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0" r:id="rId2"/>
    <p:sldId id="271" r:id="rId3"/>
    <p:sldId id="272" r:id="rId4"/>
    <p:sldId id="273" r:id="rId5"/>
    <p:sldId id="260" r:id="rId6"/>
    <p:sldId id="261" r:id="rId7"/>
    <p:sldId id="266" r:id="rId8"/>
    <p:sldId id="259" r:id="rId9"/>
    <p:sldId id="268" r:id="rId10"/>
    <p:sldId id="269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67" dt="2026-10-07T09:39:59.879"/>
    <p1510:client id="{0E54B6BF-7F10-D560-F08C-34FC601AC8B3}" v="1131" dt="2026-10-07T12:31:10.826"/>
    <p1510:client id="{1E7AC45E-DD0C-5298-9F23-CC2552C04692}" v="58" dt="2026-10-07T16:01:34.908"/>
    <p1510:client id="{47FE059B-6A16-211B-5F00-3D5D71388012}" v="1819" dt="2026-10-07T08:05:20.262"/>
    <p1510:client id="{6101EF8A-C87A-DA08-C540-5FA454BB9368}" v="2" dt="2026-10-07T11:17:15.660"/>
    <p1510:client id="{6889A1C4-9517-CDED-A2FB-22C8BF5B746A}" v="49" dt="2026-10-08T08:36:00.886"/>
    <p1510:client id="{A5A7D93B-3971-17B8-66B9-18CCAA0B0137}" v="77" dt="2026-10-07T19:29:07.094"/>
    <p1510:client id="{BFFDC697-D556-54A0-5F88-0687E0B2FC07}" v="410" dt="2026-10-07T20:51:09.136"/>
    <p1510:client id="{C8D1EBD6-BB26-93CA-AEE4-EA45C07783C4}" v="1083" dt="2026-10-07T13:19:38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i Nasreen (2604715)" userId="S::2604715@student.uwtsd.ac.uk::178f0aa0-7447-4710-82cc-b4fb9981690d" providerId="AD" clId="Web-{BFFDC697-D556-54A0-5F88-0687E0B2FC07}"/>
    <pc:docChg chg="modSld">
      <pc:chgData name="Zari Nasreen (2604715)" userId="S::2604715@student.uwtsd.ac.uk::178f0aa0-7447-4710-82cc-b4fb9981690d" providerId="AD" clId="Web-{BFFDC697-D556-54A0-5F88-0687E0B2FC07}" dt="2026-10-07T20:51:08.089" v="216" actId="20577"/>
      <pc:docMkLst>
        <pc:docMk/>
      </pc:docMkLst>
      <pc:sldChg chg="addSp modSp">
        <pc:chgData name="Zari Nasreen (2604715)" userId="S::2604715@student.uwtsd.ac.uk::178f0aa0-7447-4710-82cc-b4fb9981690d" providerId="AD" clId="Web-{BFFDC697-D556-54A0-5F88-0687E0B2FC07}" dt="2026-10-07T20:47:38.435" v="214" actId="14100"/>
        <pc:sldMkLst>
          <pc:docMk/>
          <pc:sldMk cId="1430362529" sldId="262"/>
        </pc:sldMkLst>
        <pc:spChg chg="add mod">
          <ac:chgData name="Zari Nasreen (2604715)" userId="S::2604715@student.uwtsd.ac.uk::178f0aa0-7447-4710-82cc-b4fb9981690d" providerId="AD" clId="Web-{BFFDC697-D556-54A0-5F88-0687E0B2FC07}" dt="2026-10-07T20:47:38.435" v="214" actId="14100"/>
          <ac:spMkLst>
            <pc:docMk/>
            <pc:sldMk cId="1430362529" sldId="262"/>
            <ac:spMk id="3" creationId="{5966D6CA-3036-C1B9-648C-4FD52D4CD4BB}"/>
          </ac:spMkLst>
        </pc:spChg>
        <pc:spChg chg="mod">
          <ac:chgData name="Zari Nasreen (2604715)" userId="S::2604715@student.uwtsd.ac.uk::178f0aa0-7447-4710-82cc-b4fb9981690d" providerId="AD" clId="Web-{BFFDC697-D556-54A0-5F88-0687E0B2FC07}" dt="2026-10-07T19:36:03.915" v="159" actId="14100"/>
          <ac:spMkLst>
            <pc:docMk/>
            <pc:sldMk cId="1430362529" sldId="262"/>
            <ac:spMk id="4" creationId="{039CA254-A071-1D1A-8DC3-C4F97549C670}"/>
          </ac:spMkLst>
        </pc:spChg>
      </pc:sldChg>
      <pc:sldChg chg="addSp delSp modSp">
        <pc:chgData name="Zari Nasreen (2604715)" userId="S::2604715@student.uwtsd.ac.uk::178f0aa0-7447-4710-82cc-b4fb9981690d" providerId="AD" clId="Web-{BFFDC697-D556-54A0-5F88-0687E0B2FC07}" dt="2026-10-07T20:51:08.089" v="216" actId="20577"/>
        <pc:sldMkLst>
          <pc:docMk/>
          <pc:sldMk cId="760485762" sldId="269"/>
        </pc:sldMkLst>
        <pc:spChg chg="add mod">
          <ac:chgData name="Zari Nasreen (2604715)" userId="S::2604715@student.uwtsd.ac.uk::178f0aa0-7447-4710-82cc-b4fb9981690d" providerId="AD" clId="Web-{BFFDC697-D556-54A0-5F88-0687E0B2FC07}" dt="2026-10-07T20:51:08.089" v="216" actId="20577"/>
          <ac:spMkLst>
            <pc:docMk/>
            <pc:sldMk cId="760485762" sldId="269"/>
            <ac:spMk id="2" creationId="{E490047D-956D-BFD3-593B-08096DCED884}"/>
          </ac:spMkLst>
        </pc:spChg>
        <pc:spChg chg="add mod">
          <ac:chgData name="Zari Nasreen (2604715)" userId="S::2604715@student.uwtsd.ac.uk::178f0aa0-7447-4710-82cc-b4fb9981690d" providerId="AD" clId="Web-{BFFDC697-D556-54A0-5F88-0687E0B2FC07}" dt="2026-10-07T20:37:05.814" v="187" actId="1076"/>
          <ac:spMkLst>
            <pc:docMk/>
            <pc:sldMk cId="760485762" sldId="269"/>
            <ac:spMk id="3" creationId="{AA199016-58D9-4A85-EBB9-1F10B36223D8}"/>
          </ac:spMkLst>
        </pc:spChg>
        <pc:spChg chg="del mod">
          <ac:chgData name="Zari Nasreen (2604715)" userId="S::2604715@student.uwtsd.ac.uk::178f0aa0-7447-4710-82cc-b4fb9981690d" providerId="AD" clId="Web-{BFFDC697-D556-54A0-5F88-0687E0B2FC07}" dt="2026-10-07T16:01:34.855" v="13"/>
          <ac:spMkLst>
            <pc:docMk/>
            <pc:sldMk cId="760485762" sldId="269"/>
            <ac:spMk id="48" creationId="{5BC7D187-07DE-14A1-A3AC-871C3A562BDE}"/>
          </ac:spMkLst>
        </pc:spChg>
      </pc:sldChg>
    </pc:docChg>
  </pc:docChgLst>
  <pc:docChgLst>
    <pc:chgData name="Zari Nasreen (2604715)" userId="S::2604715@student.uwtsd.ac.uk::178f0aa0-7447-4710-82cc-b4fb9981690d" providerId="AD" clId="Web-{0E54B6BF-7F10-D560-F08C-34FC601AC8B3}"/>
    <pc:docChg chg="addSld delSld modSld">
      <pc:chgData name="Zari Nasreen (2604715)" userId="S::2604715@student.uwtsd.ac.uk::178f0aa0-7447-4710-82cc-b4fb9981690d" providerId="AD" clId="Web-{0E54B6BF-7F10-D560-F08C-34FC601AC8B3}" dt="2026-10-07T12:31:10.357" v="717" actId="20577"/>
      <pc:docMkLst>
        <pc:docMk/>
      </pc:docMkLst>
      <pc:sldChg chg="add del">
        <pc:chgData name="Zari Nasreen (2604715)" userId="S::2604715@student.uwtsd.ac.uk::178f0aa0-7447-4710-82cc-b4fb9981690d" providerId="AD" clId="Web-{0E54B6BF-7F10-D560-F08C-34FC601AC8B3}" dt="2026-10-07T11:32:28.526" v="15"/>
        <pc:sldMkLst>
          <pc:docMk/>
          <pc:sldMk cId="1757096551" sldId="258"/>
        </pc:sldMkLst>
      </pc:sldChg>
      <pc:sldChg chg="delSp modSp del">
        <pc:chgData name="Zari Nasreen (2604715)" userId="S::2604715@student.uwtsd.ac.uk::178f0aa0-7447-4710-82cc-b4fb9981690d" providerId="AD" clId="Web-{0E54B6BF-7F10-D560-F08C-34FC601AC8B3}" dt="2026-10-07T12:29:30.011" v="713"/>
        <pc:sldMkLst>
          <pc:docMk/>
          <pc:sldMk cId="1202235781" sldId="265"/>
        </pc:sldMkLst>
        <pc:spChg chg="del">
          <ac:chgData name="Zari Nasreen (2604715)" userId="S::2604715@student.uwtsd.ac.uk::178f0aa0-7447-4710-82cc-b4fb9981690d" providerId="AD" clId="Web-{0E54B6BF-7F10-D560-F08C-34FC601AC8B3}" dt="2026-10-07T11:34:29.074" v="16"/>
          <ac:spMkLst>
            <pc:docMk/>
            <pc:sldMk cId="1202235781" sldId="265"/>
            <ac:spMk id="2" creationId="{1880DA83-E660-932D-5D9F-CE1B3198019B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5:19.387" v="55"/>
          <ac:spMkLst>
            <pc:docMk/>
            <pc:sldMk cId="1202235781" sldId="265"/>
            <ac:spMk id="3" creationId="{EBBFBD47-5DEA-BAE0-DC88-2E2C79CEDF39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4:32.855" v="17"/>
          <ac:spMkLst>
            <pc:docMk/>
            <pc:sldMk cId="1202235781" sldId="265"/>
            <ac:spMk id="5" creationId="{66B9D36C-C9B6-A97A-0F14-831A4FFA1B84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5:17.278" v="54"/>
          <ac:spMkLst>
            <pc:docMk/>
            <pc:sldMk cId="1202235781" sldId="265"/>
            <ac:spMk id="6" creationId="{E1D5071A-EB0A-CC8E-5F9A-32092A553C96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4:43.496" v="25"/>
          <ac:spMkLst>
            <pc:docMk/>
            <pc:sldMk cId="1202235781" sldId="265"/>
            <ac:spMk id="7" creationId="{BBB655E0-A88B-8B8E-EF8B-9DF6D5C6EC85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4:56.762" v="30"/>
          <ac:spMkLst>
            <pc:docMk/>
            <pc:sldMk cId="1202235781" sldId="265"/>
            <ac:spMk id="8" creationId="{73E71F90-4686-C121-6335-68EE928B6237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4:52.855" v="29"/>
          <ac:spMkLst>
            <pc:docMk/>
            <pc:sldMk cId="1202235781" sldId="265"/>
            <ac:spMk id="9" creationId="{6D3426F4-74FB-B50B-3617-3F041FE27E9A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02.762" v="33"/>
          <ac:spMkLst>
            <pc:docMk/>
            <pc:sldMk cId="1202235781" sldId="265"/>
            <ac:spMk id="11" creationId="{F7635187-022C-DA7C-445C-00880245B9D1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29.746" v="59"/>
          <ac:spMkLst>
            <pc:docMk/>
            <pc:sldMk cId="1202235781" sldId="265"/>
            <ac:spMk id="13" creationId="{575E0DD2-9E19-7BFD-49F2-D3A9DCC0D449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42.293" v="63"/>
          <ac:spMkLst>
            <pc:docMk/>
            <pc:sldMk cId="1202235781" sldId="265"/>
            <ac:spMk id="16" creationId="{E8C8A213-FC9D-B60B-D8BD-2D6EC282076C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47.934" v="66"/>
          <ac:spMkLst>
            <pc:docMk/>
            <pc:sldMk cId="1202235781" sldId="265"/>
            <ac:spMk id="17" creationId="{98ECD594-C226-C55D-6DAB-03A7A378982D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13.699" v="53"/>
          <ac:spMkLst>
            <pc:docMk/>
            <pc:sldMk cId="1202235781" sldId="265"/>
            <ac:spMk id="20" creationId="{5ABA925D-25FB-152D-28E8-B3BD038CA1D1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5:51.325" v="68"/>
          <ac:spMkLst>
            <pc:docMk/>
            <pc:sldMk cId="1202235781" sldId="265"/>
            <ac:spMk id="21" creationId="{05336CE1-D04E-9B4C-1B00-FCDFA95481BB}"/>
          </ac:spMkLst>
        </pc:spChg>
      </pc:sldChg>
      <pc:sldChg chg="add del">
        <pc:chgData name="Zari Nasreen (2604715)" userId="S::2604715@student.uwtsd.ac.uk::178f0aa0-7447-4710-82cc-b4fb9981690d" providerId="AD" clId="Web-{0E54B6BF-7F10-D560-F08C-34FC601AC8B3}" dt="2026-10-07T11:32:10.745" v="13"/>
        <pc:sldMkLst>
          <pc:docMk/>
          <pc:sldMk cId="1291586278" sldId="268"/>
        </pc:sldMkLst>
      </pc:sldChg>
      <pc:sldChg chg="new del">
        <pc:chgData name="Zari Nasreen (2604715)" userId="S::2604715@student.uwtsd.ac.uk::178f0aa0-7447-4710-82cc-b4fb9981690d" providerId="AD" clId="Web-{0E54B6BF-7F10-D560-F08C-34FC601AC8B3}" dt="2026-10-07T11:32:24.761" v="14"/>
        <pc:sldMkLst>
          <pc:docMk/>
          <pc:sldMk cId="509453658" sldId="269"/>
        </pc:sldMkLst>
      </pc:sldChg>
      <pc:sldChg chg="addSp delSp modSp add replId">
        <pc:chgData name="Zari Nasreen (2604715)" userId="S::2604715@student.uwtsd.ac.uk::178f0aa0-7447-4710-82cc-b4fb9981690d" providerId="AD" clId="Web-{0E54B6BF-7F10-D560-F08C-34FC601AC8B3}" dt="2026-10-07T12:31:10.357" v="717" actId="20577"/>
        <pc:sldMkLst>
          <pc:docMk/>
          <pc:sldMk cId="760485762" sldId="269"/>
        </pc:sldMkLst>
        <pc:spChg chg="del">
          <ac:chgData name="Zari Nasreen (2604715)" userId="S::2604715@student.uwtsd.ac.uk::178f0aa0-7447-4710-82cc-b4fb9981690d" providerId="AD" clId="Web-{0E54B6BF-7F10-D560-F08C-34FC601AC8B3}" dt="2026-10-07T11:37:28.983" v="83"/>
          <ac:spMkLst>
            <pc:docMk/>
            <pc:sldMk cId="760485762" sldId="269"/>
            <ac:spMk id="2" creationId="{CD6C259B-EFE5-8B3E-33F0-3ECDA490D01E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7:58.297" v="93"/>
          <ac:spMkLst>
            <pc:docMk/>
            <pc:sldMk cId="760485762" sldId="269"/>
            <ac:spMk id="3" creationId="{5046C0BA-995E-4F73-A180-D404FD7FDEC2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04.501" v="96"/>
          <ac:spMkLst>
            <pc:docMk/>
            <pc:sldMk cId="760485762" sldId="269"/>
            <ac:spMk id="4" creationId="{004A81AA-0B48-5296-7418-11B6D3C6ECBF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15.939" v="100"/>
          <ac:spMkLst>
            <pc:docMk/>
            <pc:sldMk cId="760485762" sldId="269"/>
            <ac:spMk id="5" creationId="{3F267CE0-4261-73AC-91B2-CB60323588F7}"/>
          </ac:spMkLst>
        </pc:spChg>
        <pc:spChg chg="mod">
          <ac:chgData name="Zari Nasreen (2604715)" userId="S::2604715@student.uwtsd.ac.uk::178f0aa0-7447-4710-82cc-b4fb9981690d" providerId="AD" clId="Web-{0E54B6BF-7F10-D560-F08C-34FC601AC8B3}" dt="2026-10-07T11:41:17.058" v="178" actId="20577"/>
          <ac:spMkLst>
            <pc:docMk/>
            <pc:sldMk cId="760485762" sldId="269"/>
            <ac:spMk id="6" creationId="{10D51DD0-E302-5490-E7CE-A1715B09D855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09.876" v="98"/>
          <ac:spMkLst>
            <pc:docMk/>
            <pc:sldMk cId="760485762" sldId="269"/>
            <ac:spMk id="7" creationId="{10C65338-6F2F-97C1-5553-51672DDD093E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8:31.502" v="106"/>
          <ac:spMkLst>
            <pc:docMk/>
            <pc:sldMk cId="760485762" sldId="269"/>
            <ac:spMk id="8" creationId="{15314F5B-F4AC-A9C8-71EB-4B8793ADD7B6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9:00.098" v="114"/>
          <ac:spMkLst>
            <pc:docMk/>
            <pc:sldMk cId="760485762" sldId="269"/>
            <ac:spMk id="9" creationId="{4F07C2A0-5EA6-4B69-C4F0-FD65A66EEBBB}"/>
          </ac:spMkLst>
        </pc:spChg>
        <pc:spChg chg="del">
          <ac:chgData name="Zari Nasreen (2604715)" userId="S::2604715@student.uwtsd.ac.uk::178f0aa0-7447-4710-82cc-b4fb9981690d" providerId="AD" clId="Web-{0E54B6BF-7F10-D560-F08C-34FC601AC8B3}" dt="2026-10-07T11:37:48.156" v="91"/>
          <ac:spMkLst>
            <pc:docMk/>
            <pc:sldMk cId="760485762" sldId="269"/>
            <ac:spMk id="10" creationId="{5CFDE7C5-C966-2286-06E4-540E683C2E16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6:54.044" v="71"/>
          <ac:spMkLst>
            <pc:docMk/>
            <pc:sldMk cId="760485762" sldId="269"/>
            <ac:spMk id="11" creationId="{E60B0EF3-C3B8-FD0D-2F43-0381F50C2416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7:26.358" v="82"/>
          <ac:spMkLst>
            <pc:docMk/>
            <pc:sldMk cId="760485762" sldId="269"/>
            <ac:spMk id="12" creationId="{89B2C756-6087-D06F-C94E-5E1D2244891A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21.236" v="103"/>
          <ac:spMkLst>
            <pc:docMk/>
            <pc:sldMk cId="760485762" sldId="269"/>
            <ac:spMk id="13" creationId="{62ED0978-3A2E-FFB4-F75C-F42134BC295F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3:33.369" v="272" actId="14100"/>
          <ac:spMkLst>
            <pc:docMk/>
            <pc:sldMk cId="760485762" sldId="269"/>
            <ac:spMk id="14" creationId="{C768DABC-137F-FDAD-15FA-24A8B2C2D54B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51.551" v="110"/>
          <ac:spMkLst>
            <pc:docMk/>
            <pc:sldMk cId="760485762" sldId="269"/>
            <ac:spMk id="15" creationId="{A983F603-1D5E-228F-EF5A-B8114EB9D6F6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57.817" v="113"/>
          <ac:spMkLst>
            <pc:docMk/>
            <pc:sldMk cId="760485762" sldId="269"/>
            <ac:spMk id="16" creationId="{08E535F9-1CC8-E8E0-5C20-D72AC923D258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9:05.473" v="116"/>
          <ac:spMkLst>
            <pc:docMk/>
            <pc:sldMk cId="760485762" sldId="269"/>
            <ac:spMk id="17" creationId="{DF20C6BC-837B-6B84-6A33-14444895EAD5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9:18.021" v="121"/>
          <ac:spMkLst>
            <pc:docMk/>
            <pc:sldMk cId="760485762" sldId="269"/>
            <ac:spMk id="18" creationId="{129AEE22-58BB-F0D1-DD01-9494C8C49324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6:59.872" v="74"/>
          <ac:spMkLst>
            <pc:docMk/>
            <pc:sldMk cId="760485762" sldId="269"/>
            <ac:spMk id="19" creationId="{F339B5C3-DA1C-612B-A119-799386E13C86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7:12.592" v="80"/>
          <ac:spMkLst>
            <pc:docMk/>
            <pc:sldMk cId="760485762" sldId="269"/>
            <ac:spMk id="20" creationId="{4ED3B6BE-EE90-7F6E-EC6C-4FF12B23CAA8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8:28.815" v="105"/>
          <ac:spMkLst>
            <pc:docMk/>
            <pc:sldMk cId="760485762" sldId="269"/>
            <ac:spMk id="21" creationId="{73A5D430-9D53-04C0-0764-7F70A6559558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7:38.999" v="87"/>
          <ac:spMkLst>
            <pc:docMk/>
            <pc:sldMk cId="760485762" sldId="269"/>
            <ac:spMk id="22" creationId="{0470A6FD-966A-E5C4-13F6-3A4746908603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7:44.625" v="90"/>
          <ac:spMkLst>
            <pc:docMk/>
            <pc:sldMk cId="760485762" sldId="269"/>
            <ac:spMk id="23" creationId="{B7976489-BAE1-EF29-47CE-834BE14BBF43}"/>
          </ac:spMkLst>
        </pc:spChg>
        <pc:spChg chg="del mod">
          <ac:chgData name="Zari Nasreen (2604715)" userId="S::2604715@student.uwtsd.ac.uk::178f0aa0-7447-4710-82cc-b4fb9981690d" providerId="AD" clId="Web-{0E54B6BF-7F10-D560-F08C-34FC601AC8B3}" dt="2026-10-07T11:39:26.724" v="123"/>
          <ac:spMkLst>
            <pc:docMk/>
            <pc:sldMk cId="760485762" sldId="269"/>
            <ac:spMk id="24" creationId="{530773E1-B5A7-7BFE-090B-4DADDB8460AD}"/>
          </ac:spMkLst>
        </pc:spChg>
        <pc:spChg chg="add del mod">
          <ac:chgData name="Zari Nasreen (2604715)" userId="S::2604715@student.uwtsd.ac.uk::178f0aa0-7447-4710-82cc-b4fb9981690d" providerId="AD" clId="Web-{0E54B6BF-7F10-D560-F08C-34FC601AC8B3}" dt="2026-10-07T11:53:14.978" v="214"/>
          <ac:spMkLst>
            <pc:docMk/>
            <pc:sldMk cId="760485762" sldId="269"/>
            <ac:spMk id="25" creationId="{0C559512-6DDA-F0D0-1FA1-AACFCC25D3EB}"/>
          </ac:spMkLst>
        </pc:spChg>
        <pc:spChg chg="add del mod">
          <ac:chgData name="Zari Nasreen (2604715)" userId="S::2604715@student.uwtsd.ac.uk::178f0aa0-7447-4710-82cc-b4fb9981690d" providerId="AD" clId="Web-{0E54B6BF-7F10-D560-F08C-34FC601AC8B3}" dt="2026-10-07T11:53:16.712" v="215"/>
          <ac:spMkLst>
            <pc:docMk/>
            <pc:sldMk cId="760485762" sldId="269"/>
            <ac:spMk id="27" creationId="{7FF3A1E4-AC1F-A6A9-862B-AE61D842823A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3:01.664" v="484" actId="14100"/>
          <ac:spMkLst>
            <pc:docMk/>
            <pc:sldMk cId="760485762" sldId="269"/>
            <ac:spMk id="28" creationId="{FAEF1822-F809-F1FB-8323-79C475E4D03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2:53.789" v="482" actId="14100"/>
          <ac:spMkLst>
            <pc:docMk/>
            <pc:sldMk cId="760485762" sldId="269"/>
            <ac:spMk id="29" creationId="{45C6E51A-92FF-DC2B-10E6-0AF8CFCB596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30:09.559" v="714" actId="14100"/>
          <ac:spMkLst>
            <pc:docMk/>
            <pc:sldMk cId="760485762" sldId="269"/>
            <ac:spMk id="30" creationId="{489E9880-B610-AB9A-E912-700E94046EA6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8:47.392" v="378" actId="14100"/>
          <ac:spMkLst>
            <pc:docMk/>
            <pc:sldMk cId="760485762" sldId="269"/>
            <ac:spMk id="31" creationId="{51E10852-05EC-135E-E572-0F19F87DF41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4:55.729" v="517" actId="14100"/>
          <ac:spMkLst>
            <pc:docMk/>
            <pc:sldMk cId="760485762" sldId="269"/>
            <ac:spMk id="32" creationId="{A4CD4EF6-72C0-285F-F9F5-F57E5259B19E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3:26.416" v="271" actId="20577"/>
          <ac:spMkLst>
            <pc:docMk/>
            <pc:sldMk cId="760485762" sldId="269"/>
            <ac:spMk id="33" creationId="{F4A0B94D-C428-6949-005D-7751D7DB54E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5:23.669" v="319" actId="20577"/>
          <ac:spMkLst>
            <pc:docMk/>
            <pc:sldMk cId="760485762" sldId="269"/>
            <ac:spMk id="34" creationId="{769A77C1-8D18-AC46-ECF4-4CF54AAC11C1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8:19.110" v="375" actId="20577"/>
          <ac:spMkLst>
            <pc:docMk/>
            <pc:sldMk cId="760485762" sldId="269"/>
            <ac:spMk id="35" creationId="{A1CFC4A8-C452-48FB-FAFA-1ACC44910E72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9:39.659" v="410" actId="20577"/>
          <ac:spMkLst>
            <pc:docMk/>
            <pc:sldMk cId="760485762" sldId="269"/>
            <ac:spMk id="36" creationId="{2F1FBE21-0990-AB4C-85ED-9290702BBF95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31:10.357" v="717" actId="20577"/>
          <ac:spMkLst>
            <pc:docMk/>
            <pc:sldMk cId="760485762" sldId="269"/>
            <ac:spMk id="37" creationId="{2B166D9C-6DA3-8F13-CF87-D0EB1AE9C748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1:23.568" v="459" actId="20577"/>
          <ac:spMkLst>
            <pc:docMk/>
            <pc:sldMk cId="760485762" sldId="269"/>
            <ac:spMk id="38" creationId="{FEE87B2D-EA19-4F60-AC43-947DFF5E4233}"/>
          </ac:spMkLst>
        </pc:spChg>
        <pc:spChg chg="add del mod">
          <ac:chgData name="Zari Nasreen (2604715)" userId="S::2604715@student.uwtsd.ac.uk::178f0aa0-7447-4710-82cc-b4fb9981690d" providerId="AD" clId="Web-{0E54B6BF-7F10-D560-F08C-34FC601AC8B3}" dt="2026-10-07T12:12:07.335" v="473"/>
          <ac:spMkLst>
            <pc:docMk/>
            <pc:sldMk cId="760485762" sldId="269"/>
            <ac:spMk id="39" creationId="{09D4501B-A15D-2F80-F936-E21764204229}"/>
          </ac:spMkLst>
        </pc:spChg>
        <pc:spChg chg="add del mod">
          <ac:chgData name="Zari Nasreen (2604715)" userId="S::2604715@student.uwtsd.ac.uk::178f0aa0-7447-4710-82cc-b4fb9981690d" providerId="AD" clId="Web-{0E54B6BF-7F10-D560-F08C-34FC601AC8B3}" dt="2026-10-07T12:12:22.554" v="476"/>
          <ac:spMkLst>
            <pc:docMk/>
            <pc:sldMk cId="760485762" sldId="269"/>
            <ac:spMk id="40" creationId="{A2D38982-FA13-3DC6-E993-76100FC6C77B}"/>
          </ac:spMkLst>
        </pc:spChg>
        <pc:spChg chg="add del mod">
          <ac:chgData name="Zari Nasreen (2604715)" userId="S::2604715@student.uwtsd.ac.uk::178f0aa0-7447-4710-82cc-b4fb9981690d" providerId="AD" clId="Web-{0E54B6BF-7F10-D560-F08C-34FC601AC8B3}" dt="2026-10-07T12:12:43.680" v="481"/>
          <ac:spMkLst>
            <pc:docMk/>
            <pc:sldMk cId="760485762" sldId="269"/>
            <ac:spMk id="41" creationId="{7FB33E55-35DF-CD10-619A-6188011EDDBE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4:28.979" v="514" actId="20577"/>
          <ac:spMkLst>
            <pc:docMk/>
            <pc:sldMk cId="760485762" sldId="269"/>
            <ac:spMk id="42" creationId="{45E5EF0D-32CB-670B-E897-6C2950F5313F}"/>
          </ac:spMkLst>
        </pc:spChg>
        <pc:spChg chg="add del">
          <ac:chgData name="Zari Nasreen (2604715)" userId="S::2604715@student.uwtsd.ac.uk::178f0aa0-7447-4710-82cc-b4fb9981690d" providerId="AD" clId="Web-{0E54B6BF-7F10-D560-F08C-34FC601AC8B3}" dt="2026-10-07T12:13:58.588" v="510"/>
          <ac:spMkLst>
            <pc:docMk/>
            <pc:sldMk cId="760485762" sldId="269"/>
            <ac:spMk id="43" creationId="{72671DC6-72A8-F171-F940-1AF851B87324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7:58.499" v="581" actId="14100"/>
          <ac:spMkLst>
            <pc:docMk/>
            <pc:sldMk cId="760485762" sldId="269"/>
            <ac:spMk id="44" creationId="{4F0338E7-00D2-9B95-CE26-254B3A4C9E31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7:49.514" v="580" actId="20577"/>
          <ac:spMkLst>
            <pc:docMk/>
            <pc:sldMk cId="760485762" sldId="269"/>
            <ac:spMk id="45" creationId="{27049D29-1D1C-9A2B-3755-72EE4C891C80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9:06.672" v="600" actId="20577"/>
          <ac:spMkLst>
            <pc:docMk/>
            <pc:sldMk cId="760485762" sldId="269"/>
            <ac:spMk id="46" creationId="{5ECB4FF1-1397-2497-C89C-F8BE2CC3C006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20:29.236" v="655" actId="20577"/>
          <ac:spMkLst>
            <pc:docMk/>
            <pc:sldMk cId="760485762" sldId="269"/>
            <ac:spMk id="47" creationId="{EEE29099-C6E8-5EC3-53AB-F60F4D572C0B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23:22.724" v="712" actId="20577"/>
          <ac:spMkLst>
            <pc:docMk/>
            <pc:sldMk cId="760485762" sldId="269"/>
            <ac:spMk id="48" creationId="{5BC7D187-07DE-14A1-A3AC-871C3A562BDE}"/>
          </ac:spMkLst>
        </pc:spChg>
      </pc:sldChg>
      <pc:sldChg chg="add del">
        <pc:chgData name="Zari Nasreen (2604715)" userId="S::2604715@student.uwtsd.ac.uk::178f0aa0-7447-4710-82cc-b4fb9981690d" providerId="AD" clId="Web-{0E54B6BF-7F10-D560-F08C-34FC601AC8B3}" dt="2026-10-07T11:32:07.073" v="11"/>
        <pc:sldMkLst>
          <pc:docMk/>
          <pc:sldMk cId="1742154147" sldId="270"/>
        </pc:sldMkLst>
      </pc:sldChg>
    </pc:docChg>
  </pc:docChgLst>
  <pc:docChgLst>
    <pc:chgData name="Zari Nasreen (2604715)" userId="S::2604715@student.uwtsd.ac.uk::178f0aa0-7447-4710-82cc-b4fb9981690d" providerId="AD" clId="Web-{47FE059B-6A16-211B-5F00-3D5D71388012}"/>
    <pc:docChg chg="addSld modSld">
      <pc:chgData name="Zari Nasreen (2604715)" userId="S::2604715@student.uwtsd.ac.uk::178f0aa0-7447-4710-82cc-b4fb9981690d" providerId="AD" clId="Web-{47FE059B-6A16-211B-5F00-3D5D71388012}" dt="2026-10-07T08:05:20.262" v="1037" actId="20577"/>
      <pc:docMkLst>
        <pc:docMk/>
      </pc:docMkLst>
      <pc:sldChg chg="addSp modSp">
        <pc:chgData name="Zari Nasreen (2604715)" userId="S::2604715@student.uwtsd.ac.uk::178f0aa0-7447-4710-82cc-b4fb9981690d" providerId="AD" clId="Web-{47FE059B-6A16-211B-5F00-3D5D71388012}" dt="2026-10-06T12:07:45.203" v="751" actId="20577"/>
        <pc:sldMkLst>
          <pc:docMk/>
          <pc:sldMk cId="1430362529" sldId="262"/>
        </pc:sldMkLst>
        <pc:spChg chg="mod">
          <ac:chgData name="Zari Nasreen (2604715)" userId="S::2604715@student.uwtsd.ac.uk::178f0aa0-7447-4710-82cc-b4fb9981690d" providerId="AD" clId="Web-{47FE059B-6A16-211B-5F00-3D5D71388012}" dt="2026-10-06T12:07:45.203" v="751" actId="20577"/>
          <ac:spMkLst>
            <pc:docMk/>
            <pc:sldMk cId="1430362529" sldId="262"/>
            <ac:spMk id="2" creationId="{DF4009F1-ACED-6097-BCEC-7C7731B6F47F}"/>
          </ac:spMkLst>
        </pc:spChg>
      </pc:sldChg>
      <pc:sldChg chg="modSp">
        <pc:chgData name="Zari Nasreen (2604715)" userId="S::2604715@student.uwtsd.ac.uk::178f0aa0-7447-4710-82cc-b4fb9981690d" providerId="AD" clId="Web-{47FE059B-6A16-211B-5F00-3D5D71388012}" dt="2026-10-06T12:20:53.248" v="752" actId="20577"/>
        <pc:sldMkLst>
          <pc:docMk/>
          <pc:sldMk cId="2785121628" sldId="266"/>
        </pc:sldMkLst>
        <pc:spChg chg="mod">
          <ac:chgData name="Zari Nasreen (2604715)" userId="S::2604715@student.uwtsd.ac.uk::178f0aa0-7447-4710-82cc-b4fb9981690d" providerId="AD" clId="Web-{47FE059B-6A16-211B-5F00-3D5D71388012}" dt="2026-10-06T12:20:53.248" v="752" actId="20577"/>
          <ac:spMkLst>
            <pc:docMk/>
            <pc:sldMk cId="2785121628" sldId="266"/>
            <ac:spMk id="6" creationId="{082C44B6-4EF0-632E-F823-0BADB97DDEF6}"/>
          </ac:spMkLst>
        </pc:spChg>
      </pc:sldChg>
      <pc:sldChg chg="addSp delSp modSp add replId">
        <pc:chgData name="Zari Nasreen (2604715)" userId="S::2604715@student.uwtsd.ac.uk::178f0aa0-7447-4710-82cc-b4fb9981690d" providerId="AD" clId="Web-{47FE059B-6A16-211B-5F00-3D5D71388012}" dt="2026-10-07T08:05:20.262" v="1037" actId="20577"/>
        <pc:sldMkLst>
          <pc:docMk/>
          <pc:sldMk cId="165256158" sldId="267"/>
        </pc:sldMkLst>
        <pc:spChg chg="add mod">
          <ac:chgData name="Zari Nasreen (2604715)" userId="S::2604715@student.uwtsd.ac.uk::178f0aa0-7447-4710-82cc-b4fb9981690d" providerId="AD" clId="Web-{47FE059B-6A16-211B-5F00-3D5D71388012}" dt="2026-10-07T08:05:20.262" v="1037" actId="20577"/>
          <ac:spMkLst>
            <pc:docMk/>
            <pc:sldMk cId="165256158" sldId="267"/>
            <ac:spMk id="7" creationId="{370AD70D-E359-5E4F-6856-1AD58D9A32CE}"/>
          </ac:spMkLst>
        </pc:spChg>
      </pc:sldChg>
    </pc:docChg>
  </pc:docChgLst>
  <pc:docChgLst>
    <pc:chgData name="Zari Nasreen (2604715)" userId="S::2604715@student.uwtsd.ac.uk::178f0aa0-7447-4710-82cc-b4fb9981690d" providerId="AD" clId="Web-{00000000-0000-0000-0000-000000000000}"/>
    <pc:docChg chg="addSld delSld modSld">
      <pc:chgData name="Zari Nasreen (2604715)" userId="S::2604715@student.uwtsd.ac.uk::178f0aa0-7447-4710-82cc-b4fb9981690d" providerId="AD" clId="Web-{00000000-0000-0000-0000-000000000000}" dt="2026-10-07T09:39:59.879" v="689" actId="20577"/>
      <pc:docMkLst>
        <pc:docMk/>
      </pc:docMkLst>
      <pc:sldChg chg="delSp modSp del">
        <pc:chgData name="Zari Nasreen (2604715)" userId="S::2604715@student.uwtsd.ac.uk::178f0aa0-7447-4710-82cc-b4fb9981690d" providerId="AD" clId="Web-{00000000-0000-0000-0000-000000000000}" dt="2026-10-07T08:13:10.947" v="152"/>
        <pc:sldMkLst>
          <pc:docMk/>
          <pc:sldMk cId="165256158" sldId="267"/>
        </pc:sldMkLst>
        <pc:spChg chg="del mod">
          <ac:chgData name="Zari Nasreen (2604715)" userId="S::2604715@student.uwtsd.ac.uk::178f0aa0-7447-4710-82cc-b4fb9981690d" providerId="AD" clId="Web-{00000000-0000-0000-0000-000000000000}" dt="2026-10-07T08:11:04.564" v="150"/>
          <ac:spMkLst>
            <pc:docMk/>
            <pc:sldMk cId="165256158" sldId="267"/>
            <ac:spMk id="7" creationId="{370AD70D-E359-5E4F-6856-1AD58D9A32CE}"/>
          </ac:spMkLst>
        </pc:spChg>
        <pc:spChg chg="del mod">
          <ac:chgData name="Zari Nasreen (2604715)" userId="S::2604715@student.uwtsd.ac.uk::178f0aa0-7447-4710-82cc-b4fb9981690d" providerId="AD" clId="Web-{00000000-0000-0000-0000-000000000000}" dt="2026-10-07T08:11:07.470" v="151"/>
          <ac:spMkLst>
            <pc:docMk/>
            <pc:sldMk cId="165256158" sldId="267"/>
            <ac:spMk id="8" creationId="{97F13DE5-4696-F6CE-58EC-360625A19FF7}"/>
          </ac:spMkLst>
        </pc:spChg>
      </pc:sldChg>
      <pc:sldChg chg="addSp delSp modSp new">
        <pc:chgData name="Zari Nasreen (2604715)" userId="S::2604715@student.uwtsd.ac.uk::178f0aa0-7447-4710-82cc-b4fb9981690d" providerId="AD" clId="Web-{00000000-0000-0000-0000-000000000000}" dt="2026-10-07T08:28:35.535" v="181"/>
        <pc:sldMkLst>
          <pc:docMk/>
          <pc:sldMk cId="1745669777" sldId="267"/>
        </pc:sldMkLst>
        <pc:spChg chg="add del mod">
          <ac:chgData name="Zari Nasreen (2604715)" userId="S::2604715@student.uwtsd.ac.uk::178f0aa0-7447-4710-82cc-b4fb9981690d" providerId="AD" clId="Web-{00000000-0000-0000-0000-000000000000}" dt="2026-10-07T08:18:35.983" v="159"/>
          <ac:spMkLst>
            <pc:docMk/>
            <pc:sldMk cId="1745669777" sldId="267"/>
            <ac:spMk id="2" creationId="{8F60E4FF-3F7C-2E63-5D98-87E50F28B797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8:19:04.813" v="162"/>
          <ac:spMkLst>
            <pc:docMk/>
            <pc:sldMk cId="1745669777" sldId="267"/>
            <ac:spMk id="3" creationId="{6995340F-C9E1-282E-F146-C82D1F12CBAA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8:28:35.535" v="181"/>
          <ac:spMkLst>
            <pc:docMk/>
            <pc:sldMk cId="1745669777" sldId="267"/>
            <ac:spMk id="4" creationId="{6647BDDE-7909-CF42-F984-629312FF9CB5}"/>
          </ac:spMkLst>
        </pc:spChg>
      </pc:sldChg>
      <pc:sldChg chg="addSp delSp modSp add replId">
        <pc:chgData name="Zari Nasreen (2604715)" userId="S::2604715@student.uwtsd.ac.uk::178f0aa0-7447-4710-82cc-b4fb9981690d" providerId="AD" clId="Web-{00000000-0000-0000-0000-000000000000}" dt="2026-10-07T09:39:59.879" v="689" actId="20577"/>
        <pc:sldMkLst>
          <pc:docMk/>
          <pc:sldMk cId="1291586278" sldId="268"/>
        </pc:sldMkLst>
        <pc:spChg chg="add mod">
          <ac:chgData name="Zari Nasreen (2604715)" userId="S::2604715@student.uwtsd.ac.uk::178f0aa0-7447-4710-82cc-b4fb9981690d" providerId="AD" clId="Web-{00000000-0000-0000-0000-000000000000}" dt="2026-10-07T08:55:42.558" v="236" actId="1076"/>
          <ac:spMkLst>
            <pc:docMk/>
            <pc:sldMk cId="1291586278" sldId="268"/>
            <ac:spMk id="2" creationId="{E62764AE-46BC-FE7A-A2D7-D3AC123751D7}"/>
          </ac:spMkLst>
        </pc:spChg>
        <pc:spChg chg="del mod">
          <ac:chgData name="Zari Nasreen (2604715)" userId="S::2604715@student.uwtsd.ac.uk::178f0aa0-7447-4710-82cc-b4fb9981690d" providerId="AD" clId="Web-{00000000-0000-0000-0000-000000000000}" dt="2026-10-07T08:36:54.223" v="188"/>
          <ac:spMkLst>
            <pc:docMk/>
            <pc:sldMk cId="1291586278" sldId="268"/>
            <ac:spMk id="4" creationId="{E0A06857-8A1F-647E-ABAC-8510CD18584B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8:48:51.658" v="200"/>
          <ac:spMkLst>
            <pc:docMk/>
            <pc:sldMk cId="1291586278" sldId="268"/>
            <ac:spMk id="5" creationId="{367398C3-9758-27FC-B6B4-0CDCE61734BF}"/>
          </ac:spMkLst>
        </pc:spChg>
        <pc:spChg chg="mod">
          <ac:chgData name="Zari Nasreen (2604715)" userId="S::2604715@student.uwtsd.ac.uk::178f0aa0-7447-4710-82cc-b4fb9981690d" providerId="AD" clId="Web-{00000000-0000-0000-0000-000000000000}" dt="2026-10-07T08:59:12.524" v="315" actId="20577"/>
          <ac:spMkLst>
            <pc:docMk/>
            <pc:sldMk cId="1291586278" sldId="268"/>
            <ac:spMk id="6" creationId="{A7030F12-802F-49A2-E58B-EF74DDF6EDED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26.114" v="320" actId="1076"/>
          <ac:spMkLst>
            <pc:docMk/>
            <pc:sldMk cId="1291586278" sldId="268"/>
            <ac:spMk id="7" creationId="{B4BC410C-6333-F53F-8158-237ADD7A92BF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29.849" v="321" actId="1076"/>
          <ac:spMkLst>
            <pc:docMk/>
            <pc:sldMk cId="1291586278" sldId="268"/>
            <ac:spMk id="8" creationId="{57E71400-996F-D79E-E8D5-AF2C3D330797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32.755" v="322" actId="1076"/>
          <ac:spMkLst>
            <pc:docMk/>
            <pc:sldMk cId="1291586278" sldId="268"/>
            <ac:spMk id="9" creationId="{FAD0E035-014B-83EE-3D61-84D376BFCE59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8:56:09.216" v="238" actId="1076"/>
          <ac:spMkLst>
            <pc:docMk/>
            <pc:sldMk cId="1291586278" sldId="268"/>
            <ac:spMk id="10" creationId="{662CC15B-047C-7E9F-7F1B-CB26788A9245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10:32.707" v="332" actId="1076"/>
          <ac:spMkLst>
            <pc:docMk/>
            <pc:sldMk cId="1291586278" sldId="268"/>
            <ac:spMk id="11" creationId="{33D4954B-F024-300C-8BC9-9175C547D489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9:11:47.852" v="346"/>
          <ac:spMkLst>
            <pc:docMk/>
            <pc:sldMk cId="1291586278" sldId="268"/>
            <ac:spMk id="12" creationId="{68B36E7C-B507-23AA-56D7-1BED8E13B422}"/>
          </ac:spMkLst>
        </pc:spChg>
        <pc:spChg chg="add del">
          <ac:chgData name="Zari Nasreen (2604715)" userId="S::2604715@student.uwtsd.ac.uk::178f0aa0-7447-4710-82cc-b4fb9981690d" providerId="AD" clId="Web-{00000000-0000-0000-0000-000000000000}" dt="2026-10-07T09:09:33.656" v="324"/>
          <ac:spMkLst>
            <pc:docMk/>
            <pc:sldMk cId="1291586278" sldId="268"/>
            <ac:spMk id="13" creationId="{0A6B43C2-7C2D-FD60-45DA-31B34503D193}"/>
          </ac:spMkLst>
        </pc:spChg>
        <pc:spChg chg="add del">
          <ac:chgData name="Zari Nasreen (2604715)" userId="S::2604715@student.uwtsd.ac.uk::178f0aa0-7447-4710-82cc-b4fb9981690d" providerId="AD" clId="Web-{00000000-0000-0000-0000-000000000000}" dt="2026-10-07T09:09:49.704" v="326"/>
          <ac:spMkLst>
            <pc:docMk/>
            <pc:sldMk cId="1291586278" sldId="268"/>
            <ac:spMk id="14" creationId="{A5BC36CB-AF6A-EE86-9BDA-7F54B0823F25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9:10:23.925" v="331"/>
          <ac:spMkLst>
            <pc:docMk/>
            <pc:sldMk cId="1291586278" sldId="268"/>
            <ac:spMk id="15" creationId="{E11AB415-89C7-A64D-2B4B-823A7DC73D2F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9:11:14.803" v="339"/>
          <ac:spMkLst>
            <pc:docMk/>
            <pc:sldMk cId="1291586278" sldId="268"/>
            <ac:spMk id="16" creationId="{ACA72E64-2D43-A1F7-7B10-83F2E650E2B5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9:13:12.576" v="377"/>
          <ac:spMkLst>
            <pc:docMk/>
            <pc:sldMk cId="1291586278" sldId="268"/>
            <ac:spMk id="17" creationId="{062AFEA6-55A9-EBF4-0B58-395A760D47D8}"/>
          </ac:spMkLst>
        </pc:spChg>
        <pc:spChg chg="add del mod">
          <ac:chgData name="Zari Nasreen (2604715)" userId="S::2604715@student.uwtsd.ac.uk::178f0aa0-7447-4710-82cc-b4fb9981690d" providerId="AD" clId="Web-{00000000-0000-0000-0000-000000000000}" dt="2026-10-07T09:24:40.353" v="472"/>
          <ac:spMkLst>
            <pc:docMk/>
            <pc:sldMk cId="1291586278" sldId="268"/>
            <ac:spMk id="18" creationId="{721ADC43-6E39-77B8-E6EC-44577A2947EE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6:30.709" v="624" actId="14100"/>
          <ac:spMkLst>
            <pc:docMk/>
            <pc:sldMk cId="1291586278" sldId="268"/>
            <ac:spMk id="19" creationId="{E7CF8CB8-16E8-A92A-7920-71006B102984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6:47.929" v="625" actId="20577"/>
          <ac:spMkLst>
            <pc:docMk/>
            <pc:sldMk cId="1291586278" sldId="268"/>
            <ac:spMk id="20" creationId="{C0C5EA6F-FF2F-1380-449A-64C95639603D}"/>
          </ac:spMkLst>
        </pc:spChg>
        <pc:spChg chg="add del">
          <ac:chgData name="Zari Nasreen (2604715)" userId="S::2604715@student.uwtsd.ac.uk::178f0aa0-7447-4710-82cc-b4fb9981690d" providerId="AD" clId="Web-{00000000-0000-0000-0000-000000000000}" dt="2026-10-07T09:37:09.462" v="627"/>
          <ac:spMkLst>
            <pc:docMk/>
            <pc:sldMk cId="1291586278" sldId="268"/>
            <ac:spMk id="21" creationId="{E6866DF4-98C2-9C17-58D3-9018F1420CBA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8:33.873" v="654" actId="20577"/>
          <ac:spMkLst>
            <pc:docMk/>
            <pc:sldMk cId="1291586278" sldId="268"/>
            <ac:spMk id="22" creationId="{A2159E01-9018-7F76-8C04-A76DD9EAE060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9:59.879" v="689" actId="20577"/>
          <ac:spMkLst>
            <pc:docMk/>
            <pc:sldMk cId="1291586278" sldId="268"/>
            <ac:spMk id="23" creationId="{1375535E-F8DD-5244-A514-229DA0E53110}"/>
          </ac:spMkLst>
        </pc:spChg>
        <pc:picChg chg="del">
          <ac:chgData name="Zari Nasreen (2604715)" userId="S::2604715@student.uwtsd.ac.uk::178f0aa0-7447-4710-82cc-b4fb9981690d" providerId="AD" clId="Web-{00000000-0000-0000-0000-000000000000}" dt="2026-10-07T08:36:46.347" v="183"/>
          <ac:picMkLst>
            <pc:docMk/>
            <pc:sldMk cId="1291586278" sldId="268"/>
            <ac:picMk id="3" creationId="{F6DF25CC-63A4-B905-6D56-1D522427AE2C}"/>
          </ac:picMkLst>
        </pc:picChg>
      </pc:sldChg>
    </pc:docChg>
  </pc:docChgLst>
  <pc:docChgLst>
    <pc:chgData name="Sajda Begum (2604966)" userId="S::2604966@student.uwtsd.ac.uk::08f703ca-c5a6-4c89-8104-b6ea6d9a508d" providerId="AD" clId="Web-{284E1614-3FC3-2589-8F63-6A9B98CDA4F6}"/>
    <pc:docChg chg="addSld modSld">
      <pc:chgData name="Sajda Begum (2604966)" userId="S::2604966@student.uwtsd.ac.uk::08f703ca-c5a6-4c89-8104-b6ea6d9a508d" providerId="AD" clId="Web-{284E1614-3FC3-2589-8F63-6A9B98CDA4F6}" dt="2026-09-21T14:15:15.192" v="112" actId="20577"/>
      <pc:docMkLst>
        <pc:docMk/>
      </pc:docMkLst>
      <pc:sldChg chg="addSp modSp new">
        <pc:chgData name="Sajda Begum (2604966)" userId="S::2604966@student.uwtsd.ac.uk::08f703ca-c5a6-4c89-8104-b6ea6d9a508d" providerId="AD" clId="Web-{284E1614-3FC3-2589-8F63-6A9B98CDA4F6}" dt="2026-09-21T14:13:10.516" v="77" actId="20577"/>
        <pc:sldMkLst>
          <pc:docMk/>
          <pc:sldMk cId="1772642323" sldId="259"/>
        </pc:sldMkLst>
      </pc:sldChg>
      <pc:sldChg chg="addSp modSp new">
        <pc:chgData name="Sajda Begum (2604966)" userId="S::2604966@student.uwtsd.ac.uk::08f703ca-c5a6-4c89-8104-b6ea6d9a508d" providerId="AD" clId="Web-{284E1614-3FC3-2589-8F63-6A9B98CDA4F6}" dt="2026-09-21T14:06:08.397" v="17" actId="20577"/>
        <pc:sldMkLst>
          <pc:docMk/>
          <pc:sldMk cId="1430362529" sldId="262"/>
        </pc:sldMkLst>
        <pc:spChg chg="add mod">
          <ac:chgData name="Sajda Begum (2604966)" userId="S::2604966@student.uwtsd.ac.uk::08f703ca-c5a6-4c89-8104-b6ea6d9a508d" providerId="AD" clId="Web-{284E1614-3FC3-2589-8F63-6A9B98CDA4F6}" dt="2026-09-21T14:06:08.397" v="17" actId="20577"/>
          <ac:spMkLst>
            <pc:docMk/>
            <pc:sldMk cId="1430362529" sldId="262"/>
            <ac:spMk id="2" creationId="{DF4009F1-ACED-6097-BCEC-7C7731B6F47F}"/>
          </ac:spMkLst>
        </pc:spChg>
      </pc:sldChg>
    </pc:docChg>
  </pc:docChgLst>
  <pc:docChgLst>
    <pc:chgData name="Zari Nasreen (2604715)" userId="S::2604715@student.uwtsd.ac.uk::178f0aa0-7447-4710-82cc-b4fb9981690d" providerId="AD" clId="Web-{10EFBA9C-2B24-EDB1-F040-DB03DB04E4AD}"/>
    <pc:docChg chg="modSld">
      <pc:chgData name="Zari Nasreen (2604715)" userId="S::2604715@student.uwtsd.ac.uk::178f0aa0-7447-4710-82cc-b4fb9981690d" providerId="AD" clId="Web-{10EFBA9C-2B24-EDB1-F040-DB03DB04E4AD}" dt="2026-10-01T22:29:39.604" v="469" actId="14100"/>
      <pc:docMkLst>
        <pc:docMk/>
      </pc:docMkLst>
    </pc:docChg>
  </pc:docChgLst>
  <pc:docChgLst>
    <pc:chgData name="Zari Nasreen (2604715)" userId="S::2604715@student.uwtsd.ac.uk::178f0aa0-7447-4710-82cc-b4fb9981690d" providerId="AD" clId="Web-{C8D1EBD6-BB26-93CA-AEE4-EA45C07783C4}"/>
    <pc:docChg chg="delSld modSld">
      <pc:chgData name="Zari Nasreen (2604715)" userId="S::2604715@student.uwtsd.ac.uk::178f0aa0-7447-4710-82cc-b4fb9981690d" providerId="AD" clId="Web-{C8D1EBD6-BB26-93CA-AEE4-EA45C07783C4}" dt="2026-10-07T13:19:38.363" v="618" actId="20577"/>
      <pc:docMkLst>
        <pc:docMk/>
      </pc:docMkLst>
      <pc:sldChg chg="del">
        <pc:chgData name="Zari Nasreen (2604715)" userId="S::2604715@student.uwtsd.ac.uk::178f0aa0-7447-4710-82cc-b4fb9981690d" providerId="AD" clId="Web-{C8D1EBD6-BB26-93CA-AEE4-EA45C07783C4}" dt="2026-10-07T11:06:11.767" v="589"/>
        <pc:sldMkLst>
          <pc:docMk/>
          <pc:sldMk cId="2716764279" sldId="261"/>
        </pc:sldMkLst>
      </pc:sldChg>
      <pc:sldChg chg="modSp">
        <pc:chgData name="Zari Nasreen (2604715)" userId="S::2604715@student.uwtsd.ac.uk::178f0aa0-7447-4710-82cc-b4fb9981690d" providerId="AD" clId="Web-{C8D1EBD6-BB26-93CA-AEE4-EA45C07783C4}" dt="2026-10-07T13:19:38.363" v="618" actId="20577"/>
        <pc:sldMkLst>
          <pc:docMk/>
          <pc:sldMk cId="1430362529" sldId="262"/>
        </pc:sldMkLst>
        <pc:spChg chg="mod">
          <ac:chgData name="Zari Nasreen (2604715)" userId="S::2604715@student.uwtsd.ac.uk::178f0aa0-7447-4710-82cc-b4fb9981690d" providerId="AD" clId="Web-{C8D1EBD6-BB26-93CA-AEE4-EA45C07783C4}" dt="2026-10-07T13:19:38.363" v="618" actId="20577"/>
          <ac:spMkLst>
            <pc:docMk/>
            <pc:sldMk cId="1430362529" sldId="262"/>
            <ac:spMk id="4" creationId="{039CA254-A071-1D1A-8DC3-C4F97549C670}"/>
          </ac:spMkLst>
        </pc:spChg>
      </pc:sldChg>
      <pc:sldChg chg="del">
        <pc:chgData name="Zari Nasreen (2604715)" userId="S::2604715@student.uwtsd.ac.uk::178f0aa0-7447-4710-82cc-b4fb9981690d" providerId="AD" clId="Web-{C8D1EBD6-BB26-93CA-AEE4-EA45C07783C4}" dt="2026-10-07T11:05:29.998" v="588"/>
        <pc:sldMkLst>
          <pc:docMk/>
          <pc:sldMk cId="620416023" sldId="264"/>
        </pc:sldMkLst>
      </pc:sldChg>
      <pc:sldChg chg="delSp">
        <pc:chgData name="Zari Nasreen (2604715)" userId="S::2604715@student.uwtsd.ac.uk::178f0aa0-7447-4710-82cc-b4fb9981690d" providerId="AD" clId="Web-{C8D1EBD6-BB26-93CA-AEE4-EA45C07783C4}" dt="2026-10-07T11:13:37.098" v="604"/>
        <pc:sldMkLst>
          <pc:docMk/>
          <pc:sldMk cId="1202235781" sldId="265"/>
        </pc:sldMkLst>
        <pc:spChg chg="del">
          <ac:chgData name="Zari Nasreen (2604715)" userId="S::2604715@student.uwtsd.ac.uk::178f0aa0-7447-4710-82cc-b4fb9981690d" providerId="AD" clId="Web-{C8D1EBD6-BB26-93CA-AEE4-EA45C07783C4}" dt="2026-10-07T11:13:37.098" v="604"/>
          <ac:spMkLst>
            <pc:docMk/>
            <pc:sldMk cId="1202235781" sldId="265"/>
            <ac:spMk id="18" creationId="{EAF58193-70AD-CFA4-D919-2E3CDA8ACDF2}"/>
          </ac:spMkLst>
        </pc:spChg>
      </pc:sldChg>
      <pc:sldChg chg="del">
        <pc:chgData name="Zari Nasreen (2604715)" userId="S::2604715@student.uwtsd.ac.uk::178f0aa0-7447-4710-82cc-b4fb9981690d" providerId="AD" clId="Web-{C8D1EBD6-BB26-93CA-AEE4-EA45C07783C4}" dt="2026-10-07T11:06:23.283" v="590"/>
        <pc:sldMkLst>
          <pc:docMk/>
          <pc:sldMk cId="1745669777" sldId="267"/>
        </pc:sldMkLst>
      </pc:sldChg>
      <pc:sldChg chg="addSp delSp modSp">
        <pc:chgData name="Zari Nasreen (2604715)" userId="S::2604715@student.uwtsd.ac.uk::178f0aa0-7447-4710-82cc-b4fb9981690d" providerId="AD" clId="Web-{C8D1EBD6-BB26-93CA-AEE4-EA45C07783C4}" dt="2026-10-07T11:13:14.753" v="603" actId="14100"/>
        <pc:sldMkLst>
          <pc:docMk/>
          <pc:sldMk cId="1291586278" sldId="268"/>
        </pc:sldMkLst>
        <pc:spChg chg="add mod">
          <ac:chgData name="Zari Nasreen (2604715)" userId="S::2604715@student.uwtsd.ac.uk::178f0aa0-7447-4710-82cc-b4fb9981690d" providerId="AD" clId="Web-{C8D1EBD6-BB26-93CA-AEE4-EA45C07783C4}" dt="2026-10-07T09:46:23.826" v="60" actId="14100"/>
          <ac:spMkLst>
            <pc:docMk/>
            <pc:sldMk cId="1291586278" sldId="268"/>
            <ac:spMk id="3" creationId="{E0DCF790-4902-75F3-3F22-E4292B20156D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09:48:34.785" v="124" actId="20577"/>
          <ac:spMkLst>
            <pc:docMk/>
            <pc:sldMk cId="1291586278" sldId="268"/>
            <ac:spMk id="4" creationId="{F00F140D-7B27-DD75-8835-E34E65388834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39:25.408" v="180" actId="20577"/>
          <ac:spMkLst>
            <pc:docMk/>
            <pc:sldMk cId="1291586278" sldId="268"/>
            <ac:spMk id="5" creationId="{3EE41110-75B8-977E-8148-5AF0A7BFC5EF}"/>
          </ac:spMkLst>
        </pc:spChg>
        <pc:spChg chg="add del">
          <ac:chgData name="Zari Nasreen (2604715)" userId="S::2604715@student.uwtsd.ac.uk::178f0aa0-7447-4710-82cc-b4fb9981690d" providerId="AD" clId="Web-{C8D1EBD6-BB26-93CA-AEE4-EA45C07783C4}" dt="2026-10-07T09:49:07.833" v="126"/>
          <ac:spMkLst>
            <pc:docMk/>
            <pc:sldMk cId="1291586278" sldId="268"/>
            <ac:spMk id="5" creationId="{A27876D9-657F-B9A7-E31B-4E2B1C9DE867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3:14.753" v="603" actId="14100"/>
          <ac:spMkLst>
            <pc:docMk/>
            <pc:sldMk cId="1291586278" sldId="268"/>
            <ac:spMk id="7" creationId="{B4BC410C-6333-F53F-8158-237ADD7A92BF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0:52:08.264" v="394" actId="1076"/>
          <ac:spMkLst>
            <pc:docMk/>
            <pc:sldMk cId="1291586278" sldId="268"/>
            <ac:spMk id="9" creationId="{FAD0E035-014B-83EE-3D61-84D376BFCE59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1:28.838" v="598" actId="14100"/>
          <ac:spMkLst>
            <pc:docMk/>
            <pc:sldMk cId="1291586278" sldId="268"/>
            <ac:spMk id="11" creationId="{33D4954B-F024-300C-8BC9-9175C547D489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1:00.492" v="536" actId="20577"/>
          <ac:spMkLst>
            <pc:docMk/>
            <pc:sldMk cId="1291586278" sldId="268"/>
            <ac:spMk id="12" creationId="{491462C2-52EF-E9CF-03A2-94F403730495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11:52.074" v="601" actId="14100"/>
          <ac:spMkLst>
            <pc:docMk/>
            <pc:sldMk cId="1291586278" sldId="268"/>
            <ac:spMk id="13" creationId="{23AD6164-CD96-DB0A-3CEA-F4E0E4426BCA}"/>
          </ac:spMkLst>
        </pc:spChg>
        <pc:spChg chg="add del mod">
          <ac:chgData name="Zari Nasreen (2604715)" userId="S::2604715@student.uwtsd.ac.uk::178f0aa0-7447-4710-82cc-b4fb9981690d" providerId="AD" clId="Web-{C8D1EBD6-BB26-93CA-AEE4-EA45C07783C4}" dt="2026-10-07T10:43:32.521" v="242"/>
          <ac:spMkLst>
            <pc:docMk/>
            <pc:sldMk cId="1291586278" sldId="268"/>
            <ac:spMk id="14" creationId="{11FF5036-0A67-2E70-211C-D9EEFF3AC050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46:25.346" v="283" actId="20577"/>
          <ac:spMkLst>
            <pc:docMk/>
            <pc:sldMk cId="1291586278" sldId="268"/>
            <ac:spMk id="15" creationId="{2E260BE2-A124-DBF7-2300-3876D627B72C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50:18.302" v="361" actId="14100"/>
          <ac:spMkLst>
            <pc:docMk/>
            <pc:sldMk cId="1291586278" sldId="268"/>
            <ac:spMk id="16" creationId="{FA0F9724-DA26-BB94-D803-96EE5A6F6486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51:35.167" v="392" actId="14100"/>
          <ac:spMkLst>
            <pc:docMk/>
            <pc:sldMk cId="1291586278" sldId="268"/>
            <ac:spMk id="17" creationId="{E4611C16-126D-07D9-A4D4-DD42729F5768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1:32.417" v="537" actId="14100"/>
          <ac:spMkLst>
            <pc:docMk/>
            <pc:sldMk cId="1291586278" sldId="268"/>
            <ac:spMk id="18" creationId="{17C2D613-A8D8-2F4A-74F1-1B8C739257C3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1:35.854" v="599" actId="14100"/>
          <ac:spMkLst>
            <pc:docMk/>
            <pc:sldMk cId="1291586278" sldId="268"/>
            <ac:spMk id="20" creationId="{C0C5EA6F-FF2F-1380-449A-64C95639603D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0:38.928" v="523" actId="20577"/>
          <ac:spMkLst>
            <pc:docMk/>
            <pc:sldMk cId="1291586278" sldId="268"/>
            <ac:spMk id="21" creationId="{30A7535D-E70B-0749-656F-AE3C27BC0F54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09:44:13.242" v="30" actId="20577"/>
          <ac:spMkLst>
            <pc:docMk/>
            <pc:sldMk cId="1291586278" sldId="268"/>
            <ac:spMk id="23" creationId="{1375535E-F8DD-5244-A514-229DA0E53110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4:40.588" v="587" actId="14100"/>
          <ac:spMkLst>
            <pc:docMk/>
            <pc:sldMk cId="1291586278" sldId="268"/>
            <ac:spMk id="24" creationId="{97F029E8-EB56-33FD-5492-8AC8A2D08D2A}"/>
          </ac:spMkLst>
        </pc:spChg>
      </pc:sldChg>
    </pc:docChg>
  </pc:docChgLst>
  <pc:docChgLst>
    <pc:chgData name="Sajda Begum (2604966)" userId="S::2604966@student.uwtsd.ac.uk::08f703ca-c5a6-4c89-8104-b6ea6d9a508d" providerId="AD" clId="Web-{00000000-0000-0000-0000-000000000000}"/>
    <pc:docChg chg="modSld">
      <pc:chgData name="Sajda Begum (2604966)" userId="S::2604966@student.uwtsd.ac.uk::08f703ca-c5a6-4c89-8104-b6ea6d9a508d" providerId="AD" clId="Web-{00000000-0000-0000-0000-000000000000}" dt="2026-10-06T12:40:20.058" v="23" actId="20577"/>
      <pc:docMkLst>
        <pc:docMk/>
      </pc:docMkLst>
      <pc:sldChg chg="delSp modSp">
        <pc:chgData name="Sajda Begum (2604966)" userId="S::2604966@student.uwtsd.ac.uk::08f703ca-c5a6-4c89-8104-b6ea6d9a508d" providerId="AD" clId="Web-{00000000-0000-0000-0000-000000000000}" dt="2026-10-06T12:40:20.058" v="23" actId="20577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00000000-0000-0000-0000-000000000000}" dt="2026-10-06T12:40:20.058" v="23" actId="20577"/>
          <ac:spMkLst>
            <pc:docMk/>
            <pc:sldMk cId="1430362529" sldId="262"/>
            <ac:spMk id="4" creationId="{039CA254-A071-1D1A-8DC3-C4F97549C670}"/>
          </ac:spMkLst>
        </pc:spChg>
      </pc:sldChg>
    </pc:docChg>
  </pc:docChgLst>
  <pc:docChgLst>
    <pc:chgData name="Zari Nasreen (2604715)" userId="178f0aa0-7447-4710-82cc-b4fb9981690d" providerId="ADAL" clId="{667C581B-671D-44E4-9C92-11D4013DCBFB}"/>
    <pc:docChg chg="custSel addSld modSld">
      <pc:chgData name="Zari Nasreen (2604715)" userId="178f0aa0-7447-4710-82cc-b4fb9981690d" providerId="ADAL" clId="{667C581B-671D-44E4-9C92-11D4013DCBFB}" dt="2026-10-04T14:24:46.085" v="5" actId="22"/>
      <pc:docMkLst>
        <pc:docMk/>
      </pc:docMkLst>
      <pc:sldChg chg="addSp mod">
        <pc:chgData name="Zari Nasreen (2604715)" userId="178f0aa0-7447-4710-82cc-b4fb9981690d" providerId="ADAL" clId="{667C581B-671D-44E4-9C92-11D4013DCBFB}" dt="2026-10-04T14:24:46.085" v="5" actId="22"/>
        <pc:sldMkLst>
          <pc:docMk/>
          <pc:sldMk cId="1430362529" sldId="262"/>
        </pc:sldMkLst>
        <pc:spChg chg="add">
          <ac:chgData name="Zari Nasreen (2604715)" userId="178f0aa0-7447-4710-82cc-b4fb9981690d" providerId="ADAL" clId="{667C581B-671D-44E4-9C92-11D4013DCBFB}" dt="2026-10-04T14:24:46.085" v="5" actId="22"/>
          <ac:spMkLst>
            <pc:docMk/>
            <pc:sldMk cId="1430362529" sldId="262"/>
            <ac:spMk id="4" creationId="{039CA254-A071-1D1A-8DC3-C4F97549C670}"/>
          </ac:spMkLst>
        </pc:spChg>
      </pc:sldChg>
    </pc:docChg>
  </pc:docChgLst>
  <pc:docChgLst>
    <pc:chgData name="Sajda Begum (2604966)" userId="S::2604966@student.uwtsd.ac.uk::08f703ca-c5a6-4c89-8104-b6ea6d9a508d" providerId="AD" clId="Web-{1E7AC45E-DD0C-5298-9F23-CC2552C04692}"/>
    <pc:docChg chg="modSld sldOrd">
      <pc:chgData name="Sajda Begum (2604966)" userId="S::2604966@student.uwtsd.ac.uk::08f703ca-c5a6-4c89-8104-b6ea6d9a508d" providerId="AD" clId="Web-{1E7AC45E-DD0C-5298-9F23-CC2552C04692}" dt="2026-10-07T16:01:34.908" v="41" actId="20577"/>
      <pc:docMkLst>
        <pc:docMk/>
      </pc:docMkLst>
      <pc:sldChg chg="modSp">
        <pc:chgData name="Sajda Begum (2604966)" userId="S::2604966@student.uwtsd.ac.uk::08f703ca-c5a6-4c89-8104-b6ea6d9a508d" providerId="AD" clId="Web-{1E7AC45E-DD0C-5298-9F23-CC2552C04692}" dt="2026-10-07T16:00:05.199" v="35" actId="20577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1E7AC45E-DD0C-5298-9F23-CC2552C04692}" dt="2026-10-07T16:00:05.199" v="35" actId="20577"/>
          <ac:spMkLst>
            <pc:docMk/>
            <pc:sldMk cId="1430362529" sldId="262"/>
            <ac:spMk id="4" creationId="{039CA254-A071-1D1A-8DC3-C4F97549C670}"/>
          </ac:spMkLst>
        </pc:spChg>
      </pc:sldChg>
      <pc:sldChg chg="modSp ord">
        <pc:chgData name="Sajda Begum (2604966)" userId="S::2604966@student.uwtsd.ac.uk::08f703ca-c5a6-4c89-8104-b6ea6d9a508d" providerId="AD" clId="Web-{1E7AC45E-DD0C-5298-9F23-CC2552C04692}" dt="2026-10-07T16:01:34.908" v="41" actId="20577"/>
        <pc:sldMkLst>
          <pc:docMk/>
          <pc:sldMk cId="0" sldId="263"/>
        </pc:sldMkLst>
        <pc:spChg chg="mod">
          <ac:chgData name="Sajda Begum (2604966)" userId="S::2604966@student.uwtsd.ac.uk::08f703ca-c5a6-4c89-8104-b6ea6d9a508d" providerId="AD" clId="Web-{1E7AC45E-DD0C-5298-9F23-CC2552C04692}" dt="2026-10-07T16:01:34.908" v="41" actId="20577"/>
          <ac:spMkLst>
            <pc:docMk/>
            <pc:sldMk cId="0" sldId="263"/>
            <ac:spMk id="132" creationId="{00000000-0000-0000-0000-000000000000}"/>
          </ac:spMkLst>
        </pc:spChg>
      </pc:sldChg>
      <pc:sldChg chg="ord">
        <pc:chgData name="Sajda Begum (2604966)" userId="S::2604966@student.uwtsd.ac.uk::08f703ca-c5a6-4c89-8104-b6ea6d9a508d" providerId="AD" clId="Web-{1E7AC45E-DD0C-5298-9F23-CC2552C04692}" dt="2026-10-07T15:53:53.454" v="0"/>
        <pc:sldMkLst>
          <pc:docMk/>
          <pc:sldMk cId="2785121628" sldId="266"/>
        </pc:sldMkLst>
      </pc:sldChg>
    </pc:docChg>
  </pc:docChgLst>
  <pc:docChgLst>
    <pc:chgData name="Ghulam Fatima (2610572)" userId="S::2610572@student.uwtsd.ac.uk::9c06c461-e5d0-4569-921f-cf8401fe6354" providerId="AD" clId="Web-{A5A7D93B-3971-17B8-66B9-18CCAA0B0137}"/>
    <pc:docChg chg="addSld delSld modSld">
      <pc:chgData name="Ghulam Fatima (2610572)" userId="S::2610572@student.uwtsd.ac.uk::9c06c461-e5d0-4569-921f-cf8401fe6354" providerId="AD" clId="Web-{A5A7D93B-3971-17B8-66B9-18CCAA0B0137}" dt="2026-10-07T19:29:07.094" v="51"/>
      <pc:docMkLst>
        <pc:docMk/>
      </pc:docMkLst>
      <pc:sldChg chg="del">
        <pc:chgData name="Ghulam Fatima (2610572)" userId="S::2610572@student.uwtsd.ac.uk::9c06c461-e5d0-4569-921f-cf8401fe6354" providerId="AD" clId="Web-{A5A7D93B-3971-17B8-66B9-18CCAA0B0137}" dt="2026-10-07T14:17:44.118" v="1"/>
        <pc:sldMkLst>
          <pc:docMk/>
          <pc:sldMk cId="109857222" sldId="256"/>
        </pc:sldMkLst>
      </pc:sldChg>
      <pc:sldChg chg="del">
        <pc:chgData name="Ghulam Fatima (2610572)" userId="S::2610572@student.uwtsd.ac.uk::9c06c461-e5d0-4569-921f-cf8401fe6354" providerId="AD" clId="Web-{A5A7D93B-3971-17B8-66B9-18CCAA0B0137}" dt="2026-10-07T14:19:33.626" v="9"/>
        <pc:sldMkLst>
          <pc:docMk/>
          <pc:sldMk cId="4158937775" sldId="257"/>
        </pc:sldMkLst>
      </pc:sldChg>
      <pc:sldChg chg="del">
        <pc:chgData name="Ghulam Fatima (2610572)" userId="S::2610572@student.uwtsd.ac.uk::9c06c461-e5d0-4569-921f-cf8401fe6354" providerId="AD" clId="Web-{A5A7D93B-3971-17B8-66B9-18CCAA0B0137}" dt="2026-10-07T14:19:36.486" v="10"/>
        <pc:sldMkLst>
          <pc:docMk/>
          <pc:sldMk cId="1757096551" sldId="258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57.811" v="5"/>
        <pc:sldMkLst>
          <pc:docMk/>
          <pc:sldMk cId="0" sldId="260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9:09.468" v="6"/>
        <pc:sldMkLst>
          <pc:docMk/>
          <pc:sldMk cId="0" sldId="261"/>
        </pc:sldMkLst>
      </pc:sldChg>
      <pc:sldChg chg="addSp delSp modSp">
        <pc:chgData name="Ghulam Fatima (2610572)" userId="S::2610572@student.uwtsd.ac.uk::9c06c461-e5d0-4569-921f-cf8401fe6354" providerId="AD" clId="Web-{A5A7D93B-3971-17B8-66B9-18CCAA0B0137}" dt="2026-10-07T19:28:00.170" v="49"/>
        <pc:sldMkLst>
          <pc:docMk/>
          <pc:sldMk cId="1430362529" sldId="262"/>
        </pc:sldMkLst>
        <pc:spChg chg="mod">
          <ac:chgData name="Ghulam Fatima (2610572)" userId="S::2610572@student.uwtsd.ac.uk::9c06c461-e5d0-4569-921f-cf8401fe6354" providerId="AD" clId="Web-{A5A7D93B-3971-17B8-66B9-18CCAA0B0137}" dt="2026-10-07T19:27:22.809" v="45" actId="1076"/>
          <ac:spMkLst>
            <pc:docMk/>
            <pc:sldMk cId="1430362529" sldId="262"/>
            <ac:spMk id="3" creationId="{5966D6CA-3036-C1B9-648C-4FD52D4CD4BB}"/>
          </ac:spMkLst>
        </pc:spChg>
        <pc:inkChg chg="add">
          <ac:chgData name="Ghulam Fatima (2610572)" userId="S::2610572@student.uwtsd.ac.uk::9c06c461-e5d0-4569-921f-cf8401fe6354" providerId="AD" clId="Web-{A5A7D93B-3971-17B8-66B9-18CCAA0B0137}" dt="2026-10-07T19:27:46.826" v="46"/>
          <ac:inkMkLst>
            <pc:docMk/>
            <pc:sldMk cId="1430362529" sldId="262"/>
            <ac:inkMk id="5" creationId="{9E5F9FD2-7F48-B651-3FA2-48AF0F577890}"/>
          </ac:inkMkLst>
        </pc:inkChg>
        <pc:inkChg chg="add del">
          <ac:chgData name="Ghulam Fatima (2610572)" userId="S::2610572@student.uwtsd.ac.uk::9c06c461-e5d0-4569-921f-cf8401fe6354" providerId="AD" clId="Web-{A5A7D93B-3971-17B8-66B9-18CCAA0B0137}" dt="2026-10-07T19:27:55.326" v="48"/>
          <ac:inkMkLst>
            <pc:docMk/>
            <pc:sldMk cId="1430362529" sldId="262"/>
            <ac:inkMk id="6" creationId="{8DFAC149-FF02-B636-72FD-A5F005EA254F}"/>
          </ac:inkMkLst>
        </pc:inkChg>
        <pc:inkChg chg="add">
          <ac:chgData name="Ghulam Fatima (2610572)" userId="S::2610572@student.uwtsd.ac.uk::9c06c461-e5d0-4569-921f-cf8401fe6354" providerId="AD" clId="Web-{A5A7D93B-3971-17B8-66B9-18CCAA0B0137}" dt="2026-10-07T19:28:00.170" v="49"/>
          <ac:inkMkLst>
            <pc:docMk/>
            <pc:sldMk cId="1430362529" sldId="262"/>
            <ac:inkMk id="7" creationId="{B87436FF-C802-2FFD-304A-C2E5D5CA3E98}"/>
          </ac:inkMkLst>
        </pc:inkChg>
      </pc:sldChg>
      <pc:sldChg chg="add del">
        <pc:chgData name="Ghulam Fatima (2610572)" userId="S::2610572@student.uwtsd.ac.uk::9c06c461-e5d0-4569-921f-cf8401fe6354" providerId="AD" clId="Web-{A5A7D93B-3971-17B8-66B9-18CCAA0B0137}" dt="2026-10-07T19:28:14.967" v="50"/>
        <pc:sldMkLst>
          <pc:docMk/>
          <pc:sldMk cId="0" sldId="263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7:42.149" v="0"/>
        <pc:sldMkLst>
          <pc:docMk/>
          <pc:sldMk cId="4151817838" sldId="270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19.043" v="2"/>
        <pc:sldMkLst>
          <pc:docMk/>
          <pc:sldMk cId="3473179223" sldId="271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33.122" v="3"/>
        <pc:sldMkLst>
          <pc:docMk/>
          <pc:sldMk cId="396045299" sldId="272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43.279" v="4"/>
        <pc:sldMkLst>
          <pc:docMk/>
          <pc:sldMk cId="3263334917" sldId="273"/>
        </pc:sldMkLst>
      </pc:sldChg>
      <pc:sldChg chg="add del">
        <pc:chgData name="Ghulam Fatima (2610572)" userId="S::2610572@student.uwtsd.ac.uk::9c06c461-e5d0-4569-921f-cf8401fe6354" providerId="AD" clId="Web-{A5A7D93B-3971-17B8-66B9-18CCAA0B0137}" dt="2026-10-07T19:29:07.094" v="51"/>
        <pc:sldMkLst>
          <pc:docMk/>
          <pc:sldMk cId="1567727269" sldId="274"/>
        </pc:sldMkLst>
      </pc:sldChg>
    </pc:docChg>
  </pc:docChgLst>
  <pc:docChgLst>
    <pc:chgData clId="Web-{6101EF8A-C87A-DA08-C540-5FA454BB9368}"/>
    <pc:docChg chg="modSld">
      <pc:chgData name="" userId="" providerId="" clId="Web-{6101EF8A-C87A-DA08-C540-5FA454BB9368}" dt="2026-10-07T11:17:15.660" v="0" actId="20577"/>
      <pc:docMkLst>
        <pc:docMk/>
      </pc:docMkLst>
      <pc:sldChg chg="modSp">
        <pc:chgData name="" userId="" providerId="" clId="Web-{6101EF8A-C87A-DA08-C540-5FA454BB9368}" dt="2026-10-07T11:17:15.660" v="0" actId="20577"/>
        <pc:sldMkLst>
          <pc:docMk/>
          <pc:sldMk cId="1291586278" sldId="268"/>
        </pc:sldMkLst>
        <pc:spChg chg="mod">
          <ac:chgData name="" userId="" providerId="" clId="Web-{6101EF8A-C87A-DA08-C540-5FA454BB9368}" dt="2026-10-07T11:17:15.660" v="0" actId="20577"/>
          <ac:spMkLst>
            <pc:docMk/>
            <pc:sldMk cId="1291586278" sldId="268"/>
            <ac:spMk id="23" creationId="{1375535E-F8DD-5244-A514-229DA0E53110}"/>
          </ac:spMkLst>
        </pc:spChg>
      </pc:sldChg>
    </pc:docChg>
  </pc:docChgLst>
  <pc:docChgLst>
    <pc:chgData name="Sajda Begum (2604966)" userId="S::2604966@student.uwtsd.ac.uk::08f703ca-c5a6-4c89-8104-b6ea6d9a508d" providerId="AD" clId="Web-{FDB6F7D8-34BE-18F4-B745-059F4BD16EA9}"/>
    <pc:docChg chg="addSld delSld modSld">
      <pc:chgData name="Sajda Begum (2604966)" userId="S::2604966@student.uwtsd.ac.uk::08f703ca-c5a6-4c89-8104-b6ea6d9a508d" providerId="AD" clId="Web-{FDB6F7D8-34BE-18F4-B745-059F4BD16EA9}" dt="2026-10-05T12:38:10.113" v="157"/>
      <pc:docMkLst>
        <pc:docMk/>
      </pc:docMkLst>
      <pc:sldChg chg="addSp delSp modSp mod setBg">
        <pc:chgData name="Sajda Begum (2604966)" userId="S::2604966@student.uwtsd.ac.uk::08f703ca-c5a6-4c89-8104-b6ea6d9a508d" providerId="AD" clId="Web-{FDB6F7D8-34BE-18F4-B745-059F4BD16EA9}" dt="2026-10-05T12:38:02.035" v="156" actId="20577"/>
        <pc:sldMkLst>
          <pc:docMk/>
          <pc:sldMk cId="1772642323" sldId="259"/>
        </pc:sldMkLst>
        <pc:spChg chg="add mod">
          <ac:chgData name="Sajda Begum (2604966)" userId="S::2604966@student.uwtsd.ac.uk::08f703ca-c5a6-4c89-8104-b6ea6d9a508d" providerId="AD" clId="Web-{FDB6F7D8-34BE-18F4-B745-059F4BD16EA9}" dt="2026-10-05T11:42:10.453" v="27"/>
          <ac:spMkLst>
            <pc:docMk/>
            <pc:sldMk cId="1772642323" sldId="259"/>
            <ac:spMk id="6" creationId="{B78182BD-3E9A-9D8F-685F-56B0C9F47A4E}"/>
          </ac:spMkLst>
        </pc:spChg>
        <pc:spChg chg="add mod">
          <ac:chgData name="Sajda Begum (2604966)" userId="S::2604966@student.uwtsd.ac.uk::08f703ca-c5a6-4c89-8104-b6ea6d9a508d" providerId="AD" clId="Web-{FDB6F7D8-34BE-18F4-B745-059F4BD16EA9}" dt="2026-10-05T12:38:02.035" v="156" actId="20577"/>
          <ac:spMkLst>
            <pc:docMk/>
            <pc:sldMk cId="1772642323" sldId="259"/>
            <ac:spMk id="9" creationId="{04C32732-E8C1-6C56-6B32-53374BF6C2F8}"/>
          </ac:spMkLst>
        </pc:spChg>
        <pc:spChg chg="add">
          <ac:chgData name="Sajda Begum (2604966)" userId="S::2604966@student.uwtsd.ac.uk::08f703ca-c5a6-4c89-8104-b6ea6d9a508d" providerId="AD" clId="Web-{FDB6F7D8-34BE-18F4-B745-059F4BD16EA9}" dt="2026-10-05T11:42:10.453" v="27"/>
          <ac:spMkLst>
            <pc:docMk/>
            <pc:sldMk cId="1772642323" sldId="259"/>
            <ac:spMk id="10" creationId="{D4771268-CB57-404A-9271-370EB28F6090}"/>
          </ac:spMkLst>
        </pc:spChg>
        <pc:picChg chg="add mod">
          <ac:chgData name="Sajda Begum (2604966)" userId="S::2604966@student.uwtsd.ac.uk::08f703ca-c5a6-4c89-8104-b6ea6d9a508d" providerId="AD" clId="Web-{FDB6F7D8-34BE-18F4-B745-059F4BD16EA9}" dt="2026-10-05T11:42:39.423" v="33" actId="14100"/>
          <ac:picMkLst>
            <pc:docMk/>
            <pc:sldMk cId="1772642323" sldId="259"/>
            <ac:picMk id="8" creationId="{1BF53A36-1F97-3019-0D52-EA0D787210BC}"/>
          </ac:picMkLst>
        </pc:picChg>
      </pc:sldChg>
      <pc:sldChg chg="modSp">
        <pc:chgData name="Sajda Begum (2604966)" userId="S::2604966@student.uwtsd.ac.uk::08f703ca-c5a6-4c89-8104-b6ea6d9a508d" providerId="AD" clId="Web-{FDB6F7D8-34BE-18F4-B745-059F4BD16EA9}" dt="2026-10-05T11:52:44.123" v="65" actId="14100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FDB6F7D8-34BE-18F4-B745-059F4BD16EA9}" dt="2026-10-05T11:52:44.123" v="65" actId="14100"/>
          <ac:spMkLst>
            <pc:docMk/>
            <pc:sldMk cId="1430362529" sldId="262"/>
            <ac:spMk id="4" creationId="{039CA254-A071-1D1A-8DC3-C4F97549C670}"/>
          </ac:spMkLst>
        </pc:spChg>
      </pc:sldChg>
      <pc:sldChg chg="addSp delSp modSp add replId">
        <pc:chgData name="Sajda Begum (2604966)" userId="S::2604966@student.uwtsd.ac.uk::08f703ca-c5a6-4c89-8104-b6ea6d9a508d" providerId="AD" clId="Web-{FDB6F7D8-34BE-18F4-B745-059F4BD16EA9}" dt="2026-10-05T12:37:37.877" v="152" actId="20577"/>
        <pc:sldMkLst>
          <pc:docMk/>
          <pc:sldMk cId="2785121628" sldId="266"/>
        </pc:sldMkLst>
        <pc:spChg chg="add mod">
          <ac:chgData name="Sajda Begum (2604966)" userId="S::2604966@student.uwtsd.ac.uk::08f703ca-c5a6-4c89-8104-b6ea6d9a508d" providerId="AD" clId="Web-{FDB6F7D8-34BE-18F4-B745-059F4BD16EA9}" dt="2026-10-05T12:37:37.877" v="152" actId="20577"/>
          <ac:spMkLst>
            <pc:docMk/>
            <pc:sldMk cId="2785121628" sldId="266"/>
            <ac:spMk id="4" creationId="{348085EB-9C52-5CFF-8814-B59E466FFF18}"/>
          </ac:spMkLst>
        </pc:spChg>
        <pc:spChg chg="mod">
          <ac:chgData name="Sajda Begum (2604966)" userId="S::2604966@student.uwtsd.ac.uk::08f703ca-c5a6-4c89-8104-b6ea6d9a508d" providerId="AD" clId="Web-{FDB6F7D8-34BE-18F4-B745-059F4BD16EA9}" dt="2026-10-05T12:37:01.703" v="143"/>
          <ac:spMkLst>
            <pc:docMk/>
            <pc:sldMk cId="2785121628" sldId="266"/>
            <ac:spMk id="6" creationId="{082C44B6-4EF0-632E-F823-0BADB97DDEF6}"/>
          </ac:spMkLst>
        </pc:spChg>
        <pc:spChg chg="add">
          <ac:chgData name="Sajda Begum (2604966)" userId="S::2604966@student.uwtsd.ac.uk::08f703ca-c5a6-4c89-8104-b6ea6d9a508d" providerId="AD" clId="Web-{FDB6F7D8-34BE-18F4-B745-059F4BD16EA9}" dt="2026-10-05T12:37:01.703" v="143"/>
          <ac:spMkLst>
            <pc:docMk/>
            <pc:sldMk cId="2785121628" sldId="266"/>
            <ac:spMk id="26" creationId="{D4771268-CB57-404A-9271-370EB28F6090}"/>
          </ac:spMkLst>
        </pc:spChg>
        <pc:picChg chg="add mod">
          <ac:chgData name="Sajda Begum (2604966)" userId="S::2604966@student.uwtsd.ac.uk::08f703ca-c5a6-4c89-8104-b6ea6d9a508d" providerId="AD" clId="Web-{FDB6F7D8-34BE-18F4-B745-059F4BD16EA9}" dt="2026-10-05T12:37:17.017" v="146" actId="1076"/>
          <ac:picMkLst>
            <pc:docMk/>
            <pc:sldMk cId="2785121628" sldId="266"/>
            <ac:picMk id="3" creationId="{71117004-0DBE-F874-4A01-97BE509E9B37}"/>
          </ac:picMkLst>
        </pc:picChg>
      </pc:sldChg>
    </pc:docChg>
  </pc:docChgLst>
  <pc:docChgLst>
    <pc:chgData name="Zari Nasreen (2604715)" userId="S::2604715@student.uwtsd.ac.uk::178f0aa0-7447-4710-82cc-b4fb9981690d" providerId="AD" clId="Web-{08C4A0D7-4233-AADD-B386-B67B1C61B779}"/>
    <pc:docChg chg="mod addSld delSld modSld addMainMaster delMainMaster">
      <pc:chgData name="Zari Nasreen (2604715)" userId="S::2604715@student.uwtsd.ac.uk::178f0aa0-7447-4710-82cc-b4fb9981690d" providerId="AD" clId="Web-{08C4A0D7-4233-AADD-B386-B67B1C61B779}" dt="2026-10-05T13:47:04.773" v="504" actId="1076"/>
      <pc:docMkLst>
        <pc:docMk/>
      </pc:docMkLst>
      <pc:sldChg chg="addSp delSp mod modClrScheme delDesignElem chgLayout">
        <pc:chgData name="Zari Nasreen (2604715)" userId="S::2604715@student.uwtsd.ac.uk::178f0aa0-7447-4710-82cc-b4fb9981690d" providerId="AD" clId="Web-{08C4A0D7-4233-AADD-B386-B67B1C61B779}" dt="2026-10-05T13:31:53.364" v="375"/>
        <pc:sldMkLst>
          <pc:docMk/>
          <pc:sldMk cId="1772642323" sldId="259"/>
        </pc:sldMkLst>
        <pc:spChg chg="add del">
          <ac:chgData name="Zari Nasreen (2604715)" userId="S::2604715@student.uwtsd.ac.uk::178f0aa0-7447-4710-82cc-b4fb9981690d" providerId="AD" clId="Web-{08C4A0D7-4233-AADD-B386-B67B1C61B779}" dt="2026-10-05T13:31:53.364" v="375"/>
          <ac:spMkLst>
            <pc:docMk/>
            <pc:sldMk cId="1772642323" sldId="259"/>
            <ac:spMk id="10" creationId="{D4771268-CB57-404A-9271-370EB28F6090}"/>
          </ac:spMkLst>
        </pc:spChg>
      </pc:sldChg>
      <pc:sldChg chg="addSp delSp mod modClrScheme delDesignElem chgLayout">
        <pc:chgData name="Zari Nasreen (2604715)" userId="S::2604715@student.uwtsd.ac.uk::178f0aa0-7447-4710-82cc-b4fb9981690d" providerId="AD" clId="Web-{08C4A0D7-4233-AADD-B386-B67B1C61B779}" dt="2026-10-05T13:31:53.364" v="375"/>
        <pc:sldMkLst>
          <pc:docMk/>
          <pc:sldMk cId="2785121628" sldId="266"/>
        </pc:sldMkLst>
        <pc:spChg chg="add del">
          <ac:chgData name="Zari Nasreen (2604715)" userId="S::2604715@student.uwtsd.ac.uk::178f0aa0-7447-4710-82cc-b4fb9981690d" providerId="AD" clId="Web-{08C4A0D7-4233-AADD-B386-B67B1C61B779}" dt="2026-10-05T13:31:53.364" v="375"/>
          <ac:spMkLst>
            <pc:docMk/>
            <pc:sldMk cId="2785121628" sldId="266"/>
            <ac:spMk id="26" creationId="{D4771268-CB57-404A-9271-370EB28F6090}"/>
          </ac:spMkLst>
        </pc:spChg>
      </pc:sldChg>
      <pc:sldMasterChg chg="add del addSldLayout delSldLayout">
        <pc:chgData name="Zari Nasreen (2604715)" userId="S::2604715@student.uwtsd.ac.uk::178f0aa0-7447-4710-82cc-b4fb9981690d" providerId="AD" clId="Web-{08C4A0D7-4233-AADD-B386-B67B1C61B779}" dt="2026-10-05T13:31:53.364" v="375"/>
        <pc:sldMasterMkLst>
          <pc:docMk/>
          <pc:sldMasterMk cId="2460954070" sldId="2147483660"/>
        </pc:sldMasterMkLst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Zari Nasreen (2604715)" userId="178f0aa0-7447-4710-82cc-b4fb9981690d" providerId="ADAL" clId="{F44FFA21-1BDA-4C47-B351-BB2FCDF24517}"/>
    <pc:docChg chg="custSel addSld modSld modMainMaster">
      <pc:chgData name="Zari Nasreen (2604715)" userId="178f0aa0-7447-4710-82cc-b4fb9981690d" providerId="ADAL" clId="{F44FFA21-1BDA-4C47-B351-BB2FCDF24517}" dt="2026-09-29T08:47:29.271" v="1516" actId="14100"/>
      <pc:docMkLst>
        <pc:docMk/>
      </pc:docMkLst>
      <pc:sldMasterChg chg="setBg">
        <pc:chgData name="Zari Nasreen (2604715)" userId="178f0aa0-7447-4710-82cc-b4fb9981690d" providerId="ADAL" clId="{F44FFA21-1BDA-4C47-B351-BB2FCDF24517}" dt="2026-09-29T07:47:53.837" v="3"/>
        <pc:sldMasterMkLst>
          <pc:docMk/>
          <pc:sldMasterMk cId="2460954070" sldId="2147483660"/>
        </pc:sldMasterMkLst>
      </pc:sldMasterChg>
    </pc:docChg>
  </pc:docChgLst>
  <pc:docChgLst>
    <pc:chgData name="Sajda Begum (2604966)" userId="S::2604966@student.uwtsd.ac.uk::08f703ca-c5a6-4c89-8104-b6ea6d9a508d" providerId="AD" clId="Web-{6889A1C4-9517-CDED-A2FB-22C8BF5B746A}"/>
    <pc:docChg chg="modSld">
      <pc:chgData name="Sajda Begum (2604966)" userId="S::2604966@student.uwtsd.ac.uk::08f703ca-c5a6-4c89-8104-b6ea6d9a508d" providerId="AD" clId="Web-{6889A1C4-9517-CDED-A2FB-22C8BF5B746A}" dt="2026-10-08T08:36:00.886" v="37" actId="20577"/>
      <pc:docMkLst>
        <pc:docMk/>
      </pc:docMkLst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3E7F7F-441C-44B0-8D35-611CC78201EF}" type="datetimeFigureOut"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73A552-E93A-4442-9E87-0864082D2B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403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h5baffb5c6b19fcaa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h5baffb5c6b19fcaa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h5baffb5c6b19fcaa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h5baffb5c6b19fcaa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nhs.net/knowledge-base/virtual-mdts/" TargetMode="External"/><Relationship Id="rId3" Type="http://schemas.openxmlformats.org/officeDocument/2006/relationships/hyperlink" Target="https://doi.org/10.2196/25183" TargetMode="External"/><Relationship Id="rId7" Type="http://schemas.openxmlformats.org/officeDocument/2006/relationships/hyperlink" Target="https://www.linkedin.com/learning/collaborating-with-microsoft-365/creating-new-files-and-folders-in-teams" TargetMode="External"/><Relationship Id="rId2" Type="http://schemas.openxmlformats.org/officeDocument/2006/relationships/hyperlink" Target="https://www.gov.uk/government/statistics/adult-social-care-workforce-skills-survey-september-2025/adult-social-care-workforce-skills-survey-september-2025-repo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.microsoft.com/en-gb/microsoft-365/frontline/flw-overview" TargetMode="External"/><Relationship Id="rId5" Type="http://schemas.openxmlformats.org/officeDocument/2006/relationships/hyperlink" Target="https://doi.org/10.1136/bmjhci-2020-100209" TargetMode="External"/><Relationship Id="rId4" Type="http://schemas.openxmlformats.org/officeDocument/2006/relationships/hyperlink" Target="https://doi.org/10.1108/TPM-11-2021-00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"/>
          <p:cNvSpPr txBox="1">
            <a:spLocks noGrp="1"/>
          </p:cNvSpPr>
          <p:nvPr>
            <p:ph type="ctrTitle"/>
          </p:nvPr>
        </p:nvSpPr>
        <p:spPr>
          <a:xfrm>
            <a:off x="2631425" y="2007378"/>
            <a:ext cx="7148400" cy="29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6957"/>
              <a:buFont typeface="Play"/>
              <a:buNone/>
            </a:pPr>
            <a:r>
              <a:rPr lang="en-GB"/>
              <a:t>Case study: Ashford Community Care Service</a:t>
            </a:r>
            <a:endParaRPr/>
          </a:p>
        </p:txBody>
      </p:sp>
      <p:sp>
        <p:nvSpPr>
          <p:cNvPr id="61" name="Google Shape;61;p1"/>
          <p:cNvSpPr txBox="1">
            <a:spLocks noGrp="1"/>
          </p:cNvSpPr>
          <p:nvPr>
            <p:ph type="subTitle" idx="1"/>
          </p:nvPr>
        </p:nvSpPr>
        <p:spPr>
          <a:xfrm>
            <a:off x="8941325" y="5243375"/>
            <a:ext cx="7625400" cy="144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25000" lnSpcReduction="2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4865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 b="1"/>
              <a:t>Presentation by </a:t>
            </a:r>
            <a:endParaRPr sz="57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endParaRPr sz="57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 b="1"/>
              <a:t>Ghulam fatima</a:t>
            </a:r>
            <a:endParaRPr sz="57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/>
              <a:t>Student number 2610572</a:t>
            </a:r>
            <a:endParaRPr sz="57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 b="1"/>
              <a:t>Sajida Begum</a:t>
            </a:r>
            <a:endParaRPr sz="57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/>
              <a:t>Student number: 2604966</a:t>
            </a:r>
            <a:endParaRPr sz="57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 b="1"/>
              <a:t>Zarin nasreen</a:t>
            </a:r>
            <a:endParaRPr sz="57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5700"/>
              <a:t>Student number: 2604715</a:t>
            </a:r>
            <a:endParaRPr sz="5700"/>
          </a:p>
        </p:txBody>
      </p:sp>
      <p:sp>
        <p:nvSpPr>
          <p:cNvPr id="62" name="Google Shape;62;p1"/>
          <p:cNvSpPr txBox="1"/>
          <p:nvPr/>
        </p:nvSpPr>
        <p:spPr>
          <a:xfrm>
            <a:off x="2701325" y="1096475"/>
            <a:ext cx="6997500" cy="6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name:  Digital Skills and Research Methods 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code: (LCHS4007_BIRM)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leader: Bianca dodgen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1817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"/>
          <p:cNvSpPr txBox="1">
            <a:spLocks noGrp="1"/>
          </p:cNvSpPr>
          <p:nvPr>
            <p:ph type="body" idx="1"/>
          </p:nvPr>
        </p:nvSpPr>
        <p:spPr>
          <a:xfrm>
            <a:off x="348875" y="996500"/>
            <a:ext cx="109377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r>
              <a:rPr lang="en-GB" sz="3000" b="1">
                <a:solidFill>
                  <a:srgbClr val="FFFFFF"/>
                </a:solidFill>
              </a:rPr>
              <a:t>Staff Communication and Daily Updates at Ashford Community Care Service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r>
              <a:rPr lang="en-GB" sz="3000" b="1">
                <a:solidFill>
                  <a:srgbClr val="FFFFFF"/>
                </a:solidFill>
              </a:rPr>
              <a:t>Staff Communication and Daily Updates at Ashford Community Care Service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50800" algn="l" rtl="0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sp>
        <p:nvSpPr>
          <p:cNvPr id="68" name="Google Shape;68;p2"/>
          <p:cNvSpPr/>
          <p:nvPr/>
        </p:nvSpPr>
        <p:spPr>
          <a:xfrm>
            <a:off x="638831" y="1733552"/>
            <a:ext cx="6400800" cy="33834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2"/>
          <p:cNvSpPr/>
          <p:nvPr/>
        </p:nvSpPr>
        <p:spPr>
          <a:xfrm>
            <a:off x="7528560" y="2606100"/>
            <a:ext cx="4114800" cy="16458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Communication and Daily Updates at Ashford Community Care Service</a:t>
            </a: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2"/>
          <p:cNvSpPr txBox="1"/>
          <p:nvPr/>
        </p:nvSpPr>
        <p:spPr>
          <a:xfrm>
            <a:off x="8662200" y="5751550"/>
            <a:ext cx="3100200" cy="6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Ghulam fatima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4F8F91-2AA6-8E1F-0F8A-7952B50FC55D}"/>
              </a:ext>
            </a:extLst>
          </p:cNvPr>
          <p:cNvSpPr txBox="1"/>
          <p:nvPr/>
        </p:nvSpPr>
        <p:spPr>
          <a:xfrm>
            <a:off x="1534618" y="2394200"/>
            <a:ext cx="31791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What the task involves and the Microsoft 365 tool we chose</a:t>
            </a:r>
          </a:p>
        </p:txBody>
      </p:sp>
    </p:spTree>
    <p:extLst>
      <p:ext uri="{BB962C8B-B14F-4D97-AF65-F5344CB8AC3E}">
        <p14:creationId xmlns:p14="http://schemas.microsoft.com/office/powerpoint/2010/main" val="347317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does the task involve?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3"/>
          <p:cNvSpPr txBox="1"/>
          <p:nvPr/>
        </p:nvSpPr>
        <p:spPr>
          <a:xfrm>
            <a:off x="4572000" y="1234440"/>
            <a:ext cx="71322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case study tells us who is involved: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3"/>
          <p:cNvSpPr/>
          <p:nvPr/>
        </p:nvSpPr>
        <p:spPr>
          <a:xfrm>
            <a:off x="457200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Who?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Senior care workers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Nurses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coordinators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Admin staff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3"/>
          <p:cNvSpPr/>
          <p:nvPr/>
        </p:nvSpPr>
        <p:spPr>
          <a:xfrm>
            <a:off x="704088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Where?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Service users' homes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Supported living settings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main office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3"/>
          <p:cNvSpPr/>
          <p:nvPr/>
        </p:nvSpPr>
        <p:spPr>
          <a:xfrm>
            <a:off x="950976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Updates about?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Daily care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Medication reminders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Appointments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records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Wellbeing checks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3"/>
          <p:cNvSpPr txBox="1"/>
          <p:nvPr/>
        </p:nvSpPr>
        <p:spPr>
          <a:xfrm>
            <a:off x="4572000" y="4160520"/>
            <a:ext cx="71322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Therefore, the task is keeping all staff up to date about each service user's care, every day.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045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4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updates pass between staff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4"/>
          <p:cNvSpPr/>
          <p:nvPr/>
        </p:nvSpPr>
        <p:spPr>
          <a:xfrm>
            <a:off x="457200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Office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coordinators and admin plan visits and appointments.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4"/>
          <p:cNvSpPr/>
          <p:nvPr/>
        </p:nvSpPr>
        <p:spPr>
          <a:xfrm>
            <a:off x="613562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4"/>
          <p:cNvSpPr/>
          <p:nvPr/>
        </p:nvSpPr>
        <p:spPr>
          <a:xfrm>
            <a:off x="644652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Visits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 give care and do wellbeing checks.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4"/>
          <p:cNvSpPr/>
          <p:nvPr/>
        </p:nvSpPr>
        <p:spPr>
          <a:xfrm>
            <a:off x="801014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4"/>
          <p:cNvSpPr/>
          <p:nvPr/>
        </p:nvSpPr>
        <p:spPr>
          <a:xfrm>
            <a:off x="832104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Seniors and nurses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Need to know about any changes found on visits.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4"/>
          <p:cNvSpPr/>
          <p:nvPr/>
        </p:nvSpPr>
        <p:spPr>
          <a:xfrm>
            <a:off x="988466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4"/>
          <p:cNvSpPr/>
          <p:nvPr/>
        </p:nvSpPr>
        <p:spPr>
          <a:xfrm>
            <a:off x="1019556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records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Updated so everyone sees the same information.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4"/>
          <p:cNvSpPr/>
          <p:nvPr/>
        </p:nvSpPr>
        <p:spPr>
          <a:xfrm>
            <a:off x="4572000" y="3931920"/>
            <a:ext cx="7132200" cy="6858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work in different places, so updates have to be passed on every day.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3334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h5baffb5c6b19fcaa_0_17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Problems at Ashford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h5baffb5c6b19fcaa_0_17"/>
          <p:cNvSpPr/>
          <p:nvPr/>
        </p:nvSpPr>
        <p:spPr>
          <a:xfrm>
            <a:off x="4572000" y="160020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Missed updates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miss changes to a service user's care.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h5baffb5c6b19fcaa_0_17"/>
          <p:cNvSpPr/>
          <p:nvPr/>
        </p:nvSpPr>
        <p:spPr>
          <a:xfrm>
            <a:off x="7040880" y="160020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Duplicated work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repeat jobs a colleague has already done.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h5baffb5c6b19fcaa_0_17"/>
          <p:cNvSpPr/>
          <p:nvPr/>
        </p:nvSpPr>
        <p:spPr>
          <a:xfrm>
            <a:off x="4572000" y="306324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Unclear rotas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are unsure where to go and when.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h5baffb5c6b19fcaa_0_17"/>
          <p:cNvSpPr/>
          <p:nvPr/>
        </p:nvSpPr>
        <p:spPr>
          <a:xfrm>
            <a:off x="7040880" y="306324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Inconsistent records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have different versions of the same information.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h5baffb5c6b19fcaa_0_17"/>
          <p:cNvSpPr/>
          <p:nvPr/>
        </p:nvSpPr>
        <p:spPr>
          <a:xfrm>
            <a:off x="9509760" y="1600200"/>
            <a:ext cx="2194500" cy="26976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Why is this happening?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case study says staff are unsure which Microsoft 365 tools to use for different tasks.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Calibri"/>
              <a:buNone/>
            </a:pP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Management wants better teamwork, communication and efficiency.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h5baffb5c6b19fcaa_0_17"/>
          <p:cNvSpPr txBox="1"/>
          <p:nvPr/>
        </p:nvSpPr>
        <p:spPr>
          <a:xfrm>
            <a:off x="4572000" y="4526280"/>
            <a:ext cx="71322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This is a common problem in care in general: As 40.2% of care providers say their care staff need better digital skills (Department of Health and Social Care, 2025).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h5baffb5c6b19fcaa_0_27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Our chosen tool: Microsoft Teams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h5baffb5c6b19fcaa_0_27"/>
          <p:cNvSpPr/>
          <p:nvPr/>
        </p:nvSpPr>
        <p:spPr>
          <a:xfrm>
            <a:off x="4572000" y="1828800"/>
            <a:ext cx="4206300" cy="292620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Teams is the Microsoft 365 app for staff to talk and share updates.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Office staff can use it on a computer.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 can use it on a phone while on visits (Microsoft, 2026).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Ashford already uses Microsoft 365, so staff already have accounts.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h5baffb5c6b19fcaa_0_27"/>
          <p:cNvSpPr txBox="1"/>
          <p:nvPr/>
        </p:nvSpPr>
        <p:spPr>
          <a:xfrm>
            <a:off x="9052560" y="1600200"/>
            <a:ext cx="26517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Teams includes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h5baffb5c6b19fcaa_0_27"/>
          <p:cNvSpPr/>
          <p:nvPr/>
        </p:nvSpPr>
        <p:spPr>
          <a:xfrm>
            <a:off x="9052560" y="2148840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Chat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h5baffb5c6b19fcaa_0_27"/>
          <p:cNvSpPr/>
          <p:nvPr/>
        </p:nvSpPr>
        <p:spPr>
          <a:xfrm>
            <a:off x="9052560" y="2871216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 channels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h5baffb5c6b19fcaa_0_27"/>
          <p:cNvSpPr/>
          <p:nvPr/>
        </p:nvSpPr>
        <p:spPr>
          <a:xfrm>
            <a:off x="9052560" y="3593592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Calls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h5baffb5c6b19fcaa_0_27"/>
          <p:cNvSpPr/>
          <p:nvPr/>
        </p:nvSpPr>
        <p:spPr>
          <a:xfrm>
            <a:off x="9052560" y="4315968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Online meetings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C44E3A-EA45-0CF1-E9A3-6E7C05898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C44B6-4EF0-632E-F823-0BADB97DDEF6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does teams improve </a:t>
            </a: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efficiency</a:t>
            </a: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and communication</a:t>
            </a: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group of white squares with black text&#10;&#10;AI-generated content may be incorrect.">
            <a:extLst>
              <a:ext uri="{FF2B5EF4-FFF2-40B4-BE49-F238E27FC236}">
                <a16:creationId xmlns:a16="http://schemas.microsoft.com/office/drawing/2014/main" id="{71117004-0DBE-F874-4A01-97BE509E9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22" y="1409704"/>
            <a:ext cx="7729605" cy="36624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8085EB-9C52-5CFF-8814-B59E466FFF18}"/>
              </a:ext>
            </a:extLst>
          </p:cNvPr>
          <p:cNvSpPr txBox="1"/>
          <p:nvPr/>
        </p:nvSpPr>
        <p:spPr>
          <a:xfrm>
            <a:off x="9330266" y="5418666"/>
            <a:ext cx="2387599" cy="12711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/>
              <a:t>Microsoft and Hodge, 2022,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/>
              <a:t>NHS, 2022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21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182BD-3E9A-9D8F-685F-56B0C9F47A4E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is Microsoft Teams suitable for communication and daily update?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5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F53A36-1F97-3019-0D52-EA0D78721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1724185"/>
            <a:ext cx="6780700" cy="3407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32732-E8C1-6C56-6B32-53374BF6C2F8}"/>
              </a:ext>
            </a:extLst>
          </p:cNvPr>
          <p:cNvSpPr txBox="1"/>
          <p:nvPr/>
        </p:nvSpPr>
        <p:spPr>
          <a:xfrm>
            <a:off x="9590920" y="5609005"/>
            <a:ext cx="219881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Times New Roman"/>
                <a:cs typeface="Times New Roman"/>
              </a:rPr>
              <a:t>Microsoft and Hodge, 2022</a:t>
            </a:r>
          </a:p>
          <a:p>
            <a:r>
              <a:rPr lang="en-US">
                <a:latin typeface="Aptos"/>
                <a:ea typeface="Times New Roman"/>
                <a:cs typeface="Times New Roman"/>
              </a:rPr>
              <a:t>NHS, 2022</a:t>
            </a:r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72642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26CDBE-0551-5EBB-A2DF-7D6078A74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2BD40CC7-3FE2-402D-731D-478DDF1BE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030F12-802F-49A2-E58B-EF74DDF6EDED}"/>
              </a:ext>
            </a:extLst>
          </p:cNvPr>
          <p:cNvSpPr txBox="1"/>
          <p:nvPr/>
        </p:nvSpPr>
        <p:spPr>
          <a:xfrm>
            <a:off x="778492" y="1967266"/>
            <a:ext cx="2879108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advantages and limitations of Microsoft Teams?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62764AE-46BC-FE7A-A2D7-D3AC123751D7}"/>
              </a:ext>
            </a:extLst>
          </p:cNvPr>
          <p:cNvSpPr/>
          <p:nvPr/>
        </p:nvSpPr>
        <p:spPr>
          <a:xfrm>
            <a:off x="6761328" y="156949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4BC410C-6333-F53F-8158-237ADD7A92BF}"/>
              </a:ext>
            </a:extLst>
          </p:cNvPr>
          <p:cNvSpPr/>
          <p:nvPr/>
        </p:nvSpPr>
        <p:spPr>
          <a:xfrm>
            <a:off x="4391807" y="3989838"/>
            <a:ext cx="2120395" cy="14875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E71400-996F-D79E-E8D5-AF2C3D330797}"/>
              </a:ext>
            </a:extLst>
          </p:cNvPr>
          <p:cNvSpPr/>
          <p:nvPr/>
        </p:nvSpPr>
        <p:spPr>
          <a:xfrm>
            <a:off x="6767015" y="403746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D0E035-014B-83EE-3D61-84D376BFCE59}"/>
              </a:ext>
            </a:extLst>
          </p:cNvPr>
          <p:cNvSpPr/>
          <p:nvPr/>
        </p:nvSpPr>
        <p:spPr>
          <a:xfrm>
            <a:off x="9217925" y="4003344"/>
            <a:ext cx="2423559" cy="147514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62CC15B-047C-7E9F-7F1B-CB26788A9245}"/>
              </a:ext>
            </a:extLst>
          </p:cNvPr>
          <p:cNvSpPr/>
          <p:nvPr/>
        </p:nvSpPr>
        <p:spPr>
          <a:xfrm>
            <a:off x="9178119" y="156949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3D4954B-F024-300C-8BC9-9175C547D489}"/>
              </a:ext>
            </a:extLst>
          </p:cNvPr>
          <p:cNvSpPr/>
          <p:nvPr/>
        </p:nvSpPr>
        <p:spPr>
          <a:xfrm>
            <a:off x="4390030" y="1580866"/>
            <a:ext cx="2116485" cy="139553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CF8CB8-16E8-A92A-7920-71006B102984}"/>
              </a:ext>
            </a:extLst>
          </p:cNvPr>
          <p:cNvSpPr txBox="1"/>
          <p:nvPr/>
        </p:nvSpPr>
        <p:spPr>
          <a:xfrm>
            <a:off x="4601989" y="1594506"/>
            <a:ext cx="228550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err="1"/>
              <a:t>Centralises</a:t>
            </a:r>
            <a:r>
              <a:rPr lang="en-US" sz="1400" b="1"/>
              <a:t> staff communication</a:t>
            </a:r>
          </a:p>
          <a:p>
            <a:endParaRPr lang="en-US" sz="1400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C5EA6F-FF2F-1380-449A-64C95639603D}"/>
              </a:ext>
            </a:extLst>
          </p:cNvPr>
          <p:cNvSpPr txBox="1"/>
          <p:nvPr/>
        </p:nvSpPr>
        <p:spPr>
          <a:xfrm>
            <a:off x="4383542" y="2114514"/>
            <a:ext cx="193725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/>
              <a:t>Centralises</a:t>
            </a:r>
            <a:r>
              <a:rPr lang="en-US" sz="1200"/>
              <a:t> staff </a:t>
            </a:r>
            <a:endParaRPr lang="en-US"/>
          </a:p>
          <a:p>
            <a:r>
              <a:rPr lang="en-US" sz="1200"/>
              <a:t> Communication and daily updates, supporting staff across different locations.</a:t>
            </a: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159E01-9018-7F76-8C04-A76DD9EAE060}"/>
              </a:ext>
            </a:extLst>
          </p:cNvPr>
          <p:cNvSpPr txBox="1"/>
          <p:nvPr/>
        </p:nvSpPr>
        <p:spPr>
          <a:xfrm>
            <a:off x="6913555" y="1570003"/>
            <a:ext cx="21441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Teamwork &amp; information sharing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75535E-F8DD-5244-A514-229DA0E53110}"/>
              </a:ext>
            </a:extLst>
          </p:cNvPr>
          <p:cNvSpPr txBox="1"/>
          <p:nvPr/>
        </p:nvSpPr>
        <p:spPr>
          <a:xfrm>
            <a:off x="6747468" y="2123533"/>
            <a:ext cx="229648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Can improve teamwork and information through structured spaces for team communication.</a:t>
            </a:r>
            <a:endParaRPr lang="en-US" sz="1200" err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DCF790-4902-75F3-3F22-E4292B20156D}"/>
              </a:ext>
            </a:extLst>
          </p:cNvPr>
          <p:cNvSpPr txBox="1"/>
          <p:nvPr/>
        </p:nvSpPr>
        <p:spPr>
          <a:xfrm>
            <a:off x="9519846" y="1711668"/>
            <a:ext cx="214230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Fewer missed updates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0F140D-7B27-DD75-8835-E34E65388834}"/>
              </a:ext>
            </a:extLst>
          </p:cNvPr>
          <p:cNvSpPr txBox="1"/>
          <p:nvPr/>
        </p:nvSpPr>
        <p:spPr>
          <a:xfrm>
            <a:off x="9290063" y="2030375"/>
            <a:ext cx="21659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May reduce missed or duplicated updates and keep communication organised.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1462C2-52EF-E9CF-03A2-94F403730495}"/>
              </a:ext>
            </a:extLst>
          </p:cNvPr>
          <p:cNvSpPr txBox="1"/>
          <p:nvPr/>
        </p:nvSpPr>
        <p:spPr>
          <a:xfrm>
            <a:off x="6899740" y="1083050"/>
            <a:ext cx="2786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ADVANTAGES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E41110-75B8-977E-8148-5AF0A7BFC5EF}"/>
              </a:ext>
            </a:extLst>
          </p:cNvPr>
          <p:cNvSpPr txBox="1"/>
          <p:nvPr/>
        </p:nvSpPr>
        <p:spPr>
          <a:xfrm>
            <a:off x="4388307" y="4154826"/>
            <a:ext cx="19320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/>
              <a:t>Training &amp;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AD6164-CD96-DB0A-3CEA-F4E0E4426BCA}"/>
              </a:ext>
            </a:extLst>
          </p:cNvPr>
          <p:cNvSpPr txBox="1"/>
          <p:nvPr/>
        </p:nvSpPr>
        <p:spPr>
          <a:xfrm>
            <a:off x="4385676" y="4514600"/>
            <a:ext cx="21170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Staff may need training and ongoing support to use Teams effectively.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260BE2-A124-DBF7-2300-3876D627B72C}"/>
              </a:ext>
            </a:extLst>
          </p:cNvPr>
          <p:cNvSpPr txBox="1"/>
          <p:nvPr/>
        </p:nvSpPr>
        <p:spPr>
          <a:xfrm>
            <a:off x="6749088" y="4042949"/>
            <a:ext cx="24073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/>
              <a:t>Information Overload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0F9724-DA26-BB94-D803-96EE5A6F6486}"/>
              </a:ext>
            </a:extLst>
          </p:cNvPr>
          <p:cNvSpPr txBox="1"/>
          <p:nvPr/>
        </p:nvSpPr>
        <p:spPr>
          <a:xfrm>
            <a:off x="6949260" y="4311926"/>
            <a:ext cx="1939408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Too many messages can cause information </a:t>
            </a:r>
            <a:r>
              <a:rPr lang="en-GB" sz="1400" err="1"/>
              <a:t>overloa</a:t>
            </a:r>
            <a:r>
              <a:rPr lang="en-GB" sz="1400"/>
              <a:t>d and </a:t>
            </a:r>
            <a:r>
              <a:rPr lang="en-GB" sz="1400" err="1"/>
              <a:t>mak</a:t>
            </a:r>
            <a:r>
              <a:rPr lang="en-GB" sz="1400"/>
              <a:t>e </a:t>
            </a:r>
            <a:r>
              <a:rPr lang="en-GB" sz="1400" err="1"/>
              <a:t>importa</a:t>
            </a:r>
            <a:r>
              <a:rPr lang="en-GB" sz="1400"/>
              <a:t>nt information harder to find.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611C16-126D-07D9-A4D4-DD42729F5768}"/>
              </a:ext>
            </a:extLst>
          </p:cNvPr>
          <p:cNvSpPr txBox="1"/>
          <p:nvPr/>
        </p:nvSpPr>
        <p:spPr>
          <a:xfrm>
            <a:off x="9191768" y="4045870"/>
            <a:ext cx="243920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Security &amp; technical issues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C2D613-A8D8-2F4A-74F1-1B8C739257C3}"/>
              </a:ext>
            </a:extLst>
          </p:cNvPr>
          <p:cNvSpPr txBox="1"/>
          <p:nvPr/>
        </p:nvSpPr>
        <p:spPr>
          <a:xfrm>
            <a:off x="9236950" y="4325289"/>
            <a:ext cx="241279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Privacy and access </a:t>
            </a:r>
            <a:r>
              <a:rPr lang="en-GB" sz="1200" err="1"/>
              <a:t>contro</a:t>
            </a:r>
            <a:r>
              <a:rPr lang="en-GB" sz="1200"/>
              <a:t>ls must be managed carefully. Technical problems or poor internet can affect access, and Teams should not replace formal care records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A7535D-E70B-0749-656F-AE3C27BC0F54}"/>
              </a:ext>
            </a:extLst>
          </p:cNvPr>
          <p:cNvSpPr txBox="1"/>
          <p:nvPr/>
        </p:nvSpPr>
        <p:spPr>
          <a:xfrm>
            <a:off x="6869961" y="3617045"/>
            <a:ext cx="2046986" cy="3765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LIMITATIONS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7F029E8-EB56-33FD-5492-8AC8A2D08D2A}"/>
              </a:ext>
            </a:extLst>
          </p:cNvPr>
          <p:cNvSpPr txBox="1"/>
          <p:nvPr/>
        </p:nvSpPr>
        <p:spPr>
          <a:xfrm>
            <a:off x="7989884" y="6258234"/>
            <a:ext cx="36418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Hargreaves, Clarke and Lester (2022)</a:t>
            </a:r>
          </a:p>
        </p:txBody>
      </p:sp>
    </p:spTree>
    <p:extLst>
      <p:ext uri="{BB962C8B-B14F-4D97-AF65-F5344CB8AC3E}">
        <p14:creationId xmlns:p14="http://schemas.microsoft.com/office/powerpoint/2010/main" val="1291586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511B36-B43E-B57C-DF4B-AFDECDC5E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79A30DCA-0761-8781-648A-530FDCC90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51DD0-E302-5490-E7CE-A1715B09D855}"/>
              </a:ext>
            </a:extLst>
          </p:cNvPr>
          <p:cNvSpPr txBox="1"/>
          <p:nvPr/>
        </p:nvSpPr>
        <p:spPr>
          <a:xfrm>
            <a:off x="778492" y="1967266"/>
            <a:ext cx="2879108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should Microsoft Teams be implemented at Ashford?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768DABC-137F-FDAD-15FA-24A8B2C2D54B}"/>
              </a:ext>
            </a:extLst>
          </p:cNvPr>
          <p:cNvSpPr/>
          <p:nvPr/>
        </p:nvSpPr>
        <p:spPr>
          <a:xfrm>
            <a:off x="4218116" y="1575448"/>
            <a:ext cx="2405457" cy="14817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AEF1822-F809-F1FB-8323-79C475E4D033}"/>
              </a:ext>
            </a:extLst>
          </p:cNvPr>
          <p:cNvSpPr/>
          <p:nvPr/>
        </p:nvSpPr>
        <p:spPr>
          <a:xfrm>
            <a:off x="7897147" y="3801916"/>
            <a:ext cx="3024580" cy="9579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45C6E51A-92FF-DC2B-10E6-0AF8CFCB5963}"/>
              </a:ext>
            </a:extLst>
          </p:cNvPr>
          <p:cNvSpPr/>
          <p:nvPr/>
        </p:nvSpPr>
        <p:spPr>
          <a:xfrm>
            <a:off x="4694366" y="3801916"/>
            <a:ext cx="2798362" cy="9579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489E9880-B610-AB9A-E912-700E94046EA6}"/>
              </a:ext>
            </a:extLst>
          </p:cNvPr>
          <p:cNvSpPr/>
          <p:nvPr/>
        </p:nvSpPr>
        <p:spPr>
          <a:xfrm>
            <a:off x="6754148" y="1575447"/>
            <a:ext cx="2631674" cy="14817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51E10852-05EC-135E-E572-0F19F87DF413}"/>
              </a:ext>
            </a:extLst>
          </p:cNvPr>
          <p:cNvSpPr/>
          <p:nvPr/>
        </p:nvSpPr>
        <p:spPr>
          <a:xfrm>
            <a:off x="9528302" y="1575446"/>
            <a:ext cx="2464989" cy="13865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4CD4EF6-72C0-285F-F9F5-F57E5259B19E}"/>
              </a:ext>
            </a:extLst>
          </p:cNvPr>
          <p:cNvSpPr txBox="1"/>
          <p:nvPr/>
        </p:nvSpPr>
        <p:spPr>
          <a:xfrm>
            <a:off x="6758792" y="1029221"/>
            <a:ext cx="2778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IMPLEMENTATION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4A0B94D-C428-6949-005D-7751D7DB54E3}"/>
              </a:ext>
            </a:extLst>
          </p:cNvPr>
          <p:cNvSpPr txBox="1"/>
          <p:nvPr/>
        </p:nvSpPr>
        <p:spPr>
          <a:xfrm>
            <a:off x="4218529" y="1711927"/>
            <a:ext cx="24060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1.Clear Teams channels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69A77C1-8D18-AC46-ECF4-4CF54AAC11C1}"/>
              </a:ext>
            </a:extLst>
          </p:cNvPr>
          <p:cNvSpPr txBox="1"/>
          <p:nvPr/>
        </p:nvSpPr>
        <p:spPr>
          <a:xfrm>
            <a:off x="4266914" y="2133457"/>
            <a:ext cx="226999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Daily updates, staff coordination and training information.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1CFC4A8-C452-48FB-FAFA-1ACC44910E72}"/>
              </a:ext>
            </a:extLst>
          </p:cNvPr>
          <p:cNvSpPr txBox="1"/>
          <p:nvPr/>
        </p:nvSpPr>
        <p:spPr>
          <a:xfrm>
            <a:off x="6895745" y="1582542"/>
            <a:ext cx="232788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2. Communication guideli</a:t>
            </a:r>
            <a:r>
              <a:rPr lang="en-US" sz="1600" b="1">
                <a:solidFill>
                  <a:srgbClr val="000000"/>
                </a:solidFill>
                <a:latin typeface="Aptos"/>
              </a:rPr>
              <a:t>nes</a:t>
            </a:r>
            <a:endParaRPr lang="en-US" sz="1600" b="1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1FBE21-0990-AB4C-85ED-9290702BBF95}"/>
              </a:ext>
            </a:extLst>
          </p:cNvPr>
          <p:cNvSpPr txBox="1"/>
          <p:nvPr/>
        </p:nvSpPr>
        <p:spPr>
          <a:xfrm>
            <a:off x="6895333" y="2167592"/>
            <a:ext cx="240653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Agree what should be shared on Teams and where.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B166D9C-6DA3-8F13-CF87-D0EB1AE9C748}"/>
              </a:ext>
            </a:extLst>
          </p:cNvPr>
          <p:cNvSpPr txBox="1"/>
          <p:nvPr/>
        </p:nvSpPr>
        <p:spPr>
          <a:xfrm>
            <a:off x="9642054" y="1960785"/>
            <a:ext cx="234694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3. Train &amp; support staff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EE87B2D-EA19-4F60-AC43-947DFF5E4233}"/>
              </a:ext>
            </a:extLst>
          </p:cNvPr>
          <p:cNvSpPr txBox="1"/>
          <p:nvPr/>
        </p:nvSpPr>
        <p:spPr>
          <a:xfrm>
            <a:off x="9694429" y="2304133"/>
            <a:ext cx="209932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Provide practical training and ongoing support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5E5EF0D-32CB-670B-E897-6C2950F5313F}"/>
              </a:ext>
            </a:extLst>
          </p:cNvPr>
          <p:cNvSpPr txBox="1"/>
          <p:nvPr/>
        </p:nvSpPr>
        <p:spPr>
          <a:xfrm>
            <a:off x="6354298" y="3421032"/>
            <a:ext cx="3183731" cy="3812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ROLLOUT &amp; REVIEW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F0338E7-00D2-9B95-CE26-254B3A4C9E31}"/>
              </a:ext>
            </a:extLst>
          </p:cNvPr>
          <p:cNvSpPr txBox="1"/>
          <p:nvPr/>
        </p:nvSpPr>
        <p:spPr>
          <a:xfrm>
            <a:off x="5130362" y="4000116"/>
            <a:ext cx="20751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4. Start with a pilot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7049D29-1D1C-9A2B-3755-72EE4C891C80}"/>
              </a:ext>
            </a:extLst>
          </p:cNvPr>
          <p:cNvSpPr txBox="1"/>
          <p:nvPr/>
        </p:nvSpPr>
        <p:spPr>
          <a:xfrm>
            <a:off x="4939895" y="4286044"/>
            <a:ext cx="25329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Test Teams with a small group before wider rollout.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ECB4FF1-1397-2497-C89C-F8BE2CC3C006}"/>
              </a:ext>
            </a:extLst>
          </p:cNvPr>
          <p:cNvSpPr txBox="1"/>
          <p:nvPr/>
        </p:nvSpPr>
        <p:spPr>
          <a:xfrm>
            <a:off x="8349021" y="3983922"/>
            <a:ext cx="213951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5. Review &amp; improve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EE29099-C6E8-5EC3-53AB-F60F4D572C0B}"/>
              </a:ext>
            </a:extLst>
          </p:cNvPr>
          <p:cNvSpPr txBox="1"/>
          <p:nvPr/>
        </p:nvSpPr>
        <p:spPr>
          <a:xfrm>
            <a:off x="8017028" y="4254434"/>
            <a:ext cx="2766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Gather staff feedback and check whether communication has improved.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90047D-956D-BFD3-593B-08096DCED884}"/>
              </a:ext>
            </a:extLst>
          </p:cNvPr>
          <p:cNvSpPr txBox="1"/>
          <p:nvPr/>
        </p:nvSpPr>
        <p:spPr>
          <a:xfrm>
            <a:off x="8175407" y="6383304"/>
            <a:ext cx="33281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Mehta et al. (2020)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199016-58D9-4A85-EBB9-1F10B36223D8}"/>
              </a:ext>
            </a:extLst>
          </p:cNvPr>
          <p:cNvSpPr txBox="1"/>
          <p:nvPr/>
        </p:nvSpPr>
        <p:spPr>
          <a:xfrm>
            <a:off x="4457296" y="4916174"/>
            <a:ext cx="24303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(Frick et al., 2021)</a:t>
            </a:r>
          </a:p>
        </p:txBody>
      </p:sp>
    </p:spTree>
    <p:extLst>
      <p:ext uri="{BB962C8B-B14F-4D97-AF65-F5344CB8AC3E}">
        <p14:creationId xmlns:p14="http://schemas.microsoft.com/office/powerpoint/2010/main" val="760485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4009F1-ACED-6097-BCEC-7C7731B6F47F}"/>
              </a:ext>
            </a:extLst>
          </p:cNvPr>
          <p:cNvSpPr txBox="1"/>
          <p:nvPr/>
        </p:nvSpPr>
        <p:spPr>
          <a:xfrm>
            <a:off x="478895" y="47600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references</a:t>
            </a:r>
            <a:endParaRPr lang="en-US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CA254-A071-1D1A-8DC3-C4F97549C670}"/>
              </a:ext>
            </a:extLst>
          </p:cNvPr>
          <p:cNvSpPr txBox="1"/>
          <p:nvPr/>
        </p:nvSpPr>
        <p:spPr>
          <a:xfrm>
            <a:off x="610930" y="1136105"/>
            <a:ext cx="11567525" cy="50475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US"/>
          </a:p>
          <a:p>
            <a:pPr lvl="1"/>
            <a:r>
              <a:rPr lang="en-GB" sz="1600" dirty="0">
                <a:solidFill>
                  <a:srgbClr val="0D0D0D"/>
                </a:solidFill>
                <a:ea typeface="+mn-lt"/>
                <a:cs typeface="+mn-lt"/>
              </a:rPr>
              <a:t> </a:t>
            </a:r>
            <a:endParaRPr lang="en-GB" dirty="0"/>
          </a:p>
          <a:p>
            <a:pPr marL="457200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Department of Health and Social Care (2025)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Adult social care workforce skills survey: September 2025 report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2"/>
              </a:rPr>
              <a:t>https://www.gov.uk/government/statistics/adult-social-care-workforce-skills-survey-september-2025/adult-social-care-workforce-skills-survey-september-2025-report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5 October 2026).</a:t>
            </a:r>
            <a:endParaRPr lang="en-GB" sz="1600">
              <a:solidFill>
                <a:srgbClr val="262626"/>
              </a:solidFill>
              <a:latin typeface="Arial"/>
              <a:cs typeface="Arial"/>
            </a:endParaRPr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Frick, N.R.J. et al. (2021) ‘Driving Digital Transformation During a Pandemic: Case Study of Virtual Collaboration in a German Hospital’,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JMIR Medical Informatics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9(2), p. e25183.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3"/>
              </a:rPr>
              <a:t>https://doi.org/10.2196/25183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7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Team Performance Management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28(1/2), pp. 79–94.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4"/>
              </a:rPr>
              <a:t>https://doi.org/10.1108/TPM-11-2021-0082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4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Mehta, J. et al. (2020) ‘Rapid implementation of Microsoft Teams in response to COVID-19: one acute healthcare organisation’s experience’,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BMJ Health &amp; Care Informatics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27(3), p. e100209.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5"/>
              </a:rPr>
              <a:t>https://doi.org/10.1136/bmjhci-2020-100209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7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(2026)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365 for frontline workers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6"/>
              </a:rPr>
              <a:t>https://learn.microsoft.com/en-gb/microsoft-365/frontline/flw-overview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5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and Hodge, C. (2022) ‘Creating new files and folders in teams - collaborating with Microsoft 365’. [online]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LinkedIn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7"/>
              </a:rPr>
              <a:t>https://www.linkedin.com/learning/collaborating-with-microsoft-365/creating-new-files-and-folders-in-teams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(Accessed: 1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 (2022) ‘Collaborate with virtual MDTs on MS Teams – </a:t>
            </a:r>
            <a:r>
              <a:rPr lang="en-GB" sz="1600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NHSmail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support’. [online] </a:t>
            </a:r>
            <a:r>
              <a:rPr lang="en-GB" sz="1600" i="1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Nhs.net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8"/>
              </a:rPr>
              <a:t>https://support.nhs.net/knowledge-base/virtual-mdts/</a:t>
            </a:r>
            <a:r>
              <a:rPr lang="en-GB" sz="1600" dirty="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(Accessed: 1 October 2026).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430362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Case study: Ashford Community Care Service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29</cp:revision>
  <dcterms:created xsi:type="dcterms:W3CDTF">2026-09-21T14:04:17Z</dcterms:created>
  <dcterms:modified xsi:type="dcterms:W3CDTF">2026-10-08T08:40:26Z</dcterms:modified>
</cp:coreProperties>
</file>