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omments/modernComment_5F0_DA6D0BBC.xml" ContentType="application/vnd.ms-powerpoint.comments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3" r:id="rId4"/>
  </p:sldMasterIdLst>
  <p:notesMasterIdLst>
    <p:notesMasterId r:id="rId19"/>
  </p:notesMasterIdLst>
  <p:handoutMasterIdLst>
    <p:handoutMasterId r:id="rId20"/>
  </p:handoutMasterIdLst>
  <p:sldIdLst>
    <p:sldId id="1519" r:id="rId5"/>
    <p:sldId id="1520" r:id="rId6"/>
    <p:sldId id="1532" r:id="rId7"/>
    <p:sldId id="1521" r:id="rId8"/>
    <p:sldId id="1524" r:id="rId9"/>
    <p:sldId id="1527" r:id="rId10"/>
    <p:sldId id="1528" r:id="rId11"/>
    <p:sldId id="1522" r:id="rId12"/>
    <p:sldId id="1511" r:id="rId13"/>
    <p:sldId id="1529" r:id="rId14"/>
    <p:sldId id="1530" r:id="rId15"/>
    <p:sldId id="1512" r:id="rId16"/>
    <p:sldId id="1531" r:id="rId17"/>
    <p:sldId id="1533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BB30AAE7-C545-AAF3-F9B1-ECCCF041F71D}" name="Nichola M Taylor" initials="NT" userId="S::NMTaylor@carmarthenshire.gov.uk::22317e82-0949-4eae-9692-97026b61cfe3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661B866-6E1B-4049-809E-276321EDDC37}" v="13" dt="2026-03-15T13:31:49.183"/>
  </p1510:revLst>
</p1510:revInfo>
</file>

<file path=ppt/tableStyles.xml><?xml version="1.0" encoding="utf-8"?>
<a:tblStyleLst xmlns:a="http://schemas.openxmlformats.org/drawingml/2006/main" def="{5940675A-B579-460E-94D1-54222C63F5D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43365" autoAdjust="0"/>
    <p:restoredTop sz="94618"/>
  </p:normalViewPr>
  <p:slideViewPr>
    <p:cSldViewPr snapToGrid="0">
      <p:cViewPr varScale="1">
        <p:scale>
          <a:sx n="54" d="100"/>
          <a:sy n="54" d="100"/>
        </p:scale>
        <p:origin x="64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972"/>
    </p:cViewPr>
  </p:sorter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Relationship Id="rId27" Type="http://schemas.microsoft.com/office/2018/10/relationships/authors" Target="author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chola M Taylor" userId="22317e82-0949-4eae-9692-97026b61cfe3" providerId="ADAL" clId="{B661B866-6E1B-4049-809E-276321EDDC37}"/>
    <pc:docChg chg="undo custSel addSld delSld modSld sldOrd">
      <pc:chgData name="Nichola M Taylor" userId="22317e82-0949-4eae-9692-97026b61cfe3" providerId="ADAL" clId="{B661B866-6E1B-4049-809E-276321EDDC37}" dt="2026-03-15T14:04:30.416" v="6197" actId="20577"/>
      <pc:docMkLst>
        <pc:docMk/>
      </pc:docMkLst>
      <pc:sldChg chg="addSp modSp del mod">
        <pc:chgData name="Nichola M Taylor" userId="22317e82-0949-4eae-9692-97026b61cfe3" providerId="ADAL" clId="{B661B866-6E1B-4049-809E-276321EDDC37}" dt="2026-03-14T12:12:52.820" v="60" actId="2696"/>
        <pc:sldMkLst>
          <pc:docMk/>
          <pc:sldMk cId="1751885377" sldId="1499"/>
        </pc:sldMkLst>
        <pc:spChg chg="mod">
          <ac:chgData name="Nichola M Taylor" userId="22317e82-0949-4eae-9692-97026b61cfe3" providerId="ADAL" clId="{B661B866-6E1B-4049-809E-276321EDDC37}" dt="2026-03-14T12:11:21.297" v="55" actId="20577"/>
          <ac:spMkLst>
            <pc:docMk/>
            <pc:sldMk cId="1751885377" sldId="1499"/>
            <ac:spMk id="2" creationId="{1ECC7084-C959-6935-0D99-455326A78F99}"/>
          </ac:spMkLst>
        </pc:spChg>
        <pc:spChg chg="add mod">
          <ac:chgData name="Nichola M Taylor" userId="22317e82-0949-4eae-9692-97026b61cfe3" providerId="ADAL" clId="{B661B866-6E1B-4049-809E-276321EDDC37}" dt="2026-03-14T12:11:58.834" v="57" actId="767"/>
          <ac:spMkLst>
            <pc:docMk/>
            <pc:sldMk cId="1751885377" sldId="1499"/>
            <ac:spMk id="3" creationId="{EBCE8795-9552-1938-553F-471A1921A492}"/>
          </ac:spMkLst>
        </pc:spChg>
      </pc:sldChg>
      <pc:sldChg chg="modSp del mod">
        <pc:chgData name="Nichola M Taylor" userId="22317e82-0949-4eae-9692-97026b61cfe3" providerId="ADAL" clId="{B661B866-6E1B-4049-809E-276321EDDC37}" dt="2026-03-14T14:53:52.360" v="2794" actId="2696"/>
        <pc:sldMkLst>
          <pc:docMk/>
          <pc:sldMk cId="1858387724" sldId="1502"/>
        </pc:sldMkLst>
        <pc:spChg chg="mod">
          <ac:chgData name="Nichola M Taylor" userId="22317e82-0949-4eae-9692-97026b61cfe3" providerId="ADAL" clId="{B661B866-6E1B-4049-809E-276321EDDC37}" dt="2026-03-14T14:52:25.579" v="2793" actId="20577"/>
          <ac:spMkLst>
            <pc:docMk/>
            <pc:sldMk cId="1858387724" sldId="1502"/>
            <ac:spMk id="2" creationId="{76A360D7-F74C-CD9E-C576-1CB8FFE8778E}"/>
          </ac:spMkLst>
        </pc:spChg>
      </pc:sldChg>
      <pc:sldChg chg="addSp delSp modSp mod">
        <pc:chgData name="Nichola M Taylor" userId="22317e82-0949-4eae-9692-97026b61cfe3" providerId="ADAL" clId="{B661B866-6E1B-4049-809E-276321EDDC37}" dt="2026-03-15T14:04:30.416" v="6197" actId="20577"/>
        <pc:sldMkLst>
          <pc:docMk/>
          <pc:sldMk cId="2236553916" sldId="1511"/>
        </pc:sldMkLst>
        <pc:spChg chg="mod">
          <ac:chgData name="Nichola M Taylor" userId="22317e82-0949-4eae-9692-97026b61cfe3" providerId="ADAL" clId="{B661B866-6E1B-4049-809E-276321EDDC37}" dt="2026-03-14T15:54:48.045" v="4717" actId="20577"/>
          <ac:spMkLst>
            <pc:docMk/>
            <pc:sldMk cId="2236553916" sldId="1511"/>
            <ac:spMk id="2" creationId="{75676E2C-040E-4D92-F9F7-F61C47F4F152}"/>
          </ac:spMkLst>
        </pc:spChg>
        <pc:spChg chg="del mod">
          <ac:chgData name="Nichola M Taylor" userId="22317e82-0949-4eae-9692-97026b61cfe3" providerId="ADAL" clId="{B661B866-6E1B-4049-809E-276321EDDC37}" dt="2026-03-14T15:50:13.839" v="4463" actId="3680"/>
          <ac:spMkLst>
            <pc:docMk/>
            <pc:sldMk cId="2236553916" sldId="1511"/>
            <ac:spMk id="3" creationId="{3C6EE18F-CF72-C06C-3020-B9FA4DEAB729}"/>
          </ac:spMkLst>
        </pc:spChg>
        <pc:graphicFrameChg chg="add mod ord modGraphic">
          <ac:chgData name="Nichola M Taylor" userId="22317e82-0949-4eae-9692-97026b61cfe3" providerId="ADAL" clId="{B661B866-6E1B-4049-809E-276321EDDC37}" dt="2026-03-15T14:04:30.416" v="6197" actId="20577"/>
          <ac:graphicFrameMkLst>
            <pc:docMk/>
            <pc:sldMk cId="2236553916" sldId="1511"/>
            <ac:graphicFrameMk id="4" creationId="{02D330B5-6EF9-EFAB-2C5F-C761B68BFCEF}"/>
          </ac:graphicFrameMkLst>
        </pc:graphicFrameChg>
        <pc:graphicFrameChg chg="add del">
          <ac:chgData name="Nichola M Taylor" userId="22317e82-0949-4eae-9692-97026b61cfe3" providerId="ADAL" clId="{B661B866-6E1B-4049-809E-276321EDDC37}" dt="2026-03-14T15:53:37.808" v="4677" actId="3680"/>
          <ac:graphicFrameMkLst>
            <pc:docMk/>
            <pc:sldMk cId="2236553916" sldId="1511"/>
            <ac:graphicFrameMk id="5" creationId="{CF875D49-6DA7-E0D3-9239-52494AC0E928}"/>
          </ac:graphicFrameMkLst>
        </pc:graphicFrameChg>
      </pc:sldChg>
      <pc:sldChg chg="addSp delSp modSp mod chgLayout">
        <pc:chgData name="Nichola M Taylor" userId="22317e82-0949-4eae-9692-97026b61cfe3" providerId="ADAL" clId="{B661B866-6E1B-4049-809E-276321EDDC37}" dt="2026-03-14T18:07:05.047" v="5665" actId="26606"/>
        <pc:sldMkLst>
          <pc:docMk/>
          <pc:sldMk cId="3272732094" sldId="1512"/>
        </pc:sldMkLst>
        <pc:spChg chg="mod">
          <ac:chgData name="Nichola M Taylor" userId="22317e82-0949-4eae-9692-97026b61cfe3" providerId="ADAL" clId="{B661B866-6E1B-4049-809E-276321EDDC37}" dt="2026-03-14T18:07:05.047" v="5665" actId="26606"/>
          <ac:spMkLst>
            <pc:docMk/>
            <pc:sldMk cId="3272732094" sldId="1512"/>
            <ac:spMk id="2" creationId="{29BA87EA-8BB3-79C6-656A-1A8ABD658D7E}"/>
          </ac:spMkLst>
        </pc:spChg>
        <pc:spChg chg="del mod">
          <ac:chgData name="Nichola M Taylor" userId="22317e82-0949-4eae-9692-97026b61cfe3" providerId="ADAL" clId="{B661B866-6E1B-4049-809E-276321EDDC37}" dt="2026-03-14T18:03:57.933" v="5402" actId="478"/>
          <ac:spMkLst>
            <pc:docMk/>
            <pc:sldMk cId="3272732094" sldId="1512"/>
            <ac:spMk id="3" creationId="{E61DF94A-DA27-1E29-408E-F5360E814FB0}"/>
          </ac:spMkLst>
        </pc:spChg>
        <pc:spChg chg="add mod">
          <ac:chgData name="Nichola M Taylor" userId="22317e82-0949-4eae-9692-97026b61cfe3" providerId="ADAL" clId="{B661B866-6E1B-4049-809E-276321EDDC37}" dt="2026-03-14T18:07:05.047" v="5665" actId="26606"/>
          <ac:spMkLst>
            <pc:docMk/>
            <pc:sldMk cId="3272732094" sldId="1512"/>
            <ac:spMk id="5" creationId="{CD98DB84-ACF2-AD11-C91C-F4485703D472}"/>
          </ac:spMkLst>
        </pc:spChg>
        <pc:picChg chg="mod ord">
          <ac:chgData name="Nichola M Taylor" userId="22317e82-0949-4eae-9692-97026b61cfe3" providerId="ADAL" clId="{B661B866-6E1B-4049-809E-276321EDDC37}" dt="2026-03-14T18:07:05.047" v="5665" actId="26606"/>
          <ac:picMkLst>
            <pc:docMk/>
            <pc:sldMk cId="3272732094" sldId="1512"/>
            <ac:picMk id="9" creationId="{D711D4FA-3708-23A0-58EB-81F8E494DE3B}"/>
          </ac:picMkLst>
        </pc:picChg>
      </pc:sldChg>
      <pc:sldChg chg="del">
        <pc:chgData name="Nichola M Taylor" userId="22317e82-0949-4eae-9692-97026b61cfe3" providerId="ADAL" clId="{B661B866-6E1B-4049-809E-276321EDDC37}" dt="2026-03-14T12:24:42.518" v="390" actId="2696"/>
        <pc:sldMkLst>
          <pc:docMk/>
          <pc:sldMk cId="3408536552" sldId="1515"/>
        </pc:sldMkLst>
      </pc:sldChg>
      <pc:sldChg chg="addSp delSp modSp del mod">
        <pc:chgData name="Nichola M Taylor" userId="22317e82-0949-4eae-9692-97026b61cfe3" providerId="ADAL" clId="{B661B866-6E1B-4049-809E-276321EDDC37}" dt="2026-03-14T15:02:36.580" v="3364" actId="2696"/>
        <pc:sldMkLst>
          <pc:docMk/>
          <pc:sldMk cId="2123826751" sldId="1517"/>
        </pc:sldMkLst>
        <pc:spChg chg="mod">
          <ac:chgData name="Nichola M Taylor" userId="22317e82-0949-4eae-9692-97026b61cfe3" providerId="ADAL" clId="{B661B866-6E1B-4049-809E-276321EDDC37}" dt="2026-03-14T14:57:03.995" v="3114" actId="14100"/>
          <ac:spMkLst>
            <pc:docMk/>
            <pc:sldMk cId="2123826751" sldId="1517"/>
            <ac:spMk id="2" creationId="{A3B66960-6EB7-5543-D7E2-21C56C333DC6}"/>
          </ac:spMkLst>
        </pc:spChg>
        <pc:graphicFrameChg chg="add del">
          <ac:chgData name="Nichola M Taylor" userId="22317e82-0949-4eae-9692-97026b61cfe3" providerId="ADAL" clId="{B661B866-6E1B-4049-809E-276321EDDC37}" dt="2026-03-14T15:02:03.233" v="3360" actId="3680"/>
          <ac:graphicFrameMkLst>
            <pc:docMk/>
            <pc:sldMk cId="2123826751" sldId="1517"/>
            <ac:graphicFrameMk id="3" creationId="{9F2065C1-554F-83FA-A628-FCE842BC2F4C}"/>
          </ac:graphicFrameMkLst>
        </pc:graphicFrameChg>
        <pc:graphicFrameChg chg="mod modGraphic">
          <ac:chgData name="Nichola M Taylor" userId="22317e82-0949-4eae-9692-97026b61cfe3" providerId="ADAL" clId="{B661B866-6E1B-4049-809E-276321EDDC37}" dt="2026-03-14T15:00:31.390" v="3358" actId="1076"/>
          <ac:graphicFrameMkLst>
            <pc:docMk/>
            <pc:sldMk cId="2123826751" sldId="1517"/>
            <ac:graphicFrameMk id="7" creationId="{068657C0-C197-A2A7-D920-9F6518417680}"/>
          </ac:graphicFrameMkLst>
        </pc:graphicFrameChg>
      </pc:sldChg>
      <pc:sldChg chg="modSp mod modClrScheme modCm chgLayout">
        <pc:chgData name="Nichola M Taylor" userId="22317e82-0949-4eae-9692-97026b61cfe3" providerId="ADAL" clId="{B661B866-6E1B-4049-809E-276321EDDC37}" dt="2026-03-14T11:56:43.338" v="10" actId="14100"/>
        <pc:sldMkLst>
          <pc:docMk/>
          <pc:sldMk cId="3664579516" sldId="1520"/>
        </pc:sldMkLst>
        <pc:spChg chg="mod">
          <ac:chgData name="Nichola M Taylor" userId="22317e82-0949-4eae-9692-97026b61cfe3" providerId="ADAL" clId="{B661B866-6E1B-4049-809E-276321EDDC37}" dt="2026-03-14T11:56:36.458" v="9" actId="26606"/>
          <ac:spMkLst>
            <pc:docMk/>
            <pc:sldMk cId="3664579516" sldId="1520"/>
            <ac:spMk id="2" creationId="{ABCB9519-237E-F154-0775-DC5A3CDF75BA}"/>
          </ac:spMkLst>
        </pc:spChg>
        <pc:spChg chg="mod ord">
          <ac:chgData name="Nichola M Taylor" userId="22317e82-0949-4eae-9692-97026b61cfe3" providerId="ADAL" clId="{B661B866-6E1B-4049-809E-276321EDDC37}" dt="2026-03-14T11:56:43.338" v="10" actId="14100"/>
          <ac:spMkLst>
            <pc:docMk/>
            <pc:sldMk cId="3664579516" sldId="1520"/>
            <ac:spMk id="3" creationId="{638ACC6B-C7FD-0935-2022-57CCC9D64B5D}"/>
          </ac:spMkLst>
        </pc:spChg>
        <pc:picChg chg="mod">
          <ac:chgData name="Nichola M Taylor" userId="22317e82-0949-4eae-9692-97026b61cfe3" providerId="ADAL" clId="{B661B866-6E1B-4049-809E-276321EDDC37}" dt="2026-03-14T11:56:36.458" v="9" actId="26606"/>
          <ac:picMkLst>
            <pc:docMk/>
            <pc:sldMk cId="3664579516" sldId="1520"/>
            <ac:picMk id="10" creationId="{B252F4F5-0329-8056-5431-FB2A9E334CE2}"/>
          </ac:picMkLst>
        </pc:picChg>
        <pc:extLst>
          <p:ext xmlns:p="http://schemas.openxmlformats.org/presentationml/2006/main" uri="{D6D511B9-2390-475A-947B-AFAB55BFBCF1}">
            <pc226:cmChg xmlns:pc226="http://schemas.microsoft.com/office/powerpoint/2022/06/main/command" chg="mod">
              <pc226:chgData name="Nichola M Taylor" userId="22317e82-0949-4eae-9692-97026b61cfe3" providerId="ADAL" clId="{B661B866-6E1B-4049-809E-276321EDDC37}" dt="2026-03-14T11:56:36.458" v="9" actId="26606"/>
              <pc2:cmMkLst xmlns:pc2="http://schemas.microsoft.com/office/powerpoint/2019/9/main/command">
                <pc:docMk/>
                <pc:sldMk cId="3664579516" sldId="1520"/>
                <pc2:cmMk id="{7299ABCE-B12C-4A7E-A477-1FA40070102B}"/>
              </pc2:cmMkLst>
            </pc226:cmChg>
          </p:ext>
        </pc:extLst>
      </pc:sldChg>
      <pc:sldChg chg="addSp delSp modSp mod chgLayout modNotesTx">
        <pc:chgData name="Nichola M Taylor" userId="22317e82-0949-4eae-9692-97026b61cfe3" providerId="ADAL" clId="{B661B866-6E1B-4049-809E-276321EDDC37}" dt="2026-03-14T14:25:19.124" v="2591" actId="26606"/>
        <pc:sldMkLst>
          <pc:docMk/>
          <pc:sldMk cId="848145152" sldId="1521"/>
        </pc:sldMkLst>
        <pc:spChg chg="add del mod">
          <ac:chgData name="Nichola M Taylor" userId="22317e82-0949-4eae-9692-97026b61cfe3" providerId="ADAL" clId="{B661B866-6E1B-4049-809E-276321EDDC37}" dt="2026-03-14T14:25:19.124" v="2591" actId="26606"/>
          <ac:spMkLst>
            <pc:docMk/>
            <pc:sldMk cId="848145152" sldId="1521"/>
            <ac:spMk id="4" creationId="{C6A1DC5B-8FBC-A622-B707-006DE6C542DE}"/>
          </ac:spMkLst>
        </pc:spChg>
        <pc:spChg chg="add del mod">
          <ac:chgData name="Nichola M Taylor" userId="22317e82-0949-4eae-9692-97026b61cfe3" providerId="ADAL" clId="{B661B866-6E1B-4049-809E-276321EDDC37}" dt="2026-03-14T14:25:19.124" v="2591" actId="26606"/>
          <ac:spMkLst>
            <pc:docMk/>
            <pc:sldMk cId="848145152" sldId="1521"/>
            <ac:spMk id="6" creationId="{817DDE55-A8FE-FE29-3A72-A5226E307EB2}"/>
          </ac:spMkLst>
        </pc:spChg>
        <pc:spChg chg="add del mod">
          <ac:chgData name="Nichola M Taylor" userId="22317e82-0949-4eae-9692-97026b61cfe3" providerId="ADAL" clId="{B661B866-6E1B-4049-809E-276321EDDC37}" dt="2026-03-14T14:25:19.124" v="2591" actId="26606"/>
          <ac:spMkLst>
            <pc:docMk/>
            <pc:sldMk cId="848145152" sldId="1521"/>
            <ac:spMk id="12" creationId="{4B729E21-1727-E97B-2DB2-24BB9DA9ADD2}"/>
          </ac:spMkLst>
        </pc:spChg>
        <pc:graphicFrameChg chg="add del mod">
          <ac:chgData name="Nichola M Taylor" userId="22317e82-0949-4eae-9692-97026b61cfe3" providerId="ADAL" clId="{B661B866-6E1B-4049-809E-276321EDDC37}" dt="2026-03-14T14:25:19.124" v="2591" actId="26606"/>
          <ac:graphicFrameMkLst>
            <pc:docMk/>
            <pc:sldMk cId="848145152" sldId="1521"/>
            <ac:graphicFrameMk id="8" creationId="{552C55BC-687F-44E8-B155-FACB281F6358}"/>
          </ac:graphicFrameMkLst>
        </pc:graphicFrameChg>
      </pc:sldChg>
      <pc:sldChg chg="addSp delSp modSp mod">
        <pc:chgData name="Nichola M Taylor" userId="22317e82-0949-4eae-9692-97026b61cfe3" providerId="ADAL" clId="{B661B866-6E1B-4049-809E-276321EDDC37}" dt="2026-03-14T15:19:06.058" v="4277" actId="14100"/>
        <pc:sldMkLst>
          <pc:docMk/>
          <pc:sldMk cId="834862053" sldId="1522"/>
        </pc:sldMkLst>
        <pc:spChg chg="mod">
          <ac:chgData name="Nichola M Taylor" userId="22317e82-0949-4eae-9692-97026b61cfe3" providerId="ADAL" clId="{B661B866-6E1B-4049-809E-276321EDDC37}" dt="2026-03-14T15:19:06.058" v="4277" actId="14100"/>
          <ac:spMkLst>
            <pc:docMk/>
            <pc:sldMk cId="834862053" sldId="1522"/>
            <ac:spMk id="2" creationId="{99215E61-B638-09F9-C546-EC46B3428F9A}"/>
          </ac:spMkLst>
        </pc:spChg>
        <pc:spChg chg="del mod">
          <ac:chgData name="Nichola M Taylor" userId="22317e82-0949-4eae-9692-97026b61cfe3" providerId="ADAL" clId="{B661B866-6E1B-4049-809E-276321EDDC37}" dt="2026-03-14T15:02:28.084" v="3363" actId="3680"/>
          <ac:spMkLst>
            <pc:docMk/>
            <pc:sldMk cId="834862053" sldId="1522"/>
            <ac:spMk id="3" creationId="{3FF14DB0-1E7A-61A1-4F95-45F4A3D3EA80}"/>
          </ac:spMkLst>
        </pc:spChg>
        <pc:graphicFrameChg chg="add mod ord modGraphic">
          <ac:chgData name="Nichola M Taylor" userId="22317e82-0949-4eae-9692-97026b61cfe3" providerId="ADAL" clId="{B661B866-6E1B-4049-809E-276321EDDC37}" dt="2026-03-14T15:18:48.080" v="4274" actId="14734"/>
          <ac:graphicFrameMkLst>
            <pc:docMk/>
            <pc:sldMk cId="834862053" sldId="1522"/>
            <ac:graphicFrameMk id="4" creationId="{235182DD-55E6-2EBE-A515-E92A804405FC}"/>
          </ac:graphicFrameMkLst>
        </pc:graphicFrameChg>
      </pc:sldChg>
      <pc:sldChg chg="addSp modSp mod ord">
        <pc:chgData name="Nichola M Taylor" userId="22317e82-0949-4eae-9692-97026b61cfe3" providerId="ADAL" clId="{B661B866-6E1B-4049-809E-276321EDDC37}" dt="2026-03-14T14:22:55.501" v="2571" actId="14826"/>
        <pc:sldMkLst>
          <pc:docMk/>
          <pc:sldMk cId="1910891657" sldId="1524"/>
        </pc:sldMkLst>
        <pc:spChg chg="mod">
          <ac:chgData name="Nichola M Taylor" userId="22317e82-0949-4eae-9692-97026b61cfe3" providerId="ADAL" clId="{B661B866-6E1B-4049-809E-276321EDDC37}" dt="2026-03-14T14:05:18.893" v="1392" actId="20577"/>
          <ac:spMkLst>
            <pc:docMk/>
            <pc:sldMk cId="1910891657" sldId="1524"/>
            <ac:spMk id="2" creationId="{8E515B29-4E45-6F70-804F-B315516D26F4}"/>
          </ac:spMkLst>
        </pc:spChg>
        <pc:spChg chg="add mod">
          <ac:chgData name="Nichola M Taylor" userId="22317e82-0949-4eae-9692-97026b61cfe3" providerId="ADAL" clId="{B661B866-6E1B-4049-809E-276321EDDC37}" dt="2026-03-14T14:22:55.501" v="2571" actId="14826"/>
          <ac:spMkLst>
            <pc:docMk/>
            <pc:sldMk cId="1910891657" sldId="1524"/>
            <ac:spMk id="3" creationId="{4EEE6EAD-9FF2-5AA3-332C-79764DA6CC87}"/>
          </ac:spMkLst>
        </pc:spChg>
        <pc:spChg chg="mod">
          <ac:chgData name="Nichola M Taylor" userId="22317e82-0949-4eae-9692-97026b61cfe3" providerId="ADAL" clId="{B661B866-6E1B-4049-809E-276321EDDC37}" dt="2026-03-14T14:09:31.098" v="1938" actId="20577"/>
          <ac:spMkLst>
            <pc:docMk/>
            <pc:sldMk cId="1910891657" sldId="1524"/>
            <ac:spMk id="4" creationId="{CD6EDC57-B250-944C-B430-81AE4BA04288}"/>
          </ac:spMkLst>
        </pc:spChg>
        <pc:picChg chg="mod">
          <ac:chgData name="Nichola M Taylor" userId="22317e82-0949-4eae-9692-97026b61cfe3" providerId="ADAL" clId="{B661B866-6E1B-4049-809E-276321EDDC37}" dt="2026-03-14T14:22:55.501" v="2571" actId="14826"/>
          <ac:picMkLst>
            <pc:docMk/>
            <pc:sldMk cId="1910891657" sldId="1524"/>
            <ac:picMk id="10" creationId="{2728C7FB-BD32-E694-D054-B3FD652D1429}"/>
          </ac:picMkLst>
        </pc:picChg>
      </pc:sldChg>
      <pc:sldChg chg="new del">
        <pc:chgData name="Nichola M Taylor" userId="22317e82-0949-4eae-9692-97026b61cfe3" providerId="ADAL" clId="{B661B866-6E1B-4049-809E-276321EDDC37}" dt="2026-03-14T14:04:43.738" v="1346" actId="2696"/>
        <pc:sldMkLst>
          <pc:docMk/>
          <pc:sldMk cId="93286307" sldId="1525"/>
        </pc:sldMkLst>
      </pc:sldChg>
      <pc:sldChg chg="new del">
        <pc:chgData name="Nichola M Taylor" userId="22317e82-0949-4eae-9692-97026b61cfe3" providerId="ADAL" clId="{B661B866-6E1B-4049-809E-276321EDDC37}" dt="2026-03-14T12:13:29.122" v="63" actId="2696"/>
        <pc:sldMkLst>
          <pc:docMk/>
          <pc:sldMk cId="1067199222" sldId="1525"/>
        </pc:sldMkLst>
      </pc:sldChg>
      <pc:sldChg chg="new del">
        <pc:chgData name="Nichola M Taylor" userId="22317e82-0949-4eae-9692-97026b61cfe3" providerId="ADAL" clId="{B661B866-6E1B-4049-809E-276321EDDC37}" dt="2026-03-14T12:13:31.963" v="64" actId="2696"/>
        <pc:sldMkLst>
          <pc:docMk/>
          <pc:sldMk cId="2972229917" sldId="1526"/>
        </pc:sldMkLst>
      </pc:sldChg>
      <pc:sldChg chg="modSp new del mod modClrScheme chgLayout">
        <pc:chgData name="Nichola M Taylor" userId="22317e82-0949-4eae-9692-97026b61cfe3" providerId="ADAL" clId="{B661B866-6E1B-4049-809E-276321EDDC37}" dt="2026-03-15T12:55:36.014" v="5749" actId="2696"/>
        <pc:sldMkLst>
          <pc:docMk/>
          <pc:sldMk cId="3036760656" sldId="1526"/>
        </pc:sldMkLst>
        <pc:spChg chg="mod">
          <ac:chgData name="Nichola M Taylor" userId="22317e82-0949-4eae-9692-97026b61cfe3" providerId="ADAL" clId="{B661B866-6E1B-4049-809E-276321EDDC37}" dt="2026-03-14T18:25:22.464" v="5724" actId="20577"/>
          <ac:spMkLst>
            <pc:docMk/>
            <pc:sldMk cId="3036760656" sldId="1526"/>
            <ac:spMk id="2" creationId="{AA3751A7-1FBD-F101-1E0D-04C5CCD591C6}"/>
          </ac:spMkLst>
        </pc:spChg>
        <pc:spChg chg="mod">
          <ac:chgData name="Nichola M Taylor" userId="22317e82-0949-4eae-9692-97026b61cfe3" providerId="ADAL" clId="{B661B866-6E1B-4049-809E-276321EDDC37}" dt="2026-03-14T18:25:13.293" v="5722" actId="6549"/>
          <ac:spMkLst>
            <pc:docMk/>
            <pc:sldMk cId="3036760656" sldId="1526"/>
            <ac:spMk id="3" creationId="{49CC6C40-65DC-0B66-0520-7A4C6DF82E23}"/>
          </ac:spMkLst>
        </pc:spChg>
      </pc:sldChg>
      <pc:sldChg chg="add del">
        <pc:chgData name="Nichola M Taylor" userId="22317e82-0949-4eae-9692-97026b61cfe3" providerId="ADAL" clId="{B661B866-6E1B-4049-809E-276321EDDC37}" dt="2026-03-14T12:12:57.750" v="61" actId="2696"/>
        <pc:sldMkLst>
          <pc:docMk/>
          <pc:sldMk cId="3078013751" sldId="1526"/>
        </pc:sldMkLst>
      </pc:sldChg>
      <pc:sldChg chg="addSp modSp add del mod modClrScheme chgLayout">
        <pc:chgData name="Nichola M Taylor" userId="22317e82-0949-4eae-9692-97026b61cfe3" providerId="ADAL" clId="{B661B866-6E1B-4049-809E-276321EDDC37}" dt="2026-03-14T14:38:26.664" v="2750" actId="20577"/>
        <pc:sldMkLst>
          <pc:docMk/>
          <pc:sldMk cId="3736429173" sldId="1527"/>
        </pc:sldMkLst>
        <pc:spChg chg="mod">
          <ac:chgData name="Nichola M Taylor" userId="22317e82-0949-4eae-9692-97026b61cfe3" providerId="ADAL" clId="{B661B866-6E1B-4049-809E-276321EDDC37}" dt="2026-03-14T14:24:42.008" v="2576" actId="26606"/>
          <ac:spMkLst>
            <pc:docMk/>
            <pc:sldMk cId="3736429173" sldId="1527"/>
            <ac:spMk id="2" creationId="{EECB713B-4C51-8AC8-56A2-79DFE5D691D9}"/>
          </ac:spMkLst>
        </pc:spChg>
        <pc:spChg chg="add mod">
          <ac:chgData name="Nichola M Taylor" userId="22317e82-0949-4eae-9692-97026b61cfe3" providerId="ADAL" clId="{B661B866-6E1B-4049-809E-276321EDDC37}" dt="2026-03-14T14:24:42.008" v="2576" actId="26606"/>
          <ac:spMkLst>
            <pc:docMk/>
            <pc:sldMk cId="3736429173" sldId="1527"/>
            <ac:spMk id="3" creationId="{4944ADFA-DF47-4B12-10D9-4BD058861803}"/>
          </ac:spMkLst>
        </pc:spChg>
        <pc:spChg chg="mod ord">
          <ac:chgData name="Nichola M Taylor" userId="22317e82-0949-4eae-9692-97026b61cfe3" providerId="ADAL" clId="{B661B866-6E1B-4049-809E-276321EDDC37}" dt="2026-03-14T14:38:26.664" v="2750" actId="20577"/>
          <ac:spMkLst>
            <pc:docMk/>
            <pc:sldMk cId="3736429173" sldId="1527"/>
            <ac:spMk id="4" creationId="{5F6624C1-D701-D5D0-6DF1-902F6296688D}"/>
          </ac:spMkLst>
        </pc:spChg>
        <pc:picChg chg="mod ord">
          <ac:chgData name="Nichola M Taylor" userId="22317e82-0949-4eae-9692-97026b61cfe3" providerId="ADAL" clId="{B661B866-6E1B-4049-809E-276321EDDC37}" dt="2026-03-14T14:24:42.008" v="2576" actId="26606"/>
          <ac:picMkLst>
            <pc:docMk/>
            <pc:sldMk cId="3736429173" sldId="1527"/>
            <ac:picMk id="10" creationId="{D85BBFC0-5801-79E8-2DC4-8500D95E6629}"/>
          </ac:picMkLst>
        </pc:picChg>
      </pc:sldChg>
      <pc:sldChg chg="addSp modSp add mod modClrScheme chgLayout">
        <pc:chgData name="Nichola M Taylor" userId="22317e82-0949-4eae-9692-97026b61cfe3" providerId="ADAL" clId="{B661B866-6E1B-4049-809E-276321EDDC37}" dt="2026-03-14T14:24:34.431" v="2575" actId="26606"/>
        <pc:sldMkLst>
          <pc:docMk/>
          <pc:sldMk cId="2169939656" sldId="1528"/>
        </pc:sldMkLst>
        <pc:spChg chg="mod">
          <ac:chgData name="Nichola M Taylor" userId="22317e82-0949-4eae-9692-97026b61cfe3" providerId="ADAL" clId="{B661B866-6E1B-4049-809E-276321EDDC37}" dt="2026-03-14T14:24:34.431" v="2575" actId="26606"/>
          <ac:spMkLst>
            <pc:docMk/>
            <pc:sldMk cId="2169939656" sldId="1528"/>
            <ac:spMk id="2" creationId="{FFD191C7-4EFE-EC00-2D39-70B9F292936E}"/>
          </ac:spMkLst>
        </pc:spChg>
        <pc:spChg chg="add mod">
          <ac:chgData name="Nichola M Taylor" userId="22317e82-0949-4eae-9692-97026b61cfe3" providerId="ADAL" clId="{B661B866-6E1B-4049-809E-276321EDDC37}" dt="2026-03-14T14:24:34.431" v="2575" actId="26606"/>
          <ac:spMkLst>
            <pc:docMk/>
            <pc:sldMk cId="2169939656" sldId="1528"/>
            <ac:spMk id="3" creationId="{0C0FB21D-AF80-6621-D414-627CA8157ACC}"/>
          </ac:spMkLst>
        </pc:spChg>
        <pc:spChg chg="mod">
          <ac:chgData name="Nichola M Taylor" userId="22317e82-0949-4eae-9692-97026b61cfe3" providerId="ADAL" clId="{B661B866-6E1B-4049-809E-276321EDDC37}" dt="2026-03-14T14:24:34.431" v="2575" actId="26606"/>
          <ac:spMkLst>
            <pc:docMk/>
            <pc:sldMk cId="2169939656" sldId="1528"/>
            <ac:spMk id="4" creationId="{CC9B8701-655B-6961-76C1-55524149CFBF}"/>
          </ac:spMkLst>
        </pc:spChg>
        <pc:picChg chg="mod ord">
          <ac:chgData name="Nichola M Taylor" userId="22317e82-0949-4eae-9692-97026b61cfe3" providerId="ADAL" clId="{B661B866-6E1B-4049-809E-276321EDDC37}" dt="2026-03-14T14:24:34.431" v="2575" actId="26606"/>
          <ac:picMkLst>
            <pc:docMk/>
            <pc:sldMk cId="2169939656" sldId="1528"/>
            <ac:picMk id="10" creationId="{E868EBF5-72A2-E969-6C7C-C3A0666155CE}"/>
          </ac:picMkLst>
        </pc:picChg>
      </pc:sldChg>
      <pc:sldChg chg="modSp add mod">
        <pc:chgData name="Nichola M Taylor" userId="22317e82-0949-4eae-9692-97026b61cfe3" providerId="ADAL" clId="{B661B866-6E1B-4049-809E-276321EDDC37}" dt="2026-03-14T16:00:44.273" v="5107" actId="113"/>
        <pc:sldMkLst>
          <pc:docMk/>
          <pc:sldMk cId="2752130379" sldId="1529"/>
        </pc:sldMkLst>
        <pc:spChg chg="mod">
          <ac:chgData name="Nichola M Taylor" userId="22317e82-0949-4eae-9692-97026b61cfe3" providerId="ADAL" clId="{B661B866-6E1B-4049-809E-276321EDDC37}" dt="2026-03-14T15:55:56.031" v="4759" actId="20577"/>
          <ac:spMkLst>
            <pc:docMk/>
            <pc:sldMk cId="2752130379" sldId="1529"/>
            <ac:spMk id="2" creationId="{2738AD26-2239-3F22-B1C6-8C51F88BF537}"/>
          </ac:spMkLst>
        </pc:spChg>
        <pc:graphicFrameChg chg="modGraphic">
          <ac:chgData name="Nichola M Taylor" userId="22317e82-0949-4eae-9692-97026b61cfe3" providerId="ADAL" clId="{B661B866-6E1B-4049-809E-276321EDDC37}" dt="2026-03-14T16:00:44.273" v="5107" actId="113"/>
          <ac:graphicFrameMkLst>
            <pc:docMk/>
            <pc:sldMk cId="2752130379" sldId="1529"/>
            <ac:graphicFrameMk id="4" creationId="{A015BA21-5DBF-63D1-DEF2-79BE2543E6DF}"/>
          </ac:graphicFrameMkLst>
        </pc:graphicFrameChg>
      </pc:sldChg>
      <pc:sldChg chg="modSp new mod ord">
        <pc:chgData name="Nichola M Taylor" userId="22317e82-0949-4eae-9692-97026b61cfe3" providerId="ADAL" clId="{B661B866-6E1B-4049-809E-276321EDDC37}" dt="2026-03-14T16:51:37.830" v="5365" actId="20577"/>
        <pc:sldMkLst>
          <pc:docMk/>
          <pc:sldMk cId="397058710" sldId="1530"/>
        </pc:sldMkLst>
        <pc:spChg chg="mod">
          <ac:chgData name="Nichola M Taylor" userId="22317e82-0949-4eae-9692-97026b61cfe3" providerId="ADAL" clId="{B661B866-6E1B-4049-809E-276321EDDC37}" dt="2026-03-14T16:46:05.485" v="5132" actId="20577"/>
          <ac:spMkLst>
            <pc:docMk/>
            <pc:sldMk cId="397058710" sldId="1530"/>
            <ac:spMk id="2" creationId="{C68CC6DB-A1BB-368C-F2F3-F0E0E126AFD8}"/>
          </ac:spMkLst>
        </pc:spChg>
        <pc:spChg chg="mod">
          <ac:chgData name="Nichola M Taylor" userId="22317e82-0949-4eae-9692-97026b61cfe3" providerId="ADAL" clId="{B661B866-6E1B-4049-809E-276321EDDC37}" dt="2026-03-14T16:51:37.830" v="5365" actId="20577"/>
          <ac:spMkLst>
            <pc:docMk/>
            <pc:sldMk cId="397058710" sldId="1530"/>
            <ac:spMk id="3" creationId="{0A759DBF-7098-7A07-9B29-15E5C345BFE2}"/>
          </ac:spMkLst>
        </pc:spChg>
      </pc:sldChg>
      <pc:sldChg chg="addSp delSp modSp new del mod chgLayout">
        <pc:chgData name="Nichola M Taylor" userId="22317e82-0949-4eae-9692-97026b61cfe3" providerId="ADAL" clId="{B661B866-6E1B-4049-809E-276321EDDC37}" dt="2026-03-14T18:21:24.212" v="5683" actId="2696"/>
        <pc:sldMkLst>
          <pc:docMk/>
          <pc:sldMk cId="102640371" sldId="1531"/>
        </pc:sldMkLst>
        <pc:spChg chg="del mod ord">
          <ac:chgData name="Nichola M Taylor" userId="22317e82-0949-4eae-9692-97026b61cfe3" providerId="ADAL" clId="{B661B866-6E1B-4049-809E-276321EDDC37}" dt="2026-03-14T18:20:00.369" v="5668" actId="700"/>
          <ac:spMkLst>
            <pc:docMk/>
            <pc:sldMk cId="102640371" sldId="1531"/>
            <ac:spMk id="2" creationId="{CBE35732-91D4-846D-5750-00732ED5AAA7}"/>
          </ac:spMkLst>
        </pc:spChg>
        <pc:spChg chg="del mod ord">
          <ac:chgData name="Nichola M Taylor" userId="22317e82-0949-4eae-9692-97026b61cfe3" providerId="ADAL" clId="{B661B866-6E1B-4049-809E-276321EDDC37}" dt="2026-03-14T18:20:00.369" v="5668" actId="700"/>
          <ac:spMkLst>
            <pc:docMk/>
            <pc:sldMk cId="102640371" sldId="1531"/>
            <ac:spMk id="3" creationId="{B01308D6-6829-AB3D-700B-A5E9F84F7D88}"/>
          </ac:spMkLst>
        </pc:spChg>
        <pc:spChg chg="del mod ord">
          <ac:chgData name="Nichola M Taylor" userId="22317e82-0949-4eae-9692-97026b61cfe3" providerId="ADAL" clId="{B661B866-6E1B-4049-809E-276321EDDC37}" dt="2026-03-14T18:20:00.369" v="5668" actId="700"/>
          <ac:spMkLst>
            <pc:docMk/>
            <pc:sldMk cId="102640371" sldId="1531"/>
            <ac:spMk id="4" creationId="{DF609ACF-D569-223B-3BED-2651B368F766}"/>
          </ac:spMkLst>
        </pc:spChg>
        <pc:spChg chg="add mod ord">
          <ac:chgData name="Nichola M Taylor" userId="22317e82-0949-4eae-9692-97026b61cfe3" providerId="ADAL" clId="{B661B866-6E1B-4049-809E-276321EDDC37}" dt="2026-03-14T18:20:45.075" v="5682" actId="14100"/>
          <ac:spMkLst>
            <pc:docMk/>
            <pc:sldMk cId="102640371" sldId="1531"/>
            <ac:spMk id="5" creationId="{F6EA3DFB-045F-318B-8E21-6B5D736E334E}"/>
          </ac:spMkLst>
        </pc:spChg>
        <pc:spChg chg="add mod ord">
          <ac:chgData name="Nichola M Taylor" userId="22317e82-0949-4eae-9692-97026b61cfe3" providerId="ADAL" clId="{B661B866-6E1B-4049-809E-276321EDDC37}" dt="2026-03-14T18:20:00.369" v="5668" actId="700"/>
          <ac:spMkLst>
            <pc:docMk/>
            <pc:sldMk cId="102640371" sldId="1531"/>
            <ac:spMk id="6" creationId="{3A59F80C-F651-5896-B08D-B9F485B21F87}"/>
          </ac:spMkLst>
        </pc:spChg>
        <pc:spChg chg="add mod ord">
          <ac:chgData name="Nichola M Taylor" userId="22317e82-0949-4eae-9692-97026b61cfe3" providerId="ADAL" clId="{B661B866-6E1B-4049-809E-276321EDDC37}" dt="2026-03-14T18:20:00.369" v="5668" actId="700"/>
          <ac:spMkLst>
            <pc:docMk/>
            <pc:sldMk cId="102640371" sldId="1531"/>
            <ac:spMk id="7" creationId="{F2082C6D-0094-334E-68F8-F6EE13D4B863}"/>
          </ac:spMkLst>
        </pc:spChg>
      </pc:sldChg>
      <pc:sldChg chg="modSp new del mod">
        <pc:chgData name="Nichola M Taylor" userId="22317e82-0949-4eae-9692-97026b61cfe3" providerId="ADAL" clId="{B661B866-6E1B-4049-809E-276321EDDC37}" dt="2026-03-14T18:22:17.628" v="5696" actId="2696"/>
        <pc:sldMkLst>
          <pc:docMk/>
          <pc:sldMk cId="1454653494" sldId="1531"/>
        </pc:sldMkLst>
        <pc:spChg chg="mod">
          <ac:chgData name="Nichola M Taylor" userId="22317e82-0949-4eae-9692-97026b61cfe3" providerId="ADAL" clId="{B661B866-6E1B-4049-809E-276321EDDC37}" dt="2026-03-14T18:21:45.785" v="5694" actId="20577"/>
          <ac:spMkLst>
            <pc:docMk/>
            <pc:sldMk cId="1454653494" sldId="1531"/>
            <ac:spMk id="2" creationId="{AEF28B68-192C-436F-05BD-F798C2035ECF}"/>
          </ac:spMkLst>
        </pc:spChg>
        <pc:spChg chg="mod">
          <ac:chgData name="Nichola M Taylor" userId="22317e82-0949-4eae-9692-97026b61cfe3" providerId="ADAL" clId="{B661B866-6E1B-4049-809E-276321EDDC37}" dt="2026-03-14T18:22:08.499" v="5695" actId="14100"/>
          <ac:spMkLst>
            <pc:docMk/>
            <pc:sldMk cId="1454653494" sldId="1531"/>
            <ac:spMk id="4" creationId="{B3F7150B-0453-F5CD-7E2E-37F981A262A5}"/>
          </ac:spMkLst>
        </pc:spChg>
      </pc:sldChg>
      <pc:sldChg chg="addSp delSp modSp new mod modClrScheme chgLayout">
        <pc:chgData name="Nichola M Taylor" userId="22317e82-0949-4eae-9692-97026b61cfe3" providerId="ADAL" clId="{B661B866-6E1B-4049-809E-276321EDDC37}" dt="2026-03-14T18:28:32.919" v="5736" actId="700"/>
        <pc:sldMkLst>
          <pc:docMk/>
          <pc:sldMk cId="4018248520" sldId="1531"/>
        </pc:sldMkLst>
        <pc:spChg chg="mod ord">
          <ac:chgData name="Nichola M Taylor" userId="22317e82-0949-4eae-9692-97026b61cfe3" providerId="ADAL" clId="{B661B866-6E1B-4049-809E-276321EDDC37}" dt="2026-03-14T18:28:32.919" v="5736" actId="700"/>
          <ac:spMkLst>
            <pc:docMk/>
            <pc:sldMk cId="4018248520" sldId="1531"/>
            <ac:spMk id="2" creationId="{75E1D3A4-FFD8-0509-A115-60C3FB6A667C}"/>
          </ac:spMkLst>
        </pc:spChg>
        <pc:spChg chg="del">
          <ac:chgData name="Nichola M Taylor" userId="22317e82-0949-4eae-9692-97026b61cfe3" providerId="ADAL" clId="{B661B866-6E1B-4049-809E-276321EDDC37}" dt="2026-03-14T18:24:18.159" v="5713" actId="26606"/>
          <ac:spMkLst>
            <pc:docMk/>
            <pc:sldMk cId="4018248520" sldId="1531"/>
            <ac:spMk id="3" creationId="{B47B8629-63AE-315F-517A-FF6B969E2DBF}"/>
          </ac:spMkLst>
        </pc:spChg>
        <pc:spChg chg="del">
          <ac:chgData name="Nichola M Taylor" userId="22317e82-0949-4eae-9692-97026b61cfe3" providerId="ADAL" clId="{B661B866-6E1B-4049-809E-276321EDDC37}" dt="2026-03-14T18:23:54.898" v="5698" actId="931"/>
          <ac:spMkLst>
            <pc:docMk/>
            <pc:sldMk cId="4018248520" sldId="1531"/>
            <ac:spMk id="4" creationId="{E8A10485-7BDF-9450-B499-F4356C6BC5C8}"/>
          </ac:spMkLst>
        </pc:spChg>
        <pc:spChg chg="add mod">
          <ac:chgData name="Nichola M Taylor" userId="22317e82-0949-4eae-9692-97026b61cfe3" providerId="ADAL" clId="{B661B866-6E1B-4049-809E-276321EDDC37}" dt="2026-03-14T18:24:18.159" v="5713" actId="26606"/>
          <ac:spMkLst>
            <pc:docMk/>
            <pc:sldMk cId="4018248520" sldId="1531"/>
            <ac:spMk id="7" creationId="{C4F7F514-9110-B515-8FE4-906711FB556D}"/>
          </ac:spMkLst>
        </pc:spChg>
        <pc:spChg chg="add del mod ord">
          <ac:chgData name="Nichola M Taylor" userId="22317e82-0949-4eae-9692-97026b61cfe3" providerId="ADAL" clId="{B661B866-6E1B-4049-809E-276321EDDC37}" dt="2026-03-14T18:28:32.919" v="5736" actId="700"/>
          <ac:spMkLst>
            <pc:docMk/>
            <pc:sldMk cId="4018248520" sldId="1531"/>
            <ac:spMk id="12" creationId="{5F7B6917-A04D-4A31-76B0-0F906444FC5D}"/>
          </ac:spMkLst>
        </pc:spChg>
        <pc:picChg chg="add mod ord">
          <ac:chgData name="Nichola M Taylor" userId="22317e82-0949-4eae-9692-97026b61cfe3" providerId="ADAL" clId="{B661B866-6E1B-4049-809E-276321EDDC37}" dt="2026-03-14T18:28:32.919" v="5736" actId="700"/>
          <ac:picMkLst>
            <pc:docMk/>
            <pc:sldMk cId="4018248520" sldId="1531"/>
            <ac:picMk id="6" creationId="{C76E9562-0742-199B-FDA7-E50BD8F4664A}"/>
          </ac:picMkLst>
        </pc:picChg>
      </pc:sldChg>
      <pc:sldChg chg="new del">
        <pc:chgData name="Nichola M Taylor" userId="22317e82-0949-4eae-9692-97026b61cfe3" providerId="ADAL" clId="{B661B866-6E1B-4049-809E-276321EDDC37}" dt="2026-03-14T18:19:47.414" v="5667" actId="680"/>
        <pc:sldMkLst>
          <pc:docMk/>
          <pc:sldMk cId="205933684" sldId="1532"/>
        </pc:sldMkLst>
      </pc:sldChg>
      <pc:sldChg chg="addSp delSp modSp new mod chgLayout">
        <pc:chgData name="Nichola M Taylor" userId="22317e82-0949-4eae-9692-97026b61cfe3" providerId="ADAL" clId="{B661B866-6E1B-4049-809E-276321EDDC37}" dt="2026-03-15T13:47:25.934" v="6179" actId="14100"/>
        <pc:sldMkLst>
          <pc:docMk/>
          <pc:sldMk cId="4026942875" sldId="1532"/>
        </pc:sldMkLst>
        <pc:spChg chg="del">
          <ac:chgData name="Nichola M Taylor" userId="22317e82-0949-4eae-9692-97026b61cfe3" providerId="ADAL" clId="{B661B866-6E1B-4049-809E-276321EDDC37}" dt="2026-03-14T18:26:00.086" v="5726" actId="26606"/>
          <ac:spMkLst>
            <pc:docMk/>
            <pc:sldMk cId="4026942875" sldId="1532"/>
            <ac:spMk id="2" creationId="{D17D47D9-2C3E-AFF2-FAE0-8426AC9578D7}"/>
          </ac:spMkLst>
        </pc:spChg>
        <pc:spChg chg="del">
          <ac:chgData name="Nichola M Taylor" userId="22317e82-0949-4eae-9692-97026b61cfe3" providerId="ADAL" clId="{B661B866-6E1B-4049-809E-276321EDDC37}" dt="2026-03-14T18:26:00.086" v="5726" actId="26606"/>
          <ac:spMkLst>
            <pc:docMk/>
            <pc:sldMk cId="4026942875" sldId="1532"/>
            <ac:spMk id="3" creationId="{1AD31251-AD4D-F14F-4C79-06C49D213FED}"/>
          </ac:spMkLst>
        </pc:spChg>
        <pc:spChg chg="add mod">
          <ac:chgData name="Nichola M Taylor" userId="22317e82-0949-4eae-9692-97026b61cfe3" providerId="ADAL" clId="{B661B866-6E1B-4049-809E-276321EDDC37}" dt="2026-03-14T18:26:04.026" v="5730" actId="20577"/>
          <ac:spMkLst>
            <pc:docMk/>
            <pc:sldMk cId="4026942875" sldId="1532"/>
            <ac:spMk id="8" creationId="{4B3497DB-6B8D-D369-D2E6-FDDB08DB3D1A}"/>
          </ac:spMkLst>
        </pc:spChg>
        <pc:spChg chg="add mod">
          <ac:chgData name="Nichola M Taylor" userId="22317e82-0949-4eae-9692-97026b61cfe3" providerId="ADAL" clId="{B661B866-6E1B-4049-809E-276321EDDC37}" dt="2026-03-15T13:47:25.934" v="6179" actId="14100"/>
          <ac:spMkLst>
            <pc:docMk/>
            <pc:sldMk cId="4026942875" sldId="1532"/>
            <ac:spMk id="10" creationId="{A161DA2A-A679-0138-9190-498630980D3F}"/>
          </ac:spMkLst>
        </pc:spChg>
      </pc:sldChg>
      <pc:sldChg chg="new del">
        <pc:chgData name="Nichola M Taylor" userId="22317e82-0949-4eae-9692-97026b61cfe3" providerId="ADAL" clId="{B661B866-6E1B-4049-809E-276321EDDC37}" dt="2026-03-14T18:27:57.722" v="5733" actId="2696"/>
        <pc:sldMkLst>
          <pc:docMk/>
          <pc:sldMk cId="679123788" sldId="1533"/>
        </pc:sldMkLst>
      </pc:sldChg>
      <pc:sldChg chg="addSp modSp new mod modClrScheme chgLayout">
        <pc:chgData name="Nichola M Taylor" userId="22317e82-0949-4eae-9692-97026b61cfe3" providerId="ADAL" clId="{B661B866-6E1B-4049-809E-276321EDDC37}" dt="2026-03-15T13:39:32.635" v="6177" actId="20577"/>
        <pc:sldMkLst>
          <pc:docMk/>
          <pc:sldMk cId="1404121152" sldId="1533"/>
        </pc:sldMkLst>
        <pc:spChg chg="add mod">
          <ac:chgData name="Nichola M Taylor" userId="22317e82-0949-4eae-9692-97026b61cfe3" providerId="ADAL" clId="{B661B866-6E1B-4049-809E-276321EDDC37}" dt="2026-03-14T18:29:11.970" v="5748" actId="20577"/>
          <ac:spMkLst>
            <pc:docMk/>
            <pc:sldMk cId="1404121152" sldId="1533"/>
            <ac:spMk id="6" creationId="{8E304FF3-4F88-2EBE-535F-0E5D11B04D7B}"/>
          </ac:spMkLst>
        </pc:spChg>
        <pc:spChg chg="add mod">
          <ac:chgData name="Nichola M Taylor" userId="22317e82-0949-4eae-9692-97026b61cfe3" providerId="ADAL" clId="{B661B866-6E1B-4049-809E-276321EDDC37}" dt="2026-03-15T13:39:32.635" v="6177" actId="20577"/>
          <ac:spMkLst>
            <pc:docMk/>
            <pc:sldMk cId="1404121152" sldId="1533"/>
            <ac:spMk id="8" creationId="{350497FB-DBE8-485A-8055-C16F22BC33FA}"/>
          </ac:spMkLst>
        </pc:spChg>
      </pc:sldChg>
    </pc:docChg>
  </pc:docChgLst>
</pc:chgInfo>
</file>

<file path=ppt/comments/modernComment_5F0_DA6D0BBC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7299ABCE-B12C-4A7E-A477-1FA40070102B}" authorId="{BB30AAE7-C545-AAF3-F9B1-ECCCF041F71D}" created="2026-03-14T11:30:58.029">
    <ac:txMkLst xmlns:ac="http://schemas.microsoft.com/office/drawing/2013/main/command">
      <pc:docMk xmlns:pc="http://schemas.microsoft.com/office/powerpoint/2013/main/command"/>
      <pc:sldMk xmlns:pc="http://schemas.microsoft.com/office/powerpoint/2013/main/command" cId="3664579516" sldId="1520"/>
      <ac:spMk id="3" creationId="{638ACC6B-C7FD-0935-2022-57CCC9D64B5D}"/>
      <ac:txMk cp="62" len="9">
        <ac:context len="144" hash="508837480"/>
      </ac:txMk>
    </ac:txMkLst>
    <p188:pos x="3644057" y="1011379"/>
    <p188:txBody>
      <a:bodyPr/>
      <a:lstStyle/>
      <a:p>
        <a:r>
          <a:rPr lang="en-GB"/>
          <a:t>programme</a:t>
        </a:r>
      </a:p>
    </p188:txBody>
    <p188:extLst>
      <p:ext xmlns:p="http://schemas.openxmlformats.org/presentationml/2006/main" uri="{57CB4572-C831-44C2-8A1C-0ADB6CCDFE69}">
        <p223:reactions xmlns:p223="http://schemas.microsoft.com/office/powerpoint/2022/03/main">
          <p223:rxn type="👍">
            <p223:instance time="2026-03-14T11:57:08.153" authorId="{BB30AAE7-C545-AAF3-F9B1-ECCCF041F71D}"/>
          </p223:rxn>
        </p223:reactions>
      </p:ext>
    </p188:extLst>
  </p188:cm>
</p188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198972-73C8-9327-0850-18A64251345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55A2EB-01C3-20E0-FF45-07CCC86724F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D1EC30-5B0B-48D0-A1A8-66A96720DF24}" type="datetimeFigureOut">
              <a:rPr lang="en-US" smtClean="0"/>
              <a:t>3/15/2026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C50A84-CDF8-9D1C-7599-D1B543581C0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AAFBD2-1F7B-DB18-5994-6D22C6743F9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FBFCE-2205-4B9C-81E5-532E0690D8C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7311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F68A4D-42A7-45F7-9930-00E8DCB48D7E}" type="datetimeFigureOut">
              <a:rPr lang="en-US" smtClean="0"/>
              <a:t>3/15/2026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DD6F49-EBB7-4CCF-97A8-E526BB28BB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193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14900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44241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9" y="5109526"/>
            <a:ext cx="10923936" cy="641279"/>
          </a:xfrm>
        </p:spPr>
        <p:txBody>
          <a:bodyPr anchor="b">
            <a:noAutofit/>
          </a:bodyPr>
          <a:lstStyle>
            <a:lvl1pPr algn="l">
              <a:defRPr sz="5000" u="sng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7" name="Subtitle 2">
            <a:extLst>
              <a:ext uri="{FF2B5EF4-FFF2-40B4-BE49-F238E27FC236}">
                <a16:creationId xmlns:a16="http://schemas.microsoft.com/office/drawing/2014/main" id="{CDE85611-F29A-5B31-8523-08B6A1185C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29" y="5811724"/>
            <a:ext cx="10923936" cy="40929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1999" cy="4986425"/>
          </a:xfrm>
          <a:blipFill dpi="0" rotWithShape="1">
            <a:blip r:embed="rId2">
              <a:alphaModFix amt="60000"/>
            </a:blip>
            <a:srcRect/>
            <a:stretch>
              <a:fillRect t="-40" b="-40"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5B8C48-05E9-5280-3F6A-22F8BCBB477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34029" y="6211605"/>
            <a:ext cx="36576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A6C9C7-A264-237A-7F3C-46E6A7A9646D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9700589" y="6212217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C7524BB-F0A6-4140-A8AB-1C8A7E34AB03}" type="datetime1">
              <a:rPr lang="en-US" smtClean="0"/>
              <a:pPr/>
              <a:t>3/15/2026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BC820F-C031-6832-5CA0-B972903E0D5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009325" y="6221013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67802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>
            <a:lvl1pPr>
              <a:defRPr sz="6000" u="sng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0"/>
            <a:ext cx="4328498" cy="630936"/>
          </a:xfrm>
        </p:spPr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72014" y="0"/>
            <a:ext cx="942975" cy="630936"/>
          </a:xfrm>
        </p:spPr>
        <p:txBody>
          <a:bodyPr/>
          <a:lstStyle/>
          <a:p>
            <a:fld id="{7E574385-C0BA-734A-92FC-17834D8EB701}" type="datetime1">
              <a:rPr lang="en-US" smtClean="0"/>
              <a:t>3/15/2026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3" y="0"/>
            <a:ext cx="556592" cy="630936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78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24096" y="1016954"/>
            <a:ext cx="4306487" cy="3345811"/>
          </a:xfrm>
        </p:spPr>
        <p:txBody>
          <a:bodyPr anchor="b">
            <a:noAutofit/>
          </a:bodyPr>
          <a:lstStyle>
            <a:lvl1pPr algn="l">
              <a:defRPr sz="6000" u="sng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24095" y="4743765"/>
            <a:ext cx="4333869" cy="1479235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584950" cy="6858000"/>
          </a:xfrm>
          <a:blipFill dpi="0" rotWithShape="1">
            <a:blip r:embed="rId2">
              <a:alphaModFix amt="60000"/>
            </a:blip>
            <a:srcRect/>
            <a:stretch>
              <a:fillRect l="-32" r="-32"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24097" y="0"/>
            <a:ext cx="2447917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72014" y="0"/>
            <a:ext cx="958467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6C3E8657-ED4F-2349-80D5-3F1287888601}" type="datetime1">
              <a:rPr lang="en-US" smtClean="0"/>
              <a:pPr/>
              <a:t>3/15/2026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3" y="0"/>
            <a:ext cx="556592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825387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30" y="1001715"/>
            <a:ext cx="4714880" cy="3360095"/>
          </a:xfrm>
        </p:spPr>
        <p:txBody>
          <a:bodyPr anchor="t">
            <a:noAutofit/>
          </a:bodyPr>
          <a:lstStyle>
            <a:lvl1pPr algn="l">
              <a:defRPr sz="6000" u="sng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30" y="4728526"/>
            <a:ext cx="4714880" cy="14944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6E6A4C-6C55-068A-43AA-78DB4D1D64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34030" y="3586"/>
            <a:ext cx="3154768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91F941-2D53-CC10-7947-62237A245FE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3845379" y="3586"/>
            <a:ext cx="89831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DAA7185-3F7E-9249-BB9E-706C38E229BC}" type="datetime1">
              <a:rPr lang="en-US" smtClean="0"/>
              <a:pPr/>
              <a:t>3/15/2026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A2CCFF-14A7-08A8-4465-732CD892872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4800270" y="3586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05502" y="0"/>
            <a:ext cx="6286498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457695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8" y="1011936"/>
            <a:ext cx="7538425" cy="3172503"/>
          </a:xfrm>
        </p:spPr>
        <p:txBody>
          <a:bodyPr anchor="t">
            <a:normAutofit/>
          </a:bodyPr>
          <a:lstStyle>
            <a:lvl1pPr algn="l">
              <a:lnSpc>
                <a:spcPct val="90000"/>
              </a:lnSpc>
              <a:defRPr sz="6000" u="sng" cap="all" baseline="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27" y="4728525"/>
            <a:ext cx="7538425" cy="1494475"/>
          </a:xfrm>
        </p:spPr>
        <p:txBody>
          <a:bodyPr anchor="b">
            <a:normAutofit/>
          </a:bodyPr>
          <a:lstStyle>
            <a:lvl1pPr marL="0" indent="0" algn="l">
              <a:lnSpc>
                <a:spcPct val="75000"/>
              </a:lnSpc>
              <a:spcBef>
                <a:spcPts val="0"/>
              </a:spcBef>
              <a:spcAft>
                <a:spcPts val="600"/>
              </a:spcAft>
              <a:buNone/>
              <a:defRPr sz="200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lnSpc>
                <a:spcPct val="90000"/>
              </a:lnSpc>
              <a:defRPr>
                <a:latin typeface="+mj-lt"/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lnSpc>
                <a:spcPct val="90000"/>
              </a:lnSpc>
              <a:defRPr>
                <a:latin typeface="+mj-lt"/>
              </a:defRPr>
            </a:lvl1pPr>
          </a:lstStyle>
          <a:p>
            <a:fld id="{99A48728-1D9C-2F4B-9F0A-BC2AEDF455B4}" type="datetime1">
              <a:rPr lang="en-US" smtClean="0"/>
              <a:pPr/>
              <a:t>3/15/2026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lnSpc>
                <a:spcPct val="90000"/>
              </a:lnSpc>
              <a:defRPr>
                <a:latin typeface="+mj-lt"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80794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9" y="1011936"/>
            <a:ext cx="8095016" cy="3335590"/>
          </a:xfrm>
        </p:spPr>
        <p:txBody>
          <a:bodyPr anchor="b">
            <a:normAutofit/>
          </a:bodyPr>
          <a:lstStyle>
            <a:lvl1pPr algn="l">
              <a:defRPr sz="60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29" y="4728526"/>
            <a:ext cx="8095015" cy="1117538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A5FDA9-B56F-3D40-BA5C-830FD973E5D1}" type="datetime1">
              <a:rPr lang="en-US" smtClean="0"/>
              <a:t>3/15/2026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895856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33602" y="1011936"/>
            <a:ext cx="7924802" cy="3350830"/>
          </a:xfrm>
        </p:spPr>
        <p:txBody>
          <a:bodyPr anchor="b">
            <a:normAutofit/>
          </a:bodyPr>
          <a:lstStyle>
            <a:lvl1pPr algn="ctr">
              <a:defRPr sz="60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33602" y="4728526"/>
            <a:ext cx="7924801" cy="1117538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B04B425-AD26-2748-9379-4D52F1178C82}" type="datetime1">
              <a:rPr lang="en-US" smtClean="0"/>
              <a:pPr/>
              <a:t>3/15/2026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0856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72AC2E79-609C-0D1A-9B21-608288E7C6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9" y="634999"/>
            <a:ext cx="7152035" cy="5588001"/>
          </a:xfrm>
        </p:spPr>
        <p:txBody>
          <a:bodyPr anchor="b">
            <a:normAutofit/>
          </a:bodyPr>
          <a:lstStyle>
            <a:lvl1pPr algn="l">
              <a:defRPr sz="75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903C4BE1-6BC7-07DF-D465-C3B7FD2F99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72448" y="634999"/>
            <a:ext cx="3385516" cy="1494477"/>
          </a:xfrm>
        </p:spPr>
        <p:txBody>
          <a:bodyPr anchor="t">
            <a:normAutofit/>
          </a:bodyPr>
          <a:lstStyle>
            <a:lvl1pPr marL="0" indent="0" algn="r">
              <a:buNone/>
              <a:defRPr sz="2000" b="1" i="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0502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5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72AC2E79-609C-0D1A-9B21-608288E7C6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9" y="634999"/>
            <a:ext cx="7152035" cy="5588001"/>
          </a:xfrm>
        </p:spPr>
        <p:txBody>
          <a:bodyPr anchor="b">
            <a:normAutofit/>
          </a:bodyPr>
          <a:lstStyle>
            <a:lvl1pPr algn="l">
              <a:defRPr sz="7500" cap="all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903C4BE1-6BC7-07DF-D465-C3B7FD2F99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72448" y="634999"/>
            <a:ext cx="3385516" cy="1494477"/>
          </a:xfrm>
        </p:spPr>
        <p:txBody>
          <a:bodyPr anchor="t">
            <a:normAutofit/>
          </a:bodyPr>
          <a:lstStyle>
            <a:lvl1pPr marL="0" indent="0" algn="r">
              <a:buNone/>
              <a:defRPr sz="2000" b="1" i="0">
                <a:solidFill>
                  <a:schemeClr val="accent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16774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8" y="1748474"/>
            <a:ext cx="7538425" cy="4474526"/>
          </a:xfrm>
        </p:spPr>
        <p:txBody>
          <a:bodyPr anchor="b">
            <a:normAutofit/>
          </a:bodyPr>
          <a:lstStyle>
            <a:lvl1pPr algn="l"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05051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8" y="1748474"/>
            <a:ext cx="7538425" cy="4474526"/>
          </a:xfrm>
        </p:spPr>
        <p:txBody>
          <a:bodyPr anchor="b">
            <a:normAutofit/>
          </a:bodyPr>
          <a:lstStyle>
            <a:lvl1pPr algn="l">
              <a:defRPr sz="6000" cap="all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27587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Welcom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01714"/>
            <a:ext cx="5652464" cy="2613336"/>
          </a:xfrm>
        </p:spPr>
        <p:txBody>
          <a:bodyPr anchor="b">
            <a:noAutofit/>
          </a:bodyPr>
          <a:lstStyle>
            <a:lvl1pPr>
              <a:defRPr sz="6000" u="sng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0"/>
            <a:ext cx="4328498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72014" y="0"/>
            <a:ext cx="942975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5F2758A-C3D6-E84B-B3E9-757EFEF52D55}" type="datetime1">
              <a:rPr lang="en-US" smtClean="0"/>
              <a:pPr/>
              <a:t>3/15/2026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3" y="0"/>
            <a:ext cx="556592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029" y="3996050"/>
            <a:ext cx="5652464" cy="2226950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spcAft>
                <a:spcPts val="0"/>
              </a:spcAft>
              <a:defRPr sz="1600">
                <a:solidFill>
                  <a:schemeClr val="tx1"/>
                </a:solidFill>
              </a:defRPr>
            </a:lvl1pPr>
            <a:lvl2pPr>
              <a:lnSpc>
                <a:spcPct val="120000"/>
              </a:lnSpc>
              <a:spcAft>
                <a:spcPts val="0"/>
              </a:spcAft>
              <a:defRPr sz="1600">
                <a:solidFill>
                  <a:schemeClr val="tx1"/>
                </a:solidFill>
              </a:defRPr>
            </a:lvl2pPr>
            <a:lvl3pPr>
              <a:lnSpc>
                <a:spcPct val="120000"/>
              </a:lnSpc>
              <a:spcAft>
                <a:spcPts val="0"/>
              </a:spcAft>
              <a:defRPr sz="1600">
                <a:solidFill>
                  <a:schemeClr val="tx1"/>
                </a:solidFill>
              </a:defRPr>
            </a:lvl3pPr>
            <a:lvl4pPr>
              <a:lnSpc>
                <a:spcPct val="120000"/>
              </a:lnSpc>
              <a:spcAft>
                <a:spcPts val="0"/>
              </a:spcAft>
              <a:defRPr sz="1600">
                <a:solidFill>
                  <a:schemeClr val="tx1"/>
                </a:solidFill>
              </a:defRPr>
            </a:lvl4pPr>
            <a:lvl5pPr>
              <a:lnSpc>
                <a:spcPct val="120000"/>
              </a:lnSpc>
              <a:spcAft>
                <a:spcPts val="0"/>
              </a:spcAft>
              <a:defRPr sz="16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8" name="Picture Placeholder 7">
            <a:extLst>
              <a:ext uri="{FF2B5EF4-FFF2-40B4-BE49-F238E27FC236}">
                <a16:creationId xmlns:a16="http://schemas.microsoft.com/office/drawing/2014/main" id="{DEE8CE2C-7AFC-E265-19EB-F76884D5992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843095" y="630936"/>
            <a:ext cx="4714870" cy="5592064"/>
          </a:xfrm>
          <a:blipFill dpi="0" rotWithShape="1">
            <a:blip r:embed="rId2">
              <a:alphaModFix amt="60000"/>
            </a:blip>
            <a:srcRect/>
            <a:stretch>
              <a:fillRect l="-40" r="-40"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79107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0" y="1001715"/>
            <a:ext cx="4663440" cy="2241233"/>
          </a:xfrm>
        </p:spPr>
        <p:txBody>
          <a:bodyPr anchor="t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9AC20259-235D-F9C3-3788-C1457976F5A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0" y="0"/>
            <a:ext cx="609600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43095" y="0"/>
            <a:ext cx="2828918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07112" y="0"/>
            <a:ext cx="91440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EEECD8D-53A7-3A4F-8909-5ECB0FEF37FB}" type="datetime1">
              <a:rPr lang="en-US" smtClean="0"/>
              <a:pPr/>
              <a:t>3/15/2026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9324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8000" y="3623950"/>
            <a:ext cx="4663440" cy="2539106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>
                <a:solidFill>
                  <a:schemeClr val="tx1"/>
                </a:solidFill>
              </a:defRPr>
            </a:lvl1pPr>
            <a:lvl2pPr marL="571500" indent="-342900">
              <a:buFont typeface="+mj-lt"/>
              <a:buAutoNum type="arabicPeriod"/>
              <a:defRPr sz="1800">
                <a:solidFill>
                  <a:schemeClr val="tx1"/>
                </a:solidFill>
              </a:defRPr>
            </a:lvl2pPr>
            <a:lvl3pPr marL="800100" indent="-342900">
              <a:buFont typeface="+mj-lt"/>
              <a:buAutoNum type="arabicPeriod"/>
              <a:defRPr sz="1600">
                <a:solidFill>
                  <a:schemeClr val="tx1"/>
                </a:solidFill>
              </a:defRPr>
            </a:lvl3pPr>
            <a:lvl4pPr marL="1028700" indent="-342900">
              <a:buFont typeface="+mj-lt"/>
              <a:buAutoNum type="arabicPeriod"/>
              <a:defRPr sz="1400">
                <a:solidFill>
                  <a:schemeClr val="tx1"/>
                </a:solidFill>
              </a:defRPr>
            </a:lvl4pPr>
            <a:lvl5pPr>
              <a:buFont typeface="+mj-lt"/>
              <a:buAutoNum type="arabicPeriod"/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72438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2129475"/>
            <a:ext cx="4719430" cy="2599051"/>
          </a:xfrm>
        </p:spPr>
        <p:txBody>
          <a:bodyPr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07E3B5C-D099-9543-A57D-129299D311F4}" type="datetime1">
              <a:rPr lang="en-US" smtClean="0"/>
              <a:pPr/>
              <a:t>3/15/2026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43095" y="2129475"/>
            <a:ext cx="4158283" cy="2599051"/>
          </a:xfrm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4893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748474"/>
            <a:ext cx="4328498" cy="3726812"/>
          </a:xfrm>
        </p:spPr>
        <p:txBody>
          <a:bodyPr>
            <a:norm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FDDB5BF-28B0-5C4D-A64A-E611B8C77204}" type="datetime1">
              <a:rPr lang="en-US" smtClean="0"/>
              <a:pPr/>
              <a:t>3/15/2026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48911" y="1748473"/>
            <a:ext cx="6209053" cy="372681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9172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1381759"/>
            <a:ext cx="4347849" cy="4841241"/>
          </a:xfrm>
        </p:spPr>
        <p:txBody>
          <a:bodyPr>
            <a:norm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482B860-5E2A-1340-A6D3-E276E55F2222}" type="datetime1">
              <a:rPr lang="en-US" smtClean="0"/>
              <a:pPr/>
              <a:t>3/15/2026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48911" y="1381759"/>
            <a:ext cx="6209054" cy="484124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12883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1001715"/>
            <a:ext cx="4347850" cy="4855526"/>
          </a:xfrm>
        </p:spPr>
        <p:txBody>
          <a:bodyPr>
            <a:norm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8676C7A-4B29-7743-AB3A-5EEF28262A7C}" type="datetime1">
              <a:rPr lang="en-US" smtClean="0"/>
              <a:pPr/>
              <a:t>3/15/2026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48911" y="1001715"/>
            <a:ext cx="6209053" cy="485552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15749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2" y="1001715"/>
            <a:ext cx="3385529" cy="5221285"/>
          </a:xfrm>
        </p:spPr>
        <p:txBody>
          <a:bodyPr>
            <a:norm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7826AE1-158D-A74A-A5C8-25E57C484C69}" type="datetime1">
              <a:rPr lang="en-US" smtClean="0"/>
              <a:pPr/>
              <a:t>3/15/2026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05935" y="1001715"/>
            <a:ext cx="7152029" cy="522128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61736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7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01714"/>
            <a:ext cx="10923935" cy="1127760"/>
          </a:xfrm>
        </p:spPr>
        <p:txBody>
          <a:bodyPr>
            <a:noAutofit/>
          </a:bodyPr>
          <a:lstStyle>
            <a:lvl1pPr>
              <a:defRPr sz="6000" u="sng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0"/>
            <a:ext cx="4328498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72014" y="0"/>
            <a:ext cx="942975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A1EC562-4E50-D34B-8F39-5DD0D018EB66}" type="datetime1">
              <a:rPr lang="en-US" smtClean="0"/>
              <a:pPr/>
              <a:t>3/15/2026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3" y="0"/>
            <a:ext cx="556592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029" y="2495234"/>
            <a:ext cx="10923935" cy="372776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37858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11936"/>
            <a:ext cx="8481400" cy="1484254"/>
          </a:xfrm>
        </p:spPr>
        <p:txBody>
          <a:bodyPr anchor="t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EDD5DD5-92AA-6440-87DE-277C532BE8AC}" type="datetime1">
              <a:rPr lang="en-US" smtClean="0"/>
              <a:pPr/>
              <a:t>3/15/2026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4029" y="2877190"/>
            <a:ext cx="8481400" cy="3345810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400">
                <a:solidFill>
                  <a:schemeClr val="tx1"/>
                </a:solidFill>
              </a:defRPr>
            </a:lvl1pPr>
            <a:lvl2pPr marL="685800" indent="-457200">
              <a:buFont typeface="+mj-lt"/>
              <a:buAutoNum type="arabicPeriod"/>
              <a:defRPr sz="2000">
                <a:solidFill>
                  <a:schemeClr val="tx1"/>
                </a:solidFill>
              </a:defRPr>
            </a:lvl2pPr>
            <a:lvl3pPr marL="800100" indent="-342900">
              <a:buFont typeface="+mj-lt"/>
              <a:buAutoNum type="arabicPeriod"/>
              <a:defRPr sz="1800">
                <a:solidFill>
                  <a:schemeClr val="tx1"/>
                </a:solidFill>
              </a:defRPr>
            </a:lvl3pPr>
            <a:lvl4pPr marL="1028700" indent="-342900">
              <a:buFont typeface="+mj-lt"/>
              <a:buAutoNum type="arabicPeriod"/>
              <a:defRPr sz="1600">
                <a:solidFill>
                  <a:schemeClr val="tx1"/>
                </a:solidFill>
              </a:defRPr>
            </a:lvl4pPr>
            <a:lvl5pPr marL="1257300" indent="-342900">
              <a:buFont typeface="+mj-lt"/>
              <a:buAutoNum type="arabicPeriod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08270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8911" y="1001714"/>
            <a:ext cx="6209053" cy="1122374"/>
          </a:xfrm>
        </p:spPr>
        <p:txBody>
          <a:bodyPr anchor="t"/>
          <a:lstStyle>
            <a:lvl1pPr>
              <a:defRPr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843096" y="0"/>
            <a:ext cx="2828918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700589" y="0"/>
            <a:ext cx="91440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3C78A78-9BD4-2540-9BAB-27AD9352B454}" type="datetime1">
              <a:rPr lang="en-US" smtClean="0"/>
              <a:pPr/>
              <a:t>3/15/2026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09324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"/>
            <a:ext cx="4904907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8911" y="2496189"/>
            <a:ext cx="6209053" cy="3726811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53857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1001714"/>
            <a:ext cx="6209066" cy="1121419"/>
          </a:xfrm>
        </p:spPr>
        <p:txBody>
          <a:bodyPr anchor="t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515DEC4-C967-ABFB-73CF-0A90335332A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34028" y="0"/>
            <a:ext cx="3181348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81177663-FC76-DF36-EEB7-5BE4C6C82F3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3859766" y="0"/>
            <a:ext cx="896113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B5BCBD1-B884-5B4C-ACE8-81AA2A39E888}" type="datetime1">
              <a:rPr lang="en-US" smtClean="0"/>
              <a:pPr/>
              <a:t>3/15/2026</a:t>
            </a:fld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5A5085F-BE80-B110-AA1F-9DD0919E27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4800270" y="0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8" y="2495234"/>
            <a:ext cx="6209066" cy="372776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262823" y="0"/>
            <a:ext cx="4929177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77176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5936" y="1001714"/>
            <a:ext cx="7152028" cy="1122374"/>
          </a:xfrm>
        </p:spPr>
        <p:txBody>
          <a:bodyPr anchor="t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"/>
            <a:ext cx="4019547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871664" y="0"/>
            <a:ext cx="2800349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700589" y="0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61CBF7-6530-194B-9FC2-12E7E7738880}" type="datetime1">
              <a:rPr lang="en-US" smtClean="0"/>
              <a:pPr/>
              <a:t>3/15/2026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09324" y="0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05936" y="2496189"/>
            <a:ext cx="7152028" cy="3726811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926363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1001714"/>
            <a:ext cx="6587506" cy="1112519"/>
          </a:xfrm>
        </p:spPr>
        <p:txBody>
          <a:bodyPr anchor="t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8" y="2495234"/>
            <a:ext cx="6595451" cy="372776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34028" y="0"/>
            <a:ext cx="3177059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3848478" y="0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FA5E271-D672-F147-B371-ABF5E56F00EC}" type="datetime1">
              <a:rPr lang="en-US" smtClean="0"/>
              <a:pPr/>
              <a:t>3/15/2026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4800269" y="0"/>
            <a:ext cx="548641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172454" y="0"/>
            <a:ext cx="4019545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84573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3095" y="1019803"/>
            <a:ext cx="4714869" cy="1109672"/>
          </a:xfrm>
        </p:spPr>
        <p:txBody>
          <a:bodyPr anchor="t"/>
          <a:lstStyle>
            <a:lvl1pPr>
              <a:defRPr sz="32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0"/>
            <a:ext cx="6286498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43095" y="0"/>
            <a:ext cx="2828918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00581" y="0"/>
            <a:ext cx="914407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CC79DE5A-E0D1-2647-9D82-FBDAE5DFB807}" type="datetime1">
              <a:rPr lang="en-US" smtClean="0"/>
              <a:pPr/>
              <a:t>3/15/2026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43095" y="2514279"/>
            <a:ext cx="4714869" cy="3708722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30043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1001715"/>
            <a:ext cx="4714881" cy="1108746"/>
          </a:xfrm>
        </p:spPr>
        <p:txBody>
          <a:bodyPr anchor="t"/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9" y="2515204"/>
            <a:ext cx="4714881" cy="370779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8" y="0"/>
            <a:ext cx="2805405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30190" y="0"/>
            <a:ext cx="91440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E69D102-A2FD-8743-85DB-14F8D0C32AC3}" type="datetime1">
              <a:rPr lang="en-US" smtClean="0"/>
              <a:pPr/>
              <a:t>3/15/2026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00270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05502" y="0"/>
            <a:ext cx="6286498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33333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3095" y="1011935"/>
            <a:ext cx="4714869" cy="1112153"/>
          </a:xfrm>
        </p:spPr>
        <p:txBody>
          <a:bodyPr anchor="b"/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53237" y="0"/>
            <a:ext cx="283687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87910" y="0"/>
            <a:ext cx="92708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FA9F1854-4AF0-ED49-AE83-182A816927B5}" type="datetime1">
              <a:rPr lang="en-US" smtClean="0"/>
              <a:pPr/>
              <a:t>3/15/2026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29" y="630936"/>
            <a:ext cx="5652469" cy="5592063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61021" y="2496190"/>
            <a:ext cx="4696943" cy="3726809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6390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4"/>
            <a:ext cx="4714880" cy="1121417"/>
          </a:xfrm>
        </p:spPr>
        <p:txBody>
          <a:bodyPr anchor="t"/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8" y="0"/>
            <a:ext cx="2805405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48478" y="0"/>
            <a:ext cx="91440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E8F57D1-DD5E-4E44-98C5-7D5639D55A57}" type="datetime1">
              <a:rPr lang="en-US" smtClean="0"/>
              <a:pPr/>
              <a:t>3/15/2026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00269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4" y="2495233"/>
            <a:ext cx="4736136" cy="3727767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05502" y="0"/>
            <a:ext cx="6286497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85649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2454" y="992921"/>
            <a:ext cx="3385510" cy="1117539"/>
          </a:xfrm>
        </p:spPr>
        <p:txBody>
          <a:bodyPr anchor="t">
            <a:noAutofit/>
          </a:bodyPr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172454" y="0"/>
            <a:ext cx="1735843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911643" y="0"/>
            <a:ext cx="700007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DB83C81-A524-F840-ABC9-B6BB50E4A13C}" type="datetime1">
              <a:rPr lang="en-US" smtClean="0"/>
              <a:pPr/>
              <a:t>3/15/2026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09323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584144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72454" y="2515204"/>
            <a:ext cx="3385510" cy="370779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76502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1001715"/>
            <a:ext cx="3380187" cy="1108746"/>
          </a:xfrm>
        </p:spPr>
        <p:txBody>
          <a:bodyPr anchor="b">
            <a:noAutofit/>
          </a:bodyPr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8" y="0"/>
            <a:ext cx="2083775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723140" y="0"/>
            <a:ext cx="716293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BA8DA53-5E6D-4942-B673-3E50E3C9DB93}" type="datetime1">
              <a:rPr lang="en-US" smtClean="0"/>
              <a:pPr/>
              <a:t>3/15/2026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465575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9" y="2491461"/>
            <a:ext cx="3380313" cy="3731539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761780" y="0"/>
            <a:ext cx="7430219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99903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2454" y="994222"/>
            <a:ext cx="3385510" cy="1882967"/>
          </a:xfrm>
        </p:spPr>
        <p:txBody>
          <a:bodyPr anchor="b"/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781365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2455" y="0"/>
            <a:ext cx="1735844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16244" y="0"/>
            <a:ext cx="695406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0BA35C60-A52E-0F44-95C1-79561B62B391}" type="datetime1">
              <a:rPr lang="en-US" smtClean="0"/>
              <a:pPr/>
              <a:t>3/15/2026</a:t>
            </a:fld>
            <a:endParaRPr lang="en-US" dirty="0"/>
          </a:p>
        </p:txBody>
      </p:sp>
      <p:sp>
        <p:nvSpPr>
          <p:cNvPr id="34" name="Slide Number Placeholder 9">
            <a:extLst>
              <a:ext uri="{FF2B5EF4-FFF2-40B4-BE49-F238E27FC236}">
                <a16:creationId xmlns:a16="http://schemas.microsoft.com/office/drawing/2014/main" id="{64F22B5B-7B07-4638-1ED2-E13EDE05C19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09324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72454" y="3251766"/>
            <a:ext cx="3385510" cy="297123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tx1"/>
                </a:solidFill>
              </a:defRPr>
            </a:lvl1pPr>
            <a:lvl2pPr marL="228600" indent="0">
              <a:buNone/>
              <a:defRPr sz="1400">
                <a:solidFill>
                  <a:schemeClr val="tx1"/>
                </a:solidFill>
              </a:defRPr>
            </a:lvl2pPr>
            <a:lvl3pPr marL="457200" indent="0">
              <a:buNone/>
              <a:defRPr sz="1200">
                <a:solidFill>
                  <a:schemeClr val="tx1"/>
                </a:solidFill>
              </a:defRPr>
            </a:lvl3pPr>
            <a:lvl4pPr marL="685800" indent="0">
              <a:buNone/>
              <a:defRPr sz="1100">
                <a:solidFill>
                  <a:schemeClr val="tx1"/>
                </a:solidFill>
              </a:defRPr>
            </a:lvl4pPr>
            <a:lvl5pPr marL="914400" indent="0">
              <a:buNone/>
              <a:defRPr sz="105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06740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5100628"/>
            <a:ext cx="4328498" cy="1122373"/>
          </a:xfrm>
        </p:spPr>
        <p:txBody>
          <a:bodyPr anchor="t">
            <a:noAutofit/>
          </a:bodyPr>
          <a:lstStyle>
            <a:lvl1pPr>
              <a:defRPr sz="32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4728526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9240" y="5100627"/>
            <a:ext cx="6208724" cy="1122373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600">
                <a:solidFill>
                  <a:schemeClr val="bg1"/>
                </a:solidFill>
              </a:defRPr>
            </a:lvl1pPr>
            <a:lvl2pPr marL="228600" indent="0">
              <a:buFont typeface="Arial" panose="020B0604020202020204" pitchFamily="34" charset="0"/>
              <a:buNone/>
              <a:defRPr sz="1400">
                <a:solidFill>
                  <a:schemeClr val="bg1"/>
                </a:solidFill>
              </a:defRPr>
            </a:lvl2pPr>
            <a:lvl3pPr marL="457200" indent="0">
              <a:buFont typeface="Arial" panose="020B0604020202020204" pitchFamily="34" charset="0"/>
              <a:buNone/>
              <a:defRPr sz="1200">
                <a:solidFill>
                  <a:schemeClr val="bg1"/>
                </a:solidFill>
              </a:defRPr>
            </a:lvl3pPr>
            <a:lvl4pPr marL="685800" indent="0">
              <a:buFont typeface="Arial" panose="020B0604020202020204" pitchFamily="34" charset="0"/>
              <a:buNone/>
              <a:defRPr sz="1100">
                <a:solidFill>
                  <a:schemeClr val="bg1"/>
                </a:solidFill>
              </a:defRPr>
            </a:lvl4pPr>
            <a:lvl5pPr marL="914400" indent="0">
              <a:buFont typeface="Arial" panose="020B0604020202020204" pitchFamily="34" charset="0"/>
              <a:buNone/>
              <a:defRPr sz="105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6211605"/>
            <a:ext cx="36576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08540" y="6211605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25E8027-836D-F64B-BBF7-A246E67FE0A3}" type="datetime1">
              <a:rPr lang="en-US" smtClean="0"/>
              <a:pPr/>
              <a:t>3/15/2026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9324" y="6211605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549818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4353866"/>
            <a:ext cx="2828932" cy="1869134"/>
          </a:xfrm>
        </p:spPr>
        <p:txBody>
          <a:bodyPr anchor="t">
            <a:normAutofit/>
          </a:bodyPr>
          <a:lstStyle>
            <a:lvl1pPr>
              <a:defRPr sz="32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377827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19552" y="4353866"/>
            <a:ext cx="7538412" cy="1869134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>
                <a:solidFill>
                  <a:schemeClr val="bg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600">
                <a:solidFill>
                  <a:schemeClr val="bg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3pPr>
            <a:lvl4pPr marL="857250" indent="-171450"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4pPr>
            <a:lvl5pPr marL="1085850" indent="-171450">
              <a:buFont typeface="Arial" panose="020B0604020202020204" pitchFamily="34" charset="0"/>
              <a:buChar char="•"/>
              <a:defRPr sz="11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6211605"/>
            <a:ext cx="36576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08540" y="6211605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04D38C6B-BFF0-FA48-8F70-77BDD72A014D}" type="datetime1">
              <a:rPr lang="en-US" smtClean="0"/>
              <a:pPr/>
              <a:t>3/15/2026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9324" y="6211605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072022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627443"/>
            <a:ext cx="2828926" cy="1826790"/>
          </a:xfrm>
        </p:spPr>
        <p:txBody>
          <a:bodyPr anchor="t">
            <a:normAutofit/>
          </a:bodyPr>
          <a:lstStyle>
            <a:lvl1pPr>
              <a:defRPr sz="32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19552" y="634999"/>
            <a:ext cx="7538412" cy="1861191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>
                <a:solidFill>
                  <a:schemeClr val="bg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600">
                <a:solidFill>
                  <a:schemeClr val="bg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3pPr>
            <a:lvl4pPr marL="857250" indent="-171450"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4pPr>
            <a:lvl5pPr marL="1085850" indent="-171450">
              <a:buFont typeface="Arial" panose="020B0604020202020204" pitchFamily="34" charset="0"/>
              <a:buChar char="•"/>
              <a:defRPr sz="11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3079730"/>
            <a:ext cx="12192000" cy="377827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0"/>
            <a:ext cx="2805405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08540" y="0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40AF01B-D893-9C4D-8AB8-7E6079CED5E9}" type="datetime1">
              <a:rPr lang="en-US" smtClean="0"/>
              <a:pPr/>
              <a:t>3/15/2026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9324" y="0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682580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1011936"/>
            <a:ext cx="10945318" cy="745437"/>
          </a:xfrm>
        </p:spPr>
        <p:txBody>
          <a:bodyPr anchor="t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74623E1-10D5-C048-8991-E2228A964ED1}" type="datetime1">
              <a:rPr lang="en-US" smtClean="0"/>
              <a:pPr/>
              <a:t>3/15/2026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12645" y="2129474"/>
            <a:ext cx="6230450" cy="4093525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24097" y="2129474"/>
            <a:ext cx="4333867" cy="4128197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990392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01715"/>
            <a:ext cx="4714881" cy="1121418"/>
          </a:xfrm>
        </p:spPr>
        <p:txBody>
          <a:bodyPr>
            <a:normAutofit/>
          </a:bodyPr>
          <a:lstStyle>
            <a:lvl1pPr>
              <a:defRPr sz="36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5DB6E09-373C-2841-960E-B24A18A7C55D}" type="datetime1">
              <a:rPr lang="en-US" smtClean="0"/>
              <a:pPr/>
              <a:t>3/15/2026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28" y="2495234"/>
            <a:ext cx="4706938" cy="3727766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286499" y="1001715"/>
            <a:ext cx="5292853" cy="522128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91538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996695"/>
            <a:ext cx="3771907" cy="1126438"/>
          </a:xfrm>
        </p:spPr>
        <p:txBody>
          <a:bodyPr anchor="t">
            <a:normAutofit/>
          </a:bodyPr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FCB72DF-080D-4042-863C-D2B08AB5E1E8}" type="datetime1">
              <a:rPr lang="en-US" smtClean="0"/>
              <a:pPr/>
              <a:t>3/15/2026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29" y="2495234"/>
            <a:ext cx="3717934" cy="3727766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62522" y="1005779"/>
            <a:ext cx="6615116" cy="530294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61859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8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6" y="4531056"/>
            <a:ext cx="6209067" cy="1691943"/>
          </a:xfrm>
        </p:spPr>
        <p:txBody>
          <a:bodyPr anchor="b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C5D9B6A-47DB-D845-97C7-9775E46E650D}" type="datetime1">
              <a:rPr lang="en-US" smtClean="0"/>
              <a:pPr/>
              <a:t>3/15/2026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27" y="630937"/>
            <a:ext cx="6209067" cy="3504335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29479" y="630937"/>
            <a:ext cx="4328485" cy="5592064"/>
          </a:xfrm>
        </p:spPr>
        <p:txBody>
          <a:bodyPr anchor="b">
            <a:normAutofit/>
          </a:bodyPr>
          <a:lstStyle>
            <a:lvl1pPr>
              <a:lnSpc>
                <a:spcPct val="120000"/>
              </a:lnSpc>
              <a:spcAft>
                <a:spcPts val="0"/>
              </a:spcAft>
              <a:defRPr sz="1600" b="0" i="0">
                <a:solidFill>
                  <a:schemeClr val="tx1"/>
                </a:solidFill>
                <a:latin typeface="+mn-lt"/>
              </a:defRPr>
            </a:lvl1pPr>
            <a:lvl2pPr>
              <a:lnSpc>
                <a:spcPct val="120000"/>
              </a:lnSpc>
              <a:spcAft>
                <a:spcPts val="0"/>
              </a:spcAft>
              <a:defRPr sz="1600" b="0" i="0">
                <a:solidFill>
                  <a:schemeClr val="tx1"/>
                </a:solidFill>
                <a:latin typeface="+mn-lt"/>
              </a:defRPr>
            </a:lvl2pPr>
            <a:lvl3pPr>
              <a:lnSpc>
                <a:spcPct val="120000"/>
              </a:lnSpc>
              <a:spcAft>
                <a:spcPts val="0"/>
              </a:spcAft>
              <a:defRPr sz="1600" b="0" i="0">
                <a:solidFill>
                  <a:schemeClr val="tx1"/>
                </a:solidFill>
                <a:latin typeface="+mn-lt"/>
              </a:defRPr>
            </a:lvl3pPr>
            <a:lvl4pPr>
              <a:lnSpc>
                <a:spcPct val="120000"/>
              </a:lnSpc>
              <a:spcAft>
                <a:spcPts val="0"/>
              </a:spcAft>
              <a:defRPr sz="1600" b="0" i="0">
                <a:solidFill>
                  <a:schemeClr val="tx1"/>
                </a:solidFill>
                <a:latin typeface="+mn-lt"/>
              </a:defRPr>
            </a:lvl4pPr>
            <a:lvl5pPr>
              <a:lnSpc>
                <a:spcPct val="120000"/>
              </a:lnSpc>
              <a:spcAft>
                <a:spcPts val="0"/>
              </a:spcAft>
              <a:defRPr sz="1600" b="0" i="0">
                <a:solidFill>
                  <a:schemeClr val="tx1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50821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15" y="5109526"/>
            <a:ext cx="6209079" cy="1113474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28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2" y="1011935"/>
            <a:ext cx="10923942" cy="3716591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28000" b="0" i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5678024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3603" y="5109526"/>
            <a:ext cx="7916856" cy="1113474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800" b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011935"/>
            <a:ext cx="10923935" cy="3716591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8000" b="0" i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237487662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3603" y="5109526"/>
            <a:ext cx="7916856" cy="1245554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800" b="0" u="none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011936"/>
            <a:ext cx="10923935" cy="3665730"/>
          </a:xfrm>
        </p:spPr>
        <p:txBody>
          <a:bodyPr anchor="t">
            <a:noAutofit/>
          </a:bodyPr>
          <a:lstStyle>
            <a:lvl1pPr marL="0" indent="0" algn="ctr">
              <a:lnSpc>
                <a:spcPct val="90000"/>
              </a:lnSpc>
              <a:buNone/>
              <a:defRPr sz="28000" b="0" i="0" u="sng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33354092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4508" y="1001715"/>
            <a:ext cx="3393455" cy="5221285"/>
          </a:xfrm>
        </p:spPr>
        <p:txBody>
          <a:bodyPr anchor="b">
            <a:normAutofit/>
          </a:bodyPr>
          <a:lstStyle>
            <a:lvl1pPr algn="l">
              <a:lnSpc>
                <a:spcPct val="110000"/>
              </a:lnSpc>
              <a:defRPr sz="2000" b="1" i="0" u="none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040964"/>
            <a:ext cx="7144095" cy="5846064"/>
          </a:xfrm>
        </p:spPr>
        <p:txBody>
          <a:bodyPr anchor="b">
            <a:noAutofit/>
          </a:bodyPr>
          <a:lstStyle>
            <a:lvl1pPr marL="0" indent="0" algn="l">
              <a:lnSpc>
                <a:spcPct val="90000"/>
              </a:lnSpc>
              <a:buNone/>
              <a:defRPr sz="28000" b="0" i="0" u="sng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21478165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5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4508" y="1001715"/>
            <a:ext cx="3393455" cy="5221285"/>
          </a:xfrm>
        </p:spPr>
        <p:txBody>
          <a:bodyPr anchor="b">
            <a:normAutofit/>
          </a:bodyPr>
          <a:lstStyle>
            <a:lvl1pPr algn="l">
              <a:lnSpc>
                <a:spcPct val="110000"/>
              </a:lnSpc>
              <a:defRPr sz="2000" b="1" i="0" u="none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040964"/>
            <a:ext cx="7144095" cy="5846064"/>
          </a:xfrm>
        </p:spPr>
        <p:txBody>
          <a:bodyPr anchor="b">
            <a:noAutofit/>
          </a:bodyPr>
          <a:lstStyle>
            <a:lvl1pPr marL="0" indent="0" algn="l">
              <a:lnSpc>
                <a:spcPct val="90000"/>
              </a:lnSpc>
              <a:buNone/>
              <a:defRPr sz="28000" b="0" i="0" u="sng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26726619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795663"/>
            <a:ext cx="11579352" cy="1133856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A2AD571-8A42-FC4D-8DD1-0DD76ABF057B}" type="datetime1">
              <a:rPr lang="en-US" smtClean="0"/>
              <a:pPr/>
              <a:t>3/15/2026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7" y="1001715"/>
            <a:ext cx="8502777" cy="5221286"/>
          </a:xfr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buNone/>
              <a:defRPr sz="5400" b="1" u="sng">
                <a:solidFill>
                  <a:schemeClr val="bg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4800" b="1" u="sng">
                <a:solidFill>
                  <a:schemeClr val="bg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4400" b="1" u="sng">
                <a:solidFill>
                  <a:schemeClr val="bg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4000" b="1" u="sng">
                <a:solidFill>
                  <a:schemeClr val="bg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3600" b="1" u="sng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4898756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700784"/>
            <a:ext cx="11579352" cy="1133856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3F588B4-CB59-614E-93AB-9F331D0D8D83}" type="datetime1">
              <a:rPr lang="en-US" smtClean="0"/>
              <a:pPr/>
              <a:t>3/15/2026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764792"/>
            <a:ext cx="8481400" cy="4458208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5000" b="1">
                <a:solidFill>
                  <a:schemeClr val="bg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4400" b="1">
                <a:solidFill>
                  <a:schemeClr val="bg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4000" b="1">
                <a:solidFill>
                  <a:schemeClr val="bg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3600" b="1">
                <a:solidFill>
                  <a:schemeClr val="bg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3200" b="1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2954089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891284"/>
            <a:ext cx="11579352" cy="1133856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A8851A9-1959-C54C-A050-24BB5C598FE4}" type="datetime1">
              <a:rPr lang="en-US" smtClean="0"/>
              <a:pPr/>
              <a:t>3/15/2026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011936"/>
            <a:ext cx="8481400" cy="5211064"/>
          </a:xfrm>
        </p:spPr>
        <p:txBody>
          <a:bodyPr anchor="t">
            <a:noAutofit/>
          </a:bodyPr>
          <a:lstStyle>
            <a:lvl1pPr marL="0" indent="0">
              <a:lnSpc>
                <a:spcPct val="100000"/>
              </a:lnSpc>
              <a:buNone/>
              <a:defRPr sz="5000" b="1">
                <a:solidFill>
                  <a:schemeClr val="bg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4400" b="1">
                <a:solidFill>
                  <a:schemeClr val="bg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4000" b="1">
                <a:solidFill>
                  <a:schemeClr val="bg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3600" b="1">
                <a:solidFill>
                  <a:schemeClr val="bg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3200" b="1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26850412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4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891284"/>
            <a:ext cx="11579352" cy="1133856"/>
          </a:xfrm>
        </p:spPr>
        <p:txBody>
          <a:bodyPr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432BBD40-9FB7-E148-AC1B-3919D230BEB1}" type="datetime1">
              <a:rPr lang="en-US" smtClean="0"/>
              <a:pPr/>
              <a:t>3/15/2026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8" y="1011936"/>
            <a:ext cx="9074511" cy="5211064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6000" b="1" i="0" u="sng">
                <a:solidFill>
                  <a:schemeClr val="accent1"/>
                </a:solidFill>
                <a:latin typeface="+mj-lt"/>
              </a:defRPr>
            </a:lvl1pPr>
            <a:lvl2pPr marL="228600" indent="0">
              <a:lnSpc>
                <a:spcPct val="100000"/>
              </a:lnSpc>
              <a:buNone/>
              <a:defRPr sz="4400" b="1" i="0">
                <a:solidFill>
                  <a:schemeClr val="accent1"/>
                </a:solidFill>
                <a:latin typeface="+mj-lt"/>
              </a:defRPr>
            </a:lvl2pPr>
            <a:lvl3pPr marL="457200" indent="0">
              <a:lnSpc>
                <a:spcPct val="100000"/>
              </a:lnSpc>
              <a:buNone/>
              <a:defRPr sz="4000" b="1" i="0">
                <a:solidFill>
                  <a:schemeClr val="accent1"/>
                </a:solidFill>
                <a:latin typeface="+mj-lt"/>
              </a:defRPr>
            </a:lvl3pPr>
            <a:lvl4pPr marL="685800" indent="0">
              <a:lnSpc>
                <a:spcPct val="100000"/>
              </a:lnSpc>
              <a:buNone/>
              <a:defRPr sz="3600" b="1" i="0">
                <a:solidFill>
                  <a:schemeClr val="accent1"/>
                </a:solidFill>
                <a:latin typeface="+mj-lt"/>
              </a:defRPr>
            </a:lvl4pPr>
            <a:lvl5pPr marL="914400" indent="0">
              <a:lnSpc>
                <a:spcPct val="100000"/>
              </a:lnSpc>
              <a:buNone/>
              <a:defRPr sz="3200" b="1" i="0">
                <a:solidFill>
                  <a:schemeClr val="accent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804305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77005" y="5475284"/>
            <a:ext cx="9037984" cy="747715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000" u="none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B7B831F-0525-DF47-A6D2-509FE238C6D0}" type="datetime1">
              <a:rPr lang="en-US" smtClean="0"/>
              <a:pPr/>
              <a:t>3/15/2026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577004" y="1005779"/>
            <a:ext cx="9037985" cy="4103745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60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306903786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69066" y="5475285"/>
            <a:ext cx="9045923" cy="747715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000" u="none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43EBDBC-CFAC-9946-A2F3-D6402690E4D2}" type="datetime1">
              <a:rPr lang="en-US" smtClean="0"/>
              <a:pPr/>
              <a:t>3/15/2026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569066" y="1001715"/>
            <a:ext cx="9053874" cy="4107810"/>
          </a:xfrm>
        </p:spPr>
        <p:txBody>
          <a:bodyPr anchor="b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60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6334030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4028" y="5475285"/>
            <a:ext cx="9074512" cy="747715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000" u="none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542C378-8FD2-C449-B7AA-6F7022066293}" type="datetime1">
              <a:rPr lang="en-US" smtClean="0"/>
              <a:pPr/>
              <a:t>3/15/2026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8" y="1011936"/>
            <a:ext cx="9037985" cy="371659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60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181588254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4030" y="640203"/>
            <a:ext cx="10923934" cy="1099006"/>
          </a:xfrm>
        </p:spPr>
        <p:txBody>
          <a:bodyPr anchor="t">
            <a:normAutofit/>
          </a:bodyPr>
          <a:lstStyle>
            <a:lvl1pPr>
              <a:lnSpc>
                <a:spcPct val="120000"/>
              </a:lnSpc>
              <a:defRPr sz="2000" u="none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5AA9746-49E3-1D49-A044-597FC2272B5D}" type="datetime1">
              <a:rPr lang="en-US" smtClean="0"/>
              <a:pPr/>
              <a:t>3/15/2026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2120209"/>
            <a:ext cx="10923935" cy="4102791"/>
          </a:xfrm>
        </p:spPr>
        <p:txBody>
          <a:bodyPr anchor="b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6000" b="0" i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36476062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5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4030" y="1001715"/>
            <a:ext cx="10923934" cy="747715"/>
          </a:xfrm>
        </p:spPr>
        <p:txBody>
          <a:bodyPr anchor="t">
            <a:normAutofit/>
          </a:bodyPr>
          <a:lstStyle>
            <a:lvl1pPr>
              <a:lnSpc>
                <a:spcPct val="120000"/>
              </a:lnSpc>
              <a:defRPr sz="2000" u="none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55AA9746-49E3-1D49-A044-597FC2272B5D}" type="datetime1">
              <a:rPr lang="en-US" smtClean="0"/>
              <a:pPr/>
              <a:t>3/15/2026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2120209"/>
            <a:ext cx="10923935" cy="4102791"/>
          </a:xfrm>
        </p:spPr>
        <p:txBody>
          <a:bodyPr anchor="b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6000" b="0" i="0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25872294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774" y="1010613"/>
            <a:ext cx="10945189" cy="746759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B7BE2A0-CBC1-A842-B334-0B3B571BCC28}" type="datetime1">
              <a:rPr lang="en-US" smtClean="0"/>
              <a:pPr/>
              <a:t>3/15/2026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4DC103C-4E45-07FA-2734-5BAE2624DC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4028" y="2129474"/>
            <a:ext cx="5271473" cy="40935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88F1ED9-CE64-0191-F909-FDC002A7456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283941" y="2129475"/>
            <a:ext cx="5274021" cy="4093524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3742770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1010614"/>
            <a:ext cx="10923934" cy="746760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54D687F-3261-A345-B9E7-76DD0579BB9D}" type="datetime1">
              <a:rPr lang="en-US" smtClean="0"/>
              <a:pPr/>
              <a:t>3/15/2026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4028" y="2120575"/>
            <a:ext cx="5271474" cy="375613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3940" y="2120575"/>
            <a:ext cx="5274023" cy="37561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86E5640-DE07-46FE-2EFB-FCD8C5238D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4028" y="2877190"/>
            <a:ext cx="5266092" cy="334581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0D5795C-6228-AA6F-1CF7-AD7010686BC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286500" y="2877190"/>
            <a:ext cx="5271464" cy="334581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4462334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11936"/>
            <a:ext cx="10923935" cy="1865254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5C9DF99-DDC2-894B-B2EC-BE93B405C6CB}" type="datetime1">
              <a:rPr lang="en-US" smtClean="0"/>
              <a:pPr/>
              <a:t>3/15/2026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7581739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7E1AAE6-D11F-2F46-A437-EC693200CDD7}" type="datetime1">
              <a:rPr lang="en-US" smtClean="0"/>
              <a:pPr/>
              <a:t>3/15/2026</a:t>
            </a:fld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0330777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996695"/>
            <a:ext cx="3763961" cy="1314426"/>
          </a:xfrm>
        </p:spPr>
        <p:txBody>
          <a:bodyPr anchor="t">
            <a:normAutofit/>
          </a:bodyPr>
          <a:lstStyle>
            <a:lvl1pPr>
              <a:defRPr sz="28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D95903C-EDC1-ED4F-958F-696903391605}" type="datetime1">
              <a:rPr lang="en-US" smtClean="0"/>
              <a:pPr/>
              <a:t>3/15/2026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4028" y="2495234"/>
            <a:ext cx="3763961" cy="3727766"/>
          </a:xfrm>
        </p:spPr>
        <p:txBody>
          <a:bodyPr anchor="t">
            <a:normAutofit/>
          </a:bodyPr>
          <a:lstStyle>
            <a:lvl1pPr marL="0" indent="0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0474" y="1005779"/>
            <a:ext cx="6604492" cy="5217221"/>
          </a:xfrm>
        </p:spPr>
        <p:txBody>
          <a:bodyPr>
            <a:normAutofit/>
          </a:bodyPr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400">
                <a:solidFill>
                  <a:schemeClr val="tx1"/>
                </a:solidFill>
              </a:defRPr>
            </a:lvl2pPr>
            <a:lvl3pPr>
              <a:defRPr sz="20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5850554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30936"/>
            <a:ext cx="3793283" cy="2246253"/>
          </a:xfrm>
        </p:spPr>
        <p:txBody>
          <a:bodyPr anchor="t">
            <a:normAutofit/>
          </a:bodyPr>
          <a:lstStyle>
            <a:lvl1pPr>
              <a:defRPr sz="28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0DC713B-25C9-B74A-9BBC-A695A5E98312}" type="datetime1">
              <a:rPr lang="en-US" smtClean="0"/>
              <a:pPr/>
              <a:t>3/15/2026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4021" y="3242949"/>
            <a:ext cx="3763969" cy="3017826"/>
          </a:xfrm>
        </p:spPr>
        <p:txBody>
          <a:bodyPr anchor="b"/>
          <a:lstStyle>
            <a:lvl1pPr marL="0" indent="0"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2523" y="630937"/>
            <a:ext cx="6616830" cy="5592064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6498051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982085"/>
            <a:ext cx="7538425" cy="1895105"/>
          </a:xfrm>
        </p:spPr>
        <p:txBody>
          <a:bodyPr anchor="b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1D5279E-0E3B-B54D-9B59-E121D9B3AFDB}" type="datetime1">
              <a:rPr lang="en-US" smtClean="0"/>
              <a:pPr/>
              <a:t>3/15/2026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4028" y="3242949"/>
            <a:ext cx="10923935" cy="2980051"/>
          </a:xfrm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23946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381760"/>
            <a:ext cx="8481400" cy="1852292"/>
          </a:xfrm>
        </p:spPr>
        <p:txBody>
          <a:bodyPr anchor="b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C9E747C-1B1C-1345-96BA-B9E64C23A7BC}" type="datetime1">
              <a:rPr lang="en-US" smtClean="0"/>
              <a:pPr/>
              <a:t>3/15/2026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9" y="3614097"/>
            <a:ext cx="8481400" cy="1861187"/>
          </a:xfrm>
        </p:spPr>
        <p:txBody>
          <a:bodyPr>
            <a:noAutofit/>
          </a:bodyPr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228600" indent="0">
              <a:buNone/>
              <a:defRPr sz="2000">
                <a:solidFill>
                  <a:schemeClr val="tx1"/>
                </a:solidFill>
              </a:defRPr>
            </a:lvl2pPr>
            <a:lvl3pPr marL="457200" indent="0">
              <a:buNone/>
              <a:defRPr sz="1800">
                <a:solidFill>
                  <a:schemeClr val="tx1"/>
                </a:solidFill>
              </a:defRPr>
            </a:lvl3pPr>
            <a:lvl4pPr marL="685800" indent="0">
              <a:buNone/>
              <a:defRPr sz="1600">
                <a:solidFill>
                  <a:schemeClr val="tx1"/>
                </a:solidFill>
              </a:defRPr>
            </a:lvl4pPr>
            <a:lvl5pPr marL="914400" indent="0">
              <a:buNone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21228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3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381760"/>
            <a:ext cx="7731038" cy="3346766"/>
          </a:xfrm>
        </p:spPr>
        <p:txBody>
          <a:bodyPr anchor="b">
            <a:noAutofit/>
          </a:bodyPr>
          <a:lstStyle>
            <a:lvl1pPr>
              <a:defRPr sz="6000" cap="all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09DA23C4-A9FB-DB4A-B7DD-A0A5161EF3E0}" type="datetime1">
              <a:rPr lang="en-US" smtClean="0"/>
              <a:pPr/>
              <a:t>3/15/2026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9" y="5109526"/>
            <a:ext cx="6595450" cy="1113474"/>
          </a:xfrm>
        </p:spPr>
        <p:txBody>
          <a:bodyPr>
            <a:noAutofit/>
          </a:bodyPr>
          <a:lstStyle>
            <a:lvl1pPr marL="0" indent="0">
              <a:buNone/>
              <a:defRPr sz="2000" b="1" i="0">
                <a:solidFill>
                  <a:schemeClr val="accent1"/>
                </a:solidFill>
                <a:latin typeface="+mj-lt"/>
              </a:defRPr>
            </a:lvl1pPr>
            <a:lvl2pPr marL="228600" indent="0">
              <a:buNone/>
              <a:defRPr sz="2000" b="1" i="0">
                <a:solidFill>
                  <a:schemeClr val="accent1"/>
                </a:solidFill>
                <a:latin typeface="+mj-lt"/>
              </a:defRPr>
            </a:lvl2pPr>
            <a:lvl3pPr marL="457200" indent="0">
              <a:buNone/>
              <a:defRPr sz="2000" b="1" i="0">
                <a:solidFill>
                  <a:schemeClr val="accent1"/>
                </a:solidFill>
                <a:latin typeface="+mj-lt"/>
              </a:defRPr>
            </a:lvl3pPr>
            <a:lvl4pPr marL="685800" indent="0">
              <a:buNone/>
              <a:defRPr sz="2000" b="1" i="0">
                <a:solidFill>
                  <a:schemeClr val="accent1"/>
                </a:solidFill>
                <a:latin typeface="+mj-lt"/>
              </a:defRPr>
            </a:lvl4pPr>
            <a:lvl5pPr marL="914400" indent="0">
              <a:buNone/>
              <a:defRPr sz="2000" b="1" i="0">
                <a:solidFill>
                  <a:schemeClr val="accent1"/>
                </a:solidFill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60278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6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61" Type="http://schemas.openxmlformats.org/officeDocument/2006/relationships/slideLayout" Target="../slideLayouts/slideLayout6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60" Type="http://schemas.openxmlformats.org/officeDocument/2006/relationships/slideLayout" Target="../slideLayouts/slideLayout6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59" Type="http://schemas.openxmlformats.org/officeDocument/2006/relationships/slideLayout" Target="../slideLayouts/slideLayout5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01714"/>
            <a:ext cx="10923935" cy="149447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708540" y="0"/>
            <a:ext cx="914400" cy="6309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/>
                </a:solidFill>
                <a:latin typeface="+mj-lt"/>
              </a:defRPr>
            </a:lvl1pPr>
          </a:lstStyle>
          <a:p>
            <a:fld id="{D90E5A07-4FDA-D34C-BE60-17876FEEBAA5}" type="datetime1">
              <a:rPr lang="en-US" smtClean="0"/>
              <a:pPr/>
              <a:t>3/15/2026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34029" y="0"/>
            <a:ext cx="3657600" cy="6309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09324" y="0"/>
            <a:ext cx="548640" cy="6309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bg1"/>
                </a:solidFill>
                <a:latin typeface="+mj-lt"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4029" y="2877190"/>
            <a:ext cx="10923935" cy="33458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99736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4" r:id="rId1"/>
    <p:sldLayoutId id="2147483775" r:id="rId2"/>
    <p:sldLayoutId id="2147483776" r:id="rId3"/>
    <p:sldLayoutId id="2147483777" r:id="rId4"/>
    <p:sldLayoutId id="2147483779" r:id="rId5"/>
    <p:sldLayoutId id="2147483780" r:id="rId6"/>
    <p:sldLayoutId id="2147483781" r:id="rId7"/>
    <p:sldLayoutId id="2147483782" r:id="rId8"/>
    <p:sldLayoutId id="2147483832" r:id="rId9"/>
    <p:sldLayoutId id="2147483783" r:id="rId10"/>
    <p:sldLayoutId id="2147483833" r:id="rId11"/>
    <p:sldLayoutId id="2147483784" r:id="rId12"/>
    <p:sldLayoutId id="2147483785" r:id="rId13"/>
    <p:sldLayoutId id="2147483786" r:id="rId14"/>
    <p:sldLayoutId id="2147483787" r:id="rId15"/>
    <p:sldLayoutId id="2147483788" r:id="rId16"/>
    <p:sldLayoutId id="2147483789" r:id="rId17"/>
    <p:sldLayoutId id="2147483790" r:id="rId18"/>
    <p:sldLayoutId id="2147483791" r:id="rId19"/>
    <p:sldLayoutId id="2147483792" r:id="rId20"/>
    <p:sldLayoutId id="2147483793" r:id="rId21"/>
    <p:sldLayoutId id="2147483794" r:id="rId22"/>
    <p:sldLayoutId id="2147483795" r:id="rId23"/>
    <p:sldLayoutId id="2147483796" r:id="rId24"/>
    <p:sldLayoutId id="2147483797" r:id="rId25"/>
    <p:sldLayoutId id="2147483798" r:id="rId26"/>
    <p:sldLayoutId id="2147483799" r:id="rId27"/>
    <p:sldLayoutId id="2147483800" r:id="rId28"/>
    <p:sldLayoutId id="2147483801" r:id="rId29"/>
    <p:sldLayoutId id="2147483802" r:id="rId30"/>
    <p:sldLayoutId id="2147483803" r:id="rId31"/>
    <p:sldLayoutId id="2147483804" r:id="rId32"/>
    <p:sldLayoutId id="2147483805" r:id="rId33"/>
    <p:sldLayoutId id="2147483806" r:id="rId34"/>
    <p:sldLayoutId id="2147483807" r:id="rId35"/>
    <p:sldLayoutId id="2147483808" r:id="rId36"/>
    <p:sldLayoutId id="2147483809" r:id="rId37"/>
    <p:sldLayoutId id="2147483810" r:id="rId38"/>
    <p:sldLayoutId id="2147483811" r:id="rId39"/>
    <p:sldLayoutId id="2147483812" r:id="rId40"/>
    <p:sldLayoutId id="2147483813" r:id="rId41"/>
    <p:sldLayoutId id="2147483814" r:id="rId42"/>
    <p:sldLayoutId id="2147483834" r:id="rId43"/>
    <p:sldLayoutId id="2147483815" r:id="rId44"/>
    <p:sldLayoutId id="2147483816" r:id="rId45"/>
    <p:sldLayoutId id="2147483817" r:id="rId46"/>
    <p:sldLayoutId id="2147483818" r:id="rId47"/>
    <p:sldLayoutId id="2147483819" r:id="rId48"/>
    <p:sldLayoutId id="2147483820" r:id="rId49"/>
    <p:sldLayoutId id="2147483821" r:id="rId50"/>
    <p:sldLayoutId id="2147483822" r:id="rId51"/>
    <p:sldLayoutId id="2147483835" r:id="rId52"/>
    <p:sldLayoutId id="2147483823" r:id="rId53"/>
    <p:sldLayoutId id="2147483824" r:id="rId54"/>
    <p:sldLayoutId id="2147483825" r:id="rId55"/>
    <p:sldLayoutId id="2147483826" r:id="rId56"/>
    <p:sldLayoutId id="2147483827" r:id="rId57"/>
    <p:sldLayoutId id="2147483828" r:id="rId58"/>
    <p:sldLayoutId id="2147483829" r:id="rId59"/>
    <p:sldLayoutId id="2147483830" r:id="rId60"/>
    <p:sldLayoutId id="2147483831" r:id="rId6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b="1" u="sng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b="0" i="0" kern="1200">
          <a:solidFill>
            <a:schemeClr val="bg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bg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b="0" i="0" kern="1200">
          <a:solidFill>
            <a:schemeClr val="bg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b="0" i="0" kern="1200">
          <a:solidFill>
            <a:schemeClr val="bg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200" b="0" i="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18/10/relationships/comments" Target="../comments/modernComment_5F0_DA6D0BBC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7.xml"/><Relationship Id="rId5" Type="http://schemas.openxmlformats.org/officeDocument/2006/relationships/hyperlink" Target="https://pixnio.com/media/gardener-gardening-plant-material-plantation-planter" TargetMode="External"/><Relationship Id="rId4" Type="http://schemas.openxmlformats.org/officeDocument/2006/relationships/image" Target="../media/image14.jp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aroberts/7168488479/" TargetMode="External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38.xml"/><Relationship Id="rId4" Type="http://schemas.openxmlformats.org/officeDocument/2006/relationships/hyperlink" Target="https://creativecommons.org/licenses/by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thedirtonsoil.blogspot.com/" TargetMode="External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1.xml"/><Relationship Id="rId4" Type="http://schemas.openxmlformats.org/officeDocument/2006/relationships/hyperlink" Target="https://creativecommons.org/licenses/by-nc-nd/3.0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worldbank/9475138832" TargetMode="External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30.xml"/><Relationship Id="rId4" Type="http://schemas.openxmlformats.org/officeDocument/2006/relationships/hyperlink" Target="https://creativecommons.org/licenses/by-nc-nd/3.0/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058930" TargetMode="Externa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forever5yearsold/2808759067" TargetMode="External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31.xml"/><Relationship Id="rId4" Type="http://schemas.openxmlformats.org/officeDocument/2006/relationships/hyperlink" Target="https://creativecommons.org/licenses/by/3.0/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2608C23-AAC7-24F5-F2C0-159F3F981C2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9" y="634999"/>
            <a:ext cx="7152035" cy="5588001"/>
          </a:xfrm>
        </p:spPr>
        <p:txBody>
          <a:bodyPr/>
          <a:lstStyle/>
          <a:p>
            <a:r>
              <a:rPr lang="en-US" dirty="0"/>
              <a:t>GRIT</a:t>
            </a:r>
            <a:br>
              <a:rPr lang="en-US" dirty="0"/>
            </a:br>
            <a:r>
              <a:rPr lang="en-US" sz="4400" i="1" dirty="0"/>
              <a:t>GROWING RESILIANCE IN TEENS.</a:t>
            </a:r>
            <a:br>
              <a:rPr lang="en-US" sz="4400" i="1" dirty="0"/>
            </a:br>
            <a:endParaRPr lang="en-US" dirty="0"/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BDE37C8C-B9EB-77D8-9402-9E66A29BE4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72448" y="634999"/>
            <a:ext cx="3385516" cy="1494477"/>
          </a:xfrm>
        </p:spPr>
        <p:txBody>
          <a:bodyPr/>
          <a:lstStyle/>
          <a:p>
            <a:r>
              <a:rPr lang="en-US" dirty="0"/>
              <a:t>Presented by Nichola Taylor</a:t>
            </a:r>
          </a:p>
          <a:p>
            <a:r>
              <a:rPr lang="en-US" dirty="0"/>
              <a:t>ECYW6007</a:t>
            </a:r>
          </a:p>
        </p:txBody>
      </p:sp>
    </p:spTree>
    <p:extLst>
      <p:ext uri="{BB962C8B-B14F-4D97-AF65-F5344CB8AC3E}">
        <p14:creationId xmlns:p14="http://schemas.microsoft.com/office/powerpoint/2010/main" val="3969117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CB9519-237E-F154-0775-DC5A3CDF75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3095" y="1011935"/>
            <a:ext cx="4714869" cy="1112153"/>
          </a:xfrm>
        </p:spPr>
        <p:txBody>
          <a:bodyPr anchor="b">
            <a:normAutofit/>
          </a:bodyPr>
          <a:lstStyle/>
          <a:p>
            <a:r>
              <a:rPr lang="en-US" dirty="0"/>
              <a:t>WELCOME</a:t>
            </a:r>
          </a:p>
        </p:txBody>
      </p:sp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B252F4F5-0329-8056-5431-FB2A9E334CE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6265" r="16265"/>
          <a:stretch/>
        </p:blipFill>
        <p:spPr>
          <a:xfrm>
            <a:off x="634070" y="630936"/>
            <a:ext cx="5652387" cy="5592063"/>
          </a:xfr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8ACC6B-C7FD-0935-2022-57CCC9D64B5D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716487" y="2496190"/>
            <a:ext cx="4841478" cy="223772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GRIT – Growing Resilience in teens.</a:t>
            </a:r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r>
              <a:rPr lang="en-US" b="1" dirty="0"/>
              <a:t>12 Month Youth Gardening </a:t>
            </a:r>
            <a:r>
              <a:rPr lang="en-US" b="1" dirty="0" err="1"/>
              <a:t>programme</a:t>
            </a:r>
            <a:r>
              <a:rPr lang="en-US" b="1" dirty="0"/>
              <a:t> based at Bwlch to enhance wellbeing and resilience in our young people</a:t>
            </a:r>
          </a:p>
          <a:p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664579516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3"/>
    </p:ext>
  </p:extLs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4B3497DB-6B8D-D369-D2E6-FDDB08DB3D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01714"/>
            <a:ext cx="10923935" cy="1494476"/>
          </a:xfrm>
        </p:spPr>
        <p:txBody>
          <a:bodyPr/>
          <a:lstStyle/>
          <a:p>
            <a:r>
              <a:rPr lang="en-US" dirty="0"/>
              <a:t>Aims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A161DA2A-A679-0138-9190-498630980D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6270" y="2196935"/>
            <a:ext cx="10821694" cy="3503221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Improve young people’s wellbeing and resilience through participation in a nature-Based youth programme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re-engage young people </a:t>
            </a:r>
            <a:br>
              <a:rPr lang="en-GB" dirty="0"/>
            </a:br>
            <a:br>
              <a:rPr lang="en-GB" dirty="0"/>
            </a:br>
            <a:r>
              <a:rPr lang="en-GB" dirty="0"/>
              <a:t>strengthen social connections</a:t>
            </a:r>
            <a:br>
              <a:rPr lang="en-GB" dirty="0"/>
            </a:br>
            <a:br>
              <a:rPr lang="en-GB" dirty="0"/>
            </a:br>
            <a:r>
              <a:rPr lang="en-GB" dirty="0"/>
              <a:t>provide opportunities for skill development</a:t>
            </a:r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69428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6A1DC5B-8FBC-A622-B707-006DE6C542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413" y="-792480"/>
            <a:ext cx="11579225" cy="79248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17DDE55-A8FE-FE29-3A72-A5226E307EB2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4028" y="1011936"/>
            <a:ext cx="9074511" cy="5211064"/>
          </a:xfrm>
        </p:spPr>
        <p:txBody>
          <a:bodyPr/>
          <a:lstStyle/>
          <a:p>
            <a:r>
              <a:rPr lang="en-US" dirty="0"/>
              <a:t>Objectives</a:t>
            </a:r>
          </a:p>
          <a:p>
            <a:r>
              <a:rPr lang="en-US" sz="2000" u="none" dirty="0"/>
              <a:t>Engage consistently in weekly gardening sessions, with at least 70% of participants maintaining regular attendance and active participation</a:t>
            </a:r>
          </a:p>
          <a:p>
            <a:endParaRPr lang="en-US" sz="2000" u="none" dirty="0"/>
          </a:p>
          <a:p>
            <a:r>
              <a:rPr lang="en-US" sz="2000" u="none" dirty="0"/>
              <a:t>Develop practical and transferable skills, including gardening, teamwork, communication and problem-solving through experiential learning</a:t>
            </a:r>
          </a:p>
          <a:p>
            <a:endParaRPr lang="en-US" sz="2000" u="none" dirty="0"/>
          </a:p>
          <a:p>
            <a:r>
              <a:rPr lang="en-US" sz="2000" u="none" dirty="0"/>
              <a:t>Demonstrate improved wellbeing and resilience, measured through pre and post </a:t>
            </a:r>
            <a:r>
              <a:rPr lang="en-US" sz="2000" u="none" dirty="0" err="1"/>
              <a:t>programme</a:t>
            </a:r>
            <a:r>
              <a:rPr lang="en-US" sz="2000" u="none" dirty="0"/>
              <a:t> wellbeing assessments and reflective activities.</a:t>
            </a:r>
          </a:p>
          <a:p>
            <a:endParaRPr lang="en-US" sz="2000" u="none" dirty="0"/>
          </a:p>
          <a:p>
            <a:r>
              <a:rPr lang="en-US" sz="2000" u="none" dirty="0"/>
              <a:t>Strengthen community engagement by participating in harvesting and selling produce to </a:t>
            </a:r>
            <a:r>
              <a:rPr lang="en-US" sz="2000" u="none"/>
              <a:t>local community.</a:t>
            </a:r>
            <a:endParaRPr lang="en-US" sz="2000" u="none" dirty="0"/>
          </a:p>
        </p:txBody>
      </p:sp>
    </p:spTree>
    <p:extLst>
      <p:ext uri="{BB962C8B-B14F-4D97-AF65-F5344CB8AC3E}">
        <p14:creationId xmlns:p14="http://schemas.microsoft.com/office/powerpoint/2010/main" val="8481451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515B29-4E45-6F70-804F-B315516D26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Theoretical framework</a:t>
            </a:r>
          </a:p>
        </p:txBody>
      </p:sp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2728C7FB-BD32-E694-D054-B3FD652D142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2374" b="12374"/>
          <a:stretch/>
        </p:blipFill>
        <p:spPr/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6EDC57-B250-944C-B430-81AE4BA04288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pPr marL="0" indent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-US" dirty="0" err="1"/>
              <a:t>Resiliance</a:t>
            </a:r>
            <a:r>
              <a:rPr lang="en-US" dirty="0"/>
              <a:t> Theory – Young people develop resilience through supportive relationships, opportunities for mastery and meaningful participation</a:t>
            </a:r>
          </a:p>
          <a:p>
            <a:pPr marL="0" indent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-US" dirty="0"/>
              <a:t>Informal education – (Youth work Theory) – Learning through experience, dialogue and shared activity</a:t>
            </a:r>
          </a:p>
          <a:p>
            <a:pPr marL="0" indent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-US" dirty="0"/>
              <a:t>Social Model Approach – Focus on creating supportive environments rather that viewing young people as the problem</a:t>
            </a:r>
          </a:p>
          <a:p>
            <a:pPr marL="0" indent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-US" dirty="0"/>
              <a:t>Strengths based practice – Building on young people’s interests, capabilities and potential.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EEE6EAD-9FF2-5AA3-332C-79764DA6CC87}"/>
              </a:ext>
            </a:extLst>
          </p:cNvPr>
          <p:cNvSpPr txBox="1"/>
          <p:nvPr/>
        </p:nvSpPr>
        <p:spPr>
          <a:xfrm>
            <a:off x="634027" y="4135272"/>
            <a:ext cx="62090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www.flickr.com/photos/aroberts/7168488479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/3.0/"/>
              </a:rPr>
              <a:t>CC BY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19108916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B08A84-8F56-B397-F07C-3C40A62C28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CB713B-4C51-8AC8-56A2-79DFE5D691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8911" y="1001714"/>
            <a:ext cx="6209053" cy="1122374"/>
          </a:xfrm>
        </p:spPr>
        <p:txBody>
          <a:bodyPr anchor="t">
            <a:normAutofit/>
          </a:bodyPr>
          <a:lstStyle/>
          <a:p>
            <a:r>
              <a:rPr lang="en-US" dirty="0"/>
              <a:t>Policy </a:t>
            </a:r>
          </a:p>
        </p:txBody>
      </p:sp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D85BBFC0-5801-79E8-2DC4-8500D95E662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055" r="42305"/>
          <a:stretch>
            <a:fillRect/>
          </a:stretch>
        </p:blipFill>
        <p:spPr>
          <a:xfrm>
            <a:off x="20" y="1"/>
            <a:ext cx="4904887" cy="6858000"/>
          </a:xfrm>
          <a:noFill/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F6624C1-D701-D5D0-6DF1-902F6296688D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8911" y="2496189"/>
            <a:ext cx="6209053" cy="3726811"/>
          </a:xfrm>
        </p:spPr>
        <p:txBody>
          <a:bodyPr>
            <a:normAutofit lnSpcReduction="10000"/>
          </a:bodyPr>
          <a:lstStyle/>
          <a:p>
            <a:pPr marL="0" indent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-US" dirty="0"/>
              <a:t>Supporting disengaged young people and progression pathways through the Youth Engagement and Progression Framework</a:t>
            </a:r>
          </a:p>
          <a:p>
            <a:pPr marL="0" indent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-US" dirty="0"/>
              <a:t>Promoting community participation and active citizenship </a:t>
            </a:r>
          </a:p>
          <a:p>
            <a:pPr marL="0" indent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-US" dirty="0"/>
              <a:t>Ensures professional practice is informed by National Occupational Standards for youth work, emphasizing facilitation, safeguarding </a:t>
            </a:r>
            <a:r>
              <a:rPr lang="en-US"/>
              <a:t>and participation.</a:t>
            </a:r>
            <a:endParaRPr lang="en-US" dirty="0"/>
          </a:p>
          <a:p>
            <a:pPr marL="0" indent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-US" dirty="0"/>
              <a:t>Supporting inclusive practice for neurodivergent young people and those experiencing anxiety.</a:t>
            </a:r>
          </a:p>
          <a:p>
            <a:pPr marL="0" indent="0">
              <a:spcBef>
                <a:spcPts val="1200"/>
              </a:spcBef>
              <a:spcAft>
                <a:spcPts val="1200"/>
              </a:spcAft>
              <a:buNone/>
            </a:pPr>
            <a:endParaRPr lang="en-US" dirty="0"/>
          </a:p>
          <a:p>
            <a:pPr marL="0" indent="0">
              <a:spcBef>
                <a:spcPts val="1200"/>
              </a:spcBef>
              <a:spcAft>
                <a:spcPts val="1200"/>
              </a:spcAft>
              <a:buNone/>
            </a:pPr>
            <a:endParaRPr lang="en-US" dirty="0"/>
          </a:p>
          <a:p>
            <a:pPr marL="0" indent="0">
              <a:spcBef>
                <a:spcPts val="1200"/>
              </a:spcBef>
              <a:spcAft>
                <a:spcPts val="1200"/>
              </a:spcAft>
              <a:buNone/>
            </a:pP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944ADFA-DF47-4B12-10D9-4BD058861803}"/>
              </a:ext>
            </a:extLst>
          </p:cNvPr>
          <p:cNvSpPr txBox="1"/>
          <p:nvPr/>
        </p:nvSpPr>
        <p:spPr>
          <a:xfrm>
            <a:off x="2351003" y="6657946"/>
            <a:ext cx="255390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thedirtonsoil.blogspot.com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64291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EB8368-453C-9040-AD70-D3692BC927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D191C7-4EFE-EC00-2D39-70B9F29293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1001715"/>
            <a:ext cx="3380187" cy="1108746"/>
          </a:xfrm>
        </p:spPr>
        <p:txBody>
          <a:bodyPr anchor="b">
            <a:normAutofit/>
          </a:bodyPr>
          <a:lstStyle/>
          <a:p>
            <a:r>
              <a:rPr lang="en-US" sz="3000"/>
              <a:t>Evidence based practice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9B8701-655B-6961-76C1-55524149CFB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9" y="2491461"/>
            <a:ext cx="3380313" cy="3731539"/>
          </a:xfrm>
        </p:spPr>
        <p:txBody>
          <a:bodyPr>
            <a:normAutofit/>
          </a:bodyPr>
          <a:lstStyle/>
          <a:p>
            <a:pPr marL="0" indent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-US" sz="1700"/>
              <a:t>WHY GARDENING</a:t>
            </a:r>
          </a:p>
          <a:p>
            <a:pPr marL="0" indent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-US" sz="1700"/>
              <a:t>Nature-based </a:t>
            </a:r>
            <a:r>
              <a:rPr lang="en-US" sz="1700" err="1"/>
              <a:t>programmes</a:t>
            </a:r>
            <a:r>
              <a:rPr lang="en-US" sz="1700"/>
              <a:t> show to reduce stress and anxiety</a:t>
            </a:r>
          </a:p>
          <a:p>
            <a:pPr marL="0" indent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-US" sz="1700"/>
              <a:t>Outdoor activities increase engagement for young people disengaged from traditional learning</a:t>
            </a:r>
          </a:p>
          <a:p>
            <a:pPr marL="0" indent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-US" sz="1700"/>
              <a:t>Community gardening </a:t>
            </a:r>
            <a:r>
              <a:rPr lang="en-US" sz="1700" err="1"/>
              <a:t>programmes</a:t>
            </a:r>
            <a:r>
              <a:rPr lang="en-US" sz="1700"/>
              <a:t> improve social connection and sense of belonging </a:t>
            </a:r>
          </a:p>
          <a:p>
            <a:pPr marL="0" indent="0">
              <a:spcBef>
                <a:spcPts val="1200"/>
              </a:spcBef>
              <a:spcAft>
                <a:spcPts val="1200"/>
              </a:spcAft>
              <a:buNone/>
            </a:pPr>
            <a:endParaRPr lang="en-US" sz="1700"/>
          </a:p>
          <a:p>
            <a:pPr marL="0" indent="0">
              <a:spcBef>
                <a:spcPts val="1200"/>
              </a:spcBef>
              <a:spcAft>
                <a:spcPts val="1200"/>
              </a:spcAft>
              <a:buNone/>
            </a:pPr>
            <a:endParaRPr lang="en-US" sz="1700"/>
          </a:p>
        </p:txBody>
      </p:sp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E868EBF5-72A2-E969-6C7C-C3A0666155C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3840" r="13839" b="-1"/>
          <a:stretch>
            <a:fillRect/>
          </a:stretch>
        </p:blipFill>
        <p:spPr>
          <a:xfrm>
            <a:off x="4761780" y="10"/>
            <a:ext cx="7430219" cy="6857990"/>
          </a:xfrm>
          <a:noFill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C0FB21D-AF80-6621-D414-627CA8157ACC}"/>
              </a:ext>
            </a:extLst>
          </p:cNvPr>
          <p:cNvSpPr txBox="1"/>
          <p:nvPr/>
        </p:nvSpPr>
        <p:spPr>
          <a:xfrm>
            <a:off x="9638095" y="6657945"/>
            <a:ext cx="255390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flickr.com/photos/worldbank/947513883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99396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15E61-B638-09F9-C546-EC46B3428F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891" y="308758"/>
            <a:ext cx="10976076" cy="1487654"/>
          </a:xfrm>
        </p:spPr>
        <p:txBody>
          <a:bodyPr/>
          <a:lstStyle/>
          <a:p>
            <a:r>
              <a:rPr lang="en-US" sz="2800" dirty="0" err="1"/>
              <a:t>Programme</a:t>
            </a:r>
            <a:r>
              <a:rPr lang="en-US" sz="2800" dirty="0"/>
              <a:t> Design</a:t>
            </a:r>
            <a:r>
              <a:rPr lang="en-US" dirty="0"/>
              <a:t>	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35182DD-55E6-2EBE-A515-E92A804405FC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104109809"/>
              </p:ext>
            </p:extLst>
          </p:nvPr>
        </p:nvGraphicFramePr>
        <p:xfrm>
          <a:off x="285007" y="1246909"/>
          <a:ext cx="11519065" cy="51700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79766">
                  <a:extLst>
                    <a:ext uri="{9D8B030D-6E8A-4147-A177-3AD203B41FA5}">
                      <a16:colId xmlns:a16="http://schemas.microsoft.com/office/drawing/2014/main" val="1749328197"/>
                    </a:ext>
                  </a:extLst>
                </a:gridCol>
                <a:gridCol w="3163574">
                  <a:extLst>
                    <a:ext uri="{9D8B030D-6E8A-4147-A177-3AD203B41FA5}">
                      <a16:colId xmlns:a16="http://schemas.microsoft.com/office/drawing/2014/main" val="348260276"/>
                    </a:ext>
                  </a:extLst>
                </a:gridCol>
                <a:gridCol w="2595959">
                  <a:extLst>
                    <a:ext uri="{9D8B030D-6E8A-4147-A177-3AD203B41FA5}">
                      <a16:colId xmlns:a16="http://schemas.microsoft.com/office/drawing/2014/main" val="1034751634"/>
                    </a:ext>
                  </a:extLst>
                </a:gridCol>
                <a:gridCol w="2879766">
                  <a:extLst>
                    <a:ext uri="{9D8B030D-6E8A-4147-A177-3AD203B41FA5}">
                      <a16:colId xmlns:a16="http://schemas.microsoft.com/office/drawing/2014/main" val="3866706750"/>
                    </a:ext>
                  </a:extLst>
                </a:gridCol>
              </a:tblGrid>
              <a:tr h="1140031">
                <a:tc>
                  <a:txBody>
                    <a:bodyPr/>
                    <a:lstStyle/>
                    <a:p>
                      <a:r>
                        <a:rPr lang="en-GB" dirty="0"/>
                        <a:t>Phase 1</a:t>
                      </a:r>
                    </a:p>
                    <a:p>
                      <a:r>
                        <a:rPr lang="en-GB" dirty="0"/>
                        <a:t>Engagement &amp; Co-Design</a:t>
                      </a:r>
                    </a:p>
                    <a:p>
                      <a:r>
                        <a:rPr lang="en-GB" dirty="0"/>
                        <a:t>(1-3 Months)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Phase 2</a:t>
                      </a:r>
                    </a:p>
                    <a:p>
                      <a:r>
                        <a:rPr lang="en-GB" dirty="0"/>
                        <a:t>Growing &amp; Skills Development </a:t>
                      </a:r>
                    </a:p>
                    <a:p>
                      <a:r>
                        <a:rPr lang="en-GB" dirty="0"/>
                        <a:t>(4-8 Months)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Phase 3</a:t>
                      </a:r>
                    </a:p>
                    <a:p>
                      <a:r>
                        <a:rPr lang="en-GB" dirty="0"/>
                        <a:t>Community &amp; Enterprise</a:t>
                      </a:r>
                    </a:p>
                    <a:p>
                      <a:r>
                        <a:rPr lang="en-GB" dirty="0"/>
                        <a:t>(9-11 Months)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Phase 4</a:t>
                      </a:r>
                    </a:p>
                    <a:p>
                      <a:r>
                        <a:rPr lang="en-GB" dirty="0"/>
                        <a:t>Reflection &amp; Transition</a:t>
                      </a:r>
                    </a:p>
                    <a:p>
                      <a:r>
                        <a:rPr lang="en-GB" dirty="0"/>
                        <a:t>(Month 12)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1317162"/>
                  </a:ext>
                </a:extLst>
              </a:tr>
              <a:tr h="1089198">
                <a:tc>
                  <a:txBody>
                    <a:bodyPr/>
                    <a:lstStyle/>
                    <a:p>
                      <a:r>
                        <a:rPr lang="en-GB" dirty="0"/>
                        <a:t>Recruitment through schools, youth service referrals and SEET list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Regular weekly gardening sessions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Harvesting &amp; preparing produce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Evaluation with young people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67253452"/>
                  </a:ext>
                </a:extLst>
              </a:tr>
              <a:tr h="1089198">
                <a:tc>
                  <a:txBody>
                    <a:bodyPr/>
                    <a:lstStyle/>
                    <a:p>
                      <a:r>
                        <a:rPr lang="en-GB" dirty="0"/>
                        <a:t>Relationship building  activities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Skills workshops</a:t>
                      </a:r>
                    </a:p>
                    <a:p>
                      <a:r>
                        <a:rPr lang="en-GB" dirty="0"/>
                        <a:t>Teamwork &amp; communication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Selling at local markets / community events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Celebrate event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67581767"/>
                  </a:ext>
                </a:extLst>
              </a:tr>
              <a:tr h="1089198">
                <a:tc>
                  <a:txBody>
                    <a:bodyPr/>
                    <a:lstStyle/>
                    <a:p>
                      <a:r>
                        <a:rPr lang="en-GB" dirty="0"/>
                        <a:t>Co-design sessions – What to grow, roles, values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Guest Speakers </a:t>
                      </a:r>
                    </a:p>
                    <a:p>
                      <a:r>
                        <a:rPr lang="en-GB" dirty="0"/>
                        <a:t>(Local growers / social enterprises)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Budgeting and pricing discussions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Certificates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4527201"/>
                  </a:ext>
                </a:extLst>
              </a:tr>
              <a:tr h="762439">
                <a:tc>
                  <a:txBody>
                    <a:bodyPr/>
                    <a:lstStyle/>
                    <a:p>
                      <a:r>
                        <a:rPr lang="en-GB" dirty="0"/>
                        <a:t>Basic gardening skills and Health &amp; Safety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Reflection sessions linking learning to life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Community engagement events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Pathway planning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9966656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348620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676E2C-040E-4D92-F9F7-F61C47F4F1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390" y="118754"/>
            <a:ext cx="10604665" cy="2113808"/>
          </a:xfrm>
        </p:spPr>
        <p:txBody>
          <a:bodyPr/>
          <a:lstStyle/>
          <a:p>
            <a:r>
              <a:rPr lang="en-US" dirty="0"/>
              <a:t>Intended outcomes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2D330B5-6EF9-EFAB-2C5F-C761B68BFCEF}"/>
              </a:ext>
            </a:extLst>
          </p:cNvPr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510590988"/>
              </p:ext>
            </p:extLst>
          </p:nvPr>
        </p:nvGraphicFramePr>
        <p:xfrm>
          <a:off x="403761" y="2327564"/>
          <a:ext cx="10580915" cy="463680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165278">
                  <a:extLst>
                    <a:ext uri="{9D8B030D-6E8A-4147-A177-3AD203B41FA5}">
                      <a16:colId xmlns:a16="http://schemas.microsoft.com/office/drawing/2014/main" val="3225121516"/>
                    </a:ext>
                  </a:extLst>
                </a:gridCol>
                <a:gridCol w="415637">
                  <a:extLst>
                    <a:ext uri="{9D8B030D-6E8A-4147-A177-3AD203B41FA5}">
                      <a16:colId xmlns:a16="http://schemas.microsoft.com/office/drawing/2014/main" val="648199171"/>
                    </a:ext>
                  </a:extLst>
                </a:gridCol>
              </a:tblGrid>
              <a:tr h="927361">
                <a:tc>
                  <a:txBody>
                    <a:bodyPr/>
                    <a:lstStyle/>
                    <a:p>
                      <a:pPr algn="ctr"/>
                      <a:endParaRPr lang="en-GB" sz="3600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590221"/>
                  </a:ext>
                </a:extLst>
              </a:tr>
              <a:tr h="927361"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chemeClr val="bg1"/>
                          </a:solidFill>
                        </a:rPr>
                        <a:t>Improved emotional wellbeing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8040785"/>
                  </a:ext>
                </a:extLst>
              </a:tr>
              <a:tr h="927361"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chemeClr val="bg1"/>
                          </a:solidFill>
                        </a:rPr>
                        <a:t>Increased confidence and resilience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7953773"/>
                  </a:ext>
                </a:extLst>
              </a:tr>
              <a:tr h="927361"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chemeClr val="bg1"/>
                          </a:solidFill>
                        </a:rPr>
                        <a:t>Enhanced social skills and community connection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4954395"/>
                  </a:ext>
                </a:extLst>
              </a:tr>
              <a:tr h="927361"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chemeClr val="bg1"/>
                          </a:solidFill>
                        </a:rPr>
                        <a:t>Greater sense of agency and purpose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14487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365539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60DFFC-2F74-F00A-B82C-C8996D9034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8AD26-2239-3F22-B1C6-8C51F88BF5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390" y="118754"/>
            <a:ext cx="10604665" cy="2113808"/>
          </a:xfrm>
        </p:spPr>
        <p:txBody>
          <a:bodyPr/>
          <a:lstStyle/>
          <a:p>
            <a:r>
              <a:rPr lang="en-US" dirty="0"/>
              <a:t>Success indicators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015BA21-5DBF-63D1-DEF2-79BE2543E6DF}"/>
              </a:ext>
            </a:extLst>
          </p:cNvPr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2929083607"/>
              </p:ext>
            </p:extLst>
          </p:nvPr>
        </p:nvGraphicFramePr>
        <p:xfrm>
          <a:off x="403761" y="2327564"/>
          <a:ext cx="10580915" cy="463680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237018">
                  <a:extLst>
                    <a:ext uri="{9D8B030D-6E8A-4147-A177-3AD203B41FA5}">
                      <a16:colId xmlns:a16="http://schemas.microsoft.com/office/drawing/2014/main" val="3225121516"/>
                    </a:ext>
                  </a:extLst>
                </a:gridCol>
                <a:gridCol w="5343897">
                  <a:extLst>
                    <a:ext uri="{9D8B030D-6E8A-4147-A177-3AD203B41FA5}">
                      <a16:colId xmlns:a16="http://schemas.microsoft.com/office/drawing/2014/main" val="648199171"/>
                    </a:ext>
                  </a:extLst>
                </a:gridCol>
              </a:tblGrid>
              <a:tr h="927361">
                <a:tc>
                  <a:txBody>
                    <a:bodyPr/>
                    <a:lstStyle/>
                    <a:p>
                      <a:pPr algn="ctr"/>
                      <a:r>
                        <a:rPr lang="en-GB" sz="3600" b="1" dirty="0">
                          <a:solidFill>
                            <a:schemeClr val="bg1"/>
                          </a:solidFill>
                        </a:rPr>
                        <a:t>Quantitative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dirty="0">
                          <a:solidFill>
                            <a:schemeClr val="bg1"/>
                          </a:solidFill>
                        </a:rPr>
                        <a:t>Qualitive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590221"/>
                  </a:ext>
                </a:extLst>
              </a:tr>
              <a:tr h="927361"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chemeClr val="bg1"/>
                          </a:solidFill>
                        </a:rPr>
                        <a:t>Attendance and retention rates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chemeClr val="bg1"/>
                          </a:solidFill>
                        </a:rPr>
                        <a:t>Young people’s feedback and reflective journals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8040785"/>
                  </a:ext>
                </a:extLst>
              </a:tr>
              <a:tr h="927361"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chemeClr val="bg1"/>
                          </a:solidFill>
                        </a:rPr>
                        <a:t>Pre- and post wellbeing scales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chemeClr val="bg1"/>
                          </a:solidFill>
                        </a:rPr>
                        <a:t>Observations by youth workers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7953773"/>
                  </a:ext>
                </a:extLst>
              </a:tr>
              <a:tr h="927361"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chemeClr val="bg1"/>
                          </a:solidFill>
                        </a:rPr>
                        <a:t>Number of participants completing programme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chemeClr val="bg1"/>
                          </a:solidFill>
                        </a:rPr>
                        <a:t>Case Studies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4954395"/>
                  </a:ext>
                </a:extLst>
              </a:tr>
              <a:tr h="927361"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chemeClr val="bg1"/>
                          </a:solidFill>
                        </a:rPr>
                        <a:t>Produce sold / community engagement metrics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chemeClr val="bg1"/>
                          </a:solidFill>
                        </a:rPr>
                        <a:t>Testimonials from community partners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14487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521303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8CC6DB-A1BB-368C-F2F3-F0E0E126AF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Evaluation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759DBF-7098-7A07-9B29-15E5C345BF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Baseline and end of programme wellbeing questionnaires.</a:t>
            </a:r>
          </a:p>
          <a:p>
            <a:endParaRPr lang="en-GB" dirty="0"/>
          </a:p>
          <a:p>
            <a:r>
              <a:rPr lang="en-GB" dirty="0"/>
              <a:t>Ongoing reflective discussions.</a:t>
            </a:r>
          </a:p>
          <a:p>
            <a:endParaRPr lang="en-GB" dirty="0"/>
          </a:p>
          <a:p>
            <a:r>
              <a:rPr lang="en-GB" dirty="0"/>
              <a:t>Participatory evaluation sessions.</a:t>
            </a:r>
          </a:p>
          <a:p>
            <a:endParaRPr lang="en-GB" dirty="0"/>
          </a:p>
          <a:p>
            <a:r>
              <a:rPr lang="en-GB" dirty="0"/>
              <a:t>Youth-led feedback tools.</a:t>
            </a:r>
          </a:p>
        </p:txBody>
      </p:sp>
    </p:spTree>
    <p:extLst>
      <p:ext uri="{BB962C8B-B14F-4D97-AF65-F5344CB8AC3E}">
        <p14:creationId xmlns:p14="http://schemas.microsoft.com/office/powerpoint/2010/main" val="3970587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BA87EA-8BB3-79C6-656A-1A8ABD658D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1001714"/>
            <a:ext cx="6587506" cy="1112519"/>
          </a:xfrm>
        </p:spPr>
        <p:txBody>
          <a:bodyPr anchor="t">
            <a:normAutofit/>
          </a:bodyPr>
          <a:lstStyle/>
          <a:p>
            <a:r>
              <a:rPr lang="en-US" sz="4200"/>
              <a:t>Potential Challenges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CD98DB84-ACF2-AD11-C91C-F4485703D47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8" y="2495234"/>
            <a:ext cx="6595451" cy="3727765"/>
          </a:xfrm>
        </p:spPr>
        <p:txBody>
          <a:bodyPr>
            <a:normAutofit/>
          </a:bodyPr>
          <a:lstStyle/>
          <a:p>
            <a:r>
              <a:rPr lang="en-GB" b="1" dirty="0"/>
              <a:t>Maintaining consistent engagement for young people over 12 months</a:t>
            </a:r>
          </a:p>
          <a:p>
            <a:r>
              <a:rPr lang="en-GB" b="1" dirty="0"/>
              <a:t>Weather and seasonal limitations affecting outdoor activities </a:t>
            </a:r>
          </a:p>
          <a:p>
            <a:r>
              <a:rPr lang="en-GB" b="1" dirty="0"/>
              <a:t>Resource and funding constraints </a:t>
            </a:r>
          </a:p>
          <a:p>
            <a:r>
              <a:rPr lang="en-GB" b="1" dirty="0"/>
              <a:t>Supporting diverse needs including anxiety and neurodivergence</a:t>
            </a:r>
          </a:p>
          <a:p>
            <a:endParaRPr lang="en-GB" b="1" dirty="0"/>
          </a:p>
          <a:p>
            <a:endParaRPr lang="en-GB" b="1" dirty="0"/>
          </a:p>
        </p:txBody>
      </p:sp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D711D4FA-3708-23A0-58EB-81F8E494DE3B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4553" r="26324" b="-1"/>
          <a:stretch>
            <a:fillRect/>
          </a:stretch>
        </p:blipFill>
        <p:spPr>
          <a:xfrm>
            <a:off x="8172454" y="10"/>
            <a:ext cx="4019545" cy="6857990"/>
          </a:xfrm>
          <a:noFill/>
        </p:spPr>
      </p:pic>
    </p:spTree>
    <p:extLst>
      <p:ext uri="{BB962C8B-B14F-4D97-AF65-F5344CB8AC3E}">
        <p14:creationId xmlns:p14="http://schemas.microsoft.com/office/powerpoint/2010/main" val="32727320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E1D3A4-FFD8-0509-A115-60C3FB6A66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2454" y="994222"/>
            <a:ext cx="3385510" cy="1882967"/>
          </a:xfrm>
        </p:spPr>
        <p:txBody>
          <a:bodyPr anchor="b">
            <a:normAutofit/>
          </a:bodyPr>
          <a:lstStyle/>
          <a:p>
            <a:br>
              <a:rPr lang="en-GB" dirty="0"/>
            </a:br>
            <a:br>
              <a:rPr lang="en-GB" dirty="0"/>
            </a:br>
            <a:r>
              <a:rPr lang="en-GB" dirty="0"/>
              <a:t>Conclusion</a:t>
            </a:r>
          </a:p>
        </p:txBody>
      </p:sp>
      <p:pic>
        <p:nvPicPr>
          <p:cNvPr id="6" name="Picture Placeholder 5" descr="A grocery store with different vegetables&#10;&#10;AI-generated content may be incorrect.">
            <a:extLst>
              <a:ext uri="{FF2B5EF4-FFF2-40B4-BE49-F238E27FC236}">
                <a16:creationId xmlns:a16="http://schemas.microsoft.com/office/drawing/2014/main" id="{C76E9562-0742-199B-FDA7-E50BD8F4664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7448" r="7448"/>
          <a:stretch/>
        </p:blipFill>
        <p:spPr>
          <a:xfrm>
            <a:off x="20" y="10"/>
            <a:ext cx="7781345" cy="6857990"/>
          </a:xfrm>
          <a:noFill/>
        </p:spPr>
      </p:pic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5F7B6917-A04D-4A31-76B0-0F906444FC5D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72454" y="3251766"/>
            <a:ext cx="3385510" cy="2971234"/>
          </a:xfrm>
        </p:spPr>
        <p:txBody>
          <a:bodyPr/>
          <a:lstStyle/>
          <a:p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4F7F514-9110-B515-8FE4-906711FB556D}"/>
              </a:ext>
            </a:extLst>
          </p:cNvPr>
          <p:cNvSpPr txBox="1"/>
          <p:nvPr/>
        </p:nvSpPr>
        <p:spPr>
          <a:xfrm>
            <a:off x="5535237" y="6657945"/>
            <a:ext cx="224612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flickr.com/photos/forever5yearsold/280875906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82485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8E304FF3-4F88-2EBE-535F-0E5D11B04D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01714"/>
            <a:ext cx="10923935" cy="1494476"/>
          </a:xfrm>
        </p:spPr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350497FB-DBE8-485A-8055-C16F22BC33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029" y="1923803"/>
            <a:ext cx="10923935" cy="4299197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Jeffs, T. and Smith, M. (2010) Youth Work Practice. Basingstoke: Palgrave Macmillan.</a:t>
            </a:r>
          </a:p>
          <a:p>
            <a:r>
              <a:rPr lang="en-GB" dirty="0"/>
              <a:t> Rutter, M. (2012) ‘Resilience as a dynamic concept’, Development and Psychopathology, 24(2), pp. 335–344.</a:t>
            </a:r>
          </a:p>
          <a:p>
            <a:r>
              <a:rPr lang="en-GB" dirty="0"/>
              <a:t> Smith, M. (2001) ‘Young people, informal education and association’, The Encyclopaedia of Informal Education.  </a:t>
            </a:r>
          </a:p>
          <a:p>
            <a:r>
              <a:rPr lang="en-GB" dirty="0"/>
              <a:t>Ungar, M. (2011) ‘The social ecology of resilience: Addressing contextual and cultural ambiguity of a nascent construct’, American Journal of Orthopsychiatry, 81(1), pp.1–17.</a:t>
            </a:r>
          </a:p>
          <a:p>
            <a:r>
              <a:rPr lang="en-GB" dirty="0"/>
              <a:t> Welsh Government (2013) Youth Engagement and Progression Framework: Implementation Plan. Cardiff: Welsh Government.</a:t>
            </a:r>
          </a:p>
          <a:p>
            <a:r>
              <a:rPr lang="en-GB" dirty="0"/>
              <a:t>Ungar, M. (2011) ‘The social ecology of resilience’, American Journal of Orthopsychiatry, 81(1), pp.1–17.</a:t>
            </a:r>
          </a:p>
          <a:p>
            <a:r>
              <a:rPr lang="en-GB" dirty="0"/>
              <a:t> Children’s workforce Development Council (CWDS) (2010) National Occupational Standards for Youth Work. London: CWDC</a:t>
            </a:r>
          </a:p>
          <a:p>
            <a:r>
              <a:rPr lang="en-GB" dirty="0"/>
              <a:t>Welsh Government (2019) Youth Work Strategy for Wales. Cardiff: Welsh Government.</a:t>
            </a:r>
          </a:p>
          <a:p>
            <a:r>
              <a:rPr lang="en-GB" dirty="0"/>
              <a:t>Welsh Government (2013) Youth Engagement and Progression Framework: Implementation </a:t>
            </a:r>
            <a:r>
              <a:rPr lang="en-GB" dirty="0" err="1"/>
              <a:t>Plan.Cardiff:Welsh</a:t>
            </a:r>
            <a:r>
              <a:rPr lang="en-GB"/>
              <a:t> Government.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4121152"/>
      </p:ext>
    </p:extLst>
  </p:cSld>
  <p:clrMapOvr>
    <a:masterClrMapping/>
  </p:clrMapOvr>
</p:sld>
</file>

<file path=ppt/theme/theme1.xml><?xml version="1.0" encoding="utf-8"?>
<a:theme xmlns:a="http://schemas.openxmlformats.org/drawingml/2006/main" name="BoldUnderlinesKeynote">
  <a:themeElements>
    <a:clrScheme name="NB - Keynote">
      <a:dk1>
        <a:srgbClr val="000000"/>
      </a:dk1>
      <a:lt1>
        <a:srgbClr val="FFFFFF"/>
      </a:lt1>
      <a:dk2>
        <a:srgbClr val="2C3932"/>
      </a:dk2>
      <a:lt2>
        <a:srgbClr val="FDF6EA"/>
      </a:lt2>
      <a:accent1>
        <a:srgbClr val="003A41"/>
      </a:accent1>
      <a:accent2>
        <a:srgbClr val="ECEBE3"/>
      </a:accent2>
      <a:accent3>
        <a:srgbClr val="400023"/>
      </a:accent3>
      <a:accent4>
        <a:srgbClr val="68989E"/>
      </a:accent4>
      <a:accent5>
        <a:srgbClr val="BFB360"/>
      </a:accent5>
      <a:accent6>
        <a:srgbClr val="BF6093"/>
      </a:accent6>
      <a:hlink>
        <a:srgbClr val="169C9A"/>
      </a:hlink>
      <a:folHlink>
        <a:srgbClr val="E15C3D"/>
      </a:folHlink>
    </a:clrScheme>
    <a:fontScheme name="Custom 9">
      <a:majorFont>
        <a:latin typeface="Aptos"/>
        <a:ea typeface=""/>
        <a:cs typeface=""/>
      </a:majorFont>
      <a:minorFont>
        <a:latin typeface="Apto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old underlines keynote presentation _win32_DN_v2" id="{E18D5B16-117C-46FD-8B97-39D77F728B32}" vid="{93298573-99F9-4CB3-90C8-DB41313B575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F782DA7-86C0-4A84-A860-11A1E6E3FB6B}">
  <ds:schemaRefs>
    <ds:schemaRef ds:uri="http://www.w3.org/XML/1998/namespace"/>
    <ds:schemaRef ds:uri="http://purl.org/dc/terms/"/>
    <ds:schemaRef ds:uri="http://schemas.openxmlformats.org/package/2006/metadata/core-properties"/>
    <ds:schemaRef ds:uri="http://purl.org/dc/elements/1.1/"/>
    <ds:schemaRef ds:uri="http://purl.org/dc/dcmitype/"/>
    <ds:schemaRef ds:uri="http://schemas.microsoft.com/sharepoint/v3"/>
    <ds:schemaRef ds:uri="http://schemas.microsoft.com/office/2006/documentManagement/types"/>
    <ds:schemaRef ds:uri="http://schemas.microsoft.com/office/infopath/2007/PartnerControls"/>
    <ds:schemaRef ds:uri="230e9df3-be65-4c73-a93b-d1236ebd677e"/>
    <ds:schemaRef ds:uri="16c05727-aa75-4e4a-9b5f-8a80a1165891"/>
    <ds:schemaRef ds:uri="71af3243-3dd4-4a8d-8c0d-dd76da1f02a5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076F8FCD-0A1F-4F6A-8F55-15E9E87E2E4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3A9C388-2C06-4AF2-857C-74055069A29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{E644D573-926F-4973-9C83-5A41DF991393}e68b7f07-47f1-4c94-a1ca-e7d736a42cf8-TF86f18fb6-1448-4a46-9973-da86b5b4a1df94418399_win32</Template>
  <TotalTime>473</TotalTime>
  <Words>780</Words>
  <Application>Microsoft Office PowerPoint</Application>
  <PresentationFormat>Widescreen</PresentationFormat>
  <Paragraphs>110</Paragraphs>
  <Slides>14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Aptos</vt:lpstr>
      <vt:lpstr>Aptos Light</vt:lpstr>
      <vt:lpstr>Arial</vt:lpstr>
      <vt:lpstr>BoldUnderlinesKeynote</vt:lpstr>
      <vt:lpstr>GRIT GROWING RESILIANCE IN TEENS. </vt:lpstr>
      <vt:lpstr>WELCOME</vt:lpstr>
      <vt:lpstr>Aims</vt:lpstr>
      <vt:lpstr>PowerPoint Presentation</vt:lpstr>
      <vt:lpstr>Theoretical framework</vt:lpstr>
      <vt:lpstr>Policy </vt:lpstr>
      <vt:lpstr>Evidence based practice </vt:lpstr>
      <vt:lpstr>Programme Design </vt:lpstr>
      <vt:lpstr>Intended outcomes</vt:lpstr>
      <vt:lpstr>Success indicators</vt:lpstr>
      <vt:lpstr>Evaluation methods</vt:lpstr>
      <vt:lpstr>Potential Challenges</vt:lpstr>
      <vt:lpstr>  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Nichola M Taylor</dc:creator>
  <cp:lastModifiedBy>Nichola M Taylor</cp:lastModifiedBy>
  <cp:revision>1</cp:revision>
  <dcterms:created xsi:type="dcterms:W3CDTF">2026-02-04T15:10:30Z</dcterms:created>
  <dcterms:modified xsi:type="dcterms:W3CDTF">2026-03-15T14:04:36Z</dcterms:modified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