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11" d="100"/>
          <a:sy n="111" d="100"/>
        </p:scale>
        <p:origin x="-60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printerSettings" Target="printerSettings/printerSettings1.bin"/><Relationship Id="rId7" Type="http://schemas.openxmlformats.org/officeDocument/2006/relationships/presProps" Target="presProps.xml"/><Relationship Id="rId8" Type="http://schemas.openxmlformats.org/officeDocument/2006/relationships/viewProps" Target="viewProps.xml"/><Relationship Id="rId9" Type="http://schemas.openxmlformats.org/officeDocument/2006/relationships/theme" Target="theme/theme1.xml"/><Relationship Id="rId1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8F16-EBF4-3341-A314-9AE307B8DF5C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89151-AF96-8D46-B168-38F77CDD53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4476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8F16-EBF4-3341-A314-9AE307B8DF5C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89151-AF96-8D46-B168-38F77CDD53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728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8F16-EBF4-3341-A314-9AE307B8DF5C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89151-AF96-8D46-B168-38F77CDD53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086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8F16-EBF4-3341-A314-9AE307B8DF5C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89151-AF96-8D46-B168-38F77CDD53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63674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8F16-EBF4-3341-A314-9AE307B8DF5C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89151-AF96-8D46-B168-38F77CDD53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8658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8F16-EBF4-3341-A314-9AE307B8DF5C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89151-AF96-8D46-B168-38F77CDD53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303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8F16-EBF4-3341-A314-9AE307B8DF5C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89151-AF96-8D46-B168-38F77CDD53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8774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8F16-EBF4-3341-A314-9AE307B8DF5C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89151-AF96-8D46-B168-38F77CDD53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50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8F16-EBF4-3341-A314-9AE307B8DF5C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89151-AF96-8D46-B168-38F77CDD53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519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8F16-EBF4-3341-A314-9AE307B8DF5C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89151-AF96-8D46-B168-38F77CDD53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2079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38F16-EBF4-3341-A314-9AE307B8DF5C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789151-AF96-8D46-B168-38F77CDD53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631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638F16-EBF4-3341-A314-9AE307B8DF5C}" type="datetimeFigureOut">
              <a:rPr lang="en-US" smtClean="0"/>
              <a:t>28/11/17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789151-AF96-8D46-B168-38F77CDD53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228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>
                <a:latin typeface="Arial Black"/>
                <a:cs typeface="Arial Black"/>
              </a:rPr>
              <a:t>Critical Analysis</a:t>
            </a:r>
            <a:endParaRPr lang="en-US" dirty="0">
              <a:latin typeface="Arial Black"/>
              <a:cs typeface="Arial Black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Collaborative workshop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72575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26273" y="1052657"/>
            <a:ext cx="8145797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>
                <a:latin typeface="Arial Black"/>
                <a:cs typeface="Arial Black"/>
              </a:rPr>
              <a:t>FORM;</a:t>
            </a:r>
          </a:p>
          <a:p>
            <a:endParaRPr lang="en-US" dirty="0" smtClean="0">
              <a:latin typeface="Arial Black"/>
              <a:cs typeface="Arial Black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 Black"/>
                <a:cs typeface="Arial Black"/>
              </a:rPr>
              <a:t>This is the ‘</a:t>
            </a:r>
            <a:r>
              <a:rPr lang="en-US" dirty="0" err="1" smtClean="0">
                <a:solidFill>
                  <a:srgbClr val="FF0000"/>
                </a:solidFill>
                <a:latin typeface="Arial Black"/>
                <a:cs typeface="Arial Black"/>
              </a:rPr>
              <a:t>Mise</a:t>
            </a:r>
            <a:r>
              <a:rPr lang="en-US" dirty="0" smtClean="0">
                <a:solidFill>
                  <a:srgbClr val="FF0000"/>
                </a:solidFill>
                <a:latin typeface="Arial Black"/>
                <a:cs typeface="Arial Black"/>
              </a:rPr>
              <a:t> en Scene</a:t>
            </a:r>
            <a:r>
              <a:rPr lang="en-US" dirty="0" smtClean="0">
                <a:latin typeface="Arial Black"/>
                <a:cs typeface="Arial Black"/>
              </a:rPr>
              <a:t> (Setting in Scene)’</a:t>
            </a:r>
          </a:p>
          <a:p>
            <a:endParaRPr lang="en-US" dirty="0" smtClean="0">
              <a:latin typeface="Arial Black"/>
              <a:cs typeface="Arial Black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 Black"/>
                <a:cs typeface="Arial Black"/>
              </a:rPr>
              <a:t>What is going on in the art work/photograph?</a:t>
            </a:r>
          </a:p>
          <a:p>
            <a:endParaRPr lang="en-US" dirty="0" smtClean="0">
              <a:latin typeface="Arial Black"/>
              <a:cs typeface="Arial Black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 Black"/>
                <a:cs typeface="Arial Black"/>
              </a:rPr>
              <a:t>Explain </a:t>
            </a:r>
            <a:r>
              <a:rPr lang="en-US" dirty="0" smtClean="0">
                <a:solidFill>
                  <a:srgbClr val="FF0000"/>
                </a:solidFill>
                <a:latin typeface="Arial Black"/>
                <a:cs typeface="Arial Black"/>
              </a:rPr>
              <a:t>Objectively</a:t>
            </a:r>
            <a:r>
              <a:rPr lang="en-US" dirty="0" smtClean="0">
                <a:latin typeface="Arial Black"/>
                <a:cs typeface="Arial Black"/>
              </a:rPr>
              <a:t> and Honestly</a:t>
            </a:r>
          </a:p>
          <a:p>
            <a:endParaRPr lang="en-US" dirty="0" smtClean="0">
              <a:latin typeface="Arial Black"/>
              <a:cs typeface="Arial Black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 Black"/>
                <a:cs typeface="Arial Black"/>
              </a:rPr>
              <a:t>Imagine you are trying to explain the art work to someone over the telephone and transcribe that message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3504121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63562" y="1464566"/>
            <a:ext cx="8065712" cy="30162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latin typeface="Arial Black"/>
                <a:cs typeface="Arial Black"/>
              </a:rPr>
              <a:t>PROCESS;</a:t>
            </a:r>
          </a:p>
          <a:p>
            <a:endParaRPr lang="en-US" dirty="0">
              <a:latin typeface="Arial Black"/>
              <a:cs typeface="Arial Black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 Black"/>
                <a:cs typeface="Arial Black"/>
              </a:rPr>
              <a:t>What has the artist used to make the art work?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Arial Black"/>
              <a:cs typeface="Arial Black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 Black"/>
                <a:cs typeface="Arial Black"/>
              </a:rPr>
              <a:t>Consider the </a:t>
            </a:r>
            <a:r>
              <a:rPr lang="en-US" dirty="0" smtClean="0">
                <a:solidFill>
                  <a:srgbClr val="FF0000"/>
                </a:solidFill>
                <a:latin typeface="Arial Black"/>
                <a:cs typeface="Arial Black"/>
              </a:rPr>
              <a:t>materials</a:t>
            </a:r>
            <a:r>
              <a:rPr lang="en-US" dirty="0" smtClean="0">
                <a:latin typeface="Arial Black"/>
                <a:cs typeface="Arial Black"/>
              </a:rPr>
              <a:t> and </a:t>
            </a:r>
            <a:r>
              <a:rPr lang="en-US" dirty="0" smtClean="0">
                <a:solidFill>
                  <a:srgbClr val="FF0000"/>
                </a:solidFill>
                <a:latin typeface="Arial Black"/>
                <a:cs typeface="Arial Black"/>
              </a:rPr>
              <a:t>media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Arial Black"/>
              <a:cs typeface="Arial Black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 Black"/>
                <a:cs typeface="Arial Black"/>
              </a:rPr>
              <a:t>If a photograph, What are the </a:t>
            </a:r>
            <a:r>
              <a:rPr lang="en-US" dirty="0" smtClean="0">
                <a:solidFill>
                  <a:srgbClr val="FF0000"/>
                </a:solidFill>
                <a:latin typeface="Arial Black"/>
                <a:cs typeface="Arial Black"/>
              </a:rPr>
              <a:t>light considerations</a:t>
            </a:r>
            <a:r>
              <a:rPr lang="en-US" dirty="0" smtClean="0">
                <a:latin typeface="Arial Black"/>
                <a:cs typeface="Arial Black"/>
              </a:rPr>
              <a:t>?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Arial Black"/>
              <a:cs typeface="Arial Black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 Black"/>
                <a:cs typeface="Arial Black"/>
              </a:rPr>
              <a:t>Has it been </a:t>
            </a:r>
            <a:r>
              <a:rPr lang="en-US" dirty="0" smtClean="0">
                <a:solidFill>
                  <a:srgbClr val="FF0000"/>
                </a:solidFill>
                <a:latin typeface="Arial Black"/>
                <a:cs typeface="Arial Black"/>
              </a:rPr>
              <a:t>Presented</a:t>
            </a:r>
            <a:r>
              <a:rPr lang="en-US" dirty="0" smtClean="0">
                <a:latin typeface="Arial Black"/>
                <a:cs typeface="Arial Black"/>
              </a:rPr>
              <a:t> in a special way </a:t>
            </a:r>
            <a:r>
              <a:rPr lang="en-US" dirty="0" err="1" smtClean="0">
                <a:latin typeface="Arial Black"/>
                <a:cs typeface="Arial Black"/>
              </a:rPr>
              <a:t>i.e</a:t>
            </a:r>
            <a:r>
              <a:rPr lang="en-US" dirty="0" smtClean="0">
                <a:latin typeface="Arial Black"/>
                <a:cs typeface="Arial Black"/>
              </a:rPr>
              <a:t> as an installation?</a:t>
            </a:r>
            <a:endParaRPr lang="en-US" dirty="0">
              <a:latin typeface="Arial Black"/>
              <a:cs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2564981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60596" y="1910801"/>
            <a:ext cx="8145796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latin typeface="Arial Black"/>
                <a:cs typeface="Arial Black"/>
              </a:rPr>
              <a:t>CONTENT:</a:t>
            </a:r>
          </a:p>
          <a:p>
            <a:endParaRPr lang="en-US" dirty="0">
              <a:latin typeface="Arial Black"/>
              <a:cs typeface="Arial Black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 Black"/>
                <a:cs typeface="Arial Black"/>
              </a:rPr>
              <a:t>Having researched further and understood the wider </a:t>
            </a:r>
            <a:r>
              <a:rPr lang="en-US" dirty="0" smtClean="0">
                <a:solidFill>
                  <a:srgbClr val="FF0000"/>
                </a:solidFill>
                <a:latin typeface="Arial Black"/>
                <a:cs typeface="Arial Black"/>
              </a:rPr>
              <a:t>context</a:t>
            </a:r>
            <a:r>
              <a:rPr lang="en-US" dirty="0" smtClean="0">
                <a:latin typeface="Arial Black"/>
                <a:cs typeface="Arial Black"/>
              </a:rPr>
              <a:t>, discuss the ideas behind the art work/image and the </a:t>
            </a:r>
            <a:r>
              <a:rPr lang="en-US" dirty="0" smtClean="0">
                <a:solidFill>
                  <a:srgbClr val="FF0000"/>
                </a:solidFill>
                <a:latin typeface="Arial Black"/>
                <a:cs typeface="Arial Black"/>
              </a:rPr>
              <a:t>intentions</a:t>
            </a:r>
            <a:r>
              <a:rPr lang="en-US" dirty="0" smtClean="0">
                <a:latin typeface="Arial Black"/>
                <a:cs typeface="Arial Black"/>
              </a:rPr>
              <a:t> of the photographer.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Arial Black"/>
              <a:cs typeface="Arial Black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Arial Black"/>
                <a:cs typeface="Arial Black"/>
              </a:rPr>
              <a:t>Consider the </a:t>
            </a:r>
            <a:r>
              <a:rPr lang="en-US" dirty="0" smtClean="0">
                <a:solidFill>
                  <a:srgbClr val="FF0000"/>
                </a:solidFill>
                <a:latin typeface="Arial Black"/>
                <a:cs typeface="Arial Black"/>
              </a:rPr>
              <a:t>mood</a:t>
            </a:r>
            <a:r>
              <a:rPr lang="en-US" dirty="0" smtClean="0">
                <a:latin typeface="Arial Black"/>
                <a:cs typeface="Arial Black"/>
              </a:rPr>
              <a:t> of the work and how this has been achieved?</a:t>
            </a:r>
          </a:p>
          <a:p>
            <a:endParaRPr lang="en-US" dirty="0">
              <a:latin typeface="Arial Black"/>
              <a:cs typeface="Arial Black"/>
            </a:endParaRPr>
          </a:p>
          <a:p>
            <a:endParaRPr lang="en-US" dirty="0">
              <a:latin typeface="Arial Black"/>
              <a:cs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23887339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133</Words>
  <Application>Microsoft Macintosh PowerPoint</Application>
  <PresentationFormat>On-screen Show (4:3)</PresentationFormat>
  <Paragraphs>25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Critical Analysis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Analysis</dc:title>
  <dc:creator>holly davey</dc:creator>
  <cp:lastModifiedBy>holly davey</cp:lastModifiedBy>
  <cp:revision>4</cp:revision>
  <dcterms:created xsi:type="dcterms:W3CDTF">2017-11-28T11:43:01Z</dcterms:created>
  <dcterms:modified xsi:type="dcterms:W3CDTF">2017-11-28T12:35:36Z</dcterms:modified>
</cp:coreProperties>
</file>