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4134" r:id="rId1"/>
  </p:sldMasterIdLst>
  <p:notesMasterIdLst>
    <p:notesMasterId r:id="rId26"/>
  </p:notesMasterIdLst>
  <p:handoutMasterIdLst>
    <p:handoutMasterId r:id="rId27"/>
  </p:handoutMasterIdLst>
  <p:sldIdLst>
    <p:sldId id="1233" r:id="rId2"/>
    <p:sldId id="1293" r:id="rId3"/>
    <p:sldId id="1267" r:id="rId4"/>
    <p:sldId id="1273" r:id="rId5"/>
    <p:sldId id="1268" r:id="rId6"/>
    <p:sldId id="1275" r:id="rId7"/>
    <p:sldId id="1272" r:id="rId8"/>
    <p:sldId id="1279" r:id="rId9"/>
    <p:sldId id="1271" r:id="rId10"/>
    <p:sldId id="1274" r:id="rId11"/>
    <p:sldId id="1280" r:id="rId12"/>
    <p:sldId id="1281" r:id="rId13"/>
    <p:sldId id="1276" r:id="rId14"/>
    <p:sldId id="1277" r:id="rId15"/>
    <p:sldId id="1278" r:id="rId16"/>
    <p:sldId id="529" r:id="rId17"/>
    <p:sldId id="530" r:id="rId18"/>
    <p:sldId id="531" r:id="rId19"/>
    <p:sldId id="1242" r:id="rId20"/>
    <p:sldId id="1243" r:id="rId21"/>
    <p:sldId id="1244" r:id="rId22"/>
    <p:sldId id="1246" r:id="rId23"/>
    <p:sldId id="1247" r:id="rId24"/>
    <p:sldId id="1390" r:id="rId2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Nia Evans" initials="NE" lastIdx="1" clrIdx="0">
    <p:extLst>
      <p:ext uri="{19B8F6BF-5375-455C-9EA6-DF929625EA0E}">
        <p15:presenceInfo xmlns:p15="http://schemas.microsoft.com/office/powerpoint/2012/main" userId="S::n.evans@uwtsd.ac.uk::73f80963-43f3-41cc-b629-1f52622eac76"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8092"/>
    <p:restoredTop sz="74045"/>
  </p:normalViewPr>
  <p:slideViewPr>
    <p:cSldViewPr snapToGrid="0">
      <p:cViewPr varScale="1">
        <p:scale>
          <a:sx n="71" d="100"/>
          <a:sy n="71" d="100"/>
        </p:scale>
        <p:origin x="1096" y="176"/>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66" d="100"/>
        <a:sy n="66"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commentAuthors" Target="commentAuthor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handoutMaster" Target="handoutMasters/handoutMaster1.xml"/><Relationship Id="rId30"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74B73C9-79E7-7148-8C3F-EDA37B559F02}"/>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39E1CAB1-F2AA-174E-AB4B-403B13E92BD9}"/>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9AA9B458-96B2-1243-8B2A-2682BE4633DE}" type="datetimeFigureOut">
              <a:rPr lang="en-US" smtClean="0"/>
              <a:t>10/18/21</a:t>
            </a:fld>
            <a:endParaRPr lang="en-US"/>
          </a:p>
        </p:txBody>
      </p:sp>
      <p:sp>
        <p:nvSpPr>
          <p:cNvPr id="4" name="Footer Placeholder 3">
            <a:extLst>
              <a:ext uri="{FF2B5EF4-FFF2-40B4-BE49-F238E27FC236}">
                <a16:creationId xmlns:a16="http://schemas.microsoft.com/office/drawing/2014/main" id="{62277D05-8A03-8446-9500-E9DC7729A549}"/>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93C433D3-5795-0742-9869-1D321BE8358F}"/>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17FE604-775E-C048-9AE3-D98FFA096994}" type="slidenum">
              <a:rPr lang="en-US" smtClean="0"/>
              <a:t>‹#›</a:t>
            </a:fld>
            <a:endParaRPr lang="en-US"/>
          </a:p>
        </p:txBody>
      </p:sp>
    </p:spTree>
    <p:extLst>
      <p:ext uri="{BB962C8B-B14F-4D97-AF65-F5344CB8AC3E}">
        <p14:creationId xmlns:p14="http://schemas.microsoft.com/office/powerpoint/2010/main" val="23134998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F0D2087-CAD2-9A49-8085-48271BA328E0}" type="datetimeFigureOut">
              <a:rPr lang="en-US" smtClean="0"/>
              <a:t>10/18/21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F2D3D2A-5AB6-B146-ADD0-F24AA7B5D14E}" type="slidenum">
              <a:rPr lang="en-US" smtClean="0"/>
              <a:t>‹#›</a:t>
            </a:fld>
            <a:endParaRPr lang="en-US"/>
          </a:p>
        </p:txBody>
      </p:sp>
    </p:spTree>
    <p:extLst>
      <p:ext uri="{BB962C8B-B14F-4D97-AF65-F5344CB8AC3E}">
        <p14:creationId xmlns:p14="http://schemas.microsoft.com/office/powerpoint/2010/main" val="4375249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A664776-2651-CC47-8364-6809BA6741CD}" type="slidenum">
              <a:rPr lang="en-US" smtClean="0"/>
              <a:t>1</a:t>
            </a:fld>
            <a:endParaRPr lang="en-US"/>
          </a:p>
        </p:txBody>
      </p:sp>
    </p:spTree>
    <p:extLst>
      <p:ext uri="{BB962C8B-B14F-4D97-AF65-F5344CB8AC3E}">
        <p14:creationId xmlns:p14="http://schemas.microsoft.com/office/powerpoint/2010/main" val="15468011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Faint o </a:t>
            </a:r>
            <a:r>
              <a:rPr lang="en-US" dirty="0" err="1"/>
              <a:t>siaradwyr</a:t>
            </a:r>
            <a:r>
              <a:rPr lang="en-US" dirty="0"/>
              <a:t> </a:t>
            </a:r>
            <a:r>
              <a:rPr lang="en-US" dirty="0" err="1"/>
              <a:t>Cymraeg</a:t>
            </a:r>
            <a:r>
              <a:rPr lang="en-US" dirty="0"/>
              <a:t> </a:t>
            </a:r>
            <a:r>
              <a:rPr lang="en-US" dirty="0" err="1"/>
              <a:t>mae’r</a:t>
            </a:r>
            <a:r>
              <a:rPr lang="en-US" dirty="0"/>
              <a:t> </a:t>
            </a:r>
            <a:r>
              <a:rPr lang="en-US" dirty="0" err="1"/>
              <a:t>Llywodraeth</a:t>
            </a:r>
            <a:r>
              <a:rPr lang="en-US" dirty="0"/>
              <a:t> </a:t>
            </a:r>
            <a:r>
              <a:rPr lang="en-US" dirty="0" err="1"/>
              <a:t>yn</a:t>
            </a:r>
            <a:r>
              <a:rPr lang="en-US" dirty="0"/>
              <a:t> </a:t>
            </a:r>
            <a:r>
              <a:rPr lang="en-US" dirty="0" err="1"/>
              <a:t>anelu</a:t>
            </a:r>
            <a:r>
              <a:rPr lang="en-US" dirty="0"/>
              <a:t> </a:t>
            </a:r>
            <a:r>
              <a:rPr lang="en-US" dirty="0" err="1"/>
              <a:t>tuag</a:t>
            </a:r>
            <a:r>
              <a:rPr lang="en-US" dirty="0"/>
              <a:t> </a:t>
            </a:r>
            <a:r>
              <a:rPr lang="en-US" dirty="0" err="1"/>
              <a:t>ato</a:t>
            </a:r>
            <a:r>
              <a:rPr lang="en-US" dirty="0"/>
              <a:t> </a:t>
            </a:r>
            <a:r>
              <a:rPr lang="en-US" dirty="0" err="1"/>
              <a:t>erbyn</a:t>
            </a:r>
            <a:r>
              <a:rPr lang="en-US" dirty="0"/>
              <a:t> 2050?</a:t>
            </a:r>
          </a:p>
          <a:p>
            <a:endParaRPr lang="en-US" dirty="0"/>
          </a:p>
          <a:p>
            <a:r>
              <a:rPr lang="en-US" dirty="0"/>
              <a:t>What is the target set by the Welsh government for Welsh speakers by 2050?</a:t>
            </a:r>
          </a:p>
        </p:txBody>
      </p:sp>
      <p:sp>
        <p:nvSpPr>
          <p:cNvPr id="4" name="Slide Number Placeholder 3"/>
          <p:cNvSpPr>
            <a:spLocks noGrp="1"/>
          </p:cNvSpPr>
          <p:nvPr>
            <p:ph type="sldNum" sz="quarter" idx="5"/>
          </p:nvPr>
        </p:nvSpPr>
        <p:spPr/>
        <p:txBody>
          <a:bodyPr/>
          <a:lstStyle/>
          <a:p>
            <a:fld id="{7F2D3D2A-5AB6-B146-ADD0-F24AA7B5D14E}" type="slidenum">
              <a:rPr lang="en-US" smtClean="0"/>
              <a:t>3</a:t>
            </a:fld>
            <a:endParaRPr lang="en-US"/>
          </a:p>
        </p:txBody>
      </p:sp>
    </p:spTree>
    <p:extLst>
      <p:ext uri="{BB962C8B-B14F-4D97-AF65-F5344CB8AC3E}">
        <p14:creationId xmlns:p14="http://schemas.microsoft.com/office/powerpoint/2010/main" val="42318540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Faint o </a:t>
            </a:r>
            <a:r>
              <a:rPr lang="en-US" dirty="0" err="1"/>
              <a:t>Barciau</a:t>
            </a:r>
            <a:r>
              <a:rPr lang="en-US" dirty="0"/>
              <a:t> </a:t>
            </a:r>
            <a:r>
              <a:rPr lang="en-US" dirty="0" err="1"/>
              <a:t>Cenedlaethol</a:t>
            </a:r>
            <a:r>
              <a:rPr lang="en-US" dirty="0"/>
              <a:t> </a:t>
            </a:r>
            <a:r>
              <a:rPr lang="en-US" dirty="0" err="1"/>
              <a:t>sydd</a:t>
            </a:r>
            <a:r>
              <a:rPr lang="en-US" dirty="0"/>
              <a:t> </a:t>
            </a:r>
            <a:r>
              <a:rPr lang="en-US" dirty="0" err="1"/>
              <a:t>yng</a:t>
            </a:r>
            <a:r>
              <a:rPr lang="en-US" dirty="0"/>
              <a:t> </a:t>
            </a:r>
            <a:r>
              <a:rPr lang="en-US" dirty="0" err="1"/>
              <a:t>Nghymru</a:t>
            </a:r>
            <a:r>
              <a:rPr lang="en-US" dirty="0"/>
              <a:t>?</a:t>
            </a:r>
          </a:p>
          <a:p>
            <a:br>
              <a:rPr lang="en-US" dirty="0"/>
            </a:br>
            <a:r>
              <a:rPr lang="en-US" dirty="0"/>
              <a:t>How many National Parks are there in Wales?</a:t>
            </a:r>
          </a:p>
        </p:txBody>
      </p:sp>
      <p:sp>
        <p:nvSpPr>
          <p:cNvPr id="4" name="Slide Number Placeholder 3"/>
          <p:cNvSpPr>
            <a:spLocks noGrp="1"/>
          </p:cNvSpPr>
          <p:nvPr>
            <p:ph type="sldNum" sz="quarter" idx="5"/>
          </p:nvPr>
        </p:nvSpPr>
        <p:spPr/>
        <p:txBody>
          <a:bodyPr/>
          <a:lstStyle/>
          <a:p>
            <a:fld id="{7F2D3D2A-5AB6-B146-ADD0-F24AA7B5D14E}" type="slidenum">
              <a:rPr lang="en-US" smtClean="0"/>
              <a:t>4</a:t>
            </a:fld>
            <a:endParaRPr lang="en-US"/>
          </a:p>
        </p:txBody>
      </p:sp>
    </p:spTree>
    <p:extLst>
      <p:ext uri="{BB962C8B-B14F-4D97-AF65-F5344CB8AC3E}">
        <p14:creationId xmlns:p14="http://schemas.microsoft.com/office/powerpoint/2010/main" val="12086161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Pryd</a:t>
            </a:r>
            <a:r>
              <a:rPr lang="en-US" dirty="0"/>
              <a:t> </a:t>
            </a:r>
            <a:r>
              <a:rPr lang="en-US" dirty="0" err="1"/>
              <a:t>gyhoeddwyd</a:t>
            </a:r>
            <a:r>
              <a:rPr lang="en-US" dirty="0"/>
              <a:t> y </a:t>
            </a:r>
            <a:r>
              <a:rPr lang="en-US" dirty="0" err="1"/>
              <a:t>Beibl</a:t>
            </a:r>
            <a:r>
              <a:rPr lang="en-US" dirty="0"/>
              <a:t> </a:t>
            </a:r>
            <a:r>
              <a:rPr lang="en-US" dirty="0" err="1"/>
              <a:t>yn</a:t>
            </a:r>
            <a:r>
              <a:rPr lang="en-US" dirty="0"/>
              <a:t> y </a:t>
            </a:r>
            <a:r>
              <a:rPr lang="en-US" dirty="0" err="1"/>
              <a:t>Gymraeg</a:t>
            </a:r>
            <a:r>
              <a:rPr lang="en-US" dirty="0"/>
              <a:t> am y </a:t>
            </a:r>
            <a:r>
              <a:rPr lang="en-US" dirty="0" err="1"/>
              <a:t>tro</a:t>
            </a:r>
            <a:r>
              <a:rPr lang="en-US" dirty="0"/>
              <a:t> </a:t>
            </a:r>
            <a:r>
              <a:rPr lang="en-US" dirty="0" err="1"/>
              <a:t>cyntaf</a:t>
            </a:r>
            <a:r>
              <a:rPr lang="en-US" dirty="0"/>
              <a:t>?</a:t>
            </a:r>
          </a:p>
          <a:p>
            <a:endParaRPr lang="en-US" dirty="0"/>
          </a:p>
          <a:p>
            <a:r>
              <a:rPr lang="en-US" dirty="0"/>
              <a:t>When was the Bible published in Welsh for the first time?</a:t>
            </a:r>
          </a:p>
        </p:txBody>
      </p:sp>
      <p:sp>
        <p:nvSpPr>
          <p:cNvPr id="4" name="Slide Number Placeholder 3"/>
          <p:cNvSpPr>
            <a:spLocks noGrp="1"/>
          </p:cNvSpPr>
          <p:nvPr>
            <p:ph type="sldNum" sz="quarter" idx="5"/>
          </p:nvPr>
        </p:nvSpPr>
        <p:spPr/>
        <p:txBody>
          <a:bodyPr/>
          <a:lstStyle/>
          <a:p>
            <a:fld id="{7F2D3D2A-5AB6-B146-ADD0-F24AA7B5D14E}" type="slidenum">
              <a:rPr lang="en-US" smtClean="0"/>
              <a:t>5</a:t>
            </a:fld>
            <a:endParaRPr lang="en-US"/>
          </a:p>
        </p:txBody>
      </p:sp>
    </p:spTree>
    <p:extLst>
      <p:ext uri="{BB962C8B-B14F-4D97-AF65-F5344CB8AC3E}">
        <p14:creationId xmlns:p14="http://schemas.microsoft.com/office/powerpoint/2010/main" val="1046888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err="1">
                <a:solidFill>
                  <a:schemeClr val="tx1"/>
                </a:solidFill>
                <a:effectLst/>
                <a:latin typeface="+mn-lt"/>
                <a:ea typeface="+mn-ea"/>
                <a:cs typeface="+mn-cs"/>
              </a:rPr>
              <a:t>Sawl</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dinas</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sydd</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yng</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Nghymru</a:t>
            </a:r>
            <a:r>
              <a:rPr lang="en-GB" sz="1200" b="0" i="0" u="none" strike="noStrike" kern="1200" dirty="0">
                <a:solidFill>
                  <a:schemeClr val="tx1"/>
                </a:solidFill>
                <a:effectLst/>
                <a:latin typeface="+mn-lt"/>
                <a:ea typeface="+mn-ea"/>
                <a:cs typeface="+mn-cs"/>
              </a:rPr>
              <a:t>?</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How many cities are there in Wales?</a:t>
            </a:r>
          </a:p>
          <a:p>
            <a:r>
              <a:rPr lang="en-GB" sz="1200" b="1" i="0" u="none" strike="noStrike" kern="1200" dirty="0">
                <a:solidFill>
                  <a:schemeClr val="tx1"/>
                </a:solidFill>
                <a:effectLst/>
                <a:latin typeface="+mn-lt"/>
                <a:ea typeface="+mn-ea"/>
                <a:cs typeface="+mn-cs"/>
              </a:rPr>
              <a:t>Cardiff, Newport, Swansea, Bangor, St David’s and St Asaph</a:t>
            </a:r>
            <a:r>
              <a:rPr lang="en-GB" sz="1200" b="0" i="0" u="none" strike="noStrike" kern="1200" dirty="0">
                <a:solidFill>
                  <a:schemeClr val="tx1"/>
                </a:solidFill>
                <a:effectLst/>
                <a:latin typeface="+mn-lt"/>
                <a:ea typeface="+mn-ea"/>
                <a:cs typeface="+mn-cs"/>
              </a:rPr>
              <a:t>.</a:t>
            </a:r>
          </a:p>
          <a:p>
            <a:endParaRPr lang="en-US" dirty="0"/>
          </a:p>
        </p:txBody>
      </p:sp>
      <p:sp>
        <p:nvSpPr>
          <p:cNvPr id="4" name="Slide Number Placeholder 3"/>
          <p:cNvSpPr>
            <a:spLocks noGrp="1"/>
          </p:cNvSpPr>
          <p:nvPr>
            <p:ph type="sldNum" sz="quarter" idx="5"/>
          </p:nvPr>
        </p:nvSpPr>
        <p:spPr/>
        <p:txBody>
          <a:bodyPr/>
          <a:lstStyle/>
          <a:p>
            <a:fld id="{7F2D3D2A-5AB6-B146-ADD0-F24AA7B5D14E}" type="slidenum">
              <a:rPr lang="en-US" smtClean="0"/>
              <a:t>6</a:t>
            </a:fld>
            <a:endParaRPr lang="en-US"/>
          </a:p>
        </p:txBody>
      </p:sp>
    </p:spTree>
    <p:extLst>
      <p:ext uri="{BB962C8B-B14F-4D97-AF65-F5344CB8AC3E}">
        <p14:creationId xmlns:p14="http://schemas.microsoft.com/office/powerpoint/2010/main" val="12382262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Sawl</a:t>
            </a:r>
            <a:r>
              <a:rPr lang="en-US" dirty="0"/>
              <a:t> sir </a:t>
            </a:r>
            <a:r>
              <a:rPr lang="en-US" dirty="0" err="1"/>
              <a:t>sydd</a:t>
            </a:r>
            <a:r>
              <a:rPr lang="en-US" dirty="0"/>
              <a:t> </a:t>
            </a:r>
            <a:r>
              <a:rPr lang="en-US" dirty="0" err="1"/>
              <a:t>yng</a:t>
            </a:r>
            <a:r>
              <a:rPr lang="en-US" dirty="0"/>
              <a:t> </a:t>
            </a:r>
            <a:r>
              <a:rPr lang="en-US" dirty="0" err="1"/>
              <a:t>Nghymru</a:t>
            </a:r>
            <a:r>
              <a:rPr lang="en-US" dirty="0"/>
              <a:t>?</a:t>
            </a:r>
          </a:p>
          <a:p>
            <a:br>
              <a:rPr lang="en-US" dirty="0"/>
            </a:br>
            <a:r>
              <a:rPr lang="en-US" dirty="0"/>
              <a:t>How many counties are there in Wales?</a:t>
            </a:r>
          </a:p>
        </p:txBody>
      </p:sp>
      <p:sp>
        <p:nvSpPr>
          <p:cNvPr id="4" name="Slide Number Placeholder 3"/>
          <p:cNvSpPr>
            <a:spLocks noGrp="1"/>
          </p:cNvSpPr>
          <p:nvPr>
            <p:ph type="sldNum" sz="quarter" idx="5"/>
          </p:nvPr>
        </p:nvSpPr>
        <p:spPr/>
        <p:txBody>
          <a:bodyPr/>
          <a:lstStyle/>
          <a:p>
            <a:fld id="{7F2D3D2A-5AB6-B146-ADD0-F24AA7B5D14E}" type="slidenum">
              <a:rPr lang="en-US" smtClean="0"/>
              <a:t>7</a:t>
            </a:fld>
            <a:endParaRPr lang="en-US"/>
          </a:p>
        </p:txBody>
      </p:sp>
    </p:spTree>
    <p:extLst>
      <p:ext uri="{BB962C8B-B14F-4D97-AF65-F5344CB8AC3E}">
        <p14:creationId xmlns:p14="http://schemas.microsoft.com/office/powerpoint/2010/main" val="27895560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Pryd</a:t>
            </a:r>
            <a:r>
              <a:rPr lang="en-US" dirty="0"/>
              <a:t> </a:t>
            </a:r>
            <a:r>
              <a:rPr lang="en-US" dirty="0" err="1"/>
              <a:t>ddigwyddodd</a:t>
            </a:r>
            <a:r>
              <a:rPr lang="en-US" dirty="0"/>
              <a:t> Brad y </a:t>
            </a:r>
            <a:r>
              <a:rPr lang="en-US" dirty="0" err="1"/>
              <a:t>Llyfrau</a:t>
            </a:r>
            <a:r>
              <a:rPr lang="en-US" dirty="0"/>
              <a:t> </a:t>
            </a:r>
            <a:r>
              <a:rPr lang="en-US" dirty="0" err="1"/>
              <a:t>Gleision</a:t>
            </a:r>
            <a:r>
              <a:rPr lang="en-US" dirty="0"/>
              <a:t>?</a:t>
            </a:r>
          </a:p>
          <a:p>
            <a:r>
              <a:rPr lang="en-US" dirty="0"/>
              <a:t>When did the Treason of the Blue Books happen? </a:t>
            </a:r>
          </a:p>
          <a:p>
            <a:r>
              <a:rPr lang="en-US" dirty="0"/>
              <a:t>  </a:t>
            </a:r>
          </a:p>
          <a:p>
            <a:pPr marL="0" marR="0" lvl="0" indent="0" algn="l" rtl="0">
              <a:lnSpc>
                <a:spcPct val="100000"/>
              </a:lnSpc>
              <a:spcBef>
                <a:spcPts val="0"/>
              </a:spcBef>
              <a:spcAft>
                <a:spcPts val="0"/>
              </a:spcAft>
              <a:buClr>
                <a:schemeClr val="dk1"/>
              </a:buClr>
              <a:buFont typeface="Arial"/>
              <a:buNone/>
            </a:pPr>
            <a:r>
              <a:rPr lang="en-US" sz="1200" dirty="0">
                <a:latin typeface="Arial"/>
                <a:ea typeface="Arial"/>
                <a:cs typeface="Arial"/>
                <a:sym typeface="Arial"/>
              </a:rPr>
              <a:t>This is the name given to the period of the reports into education in Wales commissioned by the government in England, and its effects. The use of the Welsh Not and physical punishment were used to prevent the use of Welsh in schools as a result of the report.</a:t>
            </a:r>
            <a:endParaRPr lang="en-US" sz="1200" dirty="0">
              <a:latin typeface="+mn-lt"/>
              <a:ea typeface="Calibri"/>
              <a:cs typeface="Calibri"/>
              <a:sym typeface="Calibri"/>
            </a:endParaRPr>
          </a:p>
          <a:p>
            <a:pPr marL="0" marR="0" lvl="0" indent="0" algn="l" rtl="0">
              <a:spcBef>
                <a:spcPts val="0"/>
              </a:spcBef>
              <a:spcAft>
                <a:spcPts val="0"/>
              </a:spcAft>
              <a:buNone/>
            </a:pPr>
            <a:endParaRPr lang="en-US" sz="1200" dirty="0">
              <a:latin typeface="+mn-lt"/>
              <a:ea typeface="Calibri"/>
              <a:cs typeface="Calibri"/>
              <a:sym typeface="Calibri"/>
            </a:endParaRPr>
          </a:p>
          <a:p>
            <a:endParaRPr lang="en-US" dirty="0"/>
          </a:p>
        </p:txBody>
      </p:sp>
      <p:sp>
        <p:nvSpPr>
          <p:cNvPr id="4" name="Slide Number Placeholder 3"/>
          <p:cNvSpPr>
            <a:spLocks noGrp="1"/>
          </p:cNvSpPr>
          <p:nvPr>
            <p:ph type="sldNum" sz="quarter" idx="5"/>
          </p:nvPr>
        </p:nvSpPr>
        <p:spPr/>
        <p:txBody>
          <a:bodyPr/>
          <a:lstStyle/>
          <a:p>
            <a:fld id="{7F2D3D2A-5AB6-B146-ADD0-F24AA7B5D14E}" type="slidenum">
              <a:rPr lang="en-US" smtClean="0"/>
              <a:t>8</a:t>
            </a:fld>
            <a:endParaRPr lang="en-US"/>
          </a:p>
        </p:txBody>
      </p:sp>
    </p:spTree>
    <p:extLst>
      <p:ext uri="{BB962C8B-B14F-4D97-AF65-F5344CB8AC3E}">
        <p14:creationId xmlns:p14="http://schemas.microsoft.com/office/powerpoint/2010/main" val="12199878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Pryd</a:t>
            </a:r>
            <a:r>
              <a:rPr lang="en-US" dirty="0"/>
              <a:t> </a:t>
            </a:r>
            <a:r>
              <a:rPr lang="en-US" dirty="0" err="1"/>
              <a:t>sefylwyd</a:t>
            </a:r>
            <a:r>
              <a:rPr lang="en-US" dirty="0"/>
              <a:t> </a:t>
            </a:r>
            <a:r>
              <a:rPr lang="en-US" dirty="0" err="1"/>
              <a:t>yr</a:t>
            </a:r>
            <a:r>
              <a:rPr lang="en-US" dirty="0"/>
              <a:t> </a:t>
            </a:r>
            <a:r>
              <a:rPr lang="en-US" dirty="0" err="1"/>
              <a:t>Urdd</a:t>
            </a:r>
            <a:r>
              <a:rPr lang="en-US" dirty="0"/>
              <a:t>?</a:t>
            </a:r>
          </a:p>
          <a:p>
            <a:endParaRPr lang="en-US" dirty="0"/>
          </a:p>
          <a:p>
            <a:r>
              <a:rPr lang="en-US" dirty="0"/>
              <a:t>When was the </a:t>
            </a:r>
            <a:r>
              <a:rPr lang="en-US" dirty="0" err="1"/>
              <a:t>Urdd</a:t>
            </a:r>
            <a:r>
              <a:rPr lang="en-US" dirty="0"/>
              <a:t> established?</a:t>
            </a:r>
          </a:p>
          <a:p>
            <a:endParaRPr lang="en-US" dirty="0"/>
          </a:p>
          <a:p>
            <a:r>
              <a:rPr lang="en-US" dirty="0"/>
              <a:t>After World War 1 – to give young people hope and the opportunity to socialize through the medium of Welsh.</a:t>
            </a:r>
          </a:p>
        </p:txBody>
      </p:sp>
      <p:sp>
        <p:nvSpPr>
          <p:cNvPr id="4" name="Slide Number Placeholder 3"/>
          <p:cNvSpPr>
            <a:spLocks noGrp="1"/>
          </p:cNvSpPr>
          <p:nvPr>
            <p:ph type="sldNum" sz="quarter" idx="5"/>
          </p:nvPr>
        </p:nvSpPr>
        <p:spPr/>
        <p:txBody>
          <a:bodyPr/>
          <a:lstStyle/>
          <a:p>
            <a:fld id="{7F2D3D2A-5AB6-B146-ADD0-F24AA7B5D14E}" type="slidenum">
              <a:rPr lang="en-US" smtClean="0"/>
              <a:t>9</a:t>
            </a:fld>
            <a:endParaRPr lang="en-US"/>
          </a:p>
        </p:txBody>
      </p:sp>
    </p:spTree>
    <p:extLst>
      <p:ext uri="{BB962C8B-B14F-4D97-AF65-F5344CB8AC3E}">
        <p14:creationId xmlns:p14="http://schemas.microsoft.com/office/powerpoint/2010/main" val="211109807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Pa </a:t>
            </a:r>
            <a:r>
              <a:rPr lang="en-US" dirty="0" err="1"/>
              <a:t>ysgol</a:t>
            </a:r>
            <a:r>
              <a:rPr lang="en-US" dirty="0"/>
              <a:t> </a:t>
            </a:r>
            <a:r>
              <a:rPr lang="en-US" dirty="0" err="1"/>
              <a:t>oedd</a:t>
            </a:r>
            <a:r>
              <a:rPr lang="en-US" dirty="0"/>
              <a:t> </a:t>
            </a:r>
            <a:r>
              <a:rPr lang="en-US" dirty="0" err="1"/>
              <a:t>yr</a:t>
            </a:r>
            <a:r>
              <a:rPr lang="en-US" dirty="0"/>
              <a:t> </a:t>
            </a:r>
            <a:r>
              <a:rPr lang="en-US" dirty="0" err="1"/>
              <a:t>ysgol</a:t>
            </a:r>
            <a:r>
              <a:rPr lang="en-US" dirty="0"/>
              <a:t> </a:t>
            </a:r>
            <a:r>
              <a:rPr lang="en-US" dirty="0" err="1"/>
              <a:t>sirol</a:t>
            </a:r>
            <a:r>
              <a:rPr lang="en-US" dirty="0"/>
              <a:t> </a:t>
            </a:r>
            <a:r>
              <a:rPr lang="en-US" dirty="0" err="1"/>
              <a:t>Gymraeg</a:t>
            </a:r>
            <a:r>
              <a:rPr lang="en-US" dirty="0"/>
              <a:t> </a:t>
            </a:r>
            <a:r>
              <a:rPr lang="en-US" dirty="0" err="1"/>
              <a:t>gyntaf</a:t>
            </a:r>
            <a:r>
              <a:rPr lang="en-US" dirty="0"/>
              <a:t> </a:t>
            </a:r>
            <a:r>
              <a:rPr lang="en-US" dirty="0" err="1"/>
              <a:t>yng</a:t>
            </a:r>
            <a:r>
              <a:rPr lang="en-US" dirty="0"/>
              <a:t> </a:t>
            </a:r>
            <a:r>
              <a:rPr lang="en-US" dirty="0" err="1"/>
              <a:t>Nghymru</a:t>
            </a:r>
            <a:r>
              <a:rPr lang="en-US" dirty="0"/>
              <a:t>?</a:t>
            </a:r>
          </a:p>
          <a:p>
            <a:endParaRPr lang="en-US" dirty="0"/>
          </a:p>
          <a:p>
            <a:r>
              <a:rPr lang="en-US" dirty="0"/>
              <a:t>Which was the nominated non-private first Welsh school in Wales?</a:t>
            </a:r>
          </a:p>
        </p:txBody>
      </p:sp>
      <p:sp>
        <p:nvSpPr>
          <p:cNvPr id="4" name="Slide Number Placeholder 3"/>
          <p:cNvSpPr>
            <a:spLocks noGrp="1"/>
          </p:cNvSpPr>
          <p:nvPr>
            <p:ph type="sldNum" sz="quarter" idx="5"/>
          </p:nvPr>
        </p:nvSpPr>
        <p:spPr/>
        <p:txBody>
          <a:bodyPr/>
          <a:lstStyle/>
          <a:p>
            <a:fld id="{7F2D3D2A-5AB6-B146-ADD0-F24AA7B5D14E}" type="slidenum">
              <a:rPr lang="en-US" smtClean="0"/>
              <a:t>10</a:t>
            </a:fld>
            <a:endParaRPr lang="en-US"/>
          </a:p>
        </p:txBody>
      </p:sp>
    </p:spTree>
    <p:extLst>
      <p:ext uri="{BB962C8B-B14F-4D97-AF65-F5344CB8AC3E}">
        <p14:creationId xmlns:p14="http://schemas.microsoft.com/office/powerpoint/2010/main" val="201089793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Pryd</a:t>
            </a:r>
            <a:r>
              <a:rPr lang="en-US" dirty="0"/>
              <a:t> </a:t>
            </a:r>
            <a:r>
              <a:rPr lang="en-US" dirty="0" err="1"/>
              <a:t>gafodd</a:t>
            </a:r>
            <a:r>
              <a:rPr lang="en-US" dirty="0"/>
              <a:t> </a:t>
            </a:r>
            <a:r>
              <a:rPr lang="en-US" dirty="0" err="1"/>
              <a:t>Mudiad</a:t>
            </a:r>
            <a:r>
              <a:rPr lang="en-US" dirty="0"/>
              <a:t> </a:t>
            </a:r>
            <a:r>
              <a:rPr lang="en-US" dirty="0" err="1"/>
              <a:t>Ysgolion</a:t>
            </a:r>
            <a:r>
              <a:rPr lang="en-US" dirty="0"/>
              <a:t> </a:t>
            </a:r>
            <a:r>
              <a:rPr lang="en-US" dirty="0" err="1"/>
              <a:t>Meithin</a:t>
            </a:r>
            <a:r>
              <a:rPr lang="en-US" dirty="0"/>
              <a:t> </a:t>
            </a:r>
            <a:r>
              <a:rPr lang="en-US" dirty="0" err="1"/>
              <a:t>ei</a:t>
            </a:r>
            <a:r>
              <a:rPr lang="en-US" dirty="0"/>
              <a:t> </a:t>
            </a:r>
            <a:r>
              <a:rPr lang="en-US" dirty="0" err="1"/>
              <a:t>sefydlu</a:t>
            </a:r>
            <a:r>
              <a:rPr lang="en-US" dirty="0"/>
              <a:t>?</a:t>
            </a:r>
          </a:p>
          <a:p>
            <a:endParaRPr lang="en-US" dirty="0"/>
          </a:p>
          <a:p>
            <a:r>
              <a:rPr lang="en-US" dirty="0"/>
              <a:t>When was </a:t>
            </a:r>
            <a:r>
              <a:rPr lang="en-US" dirty="0" err="1"/>
              <a:t>Mudiad</a:t>
            </a:r>
            <a:r>
              <a:rPr lang="en-US" dirty="0"/>
              <a:t> </a:t>
            </a:r>
            <a:r>
              <a:rPr lang="en-US" dirty="0" err="1"/>
              <a:t>Meithrin</a:t>
            </a:r>
            <a:r>
              <a:rPr lang="en-US" dirty="0"/>
              <a:t> established?  Movement to encourage Welsh nursery education.</a:t>
            </a:r>
          </a:p>
        </p:txBody>
      </p:sp>
      <p:sp>
        <p:nvSpPr>
          <p:cNvPr id="4" name="Slide Number Placeholder 3"/>
          <p:cNvSpPr>
            <a:spLocks noGrp="1"/>
          </p:cNvSpPr>
          <p:nvPr>
            <p:ph type="sldNum" sz="quarter" idx="5"/>
          </p:nvPr>
        </p:nvSpPr>
        <p:spPr/>
        <p:txBody>
          <a:bodyPr/>
          <a:lstStyle/>
          <a:p>
            <a:fld id="{7F2D3D2A-5AB6-B146-ADD0-F24AA7B5D14E}" type="slidenum">
              <a:rPr lang="en-US" smtClean="0"/>
              <a:t>11</a:t>
            </a:fld>
            <a:endParaRPr lang="en-US"/>
          </a:p>
        </p:txBody>
      </p:sp>
    </p:spTree>
    <p:extLst>
      <p:ext uri="{BB962C8B-B14F-4D97-AF65-F5344CB8AC3E}">
        <p14:creationId xmlns:p14="http://schemas.microsoft.com/office/powerpoint/2010/main" val="65381423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Beth </a:t>
            </a:r>
            <a:r>
              <a:rPr lang="en-US" dirty="0" err="1"/>
              <a:t>ydy</a:t>
            </a:r>
            <a:r>
              <a:rPr lang="en-US" dirty="0"/>
              <a:t> </a:t>
            </a:r>
            <a:r>
              <a:rPr lang="en-US" dirty="0" err="1"/>
              <a:t>enw’r</a:t>
            </a:r>
            <a:r>
              <a:rPr lang="en-US" dirty="0"/>
              <a:t> </a:t>
            </a:r>
            <a:r>
              <a:rPr lang="en-US" dirty="0" err="1"/>
              <a:t>sianel</a:t>
            </a:r>
            <a:r>
              <a:rPr lang="en-US" dirty="0"/>
              <a:t> </a:t>
            </a:r>
            <a:r>
              <a:rPr lang="en-US" dirty="0" err="1"/>
              <a:t>deledu</a:t>
            </a:r>
            <a:r>
              <a:rPr lang="en-US" dirty="0"/>
              <a:t> </a:t>
            </a:r>
            <a:r>
              <a:rPr lang="en-US" dirty="0" err="1"/>
              <a:t>Gymraeg</a:t>
            </a:r>
            <a:r>
              <a:rPr lang="en-US" dirty="0"/>
              <a:t>?</a:t>
            </a:r>
          </a:p>
          <a:p>
            <a:endParaRPr lang="en-US" dirty="0"/>
          </a:p>
          <a:p>
            <a:r>
              <a:rPr lang="en-US" dirty="0"/>
              <a:t>What is the name of the Welsh tv channel?</a:t>
            </a:r>
          </a:p>
          <a:p>
            <a:endParaRPr lang="en-US" dirty="0"/>
          </a:p>
          <a:p>
            <a:r>
              <a:rPr lang="en-US" dirty="0"/>
              <a:t>1</a:t>
            </a:r>
            <a:r>
              <a:rPr lang="en-US" baseline="30000" dirty="0"/>
              <a:t>st</a:t>
            </a:r>
            <a:r>
              <a:rPr lang="en-US" dirty="0"/>
              <a:t> of </a:t>
            </a:r>
            <a:r>
              <a:rPr lang="en-US" dirty="0" err="1"/>
              <a:t>Novemeber</a:t>
            </a:r>
            <a:r>
              <a:rPr lang="en-US" dirty="0"/>
              <a:t>, 1982</a:t>
            </a:r>
          </a:p>
        </p:txBody>
      </p:sp>
      <p:sp>
        <p:nvSpPr>
          <p:cNvPr id="4" name="Slide Number Placeholder 3"/>
          <p:cNvSpPr>
            <a:spLocks noGrp="1"/>
          </p:cNvSpPr>
          <p:nvPr>
            <p:ph type="sldNum" sz="quarter" idx="5"/>
          </p:nvPr>
        </p:nvSpPr>
        <p:spPr/>
        <p:txBody>
          <a:bodyPr/>
          <a:lstStyle/>
          <a:p>
            <a:fld id="{7F2D3D2A-5AB6-B146-ADD0-F24AA7B5D14E}" type="slidenum">
              <a:rPr lang="en-US" smtClean="0"/>
              <a:t>12</a:t>
            </a:fld>
            <a:endParaRPr lang="en-US"/>
          </a:p>
        </p:txBody>
      </p:sp>
    </p:spTree>
    <p:extLst>
      <p:ext uri="{BB962C8B-B14F-4D97-AF65-F5344CB8AC3E}">
        <p14:creationId xmlns:p14="http://schemas.microsoft.com/office/powerpoint/2010/main" val="302760782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Faint </a:t>
            </a:r>
            <a:r>
              <a:rPr lang="en-US" dirty="0" err="1"/>
              <a:t>ydy</a:t>
            </a:r>
            <a:r>
              <a:rPr lang="en-US" dirty="0"/>
              <a:t> </a:t>
            </a:r>
            <a:r>
              <a:rPr lang="en-US" dirty="0" err="1"/>
              <a:t>oed</a:t>
            </a:r>
            <a:r>
              <a:rPr lang="en-US" dirty="0"/>
              <a:t> </a:t>
            </a:r>
            <a:r>
              <a:rPr lang="en-US" dirty="0" err="1"/>
              <a:t>yr</a:t>
            </a:r>
            <a:r>
              <a:rPr lang="en-US" dirty="0"/>
              <a:t> </a:t>
            </a:r>
            <a:r>
              <a:rPr lang="en-US" dirty="0" err="1"/>
              <a:t>iaith</a:t>
            </a:r>
            <a:r>
              <a:rPr lang="en-US" dirty="0"/>
              <a:t> </a:t>
            </a:r>
            <a:r>
              <a:rPr lang="en-US" dirty="0" err="1"/>
              <a:t>Gymraeg</a:t>
            </a:r>
            <a:r>
              <a:rPr lang="en-US" dirty="0"/>
              <a:t>?</a:t>
            </a:r>
          </a:p>
          <a:p>
            <a:endParaRPr lang="en-US" dirty="0"/>
          </a:p>
          <a:p>
            <a:r>
              <a:rPr lang="en-US" dirty="0"/>
              <a:t>How old is the Welsh language?  Potentially one of the oldest languages in Europe.</a:t>
            </a:r>
          </a:p>
        </p:txBody>
      </p:sp>
      <p:sp>
        <p:nvSpPr>
          <p:cNvPr id="4" name="Slide Number Placeholder 3"/>
          <p:cNvSpPr>
            <a:spLocks noGrp="1"/>
          </p:cNvSpPr>
          <p:nvPr>
            <p:ph type="sldNum" sz="quarter" idx="5"/>
          </p:nvPr>
        </p:nvSpPr>
        <p:spPr/>
        <p:txBody>
          <a:bodyPr/>
          <a:lstStyle/>
          <a:p>
            <a:fld id="{7F2D3D2A-5AB6-B146-ADD0-F24AA7B5D14E}" type="slidenum">
              <a:rPr lang="en-US" smtClean="0"/>
              <a:t>13</a:t>
            </a:fld>
            <a:endParaRPr lang="en-US"/>
          </a:p>
        </p:txBody>
      </p:sp>
    </p:spTree>
    <p:extLst>
      <p:ext uri="{BB962C8B-B14F-4D97-AF65-F5344CB8AC3E}">
        <p14:creationId xmlns:p14="http://schemas.microsoft.com/office/powerpoint/2010/main" val="131180267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Faint o </a:t>
            </a:r>
            <a:r>
              <a:rPr lang="en-US" dirty="0" err="1"/>
              <a:t>boblogaeth</a:t>
            </a:r>
            <a:r>
              <a:rPr lang="en-US" dirty="0"/>
              <a:t> </a:t>
            </a:r>
            <a:r>
              <a:rPr lang="en-US" dirty="0" err="1"/>
              <a:t>Cymru</a:t>
            </a:r>
            <a:r>
              <a:rPr lang="en-US" dirty="0"/>
              <a:t> </a:t>
            </a:r>
            <a:r>
              <a:rPr lang="en-US" dirty="0" err="1"/>
              <a:t>sy’n</a:t>
            </a:r>
            <a:r>
              <a:rPr lang="en-US" dirty="0"/>
              <a:t> </a:t>
            </a:r>
            <a:r>
              <a:rPr lang="en-US" dirty="0" err="1"/>
              <a:t>siarad</a:t>
            </a:r>
            <a:r>
              <a:rPr lang="en-US" dirty="0"/>
              <a:t> </a:t>
            </a:r>
            <a:r>
              <a:rPr lang="en-US" dirty="0" err="1"/>
              <a:t>Cymraeg</a:t>
            </a:r>
            <a:r>
              <a:rPr lang="en-US" dirty="0"/>
              <a:t> </a:t>
            </a:r>
            <a:r>
              <a:rPr lang="en-US" dirty="0" err="1"/>
              <a:t>heddiw</a:t>
            </a:r>
            <a:r>
              <a:rPr lang="en-US" dirty="0"/>
              <a:t>?</a:t>
            </a:r>
          </a:p>
          <a:p>
            <a:endParaRPr lang="en-US" dirty="0"/>
          </a:p>
          <a:p>
            <a:r>
              <a:rPr lang="en-US" dirty="0"/>
              <a:t>What percentage of today’s population of Wales can speak our native language?</a:t>
            </a:r>
          </a:p>
          <a:p>
            <a:endParaRPr lang="en-US" dirty="0"/>
          </a:p>
        </p:txBody>
      </p:sp>
      <p:sp>
        <p:nvSpPr>
          <p:cNvPr id="4" name="Slide Number Placeholder 3"/>
          <p:cNvSpPr>
            <a:spLocks noGrp="1"/>
          </p:cNvSpPr>
          <p:nvPr>
            <p:ph type="sldNum" sz="quarter" idx="5"/>
          </p:nvPr>
        </p:nvSpPr>
        <p:spPr/>
        <p:txBody>
          <a:bodyPr/>
          <a:lstStyle/>
          <a:p>
            <a:fld id="{7F2D3D2A-5AB6-B146-ADD0-F24AA7B5D14E}" type="slidenum">
              <a:rPr lang="en-US" smtClean="0"/>
              <a:t>14</a:t>
            </a:fld>
            <a:endParaRPr lang="en-US"/>
          </a:p>
        </p:txBody>
      </p:sp>
    </p:spTree>
    <p:extLst>
      <p:ext uri="{BB962C8B-B14F-4D97-AF65-F5344CB8AC3E}">
        <p14:creationId xmlns:p14="http://schemas.microsoft.com/office/powerpoint/2010/main" val="272970304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How long have we go until 2050?</a:t>
            </a:r>
          </a:p>
          <a:p>
            <a:r>
              <a:rPr lang="en-US" dirty="0"/>
              <a:t>24 years to turn the tide.</a:t>
            </a:r>
          </a:p>
        </p:txBody>
      </p:sp>
      <p:sp>
        <p:nvSpPr>
          <p:cNvPr id="4" name="Slide Number Placeholder 3"/>
          <p:cNvSpPr>
            <a:spLocks noGrp="1"/>
          </p:cNvSpPr>
          <p:nvPr>
            <p:ph type="sldNum" sz="quarter" idx="5"/>
          </p:nvPr>
        </p:nvSpPr>
        <p:spPr/>
        <p:txBody>
          <a:bodyPr/>
          <a:lstStyle/>
          <a:p>
            <a:fld id="{7F2D3D2A-5AB6-B146-ADD0-F24AA7B5D14E}" type="slidenum">
              <a:rPr lang="en-US" smtClean="0"/>
              <a:t>15</a:t>
            </a:fld>
            <a:endParaRPr lang="en-US"/>
          </a:p>
        </p:txBody>
      </p:sp>
    </p:spTree>
    <p:extLst>
      <p:ext uri="{BB962C8B-B14F-4D97-AF65-F5344CB8AC3E}">
        <p14:creationId xmlns:p14="http://schemas.microsoft.com/office/powerpoint/2010/main" val="371872729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07BB3B2-CA97-F948-93DC-EE3FA4133FB0}" type="slidenum">
              <a:rPr lang="en-US" smtClean="0"/>
              <a:t>16</a:t>
            </a:fld>
            <a:endParaRPr lang="en-US"/>
          </a:p>
        </p:txBody>
      </p:sp>
    </p:spTree>
    <p:extLst>
      <p:ext uri="{BB962C8B-B14F-4D97-AF65-F5344CB8AC3E}">
        <p14:creationId xmlns:p14="http://schemas.microsoft.com/office/powerpoint/2010/main" val="288390584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Mae’r</a:t>
            </a:r>
            <a:r>
              <a:rPr lang="en-US" dirty="0"/>
              <a:t> GYMRAEG </a:t>
            </a:r>
            <a:r>
              <a:rPr lang="en-US" dirty="0" err="1"/>
              <a:t>yn</a:t>
            </a:r>
            <a:r>
              <a:rPr lang="en-US" dirty="0"/>
              <a:t> </a:t>
            </a:r>
            <a:r>
              <a:rPr lang="en-US" dirty="0" err="1"/>
              <a:t>cael</a:t>
            </a:r>
            <a:r>
              <a:rPr lang="en-US" dirty="0"/>
              <a:t> </a:t>
            </a:r>
            <a:r>
              <a:rPr lang="en-US" dirty="0" err="1"/>
              <a:t>lle</a:t>
            </a:r>
            <a:r>
              <a:rPr lang="en-US" dirty="0"/>
              <a:t> </a:t>
            </a:r>
            <a:r>
              <a:rPr lang="en-US" dirty="0" err="1"/>
              <a:t>amlwg</a:t>
            </a:r>
            <a:r>
              <a:rPr lang="en-US" dirty="0"/>
              <a:t> </a:t>
            </a:r>
            <a:r>
              <a:rPr lang="en-US" dirty="0" err="1"/>
              <a:t>yn</a:t>
            </a:r>
            <a:r>
              <a:rPr lang="en-US" dirty="0"/>
              <a:t> y </a:t>
            </a:r>
            <a:r>
              <a:rPr lang="en-US" dirty="0" err="1"/>
              <a:t>cyflwyniad</a:t>
            </a:r>
            <a:r>
              <a:rPr lang="en-US" dirty="0"/>
              <a:t> </a:t>
            </a:r>
            <a:r>
              <a:rPr lang="en-US" dirty="0" err="1"/>
              <a:t>i’r</a:t>
            </a:r>
            <a:r>
              <a:rPr lang="en-US" dirty="0"/>
              <a:t> </a:t>
            </a:r>
            <a:r>
              <a:rPr lang="en-US" dirty="0" err="1"/>
              <a:t>Maes</a:t>
            </a:r>
            <a:r>
              <a:rPr lang="en-US" dirty="0"/>
              <a:t> </a:t>
            </a:r>
            <a:r>
              <a:rPr lang="en-US" dirty="0" err="1"/>
              <a:t>Dysgu</a:t>
            </a:r>
            <a:r>
              <a:rPr lang="en-US" dirty="0"/>
              <a:t> a </a:t>
            </a:r>
            <a:r>
              <a:rPr lang="en-US" dirty="0" err="1"/>
              <a:t>Phrofiad</a:t>
            </a:r>
            <a:r>
              <a:rPr lang="en-US" dirty="0"/>
              <a:t> </a:t>
            </a:r>
            <a:r>
              <a:rPr lang="en-US" dirty="0" err="1"/>
              <a:t>Ieithoedd</a:t>
            </a:r>
            <a:r>
              <a:rPr lang="en-US" dirty="0"/>
              <a:t>, </a:t>
            </a:r>
            <a:r>
              <a:rPr lang="en-US" dirty="0" err="1"/>
              <a:t>Llythrennedd</a:t>
            </a:r>
            <a:r>
              <a:rPr lang="en-US" dirty="0"/>
              <a:t> a </a:t>
            </a:r>
            <a:r>
              <a:rPr lang="en-US" dirty="0" err="1"/>
              <a:t>Chyfathrebu</a:t>
            </a:r>
            <a:r>
              <a:rPr lang="en-US" dirty="0"/>
              <a:t>.</a:t>
            </a:r>
          </a:p>
          <a:p>
            <a:endParaRPr lang="en-US" dirty="0"/>
          </a:p>
          <a:p>
            <a:r>
              <a:rPr lang="en-US" dirty="0"/>
              <a:t>In the introduction to the “Languages, Literacy and Communication Area of Learning and Experience – WELSH language is clearly there for everyone to see.</a:t>
            </a:r>
          </a:p>
        </p:txBody>
      </p:sp>
      <p:sp>
        <p:nvSpPr>
          <p:cNvPr id="4" name="Slide Number Placeholder 3"/>
          <p:cNvSpPr>
            <a:spLocks noGrp="1"/>
          </p:cNvSpPr>
          <p:nvPr>
            <p:ph type="sldNum" sz="quarter" idx="5"/>
          </p:nvPr>
        </p:nvSpPr>
        <p:spPr/>
        <p:txBody>
          <a:bodyPr/>
          <a:lstStyle/>
          <a:p>
            <a:fld id="{607BB3B2-CA97-F948-93DC-EE3FA4133FB0}" type="slidenum">
              <a:rPr lang="en-US" smtClean="0"/>
              <a:t>17</a:t>
            </a:fld>
            <a:endParaRPr lang="en-US"/>
          </a:p>
        </p:txBody>
      </p:sp>
    </p:spTree>
    <p:extLst>
      <p:ext uri="{BB962C8B-B14F-4D97-AF65-F5344CB8AC3E}">
        <p14:creationId xmlns:p14="http://schemas.microsoft.com/office/powerpoint/2010/main" val="56973054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25E24C4-56FA-BE4C-91B5-DDF185ED00C9}" type="slidenum">
              <a:rPr lang="en-US" smtClean="0"/>
              <a:t>19</a:t>
            </a:fld>
            <a:endParaRPr lang="en-US"/>
          </a:p>
        </p:txBody>
      </p:sp>
    </p:spTree>
    <p:extLst>
      <p:ext uri="{BB962C8B-B14F-4D97-AF65-F5344CB8AC3E}">
        <p14:creationId xmlns:p14="http://schemas.microsoft.com/office/powerpoint/2010/main" val="86736567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25E24C4-56FA-BE4C-91B5-DDF185ED00C9}" type="slidenum">
              <a:rPr lang="en-US" smtClean="0"/>
              <a:t>22</a:t>
            </a:fld>
            <a:endParaRPr lang="en-US"/>
          </a:p>
        </p:txBody>
      </p:sp>
    </p:spTree>
    <p:extLst>
      <p:ext uri="{BB962C8B-B14F-4D97-AF65-F5344CB8AC3E}">
        <p14:creationId xmlns:p14="http://schemas.microsoft.com/office/powerpoint/2010/main" val="395115978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25E24C4-56FA-BE4C-91B5-DDF185ED00C9}" type="slidenum">
              <a:rPr lang="en-US" smtClean="0"/>
              <a:t>23</a:t>
            </a:fld>
            <a:endParaRPr lang="en-US"/>
          </a:p>
        </p:txBody>
      </p:sp>
    </p:spTree>
    <p:extLst>
      <p:ext uri="{BB962C8B-B14F-4D97-AF65-F5344CB8AC3E}">
        <p14:creationId xmlns:p14="http://schemas.microsoft.com/office/powerpoint/2010/main" val="30987421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1" name="Freeform 6" title="scalloped circle"/>
          <p:cNvSpPr/>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2" name="Title 1"/>
          <p:cNvSpPr>
            <a:spLocks noGrp="1"/>
          </p:cNvSpPr>
          <p:nvPr>
            <p:ph type="ctrTitle"/>
          </p:nvPr>
        </p:nvSpPr>
        <p:spPr>
          <a:xfrm>
            <a:off x="1078523" y="1098388"/>
            <a:ext cx="10318418" cy="4394988"/>
          </a:xfrm>
        </p:spPr>
        <p:txBody>
          <a:bodyPr anchor="ctr">
            <a:noAutofit/>
          </a:bodyPr>
          <a:lstStyle>
            <a:lvl1pPr algn="ctr">
              <a:defRPr sz="10000" spc="800" baseline="0"/>
            </a:lvl1pPr>
          </a:lstStyle>
          <a:p>
            <a:r>
              <a:rPr lang="en-US"/>
              <a:t>Click to edit Master title style</a:t>
            </a:r>
            <a:endParaRPr lang="en-US" dirty="0"/>
          </a:p>
        </p:txBody>
      </p:sp>
      <p:sp>
        <p:nvSpPr>
          <p:cNvPr id="3" name="Subtitle 2"/>
          <p:cNvSpPr>
            <a:spLocks noGrp="1"/>
          </p:cNvSpPr>
          <p:nvPr>
            <p:ph type="subTitle" idx="1"/>
          </p:nvPr>
        </p:nvSpPr>
        <p:spPr>
          <a:xfrm>
            <a:off x="2215045" y="5979196"/>
            <a:ext cx="8045373" cy="742279"/>
          </a:xfrm>
        </p:spPr>
        <p:txBody>
          <a:bodyPr anchor="t">
            <a:normAutofit/>
          </a:bodyPr>
          <a:lstStyle>
            <a:lvl1pPr marL="0" indent="0" algn="ctr">
              <a:lnSpc>
                <a:spcPct val="100000"/>
              </a:lnSpc>
              <a:buNone/>
              <a:defRPr sz="2000" b="1" i="0" cap="all" spc="400"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1078523" y="6375679"/>
            <a:ext cx="2329722" cy="348462"/>
          </a:xfrm>
        </p:spPr>
        <p:txBody>
          <a:bodyPr/>
          <a:lstStyle>
            <a:lvl1pPr>
              <a:defRPr baseline="0">
                <a:solidFill>
                  <a:schemeClr val="accent1">
                    <a:lumMod val="50000"/>
                  </a:schemeClr>
                </a:solidFill>
              </a:defRPr>
            </a:lvl1pPr>
          </a:lstStyle>
          <a:p>
            <a:fld id="{4737F51E-8DDA-1B43-8A39-355F39E6AC55}" type="datetimeFigureOut">
              <a:rPr lang="en-US" smtClean="0"/>
              <a:t>10/18/21</a:t>
            </a:fld>
            <a:endParaRPr lang="en-US"/>
          </a:p>
        </p:txBody>
      </p:sp>
      <p:sp>
        <p:nvSpPr>
          <p:cNvPr id="5" name="Footer Placeholder 4"/>
          <p:cNvSpPr>
            <a:spLocks noGrp="1"/>
          </p:cNvSpPr>
          <p:nvPr>
            <p:ph type="ftr" sz="quarter" idx="11"/>
          </p:nvPr>
        </p:nvSpPr>
        <p:spPr>
          <a:xfrm>
            <a:off x="4180332" y="6375679"/>
            <a:ext cx="4114800" cy="345796"/>
          </a:xfrm>
        </p:spPr>
        <p:txBody>
          <a:bodyPr/>
          <a:lstStyle>
            <a:lvl1pPr>
              <a:defRPr baseline="0">
                <a:solidFill>
                  <a:schemeClr val="accent1">
                    <a:lumMod val="50000"/>
                  </a:schemeClr>
                </a:solidFill>
              </a:defRPr>
            </a:lvl1pPr>
          </a:lstStyle>
          <a:p>
            <a:endParaRPr lang="en-US"/>
          </a:p>
        </p:txBody>
      </p:sp>
      <p:sp>
        <p:nvSpPr>
          <p:cNvPr id="6" name="Slide Number Placeholder 5"/>
          <p:cNvSpPr>
            <a:spLocks noGrp="1"/>
          </p:cNvSpPr>
          <p:nvPr>
            <p:ph type="sldNum" sz="quarter" idx="12"/>
          </p:nvPr>
        </p:nvSpPr>
        <p:spPr>
          <a:xfrm>
            <a:off x="9067218" y="6375679"/>
            <a:ext cx="2329723" cy="345796"/>
          </a:xfrm>
        </p:spPr>
        <p:txBody>
          <a:bodyPr/>
          <a:lstStyle>
            <a:lvl1pPr>
              <a:defRPr baseline="0">
                <a:solidFill>
                  <a:schemeClr val="accent1">
                    <a:lumMod val="50000"/>
                  </a:schemeClr>
                </a:solidFill>
              </a:defRPr>
            </a:lvl1pPr>
          </a:lstStyle>
          <a:p>
            <a:fld id="{2AADB823-50AA-5F4A-8E19-F431131BBA73}" type="slidenum">
              <a:rPr lang="en-US" smtClean="0"/>
              <a:t>‹#›</a:t>
            </a:fld>
            <a:endParaRPr lang="en-US"/>
          </a:p>
        </p:txBody>
      </p:sp>
      <p:sp>
        <p:nvSpPr>
          <p:cNvPr id="13" name="Rectangle 12" title="left edge border"/>
          <p:cNvSpPr/>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8561833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737F51E-8DDA-1B43-8A39-355F39E6AC55}" type="datetimeFigureOut">
              <a:rPr lang="en-US" smtClean="0"/>
              <a:t>10/18/21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AADB823-50AA-5F4A-8E19-F431131BBA73}" type="slidenum">
              <a:rPr lang="en-US" smtClean="0"/>
              <a:t>‹#›</a:t>
            </a:fld>
            <a:endParaRPr lang="en-US"/>
          </a:p>
        </p:txBody>
      </p:sp>
    </p:spTree>
    <p:extLst>
      <p:ext uri="{BB962C8B-B14F-4D97-AF65-F5344CB8AC3E}">
        <p14:creationId xmlns:p14="http://schemas.microsoft.com/office/powerpoint/2010/main" val="13632591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242929" y="1073888"/>
            <a:ext cx="8187071" cy="4064627"/>
          </a:xfrm>
        </p:spPr>
        <p:txBody>
          <a:bodyPr anchor="b">
            <a:normAutofit/>
          </a:bodyPr>
          <a:lstStyle>
            <a:lvl1pPr>
              <a:defRPr sz="8400" spc="800"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3242930" y="5159781"/>
            <a:ext cx="7017488" cy="951135"/>
          </a:xfrm>
        </p:spPr>
        <p:txBody>
          <a:bodyPr>
            <a:normAutofit/>
          </a:bodyPr>
          <a:lstStyle>
            <a:lvl1pPr marL="0" indent="0">
              <a:lnSpc>
                <a:spcPct val="100000"/>
              </a:lnSpc>
              <a:buNone/>
              <a:defRPr sz="2000" b="1" i="0" cap="all" spc="400" baseline="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3236546" y="6375679"/>
            <a:ext cx="1493947" cy="348462"/>
          </a:xfrm>
        </p:spPr>
        <p:txBody>
          <a:bodyPr/>
          <a:lstStyle>
            <a:lvl1pPr>
              <a:defRPr baseline="0">
                <a:solidFill>
                  <a:schemeClr val="tx2"/>
                </a:solidFill>
              </a:defRPr>
            </a:lvl1pPr>
          </a:lstStyle>
          <a:p>
            <a:fld id="{4737F51E-8DDA-1B43-8A39-355F39E6AC55}" type="datetimeFigureOut">
              <a:rPr lang="en-US" smtClean="0"/>
              <a:t>10/18/21</a:t>
            </a:fld>
            <a:endParaRPr lang="en-US"/>
          </a:p>
        </p:txBody>
      </p:sp>
      <p:sp>
        <p:nvSpPr>
          <p:cNvPr id="5" name="Footer Placeholder 4"/>
          <p:cNvSpPr>
            <a:spLocks noGrp="1"/>
          </p:cNvSpPr>
          <p:nvPr>
            <p:ph type="ftr" sz="quarter" idx="11"/>
          </p:nvPr>
        </p:nvSpPr>
        <p:spPr>
          <a:xfrm>
            <a:off x="5279064" y="6375679"/>
            <a:ext cx="4114800" cy="345796"/>
          </a:xfrm>
        </p:spPr>
        <p:txBody>
          <a:bodyPr/>
          <a:lstStyle>
            <a:lvl1pPr>
              <a:defRPr baseline="0">
                <a:solidFill>
                  <a:schemeClr val="tx2"/>
                </a:solidFill>
              </a:defRPr>
            </a:lvl1pPr>
          </a:lstStyle>
          <a:p>
            <a:endParaRPr lang="en-US"/>
          </a:p>
        </p:txBody>
      </p:sp>
      <p:sp>
        <p:nvSpPr>
          <p:cNvPr id="6" name="Slide Number Placeholder 5"/>
          <p:cNvSpPr>
            <a:spLocks noGrp="1"/>
          </p:cNvSpPr>
          <p:nvPr>
            <p:ph type="sldNum" sz="quarter" idx="12"/>
          </p:nvPr>
        </p:nvSpPr>
        <p:spPr>
          <a:xfrm>
            <a:off x="9942434" y="6375679"/>
            <a:ext cx="1487566" cy="345796"/>
          </a:xfrm>
        </p:spPr>
        <p:txBody>
          <a:bodyPr/>
          <a:lstStyle>
            <a:lvl1pPr>
              <a:defRPr baseline="0">
                <a:solidFill>
                  <a:schemeClr val="tx2"/>
                </a:solidFill>
              </a:defRPr>
            </a:lvl1pPr>
          </a:lstStyle>
          <a:p>
            <a:fld id="{2AADB823-50AA-5F4A-8E19-F431131BBA73}" type="slidenum">
              <a:rPr lang="en-US" smtClean="0"/>
              <a:t>‹#›</a:t>
            </a:fld>
            <a:endParaRPr lang="en-US"/>
          </a:p>
        </p:txBody>
      </p:sp>
      <p:grpSp>
        <p:nvGrpSpPr>
          <p:cNvPr id="7" name="Group 6" title="left scallop shape"/>
          <p:cNvGrpSpPr/>
          <p:nvPr/>
        </p:nvGrpSpPr>
        <p:grpSpPr>
          <a:xfrm>
            <a:off x="0" y="0"/>
            <a:ext cx="2814638" cy="6858000"/>
            <a:chOff x="0" y="0"/>
            <a:chExt cx="2814638" cy="6858000"/>
          </a:xfrm>
        </p:grpSpPr>
        <p:sp>
          <p:nvSpPr>
            <p:cNvPr id="11" name="Freeform 6" title="left scallop shape"/>
            <p:cNvSpPr/>
            <p:nvPr/>
          </p:nvSpPr>
          <p:spPr bwMode="auto">
            <a:xfrm>
              <a:off x="0" y="0"/>
              <a:ext cx="2814638" cy="68580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tx2"/>
            </a:solidFill>
            <a:ln w="0">
              <a:noFill/>
              <a:prstDash val="solid"/>
              <a:round/>
              <a:headEnd/>
              <a:tailEnd/>
            </a:ln>
          </p:spPr>
        </p:sp>
        <p:sp>
          <p:nvSpPr>
            <p:cNvPr id="16" name="Freeform 11" title="left scallop inline"/>
            <p:cNvSpPr/>
            <p:nvPr/>
          </p:nvSpPr>
          <p:spPr bwMode="auto">
            <a:xfrm>
              <a:off x="874382" y="0"/>
              <a:ext cx="1646238"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headEnd/>
              <a:tailEnd/>
            </a:ln>
          </p:spPr>
        </p:sp>
      </p:grpSp>
    </p:spTree>
    <p:extLst>
      <p:ext uri="{BB962C8B-B14F-4D97-AF65-F5344CB8AC3E}">
        <p14:creationId xmlns:p14="http://schemas.microsoft.com/office/powerpoint/2010/main" val="1302292852"/>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57300" y="2286000"/>
            <a:ext cx="4800600" cy="36195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47796" y="2286000"/>
            <a:ext cx="4800600" cy="36195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737F51E-8DDA-1B43-8A39-355F39E6AC55}" type="datetimeFigureOut">
              <a:rPr lang="en-US" smtClean="0"/>
              <a:t>10/18/21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AADB823-50AA-5F4A-8E19-F431131BBA73}" type="slidenum">
              <a:rPr lang="en-US" smtClean="0"/>
              <a:t>‹#›</a:t>
            </a:fld>
            <a:endParaRPr lang="en-US"/>
          </a:p>
        </p:txBody>
      </p:sp>
    </p:spTree>
    <p:extLst>
      <p:ext uri="{BB962C8B-B14F-4D97-AF65-F5344CB8AC3E}">
        <p14:creationId xmlns:p14="http://schemas.microsoft.com/office/powerpoint/2010/main" val="1444835377"/>
      </p:ext>
    </p:extLst>
  </p:cSld>
  <p:clrMapOvr>
    <a:masterClrMapping/>
  </p:clrMapOvr>
  <p:extLst mod="1">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52728" y="381000"/>
            <a:ext cx="10172700" cy="149351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251678"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57300" y="2909102"/>
            <a:ext cx="4800600" cy="299639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633864"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633864" y="2909102"/>
            <a:ext cx="4800600" cy="299639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737F51E-8DDA-1B43-8A39-355F39E6AC55}" type="datetimeFigureOut">
              <a:rPr lang="en-US" smtClean="0"/>
              <a:t>10/18/21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AADB823-50AA-5F4A-8E19-F431131BBA73}" type="slidenum">
              <a:rPr lang="en-US" smtClean="0"/>
              <a:t>‹#›</a:t>
            </a:fld>
            <a:endParaRPr lang="en-US"/>
          </a:p>
        </p:txBody>
      </p:sp>
    </p:spTree>
    <p:extLst>
      <p:ext uri="{BB962C8B-B14F-4D97-AF65-F5344CB8AC3E}">
        <p14:creationId xmlns:p14="http://schemas.microsoft.com/office/powerpoint/2010/main" val="4118976359"/>
      </p:ext>
    </p:extLst>
  </p:cSld>
  <p:clrMapOvr>
    <a:masterClrMapping/>
  </p:clrMapOvr>
  <p:extLst mod="1">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737F51E-8DDA-1B43-8A39-355F39E6AC55}" type="datetimeFigureOut">
              <a:rPr lang="en-US" smtClean="0"/>
              <a:t>10/18/21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AADB823-50AA-5F4A-8E19-F431131BBA73}" type="slidenum">
              <a:rPr lang="en-US" smtClean="0"/>
              <a:t>‹#›</a:t>
            </a:fld>
            <a:endParaRPr lang="en-US"/>
          </a:p>
        </p:txBody>
      </p:sp>
    </p:spTree>
    <p:extLst>
      <p:ext uri="{BB962C8B-B14F-4D97-AF65-F5344CB8AC3E}">
        <p14:creationId xmlns:p14="http://schemas.microsoft.com/office/powerpoint/2010/main" val="22895154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737F51E-8DDA-1B43-8A39-355F39E6AC55}" type="datetimeFigureOut">
              <a:rPr lang="en-US" smtClean="0"/>
              <a:t>10/18/21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AADB823-50AA-5F4A-8E19-F431131BBA73}" type="slidenum">
              <a:rPr lang="en-US" smtClean="0"/>
              <a:t>‹#›</a:t>
            </a:fld>
            <a:endParaRPr lang="en-US"/>
          </a:p>
        </p:txBody>
      </p:sp>
    </p:spTree>
    <p:extLst>
      <p:ext uri="{BB962C8B-B14F-4D97-AF65-F5344CB8AC3E}">
        <p14:creationId xmlns:p14="http://schemas.microsoft.com/office/powerpoint/2010/main" val="10951430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2" name="Title 1"/>
          <p:cNvSpPr>
            <a:spLocks noGrp="1"/>
          </p:cNvSpPr>
          <p:nvPr>
            <p:ph type="title"/>
          </p:nvPr>
        </p:nvSpPr>
        <p:spPr>
          <a:xfrm>
            <a:off x="8337884" y="457199"/>
            <a:ext cx="3092115" cy="1196671"/>
          </a:xfrm>
        </p:spPr>
        <p:txBody>
          <a:bodyPr anchor="b">
            <a:normAutofit/>
          </a:bodyPr>
          <a:lstStyle>
            <a:lvl1pPr>
              <a:lnSpc>
                <a:spcPct val="100000"/>
              </a:lnSpc>
              <a:defRPr sz="1900" b="1" i="0" cap="all" spc="300" baseline="0">
                <a:solidFill>
                  <a:schemeClr val="accent1"/>
                </a:solidFill>
                <a:latin typeface="+mn-lt"/>
              </a:defRPr>
            </a:lvl1pPr>
          </a:lstStyle>
          <a:p>
            <a:r>
              <a:rPr lang="en-US"/>
              <a:t>Click to edit Master title style</a:t>
            </a:r>
            <a:endParaRPr lang="en-US" dirty="0"/>
          </a:p>
        </p:txBody>
      </p:sp>
      <p:sp>
        <p:nvSpPr>
          <p:cNvPr id="3" name="Content Placeholder 2"/>
          <p:cNvSpPr>
            <a:spLocks noGrp="1"/>
          </p:cNvSpPr>
          <p:nvPr>
            <p:ph idx="1"/>
          </p:nvPr>
        </p:nvSpPr>
        <p:spPr>
          <a:xfrm>
            <a:off x="765051" y="920377"/>
            <a:ext cx="6158418" cy="498512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37885" y="1741336"/>
            <a:ext cx="3092115"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65051" y="6375679"/>
            <a:ext cx="1233355" cy="348462"/>
          </a:xfrm>
        </p:spPr>
        <p:txBody>
          <a:bodyPr/>
          <a:lstStyle/>
          <a:p>
            <a:fld id="{4737F51E-8DDA-1B43-8A39-355F39E6AC55}" type="datetimeFigureOut">
              <a:rPr lang="en-US" smtClean="0"/>
              <a:t>10/18/21</a:t>
            </a:fld>
            <a:endParaRPr lang="en-US"/>
          </a:p>
        </p:txBody>
      </p:sp>
      <p:sp>
        <p:nvSpPr>
          <p:cNvPr id="6" name="Footer Placeholder 5"/>
          <p:cNvSpPr>
            <a:spLocks noGrp="1"/>
          </p:cNvSpPr>
          <p:nvPr>
            <p:ph type="ftr" sz="quarter" idx="11"/>
          </p:nvPr>
        </p:nvSpPr>
        <p:spPr>
          <a:xfrm>
            <a:off x="2103620" y="6375679"/>
            <a:ext cx="3482179" cy="345796"/>
          </a:xfrm>
        </p:spPr>
        <p:txBody>
          <a:bodyPr/>
          <a:lstStyle/>
          <a:p>
            <a:endParaRPr lang="en-US"/>
          </a:p>
        </p:txBody>
      </p:sp>
      <p:sp>
        <p:nvSpPr>
          <p:cNvPr id="7" name="Slide Number Placeholder 6"/>
          <p:cNvSpPr>
            <a:spLocks noGrp="1"/>
          </p:cNvSpPr>
          <p:nvPr>
            <p:ph type="sldNum" sz="quarter" idx="12"/>
          </p:nvPr>
        </p:nvSpPr>
        <p:spPr>
          <a:xfrm>
            <a:off x="5691014" y="6375679"/>
            <a:ext cx="1232456" cy="345796"/>
          </a:xfrm>
        </p:spPr>
        <p:txBody>
          <a:bodyPr/>
          <a:lstStyle/>
          <a:p>
            <a:fld id="{2AADB823-50AA-5F4A-8E19-F431131BBA73}" type="slidenum">
              <a:rPr lang="en-US" smtClean="0"/>
              <a:t>‹#›</a:t>
            </a:fld>
            <a:endParaRPr lang="en-US"/>
          </a:p>
        </p:txBody>
      </p:sp>
      <p:sp>
        <p:nvSpPr>
          <p:cNvPr id="8" name="Rectangle 7"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003434476"/>
      </p:ext>
    </p:extLst>
  </p:cSld>
  <p:clrMapOvr>
    <a:masterClrMapping/>
  </p:clrMapOvr>
  <p:extLst mod="1">
    <p:ext uri="{DCECCB84-F9BA-43D5-87BE-67443E8EF086}">
      <p15:sldGuideLst xmlns:p15="http://schemas.microsoft.com/office/powerpoint/2012/main">
        <p15:guide id="1" orient="horz" pos="696">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283464" y="0"/>
            <a:ext cx="7355585"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11"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12" name="Rectangle 11"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7883" y="457200"/>
            <a:ext cx="3092117" cy="1196670"/>
          </a:xfrm>
        </p:spPr>
        <p:txBody>
          <a:bodyPr anchor="b">
            <a:normAutofit/>
          </a:bodyPr>
          <a:lstStyle>
            <a:lvl1pPr>
              <a:lnSpc>
                <a:spcPct val="100000"/>
              </a:lnSpc>
              <a:defRPr sz="1900" b="1" i="0" spc="300" baseline="0">
                <a:solidFill>
                  <a:schemeClr val="accent1"/>
                </a:solidFill>
                <a:latin typeface="+mn-lt"/>
              </a:defRPr>
            </a:lvl1pPr>
          </a:lstStyle>
          <a:p>
            <a:r>
              <a:rPr lang="en-US"/>
              <a:t>Click to edit Master title style</a:t>
            </a:r>
            <a:endParaRPr lang="en-US" dirty="0"/>
          </a:p>
        </p:txBody>
      </p:sp>
      <p:sp>
        <p:nvSpPr>
          <p:cNvPr id="4" name="Text Placeholder 3"/>
          <p:cNvSpPr>
            <a:spLocks noGrp="1"/>
          </p:cNvSpPr>
          <p:nvPr>
            <p:ph type="body" sz="half" idx="2"/>
          </p:nvPr>
        </p:nvSpPr>
        <p:spPr>
          <a:xfrm>
            <a:off x="8337883" y="1741336"/>
            <a:ext cx="3092117"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65950" y="6375679"/>
            <a:ext cx="1232456" cy="348462"/>
          </a:xfrm>
        </p:spPr>
        <p:txBody>
          <a:bodyPr/>
          <a:lstStyle/>
          <a:p>
            <a:fld id="{4737F51E-8DDA-1B43-8A39-355F39E6AC55}" type="datetimeFigureOut">
              <a:rPr lang="en-US" smtClean="0"/>
              <a:t>10/18/21</a:t>
            </a:fld>
            <a:endParaRPr lang="en-US"/>
          </a:p>
        </p:txBody>
      </p:sp>
      <p:sp>
        <p:nvSpPr>
          <p:cNvPr id="6" name="Footer Placeholder 5"/>
          <p:cNvSpPr>
            <a:spLocks noGrp="1"/>
          </p:cNvSpPr>
          <p:nvPr>
            <p:ph type="ftr" sz="quarter" idx="11"/>
          </p:nvPr>
        </p:nvSpPr>
        <p:spPr>
          <a:xfrm>
            <a:off x="2103621" y="6375679"/>
            <a:ext cx="3482178" cy="345796"/>
          </a:xfrm>
        </p:spPr>
        <p:txBody>
          <a:bodyPr/>
          <a:lstStyle/>
          <a:p>
            <a:endParaRPr lang="en-US"/>
          </a:p>
        </p:txBody>
      </p:sp>
      <p:sp>
        <p:nvSpPr>
          <p:cNvPr id="7" name="Slide Number Placeholder 6"/>
          <p:cNvSpPr>
            <a:spLocks noGrp="1"/>
          </p:cNvSpPr>
          <p:nvPr>
            <p:ph type="sldNum" sz="quarter" idx="12"/>
          </p:nvPr>
        </p:nvSpPr>
        <p:spPr>
          <a:xfrm>
            <a:off x="5687568" y="6375679"/>
            <a:ext cx="1234440" cy="345796"/>
          </a:xfrm>
        </p:spPr>
        <p:txBody>
          <a:bodyPr/>
          <a:lstStyle/>
          <a:p>
            <a:fld id="{2AADB823-50AA-5F4A-8E19-F431131BBA73}" type="slidenum">
              <a:rPr lang="en-US" smtClean="0"/>
              <a:t>‹#›</a:t>
            </a:fld>
            <a:endParaRPr lang="en-US"/>
          </a:p>
        </p:txBody>
      </p:sp>
    </p:spTree>
    <p:extLst>
      <p:ext uri="{BB962C8B-B14F-4D97-AF65-F5344CB8AC3E}">
        <p14:creationId xmlns:p14="http://schemas.microsoft.com/office/powerpoint/2010/main" val="991676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737F51E-8DDA-1B43-8A39-355F39E6AC55}" type="datetimeFigureOut">
              <a:rPr lang="en-US" smtClean="0"/>
              <a:t>10/18/21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AADB823-50AA-5F4A-8E19-F431131BBA73}" type="slidenum">
              <a:rPr lang="en-US" smtClean="0"/>
              <a:t>‹#›</a:t>
            </a:fld>
            <a:endParaRPr lang="en-US"/>
          </a:p>
        </p:txBody>
      </p:sp>
    </p:spTree>
    <p:extLst>
      <p:ext uri="{BB962C8B-B14F-4D97-AF65-F5344CB8AC3E}">
        <p14:creationId xmlns:p14="http://schemas.microsoft.com/office/powerpoint/2010/main" val="12572400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066321" y="382386"/>
            <a:ext cx="1492132" cy="560040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57300" y="382385"/>
            <a:ext cx="8392585" cy="560040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737F51E-8DDA-1B43-8A39-355F39E6AC55}" type="datetimeFigureOut">
              <a:rPr lang="en-US" smtClean="0"/>
              <a:t>10/18/21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AADB823-50AA-5F4A-8E19-F431131BBA73}" type="slidenum">
              <a:rPr lang="en-US" smtClean="0"/>
              <a:t>‹#›</a:t>
            </a:fld>
            <a:endParaRPr lang="en-US"/>
          </a:p>
        </p:txBody>
      </p:sp>
    </p:spTree>
    <p:extLst>
      <p:ext uri="{BB962C8B-B14F-4D97-AF65-F5344CB8AC3E}">
        <p14:creationId xmlns:p14="http://schemas.microsoft.com/office/powerpoint/2010/main" val="358149913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737F51E-8DDA-1B43-8A39-355F39E6AC55}" type="datetimeFigureOut">
              <a:rPr lang="en-US" smtClean="0"/>
              <a:t>10/18/21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AADB823-50AA-5F4A-8E19-F431131BBA73}" type="slidenum">
              <a:rPr lang="en-US" smtClean="0"/>
              <a:t>‹#›</a:t>
            </a:fld>
            <a:endParaRPr lang="en-US"/>
          </a:p>
        </p:txBody>
      </p:sp>
    </p:spTree>
    <p:extLst>
      <p:ext uri="{BB962C8B-B14F-4D97-AF65-F5344CB8AC3E}">
        <p14:creationId xmlns:p14="http://schemas.microsoft.com/office/powerpoint/2010/main" val="42111937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51678" y="382385"/>
            <a:ext cx="10178322" cy="149213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251678" y="2286001"/>
            <a:ext cx="10178322" cy="359359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51678" y="6375679"/>
            <a:ext cx="2329722" cy="348462"/>
          </a:xfrm>
          <a:prstGeom prst="rect">
            <a:avLst/>
          </a:prstGeom>
        </p:spPr>
        <p:txBody>
          <a:bodyPr vert="horz" lIns="91440" tIns="45720" rIns="91440" bIns="45720" rtlCol="0" anchor="ctr"/>
          <a:lstStyle>
            <a:lvl1pPr algn="l">
              <a:defRPr sz="1200">
                <a:solidFill>
                  <a:schemeClr val="tx1">
                    <a:lumMod val="65000"/>
                    <a:lumOff val="35000"/>
                  </a:schemeClr>
                </a:solidFill>
              </a:defRPr>
            </a:lvl1pPr>
          </a:lstStyle>
          <a:p>
            <a:fld id="{4737F51E-8DDA-1B43-8A39-355F39E6AC55}" type="datetimeFigureOut">
              <a:rPr lang="en-US" smtClean="0"/>
              <a:t>10/18/21</a:t>
            </a:fld>
            <a:endParaRPr lang="en-US"/>
          </a:p>
        </p:txBody>
      </p:sp>
      <p:sp>
        <p:nvSpPr>
          <p:cNvPr id="5" name="Footer Placeholder 4"/>
          <p:cNvSpPr>
            <a:spLocks noGrp="1"/>
          </p:cNvSpPr>
          <p:nvPr>
            <p:ph type="ftr" sz="quarter" idx="3"/>
          </p:nvPr>
        </p:nvSpPr>
        <p:spPr>
          <a:xfrm>
            <a:off x="4038600" y="6375679"/>
            <a:ext cx="4114800" cy="345796"/>
          </a:xfrm>
          <a:prstGeom prst="rect">
            <a:avLst/>
          </a:prstGeom>
        </p:spPr>
        <p:txBody>
          <a:bodyPr vert="horz" lIns="91440" tIns="45720" rIns="91440" bIns="45720" rtlCol="0" anchor="ctr"/>
          <a:lstStyle>
            <a:lvl1pPr algn="ctr">
              <a:defRPr sz="1200">
                <a:solidFill>
                  <a:schemeClr val="tx1">
                    <a:lumMod val="65000"/>
                    <a:lumOff val="35000"/>
                  </a:schemeClr>
                </a:solidFill>
              </a:defRPr>
            </a:lvl1pPr>
          </a:lstStyle>
          <a:p>
            <a:endParaRPr lang="en-US"/>
          </a:p>
        </p:txBody>
      </p:sp>
      <p:sp>
        <p:nvSpPr>
          <p:cNvPr id="6" name="Slide Number Placeholder 5"/>
          <p:cNvSpPr>
            <a:spLocks noGrp="1"/>
          </p:cNvSpPr>
          <p:nvPr>
            <p:ph type="sldNum" sz="quarter" idx="4"/>
          </p:nvPr>
        </p:nvSpPr>
        <p:spPr>
          <a:xfrm>
            <a:off x="8610601" y="6375679"/>
            <a:ext cx="2819399" cy="345796"/>
          </a:xfrm>
          <a:prstGeom prst="rect">
            <a:avLst/>
          </a:prstGeom>
        </p:spPr>
        <p:txBody>
          <a:bodyPr vert="horz" lIns="91440" tIns="45720" rIns="91440" bIns="45720" rtlCol="0" anchor="ctr"/>
          <a:lstStyle>
            <a:lvl1pPr algn="r">
              <a:defRPr sz="1200">
                <a:solidFill>
                  <a:schemeClr val="tx1">
                    <a:lumMod val="65000"/>
                    <a:lumOff val="35000"/>
                  </a:schemeClr>
                </a:solidFill>
              </a:defRPr>
            </a:lvl1pPr>
          </a:lstStyle>
          <a:p>
            <a:fld id="{2AADB823-50AA-5F4A-8E19-F431131BBA73}" type="slidenum">
              <a:rPr lang="en-US" smtClean="0"/>
              <a:t>‹#›</a:t>
            </a:fld>
            <a:endParaRPr lang="en-US"/>
          </a:p>
        </p:txBody>
      </p:sp>
      <p:sp>
        <p:nvSpPr>
          <p:cNvPr id="11" name="Freeform 6" title="Left scallop edge"/>
          <p:cNvSpPr/>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12" name="Rectangle 11" title="right edge border"/>
          <p:cNvSpPr/>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027176351"/>
      </p:ext>
    </p:extLst>
  </p:cSld>
  <p:clrMap bg1="lt1" tx1="dk1" bg2="lt2" tx2="dk2" accent1="accent1" accent2="accent2" accent3="accent3" accent4="accent4" accent5="accent5" accent6="accent6" hlink="hlink" folHlink="folHlink"/>
  <p:sldLayoutIdLst>
    <p:sldLayoutId id="2147484135" r:id="rId1"/>
    <p:sldLayoutId id="2147484136" r:id="rId2"/>
    <p:sldLayoutId id="2147484137" r:id="rId3"/>
    <p:sldLayoutId id="2147484138" r:id="rId4"/>
    <p:sldLayoutId id="2147484139" r:id="rId5"/>
    <p:sldLayoutId id="2147484140" r:id="rId6"/>
    <p:sldLayoutId id="2147484141" r:id="rId7"/>
    <p:sldLayoutId id="2147484142" r:id="rId8"/>
    <p:sldLayoutId id="2147484143" r:id="rId9"/>
    <p:sldLayoutId id="2147484144" r:id="rId10"/>
    <p:sldLayoutId id="2147484145" r:id="rId11"/>
    <p:sldLayoutId id="2147484146" r:id="rId12"/>
  </p:sldLayoutIdLst>
  <p:txStyles>
    <p:titleStyle>
      <a:lvl1pPr algn="l" defTabSz="914400" rtl="0" eaLnBrk="1" latinLnBrk="0" hangingPunct="1">
        <a:lnSpc>
          <a:spcPct val="90000"/>
        </a:lnSpc>
        <a:spcBef>
          <a:spcPct val="0"/>
        </a:spcBef>
        <a:buNone/>
        <a:defRPr sz="5100" kern="1200" cap="all" spc="200" baseline="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pos="792">
          <p15:clr>
            <a:srgbClr val="F26B43"/>
          </p15:clr>
        </p15:guide>
        <p15:guide id="2" pos="7200">
          <p15:clr>
            <a:srgbClr val="F26B43"/>
          </p15:clr>
        </p15:guide>
        <p15:guide id="3" orient="horz" pos="4008">
          <p15:clr>
            <a:srgbClr val="F26B43"/>
          </p15:clr>
        </p15:guide>
        <p15:guide id="4" orient="horz" pos="1440">
          <p15:clr>
            <a:srgbClr val="F26B43"/>
          </p15:clr>
        </p15:guide>
        <p15:guide id="5" orient="horz" pos="3720">
          <p15:clr>
            <a:srgbClr val="F26B43"/>
          </p15:clr>
        </p15:guide>
        <p15:guide id="6" orient="horz" pos="24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2.xml"/><Relationship Id="rId4" Type="http://schemas.openxmlformats.org/officeDocument/2006/relationships/image" Target="../media/image5.tiff"/></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12.xml"/><Relationship Id="rId4" Type="http://schemas.openxmlformats.org/officeDocument/2006/relationships/image" Target="../media/image6.tiff"/></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12.xml"/><Relationship Id="rId4" Type="http://schemas.openxmlformats.org/officeDocument/2006/relationships/image" Target="../media/image7.tiff"/></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12.xml"/><Relationship Id="rId4" Type="http://schemas.openxmlformats.org/officeDocument/2006/relationships/image" Target="../media/image8.tiff"/></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12.xml"/><Relationship Id="rId4" Type="http://schemas.openxmlformats.org/officeDocument/2006/relationships/image" Target="../media/image9.tiff"/></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0.xml"/><Relationship Id="rId1" Type="http://schemas.openxmlformats.org/officeDocument/2006/relationships/slideLayout" Target="../slideLayouts/slideLayout12.xml"/><Relationship Id="rId4" Type="http://schemas.openxmlformats.org/officeDocument/2006/relationships/image" Target="../media/image10.tiff"/></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4.xml"/><Relationship Id="rId1" Type="http://schemas.openxmlformats.org/officeDocument/2006/relationships/slideLayout" Target="../slideLayouts/slideLayout12.xml"/><Relationship Id="rId4" Type="http://schemas.openxmlformats.org/officeDocument/2006/relationships/image" Target="../media/image11.tiff"/></Relationships>
</file>

<file path=ppt/slides/_rels/slide16.xml.rels><?xml version="1.0" encoding="UTF-8" standalone="yes"?>
<Relationships xmlns="http://schemas.openxmlformats.org/package/2006/relationships"><Relationship Id="rId3" Type="http://schemas.openxmlformats.org/officeDocument/2006/relationships/hyperlink" Target="https://hwb.gov.wales/api/storage/afca43eb-5c50-4846-9c2d-0d56fbffba09/curriculum-for-wales-guidance-120320.pdf"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12.tiff"/></Relationships>
</file>

<file path=ppt/slides/_rels/slide1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3.tiff"/><Relationship Id="rId2" Type="http://schemas.openxmlformats.org/officeDocument/2006/relationships/notesSlide" Target="../notesSlides/notesSlide17.xml"/><Relationship Id="rId1" Type="http://schemas.openxmlformats.org/officeDocument/2006/relationships/slideLayout" Target="../slideLayouts/slideLayout7.xml"/><Relationship Id="rId5" Type="http://schemas.openxmlformats.org/officeDocument/2006/relationships/image" Target="../media/image3.png"/><Relationship Id="rId4" Type="http://schemas.openxmlformats.org/officeDocument/2006/relationships/hyperlink" Target="https://hwb.gov.wales/api/storage/afca43eb-5c50-4846-9c2d-0d56fbffba09/curriculum-for-wales-guidance-120320.pdf"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3.tiff"/><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8.xml"/><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2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9.xml"/><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24.xml.rels><?xml version="1.0" encoding="UTF-8" standalone="yes"?>
<Relationships xmlns="http://schemas.openxmlformats.org/package/2006/relationships"><Relationship Id="rId3" Type="http://schemas.openxmlformats.org/officeDocument/2006/relationships/image" Target="../media/image17.tiff"/><Relationship Id="rId2" Type="http://schemas.openxmlformats.org/officeDocument/2006/relationships/image" Target="../media/image3.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AA09D7D-4CD2-D34C-9120-221CD8FDB7D3}"/>
              </a:ext>
            </a:extLst>
          </p:cNvPr>
          <p:cNvPicPr>
            <a:picLocks noChangeAspect="1"/>
          </p:cNvPicPr>
          <p:nvPr/>
        </p:nvPicPr>
        <p:blipFill rotWithShape="1">
          <a:blip r:embed="rId3"/>
          <a:srcRect t="12076"/>
          <a:stretch/>
        </p:blipFill>
        <p:spPr>
          <a:xfrm>
            <a:off x="0" y="0"/>
            <a:ext cx="12192000" cy="6858000"/>
          </a:xfrm>
          <a:prstGeom prst="rect">
            <a:avLst/>
          </a:prstGeom>
        </p:spPr>
      </p:pic>
      <p:sp>
        <p:nvSpPr>
          <p:cNvPr id="4" name="Title 1">
            <a:extLst>
              <a:ext uri="{FF2B5EF4-FFF2-40B4-BE49-F238E27FC236}">
                <a16:creationId xmlns:a16="http://schemas.microsoft.com/office/drawing/2014/main" id="{A09E09DD-1DB0-9244-8DE5-6D0E0DE5D890}"/>
              </a:ext>
            </a:extLst>
          </p:cNvPr>
          <p:cNvSpPr txBox="1">
            <a:spLocks/>
          </p:cNvSpPr>
          <p:nvPr/>
        </p:nvSpPr>
        <p:spPr>
          <a:xfrm>
            <a:off x="4343400" y="121240"/>
            <a:ext cx="3505200" cy="1499741"/>
          </a:xfrm>
          <a:prstGeom prst="rect">
            <a:avLst/>
          </a:prstGeom>
          <a:solidFill>
            <a:schemeClr val="accent1">
              <a:lumMod val="60000"/>
              <a:lumOff val="40000"/>
            </a:schemeClr>
          </a:solidFill>
          <a:ln w="76200">
            <a:solidFill>
              <a:srgbClr val="002060"/>
            </a:solidFill>
          </a:ln>
        </p:spPr>
        <p:txBody>
          <a:bodyPr vert="horz" lIns="68580" tIns="34290" rIns="68580" bIns="34290" rtlCol="0" anchor="b">
            <a:noAutofit/>
          </a:bodyPr>
          <a:lstStyle>
            <a:lvl1pPr algn="r" defTabSz="457200" rtl="0" eaLnBrk="1" latinLnBrk="0" hangingPunct="1">
              <a:spcBef>
                <a:spcPct val="0"/>
              </a:spcBef>
              <a:buNone/>
              <a:defRPr sz="54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br>
              <a:rPr lang="en-GB" sz="4050" b="1" dirty="0">
                <a:solidFill>
                  <a:srgbClr val="FF0000"/>
                </a:solidFill>
              </a:rPr>
            </a:br>
            <a:r>
              <a:rPr lang="en-GB" sz="2400" b="1" dirty="0" err="1">
                <a:solidFill>
                  <a:srgbClr val="002060"/>
                </a:solidFill>
                <a:latin typeface="+mn-lt"/>
              </a:rPr>
              <a:t>Llwybr</a:t>
            </a:r>
            <a:r>
              <a:rPr lang="en-GB" sz="2400" b="1" dirty="0">
                <a:solidFill>
                  <a:srgbClr val="002060"/>
                </a:solidFill>
                <a:latin typeface="+mn-lt"/>
              </a:rPr>
              <a:t> y </a:t>
            </a:r>
            <a:r>
              <a:rPr lang="en-GB" sz="2400" b="1" dirty="0" err="1">
                <a:solidFill>
                  <a:srgbClr val="002060"/>
                </a:solidFill>
                <a:latin typeface="+mn-lt"/>
              </a:rPr>
              <a:t>Gymraeg</a:t>
            </a:r>
            <a:endParaRPr lang="en-GB" sz="2400" b="1" dirty="0">
              <a:solidFill>
                <a:srgbClr val="002060"/>
              </a:solidFill>
              <a:latin typeface="+mn-lt"/>
            </a:endParaRPr>
          </a:p>
          <a:p>
            <a:pPr algn="ctr"/>
            <a:r>
              <a:rPr lang="en-GB" sz="2400" b="1" dirty="0">
                <a:solidFill>
                  <a:srgbClr val="002060"/>
                </a:solidFill>
                <a:latin typeface="+mn-lt"/>
              </a:rPr>
              <a:t>Welsh Pathway</a:t>
            </a:r>
          </a:p>
          <a:p>
            <a:pPr algn="ctr"/>
            <a:r>
              <a:rPr lang="en-GB" sz="2400" b="1" dirty="0">
                <a:solidFill>
                  <a:srgbClr val="002060"/>
                </a:solidFill>
                <a:latin typeface="+mn-lt"/>
              </a:rPr>
              <a:t>BA2C 2021-22</a:t>
            </a:r>
          </a:p>
          <a:p>
            <a:pPr algn="ctr"/>
            <a:endParaRPr lang="en-GB" sz="1500" b="1" dirty="0">
              <a:solidFill>
                <a:srgbClr val="002060"/>
              </a:solidFill>
            </a:endParaRPr>
          </a:p>
        </p:txBody>
      </p:sp>
      <p:pic>
        <p:nvPicPr>
          <p:cNvPr id="5" name="Picture 4">
            <a:extLst>
              <a:ext uri="{FF2B5EF4-FFF2-40B4-BE49-F238E27FC236}">
                <a16:creationId xmlns:a16="http://schemas.microsoft.com/office/drawing/2014/main" id="{C2B7DA5E-7B10-EF47-804B-E4CECBC983D2}"/>
              </a:ext>
            </a:extLst>
          </p:cNvPr>
          <p:cNvPicPr>
            <a:picLocks noChangeAspect="1"/>
          </p:cNvPicPr>
          <p:nvPr/>
        </p:nvPicPr>
        <p:blipFill>
          <a:blip r:embed="rId4"/>
          <a:stretch>
            <a:fillRect/>
          </a:stretch>
        </p:blipFill>
        <p:spPr>
          <a:xfrm>
            <a:off x="39873" y="6001206"/>
            <a:ext cx="2062554" cy="817418"/>
          </a:xfrm>
          <a:prstGeom prst="rect">
            <a:avLst/>
          </a:prstGeom>
        </p:spPr>
      </p:pic>
      <p:sp>
        <p:nvSpPr>
          <p:cNvPr id="6" name="Title 1">
            <a:extLst>
              <a:ext uri="{FF2B5EF4-FFF2-40B4-BE49-F238E27FC236}">
                <a16:creationId xmlns:a16="http://schemas.microsoft.com/office/drawing/2014/main" id="{7E24E6B9-8EF9-B84F-93F8-49DBA6A0ABF4}"/>
              </a:ext>
            </a:extLst>
          </p:cNvPr>
          <p:cNvSpPr txBox="1">
            <a:spLocks/>
          </p:cNvSpPr>
          <p:nvPr/>
        </p:nvSpPr>
        <p:spPr>
          <a:xfrm>
            <a:off x="4343400" y="5534425"/>
            <a:ext cx="3782292" cy="875490"/>
          </a:xfrm>
          <a:prstGeom prst="rect">
            <a:avLst/>
          </a:prstGeom>
          <a:solidFill>
            <a:schemeClr val="accent1">
              <a:lumMod val="60000"/>
              <a:lumOff val="40000"/>
            </a:schemeClr>
          </a:solidFill>
          <a:ln w="76200">
            <a:solidFill>
              <a:srgbClr val="002060"/>
            </a:solidFill>
          </a:ln>
        </p:spPr>
        <p:txBody>
          <a:bodyPr vert="horz" lIns="68580" tIns="34290" rIns="68580" bIns="34290" rtlCol="0" anchor="b">
            <a:noAutofit/>
          </a:bodyPr>
          <a:lstStyle>
            <a:lvl1pPr algn="r" defTabSz="457200" rtl="0" eaLnBrk="1" latinLnBrk="0" hangingPunct="1">
              <a:spcBef>
                <a:spcPct val="0"/>
              </a:spcBef>
              <a:buNone/>
              <a:defRPr sz="54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br>
              <a:rPr lang="en-GB" sz="4050" b="1" dirty="0">
                <a:solidFill>
                  <a:srgbClr val="FF0000"/>
                </a:solidFill>
              </a:rPr>
            </a:br>
            <a:r>
              <a:rPr lang="en-GB" sz="2400" b="1" dirty="0" err="1">
                <a:solidFill>
                  <a:srgbClr val="002060"/>
                </a:solidFill>
                <a:latin typeface="+mn-lt"/>
              </a:rPr>
              <a:t>Darlith</a:t>
            </a:r>
            <a:r>
              <a:rPr lang="en-GB" sz="2400" b="1" dirty="0">
                <a:solidFill>
                  <a:srgbClr val="002060"/>
                </a:solidFill>
                <a:latin typeface="+mn-lt"/>
              </a:rPr>
              <a:t> 1: 19.10.21</a:t>
            </a:r>
            <a:endParaRPr lang="en-GB" sz="1600" b="1" dirty="0">
              <a:solidFill>
                <a:srgbClr val="002060"/>
              </a:solidFill>
            </a:endParaRPr>
          </a:p>
        </p:txBody>
      </p:sp>
      <p:sp>
        <p:nvSpPr>
          <p:cNvPr id="2" name="TextBox 1">
            <a:extLst>
              <a:ext uri="{FF2B5EF4-FFF2-40B4-BE49-F238E27FC236}">
                <a16:creationId xmlns:a16="http://schemas.microsoft.com/office/drawing/2014/main" id="{B6B78D5E-8804-2643-80BC-5063F5DBCF22}"/>
              </a:ext>
            </a:extLst>
          </p:cNvPr>
          <p:cNvSpPr txBox="1"/>
          <p:nvPr/>
        </p:nvSpPr>
        <p:spPr>
          <a:xfrm>
            <a:off x="8772041" y="6040583"/>
            <a:ext cx="3121644" cy="369332"/>
          </a:xfrm>
          <a:prstGeom prst="rect">
            <a:avLst/>
          </a:prstGeom>
          <a:solidFill>
            <a:schemeClr val="bg1"/>
          </a:solidFill>
          <a:ln>
            <a:solidFill>
              <a:srgbClr val="002060"/>
            </a:solidFill>
          </a:ln>
        </p:spPr>
        <p:txBody>
          <a:bodyPr wrap="square" rtlCol="0">
            <a:spAutoFit/>
          </a:bodyPr>
          <a:lstStyle/>
          <a:p>
            <a:pPr algn="ctr"/>
            <a:r>
              <a:rPr lang="en-US" b="1" dirty="0" err="1">
                <a:solidFill>
                  <a:srgbClr val="002060"/>
                </a:solidFill>
              </a:rPr>
              <a:t>nia.evans@pcydds.ac.uk</a:t>
            </a:r>
            <a:endParaRPr lang="en-US" b="1" dirty="0">
              <a:solidFill>
                <a:srgbClr val="002060"/>
              </a:solidFill>
            </a:endParaRPr>
          </a:p>
        </p:txBody>
      </p:sp>
    </p:spTree>
    <p:extLst>
      <p:ext uri="{BB962C8B-B14F-4D97-AF65-F5344CB8AC3E}">
        <p14:creationId xmlns:p14="http://schemas.microsoft.com/office/powerpoint/2010/main" val="35878202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9536E36-6D9E-904D-B7B7-807A48CD57DA}"/>
              </a:ext>
            </a:extLst>
          </p:cNvPr>
          <p:cNvSpPr txBox="1"/>
          <p:nvPr/>
        </p:nvSpPr>
        <p:spPr>
          <a:xfrm>
            <a:off x="2743199" y="357087"/>
            <a:ext cx="6959599" cy="3108543"/>
          </a:xfrm>
          <a:prstGeom prst="rect">
            <a:avLst/>
          </a:prstGeom>
          <a:solidFill>
            <a:schemeClr val="bg1"/>
          </a:solidFill>
          <a:ln w="76200">
            <a:solidFill>
              <a:schemeClr val="accent1"/>
            </a:solidFill>
          </a:ln>
        </p:spPr>
        <p:txBody>
          <a:bodyPr wrap="square" rtlCol="0">
            <a:spAutoFit/>
          </a:bodyPr>
          <a:lstStyle/>
          <a:p>
            <a:pPr algn="ctr"/>
            <a:r>
              <a:rPr lang="en-US" sz="2800" b="1" u="sng" dirty="0" err="1"/>
              <a:t>Rhan</a:t>
            </a:r>
            <a:r>
              <a:rPr lang="en-US" sz="2800" b="1" u="sng" dirty="0"/>
              <a:t> 3:</a:t>
            </a:r>
          </a:p>
          <a:p>
            <a:pPr algn="ctr"/>
            <a:r>
              <a:rPr lang="en-US" sz="2800" dirty="0"/>
              <a:t>Beth </a:t>
            </a:r>
            <a:r>
              <a:rPr lang="en-US" sz="2800" dirty="0" err="1"/>
              <a:t>ydych</a:t>
            </a:r>
            <a:r>
              <a:rPr lang="en-US" sz="2800" dirty="0"/>
              <a:t> </a:t>
            </a:r>
            <a:r>
              <a:rPr lang="en-US" sz="2800" dirty="0" err="1"/>
              <a:t>chi’n</a:t>
            </a:r>
            <a:r>
              <a:rPr lang="en-US" sz="2800" dirty="0"/>
              <a:t> </a:t>
            </a:r>
            <a:r>
              <a:rPr lang="en-US" sz="2800" dirty="0" err="1"/>
              <a:t>ei</a:t>
            </a:r>
            <a:r>
              <a:rPr lang="en-US" sz="2800" dirty="0"/>
              <a:t> gofio am </a:t>
            </a:r>
            <a:r>
              <a:rPr lang="en-US" sz="2800" dirty="0" err="1"/>
              <a:t>Gymru</a:t>
            </a:r>
            <a:r>
              <a:rPr lang="en-US" sz="2800" dirty="0"/>
              <a:t> </a:t>
            </a:r>
            <a:r>
              <a:rPr lang="en-US" sz="2800" dirty="0" err="1"/>
              <a:t>a’r</a:t>
            </a:r>
            <a:r>
              <a:rPr lang="en-US" sz="2800" dirty="0"/>
              <a:t> </a:t>
            </a:r>
            <a:r>
              <a:rPr lang="en-US" sz="2800" dirty="0" err="1"/>
              <a:t>Gymraeg</a:t>
            </a:r>
            <a:r>
              <a:rPr lang="en-US" sz="2800" dirty="0"/>
              <a:t>?</a:t>
            </a:r>
          </a:p>
          <a:p>
            <a:pPr algn="ctr"/>
            <a:endParaRPr lang="en-US" sz="2800" dirty="0"/>
          </a:p>
          <a:p>
            <a:pPr algn="ctr"/>
            <a:r>
              <a:rPr lang="en-US" sz="2800" b="1" i="1" u="sng" dirty="0"/>
              <a:t>Part 3:</a:t>
            </a:r>
          </a:p>
          <a:p>
            <a:pPr algn="ctr"/>
            <a:r>
              <a:rPr lang="en-US" sz="2800" i="1" dirty="0"/>
              <a:t>What do you remember about Wales and the Welsh language?</a:t>
            </a:r>
          </a:p>
        </p:txBody>
      </p:sp>
      <p:pic>
        <p:nvPicPr>
          <p:cNvPr id="10" name="Picture 9">
            <a:extLst>
              <a:ext uri="{FF2B5EF4-FFF2-40B4-BE49-F238E27FC236}">
                <a16:creationId xmlns:a16="http://schemas.microsoft.com/office/drawing/2014/main" id="{77DDD7C9-5416-6745-9F52-9BFBAD6F4115}"/>
              </a:ext>
            </a:extLst>
          </p:cNvPr>
          <p:cNvPicPr>
            <a:picLocks noChangeAspect="1"/>
          </p:cNvPicPr>
          <p:nvPr/>
        </p:nvPicPr>
        <p:blipFill rotWithShape="1">
          <a:blip r:embed="rId2"/>
          <a:srcRect t="6497" b="12147"/>
          <a:stretch/>
        </p:blipFill>
        <p:spPr>
          <a:xfrm>
            <a:off x="0" y="6003738"/>
            <a:ext cx="12192000" cy="854262"/>
          </a:xfrm>
          <a:prstGeom prst="rect">
            <a:avLst/>
          </a:prstGeom>
        </p:spPr>
      </p:pic>
      <p:pic>
        <p:nvPicPr>
          <p:cNvPr id="2" name="Picture 1">
            <a:extLst>
              <a:ext uri="{FF2B5EF4-FFF2-40B4-BE49-F238E27FC236}">
                <a16:creationId xmlns:a16="http://schemas.microsoft.com/office/drawing/2014/main" id="{C214A35B-C1D4-D647-B0F2-8969DB7732AD}"/>
              </a:ext>
            </a:extLst>
          </p:cNvPr>
          <p:cNvPicPr>
            <a:picLocks noChangeAspect="1"/>
          </p:cNvPicPr>
          <p:nvPr/>
        </p:nvPicPr>
        <p:blipFill>
          <a:blip r:embed="rId3"/>
          <a:stretch>
            <a:fillRect/>
          </a:stretch>
        </p:blipFill>
        <p:spPr>
          <a:xfrm>
            <a:off x="5072906" y="3693233"/>
            <a:ext cx="2300183" cy="2082902"/>
          </a:xfrm>
          <a:prstGeom prst="rect">
            <a:avLst/>
          </a:prstGeom>
          <a:ln w="76200">
            <a:solidFill>
              <a:schemeClr val="accent1"/>
            </a:solidFill>
          </a:ln>
        </p:spPr>
      </p:pic>
    </p:spTree>
    <p:extLst>
      <p:ext uri="{BB962C8B-B14F-4D97-AF65-F5344CB8AC3E}">
        <p14:creationId xmlns:p14="http://schemas.microsoft.com/office/powerpoint/2010/main" val="39800499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227B9A18-8FC7-EF4B-9F8F-18FB1264BDB2}"/>
              </a:ext>
            </a:extLst>
          </p:cNvPr>
          <p:cNvSpPr txBox="1"/>
          <p:nvPr/>
        </p:nvSpPr>
        <p:spPr>
          <a:xfrm>
            <a:off x="737616" y="219942"/>
            <a:ext cx="4035552" cy="1200329"/>
          </a:xfrm>
          <a:prstGeom prst="rect">
            <a:avLst/>
          </a:prstGeom>
          <a:solidFill>
            <a:schemeClr val="tx2"/>
          </a:solidFill>
          <a:ln w="76200">
            <a:solidFill>
              <a:schemeClr val="bg1"/>
            </a:solidFill>
          </a:ln>
        </p:spPr>
        <p:txBody>
          <a:bodyPr wrap="square" rtlCol="0">
            <a:spAutoFit/>
          </a:bodyPr>
          <a:lstStyle/>
          <a:p>
            <a:pPr algn="ctr"/>
            <a:r>
              <a:rPr lang="en-US" sz="3600" i="1" dirty="0" err="1">
                <a:solidFill>
                  <a:schemeClr val="bg1"/>
                </a:solidFill>
              </a:rPr>
              <a:t>Yr</a:t>
            </a:r>
            <a:r>
              <a:rPr lang="en-US" sz="3600" i="1" dirty="0">
                <a:solidFill>
                  <a:schemeClr val="bg1"/>
                </a:solidFill>
              </a:rPr>
              <a:t> </a:t>
            </a:r>
            <a:r>
              <a:rPr lang="en-US" sz="3600" i="1" dirty="0" err="1">
                <a:solidFill>
                  <a:schemeClr val="bg1"/>
                </a:solidFill>
              </a:rPr>
              <a:t>ateb</a:t>
            </a:r>
            <a:r>
              <a:rPr lang="en-US" sz="3600" i="1" dirty="0">
                <a:solidFill>
                  <a:schemeClr val="bg1"/>
                </a:solidFill>
              </a:rPr>
              <a:t> </a:t>
            </a:r>
            <a:r>
              <a:rPr lang="en-US" sz="3600" i="1" dirty="0" err="1">
                <a:solidFill>
                  <a:schemeClr val="bg1"/>
                </a:solidFill>
              </a:rPr>
              <a:t>ydy</a:t>
            </a:r>
            <a:r>
              <a:rPr lang="en-US" sz="3600" i="1" dirty="0">
                <a:solidFill>
                  <a:schemeClr val="bg1"/>
                </a:solidFill>
              </a:rPr>
              <a:t> …</a:t>
            </a:r>
          </a:p>
          <a:p>
            <a:pPr algn="ctr"/>
            <a:r>
              <a:rPr lang="en-US" sz="3600" i="1" dirty="0">
                <a:solidFill>
                  <a:schemeClr val="bg1"/>
                </a:solidFill>
              </a:rPr>
              <a:t>The answer is …</a:t>
            </a:r>
          </a:p>
        </p:txBody>
      </p:sp>
      <p:pic>
        <p:nvPicPr>
          <p:cNvPr id="7" name="Picture 6">
            <a:extLst>
              <a:ext uri="{FF2B5EF4-FFF2-40B4-BE49-F238E27FC236}">
                <a16:creationId xmlns:a16="http://schemas.microsoft.com/office/drawing/2014/main" id="{130AA631-4021-4643-8615-2E7179904F52}"/>
              </a:ext>
            </a:extLst>
          </p:cNvPr>
          <p:cNvPicPr>
            <a:picLocks noChangeAspect="1"/>
          </p:cNvPicPr>
          <p:nvPr/>
        </p:nvPicPr>
        <p:blipFill rotWithShape="1">
          <a:blip r:embed="rId3"/>
          <a:srcRect t="6497" b="12147"/>
          <a:stretch/>
        </p:blipFill>
        <p:spPr>
          <a:xfrm>
            <a:off x="0" y="6003738"/>
            <a:ext cx="12192000" cy="854262"/>
          </a:xfrm>
          <a:prstGeom prst="rect">
            <a:avLst/>
          </a:prstGeom>
        </p:spPr>
      </p:pic>
      <p:sp>
        <p:nvSpPr>
          <p:cNvPr id="5" name="TextBox 4">
            <a:extLst>
              <a:ext uri="{FF2B5EF4-FFF2-40B4-BE49-F238E27FC236}">
                <a16:creationId xmlns:a16="http://schemas.microsoft.com/office/drawing/2014/main" id="{CC6BB543-B5CD-C544-AF9B-714799213E0C}"/>
              </a:ext>
            </a:extLst>
          </p:cNvPr>
          <p:cNvSpPr txBox="1"/>
          <p:nvPr/>
        </p:nvSpPr>
        <p:spPr>
          <a:xfrm>
            <a:off x="6355080" y="4615158"/>
            <a:ext cx="5358384" cy="1200329"/>
          </a:xfrm>
          <a:prstGeom prst="rect">
            <a:avLst/>
          </a:prstGeom>
          <a:solidFill>
            <a:schemeClr val="tx2"/>
          </a:solidFill>
          <a:ln w="76200">
            <a:solidFill>
              <a:schemeClr val="bg1"/>
            </a:solidFill>
          </a:ln>
        </p:spPr>
        <p:txBody>
          <a:bodyPr wrap="square" rtlCol="0">
            <a:spAutoFit/>
          </a:bodyPr>
          <a:lstStyle/>
          <a:p>
            <a:pPr algn="ctr"/>
            <a:r>
              <a:rPr lang="en-US" sz="3600" i="1" dirty="0">
                <a:solidFill>
                  <a:schemeClr val="bg1"/>
                </a:solidFill>
              </a:rPr>
              <a:t>…</a:t>
            </a:r>
            <a:r>
              <a:rPr lang="en-US" sz="3600" i="1" dirty="0" err="1">
                <a:solidFill>
                  <a:schemeClr val="bg1"/>
                </a:solidFill>
              </a:rPr>
              <a:t>ond</a:t>
            </a:r>
            <a:r>
              <a:rPr lang="en-US" sz="3600" i="1" dirty="0">
                <a:solidFill>
                  <a:schemeClr val="bg1"/>
                </a:solidFill>
              </a:rPr>
              <a:t>, </a:t>
            </a:r>
            <a:r>
              <a:rPr lang="en-US" sz="3600" i="1" dirty="0" err="1">
                <a:solidFill>
                  <a:schemeClr val="bg1"/>
                </a:solidFill>
              </a:rPr>
              <a:t>beth</a:t>
            </a:r>
            <a:r>
              <a:rPr lang="en-US" sz="3600" i="1" dirty="0">
                <a:solidFill>
                  <a:schemeClr val="bg1"/>
                </a:solidFill>
              </a:rPr>
              <a:t> </a:t>
            </a:r>
            <a:r>
              <a:rPr lang="en-US" sz="3600" i="1" dirty="0" err="1">
                <a:solidFill>
                  <a:schemeClr val="bg1"/>
                </a:solidFill>
              </a:rPr>
              <a:t>ydy’r</a:t>
            </a:r>
            <a:r>
              <a:rPr lang="en-US" sz="3600" i="1" dirty="0">
                <a:solidFill>
                  <a:schemeClr val="bg1"/>
                </a:solidFill>
              </a:rPr>
              <a:t> </a:t>
            </a:r>
            <a:r>
              <a:rPr lang="en-US" sz="3600" i="1" dirty="0" err="1">
                <a:solidFill>
                  <a:schemeClr val="bg1"/>
                </a:solidFill>
              </a:rPr>
              <a:t>cwestiwn</a:t>
            </a:r>
            <a:r>
              <a:rPr lang="en-US" sz="3600" i="1" dirty="0">
                <a:solidFill>
                  <a:schemeClr val="bg1"/>
                </a:solidFill>
              </a:rPr>
              <a:t>?</a:t>
            </a:r>
          </a:p>
          <a:p>
            <a:pPr algn="ctr"/>
            <a:r>
              <a:rPr lang="en-US" sz="3600" i="1" dirty="0">
                <a:solidFill>
                  <a:schemeClr val="bg1"/>
                </a:solidFill>
              </a:rPr>
              <a:t>… but what is the question?</a:t>
            </a:r>
          </a:p>
        </p:txBody>
      </p:sp>
      <p:sp>
        <p:nvSpPr>
          <p:cNvPr id="3" name="12-Point Star 2">
            <a:extLst>
              <a:ext uri="{FF2B5EF4-FFF2-40B4-BE49-F238E27FC236}">
                <a16:creationId xmlns:a16="http://schemas.microsoft.com/office/drawing/2014/main" id="{69C95170-F3A3-3E4B-B5D5-D299D7D22EAD}"/>
              </a:ext>
            </a:extLst>
          </p:cNvPr>
          <p:cNvSpPr/>
          <p:nvPr/>
        </p:nvSpPr>
        <p:spPr>
          <a:xfrm>
            <a:off x="4773168" y="219942"/>
            <a:ext cx="6940296" cy="4260618"/>
          </a:xfrm>
          <a:prstGeom prst="star12">
            <a:avLst/>
          </a:prstGeom>
          <a:solidFill>
            <a:schemeClr val="accent2">
              <a:lumMod val="20000"/>
              <a:lumOff val="80000"/>
            </a:schemeClr>
          </a:solidFill>
          <a:ln w="7620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6600" b="1" dirty="0">
                <a:solidFill>
                  <a:schemeClr val="tx2"/>
                </a:solidFill>
              </a:rPr>
              <a:t>1 </a:t>
            </a:r>
            <a:r>
              <a:rPr lang="en-US" sz="6600" b="1" dirty="0" err="1">
                <a:solidFill>
                  <a:schemeClr val="tx2"/>
                </a:solidFill>
              </a:rPr>
              <a:t>miliwn</a:t>
            </a:r>
            <a:endParaRPr lang="en-US" sz="6600" b="1" dirty="0">
              <a:solidFill>
                <a:schemeClr val="tx2"/>
              </a:solidFill>
            </a:endParaRPr>
          </a:p>
          <a:p>
            <a:pPr algn="ctr"/>
            <a:r>
              <a:rPr lang="en-US" sz="6600" b="1" dirty="0">
                <a:solidFill>
                  <a:schemeClr val="tx2"/>
                </a:solidFill>
              </a:rPr>
              <a:t>I million</a:t>
            </a:r>
            <a:endParaRPr lang="en-US" sz="7200" b="1" dirty="0">
              <a:solidFill>
                <a:schemeClr val="tx2"/>
              </a:solidFill>
            </a:endParaRPr>
          </a:p>
        </p:txBody>
      </p:sp>
    </p:spTree>
    <p:extLst>
      <p:ext uri="{BB962C8B-B14F-4D97-AF65-F5344CB8AC3E}">
        <p14:creationId xmlns:p14="http://schemas.microsoft.com/office/powerpoint/2010/main" val="31389454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227B9A18-8FC7-EF4B-9F8F-18FB1264BDB2}"/>
              </a:ext>
            </a:extLst>
          </p:cNvPr>
          <p:cNvSpPr txBox="1"/>
          <p:nvPr/>
        </p:nvSpPr>
        <p:spPr>
          <a:xfrm>
            <a:off x="737616" y="219942"/>
            <a:ext cx="4035552" cy="1200329"/>
          </a:xfrm>
          <a:prstGeom prst="rect">
            <a:avLst/>
          </a:prstGeom>
          <a:solidFill>
            <a:schemeClr val="tx2"/>
          </a:solidFill>
          <a:ln w="76200">
            <a:solidFill>
              <a:schemeClr val="bg1"/>
            </a:solidFill>
          </a:ln>
        </p:spPr>
        <p:txBody>
          <a:bodyPr wrap="square" rtlCol="0">
            <a:spAutoFit/>
          </a:bodyPr>
          <a:lstStyle/>
          <a:p>
            <a:pPr algn="ctr"/>
            <a:r>
              <a:rPr lang="en-US" sz="3600" i="1" dirty="0" err="1">
                <a:solidFill>
                  <a:schemeClr val="bg1"/>
                </a:solidFill>
              </a:rPr>
              <a:t>Yr</a:t>
            </a:r>
            <a:r>
              <a:rPr lang="en-US" sz="3600" i="1" dirty="0">
                <a:solidFill>
                  <a:schemeClr val="bg1"/>
                </a:solidFill>
              </a:rPr>
              <a:t> </a:t>
            </a:r>
            <a:r>
              <a:rPr lang="en-US" sz="3600" i="1" dirty="0" err="1">
                <a:solidFill>
                  <a:schemeClr val="bg1"/>
                </a:solidFill>
              </a:rPr>
              <a:t>ateb</a:t>
            </a:r>
            <a:r>
              <a:rPr lang="en-US" sz="3600" i="1" dirty="0">
                <a:solidFill>
                  <a:schemeClr val="bg1"/>
                </a:solidFill>
              </a:rPr>
              <a:t> </a:t>
            </a:r>
            <a:r>
              <a:rPr lang="en-US" sz="3600" i="1" dirty="0" err="1">
                <a:solidFill>
                  <a:schemeClr val="bg1"/>
                </a:solidFill>
              </a:rPr>
              <a:t>ydy</a:t>
            </a:r>
            <a:r>
              <a:rPr lang="en-US" sz="3600" i="1" dirty="0">
                <a:solidFill>
                  <a:schemeClr val="bg1"/>
                </a:solidFill>
              </a:rPr>
              <a:t> …</a:t>
            </a:r>
          </a:p>
          <a:p>
            <a:pPr algn="ctr"/>
            <a:r>
              <a:rPr lang="en-US" sz="3600" i="1" dirty="0">
                <a:solidFill>
                  <a:schemeClr val="bg1"/>
                </a:solidFill>
              </a:rPr>
              <a:t>The answer is …</a:t>
            </a:r>
          </a:p>
        </p:txBody>
      </p:sp>
      <p:pic>
        <p:nvPicPr>
          <p:cNvPr id="7" name="Picture 6">
            <a:extLst>
              <a:ext uri="{FF2B5EF4-FFF2-40B4-BE49-F238E27FC236}">
                <a16:creationId xmlns:a16="http://schemas.microsoft.com/office/drawing/2014/main" id="{130AA631-4021-4643-8615-2E7179904F52}"/>
              </a:ext>
            </a:extLst>
          </p:cNvPr>
          <p:cNvPicPr>
            <a:picLocks noChangeAspect="1"/>
          </p:cNvPicPr>
          <p:nvPr/>
        </p:nvPicPr>
        <p:blipFill rotWithShape="1">
          <a:blip r:embed="rId3"/>
          <a:srcRect t="6497" b="12147"/>
          <a:stretch/>
        </p:blipFill>
        <p:spPr>
          <a:xfrm>
            <a:off x="0" y="6003738"/>
            <a:ext cx="12192000" cy="854262"/>
          </a:xfrm>
          <a:prstGeom prst="rect">
            <a:avLst/>
          </a:prstGeom>
        </p:spPr>
      </p:pic>
      <p:sp>
        <p:nvSpPr>
          <p:cNvPr id="5" name="TextBox 4">
            <a:extLst>
              <a:ext uri="{FF2B5EF4-FFF2-40B4-BE49-F238E27FC236}">
                <a16:creationId xmlns:a16="http://schemas.microsoft.com/office/drawing/2014/main" id="{CC6BB543-B5CD-C544-AF9B-714799213E0C}"/>
              </a:ext>
            </a:extLst>
          </p:cNvPr>
          <p:cNvSpPr txBox="1"/>
          <p:nvPr/>
        </p:nvSpPr>
        <p:spPr>
          <a:xfrm>
            <a:off x="6355080" y="4615158"/>
            <a:ext cx="5358384" cy="1200329"/>
          </a:xfrm>
          <a:prstGeom prst="rect">
            <a:avLst/>
          </a:prstGeom>
          <a:solidFill>
            <a:schemeClr val="tx2"/>
          </a:solidFill>
          <a:ln w="76200">
            <a:solidFill>
              <a:schemeClr val="bg1"/>
            </a:solidFill>
          </a:ln>
        </p:spPr>
        <p:txBody>
          <a:bodyPr wrap="square" rtlCol="0">
            <a:spAutoFit/>
          </a:bodyPr>
          <a:lstStyle/>
          <a:p>
            <a:pPr algn="ctr"/>
            <a:r>
              <a:rPr lang="en-US" sz="3600" i="1" dirty="0">
                <a:solidFill>
                  <a:schemeClr val="bg1"/>
                </a:solidFill>
              </a:rPr>
              <a:t>…</a:t>
            </a:r>
            <a:r>
              <a:rPr lang="en-US" sz="3600" i="1" dirty="0" err="1">
                <a:solidFill>
                  <a:schemeClr val="bg1"/>
                </a:solidFill>
              </a:rPr>
              <a:t>ond</a:t>
            </a:r>
            <a:r>
              <a:rPr lang="en-US" sz="3600" i="1" dirty="0">
                <a:solidFill>
                  <a:schemeClr val="bg1"/>
                </a:solidFill>
              </a:rPr>
              <a:t>, </a:t>
            </a:r>
            <a:r>
              <a:rPr lang="en-US" sz="3600" i="1" dirty="0" err="1">
                <a:solidFill>
                  <a:schemeClr val="bg1"/>
                </a:solidFill>
              </a:rPr>
              <a:t>beth</a:t>
            </a:r>
            <a:r>
              <a:rPr lang="en-US" sz="3600" i="1" dirty="0">
                <a:solidFill>
                  <a:schemeClr val="bg1"/>
                </a:solidFill>
              </a:rPr>
              <a:t> </a:t>
            </a:r>
            <a:r>
              <a:rPr lang="en-US" sz="3600" i="1" dirty="0" err="1">
                <a:solidFill>
                  <a:schemeClr val="bg1"/>
                </a:solidFill>
              </a:rPr>
              <a:t>ydy’r</a:t>
            </a:r>
            <a:r>
              <a:rPr lang="en-US" sz="3600" i="1" dirty="0">
                <a:solidFill>
                  <a:schemeClr val="bg1"/>
                </a:solidFill>
              </a:rPr>
              <a:t> </a:t>
            </a:r>
            <a:r>
              <a:rPr lang="en-US" sz="3600" i="1" dirty="0" err="1">
                <a:solidFill>
                  <a:schemeClr val="bg1"/>
                </a:solidFill>
              </a:rPr>
              <a:t>cwestiwn</a:t>
            </a:r>
            <a:r>
              <a:rPr lang="en-US" sz="3600" i="1" dirty="0">
                <a:solidFill>
                  <a:schemeClr val="bg1"/>
                </a:solidFill>
              </a:rPr>
              <a:t>?</a:t>
            </a:r>
          </a:p>
          <a:p>
            <a:pPr algn="ctr"/>
            <a:r>
              <a:rPr lang="en-US" sz="3600" i="1" dirty="0">
                <a:solidFill>
                  <a:schemeClr val="bg1"/>
                </a:solidFill>
              </a:rPr>
              <a:t>… but what is the question?</a:t>
            </a:r>
          </a:p>
        </p:txBody>
      </p:sp>
      <p:sp>
        <p:nvSpPr>
          <p:cNvPr id="3" name="12-Point Star 2">
            <a:extLst>
              <a:ext uri="{FF2B5EF4-FFF2-40B4-BE49-F238E27FC236}">
                <a16:creationId xmlns:a16="http://schemas.microsoft.com/office/drawing/2014/main" id="{69C95170-F3A3-3E4B-B5D5-D299D7D22EAD}"/>
              </a:ext>
            </a:extLst>
          </p:cNvPr>
          <p:cNvSpPr/>
          <p:nvPr/>
        </p:nvSpPr>
        <p:spPr>
          <a:xfrm>
            <a:off x="4773168" y="219942"/>
            <a:ext cx="6940296" cy="4260618"/>
          </a:xfrm>
          <a:prstGeom prst="star12">
            <a:avLst/>
          </a:prstGeom>
          <a:solidFill>
            <a:schemeClr val="accent2">
              <a:lumMod val="20000"/>
              <a:lumOff val="80000"/>
            </a:schemeClr>
          </a:solidFill>
          <a:ln w="7620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6600" b="1" dirty="0">
                <a:solidFill>
                  <a:schemeClr val="tx2"/>
                </a:solidFill>
              </a:rPr>
              <a:t>3</a:t>
            </a:r>
            <a:endParaRPr lang="en-US" sz="7200" b="1" dirty="0">
              <a:solidFill>
                <a:schemeClr val="tx2"/>
              </a:solidFill>
            </a:endParaRPr>
          </a:p>
        </p:txBody>
      </p:sp>
      <p:pic>
        <p:nvPicPr>
          <p:cNvPr id="2" name="Picture 1">
            <a:extLst>
              <a:ext uri="{FF2B5EF4-FFF2-40B4-BE49-F238E27FC236}">
                <a16:creationId xmlns:a16="http://schemas.microsoft.com/office/drawing/2014/main" id="{0CF90C12-16B9-E34B-8007-7D2C2F853D12}"/>
              </a:ext>
            </a:extLst>
          </p:cNvPr>
          <p:cNvPicPr>
            <a:picLocks noChangeAspect="1"/>
          </p:cNvPicPr>
          <p:nvPr/>
        </p:nvPicPr>
        <p:blipFill>
          <a:blip r:embed="rId4"/>
          <a:stretch>
            <a:fillRect/>
          </a:stretch>
        </p:blipFill>
        <p:spPr>
          <a:xfrm>
            <a:off x="1246066" y="1883204"/>
            <a:ext cx="3018652" cy="3657600"/>
          </a:xfrm>
          <a:prstGeom prst="rect">
            <a:avLst/>
          </a:prstGeom>
        </p:spPr>
      </p:pic>
    </p:spTree>
    <p:extLst>
      <p:ext uri="{BB962C8B-B14F-4D97-AF65-F5344CB8AC3E}">
        <p14:creationId xmlns:p14="http://schemas.microsoft.com/office/powerpoint/2010/main" val="31967568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227B9A18-8FC7-EF4B-9F8F-18FB1264BDB2}"/>
              </a:ext>
            </a:extLst>
          </p:cNvPr>
          <p:cNvSpPr txBox="1"/>
          <p:nvPr/>
        </p:nvSpPr>
        <p:spPr>
          <a:xfrm>
            <a:off x="737616" y="219942"/>
            <a:ext cx="4035552" cy="1200329"/>
          </a:xfrm>
          <a:prstGeom prst="rect">
            <a:avLst/>
          </a:prstGeom>
          <a:solidFill>
            <a:schemeClr val="tx2"/>
          </a:solidFill>
          <a:ln w="76200">
            <a:solidFill>
              <a:schemeClr val="bg1"/>
            </a:solidFill>
          </a:ln>
        </p:spPr>
        <p:txBody>
          <a:bodyPr wrap="square" rtlCol="0">
            <a:spAutoFit/>
          </a:bodyPr>
          <a:lstStyle/>
          <a:p>
            <a:pPr algn="ctr"/>
            <a:r>
              <a:rPr lang="en-US" sz="3600" i="1" dirty="0" err="1">
                <a:solidFill>
                  <a:schemeClr val="bg1"/>
                </a:solidFill>
              </a:rPr>
              <a:t>Yr</a:t>
            </a:r>
            <a:r>
              <a:rPr lang="en-US" sz="3600" i="1" dirty="0">
                <a:solidFill>
                  <a:schemeClr val="bg1"/>
                </a:solidFill>
              </a:rPr>
              <a:t> </a:t>
            </a:r>
            <a:r>
              <a:rPr lang="en-US" sz="3600" i="1" dirty="0" err="1">
                <a:solidFill>
                  <a:schemeClr val="bg1"/>
                </a:solidFill>
              </a:rPr>
              <a:t>ateb</a:t>
            </a:r>
            <a:r>
              <a:rPr lang="en-US" sz="3600" i="1" dirty="0">
                <a:solidFill>
                  <a:schemeClr val="bg1"/>
                </a:solidFill>
              </a:rPr>
              <a:t> </a:t>
            </a:r>
            <a:r>
              <a:rPr lang="en-US" sz="3600" i="1" dirty="0" err="1">
                <a:solidFill>
                  <a:schemeClr val="bg1"/>
                </a:solidFill>
              </a:rPr>
              <a:t>ydy</a:t>
            </a:r>
            <a:r>
              <a:rPr lang="en-US" sz="3600" i="1" dirty="0">
                <a:solidFill>
                  <a:schemeClr val="bg1"/>
                </a:solidFill>
              </a:rPr>
              <a:t> …</a:t>
            </a:r>
          </a:p>
          <a:p>
            <a:pPr algn="ctr"/>
            <a:r>
              <a:rPr lang="en-US" sz="3600" i="1" dirty="0">
                <a:solidFill>
                  <a:schemeClr val="bg1"/>
                </a:solidFill>
              </a:rPr>
              <a:t>The answer is …</a:t>
            </a:r>
          </a:p>
        </p:txBody>
      </p:sp>
      <p:pic>
        <p:nvPicPr>
          <p:cNvPr id="7" name="Picture 6">
            <a:extLst>
              <a:ext uri="{FF2B5EF4-FFF2-40B4-BE49-F238E27FC236}">
                <a16:creationId xmlns:a16="http://schemas.microsoft.com/office/drawing/2014/main" id="{130AA631-4021-4643-8615-2E7179904F52}"/>
              </a:ext>
            </a:extLst>
          </p:cNvPr>
          <p:cNvPicPr>
            <a:picLocks noChangeAspect="1"/>
          </p:cNvPicPr>
          <p:nvPr/>
        </p:nvPicPr>
        <p:blipFill rotWithShape="1">
          <a:blip r:embed="rId3"/>
          <a:srcRect t="6497" b="12147"/>
          <a:stretch/>
        </p:blipFill>
        <p:spPr>
          <a:xfrm>
            <a:off x="0" y="6003738"/>
            <a:ext cx="12192000" cy="854262"/>
          </a:xfrm>
          <a:prstGeom prst="rect">
            <a:avLst/>
          </a:prstGeom>
        </p:spPr>
      </p:pic>
      <p:sp>
        <p:nvSpPr>
          <p:cNvPr id="5" name="TextBox 4">
            <a:extLst>
              <a:ext uri="{FF2B5EF4-FFF2-40B4-BE49-F238E27FC236}">
                <a16:creationId xmlns:a16="http://schemas.microsoft.com/office/drawing/2014/main" id="{CC6BB543-B5CD-C544-AF9B-714799213E0C}"/>
              </a:ext>
            </a:extLst>
          </p:cNvPr>
          <p:cNvSpPr txBox="1"/>
          <p:nvPr/>
        </p:nvSpPr>
        <p:spPr>
          <a:xfrm>
            <a:off x="6355080" y="4615158"/>
            <a:ext cx="5358384" cy="1200329"/>
          </a:xfrm>
          <a:prstGeom prst="rect">
            <a:avLst/>
          </a:prstGeom>
          <a:solidFill>
            <a:schemeClr val="tx2"/>
          </a:solidFill>
          <a:ln w="76200">
            <a:solidFill>
              <a:schemeClr val="bg1"/>
            </a:solidFill>
          </a:ln>
        </p:spPr>
        <p:txBody>
          <a:bodyPr wrap="square" rtlCol="0">
            <a:spAutoFit/>
          </a:bodyPr>
          <a:lstStyle/>
          <a:p>
            <a:pPr algn="ctr"/>
            <a:r>
              <a:rPr lang="en-US" sz="3600" i="1" dirty="0">
                <a:solidFill>
                  <a:schemeClr val="bg1"/>
                </a:solidFill>
              </a:rPr>
              <a:t>…</a:t>
            </a:r>
            <a:r>
              <a:rPr lang="en-US" sz="3600" i="1" dirty="0" err="1">
                <a:solidFill>
                  <a:schemeClr val="bg1"/>
                </a:solidFill>
              </a:rPr>
              <a:t>ond</a:t>
            </a:r>
            <a:r>
              <a:rPr lang="en-US" sz="3600" i="1" dirty="0">
                <a:solidFill>
                  <a:schemeClr val="bg1"/>
                </a:solidFill>
              </a:rPr>
              <a:t>, </a:t>
            </a:r>
            <a:r>
              <a:rPr lang="en-US" sz="3600" i="1" dirty="0" err="1">
                <a:solidFill>
                  <a:schemeClr val="bg1"/>
                </a:solidFill>
              </a:rPr>
              <a:t>beth</a:t>
            </a:r>
            <a:r>
              <a:rPr lang="en-US" sz="3600" i="1" dirty="0">
                <a:solidFill>
                  <a:schemeClr val="bg1"/>
                </a:solidFill>
              </a:rPr>
              <a:t> </a:t>
            </a:r>
            <a:r>
              <a:rPr lang="en-US" sz="3600" i="1" dirty="0" err="1">
                <a:solidFill>
                  <a:schemeClr val="bg1"/>
                </a:solidFill>
              </a:rPr>
              <a:t>ydy’r</a:t>
            </a:r>
            <a:r>
              <a:rPr lang="en-US" sz="3600" i="1" dirty="0">
                <a:solidFill>
                  <a:schemeClr val="bg1"/>
                </a:solidFill>
              </a:rPr>
              <a:t> </a:t>
            </a:r>
            <a:r>
              <a:rPr lang="en-US" sz="3600" i="1" dirty="0" err="1">
                <a:solidFill>
                  <a:schemeClr val="bg1"/>
                </a:solidFill>
              </a:rPr>
              <a:t>cwestiwn</a:t>
            </a:r>
            <a:r>
              <a:rPr lang="en-US" sz="3600" i="1" dirty="0">
                <a:solidFill>
                  <a:schemeClr val="bg1"/>
                </a:solidFill>
              </a:rPr>
              <a:t>?</a:t>
            </a:r>
          </a:p>
          <a:p>
            <a:pPr algn="ctr"/>
            <a:r>
              <a:rPr lang="en-US" sz="3600" i="1" dirty="0">
                <a:solidFill>
                  <a:schemeClr val="bg1"/>
                </a:solidFill>
              </a:rPr>
              <a:t>… but what is the question?</a:t>
            </a:r>
          </a:p>
        </p:txBody>
      </p:sp>
      <p:sp>
        <p:nvSpPr>
          <p:cNvPr id="8" name="12-Point Star 7">
            <a:extLst>
              <a:ext uri="{FF2B5EF4-FFF2-40B4-BE49-F238E27FC236}">
                <a16:creationId xmlns:a16="http://schemas.microsoft.com/office/drawing/2014/main" id="{0E3049FE-E720-5142-9395-B90969BC0726}"/>
              </a:ext>
            </a:extLst>
          </p:cNvPr>
          <p:cNvSpPr/>
          <p:nvPr/>
        </p:nvSpPr>
        <p:spPr>
          <a:xfrm>
            <a:off x="4773168" y="219942"/>
            <a:ext cx="6940296" cy="4260618"/>
          </a:xfrm>
          <a:prstGeom prst="star12">
            <a:avLst/>
          </a:prstGeom>
          <a:solidFill>
            <a:schemeClr val="accent2">
              <a:lumMod val="20000"/>
              <a:lumOff val="80000"/>
            </a:schemeClr>
          </a:solidFill>
          <a:ln w="7620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6600" b="1" dirty="0">
                <a:solidFill>
                  <a:schemeClr val="tx2"/>
                </a:solidFill>
              </a:rPr>
              <a:t>1588</a:t>
            </a:r>
            <a:endParaRPr lang="en-US" sz="7200" b="1" dirty="0">
              <a:solidFill>
                <a:schemeClr val="tx2"/>
              </a:solidFill>
            </a:endParaRPr>
          </a:p>
        </p:txBody>
      </p:sp>
      <p:pic>
        <p:nvPicPr>
          <p:cNvPr id="4" name="Picture 3">
            <a:extLst>
              <a:ext uri="{FF2B5EF4-FFF2-40B4-BE49-F238E27FC236}">
                <a16:creationId xmlns:a16="http://schemas.microsoft.com/office/drawing/2014/main" id="{88CB5E73-123C-0240-9A28-FAE4A3C47C0A}"/>
              </a:ext>
            </a:extLst>
          </p:cNvPr>
          <p:cNvPicPr>
            <a:picLocks noChangeAspect="1"/>
          </p:cNvPicPr>
          <p:nvPr/>
        </p:nvPicPr>
        <p:blipFill>
          <a:blip r:embed="rId4"/>
          <a:stretch>
            <a:fillRect/>
          </a:stretch>
        </p:blipFill>
        <p:spPr>
          <a:xfrm>
            <a:off x="1154792" y="1967776"/>
            <a:ext cx="2992664" cy="3847711"/>
          </a:xfrm>
          <a:prstGeom prst="rect">
            <a:avLst/>
          </a:prstGeom>
        </p:spPr>
      </p:pic>
    </p:spTree>
    <p:extLst>
      <p:ext uri="{BB962C8B-B14F-4D97-AF65-F5344CB8AC3E}">
        <p14:creationId xmlns:p14="http://schemas.microsoft.com/office/powerpoint/2010/main" val="17174531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227B9A18-8FC7-EF4B-9F8F-18FB1264BDB2}"/>
              </a:ext>
            </a:extLst>
          </p:cNvPr>
          <p:cNvSpPr txBox="1"/>
          <p:nvPr/>
        </p:nvSpPr>
        <p:spPr>
          <a:xfrm>
            <a:off x="737616" y="219942"/>
            <a:ext cx="4035552" cy="1200329"/>
          </a:xfrm>
          <a:prstGeom prst="rect">
            <a:avLst/>
          </a:prstGeom>
          <a:solidFill>
            <a:schemeClr val="tx2"/>
          </a:solidFill>
          <a:ln w="76200">
            <a:solidFill>
              <a:schemeClr val="bg1"/>
            </a:solidFill>
          </a:ln>
        </p:spPr>
        <p:txBody>
          <a:bodyPr wrap="square" rtlCol="0">
            <a:spAutoFit/>
          </a:bodyPr>
          <a:lstStyle/>
          <a:p>
            <a:pPr algn="ctr"/>
            <a:r>
              <a:rPr lang="en-US" sz="3600" i="1" dirty="0" err="1">
                <a:solidFill>
                  <a:schemeClr val="bg1"/>
                </a:solidFill>
              </a:rPr>
              <a:t>Yr</a:t>
            </a:r>
            <a:r>
              <a:rPr lang="en-US" sz="3600" i="1" dirty="0">
                <a:solidFill>
                  <a:schemeClr val="bg1"/>
                </a:solidFill>
              </a:rPr>
              <a:t> </a:t>
            </a:r>
            <a:r>
              <a:rPr lang="en-US" sz="3600" i="1" dirty="0" err="1">
                <a:solidFill>
                  <a:schemeClr val="bg1"/>
                </a:solidFill>
              </a:rPr>
              <a:t>ateb</a:t>
            </a:r>
            <a:r>
              <a:rPr lang="en-US" sz="3600" i="1" dirty="0">
                <a:solidFill>
                  <a:schemeClr val="bg1"/>
                </a:solidFill>
              </a:rPr>
              <a:t> </a:t>
            </a:r>
            <a:r>
              <a:rPr lang="en-US" sz="3600" i="1" dirty="0" err="1">
                <a:solidFill>
                  <a:schemeClr val="bg1"/>
                </a:solidFill>
              </a:rPr>
              <a:t>ydy</a:t>
            </a:r>
            <a:r>
              <a:rPr lang="en-US" sz="3600" i="1" dirty="0">
                <a:solidFill>
                  <a:schemeClr val="bg1"/>
                </a:solidFill>
              </a:rPr>
              <a:t> …</a:t>
            </a:r>
          </a:p>
          <a:p>
            <a:pPr algn="ctr"/>
            <a:r>
              <a:rPr lang="en-US" sz="3600" i="1" dirty="0">
                <a:solidFill>
                  <a:schemeClr val="bg1"/>
                </a:solidFill>
              </a:rPr>
              <a:t>The answer is …</a:t>
            </a:r>
          </a:p>
        </p:txBody>
      </p:sp>
      <p:pic>
        <p:nvPicPr>
          <p:cNvPr id="7" name="Picture 6">
            <a:extLst>
              <a:ext uri="{FF2B5EF4-FFF2-40B4-BE49-F238E27FC236}">
                <a16:creationId xmlns:a16="http://schemas.microsoft.com/office/drawing/2014/main" id="{130AA631-4021-4643-8615-2E7179904F52}"/>
              </a:ext>
            </a:extLst>
          </p:cNvPr>
          <p:cNvPicPr>
            <a:picLocks noChangeAspect="1"/>
          </p:cNvPicPr>
          <p:nvPr/>
        </p:nvPicPr>
        <p:blipFill rotWithShape="1">
          <a:blip r:embed="rId3"/>
          <a:srcRect t="6497" b="12147"/>
          <a:stretch/>
        </p:blipFill>
        <p:spPr>
          <a:xfrm>
            <a:off x="0" y="6003738"/>
            <a:ext cx="12192000" cy="854262"/>
          </a:xfrm>
          <a:prstGeom prst="rect">
            <a:avLst/>
          </a:prstGeom>
        </p:spPr>
      </p:pic>
      <p:sp>
        <p:nvSpPr>
          <p:cNvPr id="5" name="TextBox 4">
            <a:extLst>
              <a:ext uri="{FF2B5EF4-FFF2-40B4-BE49-F238E27FC236}">
                <a16:creationId xmlns:a16="http://schemas.microsoft.com/office/drawing/2014/main" id="{CC6BB543-B5CD-C544-AF9B-714799213E0C}"/>
              </a:ext>
            </a:extLst>
          </p:cNvPr>
          <p:cNvSpPr txBox="1"/>
          <p:nvPr/>
        </p:nvSpPr>
        <p:spPr>
          <a:xfrm>
            <a:off x="6355080" y="4615158"/>
            <a:ext cx="5358384" cy="1200329"/>
          </a:xfrm>
          <a:prstGeom prst="rect">
            <a:avLst/>
          </a:prstGeom>
          <a:solidFill>
            <a:schemeClr val="tx2"/>
          </a:solidFill>
          <a:ln w="76200">
            <a:solidFill>
              <a:schemeClr val="bg1"/>
            </a:solidFill>
          </a:ln>
        </p:spPr>
        <p:txBody>
          <a:bodyPr wrap="square" rtlCol="0">
            <a:spAutoFit/>
          </a:bodyPr>
          <a:lstStyle/>
          <a:p>
            <a:pPr algn="ctr"/>
            <a:r>
              <a:rPr lang="en-US" sz="3600" i="1" dirty="0">
                <a:solidFill>
                  <a:schemeClr val="bg1"/>
                </a:solidFill>
              </a:rPr>
              <a:t>…</a:t>
            </a:r>
            <a:r>
              <a:rPr lang="en-US" sz="3600" i="1" dirty="0" err="1">
                <a:solidFill>
                  <a:schemeClr val="bg1"/>
                </a:solidFill>
              </a:rPr>
              <a:t>ond</a:t>
            </a:r>
            <a:r>
              <a:rPr lang="en-US" sz="3600" i="1" dirty="0">
                <a:solidFill>
                  <a:schemeClr val="bg1"/>
                </a:solidFill>
              </a:rPr>
              <a:t>, </a:t>
            </a:r>
            <a:r>
              <a:rPr lang="en-US" sz="3600" i="1" dirty="0" err="1">
                <a:solidFill>
                  <a:schemeClr val="bg1"/>
                </a:solidFill>
              </a:rPr>
              <a:t>beth</a:t>
            </a:r>
            <a:r>
              <a:rPr lang="en-US" sz="3600" i="1" dirty="0">
                <a:solidFill>
                  <a:schemeClr val="bg1"/>
                </a:solidFill>
              </a:rPr>
              <a:t> </a:t>
            </a:r>
            <a:r>
              <a:rPr lang="en-US" sz="3600" i="1" dirty="0" err="1">
                <a:solidFill>
                  <a:schemeClr val="bg1"/>
                </a:solidFill>
              </a:rPr>
              <a:t>ydy’r</a:t>
            </a:r>
            <a:r>
              <a:rPr lang="en-US" sz="3600" i="1" dirty="0">
                <a:solidFill>
                  <a:schemeClr val="bg1"/>
                </a:solidFill>
              </a:rPr>
              <a:t> </a:t>
            </a:r>
            <a:r>
              <a:rPr lang="en-US" sz="3600" i="1" dirty="0" err="1">
                <a:solidFill>
                  <a:schemeClr val="bg1"/>
                </a:solidFill>
              </a:rPr>
              <a:t>cwestiwn</a:t>
            </a:r>
            <a:r>
              <a:rPr lang="en-US" sz="3600" i="1" dirty="0">
                <a:solidFill>
                  <a:schemeClr val="bg1"/>
                </a:solidFill>
              </a:rPr>
              <a:t>?</a:t>
            </a:r>
          </a:p>
          <a:p>
            <a:pPr algn="ctr"/>
            <a:r>
              <a:rPr lang="en-US" sz="3600" i="1" dirty="0">
                <a:solidFill>
                  <a:schemeClr val="bg1"/>
                </a:solidFill>
              </a:rPr>
              <a:t>… but what is the question?</a:t>
            </a:r>
          </a:p>
        </p:txBody>
      </p:sp>
      <p:sp>
        <p:nvSpPr>
          <p:cNvPr id="8" name="12-Point Star 7">
            <a:extLst>
              <a:ext uri="{FF2B5EF4-FFF2-40B4-BE49-F238E27FC236}">
                <a16:creationId xmlns:a16="http://schemas.microsoft.com/office/drawing/2014/main" id="{0E3049FE-E720-5142-9395-B90969BC0726}"/>
              </a:ext>
            </a:extLst>
          </p:cNvPr>
          <p:cNvSpPr/>
          <p:nvPr/>
        </p:nvSpPr>
        <p:spPr>
          <a:xfrm>
            <a:off x="4773168" y="219942"/>
            <a:ext cx="6940296" cy="4260618"/>
          </a:xfrm>
          <a:prstGeom prst="star12">
            <a:avLst/>
          </a:prstGeom>
          <a:solidFill>
            <a:schemeClr val="accent2">
              <a:lumMod val="20000"/>
              <a:lumOff val="80000"/>
            </a:schemeClr>
          </a:solidFill>
          <a:ln w="7620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6600" b="1" dirty="0">
                <a:solidFill>
                  <a:schemeClr val="tx2"/>
                </a:solidFill>
              </a:rPr>
              <a:t>6</a:t>
            </a:r>
            <a:endParaRPr lang="en-US" sz="7200" b="1" dirty="0">
              <a:solidFill>
                <a:schemeClr val="tx2"/>
              </a:solidFill>
            </a:endParaRPr>
          </a:p>
        </p:txBody>
      </p:sp>
    </p:spTree>
    <p:extLst>
      <p:ext uri="{BB962C8B-B14F-4D97-AF65-F5344CB8AC3E}">
        <p14:creationId xmlns:p14="http://schemas.microsoft.com/office/powerpoint/2010/main" val="29420347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227B9A18-8FC7-EF4B-9F8F-18FB1264BDB2}"/>
              </a:ext>
            </a:extLst>
          </p:cNvPr>
          <p:cNvSpPr txBox="1"/>
          <p:nvPr/>
        </p:nvSpPr>
        <p:spPr>
          <a:xfrm>
            <a:off x="737616" y="219942"/>
            <a:ext cx="4035552" cy="1200329"/>
          </a:xfrm>
          <a:prstGeom prst="rect">
            <a:avLst/>
          </a:prstGeom>
          <a:solidFill>
            <a:schemeClr val="tx2"/>
          </a:solidFill>
          <a:ln w="76200">
            <a:solidFill>
              <a:schemeClr val="bg1"/>
            </a:solidFill>
          </a:ln>
        </p:spPr>
        <p:txBody>
          <a:bodyPr wrap="square" rtlCol="0">
            <a:spAutoFit/>
          </a:bodyPr>
          <a:lstStyle/>
          <a:p>
            <a:pPr algn="ctr"/>
            <a:r>
              <a:rPr lang="en-US" sz="3600" i="1" dirty="0" err="1">
                <a:solidFill>
                  <a:schemeClr val="bg1"/>
                </a:solidFill>
              </a:rPr>
              <a:t>Yr</a:t>
            </a:r>
            <a:r>
              <a:rPr lang="en-US" sz="3600" i="1" dirty="0">
                <a:solidFill>
                  <a:schemeClr val="bg1"/>
                </a:solidFill>
              </a:rPr>
              <a:t> </a:t>
            </a:r>
            <a:r>
              <a:rPr lang="en-US" sz="3600" i="1" dirty="0" err="1">
                <a:solidFill>
                  <a:schemeClr val="bg1"/>
                </a:solidFill>
              </a:rPr>
              <a:t>ateb</a:t>
            </a:r>
            <a:r>
              <a:rPr lang="en-US" sz="3600" i="1" dirty="0">
                <a:solidFill>
                  <a:schemeClr val="bg1"/>
                </a:solidFill>
              </a:rPr>
              <a:t> </a:t>
            </a:r>
            <a:r>
              <a:rPr lang="en-US" sz="3600" i="1" dirty="0" err="1">
                <a:solidFill>
                  <a:schemeClr val="bg1"/>
                </a:solidFill>
              </a:rPr>
              <a:t>ydy</a:t>
            </a:r>
            <a:r>
              <a:rPr lang="en-US" sz="3600" i="1" dirty="0">
                <a:solidFill>
                  <a:schemeClr val="bg1"/>
                </a:solidFill>
              </a:rPr>
              <a:t> …</a:t>
            </a:r>
          </a:p>
          <a:p>
            <a:pPr algn="ctr"/>
            <a:r>
              <a:rPr lang="en-US" sz="3600" i="1" dirty="0">
                <a:solidFill>
                  <a:schemeClr val="bg1"/>
                </a:solidFill>
              </a:rPr>
              <a:t>The answer is …</a:t>
            </a:r>
          </a:p>
        </p:txBody>
      </p:sp>
      <p:pic>
        <p:nvPicPr>
          <p:cNvPr id="7" name="Picture 6">
            <a:extLst>
              <a:ext uri="{FF2B5EF4-FFF2-40B4-BE49-F238E27FC236}">
                <a16:creationId xmlns:a16="http://schemas.microsoft.com/office/drawing/2014/main" id="{130AA631-4021-4643-8615-2E7179904F52}"/>
              </a:ext>
            </a:extLst>
          </p:cNvPr>
          <p:cNvPicPr>
            <a:picLocks noChangeAspect="1"/>
          </p:cNvPicPr>
          <p:nvPr/>
        </p:nvPicPr>
        <p:blipFill rotWithShape="1">
          <a:blip r:embed="rId3"/>
          <a:srcRect t="6497" b="12147"/>
          <a:stretch/>
        </p:blipFill>
        <p:spPr>
          <a:xfrm>
            <a:off x="0" y="6003738"/>
            <a:ext cx="12192000" cy="854262"/>
          </a:xfrm>
          <a:prstGeom prst="rect">
            <a:avLst/>
          </a:prstGeom>
        </p:spPr>
      </p:pic>
      <p:sp>
        <p:nvSpPr>
          <p:cNvPr id="5" name="TextBox 4">
            <a:extLst>
              <a:ext uri="{FF2B5EF4-FFF2-40B4-BE49-F238E27FC236}">
                <a16:creationId xmlns:a16="http://schemas.microsoft.com/office/drawing/2014/main" id="{CC6BB543-B5CD-C544-AF9B-714799213E0C}"/>
              </a:ext>
            </a:extLst>
          </p:cNvPr>
          <p:cNvSpPr txBox="1"/>
          <p:nvPr/>
        </p:nvSpPr>
        <p:spPr>
          <a:xfrm>
            <a:off x="6355080" y="4615158"/>
            <a:ext cx="5358384" cy="1200329"/>
          </a:xfrm>
          <a:prstGeom prst="rect">
            <a:avLst/>
          </a:prstGeom>
          <a:solidFill>
            <a:schemeClr val="tx2"/>
          </a:solidFill>
          <a:ln w="76200">
            <a:solidFill>
              <a:schemeClr val="bg1"/>
            </a:solidFill>
          </a:ln>
        </p:spPr>
        <p:txBody>
          <a:bodyPr wrap="square" rtlCol="0">
            <a:spAutoFit/>
          </a:bodyPr>
          <a:lstStyle/>
          <a:p>
            <a:pPr algn="ctr"/>
            <a:r>
              <a:rPr lang="en-US" sz="3600" i="1" dirty="0">
                <a:solidFill>
                  <a:schemeClr val="bg1"/>
                </a:solidFill>
              </a:rPr>
              <a:t>…</a:t>
            </a:r>
            <a:r>
              <a:rPr lang="en-US" sz="3600" i="1" dirty="0" err="1">
                <a:solidFill>
                  <a:schemeClr val="bg1"/>
                </a:solidFill>
              </a:rPr>
              <a:t>ond</a:t>
            </a:r>
            <a:r>
              <a:rPr lang="en-US" sz="3600" i="1" dirty="0">
                <a:solidFill>
                  <a:schemeClr val="bg1"/>
                </a:solidFill>
              </a:rPr>
              <a:t>, </a:t>
            </a:r>
            <a:r>
              <a:rPr lang="en-US" sz="3600" i="1" dirty="0" err="1">
                <a:solidFill>
                  <a:schemeClr val="bg1"/>
                </a:solidFill>
              </a:rPr>
              <a:t>beth</a:t>
            </a:r>
            <a:r>
              <a:rPr lang="en-US" sz="3600" i="1" dirty="0">
                <a:solidFill>
                  <a:schemeClr val="bg1"/>
                </a:solidFill>
              </a:rPr>
              <a:t> </a:t>
            </a:r>
            <a:r>
              <a:rPr lang="en-US" sz="3600" i="1" dirty="0" err="1">
                <a:solidFill>
                  <a:schemeClr val="bg1"/>
                </a:solidFill>
              </a:rPr>
              <a:t>ydy’r</a:t>
            </a:r>
            <a:r>
              <a:rPr lang="en-US" sz="3600" i="1" dirty="0">
                <a:solidFill>
                  <a:schemeClr val="bg1"/>
                </a:solidFill>
              </a:rPr>
              <a:t> </a:t>
            </a:r>
            <a:r>
              <a:rPr lang="en-US" sz="3600" i="1" dirty="0" err="1">
                <a:solidFill>
                  <a:schemeClr val="bg1"/>
                </a:solidFill>
              </a:rPr>
              <a:t>cwestiwn</a:t>
            </a:r>
            <a:r>
              <a:rPr lang="en-US" sz="3600" i="1" dirty="0">
                <a:solidFill>
                  <a:schemeClr val="bg1"/>
                </a:solidFill>
              </a:rPr>
              <a:t>?</a:t>
            </a:r>
          </a:p>
          <a:p>
            <a:pPr algn="ctr"/>
            <a:r>
              <a:rPr lang="en-US" sz="3600" i="1" dirty="0">
                <a:solidFill>
                  <a:schemeClr val="bg1"/>
                </a:solidFill>
              </a:rPr>
              <a:t>… but what is the question?</a:t>
            </a:r>
          </a:p>
        </p:txBody>
      </p:sp>
      <p:sp>
        <p:nvSpPr>
          <p:cNvPr id="8" name="12-Point Star 7">
            <a:extLst>
              <a:ext uri="{FF2B5EF4-FFF2-40B4-BE49-F238E27FC236}">
                <a16:creationId xmlns:a16="http://schemas.microsoft.com/office/drawing/2014/main" id="{0E3049FE-E720-5142-9395-B90969BC0726}"/>
              </a:ext>
            </a:extLst>
          </p:cNvPr>
          <p:cNvSpPr/>
          <p:nvPr/>
        </p:nvSpPr>
        <p:spPr>
          <a:xfrm>
            <a:off x="4773168" y="219942"/>
            <a:ext cx="6940296" cy="4260618"/>
          </a:xfrm>
          <a:prstGeom prst="star12">
            <a:avLst/>
          </a:prstGeom>
          <a:solidFill>
            <a:schemeClr val="accent2">
              <a:lumMod val="20000"/>
              <a:lumOff val="80000"/>
            </a:schemeClr>
          </a:solidFill>
          <a:ln w="7620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6000" b="1" dirty="0">
                <a:solidFill>
                  <a:schemeClr val="tx2"/>
                </a:solidFill>
              </a:rPr>
              <a:t>22</a:t>
            </a:r>
          </a:p>
        </p:txBody>
      </p:sp>
      <p:pic>
        <p:nvPicPr>
          <p:cNvPr id="3" name="Picture 2">
            <a:extLst>
              <a:ext uri="{FF2B5EF4-FFF2-40B4-BE49-F238E27FC236}">
                <a16:creationId xmlns:a16="http://schemas.microsoft.com/office/drawing/2014/main" id="{BE164F31-C819-D44F-87A9-6B056F083D10}"/>
              </a:ext>
            </a:extLst>
          </p:cNvPr>
          <p:cNvPicPr>
            <a:picLocks noChangeAspect="1"/>
          </p:cNvPicPr>
          <p:nvPr/>
        </p:nvPicPr>
        <p:blipFill>
          <a:blip r:embed="rId4"/>
          <a:stretch>
            <a:fillRect/>
          </a:stretch>
        </p:blipFill>
        <p:spPr>
          <a:xfrm>
            <a:off x="1371029" y="2024743"/>
            <a:ext cx="2764307" cy="3483027"/>
          </a:xfrm>
          <a:prstGeom prst="rect">
            <a:avLst/>
          </a:prstGeom>
        </p:spPr>
      </p:pic>
    </p:spTree>
    <p:extLst>
      <p:ext uri="{BB962C8B-B14F-4D97-AF65-F5344CB8AC3E}">
        <p14:creationId xmlns:p14="http://schemas.microsoft.com/office/powerpoint/2010/main" val="1927627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227B9A18-8FC7-EF4B-9F8F-18FB1264BDB2}"/>
              </a:ext>
            </a:extLst>
          </p:cNvPr>
          <p:cNvSpPr txBox="1"/>
          <p:nvPr/>
        </p:nvSpPr>
        <p:spPr>
          <a:xfrm>
            <a:off x="737616" y="219942"/>
            <a:ext cx="4035552" cy="1200329"/>
          </a:xfrm>
          <a:prstGeom prst="rect">
            <a:avLst/>
          </a:prstGeom>
          <a:solidFill>
            <a:schemeClr val="tx2"/>
          </a:solidFill>
          <a:ln w="76200">
            <a:solidFill>
              <a:schemeClr val="bg1"/>
            </a:solidFill>
          </a:ln>
        </p:spPr>
        <p:txBody>
          <a:bodyPr wrap="square" rtlCol="0">
            <a:spAutoFit/>
          </a:bodyPr>
          <a:lstStyle/>
          <a:p>
            <a:pPr algn="ctr"/>
            <a:r>
              <a:rPr lang="en-US" sz="3600" i="1" dirty="0" err="1">
                <a:solidFill>
                  <a:schemeClr val="bg1"/>
                </a:solidFill>
              </a:rPr>
              <a:t>Yr</a:t>
            </a:r>
            <a:r>
              <a:rPr lang="en-US" sz="3600" i="1" dirty="0">
                <a:solidFill>
                  <a:schemeClr val="bg1"/>
                </a:solidFill>
              </a:rPr>
              <a:t> </a:t>
            </a:r>
            <a:r>
              <a:rPr lang="en-US" sz="3600" i="1" dirty="0" err="1">
                <a:solidFill>
                  <a:schemeClr val="bg1"/>
                </a:solidFill>
              </a:rPr>
              <a:t>ateb</a:t>
            </a:r>
            <a:r>
              <a:rPr lang="en-US" sz="3600" i="1" dirty="0">
                <a:solidFill>
                  <a:schemeClr val="bg1"/>
                </a:solidFill>
              </a:rPr>
              <a:t> </a:t>
            </a:r>
            <a:r>
              <a:rPr lang="en-US" sz="3600" i="1" dirty="0" err="1">
                <a:solidFill>
                  <a:schemeClr val="bg1"/>
                </a:solidFill>
              </a:rPr>
              <a:t>ydy</a:t>
            </a:r>
            <a:r>
              <a:rPr lang="en-US" sz="3600" i="1" dirty="0">
                <a:solidFill>
                  <a:schemeClr val="bg1"/>
                </a:solidFill>
              </a:rPr>
              <a:t> …</a:t>
            </a:r>
          </a:p>
          <a:p>
            <a:pPr algn="ctr"/>
            <a:r>
              <a:rPr lang="en-US" sz="3600" i="1" dirty="0">
                <a:solidFill>
                  <a:schemeClr val="bg1"/>
                </a:solidFill>
              </a:rPr>
              <a:t>The answer is …</a:t>
            </a:r>
          </a:p>
        </p:txBody>
      </p:sp>
      <p:pic>
        <p:nvPicPr>
          <p:cNvPr id="7" name="Picture 6">
            <a:extLst>
              <a:ext uri="{FF2B5EF4-FFF2-40B4-BE49-F238E27FC236}">
                <a16:creationId xmlns:a16="http://schemas.microsoft.com/office/drawing/2014/main" id="{130AA631-4021-4643-8615-2E7179904F52}"/>
              </a:ext>
            </a:extLst>
          </p:cNvPr>
          <p:cNvPicPr>
            <a:picLocks noChangeAspect="1"/>
          </p:cNvPicPr>
          <p:nvPr/>
        </p:nvPicPr>
        <p:blipFill rotWithShape="1">
          <a:blip r:embed="rId3"/>
          <a:srcRect t="6497" b="12147"/>
          <a:stretch/>
        </p:blipFill>
        <p:spPr>
          <a:xfrm>
            <a:off x="0" y="6003738"/>
            <a:ext cx="12192000" cy="854262"/>
          </a:xfrm>
          <a:prstGeom prst="rect">
            <a:avLst/>
          </a:prstGeom>
        </p:spPr>
      </p:pic>
      <p:sp>
        <p:nvSpPr>
          <p:cNvPr id="5" name="TextBox 4">
            <a:extLst>
              <a:ext uri="{FF2B5EF4-FFF2-40B4-BE49-F238E27FC236}">
                <a16:creationId xmlns:a16="http://schemas.microsoft.com/office/drawing/2014/main" id="{CC6BB543-B5CD-C544-AF9B-714799213E0C}"/>
              </a:ext>
            </a:extLst>
          </p:cNvPr>
          <p:cNvSpPr txBox="1"/>
          <p:nvPr/>
        </p:nvSpPr>
        <p:spPr>
          <a:xfrm>
            <a:off x="6355080" y="4615158"/>
            <a:ext cx="5358384" cy="1200329"/>
          </a:xfrm>
          <a:prstGeom prst="rect">
            <a:avLst/>
          </a:prstGeom>
          <a:solidFill>
            <a:schemeClr val="tx2"/>
          </a:solidFill>
          <a:ln w="76200">
            <a:solidFill>
              <a:schemeClr val="bg1"/>
            </a:solidFill>
          </a:ln>
        </p:spPr>
        <p:txBody>
          <a:bodyPr wrap="square" rtlCol="0">
            <a:spAutoFit/>
          </a:bodyPr>
          <a:lstStyle/>
          <a:p>
            <a:pPr algn="ctr"/>
            <a:r>
              <a:rPr lang="en-US" sz="3600" i="1" dirty="0">
                <a:solidFill>
                  <a:schemeClr val="bg1"/>
                </a:solidFill>
              </a:rPr>
              <a:t>…</a:t>
            </a:r>
            <a:r>
              <a:rPr lang="en-US" sz="3600" i="1" dirty="0" err="1">
                <a:solidFill>
                  <a:schemeClr val="bg1"/>
                </a:solidFill>
              </a:rPr>
              <a:t>ond</a:t>
            </a:r>
            <a:r>
              <a:rPr lang="en-US" sz="3600" i="1" dirty="0">
                <a:solidFill>
                  <a:schemeClr val="bg1"/>
                </a:solidFill>
              </a:rPr>
              <a:t>, </a:t>
            </a:r>
            <a:r>
              <a:rPr lang="en-US" sz="3600" i="1" dirty="0" err="1">
                <a:solidFill>
                  <a:schemeClr val="bg1"/>
                </a:solidFill>
              </a:rPr>
              <a:t>beth</a:t>
            </a:r>
            <a:r>
              <a:rPr lang="en-US" sz="3600" i="1" dirty="0">
                <a:solidFill>
                  <a:schemeClr val="bg1"/>
                </a:solidFill>
              </a:rPr>
              <a:t> </a:t>
            </a:r>
            <a:r>
              <a:rPr lang="en-US" sz="3600" i="1" dirty="0" err="1">
                <a:solidFill>
                  <a:schemeClr val="bg1"/>
                </a:solidFill>
              </a:rPr>
              <a:t>ydy’r</a:t>
            </a:r>
            <a:r>
              <a:rPr lang="en-US" sz="3600" i="1" dirty="0">
                <a:solidFill>
                  <a:schemeClr val="bg1"/>
                </a:solidFill>
              </a:rPr>
              <a:t> </a:t>
            </a:r>
            <a:r>
              <a:rPr lang="en-US" sz="3600" i="1" dirty="0" err="1">
                <a:solidFill>
                  <a:schemeClr val="bg1"/>
                </a:solidFill>
              </a:rPr>
              <a:t>cwestiwn</a:t>
            </a:r>
            <a:r>
              <a:rPr lang="en-US" sz="3600" i="1" dirty="0">
                <a:solidFill>
                  <a:schemeClr val="bg1"/>
                </a:solidFill>
              </a:rPr>
              <a:t>?</a:t>
            </a:r>
          </a:p>
          <a:p>
            <a:pPr algn="ctr"/>
            <a:r>
              <a:rPr lang="en-US" sz="3600" i="1" dirty="0">
                <a:solidFill>
                  <a:schemeClr val="bg1"/>
                </a:solidFill>
              </a:rPr>
              <a:t>… but what is the question?</a:t>
            </a:r>
          </a:p>
        </p:txBody>
      </p:sp>
      <p:sp>
        <p:nvSpPr>
          <p:cNvPr id="8" name="12-Point Star 7">
            <a:extLst>
              <a:ext uri="{FF2B5EF4-FFF2-40B4-BE49-F238E27FC236}">
                <a16:creationId xmlns:a16="http://schemas.microsoft.com/office/drawing/2014/main" id="{0E3049FE-E720-5142-9395-B90969BC0726}"/>
              </a:ext>
            </a:extLst>
          </p:cNvPr>
          <p:cNvSpPr/>
          <p:nvPr/>
        </p:nvSpPr>
        <p:spPr>
          <a:xfrm>
            <a:off x="4773168" y="219942"/>
            <a:ext cx="6940296" cy="4260618"/>
          </a:xfrm>
          <a:prstGeom prst="star12">
            <a:avLst/>
          </a:prstGeom>
          <a:solidFill>
            <a:schemeClr val="accent2">
              <a:lumMod val="20000"/>
              <a:lumOff val="80000"/>
            </a:schemeClr>
          </a:solidFill>
          <a:ln w="7620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6000" b="1" dirty="0">
                <a:solidFill>
                  <a:schemeClr val="tx2"/>
                </a:solidFill>
              </a:rPr>
              <a:t>1847</a:t>
            </a:r>
          </a:p>
        </p:txBody>
      </p:sp>
      <p:pic>
        <p:nvPicPr>
          <p:cNvPr id="2" name="Picture 1">
            <a:extLst>
              <a:ext uri="{FF2B5EF4-FFF2-40B4-BE49-F238E27FC236}">
                <a16:creationId xmlns:a16="http://schemas.microsoft.com/office/drawing/2014/main" id="{8189712D-F4CD-6045-A534-8277791B40E0}"/>
              </a:ext>
            </a:extLst>
          </p:cNvPr>
          <p:cNvPicPr>
            <a:picLocks noChangeAspect="1"/>
          </p:cNvPicPr>
          <p:nvPr/>
        </p:nvPicPr>
        <p:blipFill>
          <a:blip r:embed="rId4"/>
          <a:stretch>
            <a:fillRect/>
          </a:stretch>
        </p:blipFill>
        <p:spPr>
          <a:xfrm>
            <a:off x="1198181" y="2126561"/>
            <a:ext cx="3114421" cy="3688926"/>
          </a:xfrm>
          <a:prstGeom prst="rect">
            <a:avLst/>
          </a:prstGeom>
        </p:spPr>
      </p:pic>
    </p:spTree>
    <p:extLst>
      <p:ext uri="{BB962C8B-B14F-4D97-AF65-F5344CB8AC3E}">
        <p14:creationId xmlns:p14="http://schemas.microsoft.com/office/powerpoint/2010/main" val="41195050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227B9A18-8FC7-EF4B-9F8F-18FB1264BDB2}"/>
              </a:ext>
            </a:extLst>
          </p:cNvPr>
          <p:cNvSpPr txBox="1"/>
          <p:nvPr/>
        </p:nvSpPr>
        <p:spPr>
          <a:xfrm>
            <a:off x="737616" y="219942"/>
            <a:ext cx="4035552" cy="1200329"/>
          </a:xfrm>
          <a:prstGeom prst="rect">
            <a:avLst/>
          </a:prstGeom>
          <a:solidFill>
            <a:schemeClr val="tx2"/>
          </a:solidFill>
          <a:ln w="76200">
            <a:solidFill>
              <a:schemeClr val="bg1"/>
            </a:solidFill>
          </a:ln>
        </p:spPr>
        <p:txBody>
          <a:bodyPr wrap="square" rtlCol="0">
            <a:spAutoFit/>
          </a:bodyPr>
          <a:lstStyle/>
          <a:p>
            <a:pPr algn="ctr"/>
            <a:r>
              <a:rPr lang="en-US" sz="3600" i="1" dirty="0" err="1">
                <a:solidFill>
                  <a:schemeClr val="bg1"/>
                </a:solidFill>
              </a:rPr>
              <a:t>Yr</a:t>
            </a:r>
            <a:r>
              <a:rPr lang="en-US" sz="3600" i="1" dirty="0">
                <a:solidFill>
                  <a:schemeClr val="bg1"/>
                </a:solidFill>
              </a:rPr>
              <a:t> </a:t>
            </a:r>
            <a:r>
              <a:rPr lang="en-US" sz="3600" i="1" dirty="0" err="1">
                <a:solidFill>
                  <a:schemeClr val="bg1"/>
                </a:solidFill>
              </a:rPr>
              <a:t>ateb</a:t>
            </a:r>
            <a:r>
              <a:rPr lang="en-US" sz="3600" i="1" dirty="0">
                <a:solidFill>
                  <a:schemeClr val="bg1"/>
                </a:solidFill>
              </a:rPr>
              <a:t> </a:t>
            </a:r>
            <a:r>
              <a:rPr lang="en-US" sz="3600" i="1" dirty="0" err="1">
                <a:solidFill>
                  <a:schemeClr val="bg1"/>
                </a:solidFill>
              </a:rPr>
              <a:t>ydy</a:t>
            </a:r>
            <a:r>
              <a:rPr lang="en-US" sz="3600" i="1" dirty="0">
                <a:solidFill>
                  <a:schemeClr val="bg1"/>
                </a:solidFill>
              </a:rPr>
              <a:t> …</a:t>
            </a:r>
          </a:p>
          <a:p>
            <a:pPr algn="ctr"/>
            <a:r>
              <a:rPr lang="en-US" sz="3600" i="1" dirty="0">
                <a:solidFill>
                  <a:schemeClr val="bg1"/>
                </a:solidFill>
              </a:rPr>
              <a:t>The answer is …</a:t>
            </a:r>
          </a:p>
        </p:txBody>
      </p:sp>
      <p:pic>
        <p:nvPicPr>
          <p:cNvPr id="7" name="Picture 6">
            <a:extLst>
              <a:ext uri="{FF2B5EF4-FFF2-40B4-BE49-F238E27FC236}">
                <a16:creationId xmlns:a16="http://schemas.microsoft.com/office/drawing/2014/main" id="{130AA631-4021-4643-8615-2E7179904F52}"/>
              </a:ext>
            </a:extLst>
          </p:cNvPr>
          <p:cNvPicPr>
            <a:picLocks noChangeAspect="1"/>
          </p:cNvPicPr>
          <p:nvPr/>
        </p:nvPicPr>
        <p:blipFill rotWithShape="1">
          <a:blip r:embed="rId3"/>
          <a:srcRect t="6497" b="12147"/>
          <a:stretch/>
        </p:blipFill>
        <p:spPr>
          <a:xfrm>
            <a:off x="0" y="6003738"/>
            <a:ext cx="12192000" cy="854262"/>
          </a:xfrm>
          <a:prstGeom prst="rect">
            <a:avLst/>
          </a:prstGeom>
        </p:spPr>
      </p:pic>
      <p:sp>
        <p:nvSpPr>
          <p:cNvPr id="5" name="TextBox 4">
            <a:extLst>
              <a:ext uri="{FF2B5EF4-FFF2-40B4-BE49-F238E27FC236}">
                <a16:creationId xmlns:a16="http://schemas.microsoft.com/office/drawing/2014/main" id="{CC6BB543-B5CD-C544-AF9B-714799213E0C}"/>
              </a:ext>
            </a:extLst>
          </p:cNvPr>
          <p:cNvSpPr txBox="1"/>
          <p:nvPr/>
        </p:nvSpPr>
        <p:spPr>
          <a:xfrm>
            <a:off x="6355080" y="4615158"/>
            <a:ext cx="5358384" cy="1200329"/>
          </a:xfrm>
          <a:prstGeom prst="rect">
            <a:avLst/>
          </a:prstGeom>
          <a:solidFill>
            <a:schemeClr val="tx2"/>
          </a:solidFill>
          <a:ln w="76200">
            <a:solidFill>
              <a:schemeClr val="bg1"/>
            </a:solidFill>
          </a:ln>
        </p:spPr>
        <p:txBody>
          <a:bodyPr wrap="square" rtlCol="0">
            <a:spAutoFit/>
          </a:bodyPr>
          <a:lstStyle/>
          <a:p>
            <a:pPr algn="ctr"/>
            <a:r>
              <a:rPr lang="en-US" sz="3600" i="1" dirty="0">
                <a:solidFill>
                  <a:schemeClr val="bg1"/>
                </a:solidFill>
              </a:rPr>
              <a:t>…</a:t>
            </a:r>
            <a:r>
              <a:rPr lang="en-US" sz="3600" i="1" dirty="0" err="1">
                <a:solidFill>
                  <a:schemeClr val="bg1"/>
                </a:solidFill>
              </a:rPr>
              <a:t>ond</a:t>
            </a:r>
            <a:r>
              <a:rPr lang="en-US" sz="3600" i="1" dirty="0">
                <a:solidFill>
                  <a:schemeClr val="bg1"/>
                </a:solidFill>
              </a:rPr>
              <a:t>, </a:t>
            </a:r>
            <a:r>
              <a:rPr lang="en-US" sz="3600" i="1" dirty="0" err="1">
                <a:solidFill>
                  <a:schemeClr val="bg1"/>
                </a:solidFill>
              </a:rPr>
              <a:t>beth</a:t>
            </a:r>
            <a:r>
              <a:rPr lang="en-US" sz="3600" i="1" dirty="0">
                <a:solidFill>
                  <a:schemeClr val="bg1"/>
                </a:solidFill>
              </a:rPr>
              <a:t> </a:t>
            </a:r>
            <a:r>
              <a:rPr lang="en-US" sz="3600" i="1" dirty="0" err="1">
                <a:solidFill>
                  <a:schemeClr val="bg1"/>
                </a:solidFill>
              </a:rPr>
              <a:t>ydy’r</a:t>
            </a:r>
            <a:r>
              <a:rPr lang="en-US" sz="3600" i="1" dirty="0">
                <a:solidFill>
                  <a:schemeClr val="bg1"/>
                </a:solidFill>
              </a:rPr>
              <a:t> </a:t>
            </a:r>
            <a:r>
              <a:rPr lang="en-US" sz="3600" i="1" dirty="0" err="1">
                <a:solidFill>
                  <a:schemeClr val="bg1"/>
                </a:solidFill>
              </a:rPr>
              <a:t>cwestiwn</a:t>
            </a:r>
            <a:r>
              <a:rPr lang="en-US" sz="3600" i="1" dirty="0">
                <a:solidFill>
                  <a:schemeClr val="bg1"/>
                </a:solidFill>
              </a:rPr>
              <a:t>?</a:t>
            </a:r>
          </a:p>
          <a:p>
            <a:pPr algn="ctr"/>
            <a:r>
              <a:rPr lang="en-US" sz="3600" i="1" dirty="0">
                <a:solidFill>
                  <a:schemeClr val="bg1"/>
                </a:solidFill>
              </a:rPr>
              <a:t>… but what is the question?</a:t>
            </a:r>
          </a:p>
        </p:txBody>
      </p:sp>
      <p:sp>
        <p:nvSpPr>
          <p:cNvPr id="8" name="12-Point Star 7">
            <a:extLst>
              <a:ext uri="{FF2B5EF4-FFF2-40B4-BE49-F238E27FC236}">
                <a16:creationId xmlns:a16="http://schemas.microsoft.com/office/drawing/2014/main" id="{0E3049FE-E720-5142-9395-B90969BC0726}"/>
              </a:ext>
            </a:extLst>
          </p:cNvPr>
          <p:cNvSpPr/>
          <p:nvPr/>
        </p:nvSpPr>
        <p:spPr>
          <a:xfrm>
            <a:off x="4773168" y="219942"/>
            <a:ext cx="6940296" cy="4260618"/>
          </a:xfrm>
          <a:prstGeom prst="star12">
            <a:avLst/>
          </a:prstGeom>
          <a:solidFill>
            <a:schemeClr val="accent2">
              <a:lumMod val="20000"/>
              <a:lumOff val="80000"/>
            </a:schemeClr>
          </a:solidFill>
          <a:ln w="7620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6600" b="1" dirty="0">
                <a:solidFill>
                  <a:schemeClr val="tx2"/>
                </a:solidFill>
              </a:rPr>
              <a:t>1922</a:t>
            </a:r>
            <a:endParaRPr lang="en-US" sz="7200" b="1" dirty="0">
              <a:solidFill>
                <a:schemeClr val="tx2"/>
              </a:solidFill>
            </a:endParaRPr>
          </a:p>
        </p:txBody>
      </p:sp>
      <p:pic>
        <p:nvPicPr>
          <p:cNvPr id="2" name="Picture 1">
            <a:extLst>
              <a:ext uri="{FF2B5EF4-FFF2-40B4-BE49-F238E27FC236}">
                <a16:creationId xmlns:a16="http://schemas.microsoft.com/office/drawing/2014/main" id="{458FE1FB-1147-5744-8713-7596A0B66661}"/>
              </a:ext>
            </a:extLst>
          </p:cNvPr>
          <p:cNvPicPr>
            <a:picLocks noChangeAspect="1"/>
          </p:cNvPicPr>
          <p:nvPr/>
        </p:nvPicPr>
        <p:blipFill>
          <a:blip r:embed="rId4"/>
          <a:stretch>
            <a:fillRect/>
          </a:stretch>
        </p:blipFill>
        <p:spPr>
          <a:xfrm>
            <a:off x="1468631" y="2451801"/>
            <a:ext cx="2573521" cy="3363686"/>
          </a:xfrm>
          <a:prstGeom prst="rect">
            <a:avLst/>
          </a:prstGeom>
        </p:spPr>
      </p:pic>
    </p:spTree>
    <p:extLst>
      <p:ext uri="{BB962C8B-B14F-4D97-AF65-F5344CB8AC3E}">
        <p14:creationId xmlns:p14="http://schemas.microsoft.com/office/powerpoint/2010/main" val="31716644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227B9A18-8FC7-EF4B-9F8F-18FB1264BDB2}"/>
              </a:ext>
            </a:extLst>
          </p:cNvPr>
          <p:cNvSpPr txBox="1"/>
          <p:nvPr/>
        </p:nvSpPr>
        <p:spPr>
          <a:xfrm>
            <a:off x="737616" y="219942"/>
            <a:ext cx="4035552" cy="1200329"/>
          </a:xfrm>
          <a:prstGeom prst="rect">
            <a:avLst/>
          </a:prstGeom>
          <a:solidFill>
            <a:schemeClr val="tx2"/>
          </a:solidFill>
          <a:ln w="76200">
            <a:solidFill>
              <a:schemeClr val="bg1"/>
            </a:solidFill>
          </a:ln>
        </p:spPr>
        <p:txBody>
          <a:bodyPr wrap="square" rtlCol="0">
            <a:spAutoFit/>
          </a:bodyPr>
          <a:lstStyle/>
          <a:p>
            <a:pPr algn="ctr"/>
            <a:r>
              <a:rPr lang="en-US" sz="3600" i="1" dirty="0" err="1">
                <a:solidFill>
                  <a:schemeClr val="bg1"/>
                </a:solidFill>
              </a:rPr>
              <a:t>Yr</a:t>
            </a:r>
            <a:r>
              <a:rPr lang="en-US" sz="3600" i="1" dirty="0">
                <a:solidFill>
                  <a:schemeClr val="bg1"/>
                </a:solidFill>
              </a:rPr>
              <a:t> </a:t>
            </a:r>
            <a:r>
              <a:rPr lang="en-US" sz="3600" i="1" dirty="0" err="1">
                <a:solidFill>
                  <a:schemeClr val="bg1"/>
                </a:solidFill>
              </a:rPr>
              <a:t>ateb</a:t>
            </a:r>
            <a:r>
              <a:rPr lang="en-US" sz="3600" i="1" dirty="0">
                <a:solidFill>
                  <a:schemeClr val="bg1"/>
                </a:solidFill>
              </a:rPr>
              <a:t> </a:t>
            </a:r>
            <a:r>
              <a:rPr lang="en-US" sz="3600" i="1" dirty="0" err="1">
                <a:solidFill>
                  <a:schemeClr val="bg1"/>
                </a:solidFill>
              </a:rPr>
              <a:t>ydy</a:t>
            </a:r>
            <a:r>
              <a:rPr lang="en-US" sz="3600" i="1" dirty="0">
                <a:solidFill>
                  <a:schemeClr val="bg1"/>
                </a:solidFill>
              </a:rPr>
              <a:t> …</a:t>
            </a:r>
          </a:p>
          <a:p>
            <a:pPr algn="ctr"/>
            <a:r>
              <a:rPr lang="en-US" sz="3600" i="1" dirty="0">
                <a:solidFill>
                  <a:schemeClr val="bg1"/>
                </a:solidFill>
              </a:rPr>
              <a:t>The answer is …</a:t>
            </a:r>
          </a:p>
        </p:txBody>
      </p:sp>
      <p:pic>
        <p:nvPicPr>
          <p:cNvPr id="7" name="Picture 6">
            <a:extLst>
              <a:ext uri="{FF2B5EF4-FFF2-40B4-BE49-F238E27FC236}">
                <a16:creationId xmlns:a16="http://schemas.microsoft.com/office/drawing/2014/main" id="{130AA631-4021-4643-8615-2E7179904F52}"/>
              </a:ext>
            </a:extLst>
          </p:cNvPr>
          <p:cNvPicPr>
            <a:picLocks noChangeAspect="1"/>
          </p:cNvPicPr>
          <p:nvPr/>
        </p:nvPicPr>
        <p:blipFill rotWithShape="1">
          <a:blip r:embed="rId3"/>
          <a:srcRect t="6497" b="12147"/>
          <a:stretch/>
        </p:blipFill>
        <p:spPr>
          <a:xfrm>
            <a:off x="0" y="6003738"/>
            <a:ext cx="12192000" cy="854262"/>
          </a:xfrm>
          <a:prstGeom prst="rect">
            <a:avLst/>
          </a:prstGeom>
        </p:spPr>
      </p:pic>
      <p:sp>
        <p:nvSpPr>
          <p:cNvPr id="5" name="TextBox 4">
            <a:extLst>
              <a:ext uri="{FF2B5EF4-FFF2-40B4-BE49-F238E27FC236}">
                <a16:creationId xmlns:a16="http://schemas.microsoft.com/office/drawing/2014/main" id="{CC6BB543-B5CD-C544-AF9B-714799213E0C}"/>
              </a:ext>
            </a:extLst>
          </p:cNvPr>
          <p:cNvSpPr txBox="1"/>
          <p:nvPr/>
        </p:nvSpPr>
        <p:spPr>
          <a:xfrm>
            <a:off x="6355080" y="4615158"/>
            <a:ext cx="5358384" cy="1200329"/>
          </a:xfrm>
          <a:prstGeom prst="rect">
            <a:avLst/>
          </a:prstGeom>
          <a:solidFill>
            <a:schemeClr val="tx2"/>
          </a:solidFill>
          <a:ln w="76200">
            <a:solidFill>
              <a:schemeClr val="bg1"/>
            </a:solidFill>
          </a:ln>
        </p:spPr>
        <p:txBody>
          <a:bodyPr wrap="square" rtlCol="0">
            <a:spAutoFit/>
          </a:bodyPr>
          <a:lstStyle/>
          <a:p>
            <a:pPr algn="ctr"/>
            <a:r>
              <a:rPr lang="en-US" sz="3600" i="1" dirty="0">
                <a:solidFill>
                  <a:schemeClr val="bg1"/>
                </a:solidFill>
              </a:rPr>
              <a:t>…</a:t>
            </a:r>
            <a:r>
              <a:rPr lang="en-US" sz="3600" i="1" dirty="0" err="1">
                <a:solidFill>
                  <a:schemeClr val="bg1"/>
                </a:solidFill>
              </a:rPr>
              <a:t>ond</a:t>
            </a:r>
            <a:r>
              <a:rPr lang="en-US" sz="3600" i="1" dirty="0">
                <a:solidFill>
                  <a:schemeClr val="bg1"/>
                </a:solidFill>
              </a:rPr>
              <a:t>, </a:t>
            </a:r>
            <a:r>
              <a:rPr lang="en-US" sz="3600" i="1" dirty="0" err="1">
                <a:solidFill>
                  <a:schemeClr val="bg1"/>
                </a:solidFill>
              </a:rPr>
              <a:t>beth</a:t>
            </a:r>
            <a:r>
              <a:rPr lang="en-US" sz="3600" i="1" dirty="0">
                <a:solidFill>
                  <a:schemeClr val="bg1"/>
                </a:solidFill>
              </a:rPr>
              <a:t> </a:t>
            </a:r>
            <a:r>
              <a:rPr lang="en-US" sz="3600" i="1" dirty="0" err="1">
                <a:solidFill>
                  <a:schemeClr val="bg1"/>
                </a:solidFill>
              </a:rPr>
              <a:t>ydy’r</a:t>
            </a:r>
            <a:r>
              <a:rPr lang="en-US" sz="3600" i="1" dirty="0">
                <a:solidFill>
                  <a:schemeClr val="bg1"/>
                </a:solidFill>
              </a:rPr>
              <a:t> </a:t>
            </a:r>
            <a:r>
              <a:rPr lang="en-US" sz="3600" i="1" dirty="0" err="1">
                <a:solidFill>
                  <a:schemeClr val="bg1"/>
                </a:solidFill>
              </a:rPr>
              <a:t>cwestiwn</a:t>
            </a:r>
            <a:r>
              <a:rPr lang="en-US" sz="3600" i="1" dirty="0">
                <a:solidFill>
                  <a:schemeClr val="bg1"/>
                </a:solidFill>
              </a:rPr>
              <a:t>?</a:t>
            </a:r>
          </a:p>
          <a:p>
            <a:pPr algn="ctr"/>
            <a:r>
              <a:rPr lang="en-US" sz="3600" i="1" dirty="0">
                <a:solidFill>
                  <a:schemeClr val="bg1"/>
                </a:solidFill>
              </a:rPr>
              <a:t>… but what is the question?</a:t>
            </a:r>
          </a:p>
        </p:txBody>
      </p:sp>
      <p:sp>
        <p:nvSpPr>
          <p:cNvPr id="8" name="12-Point Star 7">
            <a:extLst>
              <a:ext uri="{FF2B5EF4-FFF2-40B4-BE49-F238E27FC236}">
                <a16:creationId xmlns:a16="http://schemas.microsoft.com/office/drawing/2014/main" id="{0E3049FE-E720-5142-9395-B90969BC0726}"/>
              </a:ext>
            </a:extLst>
          </p:cNvPr>
          <p:cNvSpPr/>
          <p:nvPr/>
        </p:nvSpPr>
        <p:spPr>
          <a:xfrm>
            <a:off x="4773168" y="219942"/>
            <a:ext cx="6940296" cy="4260618"/>
          </a:xfrm>
          <a:prstGeom prst="star12">
            <a:avLst/>
          </a:prstGeom>
          <a:solidFill>
            <a:schemeClr val="accent2">
              <a:lumMod val="20000"/>
              <a:lumOff val="80000"/>
            </a:schemeClr>
          </a:solidFill>
          <a:ln w="7620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5400" b="1" dirty="0" err="1">
                <a:solidFill>
                  <a:schemeClr val="tx2"/>
                </a:solidFill>
              </a:rPr>
              <a:t>Ysgol</a:t>
            </a:r>
            <a:r>
              <a:rPr lang="en-US" sz="5400" b="1" dirty="0">
                <a:solidFill>
                  <a:schemeClr val="tx2"/>
                </a:solidFill>
              </a:rPr>
              <a:t> </a:t>
            </a:r>
            <a:r>
              <a:rPr lang="en-US" sz="5400" b="1" dirty="0" err="1">
                <a:solidFill>
                  <a:schemeClr val="tx2"/>
                </a:solidFill>
              </a:rPr>
              <a:t>Dewi</a:t>
            </a:r>
            <a:r>
              <a:rPr lang="en-US" sz="5400" b="1" dirty="0">
                <a:solidFill>
                  <a:schemeClr val="tx2"/>
                </a:solidFill>
              </a:rPr>
              <a:t> Sant, </a:t>
            </a:r>
            <a:r>
              <a:rPr lang="en-US" sz="5400" b="1" dirty="0" err="1">
                <a:solidFill>
                  <a:schemeClr val="tx2"/>
                </a:solidFill>
              </a:rPr>
              <a:t>Llanelli</a:t>
            </a:r>
            <a:endParaRPr lang="en-US" sz="6000" b="1" dirty="0">
              <a:solidFill>
                <a:schemeClr val="tx2"/>
              </a:solidFill>
            </a:endParaRPr>
          </a:p>
        </p:txBody>
      </p:sp>
    </p:spTree>
    <p:extLst>
      <p:ext uri="{BB962C8B-B14F-4D97-AF65-F5344CB8AC3E}">
        <p14:creationId xmlns:p14="http://schemas.microsoft.com/office/powerpoint/2010/main" val="12489291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227B9A18-8FC7-EF4B-9F8F-18FB1264BDB2}"/>
              </a:ext>
            </a:extLst>
          </p:cNvPr>
          <p:cNvSpPr txBox="1"/>
          <p:nvPr/>
        </p:nvSpPr>
        <p:spPr>
          <a:xfrm>
            <a:off x="737616" y="219942"/>
            <a:ext cx="4035552" cy="1200329"/>
          </a:xfrm>
          <a:prstGeom prst="rect">
            <a:avLst/>
          </a:prstGeom>
          <a:solidFill>
            <a:schemeClr val="tx2"/>
          </a:solidFill>
          <a:ln w="76200">
            <a:solidFill>
              <a:schemeClr val="bg1"/>
            </a:solidFill>
          </a:ln>
        </p:spPr>
        <p:txBody>
          <a:bodyPr wrap="square" rtlCol="0">
            <a:spAutoFit/>
          </a:bodyPr>
          <a:lstStyle/>
          <a:p>
            <a:pPr algn="ctr"/>
            <a:r>
              <a:rPr lang="en-US" sz="3600" i="1" dirty="0" err="1">
                <a:solidFill>
                  <a:schemeClr val="bg1"/>
                </a:solidFill>
              </a:rPr>
              <a:t>Yr</a:t>
            </a:r>
            <a:r>
              <a:rPr lang="en-US" sz="3600" i="1" dirty="0">
                <a:solidFill>
                  <a:schemeClr val="bg1"/>
                </a:solidFill>
              </a:rPr>
              <a:t> </a:t>
            </a:r>
            <a:r>
              <a:rPr lang="en-US" sz="3600" i="1" dirty="0" err="1">
                <a:solidFill>
                  <a:schemeClr val="bg1"/>
                </a:solidFill>
              </a:rPr>
              <a:t>ateb</a:t>
            </a:r>
            <a:r>
              <a:rPr lang="en-US" sz="3600" i="1" dirty="0">
                <a:solidFill>
                  <a:schemeClr val="bg1"/>
                </a:solidFill>
              </a:rPr>
              <a:t> </a:t>
            </a:r>
            <a:r>
              <a:rPr lang="en-US" sz="3600" i="1" dirty="0" err="1">
                <a:solidFill>
                  <a:schemeClr val="bg1"/>
                </a:solidFill>
              </a:rPr>
              <a:t>ydy</a:t>
            </a:r>
            <a:r>
              <a:rPr lang="en-US" sz="3600" i="1" dirty="0">
                <a:solidFill>
                  <a:schemeClr val="bg1"/>
                </a:solidFill>
              </a:rPr>
              <a:t> …</a:t>
            </a:r>
          </a:p>
          <a:p>
            <a:pPr algn="ctr"/>
            <a:r>
              <a:rPr lang="en-US" sz="3600" i="1" dirty="0">
                <a:solidFill>
                  <a:schemeClr val="bg1"/>
                </a:solidFill>
              </a:rPr>
              <a:t>The answer is …</a:t>
            </a:r>
          </a:p>
        </p:txBody>
      </p:sp>
      <p:pic>
        <p:nvPicPr>
          <p:cNvPr id="7" name="Picture 6">
            <a:extLst>
              <a:ext uri="{FF2B5EF4-FFF2-40B4-BE49-F238E27FC236}">
                <a16:creationId xmlns:a16="http://schemas.microsoft.com/office/drawing/2014/main" id="{130AA631-4021-4643-8615-2E7179904F52}"/>
              </a:ext>
            </a:extLst>
          </p:cNvPr>
          <p:cNvPicPr>
            <a:picLocks noChangeAspect="1"/>
          </p:cNvPicPr>
          <p:nvPr/>
        </p:nvPicPr>
        <p:blipFill rotWithShape="1">
          <a:blip r:embed="rId3"/>
          <a:srcRect t="6497" b="12147"/>
          <a:stretch/>
        </p:blipFill>
        <p:spPr>
          <a:xfrm>
            <a:off x="0" y="6003738"/>
            <a:ext cx="12192000" cy="854262"/>
          </a:xfrm>
          <a:prstGeom prst="rect">
            <a:avLst/>
          </a:prstGeom>
        </p:spPr>
      </p:pic>
      <p:sp>
        <p:nvSpPr>
          <p:cNvPr id="5" name="TextBox 4">
            <a:extLst>
              <a:ext uri="{FF2B5EF4-FFF2-40B4-BE49-F238E27FC236}">
                <a16:creationId xmlns:a16="http://schemas.microsoft.com/office/drawing/2014/main" id="{CC6BB543-B5CD-C544-AF9B-714799213E0C}"/>
              </a:ext>
            </a:extLst>
          </p:cNvPr>
          <p:cNvSpPr txBox="1"/>
          <p:nvPr/>
        </p:nvSpPr>
        <p:spPr>
          <a:xfrm>
            <a:off x="6355080" y="4615158"/>
            <a:ext cx="5358384" cy="1200329"/>
          </a:xfrm>
          <a:prstGeom prst="rect">
            <a:avLst/>
          </a:prstGeom>
          <a:solidFill>
            <a:schemeClr val="tx2"/>
          </a:solidFill>
          <a:ln w="76200">
            <a:solidFill>
              <a:schemeClr val="bg1"/>
            </a:solidFill>
          </a:ln>
        </p:spPr>
        <p:txBody>
          <a:bodyPr wrap="square" rtlCol="0">
            <a:spAutoFit/>
          </a:bodyPr>
          <a:lstStyle/>
          <a:p>
            <a:pPr algn="ctr"/>
            <a:r>
              <a:rPr lang="en-US" sz="3600" i="1" dirty="0">
                <a:solidFill>
                  <a:schemeClr val="bg1"/>
                </a:solidFill>
              </a:rPr>
              <a:t>…</a:t>
            </a:r>
            <a:r>
              <a:rPr lang="en-US" sz="3600" i="1" dirty="0" err="1">
                <a:solidFill>
                  <a:schemeClr val="bg1"/>
                </a:solidFill>
              </a:rPr>
              <a:t>ond</a:t>
            </a:r>
            <a:r>
              <a:rPr lang="en-US" sz="3600" i="1" dirty="0">
                <a:solidFill>
                  <a:schemeClr val="bg1"/>
                </a:solidFill>
              </a:rPr>
              <a:t>, </a:t>
            </a:r>
            <a:r>
              <a:rPr lang="en-US" sz="3600" i="1" dirty="0" err="1">
                <a:solidFill>
                  <a:schemeClr val="bg1"/>
                </a:solidFill>
              </a:rPr>
              <a:t>beth</a:t>
            </a:r>
            <a:r>
              <a:rPr lang="en-US" sz="3600" i="1" dirty="0">
                <a:solidFill>
                  <a:schemeClr val="bg1"/>
                </a:solidFill>
              </a:rPr>
              <a:t> </a:t>
            </a:r>
            <a:r>
              <a:rPr lang="en-US" sz="3600" i="1" dirty="0" err="1">
                <a:solidFill>
                  <a:schemeClr val="bg1"/>
                </a:solidFill>
              </a:rPr>
              <a:t>ydy’r</a:t>
            </a:r>
            <a:r>
              <a:rPr lang="en-US" sz="3600" i="1" dirty="0">
                <a:solidFill>
                  <a:schemeClr val="bg1"/>
                </a:solidFill>
              </a:rPr>
              <a:t> </a:t>
            </a:r>
            <a:r>
              <a:rPr lang="en-US" sz="3600" i="1" dirty="0" err="1">
                <a:solidFill>
                  <a:schemeClr val="bg1"/>
                </a:solidFill>
              </a:rPr>
              <a:t>cwestiwn</a:t>
            </a:r>
            <a:r>
              <a:rPr lang="en-US" sz="3600" i="1" dirty="0">
                <a:solidFill>
                  <a:schemeClr val="bg1"/>
                </a:solidFill>
              </a:rPr>
              <a:t>?</a:t>
            </a:r>
          </a:p>
          <a:p>
            <a:pPr algn="ctr"/>
            <a:r>
              <a:rPr lang="en-US" sz="3600" i="1" dirty="0">
                <a:solidFill>
                  <a:schemeClr val="bg1"/>
                </a:solidFill>
              </a:rPr>
              <a:t>… but what is the question?</a:t>
            </a:r>
          </a:p>
        </p:txBody>
      </p:sp>
      <p:sp>
        <p:nvSpPr>
          <p:cNvPr id="8" name="12-Point Star 7">
            <a:extLst>
              <a:ext uri="{FF2B5EF4-FFF2-40B4-BE49-F238E27FC236}">
                <a16:creationId xmlns:a16="http://schemas.microsoft.com/office/drawing/2014/main" id="{0E3049FE-E720-5142-9395-B90969BC0726}"/>
              </a:ext>
            </a:extLst>
          </p:cNvPr>
          <p:cNvSpPr/>
          <p:nvPr/>
        </p:nvSpPr>
        <p:spPr>
          <a:xfrm>
            <a:off x="4773168" y="219942"/>
            <a:ext cx="6940296" cy="4260618"/>
          </a:xfrm>
          <a:prstGeom prst="star12">
            <a:avLst/>
          </a:prstGeom>
          <a:solidFill>
            <a:schemeClr val="accent2">
              <a:lumMod val="20000"/>
              <a:lumOff val="80000"/>
            </a:schemeClr>
          </a:solidFill>
          <a:ln w="7620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6000" b="1" dirty="0">
                <a:solidFill>
                  <a:schemeClr val="tx2"/>
                </a:solidFill>
              </a:rPr>
              <a:t>1971</a:t>
            </a:r>
          </a:p>
        </p:txBody>
      </p:sp>
      <p:pic>
        <p:nvPicPr>
          <p:cNvPr id="2" name="Picture 1">
            <a:extLst>
              <a:ext uri="{FF2B5EF4-FFF2-40B4-BE49-F238E27FC236}">
                <a16:creationId xmlns:a16="http://schemas.microsoft.com/office/drawing/2014/main" id="{46D6C3DA-80A1-EC4C-A9B5-7A286C054AA8}"/>
              </a:ext>
            </a:extLst>
          </p:cNvPr>
          <p:cNvPicPr>
            <a:picLocks noChangeAspect="1"/>
          </p:cNvPicPr>
          <p:nvPr/>
        </p:nvPicPr>
        <p:blipFill>
          <a:blip r:embed="rId4"/>
          <a:stretch>
            <a:fillRect/>
          </a:stretch>
        </p:blipFill>
        <p:spPr>
          <a:xfrm>
            <a:off x="1187195" y="4278376"/>
            <a:ext cx="3714685" cy="1537111"/>
          </a:xfrm>
          <a:prstGeom prst="rect">
            <a:avLst/>
          </a:prstGeom>
        </p:spPr>
      </p:pic>
    </p:spTree>
    <p:extLst>
      <p:ext uri="{BB962C8B-B14F-4D97-AF65-F5344CB8AC3E}">
        <p14:creationId xmlns:p14="http://schemas.microsoft.com/office/powerpoint/2010/main" val="9224505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227B9A18-8FC7-EF4B-9F8F-18FB1264BDB2}"/>
              </a:ext>
            </a:extLst>
          </p:cNvPr>
          <p:cNvSpPr txBox="1"/>
          <p:nvPr/>
        </p:nvSpPr>
        <p:spPr>
          <a:xfrm>
            <a:off x="737616" y="219942"/>
            <a:ext cx="4035552" cy="1200329"/>
          </a:xfrm>
          <a:prstGeom prst="rect">
            <a:avLst/>
          </a:prstGeom>
          <a:solidFill>
            <a:schemeClr val="tx2"/>
          </a:solidFill>
          <a:ln w="76200">
            <a:solidFill>
              <a:schemeClr val="bg1"/>
            </a:solidFill>
          </a:ln>
        </p:spPr>
        <p:txBody>
          <a:bodyPr wrap="square" rtlCol="0">
            <a:spAutoFit/>
          </a:bodyPr>
          <a:lstStyle/>
          <a:p>
            <a:pPr algn="ctr"/>
            <a:r>
              <a:rPr lang="en-US" sz="3600" i="1" dirty="0" err="1">
                <a:solidFill>
                  <a:schemeClr val="bg1"/>
                </a:solidFill>
              </a:rPr>
              <a:t>Yr</a:t>
            </a:r>
            <a:r>
              <a:rPr lang="en-US" sz="3600" i="1" dirty="0">
                <a:solidFill>
                  <a:schemeClr val="bg1"/>
                </a:solidFill>
              </a:rPr>
              <a:t> </a:t>
            </a:r>
            <a:r>
              <a:rPr lang="en-US" sz="3600" i="1" dirty="0" err="1">
                <a:solidFill>
                  <a:schemeClr val="bg1"/>
                </a:solidFill>
              </a:rPr>
              <a:t>ateb</a:t>
            </a:r>
            <a:r>
              <a:rPr lang="en-US" sz="3600" i="1" dirty="0">
                <a:solidFill>
                  <a:schemeClr val="bg1"/>
                </a:solidFill>
              </a:rPr>
              <a:t> </a:t>
            </a:r>
            <a:r>
              <a:rPr lang="en-US" sz="3600" i="1" dirty="0" err="1">
                <a:solidFill>
                  <a:schemeClr val="bg1"/>
                </a:solidFill>
              </a:rPr>
              <a:t>ydy</a:t>
            </a:r>
            <a:r>
              <a:rPr lang="en-US" sz="3600" i="1" dirty="0">
                <a:solidFill>
                  <a:schemeClr val="bg1"/>
                </a:solidFill>
              </a:rPr>
              <a:t> …</a:t>
            </a:r>
          </a:p>
          <a:p>
            <a:pPr algn="ctr"/>
            <a:r>
              <a:rPr lang="en-US" sz="3600" i="1" dirty="0">
                <a:solidFill>
                  <a:schemeClr val="bg1"/>
                </a:solidFill>
              </a:rPr>
              <a:t>The answer is …</a:t>
            </a:r>
          </a:p>
        </p:txBody>
      </p:sp>
      <p:pic>
        <p:nvPicPr>
          <p:cNvPr id="7" name="Picture 6">
            <a:extLst>
              <a:ext uri="{FF2B5EF4-FFF2-40B4-BE49-F238E27FC236}">
                <a16:creationId xmlns:a16="http://schemas.microsoft.com/office/drawing/2014/main" id="{130AA631-4021-4643-8615-2E7179904F52}"/>
              </a:ext>
            </a:extLst>
          </p:cNvPr>
          <p:cNvPicPr>
            <a:picLocks noChangeAspect="1"/>
          </p:cNvPicPr>
          <p:nvPr/>
        </p:nvPicPr>
        <p:blipFill rotWithShape="1">
          <a:blip r:embed="rId3"/>
          <a:srcRect t="6497" b="12147"/>
          <a:stretch/>
        </p:blipFill>
        <p:spPr>
          <a:xfrm>
            <a:off x="0" y="6003738"/>
            <a:ext cx="12192000" cy="854262"/>
          </a:xfrm>
          <a:prstGeom prst="rect">
            <a:avLst/>
          </a:prstGeom>
        </p:spPr>
      </p:pic>
      <p:sp>
        <p:nvSpPr>
          <p:cNvPr id="5" name="TextBox 4">
            <a:extLst>
              <a:ext uri="{FF2B5EF4-FFF2-40B4-BE49-F238E27FC236}">
                <a16:creationId xmlns:a16="http://schemas.microsoft.com/office/drawing/2014/main" id="{CC6BB543-B5CD-C544-AF9B-714799213E0C}"/>
              </a:ext>
            </a:extLst>
          </p:cNvPr>
          <p:cNvSpPr txBox="1"/>
          <p:nvPr/>
        </p:nvSpPr>
        <p:spPr>
          <a:xfrm>
            <a:off x="6355080" y="4615158"/>
            <a:ext cx="5358384" cy="1200329"/>
          </a:xfrm>
          <a:prstGeom prst="rect">
            <a:avLst/>
          </a:prstGeom>
          <a:solidFill>
            <a:schemeClr val="tx2"/>
          </a:solidFill>
          <a:ln w="76200">
            <a:solidFill>
              <a:schemeClr val="bg1"/>
            </a:solidFill>
          </a:ln>
        </p:spPr>
        <p:txBody>
          <a:bodyPr wrap="square" rtlCol="0">
            <a:spAutoFit/>
          </a:bodyPr>
          <a:lstStyle/>
          <a:p>
            <a:pPr algn="ctr"/>
            <a:r>
              <a:rPr lang="en-US" sz="3600" i="1" dirty="0">
                <a:solidFill>
                  <a:schemeClr val="bg1"/>
                </a:solidFill>
              </a:rPr>
              <a:t>…</a:t>
            </a:r>
            <a:r>
              <a:rPr lang="en-US" sz="3600" i="1" dirty="0" err="1">
                <a:solidFill>
                  <a:schemeClr val="bg1"/>
                </a:solidFill>
              </a:rPr>
              <a:t>ond</a:t>
            </a:r>
            <a:r>
              <a:rPr lang="en-US" sz="3600" i="1" dirty="0">
                <a:solidFill>
                  <a:schemeClr val="bg1"/>
                </a:solidFill>
              </a:rPr>
              <a:t>, </a:t>
            </a:r>
            <a:r>
              <a:rPr lang="en-US" sz="3600" i="1" dirty="0" err="1">
                <a:solidFill>
                  <a:schemeClr val="bg1"/>
                </a:solidFill>
              </a:rPr>
              <a:t>beth</a:t>
            </a:r>
            <a:r>
              <a:rPr lang="en-US" sz="3600" i="1" dirty="0">
                <a:solidFill>
                  <a:schemeClr val="bg1"/>
                </a:solidFill>
              </a:rPr>
              <a:t> </a:t>
            </a:r>
            <a:r>
              <a:rPr lang="en-US" sz="3600" i="1" dirty="0" err="1">
                <a:solidFill>
                  <a:schemeClr val="bg1"/>
                </a:solidFill>
              </a:rPr>
              <a:t>ydy’r</a:t>
            </a:r>
            <a:r>
              <a:rPr lang="en-US" sz="3600" i="1" dirty="0">
                <a:solidFill>
                  <a:schemeClr val="bg1"/>
                </a:solidFill>
              </a:rPr>
              <a:t> </a:t>
            </a:r>
            <a:r>
              <a:rPr lang="en-US" sz="3600" i="1" dirty="0" err="1">
                <a:solidFill>
                  <a:schemeClr val="bg1"/>
                </a:solidFill>
              </a:rPr>
              <a:t>cwestiwn</a:t>
            </a:r>
            <a:r>
              <a:rPr lang="en-US" sz="3600" i="1" dirty="0">
                <a:solidFill>
                  <a:schemeClr val="bg1"/>
                </a:solidFill>
              </a:rPr>
              <a:t>?</a:t>
            </a:r>
          </a:p>
          <a:p>
            <a:pPr algn="ctr"/>
            <a:r>
              <a:rPr lang="en-US" sz="3600" i="1" dirty="0">
                <a:solidFill>
                  <a:schemeClr val="bg1"/>
                </a:solidFill>
              </a:rPr>
              <a:t>… but what is the question?</a:t>
            </a:r>
          </a:p>
        </p:txBody>
      </p:sp>
      <p:sp>
        <p:nvSpPr>
          <p:cNvPr id="8" name="12-Point Star 7">
            <a:extLst>
              <a:ext uri="{FF2B5EF4-FFF2-40B4-BE49-F238E27FC236}">
                <a16:creationId xmlns:a16="http://schemas.microsoft.com/office/drawing/2014/main" id="{0E3049FE-E720-5142-9395-B90969BC0726}"/>
              </a:ext>
            </a:extLst>
          </p:cNvPr>
          <p:cNvSpPr/>
          <p:nvPr/>
        </p:nvSpPr>
        <p:spPr>
          <a:xfrm>
            <a:off x="4773168" y="219942"/>
            <a:ext cx="6940296" cy="4260618"/>
          </a:xfrm>
          <a:prstGeom prst="star12">
            <a:avLst/>
          </a:prstGeom>
          <a:solidFill>
            <a:schemeClr val="accent2">
              <a:lumMod val="20000"/>
              <a:lumOff val="80000"/>
            </a:schemeClr>
          </a:solidFill>
          <a:ln w="7620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6000" b="1" dirty="0">
                <a:solidFill>
                  <a:schemeClr val="tx2"/>
                </a:solidFill>
              </a:rPr>
              <a:t>S4C</a:t>
            </a:r>
          </a:p>
        </p:txBody>
      </p:sp>
    </p:spTree>
    <p:extLst>
      <p:ext uri="{BB962C8B-B14F-4D97-AF65-F5344CB8AC3E}">
        <p14:creationId xmlns:p14="http://schemas.microsoft.com/office/powerpoint/2010/main" val="7464786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227B9A18-8FC7-EF4B-9F8F-18FB1264BDB2}"/>
              </a:ext>
            </a:extLst>
          </p:cNvPr>
          <p:cNvSpPr txBox="1"/>
          <p:nvPr/>
        </p:nvSpPr>
        <p:spPr>
          <a:xfrm>
            <a:off x="737616" y="219942"/>
            <a:ext cx="4035552" cy="1200329"/>
          </a:xfrm>
          <a:prstGeom prst="rect">
            <a:avLst/>
          </a:prstGeom>
          <a:solidFill>
            <a:schemeClr val="tx2"/>
          </a:solidFill>
          <a:ln w="76200">
            <a:solidFill>
              <a:schemeClr val="bg1"/>
            </a:solidFill>
          </a:ln>
        </p:spPr>
        <p:txBody>
          <a:bodyPr wrap="square" rtlCol="0">
            <a:spAutoFit/>
          </a:bodyPr>
          <a:lstStyle/>
          <a:p>
            <a:pPr algn="ctr"/>
            <a:r>
              <a:rPr lang="en-US" sz="3600" i="1" dirty="0" err="1">
                <a:solidFill>
                  <a:schemeClr val="bg1"/>
                </a:solidFill>
              </a:rPr>
              <a:t>Yr</a:t>
            </a:r>
            <a:r>
              <a:rPr lang="en-US" sz="3600" i="1" dirty="0">
                <a:solidFill>
                  <a:schemeClr val="bg1"/>
                </a:solidFill>
              </a:rPr>
              <a:t> </a:t>
            </a:r>
            <a:r>
              <a:rPr lang="en-US" sz="3600" i="1" dirty="0" err="1">
                <a:solidFill>
                  <a:schemeClr val="bg1"/>
                </a:solidFill>
              </a:rPr>
              <a:t>ateb</a:t>
            </a:r>
            <a:r>
              <a:rPr lang="en-US" sz="3600" i="1" dirty="0">
                <a:solidFill>
                  <a:schemeClr val="bg1"/>
                </a:solidFill>
              </a:rPr>
              <a:t> </a:t>
            </a:r>
            <a:r>
              <a:rPr lang="en-US" sz="3600" i="1" dirty="0" err="1">
                <a:solidFill>
                  <a:schemeClr val="bg1"/>
                </a:solidFill>
              </a:rPr>
              <a:t>ydy</a:t>
            </a:r>
            <a:r>
              <a:rPr lang="en-US" sz="3600" i="1" dirty="0">
                <a:solidFill>
                  <a:schemeClr val="bg1"/>
                </a:solidFill>
              </a:rPr>
              <a:t> …</a:t>
            </a:r>
          </a:p>
          <a:p>
            <a:pPr algn="ctr"/>
            <a:r>
              <a:rPr lang="en-US" sz="3600" i="1" dirty="0">
                <a:solidFill>
                  <a:schemeClr val="bg1"/>
                </a:solidFill>
              </a:rPr>
              <a:t>The answer is …</a:t>
            </a:r>
          </a:p>
        </p:txBody>
      </p:sp>
      <p:pic>
        <p:nvPicPr>
          <p:cNvPr id="7" name="Picture 6">
            <a:extLst>
              <a:ext uri="{FF2B5EF4-FFF2-40B4-BE49-F238E27FC236}">
                <a16:creationId xmlns:a16="http://schemas.microsoft.com/office/drawing/2014/main" id="{130AA631-4021-4643-8615-2E7179904F52}"/>
              </a:ext>
            </a:extLst>
          </p:cNvPr>
          <p:cNvPicPr>
            <a:picLocks noChangeAspect="1"/>
          </p:cNvPicPr>
          <p:nvPr/>
        </p:nvPicPr>
        <p:blipFill rotWithShape="1">
          <a:blip r:embed="rId3"/>
          <a:srcRect t="6497" b="12147"/>
          <a:stretch/>
        </p:blipFill>
        <p:spPr>
          <a:xfrm>
            <a:off x="0" y="6003738"/>
            <a:ext cx="12192000" cy="854262"/>
          </a:xfrm>
          <a:prstGeom prst="rect">
            <a:avLst/>
          </a:prstGeom>
        </p:spPr>
      </p:pic>
      <p:sp>
        <p:nvSpPr>
          <p:cNvPr id="5" name="TextBox 4">
            <a:extLst>
              <a:ext uri="{FF2B5EF4-FFF2-40B4-BE49-F238E27FC236}">
                <a16:creationId xmlns:a16="http://schemas.microsoft.com/office/drawing/2014/main" id="{CC6BB543-B5CD-C544-AF9B-714799213E0C}"/>
              </a:ext>
            </a:extLst>
          </p:cNvPr>
          <p:cNvSpPr txBox="1"/>
          <p:nvPr/>
        </p:nvSpPr>
        <p:spPr>
          <a:xfrm>
            <a:off x="6355080" y="4615158"/>
            <a:ext cx="5358384" cy="1200329"/>
          </a:xfrm>
          <a:prstGeom prst="rect">
            <a:avLst/>
          </a:prstGeom>
          <a:solidFill>
            <a:schemeClr val="tx2"/>
          </a:solidFill>
          <a:ln w="76200">
            <a:solidFill>
              <a:schemeClr val="bg1"/>
            </a:solidFill>
          </a:ln>
        </p:spPr>
        <p:txBody>
          <a:bodyPr wrap="square" rtlCol="0">
            <a:spAutoFit/>
          </a:bodyPr>
          <a:lstStyle/>
          <a:p>
            <a:pPr algn="ctr"/>
            <a:r>
              <a:rPr lang="en-US" sz="3600" i="1" dirty="0">
                <a:solidFill>
                  <a:schemeClr val="bg1"/>
                </a:solidFill>
              </a:rPr>
              <a:t>…</a:t>
            </a:r>
            <a:r>
              <a:rPr lang="en-US" sz="3600" i="1" dirty="0" err="1">
                <a:solidFill>
                  <a:schemeClr val="bg1"/>
                </a:solidFill>
              </a:rPr>
              <a:t>ond</a:t>
            </a:r>
            <a:r>
              <a:rPr lang="en-US" sz="3600" i="1" dirty="0">
                <a:solidFill>
                  <a:schemeClr val="bg1"/>
                </a:solidFill>
              </a:rPr>
              <a:t>, </a:t>
            </a:r>
            <a:r>
              <a:rPr lang="en-US" sz="3600" i="1" dirty="0" err="1">
                <a:solidFill>
                  <a:schemeClr val="bg1"/>
                </a:solidFill>
              </a:rPr>
              <a:t>beth</a:t>
            </a:r>
            <a:r>
              <a:rPr lang="en-US" sz="3600" i="1" dirty="0">
                <a:solidFill>
                  <a:schemeClr val="bg1"/>
                </a:solidFill>
              </a:rPr>
              <a:t> </a:t>
            </a:r>
            <a:r>
              <a:rPr lang="en-US" sz="3600" i="1" dirty="0" err="1">
                <a:solidFill>
                  <a:schemeClr val="bg1"/>
                </a:solidFill>
              </a:rPr>
              <a:t>ydy’r</a:t>
            </a:r>
            <a:r>
              <a:rPr lang="en-US" sz="3600" i="1" dirty="0">
                <a:solidFill>
                  <a:schemeClr val="bg1"/>
                </a:solidFill>
              </a:rPr>
              <a:t> </a:t>
            </a:r>
            <a:r>
              <a:rPr lang="en-US" sz="3600" i="1" dirty="0" err="1">
                <a:solidFill>
                  <a:schemeClr val="bg1"/>
                </a:solidFill>
              </a:rPr>
              <a:t>cwestiwn</a:t>
            </a:r>
            <a:r>
              <a:rPr lang="en-US" sz="3600" i="1" dirty="0">
                <a:solidFill>
                  <a:schemeClr val="bg1"/>
                </a:solidFill>
              </a:rPr>
              <a:t>?</a:t>
            </a:r>
          </a:p>
          <a:p>
            <a:pPr algn="ctr"/>
            <a:r>
              <a:rPr lang="en-US" sz="3600" i="1" dirty="0">
                <a:solidFill>
                  <a:schemeClr val="bg1"/>
                </a:solidFill>
              </a:rPr>
              <a:t>… but what is the question?</a:t>
            </a:r>
          </a:p>
        </p:txBody>
      </p:sp>
      <p:sp>
        <p:nvSpPr>
          <p:cNvPr id="8" name="12-Point Star 7">
            <a:extLst>
              <a:ext uri="{FF2B5EF4-FFF2-40B4-BE49-F238E27FC236}">
                <a16:creationId xmlns:a16="http://schemas.microsoft.com/office/drawing/2014/main" id="{0E3049FE-E720-5142-9395-B90969BC0726}"/>
              </a:ext>
            </a:extLst>
          </p:cNvPr>
          <p:cNvSpPr/>
          <p:nvPr/>
        </p:nvSpPr>
        <p:spPr>
          <a:xfrm>
            <a:off x="4773168" y="219942"/>
            <a:ext cx="6940296" cy="4260618"/>
          </a:xfrm>
          <a:prstGeom prst="star12">
            <a:avLst/>
          </a:prstGeom>
          <a:solidFill>
            <a:schemeClr val="accent2">
              <a:lumMod val="20000"/>
              <a:lumOff val="80000"/>
            </a:schemeClr>
          </a:solidFill>
          <a:ln w="7620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6000" b="1" dirty="0">
                <a:solidFill>
                  <a:schemeClr val="tx2"/>
                </a:solidFill>
              </a:rPr>
              <a:t>4,000</a:t>
            </a:r>
          </a:p>
        </p:txBody>
      </p:sp>
    </p:spTree>
    <p:extLst>
      <p:ext uri="{BB962C8B-B14F-4D97-AF65-F5344CB8AC3E}">
        <p14:creationId xmlns:p14="http://schemas.microsoft.com/office/powerpoint/2010/main" val="14255036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227B9A18-8FC7-EF4B-9F8F-18FB1264BDB2}"/>
              </a:ext>
            </a:extLst>
          </p:cNvPr>
          <p:cNvSpPr txBox="1"/>
          <p:nvPr/>
        </p:nvSpPr>
        <p:spPr>
          <a:xfrm>
            <a:off x="737616" y="219942"/>
            <a:ext cx="4035552" cy="1200329"/>
          </a:xfrm>
          <a:prstGeom prst="rect">
            <a:avLst/>
          </a:prstGeom>
          <a:solidFill>
            <a:schemeClr val="tx2"/>
          </a:solidFill>
          <a:ln w="76200">
            <a:solidFill>
              <a:schemeClr val="bg1"/>
            </a:solidFill>
          </a:ln>
        </p:spPr>
        <p:txBody>
          <a:bodyPr wrap="square" rtlCol="0">
            <a:spAutoFit/>
          </a:bodyPr>
          <a:lstStyle/>
          <a:p>
            <a:pPr algn="ctr"/>
            <a:r>
              <a:rPr lang="en-US" sz="3600" i="1" dirty="0" err="1">
                <a:solidFill>
                  <a:schemeClr val="bg1"/>
                </a:solidFill>
              </a:rPr>
              <a:t>Yr</a:t>
            </a:r>
            <a:r>
              <a:rPr lang="en-US" sz="3600" i="1" dirty="0">
                <a:solidFill>
                  <a:schemeClr val="bg1"/>
                </a:solidFill>
              </a:rPr>
              <a:t> </a:t>
            </a:r>
            <a:r>
              <a:rPr lang="en-US" sz="3600" i="1" dirty="0" err="1">
                <a:solidFill>
                  <a:schemeClr val="bg1"/>
                </a:solidFill>
              </a:rPr>
              <a:t>ateb</a:t>
            </a:r>
            <a:r>
              <a:rPr lang="en-US" sz="3600" i="1" dirty="0">
                <a:solidFill>
                  <a:schemeClr val="bg1"/>
                </a:solidFill>
              </a:rPr>
              <a:t> </a:t>
            </a:r>
            <a:r>
              <a:rPr lang="en-US" sz="3600" i="1" dirty="0" err="1">
                <a:solidFill>
                  <a:schemeClr val="bg1"/>
                </a:solidFill>
              </a:rPr>
              <a:t>ydy</a:t>
            </a:r>
            <a:r>
              <a:rPr lang="en-US" sz="3600" i="1" dirty="0">
                <a:solidFill>
                  <a:schemeClr val="bg1"/>
                </a:solidFill>
              </a:rPr>
              <a:t> …</a:t>
            </a:r>
          </a:p>
          <a:p>
            <a:pPr algn="ctr"/>
            <a:r>
              <a:rPr lang="en-US" sz="3600" i="1" dirty="0">
                <a:solidFill>
                  <a:schemeClr val="bg1"/>
                </a:solidFill>
              </a:rPr>
              <a:t>The answer is …</a:t>
            </a:r>
          </a:p>
        </p:txBody>
      </p:sp>
      <p:pic>
        <p:nvPicPr>
          <p:cNvPr id="7" name="Picture 6">
            <a:extLst>
              <a:ext uri="{FF2B5EF4-FFF2-40B4-BE49-F238E27FC236}">
                <a16:creationId xmlns:a16="http://schemas.microsoft.com/office/drawing/2014/main" id="{130AA631-4021-4643-8615-2E7179904F52}"/>
              </a:ext>
            </a:extLst>
          </p:cNvPr>
          <p:cNvPicPr>
            <a:picLocks noChangeAspect="1"/>
          </p:cNvPicPr>
          <p:nvPr/>
        </p:nvPicPr>
        <p:blipFill rotWithShape="1">
          <a:blip r:embed="rId3"/>
          <a:srcRect t="6497" b="12147"/>
          <a:stretch/>
        </p:blipFill>
        <p:spPr>
          <a:xfrm>
            <a:off x="0" y="6003738"/>
            <a:ext cx="12192000" cy="854262"/>
          </a:xfrm>
          <a:prstGeom prst="rect">
            <a:avLst/>
          </a:prstGeom>
        </p:spPr>
      </p:pic>
      <p:sp>
        <p:nvSpPr>
          <p:cNvPr id="5" name="TextBox 4">
            <a:extLst>
              <a:ext uri="{FF2B5EF4-FFF2-40B4-BE49-F238E27FC236}">
                <a16:creationId xmlns:a16="http://schemas.microsoft.com/office/drawing/2014/main" id="{CC6BB543-B5CD-C544-AF9B-714799213E0C}"/>
              </a:ext>
            </a:extLst>
          </p:cNvPr>
          <p:cNvSpPr txBox="1"/>
          <p:nvPr/>
        </p:nvSpPr>
        <p:spPr>
          <a:xfrm>
            <a:off x="6355080" y="4615158"/>
            <a:ext cx="5358384" cy="1200329"/>
          </a:xfrm>
          <a:prstGeom prst="rect">
            <a:avLst/>
          </a:prstGeom>
          <a:solidFill>
            <a:schemeClr val="tx2"/>
          </a:solidFill>
          <a:ln w="76200">
            <a:solidFill>
              <a:schemeClr val="bg1"/>
            </a:solidFill>
          </a:ln>
        </p:spPr>
        <p:txBody>
          <a:bodyPr wrap="square" rtlCol="0">
            <a:spAutoFit/>
          </a:bodyPr>
          <a:lstStyle/>
          <a:p>
            <a:pPr algn="ctr"/>
            <a:r>
              <a:rPr lang="en-US" sz="3600" i="1" dirty="0">
                <a:solidFill>
                  <a:schemeClr val="bg1"/>
                </a:solidFill>
              </a:rPr>
              <a:t>…</a:t>
            </a:r>
            <a:r>
              <a:rPr lang="en-US" sz="3600" i="1" dirty="0" err="1">
                <a:solidFill>
                  <a:schemeClr val="bg1"/>
                </a:solidFill>
              </a:rPr>
              <a:t>ond</a:t>
            </a:r>
            <a:r>
              <a:rPr lang="en-US" sz="3600" i="1" dirty="0">
                <a:solidFill>
                  <a:schemeClr val="bg1"/>
                </a:solidFill>
              </a:rPr>
              <a:t>, </a:t>
            </a:r>
            <a:r>
              <a:rPr lang="en-US" sz="3600" i="1" dirty="0" err="1">
                <a:solidFill>
                  <a:schemeClr val="bg1"/>
                </a:solidFill>
              </a:rPr>
              <a:t>beth</a:t>
            </a:r>
            <a:r>
              <a:rPr lang="en-US" sz="3600" i="1" dirty="0">
                <a:solidFill>
                  <a:schemeClr val="bg1"/>
                </a:solidFill>
              </a:rPr>
              <a:t> </a:t>
            </a:r>
            <a:r>
              <a:rPr lang="en-US" sz="3600" i="1" dirty="0" err="1">
                <a:solidFill>
                  <a:schemeClr val="bg1"/>
                </a:solidFill>
              </a:rPr>
              <a:t>ydy’r</a:t>
            </a:r>
            <a:r>
              <a:rPr lang="en-US" sz="3600" i="1" dirty="0">
                <a:solidFill>
                  <a:schemeClr val="bg1"/>
                </a:solidFill>
              </a:rPr>
              <a:t> </a:t>
            </a:r>
            <a:r>
              <a:rPr lang="en-US" sz="3600" i="1" dirty="0" err="1">
                <a:solidFill>
                  <a:schemeClr val="bg1"/>
                </a:solidFill>
              </a:rPr>
              <a:t>cwestiwn</a:t>
            </a:r>
            <a:r>
              <a:rPr lang="en-US" sz="3600" i="1" dirty="0">
                <a:solidFill>
                  <a:schemeClr val="bg1"/>
                </a:solidFill>
              </a:rPr>
              <a:t>?</a:t>
            </a:r>
          </a:p>
          <a:p>
            <a:pPr algn="ctr"/>
            <a:r>
              <a:rPr lang="en-US" sz="3600" i="1" dirty="0">
                <a:solidFill>
                  <a:schemeClr val="bg1"/>
                </a:solidFill>
              </a:rPr>
              <a:t>… but what is the question?</a:t>
            </a:r>
          </a:p>
        </p:txBody>
      </p:sp>
      <p:sp>
        <p:nvSpPr>
          <p:cNvPr id="8" name="12-Point Star 7">
            <a:extLst>
              <a:ext uri="{FF2B5EF4-FFF2-40B4-BE49-F238E27FC236}">
                <a16:creationId xmlns:a16="http://schemas.microsoft.com/office/drawing/2014/main" id="{0E3049FE-E720-5142-9395-B90969BC0726}"/>
              </a:ext>
            </a:extLst>
          </p:cNvPr>
          <p:cNvSpPr/>
          <p:nvPr/>
        </p:nvSpPr>
        <p:spPr>
          <a:xfrm>
            <a:off x="4773168" y="219942"/>
            <a:ext cx="6940296" cy="4260618"/>
          </a:xfrm>
          <a:prstGeom prst="star12">
            <a:avLst/>
          </a:prstGeom>
          <a:solidFill>
            <a:schemeClr val="accent2">
              <a:lumMod val="20000"/>
              <a:lumOff val="80000"/>
            </a:schemeClr>
          </a:solidFill>
          <a:ln w="7620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6000" b="1" dirty="0">
                <a:solidFill>
                  <a:schemeClr val="tx2"/>
                </a:solidFill>
              </a:rPr>
              <a:t>19%</a:t>
            </a:r>
          </a:p>
        </p:txBody>
      </p:sp>
    </p:spTree>
    <p:extLst>
      <p:ext uri="{BB962C8B-B14F-4D97-AF65-F5344CB8AC3E}">
        <p14:creationId xmlns:p14="http://schemas.microsoft.com/office/powerpoint/2010/main" val="26202718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227B9A18-8FC7-EF4B-9F8F-18FB1264BDB2}"/>
              </a:ext>
            </a:extLst>
          </p:cNvPr>
          <p:cNvSpPr txBox="1"/>
          <p:nvPr/>
        </p:nvSpPr>
        <p:spPr>
          <a:xfrm>
            <a:off x="737616" y="219942"/>
            <a:ext cx="4035552" cy="1200329"/>
          </a:xfrm>
          <a:prstGeom prst="rect">
            <a:avLst/>
          </a:prstGeom>
          <a:solidFill>
            <a:schemeClr val="tx2"/>
          </a:solidFill>
          <a:ln w="76200">
            <a:solidFill>
              <a:schemeClr val="bg1"/>
            </a:solidFill>
          </a:ln>
        </p:spPr>
        <p:txBody>
          <a:bodyPr wrap="square" rtlCol="0">
            <a:spAutoFit/>
          </a:bodyPr>
          <a:lstStyle/>
          <a:p>
            <a:pPr algn="ctr"/>
            <a:r>
              <a:rPr lang="en-US" sz="3600" i="1" dirty="0" err="1">
                <a:solidFill>
                  <a:schemeClr val="bg1"/>
                </a:solidFill>
              </a:rPr>
              <a:t>Yr</a:t>
            </a:r>
            <a:r>
              <a:rPr lang="en-US" sz="3600" i="1" dirty="0">
                <a:solidFill>
                  <a:schemeClr val="bg1"/>
                </a:solidFill>
              </a:rPr>
              <a:t> </a:t>
            </a:r>
            <a:r>
              <a:rPr lang="en-US" sz="3600" i="1" dirty="0" err="1">
                <a:solidFill>
                  <a:schemeClr val="bg1"/>
                </a:solidFill>
              </a:rPr>
              <a:t>ateb</a:t>
            </a:r>
            <a:r>
              <a:rPr lang="en-US" sz="3600" i="1" dirty="0">
                <a:solidFill>
                  <a:schemeClr val="bg1"/>
                </a:solidFill>
              </a:rPr>
              <a:t> </a:t>
            </a:r>
            <a:r>
              <a:rPr lang="en-US" sz="3600" i="1" dirty="0" err="1">
                <a:solidFill>
                  <a:schemeClr val="bg1"/>
                </a:solidFill>
              </a:rPr>
              <a:t>ydy</a:t>
            </a:r>
            <a:r>
              <a:rPr lang="en-US" sz="3600" i="1" dirty="0">
                <a:solidFill>
                  <a:schemeClr val="bg1"/>
                </a:solidFill>
              </a:rPr>
              <a:t> …</a:t>
            </a:r>
          </a:p>
          <a:p>
            <a:pPr algn="ctr"/>
            <a:r>
              <a:rPr lang="en-US" sz="3600" i="1" dirty="0">
                <a:solidFill>
                  <a:schemeClr val="bg1"/>
                </a:solidFill>
              </a:rPr>
              <a:t>The answer is …</a:t>
            </a:r>
          </a:p>
        </p:txBody>
      </p:sp>
      <p:pic>
        <p:nvPicPr>
          <p:cNvPr id="7" name="Picture 6">
            <a:extLst>
              <a:ext uri="{FF2B5EF4-FFF2-40B4-BE49-F238E27FC236}">
                <a16:creationId xmlns:a16="http://schemas.microsoft.com/office/drawing/2014/main" id="{130AA631-4021-4643-8615-2E7179904F52}"/>
              </a:ext>
            </a:extLst>
          </p:cNvPr>
          <p:cNvPicPr>
            <a:picLocks noChangeAspect="1"/>
          </p:cNvPicPr>
          <p:nvPr/>
        </p:nvPicPr>
        <p:blipFill rotWithShape="1">
          <a:blip r:embed="rId3"/>
          <a:srcRect t="6497" b="12147"/>
          <a:stretch/>
        </p:blipFill>
        <p:spPr>
          <a:xfrm>
            <a:off x="0" y="6003738"/>
            <a:ext cx="12192000" cy="854262"/>
          </a:xfrm>
          <a:prstGeom prst="rect">
            <a:avLst/>
          </a:prstGeom>
        </p:spPr>
      </p:pic>
      <p:sp>
        <p:nvSpPr>
          <p:cNvPr id="5" name="TextBox 4">
            <a:extLst>
              <a:ext uri="{FF2B5EF4-FFF2-40B4-BE49-F238E27FC236}">
                <a16:creationId xmlns:a16="http://schemas.microsoft.com/office/drawing/2014/main" id="{CC6BB543-B5CD-C544-AF9B-714799213E0C}"/>
              </a:ext>
            </a:extLst>
          </p:cNvPr>
          <p:cNvSpPr txBox="1"/>
          <p:nvPr/>
        </p:nvSpPr>
        <p:spPr>
          <a:xfrm>
            <a:off x="6355080" y="4615158"/>
            <a:ext cx="5358384" cy="1200329"/>
          </a:xfrm>
          <a:prstGeom prst="rect">
            <a:avLst/>
          </a:prstGeom>
          <a:solidFill>
            <a:schemeClr val="tx2"/>
          </a:solidFill>
          <a:ln w="76200">
            <a:solidFill>
              <a:schemeClr val="bg1"/>
            </a:solidFill>
          </a:ln>
        </p:spPr>
        <p:txBody>
          <a:bodyPr wrap="square" rtlCol="0">
            <a:spAutoFit/>
          </a:bodyPr>
          <a:lstStyle/>
          <a:p>
            <a:pPr algn="ctr"/>
            <a:r>
              <a:rPr lang="en-US" sz="3600" i="1" dirty="0">
                <a:solidFill>
                  <a:schemeClr val="bg1"/>
                </a:solidFill>
              </a:rPr>
              <a:t>…</a:t>
            </a:r>
            <a:r>
              <a:rPr lang="en-US" sz="3600" i="1" dirty="0" err="1">
                <a:solidFill>
                  <a:schemeClr val="bg1"/>
                </a:solidFill>
              </a:rPr>
              <a:t>ond</a:t>
            </a:r>
            <a:r>
              <a:rPr lang="en-US" sz="3600" i="1" dirty="0">
                <a:solidFill>
                  <a:schemeClr val="bg1"/>
                </a:solidFill>
              </a:rPr>
              <a:t>, </a:t>
            </a:r>
            <a:r>
              <a:rPr lang="en-US" sz="3600" i="1" dirty="0" err="1">
                <a:solidFill>
                  <a:schemeClr val="bg1"/>
                </a:solidFill>
              </a:rPr>
              <a:t>beth</a:t>
            </a:r>
            <a:r>
              <a:rPr lang="en-US" sz="3600" i="1" dirty="0">
                <a:solidFill>
                  <a:schemeClr val="bg1"/>
                </a:solidFill>
              </a:rPr>
              <a:t> </a:t>
            </a:r>
            <a:r>
              <a:rPr lang="en-US" sz="3600" i="1" dirty="0" err="1">
                <a:solidFill>
                  <a:schemeClr val="bg1"/>
                </a:solidFill>
              </a:rPr>
              <a:t>ydy’r</a:t>
            </a:r>
            <a:r>
              <a:rPr lang="en-US" sz="3600" i="1" dirty="0">
                <a:solidFill>
                  <a:schemeClr val="bg1"/>
                </a:solidFill>
              </a:rPr>
              <a:t> </a:t>
            </a:r>
            <a:r>
              <a:rPr lang="en-US" sz="3600" i="1" dirty="0" err="1">
                <a:solidFill>
                  <a:schemeClr val="bg1"/>
                </a:solidFill>
              </a:rPr>
              <a:t>cwestiwn</a:t>
            </a:r>
            <a:r>
              <a:rPr lang="en-US" sz="3600" i="1" dirty="0">
                <a:solidFill>
                  <a:schemeClr val="bg1"/>
                </a:solidFill>
              </a:rPr>
              <a:t>?</a:t>
            </a:r>
          </a:p>
          <a:p>
            <a:pPr algn="ctr"/>
            <a:r>
              <a:rPr lang="en-US" sz="3600" i="1" dirty="0">
                <a:solidFill>
                  <a:schemeClr val="bg1"/>
                </a:solidFill>
              </a:rPr>
              <a:t>… but what is the question?</a:t>
            </a:r>
          </a:p>
        </p:txBody>
      </p:sp>
      <p:sp>
        <p:nvSpPr>
          <p:cNvPr id="8" name="12-Point Star 7">
            <a:extLst>
              <a:ext uri="{FF2B5EF4-FFF2-40B4-BE49-F238E27FC236}">
                <a16:creationId xmlns:a16="http://schemas.microsoft.com/office/drawing/2014/main" id="{0E3049FE-E720-5142-9395-B90969BC0726}"/>
              </a:ext>
            </a:extLst>
          </p:cNvPr>
          <p:cNvSpPr/>
          <p:nvPr/>
        </p:nvSpPr>
        <p:spPr>
          <a:xfrm>
            <a:off x="4773168" y="219942"/>
            <a:ext cx="6940296" cy="4260618"/>
          </a:xfrm>
          <a:prstGeom prst="star12">
            <a:avLst/>
          </a:prstGeom>
          <a:solidFill>
            <a:schemeClr val="accent2">
              <a:lumMod val="20000"/>
              <a:lumOff val="80000"/>
            </a:schemeClr>
          </a:solidFill>
          <a:ln w="7620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6000" b="1" dirty="0">
                <a:solidFill>
                  <a:schemeClr val="tx2"/>
                </a:solidFill>
              </a:rPr>
              <a:t>24</a:t>
            </a:r>
          </a:p>
        </p:txBody>
      </p:sp>
      <p:pic>
        <p:nvPicPr>
          <p:cNvPr id="2" name="Picture 1">
            <a:extLst>
              <a:ext uri="{FF2B5EF4-FFF2-40B4-BE49-F238E27FC236}">
                <a16:creationId xmlns:a16="http://schemas.microsoft.com/office/drawing/2014/main" id="{F9248034-F8BC-D94D-97A9-C3B9F7C06577}"/>
              </a:ext>
            </a:extLst>
          </p:cNvPr>
          <p:cNvPicPr>
            <a:picLocks noChangeAspect="1"/>
          </p:cNvPicPr>
          <p:nvPr/>
        </p:nvPicPr>
        <p:blipFill rotWithShape="1">
          <a:blip r:embed="rId4"/>
          <a:srcRect l="19193" t="14987"/>
          <a:stretch/>
        </p:blipFill>
        <p:spPr>
          <a:xfrm>
            <a:off x="1185236" y="1911532"/>
            <a:ext cx="3140311" cy="3303790"/>
          </a:xfrm>
          <a:prstGeom prst="rect">
            <a:avLst/>
          </a:prstGeom>
        </p:spPr>
      </p:pic>
    </p:spTree>
    <p:extLst>
      <p:ext uri="{BB962C8B-B14F-4D97-AF65-F5344CB8AC3E}">
        <p14:creationId xmlns:p14="http://schemas.microsoft.com/office/powerpoint/2010/main" val="33400798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7FD51E0-DACA-4C66-8D2B-BA4995C6D3FA}"/>
              </a:ext>
            </a:extLst>
          </p:cNvPr>
          <p:cNvSpPr>
            <a:spLocks noGrp="1"/>
          </p:cNvSpPr>
          <p:nvPr>
            <p:ph idx="1"/>
          </p:nvPr>
        </p:nvSpPr>
        <p:spPr>
          <a:xfrm>
            <a:off x="221729" y="1488236"/>
            <a:ext cx="11485847" cy="5300537"/>
          </a:xfrm>
        </p:spPr>
        <p:txBody>
          <a:bodyPr vert="horz" lIns="91440" tIns="45720" rIns="91440" bIns="45720" rtlCol="0" anchor="t">
            <a:normAutofit/>
          </a:bodyPr>
          <a:lstStyle/>
          <a:p>
            <a:pPr marL="0" indent="0">
              <a:buNone/>
            </a:pPr>
            <a:endParaRPr lang="en-GB" dirty="0">
              <a:ea typeface="+mn-lt"/>
              <a:cs typeface="+mn-lt"/>
            </a:endParaRPr>
          </a:p>
          <a:p>
            <a:pPr marL="0" indent="0">
              <a:buNone/>
            </a:pPr>
            <a:endParaRPr lang="en-GB" dirty="0"/>
          </a:p>
        </p:txBody>
      </p:sp>
      <p:sp>
        <p:nvSpPr>
          <p:cNvPr id="4" name="Content Placeholder 2">
            <a:extLst>
              <a:ext uri="{FF2B5EF4-FFF2-40B4-BE49-F238E27FC236}">
                <a16:creationId xmlns:a16="http://schemas.microsoft.com/office/drawing/2014/main" id="{0F9E460A-42AB-0C4C-BBFE-9888EFE781FF}"/>
              </a:ext>
            </a:extLst>
          </p:cNvPr>
          <p:cNvSpPr txBox="1">
            <a:spLocks/>
          </p:cNvSpPr>
          <p:nvPr/>
        </p:nvSpPr>
        <p:spPr>
          <a:xfrm>
            <a:off x="7747043" y="4411755"/>
            <a:ext cx="3787069" cy="1248004"/>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US" dirty="0">
                <a:hlinkClick r:id="rId3"/>
              </a:rPr>
              <a:t>https://hwb.gov.wales/api/storage/afca43eb-5c50-4846-9c2d-0d56fbffba09/curriculum-for-wales-guidance-120320.pdf</a:t>
            </a:r>
            <a:endParaRPr lang="en-US" dirty="0"/>
          </a:p>
          <a:p>
            <a:endParaRPr lang="en-US" dirty="0"/>
          </a:p>
        </p:txBody>
      </p:sp>
      <p:pic>
        <p:nvPicPr>
          <p:cNvPr id="5" name="Picture 4">
            <a:extLst>
              <a:ext uri="{FF2B5EF4-FFF2-40B4-BE49-F238E27FC236}">
                <a16:creationId xmlns:a16="http://schemas.microsoft.com/office/drawing/2014/main" id="{1E17C928-1D0A-A345-BDEF-5B91DC20C12C}"/>
              </a:ext>
            </a:extLst>
          </p:cNvPr>
          <p:cNvPicPr>
            <a:picLocks noChangeAspect="1"/>
          </p:cNvPicPr>
          <p:nvPr/>
        </p:nvPicPr>
        <p:blipFill>
          <a:blip r:embed="rId4"/>
          <a:stretch>
            <a:fillRect/>
          </a:stretch>
        </p:blipFill>
        <p:spPr>
          <a:xfrm>
            <a:off x="4540142" y="1891908"/>
            <a:ext cx="2620804" cy="3708159"/>
          </a:xfrm>
          <a:prstGeom prst="rect">
            <a:avLst/>
          </a:prstGeom>
          <a:ln w="76200">
            <a:solidFill>
              <a:schemeClr val="tx1"/>
            </a:solidFill>
          </a:ln>
        </p:spPr>
      </p:pic>
      <p:sp>
        <p:nvSpPr>
          <p:cNvPr id="7" name="TextBox 6">
            <a:extLst>
              <a:ext uri="{FF2B5EF4-FFF2-40B4-BE49-F238E27FC236}">
                <a16:creationId xmlns:a16="http://schemas.microsoft.com/office/drawing/2014/main" id="{137BA54E-C7EA-764B-906B-9DA9B2927551}"/>
              </a:ext>
            </a:extLst>
          </p:cNvPr>
          <p:cNvSpPr txBox="1"/>
          <p:nvPr/>
        </p:nvSpPr>
        <p:spPr>
          <a:xfrm>
            <a:off x="328583" y="1528416"/>
            <a:ext cx="3798924" cy="1754326"/>
          </a:xfrm>
          <a:prstGeom prst="rect">
            <a:avLst/>
          </a:prstGeom>
          <a:solidFill>
            <a:schemeClr val="bg1"/>
          </a:solidFill>
          <a:ln w="76200">
            <a:solidFill>
              <a:srgbClr val="FFC000"/>
            </a:solidFill>
          </a:ln>
        </p:spPr>
        <p:txBody>
          <a:bodyPr wrap="square" rtlCol="0">
            <a:spAutoFit/>
          </a:bodyPr>
          <a:lstStyle/>
          <a:p>
            <a:r>
              <a:rPr lang="en-GB" dirty="0"/>
              <a:t>Mae </a:t>
            </a:r>
            <a:r>
              <a:rPr lang="en-GB" dirty="0" err="1"/>
              <a:t>wedi</a:t>
            </a:r>
            <a:r>
              <a:rPr lang="en-GB" dirty="0"/>
              <a:t> </a:t>
            </a:r>
            <a:r>
              <a:rPr lang="en-GB" dirty="0" err="1"/>
              <a:t>cael</a:t>
            </a:r>
            <a:r>
              <a:rPr lang="en-GB" dirty="0"/>
              <a:t> </a:t>
            </a:r>
            <a:r>
              <a:rPr lang="en-GB" dirty="0" err="1"/>
              <a:t>ei</a:t>
            </a:r>
            <a:r>
              <a:rPr lang="en-GB" dirty="0"/>
              <a:t> </a:t>
            </a:r>
            <a:r>
              <a:rPr lang="en-GB" dirty="0" err="1"/>
              <a:t>ddatblygu</a:t>
            </a:r>
            <a:r>
              <a:rPr lang="en-GB" dirty="0"/>
              <a:t> </a:t>
            </a:r>
            <a:r>
              <a:rPr lang="en-GB" dirty="0" err="1"/>
              <a:t>yng</a:t>
            </a:r>
            <a:r>
              <a:rPr lang="en-GB" dirty="0"/>
              <a:t> </a:t>
            </a:r>
            <a:r>
              <a:rPr lang="en-GB" dirty="0" err="1"/>
              <a:t>Nghymru</a:t>
            </a:r>
            <a:r>
              <a:rPr lang="en-GB" dirty="0"/>
              <a:t> </a:t>
            </a:r>
            <a:r>
              <a:rPr lang="en-GB" dirty="0" err="1"/>
              <a:t>gan</a:t>
            </a:r>
            <a:r>
              <a:rPr lang="en-GB" dirty="0"/>
              <a:t> </a:t>
            </a:r>
            <a:r>
              <a:rPr lang="en-GB" dirty="0" err="1"/>
              <a:t>ymarferwyr</a:t>
            </a:r>
            <a:r>
              <a:rPr lang="en-GB" dirty="0"/>
              <a:t> </a:t>
            </a:r>
            <a:r>
              <a:rPr lang="en-GB" dirty="0" err="1"/>
              <a:t>ar</a:t>
            </a:r>
            <a:r>
              <a:rPr lang="en-GB" dirty="0"/>
              <a:t> </a:t>
            </a:r>
            <a:r>
              <a:rPr lang="en-GB" dirty="0" err="1"/>
              <a:t>gyfer</a:t>
            </a:r>
            <a:r>
              <a:rPr lang="en-GB" dirty="0"/>
              <a:t> </a:t>
            </a:r>
            <a:r>
              <a:rPr lang="en-GB" dirty="0" err="1"/>
              <a:t>ymarferwyr</a:t>
            </a:r>
            <a:r>
              <a:rPr lang="en-GB" dirty="0"/>
              <a:t>, </a:t>
            </a:r>
            <a:r>
              <a:rPr lang="en-GB" dirty="0" err="1"/>
              <a:t>gan</a:t>
            </a:r>
            <a:r>
              <a:rPr lang="en-GB" dirty="0"/>
              <a:t> </a:t>
            </a:r>
            <a:r>
              <a:rPr lang="en-GB" dirty="0" err="1"/>
              <a:t>ddwyn</a:t>
            </a:r>
            <a:r>
              <a:rPr lang="en-GB" dirty="0"/>
              <a:t> </a:t>
            </a:r>
            <a:r>
              <a:rPr lang="en-GB" dirty="0" err="1"/>
              <a:t>ynghyd</a:t>
            </a:r>
            <a:r>
              <a:rPr lang="en-GB" dirty="0"/>
              <a:t> </a:t>
            </a:r>
            <a:r>
              <a:rPr lang="en-GB" dirty="0" err="1"/>
              <a:t>arbenigedd</a:t>
            </a:r>
            <a:r>
              <a:rPr lang="en-GB" dirty="0"/>
              <a:t> </a:t>
            </a:r>
            <a:r>
              <a:rPr lang="en-GB" dirty="0" err="1"/>
              <a:t>addysgol</a:t>
            </a:r>
            <a:r>
              <a:rPr lang="en-GB" dirty="0"/>
              <a:t> ac </a:t>
            </a:r>
            <a:r>
              <a:rPr lang="en-GB" dirty="0" err="1"/>
              <a:t>ymchwil</a:t>
            </a:r>
            <a:r>
              <a:rPr lang="en-GB" dirty="0"/>
              <a:t> a </a:t>
            </a:r>
            <a:r>
              <a:rPr lang="en-GB" dirty="0" err="1"/>
              <a:t>thystiolaeth</a:t>
            </a:r>
            <a:r>
              <a:rPr lang="en-GB" dirty="0"/>
              <a:t> </a:t>
            </a:r>
            <a:r>
              <a:rPr lang="en-GB" dirty="0" err="1"/>
              <a:t>ehangach</a:t>
            </a:r>
            <a:r>
              <a:rPr lang="en-GB" dirty="0"/>
              <a:t>.</a:t>
            </a:r>
            <a:endParaRPr lang="en-US" dirty="0"/>
          </a:p>
        </p:txBody>
      </p:sp>
      <p:sp>
        <p:nvSpPr>
          <p:cNvPr id="8" name="Content Placeholder 2">
            <a:extLst>
              <a:ext uri="{FF2B5EF4-FFF2-40B4-BE49-F238E27FC236}">
                <a16:creationId xmlns:a16="http://schemas.microsoft.com/office/drawing/2014/main" id="{C3F9AFD5-7E98-1245-B586-ACB7911C3555}"/>
              </a:ext>
            </a:extLst>
          </p:cNvPr>
          <p:cNvSpPr txBox="1">
            <a:spLocks/>
          </p:cNvSpPr>
          <p:nvPr/>
        </p:nvSpPr>
        <p:spPr>
          <a:xfrm>
            <a:off x="7573581" y="1528416"/>
            <a:ext cx="4133994" cy="1754326"/>
          </a:xfrm>
          <a:prstGeom prst="rect">
            <a:avLst/>
          </a:prstGeom>
          <a:solidFill>
            <a:schemeClr val="bg1"/>
          </a:solidFill>
          <a:ln w="76200">
            <a:solidFill>
              <a:srgbClr val="FFC000"/>
            </a:solidFill>
          </a:ln>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Font typeface="Wingdings 3" charset="2"/>
              <a:buNone/>
            </a:pPr>
            <a:r>
              <a:rPr lang="en-GB" dirty="0"/>
              <a:t>It has been developed in Wales, by practitioners for practitioners, bringing together educational expertise and wider research and evidence.</a:t>
            </a:r>
            <a:endParaRPr lang="en-US" dirty="0"/>
          </a:p>
        </p:txBody>
      </p:sp>
      <p:pic>
        <p:nvPicPr>
          <p:cNvPr id="10" name="Picture 9">
            <a:extLst>
              <a:ext uri="{FF2B5EF4-FFF2-40B4-BE49-F238E27FC236}">
                <a16:creationId xmlns:a16="http://schemas.microsoft.com/office/drawing/2014/main" id="{D8D6FCD7-CD66-E34C-89FA-7D668B36FEF1}"/>
              </a:ext>
            </a:extLst>
          </p:cNvPr>
          <p:cNvPicPr>
            <a:picLocks noChangeAspect="1"/>
          </p:cNvPicPr>
          <p:nvPr/>
        </p:nvPicPr>
        <p:blipFill rotWithShape="1">
          <a:blip r:embed="rId5"/>
          <a:srcRect t="6497" b="12147"/>
          <a:stretch/>
        </p:blipFill>
        <p:spPr>
          <a:xfrm>
            <a:off x="0" y="6003738"/>
            <a:ext cx="12192000" cy="854262"/>
          </a:xfrm>
          <a:prstGeom prst="rect">
            <a:avLst/>
          </a:prstGeom>
        </p:spPr>
      </p:pic>
      <p:sp>
        <p:nvSpPr>
          <p:cNvPr id="11" name="TextBox 10">
            <a:extLst>
              <a:ext uri="{FF2B5EF4-FFF2-40B4-BE49-F238E27FC236}">
                <a16:creationId xmlns:a16="http://schemas.microsoft.com/office/drawing/2014/main" id="{A5BBE4A8-A2A5-AC46-AC71-3A51CE87FB32}"/>
              </a:ext>
            </a:extLst>
          </p:cNvPr>
          <p:cNvSpPr txBox="1"/>
          <p:nvPr/>
        </p:nvSpPr>
        <p:spPr>
          <a:xfrm>
            <a:off x="2807480" y="146347"/>
            <a:ext cx="6259028" cy="1200329"/>
          </a:xfrm>
          <a:prstGeom prst="rect">
            <a:avLst/>
          </a:prstGeom>
          <a:solidFill>
            <a:schemeClr val="tx2"/>
          </a:solidFill>
          <a:ln w="76200">
            <a:solidFill>
              <a:schemeClr val="bg1"/>
            </a:solidFill>
          </a:ln>
        </p:spPr>
        <p:txBody>
          <a:bodyPr wrap="square" rtlCol="0">
            <a:spAutoFit/>
          </a:bodyPr>
          <a:lstStyle/>
          <a:p>
            <a:pPr algn="ctr"/>
            <a:r>
              <a:rPr lang="en-US" sz="3600" dirty="0" err="1">
                <a:solidFill>
                  <a:schemeClr val="bg1"/>
                </a:solidFill>
              </a:rPr>
              <a:t>Cwricwlwm</a:t>
            </a:r>
            <a:r>
              <a:rPr lang="en-US" sz="3600" dirty="0">
                <a:solidFill>
                  <a:schemeClr val="bg1"/>
                </a:solidFill>
              </a:rPr>
              <a:t> </a:t>
            </a:r>
            <a:r>
              <a:rPr lang="en-US" sz="3600" dirty="0" err="1">
                <a:solidFill>
                  <a:schemeClr val="bg1"/>
                </a:solidFill>
              </a:rPr>
              <a:t>i</a:t>
            </a:r>
            <a:r>
              <a:rPr lang="en-US" sz="3600" dirty="0">
                <a:solidFill>
                  <a:schemeClr val="bg1"/>
                </a:solidFill>
              </a:rPr>
              <a:t> </a:t>
            </a:r>
            <a:r>
              <a:rPr lang="en-US" sz="3600" dirty="0" err="1">
                <a:solidFill>
                  <a:schemeClr val="bg1"/>
                </a:solidFill>
              </a:rPr>
              <a:t>Gymru</a:t>
            </a:r>
            <a:endParaRPr lang="en-US" sz="3600" dirty="0">
              <a:solidFill>
                <a:schemeClr val="bg1"/>
              </a:solidFill>
            </a:endParaRPr>
          </a:p>
          <a:p>
            <a:pPr algn="ctr"/>
            <a:r>
              <a:rPr lang="en-US" sz="3600" i="1" dirty="0">
                <a:solidFill>
                  <a:schemeClr val="bg1"/>
                </a:solidFill>
              </a:rPr>
              <a:t>Curriculum for Wales</a:t>
            </a:r>
          </a:p>
        </p:txBody>
      </p:sp>
    </p:spTree>
    <p:extLst>
      <p:ext uri="{BB962C8B-B14F-4D97-AF65-F5344CB8AC3E}">
        <p14:creationId xmlns:p14="http://schemas.microsoft.com/office/powerpoint/2010/main" val="28093611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4D69443-6DB0-2B4D-90AA-C0D65FCF395A}"/>
              </a:ext>
            </a:extLst>
          </p:cNvPr>
          <p:cNvSpPr txBox="1"/>
          <p:nvPr/>
        </p:nvSpPr>
        <p:spPr>
          <a:xfrm>
            <a:off x="429491" y="1986565"/>
            <a:ext cx="5721927" cy="3416320"/>
          </a:xfrm>
          <a:prstGeom prst="rect">
            <a:avLst/>
          </a:prstGeom>
          <a:solidFill>
            <a:schemeClr val="bg1"/>
          </a:solidFill>
          <a:ln w="76200">
            <a:solidFill>
              <a:schemeClr val="accent1"/>
            </a:solidFill>
          </a:ln>
        </p:spPr>
        <p:txBody>
          <a:bodyPr wrap="square" rtlCol="0">
            <a:spAutoFit/>
          </a:bodyPr>
          <a:lstStyle/>
          <a:p>
            <a:r>
              <a:rPr lang="en-GB" sz="2400" dirty="0"/>
              <a:t>Mae </a:t>
            </a:r>
            <a:r>
              <a:rPr lang="en-GB" sz="2400" dirty="0" err="1"/>
              <a:t>Maes</a:t>
            </a:r>
            <a:r>
              <a:rPr lang="en-GB" sz="2400" dirty="0"/>
              <a:t> </a:t>
            </a:r>
            <a:r>
              <a:rPr lang="en-GB" sz="2400" dirty="0" err="1"/>
              <a:t>Dysgu</a:t>
            </a:r>
            <a:r>
              <a:rPr lang="en-GB" sz="2400" dirty="0"/>
              <a:t> a </a:t>
            </a:r>
            <a:r>
              <a:rPr lang="en-GB" sz="2400" dirty="0" err="1"/>
              <a:t>Phrofiad</a:t>
            </a:r>
            <a:r>
              <a:rPr lang="en-GB" sz="2400" dirty="0"/>
              <a:t> </a:t>
            </a:r>
            <a:r>
              <a:rPr lang="en-GB" sz="2400" dirty="0" err="1"/>
              <a:t>Ieithoedd</a:t>
            </a:r>
            <a:r>
              <a:rPr lang="en-GB" sz="2400" dirty="0"/>
              <a:t>, </a:t>
            </a:r>
            <a:r>
              <a:rPr lang="en-GB" sz="2400" dirty="0" err="1"/>
              <a:t>Llythrennedd</a:t>
            </a:r>
            <a:r>
              <a:rPr lang="en-GB" sz="2400" dirty="0"/>
              <a:t> a </a:t>
            </a:r>
            <a:r>
              <a:rPr lang="en-GB" sz="2400" dirty="0" err="1"/>
              <a:t>Chyfathrebu</a:t>
            </a:r>
            <a:r>
              <a:rPr lang="en-GB" sz="2400" dirty="0"/>
              <a:t> (</a:t>
            </a:r>
            <a:r>
              <a:rPr lang="en-GB" sz="2400" dirty="0" err="1"/>
              <a:t>Maes</a:t>
            </a:r>
            <a:r>
              <a:rPr lang="en-GB" sz="2400" dirty="0"/>
              <a:t>) </a:t>
            </a:r>
            <a:r>
              <a:rPr lang="en-GB" sz="2400" dirty="0" err="1"/>
              <a:t>yn</a:t>
            </a:r>
            <a:r>
              <a:rPr lang="en-GB" sz="2400" dirty="0"/>
              <a:t> </a:t>
            </a:r>
            <a:r>
              <a:rPr lang="en-GB" sz="2400" dirty="0" err="1"/>
              <a:t>ymwneud</a:t>
            </a:r>
            <a:r>
              <a:rPr lang="en-GB" sz="2400" dirty="0"/>
              <a:t> ag </a:t>
            </a:r>
            <a:r>
              <a:rPr lang="en-GB" sz="2400" dirty="0" err="1"/>
              <a:t>agweddau</a:t>
            </a:r>
            <a:r>
              <a:rPr lang="en-GB" sz="2400" dirty="0"/>
              <a:t> </a:t>
            </a:r>
            <a:r>
              <a:rPr lang="en-GB" sz="2400" dirty="0" err="1"/>
              <a:t>hanfodol</a:t>
            </a:r>
            <a:r>
              <a:rPr lang="en-GB" sz="2400" dirty="0"/>
              <a:t> </a:t>
            </a:r>
            <a:r>
              <a:rPr lang="en-GB" sz="2400" dirty="0" err="1"/>
              <a:t>cyfathrebu</a:t>
            </a:r>
            <a:r>
              <a:rPr lang="en-GB" sz="2400" dirty="0"/>
              <a:t> </a:t>
            </a:r>
            <a:r>
              <a:rPr lang="en-GB" sz="2400" dirty="0" err="1"/>
              <a:t>rhwng</a:t>
            </a:r>
            <a:r>
              <a:rPr lang="en-GB" sz="2400" dirty="0"/>
              <a:t> </a:t>
            </a:r>
            <a:r>
              <a:rPr lang="en-GB" sz="2400" dirty="0" err="1"/>
              <a:t>pobl</a:t>
            </a:r>
            <a:r>
              <a:rPr lang="en-GB" sz="2400" dirty="0"/>
              <a:t>. </a:t>
            </a:r>
            <a:r>
              <a:rPr lang="en-GB" sz="2400" dirty="0" err="1"/>
              <a:t>Ei</a:t>
            </a:r>
            <a:r>
              <a:rPr lang="en-GB" sz="2400" dirty="0"/>
              <a:t> nod </a:t>
            </a:r>
            <a:r>
              <a:rPr lang="en-GB" sz="2400" dirty="0" err="1"/>
              <a:t>yw</a:t>
            </a:r>
            <a:r>
              <a:rPr lang="en-GB" sz="2400" dirty="0"/>
              <a:t> </a:t>
            </a:r>
            <a:r>
              <a:rPr lang="en-GB" sz="2400" dirty="0" err="1"/>
              <a:t>cefnogi</a:t>
            </a:r>
            <a:r>
              <a:rPr lang="en-GB" sz="2400" dirty="0"/>
              <a:t> </a:t>
            </a:r>
            <a:r>
              <a:rPr lang="en-GB" sz="2400" dirty="0" err="1"/>
              <a:t>dysgu</a:t>
            </a:r>
            <a:r>
              <a:rPr lang="en-GB" sz="2400" dirty="0"/>
              <a:t> </a:t>
            </a:r>
            <a:r>
              <a:rPr lang="en-GB" sz="2400" dirty="0" err="1"/>
              <a:t>ar</a:t>
            </a:r>
            <a:r>
              <a:rPr lang="en-GB" sz="2400" dirty="0"/>
              <a:t> draws </a:t>
            </a:r>
            <a:r>
              <a:rPr lang="en-GB" sz="2400" dirty="0" err="1"/>
              <a:t>yr</a:t>
            </a:r>
            <a:r>
              <a:rPr lang="en-GB" sz="2400" dirty="0"/>
              <a:t> </a:t>
            </a:r>
            <a:r>
              <a:rPr lang="en-GB" sz="2400" dirty="0" err="1"/>
              <a:t>holl</a:t>
            </a:r>
            <a:r>
              <a:rPr lang="en-GB" sz="2400" dirty="0"/>
              <a:t> </a:t>
            </a:r>
            <a:r>
              <a:rPr lang="en-GB" sz="2400" dirty="0" err="1"/>
              <a:t>gwricwlwm</a:t>
            </a:r>
            <a:r>
              <a:rPr lang="en-GB" sz="2400" dirty="0"/>
              <a:t> a </a:t>
            </a:r>
            <a:r>
              <a:rPr lang="en-GB" sz="2400" dirty="0" err="1"/>
              <a:t>galluogi</a:t>
            </a:r>
            <a:r>
              <a:rPr lang="en-GB" sz="2400" dirty="0"/>
              <a:t> </a:t>
            </a:r>
            <a:r>
              <a:rPr lang="en-GB" sz="2400" dirty="0" err="1"/>
              <a:t>dysgwyr</a:t>
            </a:r>
            <a:r>
              <a:rPr lang="en-GB" sz="2400" dirty="0"/>
              <a:t> </a:t>
            </a:r>
            <a:r>
              <a:rPr lang="en-GB" sz="2400" dirty="0" err="1"/>
              <a:t>i</a:t>
            </a:r>
            <a:r>
              <a:rPr lang="en-GB" sz="2400" dirty="0"/>
              <a:t> </a:t>
            </a:r>
            <a:r>
              <a:rPr lang="en-GB" sz="2400" dirty="0" err="1"/>
              <a:t>ennill</a:t>
            </a:r>
            <a:r>
              <a:rPr lang="en-GB" sz="2400" dirty="0"/>
              <a:t> </a:t>
            </a:r>
            <a:r>
              <a:rPr lang="en-GB" sz="2400" dirty="0" err="1"/>
              <a:t>gwybodaeth</a:t>
            </a:r>
            <a:r>
              <a:rPr lang="en-GB" sz="2400" dirty="0"/>
              <a:t> a </a:t>
            </a:r>
            <a:r>
              <a:rPr lang="en-GB" sz="2400" dirty="0" err="1"/>
              <a:t>sgiliau</a:t>
            </a:r>
            <a:r>
              <a:rPr lang="en-GB" sz="2400" dirty="0"/>
              <a:t> </a:t>
            </a:r>
            <a:r>
              <a:rPr lang="en-GB" sz="2400" dirty="0" err="1"/>
              <a:t>yn</a:t>
            </a:r>
            <a:r>
              <a:rPr lang="en-GB" sz="2400" dirty="0"/>
              <a:t> </a:t>
            </a:r>
            <a:r>
              <a:rPr lang="en-GB" sz="2400" dirty="0" err="1"/>
              <a:t>Gymraeg</a:t>
            </a:r>
            <a:r>
              <a:rPr lang="en-GB" sz="2400" dirty="0"/>
              <a:t>, </a:t>
            </a:r>
            <a:r>
              <a:rPr lang="en-GB" sz="2400" dirty="0" err="1"/>
              <a:t>Saesneg</a:t>
            </a:r>
            <a:r>
              <a:rPr lang="en-GB" sz="2400" dirty="0"/>
              <a:t>, ac </a:t>
            </a:r>
            <a:r>
              <a:rPr lang="en-GB" sz="2400" dirty="0" err="1"/>
              <a:t>ieithoedd</a:t>
            </a:r>
            <a:r>
              <a:rPr lang="en-GB" sz="2400" dirty="0"/>
              <a:t> </a:t>
            </a:r>
            <a:r>
              <a:rPr lang="en-GB" sz="2400" dirty="0" err="1"/>
              <a:t>rhyngwladol</a:t>
            </a:r>
            <a:r>
              <a:rPr lang="en-GB" sz="2400" dirty="0"/>
              <a:t> </a:t>
            </a:r>
            <a:r>
              <a:rPr lang="en-GB" sz="2400" dirty="0" err="1"/>
              <a:t>yn</a:t>
            </a:r>
            <a:r>
              <a:rPr lang="en-GB" sz="2400" dirty="0"/>
              <a:t> </a:t>
            </a:r>
            <a:r>
              <a:rPr lang="en-GB" sz="2400" dirty="0" err="1"/>
              <a:t>ogystal</a:t>
            </a:r>
            <a:r>
              <a:rPr lang="en-GB" sz="2400" dirty="0"/>
              <a:t> </a:t>
            </a:r>
            <a:r>
              <a:rPr lang="en-GB" sz="2400" dirty="0" err="1"/>
              <a:t>â</a:t>
            </a:r>
            <a:r>
              <a:rPr lang="en-GB" sz="2400" dirty="0"/>
              <a:t> </a:t>
            </a:r>
            <a:r>
              <a:rPr lang="en-GB" sz="2400" dirty="0" err="1"/>
              <a:t>llenyddiaeth</a:t>
            </a:r>
            <a:r>
              <a:rPr lang="en-GB" sz="2400" dirty="0"/>
              <a:t>.</a:t>
            </a:r>
          </a:p>
          <a:p>
            <a:endParaRPr lang="en-US" sz="2400" dirty="0"/>
          </a:p>
        </p:txBody>
      </p:sp>
      <p:sp>
        <p:nvSpPr>
          <p:cNvPr id="5" name="Title 1">
            <a:extLst>
              <a:ext uri="{FF2B5EF4-FFF2-40B4-BE49-F238E27FC236}">
                <a16:creationId xmlns:a16="http://schemas.microsoft.com/office/drawing/2014/main" id="{09EB05D9-DB24-AD4C-B8C7-AD95CE402F5E}"/>
              </a:ext>
            </a:extLst>
          </p:cNvPr>
          <p:cNvSpPr txBox="1">
            <a:spLocks/>
          </p:cNvSpPr>
          <p:nvPr/>
        </p:nvSpPr>
        <p:spPr>
          <a:xfrm>
            <a:off x="318655" y="97638"/>
            <a:ext cx="11665527" cy="1081598"/>
          </a:xfrm>
          <a:prstGeom prst="rect">
            <a:avLst/>
          </a:prstGeom>
          <a:solidFill>
            <a:schemeClr val="tx2"/>
          </a:solidFill>
          <a:ln w="28575">
            <a:solidFill>
              <a:schemeClr val="bg1"/>
            </a:solidFill>
          </a:ln>
        </p:spPr>
        <p:txBody>
          <a:bodyPr vert="horz" lIns="91440" tIns="45720" rIns="91440" bIns="45720" rtlCol="0" anchor="t">
            <a:normAutofit fontScale="97500"/>
          </a:bodyPr>
          <a:lst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sz="2800" b="1" dirty="0" err="1">
                <a:solidFill>
                  <a:schemeClr val="bg1"/>
                </a:solidFill>
                <a:latin typeface="+mn-lt"/>
              </a:rPr>
              <a:t>Maes</a:t>
            </a:r>
            <a:r>
              <a:rPr lang="en-US" sz="2800" b="1" dirty="0">
                <a:solidFill>
                  <a:schemeClr val="bg1"/>
                </a:solidFill>
                <a:latin typeface="+mn-lt"/>
              </a:rPr>
              <a:t> </a:t>
            </a:r>
            <a:r>
              <a:rPr lang="en-US" sz="2800" b="1" dirty="0" err="1">
                <a:solidFill>
                  <a:schemeClr val="bg1"/>
                </a:solidFill>
                <a:latin typeface="+mn-lt"/>
              </a:rPr>
              <a:t>Dysgu</a:t>
            </a:r>
            <a:r>
              <a:rPr lang="en-US" sz="2800" b="1" dirty="0">
                <a:solidFill>
                  <a:schemeClr val="bg1"/>
                </a:solidFill>
                <a:latin typeface="+mn-lt"/>
              </a:rPr>
              <a:t> a </a:t>
            </a:r>
            <a:r>
              <a:rPr lang="en-US" sz="2800" b="1" dirty="0" err="1">
                <a:solidFill>
                  <a:schemeClr val="bg1"/>
                </a:solidFill>
                <a:latin typeface="+mn-lt"/>
              </a:rPr>
              <a:t>Phrofiad</a:t>
            </a:r>
            <a:r>
              <a:rPr lang="en-US" sz="2800" b="1" dirty="0">
                <a:solidFill>
                  <a:schemeClr val="bg1"/>
                </a:solidFill>
                <a:latin typeface="+mn-lt"/>
              </a:rPr>
              <a:t> </a:t>
            </a:r>
            <a:r>
              <a:rPr lang="en-US" sz="2800" b="1" dirty="0" err="1">
                <a:solidFill>
                  <a:schemeClr val="bg1"/>
                </a:solidFill>
                <a:latin typeface="+mn-lt"/>
              </a:rPr>
              <a:t>Ieithoedd</a:t>
            </a:r>
            <a:r>
              <a:rPr lang="en-US" sz="2800" b="1" dirty="0">
                <a:solidFill>
                  <a:schemeClr val="bg1"/>
                </a:solidFill>
                <a:latin typeface="+mn-lt"/>
              </a:rPr>
              <a:t>, </a:t>
            </a:r>
            <a:r>
              <a:rPr lang="en-US" sz="2800" b="1" dirty="0" err="1">
                <a:solidFill>
                  <a:schemeClr val="bg1"/>
                </a:solidFill>
                <a:latin typeface="+mn-lt"/>
              </a:rPr>
              <a:t>Llythrennedd</a:t>
            </a:r>
            <a:r>
              <a:rPr lang="en-US" sz="2800" b="1" dirty="0">
                <a:solidFill>
                  <a:schemeClr val="bg1"/>
                </a:solidFill>
                <a:latin typeface="+mn-lt"/>
              </a:rPr>
              <a:t> a </a:t>
            </a:r>
            <a:r>
              <a:rPr lang="en-US" sz="2800" b="1" dirty="0" err="1">
                <a:solidFill>
                  <a:schemeClr val="bg1"/>
                </a:solidFill>
                <a:latin typeface="+mn-lt"/>
              </a:rPr>
              <a:t>Chyfathrebu</a:t>
            </a:r>
            <a:endParaRPr lang="en-US" sz="2800" b="1" dirty="0">
              <a:solidFill>
                <a:schemeClr val="bg1"/>
              </a:solidFill>
              <a:latin typeface="+mn-lt"/>
            </a:endParaRPr>
          </a:p>
          <a:p>
            <a:r>
              <a:rPr lang="en-US" sz="2800" b="1" i="1" dirty="0">
                <a:solidFill>
                  <a:schemeClr val="bg1"/>
                </a:solidFill>
                <a:latin typeface="+mn-lt"/>
              </a:rPr>
              <a:t>Languages, Literacy and Communication Area of Learning and Experience</a:t>
            </a:r>
          </a:p>
        </p:txBody>
      </p:sp>
      <p:sp>
        <p:nvSpPr>
          <p:cNvPr id="10" name="Freeform 9">
            <a:extLst>
              <a:ext uri="{FF2B5EF4-FFF2-40B4-BE49-F238E27FC236}">
                <a16:creationId xmlns:a16="http://schemas.microsoft.com/office/drawing/2014/main" id="{ACD19C27-ED1A-4044-8C52-231B798195E4}"/>
              </a:ext>
            </a:extLst>
          </p:cNvPr>
          <p:cNvSpPr/>
          <p:nvPr/>
        </p:nvSpPr>
        <p:spPr>
          <a:xfrm>
            <a:off x="4259376" y="3905727"/>
            <a:ext cx="1533228" cy="463640"/>
          </a:xfrm>
          <a:custGeom>
            <a:avLst/>
            <a:gdLst>
              <a:gd name="connsiteX0" fmla="*/ 1262309 w 1533228"/>
              <a:gd name="connsiteY0" fmla="*/ 90152 h 463640"/>
              <a:gd name="connsiteX1" fmla="*/ 1172157 w 1533228"/>
              <a:gd name="connsiteY1" fmla="*/ 103031 h 463640"/>
              <a:gd name="connsiteX2" fmla="*/ 888822 w 1533228"/>
              <a:gd name="connsiteY2" fmla="*/ 77273 h 463640"/>
              <a:gd name="connsiteX3" fmla="*/ 708517 w 1533228"/>
              <a:gd name="connsiteY3" fmla="*/ 51516 h 463640"/>
              <a:gd name="connsiteX4" fmla="*/ 605486 w 1533228"/>
              <a:gd name="connsiteY4" fmla="*/ 38637 h 463640"/>
              <a:gd name="connsiteX5" fmla="*/ 489577 w 1533228"/>
              <a:gd name="connsiteY5" fmla="*/ 25758 h 463640"/>
              <a:gd name="connsiteX6" fmla="*/ 412303 w 1533228"/>
              <a:gd name="connsiteY6" fmla="*/ 12879 h 463640"/>
              <a:gd name="connsiteX7" fmla="*/ 309272 w 1533228"/>
              <a:gd name="connsiteY7" fmla="*/ 0 h 463640"/>
              <a:gd name="connsiteX8" fmla="*/ 90332 w 1533228"/>
              <a:gd name="connsiteY8" fmla="*/ 38637 h 463640"/>
              <a:gd name="connsiteX9" fmla="*/ 51695 w 1533228"/>
              <a:gd name="connsiteY9" fmla="*/ 64394 h 463640"/>
              <a:gd name="connsiteX10" fmla="*/ 179 w 1533228"/>
              <a:gd name="connsiteY10" fmla="*/ 141668 h 463640"/>
              <a:gd name="connsiteX11" fmla="*/ 38816 w 1533228"/>
              <a:gd name="connsiteY11" fmla="*/ 309093 h 463640"/>
              <a:gd name="connsiteX12" fmla="*/ 77453 w 1533228"/>
              <a:gd name="connsiteY12" fmla="*/ 321972 h 463640"/>
              <a:gd name="connsiteX13" fmla="*/ 116089 w 1533228"/>
              <a:gd name="connsiteY13" fmla="*/ 347730 h 463640"/>
              <a:gd name="connsiteX14" fmla="*/ 193362 w 1533228"/>
              <a:gd name="connsiteY14" fmla="*/ 373487 h 463640"/>
              <a:gd name="connsiteX15" fmla="*/ 231999 w 1533228"/>
              <a:gd name="connsiteY15" fmla="*/ 386366 h 463640"/>
              <a:gd name="connsiteX16" fmla="*/ 270636 w 1533228"/>
              <a:gd name="connsiteY16" fmla="*/ 399245 h 463640"/>
              <a:gd name="connsiteX17" fmla="*/ 309272 w 1533228"/>
              <a:gd name="connsiteY17" fmla="*/ 412124 h 463640"/>
              <a:gd name="connsiteX18" fmla="*/ 502455 w 1533228"/>
              <a:gd name="connsiteY18" fmla="*/ 437882 h 463640"/>
              <a:gd name="connsiteX19" fmla="*/ 888822 w 1533228"/>
              <a:gd name="connsiteY19" fmla="*/ 463640 h 463640"/>
              <a:gd name="connsiteX20" fmla="*/ 1275188 w 1533228"/>
              <a:gd name="connsiteY20" fmla="*/ 450761 h 463640"/>
              <a:gd name="connsiteX21" fmla="*/ 1429734 w 1533228"/>
              <a:gd name="connsiteY21" fmla="*/ 425003 h 463640"/>
              <a:gd name="connsiteX22" fmla="*/ 1507008 w 1533228"/>
              <a:gd name="connsiteY22" fmla="*/ 399245 h 463640"/>
              <a:gd name="connsiteX23" fmla="*/ 1532765 w 1533228"/>
              <a:gd name="connsiteY23" fmla="*/ 321972 h 463640"/>
              <a:gd name="connsiteX24" fmla="*/ 1519886 w 1533228"/>
              <a:gd name="connsiteY24" fmla="*/ 231820 h 463640"/>
              <a:gd name="connsiteX25" fmla="*/ 1468371 w 1533228"/>
              <a:gd name="connsiteY25" fmla="*/ 154547 h 463640"/>
              <a:gd name="connsiteX26" fmla="*/ 1442613 w 1533228"/>
              <a:gd name="connsiteY26" fmla="*/ 115910 h 463640"/>
              <a:gd name="connsiteX27" fmla="*/ 1365340 w 1533228"/>
              <a:gd name="connsiteY27" fmla="*/ 90152 h 463640"/>
              <a:gd name="connsiteX28" fmla="*/ 1185036 w 1533228"/>
              <a:gd name="connsiteY28" fmla="*/ 77273 h 4636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533228" h="463640">
                <a:moveTo>
                  <a:pt x="1262309" y="90152"/>
                </a:moveTo>
                <a:cubicBezTo>
                  <a:pt x="1232258" y="94445"/>
                  <a:pt x="1202513" y="103031"/>
                  <a:pt x="1172157" y="103031"/>
                </a:cubicBezTo>
                <a:cubicBezTo>
                  <a:pt x="1124158" y="103031"/>
                  <a:pt x="950500" y="85318"/>
                  <a:pt x="888822" y="77273"/>
                </a:cubicBezTo>
                <a:cubicBezTo>
                  <a:pt x="828620" y="69421"/>
                  <a:pt x="768760" y="59046"/>
                  <a:pt x="708517" y="51516"/>
                </a:cubicBezTo>
                <a:lnTo>
                  <a:pt x="605486" y="38637"/>
                </a:lnTo>
                <a:cubicBezTo>
                  <a:pt x="566878" y="34095"/>
                  <a:pt x="528110" y="30896"/>
                  <a:pt x="489577" y="25758"/>
                </a:cubicBezTo>
                <a:cubicBezTo>
                  <a:pt x="463693" y="22307"/>
                  <a:pt x="438154" y="16572"/>
                  <a:pt x="412303" y="12879"/>
                </a:cubicBezTo>
                <a:cubicBezTo>
                  <a:pt x="378040" y="7984"/>
                  <a:pt x="343616" y="4293"/>
                  <a:pt x="309272" y="0"/>
                </a:cubicBezTo>
                <a:cubicBezTo>
                  <a:pt x="264172" y="4100"/>
                  <a:pt x="141812" y="4319"/>
                  <a:pt x="90332" y="38637"/>
                </a:cubicBezTo>
                <a:lnTo>
                  <a:pt x="51695" y="64394"/>
                </a:lnTo>
                <a:cubicBezTo>
                  <a:pt x="34523" y="90152"/>
                  <a:pt x="-2901" y="110864"/>
                  <a:pt x="179" y="141668"/>
                </a:cubicBezTo>
                <a:cubicBezTo>
                  <a:pt x="4060" y="180478"/>
                  <a:pt x="-7093" y="272366"/>
                  <a:pt x="38816" y="309093"/>
                </a:cubicBezTo>
                <a:cubicBezTo>
                  <a:pt x="49417" y="317574"/>
                  <a:pt x="64574" y="317679"/>
                  <a:pt x="77453" y="321972"/>
                </a:cubicBezTo>
                <a:cubicBezTo>
                  <a:pt x="90332" y="330558"/>
                  <a:pt x="101945" y="341444"/>
                  <a:pt x="116089" y="347730"/>
                </a:cubicBezTo>
                <a:cubicBezTo>
                  <a:pt x="140900" y="358757"/>
                  <a:pt x="167604" y="364901"/>
                  <a:pt x="193362" y="373487"/>
                </a:cubicBezTo>
                <a:lnTo>
                  <a:pt x="231999" y="386366"/>
                </a:lnTo>
                <a:lnTo>
                  <a:pt x="270636" y="399245"/>
                </a:lnTo>
                <a:cubicBezTo>
                  <a:pt x="283515" y="403538"/>
                  <a:pt x="295881" y="409892"/>
                  <a:pt x="309272" y="412124"/>
                </a:cubicBezTo>
                <a:cubicBezTo>
                  <a:pt x="399478" y="427158"/>
                  <a:pt x="398425" y="428425"/>
                  <a:pt x="502455" y="437882"/>
                </a:cubicBezTo>
                <a:cubicBezTo>
                  <a:pt x="638016" y="450206"/>
                  <a:pt x="750825" y="455522"/>
                  <a:pt x="888822" y="463640"/>
                </a:cubicBezTo>
                <a:cubicBezTo>
                  <a:pt x="1017611" y="459347"/>
                  <a:pt x="1146655" y="459942"/>
                  <a:pt x="1275188" y="450761"/>
                </a:cubicBezTo>
                <a:cubicBezTo>
                  <a:pt x="1327281" y="447040"/>
                  <a:pt x="1380188" y="441518"/>
                  <a:pt x="1429734" y="425003"/>
                </a:cubicBezTo>
                <a:lnTo>
                  <a:pt x="1507008" y="399245"/>
                </a:lnTo>
                <a:cubicBezTo>
                  <a:pt x="1515594" y="373487"/>
                  <a:pt x="1536605" y="348850"/>
                  <a:pt x="1532765" y="321972"/>
                </a:cubicBezTo>
                <a:cubicBezTo>
                  <a:pt x="1528472" y="291921"/>
                  <a:pt x="1530783" y="260152"/>
                  <a:pt x="1519886" y="231820"/>
                </a:cubicBezTo>
                <a:cubicBezTo>
                  <a:pt x="1508773" y="202927"/>
                  <a:pt x="1485543" y="180305"/>
                  <a:pt x="1468371" y="154547"/>
                </a:cubicBezTo>
                <a:cubicBezTo>
                  <a:pt x="1459785" y="141668"/>
                  <a:pt x="1457297" y="120805"/>
                  <a:pt x="1442613" y="115910"/>
                </a:cubicBezTo>
                <a:lnTo>
                  <a:pt x="1365340" y="90152"/>
                </a:lnTo>
                <a:cubicBezTo>
                  <a:pt x="1281905" y="62340"/>
                  <a:pt x="1340276" y="77273"/>
                  <a:pt x="1185036" y="77273"/>
                </a:cubicBezTo>
              </a:path>
            </a:pathLst>
          </a:custGeom>
          <a:ln w="38100"/>
        </p:spPr>
        <p:style>
          <a:lnRef idx="1">
            <a:schemeClr val="accent2"/>
          </a:lnRef>
          <a:fillRef idx="0">
            <a:schemeClr val="accent2"/>
          </a:fillRef>
          <a:effectRef idx="0">
            <a:schemeClr val="accent2"/>
          </a:effectRef>
          <a:fontRef idx="minor">
            <a:schemeClr val="tx1"/>
          </a:fontRef>
        </p:style>
        <p:txBody>
          <a:bodyPr rtlCol="0" anchor="ctr"/>
          <a:lstStyle/>
          <a:p>
            <a:pPr algn="ctr"/>
            <a:endParaRPr lang="en-US"/>
          </a:p>
        </p:txBody>
      </p:sp>
      <p:sp>
        <p:nvSpPr>
          <p:cNvPr id="9" name="TextBox 8">
            <a:extLst>
              <a:ext uri="{FF2B5EF4-FFF2-40B4-BE49-F238E27FC236}">
                <a16:creationId xmlns:a16="http://schemas.microsoft.com/office/drawing/2014/main" id="{56D74EEB-2621-F342-AC30-EB838762886A}"/>
              </a:ext>
            </a:extLst>
          </p:cNvPr>
          <p:cNvSpPr txBox="1"/>
          <p:nvPr/>
        </p:nvSpPr>
        <p:spPr>
          <a:xfrm>
            <a:off x="6426926" y="1986565"/>
            <a:ext cx="5557256" cy="3416320"/>
          </a:xfrm>
          <a:prstGeom prst="rect">
            <a:avLst/>
          </a:prstGeom>
          <a:solidFill>
            <a:schemeClr val="bg1"/>
          </a:solidFill>
          <a:ln w="57150">
            <a:solidFill>
              <a:schemeClr val="accent1"/>
            </a:solidFill>
          </a:ln>
        </p:spPr>
        <p:txBody>
          <a:bodyPr wrap="square" rtlCol="0">
            <a:spAutoFit/>
          </a:bodyPr>
          <a:lstStyle/>
          <a:p>
            <a:r>
              <a:rPr lang="en-US" sz="2400" dirty="0"/>
              <a:t>The Language, Literacy and Communication Area of Learning and Experience (Area) addresses fundamental aspects of human communication.  It aims to support learning across the whole curriculum and to enable learners to gain knowledge and skills in Welsh, English and international languages as well as in literature.</a:t>
            </a:r>
          </a:p>
        </p:txBody>
      </p:sp>
      <p:sp>
        <p:nvSpPr>
          <p:cNvPr id="14" name="Freeform 13">
            <a:extLst>
              <a:ext uri="{FF2B5EF4-FFF2-40B4-BE49-F238E27FC236}">
                <a16:creationId xmlns:a16="http://schemas.microsoft.com/office/drawing/2014/main" id="{CAD22149-9FED-A94A-9947-CF216A048ACA}"/>
              </a:ext>
            </a:extLst>
          </p:cNvPr>
          <p:cNvSpPr/>
          <p:nvPr/>
        </p:nvSpPr>
        <p:spPr>
          <a:xfrm>
            <a:off x="9291316" y="4143177"/>
            <a:ext cx="1005033" cy="452379"/>
          </a:xfrm>
          <a:custGeom>
            <a:avLst/>
            <a:gdLst>
              <a:gd name="connsiteX0" fmla="*/ 785912 w 1005033"/>
              <a:gd name="connsiteY0" fmla="*/ 78309 h 452379"/>
              <a:gd name="connsiteX1" fmla="*/ 657124 w 1005033"/>
              <a:gd name="connsiteY1" fmla="*/ 65431 h 452379"/>
              <a:gd name="connsiteX2" fmla="*/ 554093 w 1005033"/>
              <a:gd name="connsiteY2" fmla="*/ 39673 h 452379"/>
              <a:gd name="connsiteX3" fmla="*/ 438183 w 1005033"/>
              <a:gd name="connsiteY3" fmla="*/ 13915 h 452379"/>
              <a:gd name="connsiteX4" fmla="*/ 103332 w 1005033"/>
              <a:gd name="connsiteY4" fmla="*/ 26794 h 452379"/>
              <a:gd name="connsiteX5" fmla="*/ 64695 w 1005033"/>
              <a:gd name="connsiteY5" fmla="*/ 39673 h 452379"/>
              <a:gd name="connsiteX6" fmla="*/ 26059 w 1005033"/>
              <a:gd name="connsiteY6" fmla="*/ 65431 h 452379"/>
              <a:gd name="connsiteX7" fmla="*/ 301 w 1005033"/>
              <a:gd name="connsiteY7" fmla="*/ 142704 h 452379"/>
              <a:gd name="connsiteX8" fmla="*/ 13180 w 1005033"/>
              <a:gd name="connsiteY8" fmla="*/ 258614 h 452379"/>
              <a:gd name="connsiteX9" fmla="*/ 26059 w 1005033"/>
              <a:gd name="connsiteY9" fmla="*/ 297250 h 452379"/>
              <a:gd name="connsiteX10" fmla="*/ 64695 w 1005033"/>
              <a:gd name="connsiteY10" fmla="*/ 335887 h 452379"/>
              <a:gd name="connsiteX11" fmla="*/ 141969 w 1005033"/>
              <a:gd name="connsiteY11" fmla="*/ 387402 h 452379"/>
              <a:gd name="connsiteX12" fmla="*/ 270757 w 1005033"/>
              <a:gd name="connsiteY12" fmla="*/ 426039 h 452379"/>
              <a:gd name="connsiteX13" fmla="*/ 373788 w 1005033"/>
              <a:gd name="connsiteY13" fmla="*/ 438918 h 452379"/>
              <a:gd name="connsiteX14" fmla="*/ 502577 w 1005033"/>
              <a:gd name="connsiteY14" fmla="*/ 451797 h 452379"/>
              <a:gd name="connsiteX15" fmla="*/ 940459 w 1005033"/>
              <a:gd name="connsiteY15" fmla="*/ 426039 h 452379"/>
              <a:gd name="connsiteX16" fmla="*/ 979095 w 1005033"/>
              <a:gd name="connsiteY16" fmla="*/ 413160 h 452379"/>
              <a:gd name="connsiteX17" fmla="*/ 1004853 w 1005033"/>
              <a:gd name="connsiteY17" fmla="*/ 335887 h 452379"/>
              <a:gd name="connsiteX18" fmla="*/ 979095 w 1005033"/>
              <a:gd name="connsiteY18" fmla="*/ 142704 h 452379"/>
              <a:gd name="connsiteX19" fmla="*/ 876064 w 1005033"/>
              <a:gd name="connsiteY19" fmla="*/ 52552 h 452379"/>
              <a:gd name="connsiteX20" fmla="*/ 824549 w 1005033"/>
              <a:gd name="connsiteY20" fmla="*/ 39673 h 452379"/>
              <a:gd name="connsiteX21" fmla="*/ 682881 w 1005033"/>
              <a:gd name="connsiteY21" fmla="*/ 1036 h 452379"/>
              <a:gd name="connsiteX22" fmla="*/ 605608 w 1005033"/>
              <a:gd name="connsiteY22" fmla="*/ 1036 h 452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005033" h="452379">
                <a:moveTo>
                  <a:pt x="785912" y="78309"/>
                </a:moveTo>
                <a:cubicBezTo>
                  <a:pt x="742983" y="74016"/>
                  <a:pt x="699889" y="71133"/>
                  <a:pt x="657124" y="65431"/>
                </a:cubicBezTo>
                <a:cubicBezTo>
                  <a:pt x="583479" y="55612"/>
                  <a:pt x="610977" y="55926"/>
                  <a:pt x="554093" y="39673"/>
                </a:cubicBezTo>
                <a:cubicBezTo>
                  <a:pt x="511657" y="27548"/>
                  <a:pt x="482443" y="22767"/>
                  <a:pt x="438183" y="13915"/>
                </a:cubicBezTo>
                <a:cubicBezTo>
                  <a:pt x="326566" y="18208"/>
                  <a:pt x="214767" y="19109"/>
                  <a:pt x="103332" y="26794"/>
                </a:cubicBezTo>
                <a:cubicBezTo>
                  <a:pt x="89789" y="27728"/>
                  <a:pt x="76837" y="33602"/>
                  <a:pt x="64695" y="39673"/>
                </a:cubicBezTo>
                <a:cubicBezTo>
                  <a:pt x="50851" y="46595"/>
                  <a:pt x="38938" y="56845"/>
                  <a:pt x="26059" y="65431"/>
                </a:cubicBezTo>
                <a:cubicBezTo>
                  <a:pt x="17473" y="91189"/>
                  <a:pt x="-2697" y="115719"/>
                  <a:pt x="301" y="142704"/>
                </a:cubicBezTo>
                <a:cubicBezTo>
                  <a:pt x="4594" y="181341"/>
                  <a:pt x="6789" y="220269"/>
                  <a:pt x="13180" y="258614"/>
                </a:cubicBezTo>
                <a:cubicBezTo>
                  <a:pt x="15412" y="272005"/>
                  <a:pt x="18529" y="285955"/>
                  <a:pt x="26059" y="297250"/>
                </a:cubicBezTo>
                <a:cubicBezTo>
                  <a:pt x="36162" y="312405"/>
                  <a:pt x="50318" y="324705"/>
                  <a:pt x="64695" y="335887"/>
                </a:cubicBezTo>
                <a:cubicBezTo>
                  <a:pt x="89131" y="354893"/>
                  <a:pt x="112601" y="377612"/>
                  <a:pt x="141969" y="387402"/>
                </a:cubicBezTo>
                <a:cubicBezTo>
                  <a:pt x="176320" y="398852"/>
                  <a:pt x="231830" y="419551"/>
                  <a:pt x="270757" y="426039"/>
                </a:cubicBezTo>
                <a:cubicBezTo>
                  <a:pt x="304897" y="431729"/>
                  <a:pt x="339389" y="435096"/>
                  <a:pt x="373788" y="438918"/>
                </a:cubicBezTo>
                <a:cubicBezTo>
                  <a:pt x="416668" y="443682"/>
                  <a:pt x="459647" y="447504"/>
                  <a:pt x="502577" y="451797"/>
                </a:cubicBezTo>
                <a:cubicBezTo>
                  <a:pt x="724761" y="444391"/>
                  <a:pt x="788913" y="469338"/>
                  <a:pt x="940459" y="426039"/>
                </a:cubicBezTo>
                <a:cubicBezTo>
                  <a:pt x="953512" y="422310"/>
                  <a:pt x="966216" y="417453"/>
                  <a:pt x="979095" y="413160"/>
                </a:cubicBezTo>
                <a:cubicBezTo>
                  <a:pt x="987681" y="387402"/>
                  <a:pt x="1007108" y="362944"/>
                  <a:pt x="1004853" y="335887"/>
                </a:cubicBezTo>
                <a:cubicBezTo>
                  <a:pt x="1001975" y="301350"/>
                  <a:pt x="1005399" y="195313"/>
                  <a:pt x="979095" y="142704"/>
                </a:cubicBezTo>
                <a:cubicBezTo>
                  <a:pt x="959163" y="102839"/>
                  <a:pt x="920224" y="63592"/>
                  <a:pt x="876064" y="52552"/>
                </a:cubicBezTo>
                <a:cubicBezTo>
                  <a:pt x="858892" y="48259"/>
                  <a:pt x="841503" y="44759"/>
                  <a:pt x="824549" y="39673"/>
                </a:cubicBezTo>
                <a:cubicBezTo>
                  <a:pt x="769780" y="23242"/>
                  <a:pt x="739014" y="6139"/>
                  <a:pt x="682881" y="1036"/>
                </a:cubicBezTo>
                <a:cubicBezTo>
                  <a:pt x="657229" y="-1296"/>
                  <a:pt x="631366" y="1036"/>
                  <a:pt x="605608" y="1036"/>
                </a:cubicBezTo>
              </a:path>
            </a:pathLst>
          </a:custGeom>
          <a:ln w="28575"/>
        </p:spPr>
        <p:style>
          <a:lnRef idx="1">
            <a:schemeClr val="accent2"/>
          </a:lnRef>
          <a:fillRef idx="0">
            <a:schemeClr val="accent2"/>
          </a:fillRef>
          <a:effectRef idx="0">
            <a:schemeClr val="accent2"/>
          </a:effectRef>
          <a:fontRef idx="minor">
            <a:schemeClr val="tx1"/>
          </a:fontRef>
        </p:style>
        <p:txBody>
          <a:bodyPr rtlCol="0" anchor="ctr"/>
          <a:lstStyle/>
          <a:p>
            <a:pPr algn="ctr"/>
            <a:endParaRPr lang="en-US"/>
          </a:p>
        </p:txBody>
      </p:sp>
      <p:pic>
        <p:nvPicPr>
          <p:cNvPr id="8" name="Picture 7">
            <a:extLst>
              <a:ext uri="{FF2B5EF4-FFF2-40B4-BE49-F238E27FC236}">
                <a16:creationId xmlns:a16="http://schemas.microsoft.com/office/drawing/2014/main" id="{226B21E5-2708-974F-A902-7E48E863C0A0}"/>
              </a:ext>
            </a:extLst>
          </p:cNvPr>
          <p:cNvPicPr>
            <a:picLocks noChangeAspect="1"/>
          </p:cNvPicPr>
          <p:nvPr/>
        </p:nvPicPr>
        <p:blipFill rotWithShape="1">
          <a:blip r:embed="rId3"/>
          <a:srcRect t="6497" b="12147"/>
          <a:stretch/>
        </p:blipFill>
        <p:spPr>
          <a:xfrm>
            <a:off x="0" y="6003738"/>
            <a:ext cx="12192000" cy="854262"/>
          </a:xfrm>
          <a:prstGeom prst="rect">
            <a:avLst/>
          </a:prstGeom>
        </p:spPr>
      </p:pic>
    </p:spTree>
    <p:extLst>
      <p:ext uri="{BB962C8B-B14F-4D97-AF65-F5344CB8AC3E}">
        <p14:creationId xmlns:p14="http://schemas.microsoft.com/office/powerpoint/2010/main" val="217017936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2">
            <a:extLst>
              <a:ext uri="{FF2B5EF4-FFF2-40B4-BE49-F238E27FC236}">
                <a16:creationId xmlns:a16="http://schemas.microsoft.com/office/drawing/2014/main" id="{02B2EE1A-70BE-F74E-965C-3CF64900F2A6}"/>
              </a:ext>
            </a:extLst>
          </p:cNvPr>
          <p:cNvSpPr>
            <a:spLocks noGrp="1"/>
          </p:cNvSpPr>
          <p:nvPr>
            <p:ph idx="1"/>
          </p:nvPr>
        </p:nvSpPr>
        <p:spPr>
          <a:xfrm>
            <a:off x="6151418" y="1903269"/>
            <a:ext cx="5514109" cy="3416320"/>
          </a:xfrm>
          <a:solidFill>
            <a:schemeClr val="bg1"/>
          </a:solidFill>
          <a:ln w="76200">
            <a:solidFill>
              <a:schemeClr val="accent2"/>
            </a:solidFill>
          </a:ln>
        </p:spPr>
        <p:txBody>
          <a:bodyPr>
            <a:normAutofit fontScale="92500"/>
          </a:bodyPr>
          <a:lstStyle/>
          <a:p>
            <a:pPr marL="0" indent="0">
              <a:buNone/>
            </a:pPr>
            <a:r>
              <a:rPr lang="en-GB" dirty="0"/>
              <a:t>Given that a key aspect of effective language learning is the willingness to experiment and take risks in trying out new structures, sounds and patterns, learning and experience in this Area can empower learners to be creative and to persevere when facing challenges. Together, these skills can build learners’ confidence to grasp new opportunities and to adapt to different roles which in turn can develop them as </a:t>
            </a:r>
            <a:r>
              <a:rPr lang="en-GB" b="1" dirty="0"/>
              <a:t>enterprising, creative contributors, ready to play a full part in life and work</a:t>
            </a:r>
            <a:r>
              <a:rPr lang="en-GB" dirty="0"/>
              <a:t>.</a:t>
            </a:r>
            <a:endParaRPr lang="en-US" dirty="0"/>
          </a:p>
        </p:txBody>
      </p:sp>
      <p:sp>
        <p:nvSpPr>
          <p:cNvPr id="8" name="TextBox 7">
            <a:extLst>
              <a:ext uri="{FF2B5EF4-FFF2-40B4-BE49-F238E27FC236}">
                <a16:creationId xmlns:a16="http://schemas.microsoft.com/office/drawing/2014/main" id="{1EC5DB26-3127-AA49-81E6-A8CBE56AB17D}"/>
              </a:ext>
            </a:extLst>
          </p:cNvPr>
          <p:cNvSpPr txBox="1"/>
          <p:nvPr/>
        </p:nvSpPr>
        <p:spPr>
          <a:xfrm>
            <a:off x="164523" y="1903269"/>
            <a:ext cx="5514109" cy="3416320"/>
          </a:xfrm>
          <a:prstGeom prst="rect">
            <a:avLst/>
          </a:prstGeom>
          <a:solidFill>
            <a:schemeClr val="bg1"/>
          </a:solidFill>
          <a:ln w="76200">
            <a:solidFill>
              <a:schemeClr val="accent2"/>
            </a:solidFill>
          </a:ln>
        </p:spPr>
        <p:txBody>
          <a:bodyPr wrap="square" rtlCol="0">
            <a:spAutoFit/>
          </a:bodyPr>
          <a:lstStyle/>
          <a:p>
            <a:r>
              <a:rPr lang="en-GB" dirty="0"/>
              <a:t>O gofio </a:t>
            </a:r>
            <a:r>
              <a:rPr lang="en-GB" dirty="0" err="1"/>
              <a:t>mai</a:t>
            </a:r>
            <a:r>
              <a:rPr lang="en-GB" dirty="0"/>
              <a:t> un </a:t>
            </a:r>
            <a:r>
              <a:rPr lang="en-GB" dirty="0" err="1"/>
              <a:t>agwedd</a:t>
            </a:r>
            <a:r>
              <a:rPr lang="en-GB" dirty="0"/>
              <a:t> </a:t>
            </a:r>
            <a:r>
              <a:rPr lang="en-GB" dirty="0" err="1"/>
              <a:t>allweddol</a:t>
            </a:r>
            <a:r>
              <a:rPr lang="en-GB" dirty="0"/>
              <a:t> </a:t>
            </a:r>
            <a:r>
              <a:rPr lang="en-GB" dirty="0" err="1"/>
              <a:t>ar</a:t>
            </a:r>
            <a:r>
              <a:rPr lang="en-GB" dirty="0"/>
              <a:t> </a:t>
            </a:r>
            <a:r>
              <a:rPr lang="en-GB" dirty="0" err="1"/>
              <a:t>ddysgu</a:t>
            </a:r>
            <a:r>
              <a:rPr lang="en-GB" dirty="0"/>
              <a:t> </a:t>
            </a:r>
            <a:r>
              <a:rPr lang="en-GB" dirty="0" err="1"/>
              <a:t>iaith</a:t>
            </a:r>
            <a:r>
              <a:rPr lang="en-GB" dirty="0"/>
              <a:t> </a:t>
            </a:r>
            <a:r>
              <a:rPr lang="en-GB" dirty="0" err="1"/>
              <a:t>yn</a:t>
            </a:r>
            <a:r>
              <a:rPr lang="en-GB" dirty="0"/>
              <a:t> </a:t>
            </a:r>
            <a:r>
              <a:rPr lang="en-GB" dirty="0" err="1"/>
              <a:t>effeithiol</a:t>
            </a:r>
            <a:r>
              <a:rPr lang="en-GB" dirty="0"/>
              <a:t> </a:t>
            </a:r>
            <a:r>
              <a:rPr lang="en-GB" dirty="0" err="1"/>
              <a:t>yw’r</a:t>
            </a:r>
            <a:r>
              <a:rPr lang="en-GB" dirty="0"/>
              <a:t> </a:t>
            </a:r>
            <a:r>
              <a:rPr lang="en-GB" dirty="0" err="1"/>
              <a:t>parodrwydd</a:t>
            </a:r>
            <a:r>
              <a:rPr lang="en-GB" dirty="0"/>
              <a:t> </a:t>
            </a:r>
            <a:r>
              <a:rPr lang="en-GB" dirty="0" err="1"/>
              <a:t>i</a:t>
            </a:r>
            <a:r>
              <a:rPr lang="en-GB" dirty="0"/>
              <a:t> </a:t>
            </a:r>
            <a:r>
              <a:rPr lang="en-GB" dirty="0" err="1"/>
              <a:t>arbrofi</a:t>
            </a:r>
            <a:r>
              <a:rPr lang="en-GB" dirty="0"/>
              <a:t> ac </a:t>
            </a:r>
            <a:r>
              <a:rPr lang="en-GB" dirty="0" err="1"/>
              <a:t>i</a:t>
            </a:r>
            <a:r>
              <a:rPr lang="en-GB" dirty="0"/>
              <a:t> </a:t>
            </a:r>
            <a:r>
              <a:rPr lang="en-GB" dirty="0" err="1"/>
              <a:t>fentro</a:t>
            </a:r>
            <a:r>
              <a:rPr lang="en-GB" dirty="0"/>
              <a:t> </a:t>
            </a:r>
            <a:r>
              <a:rPr lang="en-GB" dirty="0" err="1"/>
              <a:t>wrth</a:t>
            </a:r>
            <a:r>
              <a:rPr lang="en-GB" dirty="0"/>
              <a:t> </a:t>
            </a:r>
            <a:r>
              <a:rPr lang="en-GB" dirty="0" err="1"/>
              <a:t>roi</a:t>
            </a:r>
            <a:r>
              <a:rPr lang="en-GB" dirty="0"/>
              <a:t> </a:t>
            </a:r>
            <a:r>
              <a:rPr lang="en-GB" dirty="0" err="1"/>
              <a:t>cynnig</a:t>
            </a:r>
            <a:r>
              <a:rPr lang="en-GB" dirty="0"/>
              <a:t> </a:t>
            </a:r>
            <a:r>
              <a:rPr lang="en-GB" dirty="0" err="1"/>
              <a:t>ar</a:t>
            </a:r>
            <a:r>
              <a:rPr lang="en-GB" dirty="0"/>
              <a:t> </a:t>
            </a:r>
            <a:r>
              <a:rPr lang="en-GB" dirty="0" err="1"/>
              <a:t>strwythurau</a:t>
            </a:r>
            <a:r>
              <a:rPr lang="en-GB" dirty="0"/>
              <a:t>, </a:t>
            </a:r>
            <a:r>
              <a:rPr lang="en-GB" dirty="0" err="1"/>
              <a:t>seiniau</a:t>
            </a:r>
            <a:r>
              <a:rPr lang="en-GB" dirty="0"/>
              <a:t> a </a:t>
            </a:r>
            <a:r>
              <a:rPr lang="en-GB" dirty="0" err="1"/>
              <a:t>phatrymau</a:t>
            </a:r>
            <a:r>
              <a:rPr lang="en-GB" dirty="0"/>
              <a:t> </a:t>
            </a:r>
            <a:r>
              <a:rPr lang="en-GB" dirty="0" err="1"/>
              <a:t>newydd</a:t>
            </a:r>
            <a:r>
              <a:rPr lang="en-GB" dirty="0"/>
              <a:t>, gall </a:t>
            </a:r>
            <a:r>
              <a:rPr lang="en-GB" dirty="0" err="1"/>
              <a:t>dysgu</a:t>
            </a:r>
            <a:r>
              <a:rPr lang="en-GB" dirty="0"/>
              <a:t> a </a:t>
            </a:r>
            <a:r>
              <a:rPr lang="en-GB" dirty="0" err="1"/>
              <a:t>phrofiad</a:t>
            </a:r>
            <a:r>
              <a:rPr lang="en-GB" dirty="0"/>
              <a:t> </a:t>
            </a:r>
            <a:r>
              <a:rPr lang="en-GB" dirty="0" err="1"/>
              <a:t>yn</a:t>
            </a:r>
            <a:r>
              <a:rPr lang="en-GB" dirty="0"/>
              <a:t> y </a:t>
            </a:r>
            <a:r>
              <a:rPr lang="en-GB" dirty="0" err="1"/>
              <a:t>Maes</a:t>
            </a:r>
            <a:r>
              <a:rPr lang="en-GB" dirty="0"/>
              <a:t> </a:t>
            </a:r>
            <a:r>
              <a:rPr lang="en-GB" dirty="0" err="1"/>
              <a:t>hwn</a:t>
            </a:r>
            <a:r>
              <a:rPr lang="en-GB" dirty="0"/>
              <a:t> </a:t>
            </a:r>
            <a:r>
              <a:rPr lang="en-GB" dirty="0" err="1"/>
              <a:t>rymuso’r</a:t>
            </a:r>
            <a:r>
              <a:rPr lang="en-GB" dirty="0"/>
              <a:t> </a:t>
            </a:r>
            <a:r>
              <a:rPr lang="en-GB" dirty="0" err="1"/>
              <a:t>dysgwyr</a:t>
            </a:r>
            <a:r>
              <a:rPr lang="en-GB" dirty="0"/>
              <a:t> </a:t>
            </a:r>
            <a:r>
              <a:rPr lang="en-GB" dirty="0" err="1"/>
              <a:t>i</a:t>
            </a:r>
            <a:r>
              <a:rPr lang="en-GB" dirty="0"/>
              <a:t> </a:t>
            </a:r>
            <a:r>
              <a:rPr lang="en-GB" dirty="0" err="1"/>
              <a:t>fod</a:t>
            </a:r>
            <a:r>
              <a:rPr lang="en-GB" dirty="0"/>
              <a:t> </a:t>
            </a:r>
            <a:r>
              <a:rPr lang="en-GB" dirty="0" err="1"/>
              <a:t>yn</a:t>
            </a:r>
            <a:r>
              <a:rPr lang="en-GB" dirty="0"/>
              <a:t> </a:t>
            </a:r>
            <a:r>
              <a:rPr lang="en-GB" dirty="0" err="1"/>
              <a:t>greadigol</a:t>
            </a:r>
            <a:r>
              <a:rPr lang="en-GB" dirty="0"/>
              <a:t> ac </a:t>
            </a:r>
            <a:r>
              <a:rPr lang="en-GB" dirty="0" err="1"/>
              <a:t>i</a:t>
            </a:r>
            <a:r>
              <a:rPr lang="en-GB" dirty="0"/>
              <a:t> </a:t>
            </a:r>
            <a:r>
              <a:rPr lang="en-GB" dirty="0" err="1"/>
              <a:t>ddal</a:t>
            </a:r>
            <a:r>
              <a:rPr lang="en-GB" dirty="0"/>
              <a:t> </a:t>
            </a:r>
            <a:r>
              <a:rPr lang="en-GB" dirty="0" err="1"/>
              <a:t>ati</a:t>
            </a:r>
            <a:r>
              <a:rPr lang="en-GB" dirty="0"/>
              <a:t> pan </a:t>
            </a:r>
            <a:r>
              <a:rPr lang="en-GB" dirty="0" err="1"/>
              <a:t>fyddan</a:t>
            </a:r>
            <a:r>
              <a:rPr lang="en-GB" dirty="0"/>
              <a:t> </a:t>
            </a:r>
            <a:r>
              <a:rPr lang="en-GB" dirty="0" err="1"/>
              <a:t>nhw’n</a:t>
            </a:r>
            <a:r>
              <a:rPr lang="en-GB" dirty="0"/>
              <a:t> </a:t>
            </a:r>
            <a:r>
              <a:rPr lang="en-GB" dirty="0" err="1"/>
              <a:t>wynebu</a:t>
            </a:r>
            <a:r>
              <a:rPr lang="en-GB" dirty="0"/>
              <a:t> </a:t>
            </a:r>
            <a:r>
              <a:rPr lang="en-GB" dirty="0" err="1"/>
              <a:t>heriau</a:t>
            </a:r>
            <a:r>
              <a:rPr lang="en-GB" dirty="0"/>
              <a:t>. </a:t>
            </a:r>
            <a:r>
              <a:rPr lang="en-GB" dirty="0" err="1"/>
              <a:t>Gyda’i</a:t>
            </a:r>
            <a:r>
              <a:rPr lang="en-GB" dirty="0"/>
              <a:t> </a:t>
            </a:r>
            <a:r>
              <a:rPr lang="en-GB" dirty="0" err="1"/>
              <a:t>gilydd</a:t>
            </a:r>
            <a:r>
              <a:rPr lang="en-GB" dirty="0"/>
              <a:t>, gall y </a:t>
            </a:r>
            <a:r>
              <a:rPr lang="en-GB" dirty="0" err="1"/>
              <a:t>sgiliau</a:t>
            </a:r>
            <a:r>
              <a:rPr lang="en-GB" dirty="0"/>
              <a:t> </a:t>
            </a:r>
            <a:r>
              <a:rPr lang="en-GB" dirty="0" err="1"/>
              <a:t>hyn</a:t>
            </a:r>
            <a:r>
              <a:rPr lang="en-GB" dirty="0"/>
              <a:t> </a:t>
            </a:r>
            <a:r>
              <a:rPr lang="en-GB" dirty="0" err="1"/>
              <a:t>feithrin</a:t>
            </a:r>
            <a:r>
              <a:rPr lang="en-GB" dirty="0"/>
              <a:t> </a:t>
            </a:r>
            <a:r>
              <a:rPr lang="en-GB" dirty="0" err="1"/>
              <a:t>hyder</a:t>
            </a:r>
            <a:r>
              <a:rPr lang="en-GB" dirty="0"/>
              <a:t> </a:t>
            </a:r>
            <a:r>
              <a:rPr lang="en-GB" dirty="0" err="1"/>
              <a:t>dysgwyr</a:t>
            </a:r>
            <a:r>
              <a:rPr lang="en-GB" dirty="0"/>
              <a:t> </a:t>
            </a:r>
            <a:r>
              <a:rPr lang="en-GB" dirty="0" err="1"/>
              <a:t>i</a:t>
            </a:r>
            <a:r>
              <a:rPr lang="en-GB" dirty="0"/>
              <a:t> </a:t>
            </a:r>
            <a:r>
              <a:rPr lang="en-GB" dirty="0" err="1"/>
              <a:t>fanteisio</a:t>
            </a:r>
            <a:r>
              <a:rPr lang="en-GB" dirty="0"/>
              <a:t> </a:t>
            </a:r>
            <a:r>
              <a:rPr lang="en-GB" dirty="0" err="1"/>
              <a:t>ar</a:t>
            </a:r>
            <a:r>
              <a:rPr lang="en-GB" dirty="0"/>
              <a:t> </a:t>
            </a:r>
            <a:r>
              <a:rPr lang="en-GB" dirty="0" err="1"/>
              <a:t>gyfleoedd</a:t>
            </a:r>
            <a:r>
              <a:rPr lang="en-GB" dirty="0"/>
              <a:t> </a:t>
            </a:r>
            <a:r>
              <a:rPr lang="en-GB" dirty="0" err="1"/>
              <a:t>newydd</a:t>
            </a:r>
            <a:r>
              <a:rPr lang="en-GB" dirty="0"/>
              <a:t> ac </a:t>
            </a:r>
            <a:r>
              <a:rPr lang="en-GB" dirty="0" err="1"/>
              <a:t>i</a:t>
            </a:r>
            <a:r>
              <a:rPr lang="en-GB" dirty="0"/>
              <a:t> </a:t>
            </a:r>
            <a:r>
              <a:rPr lang="en-GB" dirty="0" err="1"/>
              <a:t>addasu</a:t>
            </a:r>
            <a:r>
              <a:rPr lang="en-GB" dirty="0"/>
              <a:t> </a:t>
            </a:r>
            <a:r>
              <a:rPr lang="en-GB" dirty="0" err="1"/>
              <a:t>i</a:t>
            </a:r>
            <a:r>
              <a:rPr lang="en-GB" dirty="0"/>
              <a:t> </a:t>
            </a:r>
            <a:r>
              <a:rPr lang="en-GB" dirty="0" err="1"/>
              <a:t>wahanol</a:t>
            </a:r>
            <a:r>
              <a:rPr lang="en-GB" dirty="0"/>
              <a:t> </a:t>
            </a:r>
            <a:r>
              <a:rPr lang="en-GB" dirty="0" err="1"/>
              <a:t>rolau</a:t>
            </a:r>
            <a:r>
              <a:rPr lang="en-GB" dirty="0"/>
              <a:t>, </a:t>
            </a:r>
            <a:r>
              <a:rPr lang="en-GB" dirty="0" err="1"/>
              <a:t>sydd</a:t>
            </a:r>
            <a:r>
              <a:rPr lang="en-GB" dirty="0"/>
              <a:t> </a:t>
            </a:r>
            <a:r>
              <a:rPr lang="en-GB" dirty="0" err="1"/>
              <a:t>yn</a:t>
            </a:r>
            <a:r>
              <a:rPr lang="en-GB" dirty="0"/>
              <a:t> </a:t>
            </a:r>
            <a:r>
              <a:rPr lang="en-GB" dirty="0" err="1"/>
              <a:t>ei</a:t>
            </a:r>
            <a:r>
              <a:rPr lang="en-GB" dirty="0"/>
              <a:t> </a:t>
            </a:r>
            <a:r>
              <a:rPr lang="en-GB" dirty="0" err="1"/>
              <a:t>dro</a:t>
            </a:r>
            <a:r>
              <a:rPr lang="en-GB" dirty="0"/>
              <a:t>, </a:t>
            </a:r>
            <a:r>
              <a:rPr lang="en-GB" dirty="0" err="1"/>
              <a:t>yn</a:t>
            </a:r>
            <a:r>
              <a:rPr lang="en-GB" dirty="0"/>
              <a:t> </a:t>
            </a:r>
            <a:r>
              <a:rPr lang="en-GB" dirty="0" err="1"/>
              <a:t>gallu</a:t>
            </a:r>
            <a:r>
              <a:rPr lang="en-GB" dirty="0"/>
              <a:t> </a:t>
            </a:r>
            <a:r>
              <a:rPr lang="en-GB" dirty="0" err="1"/>
              <a:t>eu</a:t>
            </a:r>
            <a:r>
              <a:rPr lang="en-GB" dirty="0"/>
              <a:t> </a:t>
            </a:r>
            <a:r>
              <a:rPr lang="en-GB" dirty="0" err="1"/>
              <a:t>datblygu’n</a:t>
            </a:r>
            <a:r>
              <a:rPr lang="en-GB" dirty="0"/>
              <a:t> </a:t>
            </a:r>
            <a:r>
              <a:rPr lang="en-GB" b="1" dirty="0" err="1"/>
              <a:t>gyfranwyr</a:t>
            </a:r>
            <a:r>
              <a:rPr lang="en-GB" b="1" dirty="0"/>
              <a:t> </a:t>
            </a:r>
            <a:r>
              <a:rPr lang="en-GB" b="1" dirty="0" err="1"/>
              <a:t>mentrus</a:t>
            </a:r>
            <a:r>
              <a:rPr lang="en-GB" b="1" dirty="0"/>
              <a:t>, </a:t>
            </a:r>
            <a:r>
              <a:rPr lang="en-GB" b="1" dirty="0" err="1"/>
              <a:t>creadigol</a:t>
            </a:r>
            <a:r>
              <a:rPr lang="en-GB" b="1" dirty="0"/>
              <a:t>, </a:t>
            </a:r>
            <a:r>
              <a:rPr lang="en-GB" b="1" dirty="0" err="1"/>
              <a:t>sy’n</a:t>
            </a:r>
            <a:r>
              <a:rPr lang="en-GB" b="1" dirty="0"/>
              <a:t> </a:t>
            </a:r>
            <a:r>
              <a:rPr lang="en-GB" b="1" dirty="0" err="1"/>
              <a:t>barod</a:t>
            </a:r>
            <a:r>
              <a:rPr lang="en-GB" b="1" dirty="0"/>
              <a:t> </a:t>
            </a:r>
            <a:r>
              <a:rPr lang="en-GB" b="1" dirty="0" err="1"/>
              <a:t>i</a:t>
            </a:r>
            <a:r>
              <a:rPr lang="en-GB" b="1" dirty="0"/>
              <a:t> </a:t>
            </a:r>
            <a:r>
              <a:rPr lang="en-GB" b="1" dirty="0" err="1"/>
              <a:t>chwarae</a:t>
            </a:r>
            <a:r>
              <a:rPr lang="en-GB" b="1" dirty="0"/>
              <a:t> </a:t>
            </a:r>
            <a:r>
              <a:rPr lang="en-GB" b="1" dirty="0" err="1"/>
              <a:t>eu</a:t>
            </a:r>
            <a:r>
              <a:rPr lang="en-GB" b="1" dirty="0"/>
              <a:t> </a:t>
            </a:r>
            <a:r>
              <a:rPr lang="en-GB" b="1" dirty="0" err="1"/>
              <a:t>rhan</a:t>
            </a:r>
            <a:r>
              <a:rPr lang="en-GB" b="1" dirty="0"/>
              <a:t> </a:t>
            </a:r>
            <a:r>
              <a:rPr lang="en-GB" b="1" dirty="0" err="1"/>
              <a:t>yn</a:t>
            </a:r>
            <a:r>
              <a:rPr lang="en-GB" b="1" dirty="0"/>
              <a:t> </a:t>
            </a:r>
            <a:r>
              <a:rPr lang="en-GB" b="1" dirty="0" err="1"/>
              <a:t>llawn</a:t>
            </a:r>
            <a:r>
              <a:rPr lang="en-GB" b="1" dirty="0"/>
              <a:t> </a:t>
            </a:r>
            <a:r>
              <a:rPr lang="en-GB" b="1" dirty="0" err="1"/>
              <a:t>yn</a:t>
            </a:r>
            <a:r>
              <a:rPr lang="en-GB" b="1" dirty="0"/>
              <a:t> </a:t>
            </a:r>
            <a:r>
              <a:rPr lang="en-GB" b="1" dirty="0" err="1"/>
              <a:t>eu</a:t>
            </a:r>
            <a:r>
              <a:rPr lang="en-GB" b="1" dirty="0"/>
              <a:t> </a:t>
            </a:r>
            <a:r>
              <a:rPr lang="en-GB" b="1" dirty="0" err="1"/>
              <a:t>bywyd</a:t>
            </a:r>
            <a:r>
              <a:rPr lang="en-GB" b="1" dirty="0"/>
              <a:t> </a:t>
            </a:r>
            <a:r>
              <a:rPr lang="en-GB" b="1" dirty="0" err="1"/>
              <a:t>a’u</a:t>
            </a:r>
            <a:r>
              <a:rPr lang="en-GB" b="1" dirty="0"/>
              <a:t> </a:t>
            </a:r>
            <a:r>
              <a:rPr lang="en-GB" b="1" dirty="0" err="1"/>
              <a:t>gwaith</a:t>
            </a:r>
            <a:r>
              <a:rPr lang="en-GB" b="1" dirty="0"/>
              <a:t>.</a:t>
            </a:r>
            <a:endParaRPr lang="en-US" dirty="0"/>
          </a:p>
        </p:txBody>
      </p:sp>
      <p:pic>
        <p:nvPicPr>
          <p:cNvPr id="6" name="Picture 5">
            <a:extLst>
              <a:ext uri="{FF2B5EF4-FFF2-40B4-BE49-F238E27FC236}">
                <a16:creationId xmlns:a16="http://schemas.microsoft.com/office/drawing/2014/main" id="{C98A7ECF-2A80-F74E-BCBF-55DF963FFDC9}"/>
              </a:ext>
            </a:extLst>
          </p:cNvPr>
          <p:cNvPicPr>
            <a:picLocks noChangeAspect="1"/>
          </p:cNvPicPr>
          <p:nvPr/>
        </p:nvPicPr>
        <p:blipFill rotWithShape="1">
          <a:blip r:embed="rId2"/>
          <a:srcRect t="6497" b="12147"/>
          <a:stretch/>
        </p:blipFill>
        <p:spPr>
          <a:xfrm>
            <a:off x="0" y="6003738"/>
            <a:ext cx="12192000" cy="854262"/>
          </a:xfrm>
          <a:prstGeom prst="rect">
            <a:avLst/>
          </a:prstGeom>
        </p:spPr>
      </p:pic>
      <p:sp>
        <p:nvSpPr>
          <p:cNvPr id="10" name="Title 1">
            <a:extLst>
              <a:ext uri="{FF2B5EF4-FFF2-40B4-BE49-F238E27FC236}">
                <a16:creationId xmlns:a16="http://schemas.microsoft.com/office/drawing/2014/main" id="{7C98ED48-1213-234D-AD33-7546ED6A206C}"/>
              </a:ext>
            </a:extLst>
          </p:cNvPr>
          <p:cNvSpPr txBox="1">
            <a:spLocks/>
          </p:cNvSpPr>
          <p:nvPr/>
        </p:nvSpPr>
        <p:spPr>
          <a:xfrm>
            <a:off x="318655" y="97638"/>
            <a:ext cx="11665527" cy="1589494"/>
          </a:xfrm>
          <a:prstGeom prst="rect">
            <a:avLst/>
          </a:prstGeom>
          <a:solidFill>
            <a:schemeClr val="tx2"/>
          </a:solidFill>
          <a:ln w="28575">
            <a:solidFill>
              <a:schemeClr val="bg1"/>
            </a:solidFill>
          </a:ln>
        </p:spPr>
        <p:txBody>
          <a:bodyPr vert="horz" lIns="91440" tIns="45720" rIns="91440" bIns="45720" rtlCol="0" anchor="t">
            <a:normAutofit fontScale="97500"/>
          </a:bodyPr>
          <a:lst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sz="2800" b="1" dirty="0" err="1">
                <a:solidFill>
                  <a:schemeClr val="bg1"/>
                </a:solidFill>
                <a:latin typeface="+mn-lt"/>
              </a:rPr>
              <a:t>Maes</a:t>
            </a:r>
            <a:r>
              <a:rPr lang="en-US" sz="2800" b="1" dirty="0">
                <a:solidFill>
                  <a:schemeClr val="bg1"/>
                </a:solidFill>
                <a:latin typeface="+mn-lt"/>
              </a:rPr>
              <a:t> </a:t>
            </a:r>
            <a:r>
              <a:rPr lang="en-US" sz="2800" b="1" dirty="0" err="1">
                <a:solidFill>
                  <a:schemeClr val="bg1"/>
                </a:solidFill>
                <a:latin typeface="+mn-lt"/>
              </a:rPr>
              <a:t>Dysgu</a:t>
            </a:r>
            <a:r>
              <a:rPr lang="en-US" sz="2800" b="1" dirty="0">
                <a:solidFill>
                  <a:schemeClr val="bg1"/>
                </a:solidFill>
                <a:latin typeface="+mn-lt"/>
              </a:rPr>
              <a:t> a </a:t>
            </a:r>
            <a:r>
              <a:rPr lang="en-US" sz="2800" b="1" dirty="0" err="1">
                <a:solidFill>
                  <a:schemeClr val="bg1"/>
                </a:solidFill>
                <a:latin typeface="+mn-lt"/>
              </a:rPr>
              <a:t>Phrofiad</a:t>
            </a:r>
            <a:r>
              <a:rPr lang="en-US" sz="2800" b="1" dirty="0">
                <a:solidFill>
                  <a:schemeClr val="bg1"/>
                </a:solidFill>
                <a:latin typeface="+mn-lt"/>
              </a:rPr>
              <a:t> </a:t>
            </a:r>
            <a:r>
              <a:rPr lang="en-US" sz="2800" b="1" dirty="0" err="1">
                <a:solidFill>
                  <a:schemeClr val="bg1"/>
                </a:solidFill>
                <a:latin typeface="+mn-lt"/>
              </a:rPr>
              <a:t>Ieithoedd</a:t>
            </a:r>
            <a:r>
              <a:rPr lang="en-US" sz="2800" b="1" dirty="0">
                <a:solidFill>
                  <a:schemeClr val="bg1"/>
                </a:solidFill>
                <a:latin typeface="+mn-lt"/>
              </a:rPr>
              <a:t>, </a:t>
            </a:r>
            <a:r>
              <a:rPr lang="en-US" sz="2800" b="1" dirty="0" err="1">
                <a:solidFill>
                  <a:schemeClr val="bg1"/>
                </a:solidFill>
                <a:latin typeface="+mn-lt"/>
              </a:rPr>
              <a:t>Llythrennedd</a:t>
            </a:r>
            <a:r>
              <a:rPr lang="en-US" sz="2800" b="1" dirty="0">
                <a:solidFill>
                  <a:schemeClr val="bg1"/>
                </a:solidFill>
                <a:latin typeface="+mn-lt"/>
              </a:rPr>
              <a:t> a </a:t>
            </a:r>
            <a:r>
              <a:rPr lang="en-US" sz="2800" b="1" dirty="0" err="1">
                <a:solidFill>
                  <a:schemeClr val="bg1"/>
                </a:solidFill>
                <a:latin typeface="+mn-lt"/>
              </a:rPr>
              <a:t>Chyfathrebu</a:t>
            </a:r>
            <a:br>
              <a:rPr lang="en-US" sz="2800" b="1" dirty="0">
                <a:solidFill>
                  <a:schemeClr val="bg1"/>
                </a:solidFill>
                <a:latin typeface="+mn-lt"/>
              </a:rPr>
            </a:br>
            <a:endParaRPr lang="en-US" sz="2800" b="1" dirty="0">
              <a:solidFill>
                <a:schemeClr val="bg1"/>
              </a:solidFill>
              <a:latin typeface="+mn-lt"/>
            </a:endParaRPr>
          </a:p>
          <a:p>
            <a:r>
              <a:rPr lang="en-US" sz="2800" b="1" i="1" dirty="0">
                <a:solidFill>
                  <a:schemeClr val="bg1"/>
                </a:solidFill>
                <a:latin typeface="+mn-lt"/>
              </a:rPr>
              <a:t>Languages, Literacy and Communication Area of Learning and Experience</a:t>
            </a:r>
          </a:p>
        </p:txBody>
      </p:sp>
    </p:spTree>
    <p:extLst>
      <p:ext uri="{BB962C8B-B14F-4D97-AF65-F5344CB8AC3E}">
        <p14:creationId xmlns:p14="http://schemas.microsoft.com/office/powerpoint/2010/main" val="107111140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7841619-895D-8744-B3F8-5CDA2A82D07A}"/>
              </a:ext>
            </a:extLst>
          </p:cNvPr>
          <p:cNvPicPr>
            <a:picLocks noChangeAspect="1"/>
          </p:cNvPicPr>
          <p:nvPr/>
        </p:nvPicPr>
        <p:blipFill>
          <a:blip r:embed="rId3"/>
          <a:stretch>
            <a:fillRect/>
          </a:stretch>
        </p:blipFill>
        <p:spPr>
          <a:xfrm>
            <a:off x="2109892" y="506275"/>
            <a:ext cx="3673139" cy="5197101"/>
          </a:xfrm>
          <a:prstGeom prst="rect">
            <a:avLst/>
          </a:prstGeom>
          <a:ln w="76200">
            <a:solidFill>
              <a:srgbClr val="FF0000"/>
            </a:solidFill>
          </a:ln>
        </p:spPr>
      </p:pic>
      <p:sp>
        <p:nvSpPr>
          <p:cNvPr id="2" name="TextBox 1">
            <a:extLst>
              <a:ext uri="{FF2B5EF4-FFF2-40B4-BE49-F238E27FC236}">
                <a16:creationId xmlns:a16="http://schemas.microsoft.com/office/drawing/2014/main" id="{C7335F1A-4C2B-B04C-9C48-2D290EC699CA}"/>
              </a:ext>
            </a:extLst>
          </p:cNvPr>
          <p:cNvSpPr txBox="1"/>
          <p:nvPr/>
        </p:nvSpPr>
        <p:spPr>
          <a:xfrm>
            <a:off x="6614160" y="1476586"/>
            <a:ext cx="4693920" cy="1477328"/>
          </a:xfrm>
          <a:prstGeom prst="rect">
            <a:avLst/>
          </a:prstGeom>
          <a:solidFill>
            <a:schemeClr val="bg1"/>
          </a:solidFill>
          <a:ln w="76200">
            <a:solidFill>
              <a:schemeClr val="accent2"/>
            </a:solidFill>
          </a:ln>
        </p:spPr>
        <p:txBody>
          <a:bodyPr wrap="square" rtlCol="0">
            <a:spAutoFit/>
          </a:bodyPr>
          <a:lstStyle/>
          <a:p>
            <a:r>
              <a:rPr lang="en-US" b="1" dirty="0"/>
              <a:t>Languages, Literacy and Communication Area of Learning and Experience</a:t>
            </a:r>
          </a:p>
          <a:p>
            <a:endParaRPr lang="en-US" b="1" dirty="0"/>
          </a:p>
          <a:p>
            <a:r>
              <a:rPr lang="en-US" b="1" dirty="0"/>
              <a:t>Page 126 onwards</a:t>
            </a:r>
          </a:p>
          <a:p>
            <a:endParaRPr lang="en-US" dirty="0"/>
          </a:p>
        </p:txBody>
      </p:sp>
      <p:sp>
        <p:nvSpPr>
          <p:cNvPr id="5" name="TextBox 4">
            <a:extLst>
              <a:ext uri="{FF2B5EF4-FFF2-40B4-BE49-F238E27FC236}">
                <a16:creationId xmlns:a16="http://schemas.microsoft.com/office/drawing/2014/main" id="{49EA5CD5-B049-6347-85CA-DE92031170B8}"/>
              </a:ext>
            </a:extLst>
          </p:cNvPr>
          <p:cNvSpPr txBox="1"/>
          <p:nvPr/>
        </p:nvSpPr>
        <p:spPr>
          <a:xfrm>
            <a:off x="6614160" y="4135120"/>
            <a:ext cx="4612640" cy="1200329"/>
          </a:xfrm>
          <a:prstGeom prst="rect">
            <a:avLst/>
          </a:prstGeom>
          <a:solidFill>
            <a:schemeClr val="accent2"/>
          </a:solidFill>
          <a:ln w="57150">
            <a:solidFill>
              <a:schemeClr val="bg1"/>
            </a:solidFill>
          </a:ln>
        </p:spPr>
        <p:txBody>
          <a:bodyPr wrap="square" rtlCol="0">
            <a:spAutoFit/>
          </a:bodyPr>
          <a:lstStyle/>
          <a:p>
            <a:r>
              <a:rPr lang="en-US" b="1" dirty="0">
                <a:hlinkClick r:id="rId4">
                  <a:extLst>
                    <a:ext uri="{A12FA001-AC4F-418D-AE19-62706E023703}">
                      <ahyp:hlinkClr xmlns:ahyp="http://schemas.microsoft.com/office/drawing/2018/hyperlinkcolor" val="tx"/>
                    </a:ext>
                  </a:extLst>
                </a:hlinkClick>
              </a:rPr>
              <a:t>https://hwb.gov.wales/api/storage/afca43eb-5c50-4846-9c2d-0d56fbffba09/curriculum-for-wales-guidance-120320.pdf</a:t>
            </a:r>
            <a:endParaRPr lang="en-US" b="1" dirty="0"/>
          </a:p>
          <a:p>
            <a:endParaRPr lang="en-US" dirty="0"/>
          </a:p>
        </p:txBody>
      </p:sp>
      <p:pic>
        <p:nvPicPr>
          <p:cNvPr id="6" name="Picture 5">
            <a:extLst>
              <a:ext uri="{FF2B5EF4-FFF2-40B4-BE49-F238E27FC236}">
                <a16:creationId xmlns:a16="http://schemas.microsoft.com/office/drawing/2014/main" id="{DF87A1CC-47CA-AF4B-8075-8102D4F68143}"/>
              </a:ext>
            </a:extLst>
          </p:cNvPr>
          <p:cNvPicPr>
            <a:picLocks noChangeAspect="1"/>
          </p:cNvPicPr>
          <p:nvPr/>
        </p:nvPicPr>
        <p:blipFill rotWithShape="1">
          <a:blip r:embed="rId5"/>
          <a:srcRect t="6497" b="12147"/>
          <a:stretch/>
        </p:blipFill>
        <p:spPr>
          <a:xfrm>
            <a:off x="0" y="6003738"/>
            <a:ext cx="12192000" cy="854262"/>
          </a:xfrm>
          <a:prstGeom prst="rect">
            <a:avLst/>
          </a:prstGeom>
        </p:spPr>
      </p:pic>
    </p:spTree>
    <p:extLst>
      <p:ext uri="{BB962C8B-B14F-4D97-AF65-F5344CB8AC3E}">
        <p14:creationId xmlns:p14="http://schemas.microsoft.com/office/powerpoint/2010/main" val="295859741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7841619-895D-8744-B3F8-5CDA2A82D07A}"/>
              </a:ext>
            </a:extLst>
          </p:cNvPr>
          <p:cNvPicPr>
            <a:picLocks noChangeAspect="1"/>
          </p:cNvPicPr>
          <p:nvPr/>
        </p:nvPicPr>
        <p:blipFill>
          <a:blip r:embed="rId2"/>
          <a:stretch>
            <a:fillRect/>
          </a:stretch>
        </p:blipFill>
        <p:spPr>
          <a:xfrm>
            <a:off x="304800" y="1804533"/>
            <a:ext cx="2173159" cy="3074789"/>
          </a:xfrm>
          <a:prstGeom prst="rect">
            <a:avLst/>
          </a:prstGeom>
          <a:ln w="76200">
            <a:solidFill>
              <a:srgbClr val="FF0000"/>
            </a:solidFill>
          </a:ln>
        </p:spPr>
      </p:pic>
      <p:sp>
        <p:nvSpPr>
          <p:cNvPr id="2" name="TextBox 1">
            <a:extLst>
              <a:ext uri="{FF2B5EF4-FFF2-40B4-BE49-F238E27FC236}">
                <a16:creationId xmlns:a16="http://schemas.microsoft.com/office/drawing/2014/main" id="{C7335F1A-4C2B-B04C-9C48-2D290EC699CA}"/>
              </a:ext>
            </a:extLst>
          </p:cNvPr>
          <p:cNvSpPr txBox="1"/>
          <p:nvPr/>
        </p:nvSpPr>
        <p:spPr>
          <a:xfrm>
            <a:off x="2866153" y="1320257"/>
            <a:ext cx="8866064" cy="3139321"/>
          </a:xfrm>
          <a:prstGeom prst="rect">
            <a:avLst/>
          </a:prstGeom>
          <a:solidFill>
            <a:schemeClr val="bg1"/>
          </a:solidFill>
          <a:ln w="57150">
            <a:solidFill>
              <a:schemeClr val="accent1"/>
            </a:solidFill>
          </a:ln>
        </p:spPr>
        <p:txBody>
          <a:bodyPr wrap="square" rtlCol="0">
            <a:spAutoFit/>
          </a:bodyPr>
          <a:lstStyle/>
          <a:p>
            <a:r>
              <a:rPr lang="en-US" sz="2000" b="1" dirty="0"/>
              <a:t>Statements of what matters:</a:t>
            </a:r>
          </a:p>
          <a:p>
            <a:endParaRPr lang="en-US" sz="2000" b="1" dirty="0"/>
          </a:p>
          <a:p>
            <a:pPr marL="342900" indent="-342900">
              <a:buAutoNum type="arabicPeriod"/>
            </a:pPr>
            <a:r>
              <a:rPr lang="en-US" sz="2000" b="1" dirty="0"/>
              <a:t>Language connect us;</a:t>
            </a:r>
          </a:p>
          <a:p>
            <a:endParaRPr lang="en-US" sz="2000" b="1" dirty="0"/>
          </a:p>
          <a:p>
            <a:r>
              <a:rPr lang="en-US" sz="2000" b="1" dirty="0"/>
              <a:t>2. Understanding language is key to understanding the world around us.</a:t>
            </a:r>
          </a:p>
          <a:p>
            <a:endParaRPr lang="en-US" sz="2000" b="1" dirty="0"/>
          </a:p>
          <a:p>
            <a:r>
              <a:rPr lang="en-US" sz="2000" b="1" dirty="0"/>
              <a:t>3. Expressing ourselves through language is key to communication.</a:t>
            </a:r>
          </a:p>
          <a:p>
            <a:endParaRPr lang="en-US" sz="2000" b="1" dirty="0"/>
          </a:p>
          <a:p>
            <a:r>
              <a:rPr lang="en-US" sz="2000" b="1" dirty="0"/>
              <a:t>4. Literature fires imagination and inspires creativity</a:t>
            </a:r>
          </a:p>
          <a:p>
            <a:endParaRPr lang="en-US" dirty="0"/>
          </a:p>
        </p:txBody>
      </p:sp>
      <p:sp>
        <p:nvSpPr>
          <p:cNvPr id="6" name="TextBox 5">
            <a:extLst>
              <a:ext uri="{FF2B5EF4-FFF2-40B4-BE49-F238E27FC236}">
                <a16:creationId xmlns:a16="http://schemas.microsoft.com/office/drawing/2014/main" id="{2C14A93E-2EDA-BA4F-B7E5-663BD362DB94}"/>
              </a:ext>
            </a:extLst>
          </p:cNvPr>
          <p:cNvSpPr txBox="1"/>
          <p:nvPr/>
        </p:nvSpPr>
        <p:spPr>
          <a:xfrm>
            <a:off x="4470400" y="4796581"/>
            <a:ext cx="7193280" cy="830997"/>
          </a:xfrm>
          <a:prstGeom prst="rect">
            <a:avLst/>
          </a:prstGeom>
          <a:solidFill>
            <a:schemeClr val="accent2">
              <a:lumMod val="20000"/>
              <a:lumOff val="80000"/>
            </a:schemeClr>
          </a:solidFill>
          <a:ln w="57150">
            <a:solidFill>
              <a:schemeClr val="accent1"/>
            </a:solidFill>
          </a:ln>
        </p:spPr>
        <p:txBody>
          <a:bodyPr wrap="square" rtlCol="0">
            <a:spAutoFit/>
          </a:bodyPr>
          <a:lstStyle/>
          <a:p>
            <a:r>
              <a:rPr lang="en-US" sz="2400" dirty="0"/>
              <a:t>These statements are the same for English, Welsh and International languages development.</a:t>
            </a:r>
          </a:p>
        </p:txBody>
      </p:sp>
      <p:cxnSp>
        <p:nvCxnSpPr>
          <p:cNvPr id="8" name="Straight Arrow Connector 7">
            <a:extLst>
              <a:ext uri="{FF2B5EF4-FFF2-40B4-BE49-F238E27FC236}">
                <a16:creationId xmlns:a16="http://schemas.microsoft.com/office/drawing/2014/main" id="{32B1567A-8B73-A84D-817C-C8DDC6F9B27C}"/>
              </a:ext>
            </a:extLst>
          </p:cNvPr>
          <p:cNvCxnSpPr>
            <a:cxnSpLocks/>
          </p:cNvCxnSpPr>
          <p:nvPr/>
        </p:nvCxnSpPr>
        <p:spPr>
          <a:xfrm flipH="1" flipV="1">
            <a:off x="9799061" y="3638341"/>
            <a:ext cx="142240" cy="1158240"/>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sp>
        <p:nvSpPr>
          <p:cNvPr id="7" name="Title 1">
            <a:extLst>
              <a:ext uri="{FF2B5EF4-FFF2-40B4-BE49-F238E27FC236}">
                <a16:creationId xmlns:a16="http://schemas.microsoft.com/office/drawing/2014/main" id="{3C7CB8FB-0EFF-BB48-8473-325A738A2597}"/>
              </a:ext>
            </a:extLst>
          </p:cNvPr>
          <p:cNvSpPr txBox="1">
            <a:spLocks/>
          </p:cNvSpPr>
          <p:nvPr/>
        </p:nvSpPr>
        <p:spPr>
          <a:xfrm>
            <a:off x="318655" y="97638"/>
            <a:ext cx="11665527" cy="1049237"/>
          </a:xfrm>
          <a:prstGeom prst="rect">
            <a:avLst/>
          </a:prstGeom>
          <a:solidFill>
            <a:schemeClr val="tx2"/>
          </a:solidFill>
          <a:ln w="28575">
            <a:solidFill>
              <a:schemeClr val="bg1"/>
            </a:solidFill>
          </a:ln>
        </p:spPr>
        <p:txBody>
          <a:bodyPr vert="horz" lIns="91440" tIns="45720" rIns="91440" bIns="45720" rtlCol="0" anchor="t">
            <a:normAutofit fontScale="97500"/>
          </a:bodyPr>
          <a:lst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sz="2800" b="1" dirty="0" err="1">
                <a:solidFill>
                  <a:schemeClr val="bg1"/>
                </a:solidFill>
                <a:latin typeface="+mn-lt"/>
              </a:rPr>
              <a:t>Maes</a:t>
            </a:r>
            <a:r>
              <a:rPr lang="en-US" sz="2800" b="1" dirty="0">
                <a:solidFill>
                  <a:schemeClr val="bg1"/>
                </a:solidFill>
                <a:latin typeface="+mn-lt"/>
              </a:rPr>
              <a:t> </a:t>
            </a:r>
            <a:r>
              <a:rPr lang="en-US" sz="2800" b="1" dirty="0" err="1">
                <a:solidFill>
                  <a:schemeClr val="bg1"/>
                </a:solidFill>
                <a:latin typeface="+mn-lt"/>
              </a:rPr>
              <a:t>Dysgu</a:t>
            </a:r>
            <a:r>
              <a:rPr lang="en-US" sz="2800" b="1" dirty="0">
                <a:solidFill>
                  <a:schemeClr val="bg1"/>
                </a:solidFill>
                <a:latin typeface="+mn-lt"/>
              </a:rPr>
              <a:t> a </a:t>
            </a:r>
            <a:r>
              <a:rPr lang="en-US" sz="2800" b="1" dirty="0" err="1">
                <a:solidFill>
                  <a:schemeClr val="bg1"/>
                </a:solidFill>
                <a:latin typeface="+mn-lt"/>
              </a:rPr>
              <a:t>Phrofiad</a:t>
            </a:r>
            <a:r>
              <a:rPr lang="en-US" sz="2800" b="1" dirty="0">
                <a:solidFill>
                  <a:schemeClr val="bg1"/>
                </a:solidFill>
                <a:latin typeface="+mn-lt"/>
              </a:rPr>
              <a:t> </a:t>
            </a:r>
            <a:r>
              <a:rPr lang="en-US" sz="2800" b="1" dirty="0" err="1">
                <a:solidFill>
                  <a:schemeClr val="bg1"/>
                </a:solidFill>
                <a:latin typeface="+mn-lt"/>
              </a:rPr>
              <a:t>Ieithoedd</a:t>
            </a:r>
            <a:r>
              <a:rPr lang="en-US" sz="2800" b="1" dirty="0">
                <a:solidFill>
                  <a:schemeClr val="bg1"/>
                </a:solidFill>
                <a:latin typeface="+mn-lt"/>
              </a:rPr>
              <a:t>, </a:t>
            </a:r>
            <a:r>
              <a:rPr lang="en-US" sz="2800" b="1" dirty="0" err="1">
                <a:solidFill>
                  <a:schemeClr val="bg1"/>
                </a:solidFill>
                <a:latin typeface="+mn-lt"/>
              </a:rPr>
              <a:t>Llythrennedd</a:t>
            </a:r>
            <a:r>
              <a:rPr lang="en-US" sz="2800" b="1" dirty="0">
                <a:solidFill>
                  <a:schemeClr val="bg1"/>
                </a:solidFill>
                <a:latin typeface="+mn-lt"/>
              </a:rPr>
              <a:t> a </a:t>
            </a:r>
            <a:r>
              <a:rPr lang="en-US" sz="2800" b="1" dirty="0" err="1">
                <a:solidFill>
                  <a:schemeClr val="bg1"/>
                </a:solidFill>
                <a:latin typeface="+mn-lt"/>
              </a:rPr>
              <a:t>Chyfathrebu</a:t>
            </a:r>
            <a:endParaRPr lang="en-US" sz="2800" b="1" dirty="0">
              <a:solidFill>
                <a:schemeClr val="bg1"/>
              </a:solidFill>
              <a:latin typeface="+mn-lt"/>
            </a:endParaRPr>
          </a:p>
          <a:p>
            <a:r>
              <a:rPr lang="en-US" sz="2800" b="1" i="1" dirty="0">
                <a:solidFill>
                  <a:schemeClr val="bg1"/>
                </a:solidFill>
                <a:latin typeface="+mn-lt"/>
              </a:rPr>
              <a:t>Languages, Literacy and Communication Area of Learning and Experience</a:t>
            </a:r>
          </a:p>
        </p:txBody>
      </p:sp>
      <p:pic>
        <p:nvPicPr>
          <p:cNvPr id="9" name="Picture 8">
            <a:extLst>
              <a:ext uri="{FF2B5EF4-FFF2-40B4-BE49-F238E27FC236}">
                <a16:creationId xmlns:a16="http://schemas.microsoft.com/office/drawing/2014/main" id="{1EF54A44-B3A7-AE4D-BC92-085841BA973A}"/>
              </a:ext>
            </a:extLst>
          </p:cNvPr>
          <p:cNvPicPr>
            <a:picLocks noChangeAspect="1"/>
          </p:cNvPicPr>
          <p:nvPr/>
        </p:nvPicPr>
        <p:blipFill rotWithShape="1">
          <a:blip r:embed="rId3"/>
          <a:srcRect t="6497" b="12147"/>
          <a:stretch/>
        </p:blipFill>
        <p:spPr>
          <a:xfrm>
            <a:off x="0" y="6003738"/>
            <a:ext cx="12192000" cy="854262"/>
          </a:xfrm>
          <a:prstGeom prst="rect">
            <a:avLst/>
          </a:prstGeom>
        </p:spPr>
      </p:pic>
    </p:spTree>
    <p:extLst>
      <p:ext uri="{BB962C8B-B14F-4D97-AF65-F5344CB8AC3E}">
        <p14:creationId xmlns:p14="http://schemas.microsoft.com/office/powerpoint/2010/main" val="335607321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7335F1A-4C2B-B04C-9C48-2D290EC699CA}"/>
              </a:ext>
            </a:extLst>
          </p:cNvPr>
          <p:cNvSpPr txBox="1"/>
          <p:nvPr/>
        </p:nvSpPr>
        <p:spPr>
          <a:xfrm>
            <a:off x="304800" y="971749"/>
            <a:ext cx="11582400" cy="707886"/>
          </a:xfrm>
          <a:prstGeom prst="rect">
            <a:avLst/>
          </a:prstGeom>
          <a:solidFill>
            <a:schemeClr val="bg1"/>
          </a:solidFill>
          <a:ln w="57150">
            <a:solidFill>
              <a:schemeClr val="accent1"/>
            </a:solidFill>
          </a:ln>
        </p:spPr>
        <p:txBody>
          <a:bodyPr wrap="square" rtlCol="0">
            <a:spAutoFit/>
          </a:bodyPr>
          <a:lstStyle/>
          <a:p>
            <a:r>
              <a:rPr lang="en-US" sz="2000" b="1" dirty="0"/>
              <a:t>With reference to each STATEMENT OF WHAT MATTERS there are DESCRIPTIONS OF LEARNING, and within those descriptions there are PROGRESSION STEPS.</a:t>
            </a:r>
          </a:p>
        </p:txBody>
      </p:sp>
      <p:sp>
        <p:nvSpPr>
          <p:cNvPr id="6" name="TextBox 5">
            <a:extLst>
              <a:ext uri="{FF2B5EF4-FFF2-40B4-BE49-F238E27FC236}">
                <a16:creationId xmlns:a16="http://schemas.microsoft.com/office/drawing/2014/main" id="{2C14A93E-2EDA-BA4F-B7E5-663BD362DB94}"/>
              </a:ext>
            </a:extLst>
          </p:cNvPr>
          <p:cNvSpPr txBox="1"/>
          <p:nvPr/>
        </p:nvSpPr>
        <p:spPr>
          <a:xfrm>
            <a:off x="304800" y="2199913"/>
            <a:ext cx="2523067" cy="707886"/>
          </a:xfrm>
          <a:prstGeom prst="rect">
            <a:avLst/>
          </a:prstGeom>
          <a:solidFill>
            <a:schemeClr val="accent2">
              <a:lumMod val="20000"/>
              <a:lumOff val="80000"/>
            </a:schemeClr>
          </a:solidFill>
          <a:ln w="57150">
            <a:solidFill>
              <a:schemeClr val="accent1"/>
            </a:solidFill>
          </a:ln>
        </p:spPr>
        <p:txBody>
          <a:bodyPr wrap="square" rtlCol="0">
            <a:spAutoFit/>
          </a:bodyPr>
          <a:lstStyle/>
          <a:p>
            <a:r>
              <a:rPr lang="en-US" sz="2000" dirty="0"/>
              <a:t>STATEMENT OF WHAT MATTERS</a:t>
            </a:r>
          </a:p>
        </p:txBody>
      </p:sp>
      <p:cxnSp>
        <p:nvCxnSpPr>
          <p:cNvPr id="8" name="Straight Arrow Connector 7">
            <a:extLst>
              <a:ext uri="{FF2B5EF4-FFF2-40B4-BE49-F238E27FC236}">
                <a16:creationId xmlns:a16="http://schemas.microsoft.com/office/drawing/2014/main" id="{32B1567A-8B73-A84D-817C-C8DDC6F9B27C}"/>
              </a:ext>
            </a:extLst>
          </p:cNvPr>
          <p:cNvCxnSpPr>
            <a:cxnSpLocks/>
          </p:cNvCxnSpPr>
          <p:nvPr/>
        </p:nvCxnSpPr>
        <p:spPr>
          <a:xfrm flipV="1">
            <a:off x="2827867" y="2199836"/>
            <a:ext cx="1868824" cy="508258"/>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pic>
        <p:nvPicPr>
          <p:cNvPr id="7" name="Picture 6">
            <a:extLst>
              <a:ext uri="{FF2B5EF4-FFF2-40B4-BE49-F238E27FC236}">
                <a16:creationId xmlns:a16="http://schemas.microsoft.com/office/drawing/2014/main" id="{1AFFCB74-8055-694A-9DE1-1B1F7FB0D2C9}"/>
              </a:ext>
            </a:extLst>
          </p:cNvPr>
          <p:cNvPicPr>
            <a:picLocks noChangeAspect="1"/>
          </p:cNvPicPr>
          <p:nvPr/>
        </p:nvPicPr>
        <p:blipFill rotWithShape="1">
          <a:blip r:embed="rId2"/>
          <a:srcRect l="13889" t="12445" r="12406" b="10222"/>
          <a:stretch/>
        </p:blipFill>
        <p:spPr>
          <a:xfrm>
            <a:off x="4844246" y="1819403"/>
            <a:ext cx="6241628" cy="4093128"/>
          </a:xfrm>
          <a:prstGeom prst="rect">
            <a:avLst/>
          </a:prstGeom>
          <a:ln w="57150">
            <a:solidFill>
              <a:schemeClr val="accent1"/>
            </a:solidFill>
          </a:ln>
        </p:spPr>
      </p:pic>
      <p:sp>
        <p:nvSpPr>
          <p:cNvPr id="11" name="TextBox 10">
            <a:extLst>
              <a:ext uri="{FF2B5EF4-FFF2-40B4-BE49-F238E27FC236}">
                <a16:creationId xmlns:a16="http://schemas.microsoft.com/office/drawing/2014/main" id="{79399E83-DD20-014E-A5C1-7FC920B98DEB}"/>
              </a:ext>
            </a:extLst>
          </p:cNvPr>
          <p:cNvSpPr txBox="1"/>
          <p:nvPr/>
        </p:nvSpPr>
        <p:spPr>
          <a:xfrm>
            <a:off x="304800" y="3416058"/>
            <a:ext cx="2523067" cy="2554545"/>
          </a:xfrm>
          <a:prstGeom prst="rect">
            <a:avLst/>
          </a:prstGeom>
          <a:solidFill>
            <a:schemeClr val="accent2">
              <a:lumMod val="20000"/>
              <a:lumOff val="80000"/>
            </a:schemeClr>
          </a:solidFill>
          <a:ln w="57150">
            <a:solidFill>
              <a:schemeClr val="accent1"/>
            </a:solidFill>
          </a:ln>
        </p:spPr>
        <p:txBody>
          <a:bodyPr wrap="square" rtlCol="0">
            <a:spAutoFit/>
          </a:bodyPr>
          <a:lstStyle/>
          <a:p>
            <a:r>
              <a:rPr lang="en-US" sz="2000" dirty="0"/>
              <a:t>PROGRESSION STPES</a:t>
            </a:r>
          </a:p>
          <a:p>
            <a:pPr marL="457200" indent="-457200">
              <a:buAutoNum type="arabicPeriod"/>
            </a:pPr>
            <a:r>
              <a:rPr lang="en-US" sz="2000" dirty="0"/>
              <a:t>5 year old</a:t>
            </a:r>
          </a:p>
          <a:p>
            <a:pPr marL="457200" indent="-457200">
              <a:buAutoNum type="arabicPeriod"/>
            </a:pPr>
            <a:r>
              <a:rPr lang="en-US" sz="2000" dirty="0"/>
              <a:t>8 year old</a:t>
            </a:r>
          </a:p>
          <a:p>
            <a:pPr marL="457200" indent="-457200">
              <a:buAutoNum type="arabicPeriod"/>
            </a:pPr>
            <a:r>
              <a:rPr lang="en-US" sz="2000" dirty="0"/>
              <a:t>11 year old</a:t>
            </a:r>
          </a:p>
          <a:p>
            <a:pPr marL="457200" indent="-457200">
              <a:buAutoNum type="arabicPeriod"/>
            </a:pPr>
            <a:r>
              <a:rPr lang="en-US" sz="2000" dirty="0"/>
              <a:t>14 year old</a:t>
            </a:r>
          </a:p>
          <a:p>
            <a:pPr marL="457200" indent="-457200">
              <a:buAutoNum type="arabicPeriod"/>
            </a:pPr>
            <a:r>
              <a:rPr lang="en-US" sz="2000" dirty="0"/>
              <a:t>16 year old</a:t>
            </a:r>
          </a:p>
          <a:p>
            <a:endParaRPr lang="en-US" sz="2000" dirty="0"/>
          </a:p>
        </p:txBody>
      </p:sp>
      <p:cxnSp>
        <p:nvCxnSpPr>
          <p:cNvPr id="12" name="Straight Arrow Connector 11">
            <a:extLst>
              <a:ext uri="{FF2B5EF4-FFF2-40B4-BE49-F238E27FC236}">
                <a16:creationId xmlns:a16="http://schemas.microsoft.com/office/drawing/2014/main" id="{04F01B56-2959-6140-92B1-2C8C5E5DFCC9}"/>
              </a:ext>
            </a:extLst>
          </p:cNvPr>
          <p:cNvCxnSpPr>
            <a:cxnSpLocks/>
          </p:cNvCxnSpPr>
          <p:nvPr/>
        </p:nvCxnSpPr>
        <p:spPr>
          <a:xfrm flipV="1">
            <a:off x="2826554" y="2553856"/>
            <a:ext cx="2017692" cy="1505526"/>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sp>
        <p:nvSpPr>
          <p:cNvPr id="15" name="Freeform 14">
            <a:extLst>
              <a:ext uri="{FF2B5EF4-FFF2-40B4-BE49-F238E27FC236}">
                <a16:creationId xmlns:a16="http://schemas.microsoft.com/office/drawing/2014/main" id="{114B4107-2A23-B347-A0E4-9B1923D7BCB6}"/>
              </a:ext>
            </a:extLst>
          </p:cNvPr>
          <p:cNvSpPr/>
          <p:nvPr/>
        </p:nvSpPr>
        <p:spPr>
          <a:xfrm>
            <a:off x="5689600" y="2133600"/>
            <a:ext cx="1664538" cy="1761067"/>
          </a:xfrm>
          <a:custGeom>
            <a:avLst/>
            <a:gdLst>
              <a:gd name="connsiteX0" fmla="*/ 1286933 w 1664538"/>
              <a:gd name="connsiteY0" fmla="*/ 33867 h 1761067"/>
              <a:gd name="connsiteX1" fmla="*/ 1168400 w 1664538"/>
              <a:gd name="connsiteY1" fmla="*/ 50800 h 1761067"/>
              <a:gd name="connsiteX2" fmla="*/ 677333 w 1664538"/>
              <a:gd name="connsiteY2" fmla="*/ 101600 h 1761067"/>
              <a:gd name="connsiteX3" fmla="*/ 440267 w 1664538"/>
              <a:gd name="connsiteY3" fmla="*/ 169333 h 1761067"/>
              <a:gd name="connsiteX4" fmla="*/ 338667 w 1664538"/>
              <a:gd name="connsiteY4" fmla="*/ 203200 h 1761067"/>
              <a:gd name="connsiteX5" fmla="*/ 287867 w 1664538"/>
              <a:gd name="connsiteY5" fmla="*/ 220133 h 1761067"/>
              <a:gd name="connsiteX6" fmla="*/ 237067 w 1664538"/>
              <a:gd name="connsiteY6" fmla="*/ 254000 h 1761067"/>
              <a:gd name="connsiteX7" fmla="*/ 135467 w 1664538"/>
              <a:gd name="connsiteY7" fmla="*/ 287867 h 1761067"/>
              <a:gd name="connsiteX8" fmla="*/ 0 w 1664538"/>
              <a:gd name="connsiteY8" fmla="*/ 440267 h 1761067"/>
              <a:gd name="connsiteX9" fmla="*/ 16933 w 1664538"/>
              <a:gd name="connsiteY9" fmla="*/ 880533 h 1761067"/>
              <a:gd name="connsiteX10" fmla="*/ 33867 w 1664538"/>
              <a:gd name="connsiteY10" fmla="*/ 982133 h 1761067"/>
              <a:gd name="connsiteX11" fmla="*/ 50800 w 1664538"/>
              <a:gd name="connsiteY11" fmla="*/ 1100667 h 1761067"/>
              <a:gd name="connsiteX12" fmla="*/ 101600 w 1664538"/>
              <a:gd name="connsiteY12" fmla="*/ 1270000 h 1761067"/>
              <a:gd name="connsiteX13" fmla="*/ 135467 w 1664538"/>
              <a:gd name="connsiteY13" fmla="*/ 1371600 h 1761067"/>
              <a:gd name="connsiteX14" fmla="*/ 152400 w 1664538"/>
              <a:gd name="connsiteY14" fmla="*/ 1422400 h 1761067"/>
              <a:gd name="connsiteX15" fmla="*/ 237067 w 1664538"/>
              <a:gd name="connsiteY15" fmla="*/ 1524000 h 1761067"/>
              <a:gd name="connsiteX16" fmla="*/ 287867 w 1664538"/>
              <a:gd name="connsiteY16" fmla="*/ 1557867 h 1761067"/>
              <a:gd name="connsiteX17" fmla="*/ 423333 w 1664538"/>
              <a:gd name="connsiteY17" fmla="*/ 1676400 h 1761067"/>
              <a:gd name="connsiteX18" fmla="*/ 474133 w 1664538"/>
              <a:gd name="connsiteY18" fmla="*/ 1710267 h 1761067"/>
              <a:gd name="connsiteX19" fmla="*/ 575733 w 1664538"/>
              <a:gd name="connsiteY19" fmla="*/ 1744133 h 1761067"/>
              <a:gd name="connsiteX20" fmla="*/ 626533 w 1664538"/>
              <a:gd name="connsiteY20" fmla="*/ 1761067 h 1761067"/>
              <a:gd name="connsiteX21" fmla="*/ 1117600 w 1664538"/>
              <a:gd name="connsiteY21" fmla="*/ 1744133 h 1761067"/>
              <a:gd name="connsiteX22" fmla="*/ 1219200 w 1664538"/>
              <a:gd name="connsiteY22" fmla="*/ 1710267 h 1761067"/>
              <a:gd name="connsiteX23" fmla="*/ 1371600 w 1664538"/>
              <a:gd name="connsiteY23" fmla="*/ 1625600 h 1761067"/>
              <a:gd name="connsiteX24" fmla="*/ 1473200 w 1664538"/>
              <a:gd name="connsiteY24" fmla="*/ 1540933 h 1761067"/>
              <a:gd name="connsiteX25" fmla="*/ 1507067 w 1664538"/>
              <a:gd name="connsiteY25" fmla="*/ 1490133 h 1761067"/>
              <a:gd name="connsiteX26" fmla="*/ 1557867 w 1664538"/>
              <a:gd name="connsiteY26" fmla="*/ 1388533 h 1761067"/>
              <a:gd name="connsiteX27" fmla="*/ 1591733 w 1664538"/>
              <a:gd name="connsiteY27" fmla="*/ 1286933 h 1761067"/>
              <a:gd name="connsiteX28" fmla="*/ 1642533 w 1664538"/>
              <a:gd name="connsiteY28" fmla="*/ 1168400 h 1761067"/>
              <a:gd name="connsiteX29" fmla="*/ 1642533 w 1664538"/>
              <a:gd name="connsiteY29" fmla="*/ 491067 h 1761067"/>
              <a:gd name="connsiteX30" fmla="*/ 1625600 w 1664538"/>
              <a:gd name="connsiteY30" fmla="*/ 423333 h 1761067"/>
              <a:gd name="connsiteX31" fmla="*/ 1540933 w 1664538"/>
              <a:gd name="connsiteY31" fmla="*/ 321733 h 1761067"/>
              <a:gd name="connsiteX32" fmla="*/ 1371600 w 1664538"/>
              <a:gd name="connsiteY32" fmla="*/ 118533 h 1761067"/>
              <a:gd name="connsiteX33" fmla="*/ 1117600 w 1664538"/>
              <a:gd name="connsiteY33" fmla="*/ 33867 h 1761067"/>
              <a:gd name="connsiteX34" fmla="*/ 1016000 w 1664538"/>
              <a:gd name="connsiteY34" fmla="*/ 0 h 1761067"/>
              <a:gd name="connsiteX35" fmla="*/ 982133 w 1664538"/>
              <a:gd name="connsiteY35" fmla="*/ 0 h 1761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664538" h="1761067">
                <a:moveTo>
                  <a:pt x="1286933" y="33867"/>
                </a:moveTo>
                <a:cubicBezTo>
                  <a:pt x="1247422" y="39511"/>
                  <a:pt x="1208148" y="47187"/>
                  <a:pt x="1168400" y="50800"/>
                </a:cubicBezTo>
                <a:cubicBezTo>
                  <a:pt x="1013766" y="64857"/>
                  <a:pt x="830000" y="63433"/>
                  <a:pt x="677333" y="101600"/>
                </a:cubicBezTo>
                <a:cubicBezTo>
                  <a:pt x="507249" y="144122"/>
                  <a:pt x="586012" y="120751"/>
                  <a:pt x="440267" y="169333"/>
                </a:cubicBezTo>
                <a:lnTo>
                  <a:pt x="338667" y="203200"/>
                </a:lnTo>
                <a:lnTo>
                  <a:pt x="287867" y="220133"/>
                </a:lnTo>
                <a:cubicBezTo>
                  <a:pt x="270934" y="231422"/>
                  <a:pt x="255664" y="245734"/>
                  <a:pt x="237067" y="254000"/>
                </a:cubicBezTo>
                <a:cubicBezTo>
                  <a:pt x="204445" y="268499"/>
                  <a:pt x="135467" y="287867"/>
                  <a:pt x="135467" y="287867"/>
                </a:cubicBezTo>
                <a:cubicBezTo>
                  <a:pt x="19476" y="403858"/>
                  <a:pt x="60434" y="349616"/>
                  <a:pt x="0" y="440267"/>
                </a:cubicBezTo>
                <a:cubicBezTo>
                  <a:pt x="5644" y="587022"/>
                  <a:pt x="7772" y="733955"/>
                  <a:pt x="16933" y="880533"/>
                </a:cubicBezTo>
                <a:cubicBezTo>
                  <a:pt x="19075" y="914800"/>
                  <a:pt x="28646" y="948198"/>
                  <a:pt x="33867" y="982133"/>
                </a:cubicBezTo>
                <a:cubicBezTo>
                  <a:pt x="39936" y="1021581"/>
                  <a:pt x="43660" y="1061398"/>
                  <a:pt x="50800" y="1100667"/>
                </a:cubicBezTo>
                <a:cubicBezTo>
                  <a:pt x="61037" y="1156971"/>
                  <a:pt x="83926" y="1216978"/>
                  <a:pt x="101600" y="1270000"/>
                </a:cubicBezTo>
                <a:lnTo>
                  <a:pt x="135467" y="1371600"/>
                </a:lnTo>
                <a:cubicBezTo>
                  <a:pt x="141111" y="1388533"/>
                  <a:pt x="142499" y="1407549"/>
                  <a:pt x="152400" y="1422400"/>
                </a:cubicBezTo>
                <a:cubicBezTo>
                  <a:pt x="185700" y="1472350"/>
                  <a:pt x="188174" y="1483256"/>
                  <a:pt x="237067" y="1524000"/>
                </a:cubicBezTo>
                <a:cubicBezTo>
                  <a:pt x="252701" y="1537029"/>
                  <a:pt x="270934" y="1546578"/>
                  <a:pt x="287867" y="1557867"/>
                </a:cubicBezTo>
                <a:cubicBezTo>
                  <a:pt x="344311" y="1642534"/>
                  <a:pt x="304799" y="1597378"/>
                  <a:pt x="423333" y="1676400"/>
                </a:cubicBezTo>
                <a:cubicBezTo>
                  <a:pt x="440266" y="1687689"/>
                  <a:pt x="454826" y="1703831"/>
                  <a:pt x="474133" y="1710267"/>
                </a:cubicBezTo>
                <a:lnTo>
                  <a:pt x="575733" y="1744133"/>
                </a:lnTo>
                <a:lnTo>
                  <a:pt x="626533" y="1761067"/>
                </a:lnTo>
                <a:cubicBezTo>
                  <a:pt x="790222" y="1755422"/>
                  <a:pt x="954412" y="1758121"/>
                  <a:pt x="1117600" y="1744133"/>
                </a:cubicBezTo>
                <a:cubicBezTo>
                  <a:pt x="1153168" y="1741084"/>
                  <a:pt x="1185333" y="1721556"/>
                  <a:pt x="1219200" y="1710267"/>
                </a:cubicBezTo>
                <a:cubicBezTo>
                  <a:pt x="1308610" y="1680464"/>
                  <a:pt x="1255158" y="1703228"/>
                  <a:pt x="1371600" y="1625600"/>
                </a:cubicBezTo>
                <a:cubicBezTo>
                  <a:pt x="1421549" y="1592301"/>
                  <a:pt x="1432457" y="1589825"/>
                  <a:pt x="1473200" y="1540933"/>
                </a:cubicBezTo>
                <a:cubicBezTo>
                  <a:pt x="1486229" y="1525299"/>
                  <a:pt x="1495778" y="1507066"/>
                  <a:pt x="1507067" y="1490133"/>
                </a:cubicBezTo>
                <a:cubicBezTo>
                  <a:pt x="1568821" y="1304866"/>
                  <a:pt x="1470332" y="1585487"/>
                  <a:pt x="1557867" y="1388533"/>
                </a:cubicBezTo>
                <a:cubicBezTo>
                  <a:pt x="1572365" y="1355911"/>
                  <a:pt x="1575768" y="1318863"/>
                  <a:pt x="1591733" y="1286933"/>
                </a:cubicBezTo>
                <a:cubicBezTo>
                  <a:pt x="1633583" y="1203235"/>
                  <a:pt x="1617618" y="1243147"/>
                  <a:pt x="1642533" y="1168400"/>
                </a:cubicBezTo>
                <a:cubicBezTo>
                  <a:pt x="1673292" y="860822"/>
                  <a:pt x="1670420" y="965137"/>
                  <a:pt x="1642533" y="491067"/>
                </a:cubicBezTo>
                <a:cubicBezTo>
                  <a:pt x="1641166" y="467834"/>
                  <a:pt x="1634768" y="444724"/>
                  <a:pt x="1625600" y="423333"/>
                </a:cubicBezTo>
                <a:cubicBezTo>
                  <a:pt x="1600847" y="365575"/>
                  <a:pt x="1579769" y="371665"/>
                  <a:pt x="1540933" y="321733"/>
                </a:cubicBezTo>
                <a:cubicBezTo>
                  <a:pt x="1502977" y="272932"/>
                  <a:pt x="1435681" y="139893"/>
                  <a:pt x="1371600" y="118533"/>
                </a:cubicBezTo>
                <a:lnTo>
                  <a:pt x="1117600" y="33867"/>
                </a:lnTo>
                <a:lnTo>
                  <a:pt x="1016000" y="0"/>
                </a:lnTo>
                <a:lnTo>
                  <a:pt x="982133" y="0"/>
                </a:lnTo>
              </a:path>
            </a:pathLst>
          </a:cu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15">
            <a:extLst>
              <a:ext uri="{FF2B5EF4-FFF2-40B4-BE49-F238E27FC236}">
                <a16:creationId xmlns:a16="http://schemas.microsoft.com/office/drawing/2014/main" id="{57B217C8-EB5D-CB47-B07B-14DF5AF9BFFF}"/>
              </a:ext>
            </a:extLst>
          </p:cNvPr>
          <p:cNvSpPr/>
          <p:nvPr/>
        </p:nvSpPr>
        <p:spPr>
          <a:xfrm>
            <a:off x="6860625" y="3812796"/>
            <a:ext cx="1664538" cy="1761067"/>
          </a:xfrm>
          <a:custGeom>
            <a:avLst/>
            <a:gdLst>
              <a:gd name="connsiteX0" fmla="*/ 1286933 w 1664538"/>
              <a:gd name="connsiteY0" fmla="*/ 33867 h 1761067"/>
              <a:gd name="connsiteX1" fmla="*/ 1168400 w 1664538"/>
              <a:gd name="connsiteY1" fmla="*/ 50800 h 1761067"/>
              <a:gd name="connsiteX2" fmla="*/ 677333 w 1664538"/>
              <a:gd name="connsiteY2" fmla="*/ 101600 h 1761067"/>
              <a:gd name="connsiteX3" fmla="*/ 440267 w 1664538"/>
              <a:gd name="connsiteY3" fmla="*/ 169333 h 1761067"/>
              <a:gd name="connsiteX4" fmla="*/ 338667 w 1664538"/>
              <a:gd name="connsiteY4" fmla="*/ 203200 h 1761067"/>
              <a:gd name="connsiteX5" fmla="*/ 287867 w 1664538"/>
              <a:gd name="connsiteY5" fmla="*/ 220133 h 1761067"/>
              <a:gd name="connsiteX6" fmla="*/ 237067 w 1664538"/>
              <a:gd name="connsiteY6" fmla="*/ 254000 h 1761067"/>
              <a:gd name="connsiteX7" fmla="*/ 135467 w 1664538"/>
              <a:gd name="connsiteY7" fmla="*/ 287867 h 1761067"/>
              <a:gd name="connsiteX8" fmla="*/ 0 w 1664538"/>
              <a:gd name="connsiteY8" fmla="*/ 440267 h 1761067"/>
              <a:gd name="connsiteX9" fmla="*/ 16933 w 1664538"/>
              <a:gd name="connsiteY9" fmla="*/ 880533 h 1761067"/>
              <a:gd name="connsiteX10" fmla="*/ 33867 w 1664538"/>
              <a:gd name="connsiteY10" fmla="*/ 982133 h 1761067"/>
              <a:gd name="connsiteX11" fmla="*/ 50800 w 1664538"/>
              <a:gd name="connsiteY11" fmla="*/ 1100667 h 1761067"/>
              <a:gd name="connsiteX12" fmla="*/ 101600 w 1664538"/>
              <a:gd name="connsiteY12" fmla="*/ 1270000 h 1761067"/>
              <a:gd name="connsiteX13" fmla="*/ 135467 w 1664538"/>
              <a:gd name="connsiteY13" fmla="*/ 1371600 h 1761067"/>
              <a:gd name="connsiteX14" fmla="*/ 152400 w 1664538"/>
              <a:gd name="connsiteY14" fmla="*/ 1422400 h 1761067"/>
              <a:gd name="connsiteX15" fmla="*/ 237067 w 1664538"/>
              <a:gd name="connsiteY15" fmla="*/ 1524000 h 1761067"/>
              <a:gd name="connsiteX16" fmla="*/ 287867 w 1664538"/>
              <a:gd name="connsiteY16" fmla="*/ 1557867 h 1761067"/>
              <a:gd name="connsiteX17" fmla="*/ 423333 w 1664538"/>
              <a:gd name="connsiteY17" fmla="*/ 1676400 h 1761067"/>
              <a:gd name="connsiteX18" fmla="*/ 474133 w 1664538"/>
              <a:gd name="connsiteY18" fmla="*/ 1710267 h 1761067"/>
              <a:gd name="connsiteX19" fmla="*/ 575733 w 1664538"/>
              <a:gd name="connsiteY19" fmla="*/ 1744133 h 1761067"/>
              <a:gd name="connsiteX20" fmla="*/ 626533 w 1664538"/>
              <a:gd name="connsiteY20" fmla="*/ 1761067 h 1761067"/>
              <a:gd name="connsiteX21" fmla="*/ 1117600 w 1664538"/>
              <a:gd name="connsiteY21" fmla="*/ 1744133 h 1761067"/>
              <a:gd name="connsiteX22" fmla="*/ 1219200 w 1664538"/>
              <a:gd name="connsiteY22" fmla="*/ 1710267 h 1761067"/>
              <a:gd name="connsiteX23" fmla="*/ 1371600 w 1664538"/>
              <a:gd name="connsiteY23" fmla="*/ 1625600 h 1761067"/>
              <a:gd name="connsiteX24" fmla="*/ 1473200 w 1664538"/>
              <a:gd name="connsiteY24" fmla="*/ 1540933 h 1761067"/>
              <a:gd name="connsiteX25" fmla="*/ 1507067 w 1664538"/>
              <a:gd name="connsiteY25" fmla="*/ 1490133 h 1761067"/>
              <a:gd name="connsiteX26" fmla="*/ 1557867 w 1664538"/>
              <a:gd name="connsiteY26" fmla="*/ 1388533 h 1761067"/>
              <a:gd name="connsiteX27" fmla="*/ 1591733 w 1664538"/>
              <a:gd name="connsiteY27" fmla="*/ 1286933 h 1761067"/>
              <a:gd name="connsiteX28" fmla="*/ 1642533 w 1664538"/>
              <a:gd name="connsiteY28" fmla="*/ 1168400 h 1761067"/>
              <a:gd name="connsiteX29" fmla="*/ 1642533 w 1664538"/>
              <a:gd name="connsiteY29" fmla="*/ 491067 h 1761067"/>
              <a:gd name="connsiteX30" fmla="*/ 1625600 w 1664538"/>
              <a:gd name="connsiteY30" fmla="*/ 423333 h 1761067"/>
              <a:gd name="connsiteX31" fmla="*/ 1540933 w 1664538"/>
              <a:gd name="connsiteY31" fmla="*/ 321733 h 1761067"/>
              <a:gd name="connsiteX32" fmla="*/ 1371600 w 1664538"/>
              <a:gd name="connsiteY32" fmla="*/ 118533 h 1761067"/>
              <a:gd name="connsiteX33" fmla="*/ 1117600 w 1664538"/>
              <a:gd name="connsiteY33" fmla="*/ 33867 h 1761067"/>
              <a:gd name="connsiteX34" fmla="*/ 1016000 w 1664538"/>
              <a:gd name="connsiteY34" fmla="*/ 0 h 1761067"/>
              <a:gd name="connsiteX35" fmla="*/ 982133 w 1664538"/>
              <a:gd name="connsiteY35" fmla="*/ 0 h 1761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664538" h="1761067">
                <a:moveTo>
                  <a:pt x="1286933" y="33867"/>
                </a:moveTo>
                <a:cubicBezTo>
                  <a:pt x="1247422" y="39511"/>
                  <a:pt x="1208148" y="47187"/>
                  <a:pt x="1168400" y="50800"/>
                </a:cubicBezTo>
                <a:cubicBezTo>
                  <a:pt x="1013766" y="64857"/>
                  <a:pt x="830000" y="63433"/>
                  <a:pt x="677333" y="101600"/>
                </a:cubicBezTo>
                <a:cubicBezTo>
                  <a:pt x="507249" y="144122"/>
                  <a:pt x="586012" y="120751"/>
                  <a:pt x="440267" y="169333"/>
                </a:cubicBezTo>
                <a:lnTo>
                  <a:pt x="338667" y="203200"/>
                </a:lnTo>
                <a:lnTo>
                  <a:pt x="287867" y="220133"/>
                </a:lnTo>
                <a:cubicBezTo>
                  <a:pt x="270934" y="231422"/>
                  <a:pt x="255664" y="245734"/>
                  <a:pt x="237067" y="254000"/>
                </a:cubicBezTo>
                <a:cubicBezTo>
                  <a:pt x="204445" y="268499"/>
                  <a:pt x="135467" y="287867"/>
                  <a:pt x="135467" y="287867"/>
                </a:cubicBezTo>
                <a:cubicBezTo>
                  <a:pt x="19476" y="403858"/>
                  <a:pt x="60434" y="349616"/>
                  <a:pt x="0" y="440267"/>
                </a:cubicBezTo>
                <a:cubicBezTo>
                  <a:pt x="5644" y="587022"/>
                  <a:pt x="7772" y="733955"/>
                  <a:pt x="16933" y="880533"/>
                </a:cubicBezTo>
                <a:cubicBezTo>
                  <a:pt x="19075" y="914800"/>
                  <a:pt x="28646" y="948198"/>
                  <a:pt x="33867" y="982133"/>
                </a:cubicBezTo>
                <a:cubicBezTo>
                  <a:pt x="39936" y="1021581"/>
                  <a:pt x="43660" y="1061398"/>
                  <a:pt x="50800" y="1100667"/>
                </a:cubicBezTo>
                <a:cubicBezTo>
                  <a:pt x="61037" y="1156971"/>
                  <a:pt x="83926" y="1216978"/>
                  <a:pt x="101600" y="1270000"/>
                </a:cubicBezTo>
                <a:lnTo>
                  <a:pt x="135467" y="1371600"/>
                </a:lnTo>
                <a:cubicBezTo>
                  <a:pt x="141111" y="1388533"/>
                  <a:pt x="142499" y="1407549"/>
                  <a:pt x="152400" y="1422400"/>
                </a:cubicBezTo>
                <a:cubicBezTo>
                  <a:pt x="185700" y="1472350"/>
                  <a:pt x="188174" y="1483256"/>
                  <a:pt x="237067" y="1524000"/>
                </a:cubicBezTo>
                <a:cubicBezTo>
                  <a:pt x="252701" y="1537029"/>
                  <a:pt x="270934" y="1546578"/>
                  <a:pt x="287867" y="1557867"/>
                </a:cubicBezTo>
                <a:cubicBezTo>
                  <a:pt x="344311" y="1642534"/>
                  <a:pt x="304799" y="1597378"/>
                  <a:pt x="423333" y="1676400"/>
                </a:cubicBezTo>
                <a:cubicBezTo>
                  <a:pt x="440266" y="1687689"/>
                  <a:pt x="454826" y="1703831"/>
                  <a:pt x="474133" y="1710267"/>
                </a:cubicBezTo>
                <a:lnTo>
                  <a:pt x="575733" y="1744133"/>
                </a:lnTo>
                <a:lnTo>
                  <a:pt x="626533" y="1761067"/>
                </a:lnTo>
                <a:cubicBezTo>
                  <a:pt x="790222" y="1755422"/>
                  <a:pt x="954412" y="1758121"/>
                  <a:pt x="1117600" y="1744133"/>
                </a:cubicBezTo>
                <a:cubicBezTo>
                  <a:pt x="1153168" y="1741084"/>
                  <a:pt x="1185333" y="1721556"/>
                  <a:pt x="1219200" y="1710267"/>
                </a:cubicBezTo>
                <a:cubicBezTo>
                  <a:pt x="1308610" y="1680464"/>
                  <a:pt x="1255158" y="1703228"/>
                  <a:pt x="1371600" y="1625600"/>
                </a:cubicBezTo>
                <a:cubicBezTo>
                  <a:pt x="1421549" y="1592301"/>
                  <a:pt x="1432457" y="1589825"/>
                  <a:pt x="1473200" y="1540933"/>
                </a:cubicBezTo>
                <a:cubicBezTo>
                  <a:pt x="1486229" y="1525299"/>
                  <a:pt x="1495778" y="1507066"/>
                  <a:pt x="1507067" y="1490133"/>
                </a:cubicBezTo>
                <a:cubicBezTo>
                  <a:pt x="1568821" y="1304866"/>
                  <a:pt x="1470332" y="1585487"/>
                  <a:pt x="1557867" y="1388533"/>
                </a:cubicBezTo>
                <a:cubicBezTo>
                  <a:pt x="1572365" y="1355911"/>
                  <a:pt x="1575768" y="1318863"/>
                  <a:pt x="1591733" y="1286933"/>
                </a:cubicBezTo>
                <a:cubicBezTo>
                  <a:pt x="1633583" y="1203235"/>
                  <a:pt x="1617618" y="1243147"/>
                  <a:pt x="1642533" y="1168400"/>
                </a:cubicBezTo>
                <a:cubicBezTo>
                  <a:pt x="1673292" y="860822"/>
                  <a:pt x="1670420" y="965137"/>
                  <a:pt x="1642533" y="491067"/>
                </a:cubicBezTo>
                <a:cubicBezTo>
                  <a:pt x="1641166" y="467834"/>
                  <a:pt x="1634768" y="444724"/>
                  <a:pt x="1625600" y="423333"/>
                </a:cubicBezTo>
                <a:cubicBezTo>
                  <a:pt x="1600847" y="365575"/>
                  <a:pt x="1579769" y="371665"/>
                  <a:pt x="1540933" y="321733"/>
                </a:cubicBezTo>
                <a:cubicBezTo>
                  <a:pt x="1502977" y="272932"/>
                  <a:pt x="1435681" y="139893"/>
                  <a:pt x="1371600" y="118533"/>
                </a:cubicBezTo>
                <a:lnTo>
                  <a:pt x="1117600" y="33867"/>
                </a:lnTo>
                <a:lnTo>
                  <a:pt x="1016000" y="0"/>
                </a:lnTo>
                <a:lnTo>
                  <a:pt x="982133" y="0"/>
                </a:lnTo>
              </a:path>
            </a:pathLst>
          </a:cu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itle 1">
            <a:extLst>
              <a:ext uri="{FF2B5EF4-FFF2-40B4-BE49-F238E27FC236}">
                <a16:creationId xmlns:a16="http://schemas.microsoft.com/office/drawing/2014/main" id="{4FC2C712-EA81-4048-8A80-B0EAD0EB49E3}"/>
              </a:ext>
            </a:extLst>
          </p:cNvPr>
          <p:cNvSpPr txBox="1">
            <a:spLocks/>
          </p:cNvSpPr>
          <p:nvPr/>
        </p:nvSpPr>
        <p:spPr>
          <a:xfrm>
            <a:off x="318655" y="97639"/>
            <a:ext cx="11665527" cy="758690"/>
          </a:xfrm>
          <a:prstGeom prst="rect">
            <a:avLst/>
          </a:prstGeom>
          <a:solidFill>
            <a:schemeClr val="tx2"/>
          </a:solidFill>
          <a:ln w="28575">
            <a:solidFill>
              <a:schemeClr val="bg1"/>
            </a:solidFill>
          </a:ln>
        </p:spPr>
        <p:txBody>
          <a:bodyPr vert="horz" lIns="91440" tIns="45720" rIns="91440" bIns="45720" rtlCol="0" anchor="t">
            <a:normAutofit fontScale="97500" lnSpcReduction="10000"/>
          </a:bodyPr>
          <a:lst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sz="2400" b="1" dirty="0" err="1">
                <a:solidFill>
                  <a:schemeClr val="bg1"/>
                </a:solidFill>
                <a:latin typeface="+mn-lt"/>
              </a:rPr>
              <a:t>Maes</a:t>
            </a:r>
            <a:r>
              <a:rPr lang="en-US" sz="2400" b="1" dirty="0">
                <a:solidFill>
                  <a:schemeClr val="bg1"/>
                </a:solidFill>
                <a:latin typeface="+mn-lt"/>
              </a:rPr>
              <a:t> </a:t>
            </a:r>
            <a:r>
              <a:rPr lang="en-US" sz="2400" b="1" dirty="0" err="1">
                <a:solidFill>
                  <a:schemeClr val="bg1"/>
                </a:solidFill>
                <a:latin typeface="+mn-lt"/>
              </a:rPr>
              <a:t>Dysgu</a:t>
            </a:r>
            <a:r>
              <a:rPr lang="en-US" sz="2400" b="1" dirty="0">
                <a:solidFill>
                  <a:schemeClr val="bg1"/>
                </a:solidFill>
                <a:latin typeface="+mn-lt"/>
              </a:rPr>
              <a:t> a </a:t>
            </a:r>
            <a:r>
              <a:rPr lang="en-US" sz="2400" b="1" dirty="0" err="1">
                <a:solidFill>
                  <a:schemeClr val="bg1"/>
                </a:solidFill>
                <a:latin typeface="+mn-lt"/>
              </a:rPr>
              <a:t>Phrofiad</a:t>
            </a:r>
            <a:r>
              <a:rPr lang="en-US" sz="2400" b="1" dirty="0">
                <a:solidFill>
                  <a:schemeClr val="bg1"/>
                </a:solidFill>
                <a:latin typeface="+mn-lt"/>
              </a:rPr>
              <a:t> </a:t>
            </a:r>
            <a:r>
              <a:rPr lang="en-US" sz="2400" b="1" dirty="0" err="1">
                <a:solidFill>
                  <a:schemeClr val="bg1"/>
                </a:solidFill>
                <a:latin typeface="+mn-lt"/>
              </a:rPr>
              <a:t>Ieithoedd</a:t>
            </a:r>
            <a:r>
              <a:rPr lang="en-US" sz="2400" b="1" dirty="0">
                <a:solidFill>
                  <a:schemeClr val="bg1"/>
                </a:solidFill>
                <a:latin typeface="+mn-lt"/>
              </a:rPr>
              <a:t>, </a:t>
            </a:r>
            <a:r>
              <a:rPr lang="en-US" sz="2400" b="1" dirty="0" err="1">
                <a:solidFill>
                  <a:schemeClr val="bg1"/>
                </a:solidFill>
                <a:latin typeface="+mn-lt"/>
              </a:rPr>
              <a:t>Llythrennedd</a:t>
            </a:r>
            <a:r>
              <a:rPr lang="en-US" sz="2400" b="1" dirty="0">
                <a:solidFill>
                  <a:schemeClr val="bg1"/>
                </a:solidFill>
                <a:latin typeface="+mn-lt"/>
              </a:rPr>
              <a:t> a </a:t>
            </a:r>
            <a:r>
              <a:rPr lang="en-US" sz="2400" b="1" dirty="0" err="1">
                <a:solidFill>
                  <a:schemeClr val="bg1"/>
                </a:solidFill>
                <a:latin typeface="+mn-lt"/>
              </a:rPr>
              <a:t>Chyfathrebu</a:t>
            </a:r>
            <a:endParaRPr lang="en-US" sz="2400" b="1" dirty="0">
              <a:solidFill>
                <a:schemeClr val="bg1"/>
              </a:solidFill>
              <a:latin typeface="+mn-lt"/>
            </a:endParaRPr>
          </a:p>
          <a:p>
            <a:r>
              <a:rPr lang="en-US" sz="2400" b="1" i="1" dirty="0">
                <a:solidFill>
                  <a:schemeClr val="bg1"/>
                </a:solidFill>
                <a:latin typeface="+mn-lt"/>
              </a:rPr>
              <a:t>Languages, Literacy and Communication Area of Learning and Experience</a:t>
            </a:r>
          </a:p>
        </p:txBody>
      </p:sp>
      <p:pic>
        <p:nvPicPr>
          <p:cNvPr id="17" name="Picture 16">
            <a:extLst>
              <a:ext uri="{FF2B5EF4-FFF2-40B4-BE49-F238E27FC236}">
                <a16:creationId xmlns:a16="http://schemas.microsoft.com/office/drawing/2014/main" id="{1D867DAA-E866-5244-839F-256444EC5327}"/>
              </a:ext>
            </a:extLst>
          </p:cNvPr>
          <p:cNvPicPr>
            <a:picLocks noChangeAspect="1"/>
          </p:cNvPicPr>
          <p:nvPr/>
        </p:nvPicPr>
        <p:blipFill rotWithShape="1">
          <a:blip r:embed="rId3"/>
          <a:srcRect t="6497" b="12147"/>
          <a:stretch/>
        </p:blipFill>
        <p:spPr>
          <a:xfrm>
            <a:off x="0" y="6003738"/>
            <a:ext cx="12192000" cy="854262"/>
          </a:xfrm>
          <a:prstGeom prst="rect">
            <a:avLst/>
          </a:prstGeom>
        </p:spPr>
      </p:pic>
    </p:spTree>
    <p:extLst>
      <p:ext uri="{BB962C8B-B14F-4D97-AF65-F5344CB8AC3E}">
        <p14:creationId xmlns:p14="http://schemas.microsoft.com/office/powerpoint/2010/main" val="291825519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7335F1A-4C2B-B04C-9C48-2D290EC699CA}"/>
              </a:ext>
            </a:extLst>
          </p:cNvPr>
          <p:cNvSpPr txBox="1"/>
          <p:nvPr/>
        </p:nvSpPr>
        <p:spPr>
          <a:xfrm>
            <a:off x="304800" y="971749"/>
            <a:ext cx="11582400" cy="707886"/>
          </a:xfrm>
          <a:prstGeom prst="rect">
            <a:avLst/>
          </a:prstGeom>
          <a:solidFill>
            <a:schemeClr val="bg1"/>
          </a:solidFill>
          <a:ln w="57150">
            <a:solidFill>
              <a:schemeClr val="accent1"/>
            </a:solidFill>
          </a:ln>
        </p:spPr>
        <p:txBody>
          <a:bodyPr wrap="square" rtlCol="0">
            <a:spAutoFit/>
          </a:bodyPr>
          <a:lstStyle/>
          <a:p>
            <a:r>
              <a:rPr lang="en-US" sz="2000" b="1" dirty="0"/>
              <a:t>With reference to each STATEMENT OF WHAT MATTERS there are DESCRIPTIONS OF LEARNING, and within those descriptions there are PROGRESSION STEPS.</a:t>
            </a:r>
          </a:p>
        </p:txBody>
      </p:sp>
      <p:sp>
        <p:nvSpPr>
          <p:cNvPr id="6" name="TextBox 5">
            <a:extLst>
              <a:ext uri="{FF2B5EF4-FFF2-40B4-BE49-F238E27FC236}">
                <a16:creationId xmlns:a16="http://schemas.microsoft.com/office/drawing/2014/main" id="{2C14A93E-2EDA-BA4F-B7E5-663BD362DB94}"/>
              </a:ext>
            </a:extLst>
          </p:cNvPr>
          <p:cNvSpPr txBox="1"/>
          <p:nvPr/>
        </p:nvSpPr>
        <p:spPr>
          <a:xfrm>
            <a:off x="318655" y="2374793"/>
            <a:ext cx="2523067" cy="400110"/>
          </a:xfrm>
          <a:prstGeom prst="rect">
            <a:avLst/>
          </a:prstGeom>
          <a:solidFill>
            <a:schemeClr val="accent2">
              <a:lumMod val="20000"/>
              <a:lumOff val="80000"/>
            </a:schemeClr>
          </a:solidFill>
          <a:ln w="57150">
            <a:solidFill>
              <a:schemeClr val="accent1"/>
            </a:solidFill>
          </a:ln>
        </p:spPr>
        <p:txBody>
          <a:bodyPr wrap="square" rtlCol="0">
            <a:spAutoFit/>
          </a:bodyPr>
          <a:lstStyle/>
          <a:p>
            <a:r>
              <a:rPr lang="en-US" sz="2000" dirty="0"/>
              <a:t>Notice ……</a:t>
            </a:r>
          </a:p>
        </p:txBody>
      </p:sp>
      <p:sp>
        <p:nvSpPr>
          <p:cNvPr id="11" name="TextBox 10">
            <a:extLst>
              <a:ext uri="{FF2B5EF4-FFF2-40B4-BE49-F238E27FC236}">
                <a16:creationId xmlns:a16="http://schemas.microsoft.com/office/drawing/2014/main" id="{79399E83-DD20-014E-A5C1-7FC920B98DEB}"/>
              </a:ext>
            </a:extLst>
          </p:cNvPr>
          <p:cNvSpPr txBox="1"/>
          <p:nvPr/>
        </p:nvSpPr>
        <p:spPr>
          <a:xfrm>
            <a:off x="318655" y="3764912"/>
            <a:ext cx="2523067" cy="2554545"/>
          </a:xfrm>
          <a:prstGeom prst="rect">
            <a:avLst/>
          </a:prstGeom>
          <a:solidFill>
            <a:schemeClr val="accent2">
              <a:lumMod val="20000"/>
              <a:lumOff val="80000"/>
            </a:schemeClr>
          </a:solidFill>
          <a:ln w="57150">
            <a:solidFill>
              <a:schemeClr val="accent1"/>
            </a:solidFill>
          </a:ln>
        </p:spPr>
        <p:txBody>
          <a:bodyPr wrap="square" rtlCol="0">
            <a:spAutoFit/>
          </a:bodyPr>
          <a:lstStyle/>
          <a:p>
            <a:r>
              <a:rPr lang="en-US" sz="2000" dirty="0"/>
              <a:t>PROGRESSION STPES</a:t>
            </a:r>
          </a:p>
          <a:p>
            <a:pPr marL="457200" indent="-457200">
              <a:buAutoNum type="arabicPeriod"/>
            </a:pPr>
            <a:r>
              <a:rPr lang="en-US" sz="2000" dirty="0"/>
              <a:t>5 year old</a:t>
            </a:r>
          </a:p>
          <a:p>
            <a:pPr marL="457200" indent="-457200">
              <a:buAutoNum type="arabicPeriod"/>
            </a:pPr>
            <a:r>
              <a:rPr lang="en-US" sz="2000" dirty="0"/>
              <a:t>8 year old</a:t>
            </a:r>
          </a:p>
          <a:p>
            <a:pPr marL="457200" indent="-457200">
              <a:buAutoNum type="arabicPeriod"/>
            </a:pPr>
            <a:r>
              <a:rPr lang="en-US" sz="2000" dirty="0"/>
              <a:t>11 year old</a:t>
            </a:r>
          </a:p>
          <a:p>
            <a:pPr marL="457200" indent="-457200">
              <a:buAutoNum type="arabicPeriod"/>
            </a:pPr>
            <a:r>
              <a:rPr lang="en-US" sz="2000" dirty="0"/>
              <a:t>14 year old</a:t>
            </a:r>
          </a:p>
          <a:p>
            <a:pPr marL="457200" indent="-457200">
              <a:buAutoNum type="arabicPeriod"/>
            </a:pPr>
            <a:r>
              <a:rPr lang="en-US" sz="2000" dirty="0"/>
              <a:t>16 year old</a:t>
            </a:r>
          </a:p>
          <a:p>
            <a:endParaRPr lang="en-US" sz="2000" dirty="0"/>
          </a:p>
        </p:txBody>
      </p:sp>
      <p:pic>
        <p:nvPicPr>
          <p:cNvPr id="5" name="Picture 4">
            <a:extLst>
              <a:ext uri="{FF2B5EF4-FFF2-40B4-BE49-F238E27FC236}">
                <a16:creationId xmlns:a16="http://schemas.microsoft.com/office/drawing/2014/main" id="{BC4F10AC-3AB4-F749-A5B7-0EEEBFF8DE7D}"/>
              </a:ext>
            </a:extLst>
          </p:cNvPr>
          <p:cNvPicPr>
            <a:picLocks noChangeAspect="1"/>
          </p:cNvPicPr>
          <p:nvPr/>
        </p:nvPicPr>
        <p:blipFill rotWithShape="1">
          <a:blip r:embed="rId3"/>
          <a:srcRect l="20216" t="22715" r="21142" b="19754"/>
          <a:stretch/>
        </p:blipFill>
        <p:spPr>
          <a:xfrm>
            <a:off x="4273973" y="1788754"/>
            <a:ext cx="6754246" cy="4141420"/>
          </a:xfrm>
          <a:prstGeom prst="rect">
            <a:avLst/>
          </a:prstGeom>
          <a:ln w="57150">
            <a:solidFill>
              <a:schemeClr val="accent1"/>
            </a:solidFill>
          </a:ln>
        </p:spPr>
      </p:pic>
      <p:cxnSp>
        <p:nvCxnSpPr>
          <p:cNvPr id="14" name="Straight Arrow Connector 13">
            <a:extLst>
              <a:ext uri="{FF2B5EF4-FFF2-40B4-BE49-F238E27FC236}">
                <a16:creationId xmlns:a16="http://schemas.microsoft.com/office/drawing/2014/main" id="{4569E680-C4A6-1F46-93F1-23F29D5EDF7C}"/>
              </a:ext>
            </a:extLst>
          </p:cNvPr>
          <p:cNvCxnSpPr>
            <a:cxnSpLocks/>
          </p:cNvCxnSpPr>
          <p:nvPr/>
        </p:nvCxnSpPr>
        <p:spPr>
          <a:xfrm>
            <a:off x="2841722" y="2608571"/>
            <a:ext cx="1633296" cy="691266"/>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EAAF122F-2217-4C4C-998F-5BA854C501D0}"/>
              </a:ext>
            </a:extLst>
          </p:cNvPr>
          <p:cNvCxnSpPr>
            <a:cxnSpLocks/>
            <a:stCxn id="11" idx="3"/>
          </p:cNvCxnSpPr>
          <p:nvPr/>
        </p:nvCxnSpPr>
        <p:spPr>
          <a:xfrm flipV="1">
            <a:off x="2841722" y="4119654"/>
            <a:ext cx="1744133" cy="922531"/>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sp>
        <p:nvSpPr>
          <p:cNvPr id="9" name="Title 1">
            <a:extLst>
              <a:ext uri="{FF2B5EF4-FFF2-40B4-BE49-F238E27FC236}">
                <a16:creationId xmlns:a16="http://schemas.microsoft.com/office/drawing/2014/main" id="{7AAB3046-70A6-B544-A693-F3E42299D474}"/>
              </a:ext>
            </a:extLst>
          </p:cNvPr>
          <p:cNvSpPr txBox="1">
            <a:spLocks/>
          </p:cNvSpPr>
          <p:nvPr/>
        </p:nvSpPr>
        <p:spPr>
          <a:xfrm>
            <a:off x="318655" y="97639"/>
            <a:ext cx="11665527" cy="758690"/>
          </a:xfrm>
          <a:prstGeom prst="rect">
            <a:avLst/>
          </a:prstGeom>
          <a:solidFill>
            <a:schemeClr val="tx2"/>
          </a:solidFill>
          <a:ln w="28575">
            <a:solidFill>
              <a:schemeClr val="bg1"/>
            </a:solidFill>
          </a:ln>
        </p:spPr>
        <p:txBody>
          <a:bodyPr vert="horz" lIns="91440" tIns="45720" rIns="91440" bIns="45720" rtlCol="0" anchor="t">
            <a:normAutofit fontScale="97500" lnSpcReduction="10000"/>
          </a:bodyPr>
          <a:lst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sz="2400" b="1" dirty="0" err="1">
                <a:solidFill>
                  <a:schemeClr val="bg1"/>
                </a:solidFill>
                <a:latin typeface="+mn-lt"/>
              </a:rPr>
              <a:t>Maes</a:t>
            </a:r>
            <a:r>
              <a:rPr lang="en-US" sz="2400" b="1" dirty="0">
                <a:solidFill>
                  <a:schemeClr val="bg1"/>
                </a:solidFill>
                <a:latin typeface="+mn-lt"/>
              </a:rPr>
              <a:t> </a:t>
            </a:r>
            <a:r>
              <a:rPr lang="en-US" sz="2400" b="1" dirty="0" err="1">
                <a:solidFill>
                  <a:schemeClr val="bg1"/>
                </a:solidFill>
                <a:latin typeface="+mn-lt"/>
              </a:rPr>
              <a:t>Dysgu</a:t>
            </a:r>
            <a:r>
              <a:rPr lang="en-US" sz="2400" b="1" dirty="0">
                <a:solidFill>
                  <a:schemeClr val="bg1"/>
                </a:solidFill>
                <a:latin typeface="+mn-lt"/>
              </a:rPr>
              <a:t> a </a:t>
            </a:r>
            <a:r>
              <a:rPr lang="en-US" sz="2400" b="1" dirty="0" err="1">
                <a:solidFill>
                  <a:schemeClr val="bg1"/>
                </a:solidFill>
                <a:latin typeface="+mn-lt"/>
              </a:rPr>
              <a:t>Phrofiad</a:t>
            </a:r>
            <a:r>
              <a:rPr lang="en-US" sz="2400" b="1" dirty="0">
                <a:solidFill>
                  <a:schemeClr val="bg1"/>
                </a:solidFill>
                <a:latin typeface="+mn-lt"/>
              </a:rPr>
              <a:t> </a:t>
            </a:r>
            <a:r>
              <a:rPr lang="en-US" sz="2400" b="1" dirty="0" err="1">
                <a:solidFill>
                  <a:schemeClr val="bg1"/>
                </a:solidFill>
                <a:latin typeface="+mn-lt"/>
              </a:rPr>
              <a:t>Ieithoedd</a:t>
            </a:r>
            <a:r>
              <a:rPr lang="en-US" sz="2400" b="1" dirty="0">
                <a:solidFill>
                  <a:schemeClr val="bg1"/>
                </a:solidFill>
                <a:latin typeface="+mn-lt"/>
              </a:rPr>
              <a:t>, </a:t>
            </a:r>
            <a:r>
              <a:rPr lang="en-US" sz="2400" b="1" dirty="0" err="1">
                <a:solidFill>
                  <a:schemeClr val="bg1"/>
                </a:solidFill>
                <a:latin typeface="+mn-lt"/>
              </a:rPr>
              <a:t>Llythrennedd</a:t>
            </a:r>
            <a:r>
              <a:rPr lang="en-US" sz="2400" b="1" dirty="0">
                <a:solidFill>
                  <a:schemeClr val="bg1"/>
                </a:solidFill>
                <a:latin typeface="+mn-lt"/>
              </a:rPr>
              <a:t> a </a:t>
            </a:r>
            <a:r>
              <a:rPr lang="en-US" sz="2400" b="1" dirty="0" err="1">
                <a:solidFill>
                  <a:schemeClr val="bg1"/>
                </a:solidFill>
                <a:latin typeface="+mn-lt"/>
              </a:rPr>
              <a:t>Chyfathrebu</a:t>
            </a:r>
            <a:endParaRPr lang="en-US" sz="2400" b="1" dirty="0">
              <a:solidFill>
                <a:schemeClr val="bg1"/>
              </a:solidFill>
              <a:latin typeface="+mn-lt"/>
            </a:endParaRPr>
          </a:p>
          <a:p>
            <a:r>
              <a:rPr lang="en-US" sz="2400" b="1" i="1" dirty="0">
                <a:solidFill>
                  <a:schemeClr val="bg1"/>
                </a:solidFill>
                <a:latin typeface="+mn-lt"/>
              </a:rPr>
              <a:t>Languages, Literacy and Communication Area of Learning and Experience</a:t>
            </a:r>
          </a:p>
        </p:txBody>
      </p:sp>
      <p:pic>
        <p:nvPicPr>
          <p:cNvPr id="12" name="Picture 11">
            <a:extLst>
              <a:ext uri="{FF2B5EF4-FFF2-40B4-BE49-F238E27FC236}">
                <a16:creationId xmlns:a16="http://schemas.microsoft.com/office/drawing/2014/main" id="{985CA380-BA80-BB46-8240-5BDA3158A699}"/>
              </a:ext>
            </a:extLst>
          </p:cNvPr>
          <p:cNvPicPr>
            <a:picLocks noChangeAspect="1"/>
          </p:cNvPicPr>
          <p:nvPr/>
        </p:nvPicPr>
        <p:blipFill rotWithShape="1">
          <a:blip r:embed="rId4"/>
          <a:srcRect t="6497" b="12147"/>
          <a:stretch/>
        </p:blipFill>
        <p:spPr>
          <a:xfrm>
            <a:off x="0" y="6003738"/>
            <a:ext cx="12192000" cy="854262"/>
          </a:xfrm>
          <a:prstGeom prst="rect">
            <a:avLst/>
          </a:prstGeom>
        </p:spPr>
      </p:pic>
    </p:spTree>
    <p:extLst>
      <p:ext uri="{BB962C8B-B14F-4D97-AF65-F5344CB8AC3E}">
        <p14:creationId xmlns:p14="http://schemas.microsoft.com/office/powerpoint/2010/main" val="182648562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7335F1A-4C2B-B04C-9C48-2D290EC699CA}"/>
              </a:ext>
            </a:extLst>
          </p:cNvPr>
          <p:cNvSpPr txBox="1"/>
          <p:nvPr/>
        </p:nvSpPr>
        <p:spPr>
          <a:xfrm>
            <a:off x="304800" y="971749"/>
            <a:ext cx="11582400" cy="707886"/>
          </a:xfrm>
          <a:prstGeom prst="rect">
            <a:avLst/>
          </a:prstGeom>
          <a:solidFill>
            <a:schemeClr val="bg1"/>
          </a:solidFill>
          <a:ln w="57150">
            <a:solidFill>
              <a:schemeClr val="accent1"/>
            </a:solidFill>
          </a:ln>
        </p:spPr>
        <p:txBody>
          <a:bodyPr wrap="square" rtlCol="0">
            <a:spAutoFit/>
          </a:bodyPr>
          <a:lstStyle/>
          <a:p>
            <a:r>
              <a:rPr lang="en-US" sz="2000" b="1" dirty="0"/>
              <a:t>With reference to each STATEMENT OF WHAT MATTERS there are DESCRIPTIONS OF LEARNING, and within those descriptions there are PROGRESSION STEPS.</a:t>
            </a:r>
          </a:p>
        </p:txBody>
      </p:sp>
      <p:sp>
        <p:nvSpPr>
          <p:cNvPr id="6" name="TextBox 5">
            <a:extLst>
              <a:ext uri="{FF2B5EF4-FFF2-40B4-BE49-F238E27FC236}">
                <a16:creationId xmlns:a16="http://schemas.microsoft.com/office/drawing/2014/main" id="{2C14A93E-2EDA-BA4F-B7E5-663BD362DB94}"/>
              </a:ext>
            </a:extLst>
          </p:cNvPr>
          <p:cNvSpPr txBox="1"/>
          <p:nvPr/>
        </p:nvSpPr>
        <p:spPr>
          <a:xfrm>
            <a:off x="304799" y="2542729"/>
            <a:ext cx="2523067" cy="400110"/>
          </a:xfrm>
          <a:prstGeom prst="rect">
            <a:avLst/>
          </a:prstGeom>
          <a:solidFill>
            <a:schemeClr val="accent2">
              <a:lumMod val="20000"/>
              <a:lumOff val="80000"/>
            </a:schemeClr>
          </a:solidFill>
          <a:ln w="57150">
            <a:solidFill>
              <a:schemeClr val="accent1"/>
            </a:solidFill>
          </a:ln>
        </p:spPr>
        <p:txBody>
          <a:bodyPr wrap="square" rtlCol="0">
            <a:spAutoFit/>
          </a:bodyPr>
          <a:lstStyle/>
          <a:p>
            <a:r>
              <a:rPr lang="en-US" sz="2000" dirty="0"/>
              <a:t>Notice ……</a:t>
            </a:r>
          </a:p>
        </p:txBody>
      </p:sp>
      <p:sp>
        <p:nvSpPr>
          <p:cNvPr id="11" name="TextBox 10">
            <a:extLst>
              <a:ext uri="{FF2B5EF4-FFF2-40B4-BE49-F238E27FC236}">
                <a16:creationId xmlns:a16="http://schemas.microsoft.com/office/drawing/2014/main" id="{79399E83-DD20-014E-A5C1-7FC920B98DEB}"/>
              </a:ext>
            </a:extLst>
          </p:cNvPr>
          <p:cNvSpPr txBox="1"/>
          <p:nvPr/>
        </p:nvSpPr>
        <p:spPr>
          <a:xfrm>
            <a:off x="304798" y="3605878"/>
            <a:ext cx="2523067" cy="2554545"/>
          </a:xfrm>
          <a:prstGeom prst="rect">
            <a:avLst/>
          </a:prstGeom>
          <a:solidFill>
            <a:schemeClr val="accent2">
              <a:lumMod val="20000"/>
              <a:lumOff val="80000"/>
            </a:schemeClr>
          </a:solidFill>
          <a:ln w="57150">
            <a:solidFill>
              <a:schemeClr val="accent1"/>
            </a:solidFill>
          </a:ln>
        </p:spPr>
        <p:txBody>
          <a:bodyPr wrap="square" rtlCol="0">
            <a:spAutoFit/>
          </a:bodyPr>
          <a:lstStyle/>
          <a:p>
            <a:r>
              <a:rPr lang="en-US" sz="2000" dirty="0"/>
              <a:t>PROGRESSION STPES</a:t>
            </a:r>
          </a:p>
          <a:p>
            <a:pPr marL="457200" indent="-457200">
              <a:buAutoNum type="arabicPeriod"/>
            </a:pPr>
            <a:r>
              <a:rPr lang="en-US" sz="2000" dirty="0"/>
              <a:t>5 year old</a:t>
            </a:r>
          </a:p>
          <a:p>
            <a:pPr marL="457200" indent="-457200">
              <a:buAutoNum type="arabicPeriod"/>
            </a:pPr>
            <a:r>
              <a:rPr lang="en-US" sz="2000" dirty="0"/>
              <a:t>8 year old</a:t>
            </a:r>
          </a:p>
          <a:p>
            <a:pPr marL="457200" indent="-457200">
              <a:buAutoNum type="arabicPeriod"/>
            </a:pPr>
            <a:r>
              <a:rPr lang="en-US" sz="2000" dirty="0"/>
              <a:t>11 year old</a:t>
            </a:r>
          </a:p>
          <a:p>
            <a:pPr marL="457200" indent="-457200">
              <a:buAutoNum type="arabicPeriod"/>
            </a:pPr>
            <a:r>
              <a:rPr lang="en-US" sz="2000" dirty="0"/>
              <a:t>14 year old</a:t>
            </a:r>
          </a:p>
          <a:p>
            <a:pPr marL="457200" indent="-457200">
              <a:buAutoNum type="arabicPeriod"/>
            </a:pPr>
            <a:r>
              <a:rPr lang="en-US" sz="2000" dirty="0"/>
              <a:t>16 year old</a:t>
            </a:r>
          </a:p>
          <a:p>
            <a:endParaRPr lang="en-US" sz="2000" dirty="0"/>
          </a:p>
        </p:txBody>
      </p:sp>
      <p:pic>
        <p:nvPicPr>
          <p:cNvPr id="7" name="Picture 6">
            <a:extLst>
              <a:ext uri="{FF2B5EF4-FFF2-40B4-BE49-F238E27FC236}">
                <a16:creationId xmlns:a16="http://schemas.microsoft.com/office/drawing/2014/main" id="{AFAF652A-57CC-EE42-9E3C-63722AB6267E}"/>
              </a:ext>
            </a:extLst>
          </p:cNvPr>
          <p:cNvPicPr>
            <a:picLocks noChangeAspect="1"/>
          </p:cNvPicPr>
          <p:nvPr/>
        </p:nvPicPr>
        <p:blipFill rotWithShape="1">
          <a:blip r:embed="rId3"/>
          <a:srcRect l="20216" t="24492" r="19135" b="8642"/>
          <a:stretch/>
        </p:blipFill>
        <p:spPr>
          <a:xfrm>
            <a:off x="4656667" y="1866088"/>
            <a:ext cx="6205297" cy="4275954"/>
          </a:xfrm>
          <a:prstGeom prst="rect">
            <a:avLst/>
          </a:prstGeom>
          <a:ln w="57150">
            <a:solidFill>
              <a:schemeClr val="accent1"/>
            </a:solidFill>
          </a:ln>
        </p:spPr>
      </p:pic>
      <p:cxnSp>
        <p:nvCxnSpPr>
          <p:cNvPr id="12" name="Straight Arrow Connector 11">
            <a:extLst>
              <a:ext uri="{FF2B5EF4-FFF2-40B4-BE49-F238E27FC236}">
                <a16:creationId xmlns:a16="http://schemas.microsoft.com/office/drawing/2014/main" id="{5CC42174-35AA-EE44-9509-5D58EAF264E6}"/>
              </a:ext>
            </a:extLst>
          </p:cNvPr>
          <p:cNvCxnSpPr>
            <a:cxnSpLocks/>
          </p:cNvCxnSpPr>
          <p:nvPr/>
        </p:nvCxnSpPr>
        <p:spPr>
          <a:xfrm flipV="1">
            <a:off x="2827866" y="2222786"/>
            <a:ext cx="2065867" cy="519998"/>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82AC4080-0F4E-6A4F-9D38-A33E82BEE004}"/>
              </a:ext>
            </a:extLst>
          </p:cNvPr>
          <p:cNvCxnSpPr>
            <a:cxnSpLocks/>
          </p:cNvCxnSpPr>
          <p:nvPr/>
        </p:nvCxnSpPr>
        <p:spPr>
          <a:xfrm flipV="1">
            <a:off x="2827867" y="3287356"/>
            <a:ext cx="2065866" cy="1341883"/>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sp>
        <p:nvSpPr>
          <p:cNvPr id="15" name="Freeform 14">
            <a:extLst>
              <a:ext uri="{FF2B5EF4-FFF2-40B4-BE49-F238E27FC236}">
                <a16:creationId xmlns:a16="http://schemas.microsoft.com/office/drawing/2014/main" id="{34E1AD82-B939-544F-8534-F2C0E37FCD9D}"/>
              </a:ext>
            </a:extLst>
          </p:cNvPr>
          <p:cNvSpPr/>
          <p:nvPr/>
        </p:nvSpPr>
        <p:spPr>
          <a:xfrm>
            <a:off x="4379576" y="1509714"/>
            <a:ext cx="4436533" cy="3010713"/>
          </a:xfrm>
          <a:custGeom>
            <a:avLst/>
            <a:gdLst>
              <a:gd name="connsiteX0" fmla="*/ 1286933 w 1664538"/>
              <a:gd name="connsiteY0" fmla="*/ 33867 h 1761067"/>
              <a:gd name="connsiteX1" fmla="*/ 1168400 w 1664538"/>
              <a:gd name="connsiteY1" fmla="*/ 50800 h 1761067"/>
              <a:gd name="connsiteX2" fmla="*/ 677333 w 1664538"/>
              <a:gd name="connsiteY2" fmla="*/ 101600 h 1761067"/>
              <a:gd name="connsiteX3" fmla="*/ 440267 w 1664538"/>
              <a:gd name="connsiteY3" fmla="*/ 169333 h 1761067"/>
              <a:gd name="connsiteX4" fmla="*/ 338667 w 1664538"/>
              <a:gd name="connsiteY4" fmla="*/ 203200 h 1761067"/>
              <a:gd name="connsiteX5" fmla="*/ 287867 w 1664538"/>
              <a:gd name="connsiteY5" fmla="*/ 220133 h 1761067"/>
              <a:gd name="connsiteX6" fmla="*/ 237067 w 1664538"/>
              <a:gd name="connsiteY6" fmla="*/ 254000 h 1761067"/>
              <a:gd name="connsiteX7" fmla="*/ 135467 w 1664538"/>
              <a:gd name="connsiteY7" fmla="*/ 287867 h 1761067"/>
              <a:gd name="connsiteX8" fmla="*/ 0 w 1664538"/>
              <a:gd name="connsiteY8" fmla="*/ 440267 h 1761067"/>
              <a:gd name="connsiteX9" fmla="*/ 16933 w 1664538"/>
              <a:gd name="connsiteY9" fmla="*/ 880533 h 1761067"/>
              <a:gd name="connsiteX10" fmla="*/ 33867 w 1664538"/>
              <a:gd name="connsiteY10" fmla="*/ 982133 h 1761067"/>
              <a:gd name="connsiteX11" fmla="*/ 50800 w 1664538"/>
              <a:gd name="connsiteY11" fmla="*/ 1100667 h 1761067"/>
              <a:gd name="connsiteX12" fmla="*/ 101600 w 1664538"/>
              <a:gd name="connsiteY12" fmla="*/ 1270000 h 1761067"/>
              <a:gd name="connsiteX13" fmla="*/ 135467 w 1664538"/>
              <a:gd name="connsiteY13" fmla="*/ 1371600 h 1761067"/>
              <a:gd name="connsiteX14" fmla="*/ 152400 w 1664538"/>
              <a:gd name="connsiteY14" fmla="*/ 1422400 h 1761067"/>
              <a:gd name="connsiteX15" fmla="*/ 237067 w 1664538"/>
              <a:gd name="connsiteY15" fmla="*/ 1524000 h 1761067"/>
              <a:gd name="connsiteX16" fmla="*/ 287867 w 1664538"/>
              <a:gd name="connsiteY16" fmla="*/ 1557867 h 1761067"/>
              <a:gd name="connsiteX17" fmla="*/ 423333 w 1664538"/>
              <a:gd name="connsiteY17" fmla="*/ 1676400 h 1761067"/>
              <a:gd name="connsiteX18" fmla="*/ 474133 w 1664538"/>
              <a:gd name="connsiteY18" fmla="*/ 1710267 h 1761067"/>
              <a:gd name="connsiteX19" fmla="*/ 575733 w 1664538"/>
              <a:gd name="connsiteY19" fmla="*/ 1744133 h 1761067"/>
              <a:gd name="connsiteX20" fmla="*/ 626533 w 1664538"/>
              <a:gd name="connsiteY20" fmla="*/ 1761067 h 1761067"/>
              <a:gd name="connsiteX21" fmla="*/ 1117600 w 1664538"/>
              <a:gd name="connsiteY21" fmla="*/ 1744133 h 1761067"/>
              <a:gd name="connsiteX22" fmla="*/ 1219200 w 1664538"/>
              <a:gd name="connsiteY22" fmla="*/ 1710267 h 1761067"/>
              <a:gd name="connsiteX23" fmla="*/ 1371600 w 1664538"/>
              <a:gd name="connsiteY23" fmla="*/ 1625600 h 1761067"/>
              <a:gd name="connsiteX24" fmla="*/ 1473200 w 1664538"/>
              <a:gd name="connsiteY24" fmla="*/ 1540933 h 1761067"/>
              <a:gd name="connsiteX25" fmla="*/ 1507067 w 1664538"/>
              <a:gd name="connsiteY25" fmla="*/ 1490133 h 1761067"/>
              <a:gd name="connsiteX26" fmla="*/ 1557867 w 1664538"/>
              <a:gd name="connsiteY26" fmla="*/ 1388533 h 1761067"/>
              <a:gd name="connsiteX27" fmla="*/ 1591733 w 1664538"/>
              <a:gd name="connsiteY27" fmla="*/ 1286933 h 1761067"/>
              <a:gd name="connsiteX28" fmla="*/ 1642533 w 1664538"/>
              <a:gd name="connsiteY28" fmla="*/ 1168400 h 1761067"/>
              <a:gd name="connsiteX29" fmla="*/ 1642533 w 1664538"/>
              <a:gd name="connsiteY29" fmla="*/ 491067 h 1761067"/>
              <a:gd name="connsiteX30" fmla="*/ 1625600 w 1664538"/>
              <a:gd name="connsiteY30" fmla="*/ 423333 h 1761067"/>
              <a:gd name="connsiteX31" fmla="*/ 1540933 w 1664538"/>
              <a:gd name="connsiteY31" fmla="*/ 321733 h 1761067"/>
              <a:gd name="connsiteX32" fmla="*/ 1371600 w 1664538"/>
              <a:gd name="connsiteY32" fmla="*/ 118533 h 1761067"/>
              <a:gd name="connsiteX33" fmla="*/ 1117600 w 1664538"/>
              <a:gd name="connsiteY33" fmla="*/ 33867 h 1761067"/>
              <a:gd name="connsiteX34" fmla="*/ 1016000 w 1664538"/>
              <a:gd name="connsiteY34" fmla="*/ 0 h 1761067"/>
              <a:gd name="connsiteX35" fmla="*/ 982133 w 1664538"/>
              <a:gd name="connsiteY35" fmla="*/ 0 h 1761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664538" h="1761067">
                <a:moveTo>
                  <a:pt x="1286933" y="33867"/>
                </a:moveTo>
                <a:cubicBezTo>
                  <a:pt x="1247422" y="39511"/>
                  <a:pt x="1208148" y="47187"/>
                  <a:pt x="1168400" y="50800"/>
                </a:cubicBezTo>
                <a:cubicBezTo>
                  <a:pt x="1013766" y="64857"/>
                  <a:pt x="830000" y="63433"/>
                  <a:pt x="677333" y="101600"/>
                </a:cubicBezTo>
                <a:cubicBezTo>
                  <a:pt x="507249" y="144122"/>
                  <a:pt x="586012" y="120751"/>
                  <a:pt x="440267" y="169333"/>
                </a:cubicBezTo>
                <a:lnTo>
                  <a:pt x="338667" y="203200"/>
                </a:lnTo>
                <a:lnTo>
                  <a:pt x="287867" y="220133"/>
                </a:lnTo>
                <a:cubicBezTo>
                  <a:pt x="270934" y="231422"/>
                  <a:pt x="255664" y="245734"/>
                  <a:pt x="237067" y="254000"/>
                </a:cubicBezTo>
                <a:cubicBezTo>
                  <a:pt x="204445" y="268499"/>
                  <a:pt x="135467" y="287867"/>
                  <a:pt x="135467" y="287867"/>
                </a:cubicBezTo>
                <a:cubicBezTo>
                  <a:pt x="19476" y="403858"/>
                  <a:pt x="60434" y="349616"/>
                  <a:pt x="0" y="440267"/>
                </a:cubicBezTo>
                <a:cubicBezTo>
                  <a:pt x="5644" y="587022"/>
                  <a:pt x="7772" y="733955"/>
                  <a:pt x="16933" y="880533"/>
                </a:cubicBezTo>
                <a:cubicBezTo>
                  <a:pt x="19075" y="914800"/>
                  <a:pt x="28646" y="948198"/>
                  <a:pt x="33867" y="982133"/>
                </a:cubicBezTo>
                <a:cubicBezTo>
                  <a:pt x="39936" y="1021581"/>
                  <a:pt x="43660" y="1061398"/>
                  <a:pt x="50800" y="1100667"/>
                </a:cubicBezTo>
                <a:cubicBezTo>
                  <a:pt x="61037" y="1156971"/>
                  <a:pt x="83926" y="1216978"/>
                  <a:pt x="101600" y="1270000"/>
                </a:cubicBezTo>
                <a:lnTo>
                  <a:pt x="135467" y="1371600"/>
                </a:lnTo>
                <a:cubicBezTo>
                  <a:pt x="141111" y="1388533"/>
                  <a:pt x="142499" y="1407549"/>
                  <a:pt x="152400" y="1422400"/>
                </a:cubicBezTo>
                <a:cubicBezTo>
                  <a:pt x="185700" y="1472350"/>
                  <a:pt x="188174" y="1483256"/>
                  <a:pt x="237067" y="1524000"/>
                </a:cubicBezTo>
                <a:cubicBezTo>
                  <a:pt x="252701" y="1537029"/>
                  <a:pt x="270934" y="1546578"/>
                  <a:pt x="287867" y="1557867"/>
                </a:cubicBezTo>
                <a:cubicBezTo>
                  <a:pt x="344311" y="1642534"/>
                  <a:pt x="304799" y="1597378"/>
                  <a:pt x="423333" y="1676400"/>
                </a:cubicBezTo>
                <a:cubicBezTo>
                  <a:pt x="440266" y="1687689"/>
                  <a:pt x="454826" y="1703831"/>
                  <a:pt x="474133" y="1710267"/>
                </a:cubicBezTo>
                <a:lnTo>
                  <a:pt x="575733" y="1744133"/>
                </a:lnTo>
                <a:lnTo>
                  <a:pt x="626533" y="1761067"/>
                </a:lnTo>
                <a:cubicBezTo>
                  <a:pt x="790222" y="1755422"/>
                  <a:pt x="954412" y="1758121"/>
                  <a:pt x="1117600" y="1744133"/>
                </a:cubicBezTo>
                <a:cubicBezTo>
                  <a:pt x="1153168" y="1741084"/>
                  <a:pt x="1185333" y="1721556"/>
                  <a:pt x="1219200" y="1710267"/>
                </a:cubicBezTo>
                <a:cubicBezTo>
                  <a:pt x="1308610" y="1680464"/>
                  <a:pt x="1255158" y="1703228"/>
                  <a:pt x="1371600" y="1625600"/>
                </a:cubicBezTo>
                <a:cubicBezTo>
                  <a:pt x="1421549" y="1592301"/>
                  <a:pt x="1432457" y="1589825"/>
                  <a:pt x="1473200" y="1540933"/>
                </a:cubicBezTo>
                <a:cubicBezTo>
                  <a:pt x="1486229" y="1525299"/>
                  <a:pt x="1495778" y="1507066"/>
                  <a:pt x="1507067" y="1490133"/>
                </a:cubicBezTo>
                <a:cubicBezTo>
                  <a:pt x="1568821" y="1304866"/>
                  <a:pt x="1470332" y="1585487"/>
                  <a:pt x="1557867" y="1388533"/>
                </a:cubicBezTo>
                <a:cubicBezTo>
                  <a:pt x="1572365" y="1355911"/>
                  <a:pt x="1575768" y="1318863"/>
                  <a:pt x="1591733" y="1286933"/>
                </a:cubicBezTo>
                <a:cubicBezTo>
                  <a:pt x="1633583" y="1203235"/>
                  <a:pt x="1617618" y="1243147"/>
                  <a:pt x="1642533" y="1168400"/>
                </a:cubicBezTo>
                <a:cubicBezTo>
                  <a:pt x="1673292" y="860822"/>
                  <a:pt x="1670420" y="965137"/>
                  <a:pt x="1642533" y="491067"/>
                </a:cubicBezTo>
                <a:cubicBezTo>
                  <a:pt x="1641166" y="467834"/>
                  <a:pt x="1634768" y="444724"/>
                  <a:pt x="1625600" y="423333"/>
                </a:cubicBezTo>
                <a:cubicBezTo>
                  <a:pt x="1600847" y="365575"/>
                  <a:pt x="1579769" y="371665"/>
                  <a:pt x="1540933" y="321733"/>
                </a:cubicBezTo>
                <a:cubicBezTo>
                  <a:pt x="1502977" y="272932"/>
                  <a:pt x="1435681" y="139893"/>
                  <a:pt x="1371600" y="118533"/>
                </a:cubicBezTo>
                <a:lnTo>
                  <a:pt x="1117600" y="33867"/>
                </a:lnTo>
                <a:lnTo>
                  <a:pt x="1016000" y="0"/>
                </a:lnTo>
                <a:lnTo>
                  <a:pt x="982133" y="0"/>
                </a:lnTo>
              </a:path>
            </a:pathLst>
          </a:cu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itle 1">
            <a:extLst>
              <a:ext uri="{FF2B5EF4-FFF2-40B4-BE49-F238E27FC236}">
                <a16:creationId xmlns:a16="http://schemas.microsoft.com/office/drawing/2014/main" id="{F5A93D46-3911-0A43-9503-8CFCBBC95F7F}"/>
              </a:ext>
            </a:extLst>
          </p:cNvPr>
          <p:cNvSpPr txBox="1">
            <a:spLocks/>
          </p:cNvSpPr>
          <p:nvPr/>
        </p:nvSpPr>
        <p:spPr>
          <a:xfrm>
            <a:off x="318655" y="97639"/>
            <a:ext cx="11665527" cy="758690"/>
          </a:xfrm>
          <a:prstGeom prst="rect">
            <a:avLst/>
          </a:prstGeom>
          <a:solidFill>
            <a:schemeClr val="tx2"/>
          </a:solidFill>
          <a:ln w="28575">
            <a:solidFill>
              <a:schemeClr val="bg1"/>
            </a:solidFill>
          </a:ln>
        </p:spPr>
        <p:txBody>
          <a:bodyPr vert="horz" lIns="91440" tIns="45720" rIns="91440" bIns="45720" rtlCol="0" anchor="t">
            <a:normAutofit fontScale="97500" lnSpcReduction="10000"/>
          </a:bodyPr>
          <a:lst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sz="2400" b="1" dirty="0" err="1">
                <a:solidFill>
                  <a:schemeClr val="bg1"/>
                </a:solidFill>
                <a:latin typeface="+mn-lt"/>
              </a:rPr>
              <a:t>Maes</a:t>
            </a:r>
            <a:r>
              <a:rPr lang="en-US" sz="2400" b="1" dirty="0">
                <a:solidFill>
                  <a:schemeClr val="bg1"/>
                </a:solidFill>
                <a:latin typeface="+mn-lt"/>
              </a:rPr>
              <a:t> </a:t>
            </a:r>
            <a:r>
              <a:rPr lang="en-US" sz="2400" b="1" dirty="0" err="1">
                <a:solidFill>
                  <a:schemeClr val="bg1"/>
                </a:solidFill>
                <a:latin typeface="+mn-lt"/>
              </a:rPr>
              <a:t>Dysgu</a:t>
            </a:r>
            <a:r>
              <a:rPr lang="en-US" sz="2400" b="1" dirty="0">
                <a:solidFill>
                  <a:schemeClr val="bg1"/>
                </a:solidFill>
                <a:latin typeface="+mn-lt"/>
              </a:rPr>
              <a:t> a </a:t>
            </a:r>
            <a:r>
              <a:rPr lang="en-US" sz="2400" b="1" dirty="0" err="1">
                <a:solidFill>
                  <a:schemeClr val="bg1"/>
                </a:solidFill>
                <a:latin typeface="+mn-lt"/>
              </a:rPr>
              <a:t>Phrofiad</a:t>
            </a:r>
            <a:r>
              <a:rPr lang="en-US" sz="2400" b="1" dirty="0">
                <a:solidFill>
                  <a:schemeClr val="bg1"/>
                </a:solidFill>
                <a:latin typeface="+mn-lt"/>
              </a:rPr>
              <a:t> </a:t>
            </a:r>
            <a:r>
              <a:rPr lang="en-US" sz="2400" b="1" dirty="0" err="1">
                <a:solidFill>
                  <a:schemeClr val="bg1"/>
                </a:solidFill>
                <a:latin typeface="+mn-lt"/>
              </a:rPr>
              <a:t>Ieithoedd</a:t>
            </a:r>
            <a:r>
              <a:rPr lang="en-US" sz="2400" b="1" dirty="0">
                <a:solidFill>
                  <a:schemeClr val="bg1"/>
                </a:solidFill>
                <a:latin typeface="+mn-lt"/>
              </a:rPr>
              <a:t>, </a:t>
            </a:r>
            <a:r>
              <a:rPr lang="en-US" sz="2400" b="1" dirty="0" err="1">
                <a:solidFill>
                  <a:schemeClr val="bg1"/>
                </a:solidFill>
                <a:latin typeface="+mn-lt"/>
              </a:rPr>
              <a:t>Llythrennedd</a:t>
            </a:r>
            <a:r>
              <a:rPr lang="en-US" sz="2400" b="1" dirty="0">
                <a:solidFill>
                  <a:schemeClr val="bg1"/>
                </a:solidFill>
                <a:latin typeface="+mn-lt"/>
              </a:rPr>
              <a:t> a </a:t>
            </a:r>
            <a:r>
              <a:rPr lang="en-US" sz="2400" b="1" dirty="0" err="1">
                <a:solidFill>
                  <a:schemeClr val="bg1"/>
                </a:solidFill>
                <a:latin typeface="+mn-lt"/>
              </a:rPr>
              <a:t>Chyfathrebu</a:t>
            </a:r>
            <a:endParaRPr lang="en-US" sz="2400" b="1" dirty="0">
              <a:solidFill>
                <a:schemeClr val="bg1"/>
              </a:solidFill>
              <a:latin typeface="+mn-lt"/>
            </a:endParaRPr>
          </a:p>
          <a:p>
            <a:r>
              <a:rPr lang="en-US" sz="2400" b="1" i="1" dirty="0">
                <a:solidFill>
                  <a:schemeClr val="bg1"/>
                </a:solidFill>
                <a:latin typeface="+mn-lt"/>
              </a:rPr>
              <a:t>Languages, Literacy and Communication Area of Learning and Experience</a:t>
            </a:r>
          </a:p>
        </p:txBody>
      </p:sp>
      <p:pic>
        <p:nvPicPr>
          <p:cNvPr id="14" name="Picture 13">
            <a:extLst>
              <a:ext uri="{FF2B5EF4-FFF2-40B4-BE49-F238E27FC236}">
                <a16:creationId xmlns:a16="http://schemas.microsoft.com/office/drawing/2014/main" id="{291D6BA3-DCB1-7A4E-A188-4480B46F8678}"/>
              </a:ext>
            </a:extLst>
          </p:cNvPr>
          <p:cNvPicPr>
            <a:picLocks noChangeAspect="1"/>
          </p:cNvPicPr>
          <p:nvPr/>
        </p:nvPicPr>
        <p:blipFill rotWithShape="1">
          <a:blip r:embed="rId4"/>
          <a:srcRect t="6497" b="12147"/>
          <a:stretch/>
        </p:blipFill>
        <p:spPr>
          <a:xfrm>
            <a:off x="0" y="6003738"/>
            <a:ext cx="12192000" cy="854262"/>
          </a:xfrm>
          <a:prstGeom prst="rect">
            <a:avLst/>
          </a:prstGeom>
        </p:spPr>
      </p:pic>
    </p:spTree>
    <p:extLst>
      <p:ext uri="{BB962C8B-B14F-4D97-AF65-F5344CB8AC3E}">
        <p14:creationId xmlns:p14="http://schemas.microsoft.com/office/powerpoint/2010/main" val="330078575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AA47B22-8773-A84A-812D-5514F243B638}"/>
              </a:ext>
            </a:extLst>
          </p:cNvPr>
          <p:cNvPicPr>
            <a:picLocks noChangeAspect="1"/>
          </p:cNvPicPr>
          <p:nvPr/>
        </p:nvPicPr>
        <p:blipFill rotWithShape="1">
          <a:blip r:embed="rId2"/>
          <a:srcRect t="6497" b="12147"/>
          <a:stretch/>
        </p:blipFill>
        <p:spPr>
          <a:xfrm>
            <a:off x="0" y="6003738"/>
            <a:ext cx="12192000" cy="854262"/>
          </a:xfrm>
          <a:prstGeom prst="rect">
            <a:avLst/>
          </a:prstGeom>
        </p:spPr>
      </p:pic>
      <p:pic>
        <p:nvPicPr>
          <p:cNvPr id="3" name="Picture 2">
            <a:extLst>
              <a:ext uri="{FF2B5EF4-FFF2-40B4-BE49-F238E27FC236}">
                <a16:creationId xmlns:a16="http://schemas.microsoft.com/office/drawing/2014/main" id="{DD4AE6B8-4F51-CE4E-964F-FB6C7F282CD3}"/>
              </a:ext>
            </a:extLst>
          </p:cNvPr>
          <p:cNvPicPr>
            <a:picLocks noChangeAspect="1"/>
          </p:cNvPicPr>
          <p:nvPr/>
        </p:nvPicPr>
        <p:blipFill>
          <a:blip r:embed="rId3"/>
          <a:stretch>
            <a:fillRect/>
          </a:stretch>
        </p:blipFill>
        <p:spPr>
          <a:xfrm>
            <a:off x="3648635" y="247889"/>
            <a:ext cx="4894729" cy="5424461"/>
          </a:xfrm>
          <a:prstGeom prst="rect">
            <a:avLst/>
          </a:prstGeom>
          <a:ln w="76200">
            <a:solidFill>
              <a:schemeClr val="tx1"/>
            </a:solidFill>
          </a:ln>
        </p:spPr>
      </p:pic>
    </p:spTree>
    <p:extLst>
      <p:ext uri="{BB962C8B-B14F-4D97-AF65-F5344CB8AC3E}">
        <p14:creationId xmlns:p14="http://schemas.microsoft.com/office/powerpoint/2010/main" val="203893267"/>
      </p:ext>
    </p:extLst>
  </p:cSld>
  <p:clrMapOvr>
    <a:masterClrMapping/>
  </p:clrMapOvr>
</p:sld>
</file>

<file path=ppt/theme/theme1.xml><?xml version="1.0" encoding="utf-8"?>
<a:theme xmlns:a="http://schemas.openxmlformats.org/drawingml/2006/main" name="Badge">
  <a:themeElements>
    <a:clrScheme name="Badge">
      <a:dk1>
        <a:sysClr val="windowText" lastClr="000000"/>
      </a:dk1>
      <a:lt1>
        <a:sysClr val="window" lastClr="FFFFFF"/>
      </a:lt1>
      <a:dk2>
        <a:srgbClr val="171312"/>
      </a:dk2>
      <a:lt2>
        <a:srgbClr val="F7F0DF"/>
      </a:lt2>
      <a:accent1>
        <a:srgbClr val="53AE6E"/>
      </a:accent1>
      <a:accent2>
        <a:srgbClr val="326267"/>
      </a:accent2>
      <a:accent3>
        <a:srgbClr val="C5C34A"/>
      </a:accent3>
      <a:accent4>
        <a:srgbClr val="BF6546"/>
      </a:accent4>
      <a:accent5>
        <a:srgbClr val="81B5A8"/>
      </a:accent5>
      <a:accent6>
        <a:srgbClr val="636455"/>
      </a:accent6>
      <a:hlink>
        <a:srgbClr val="81B5A8"/>
      </a:hlink>
      <a:folHlink>
        <a:srgbClr val="936888"/>
      </a:folHlink>
    </a:clrScheme>
    <a:fontScheme name="Badge">
      <a:majorFont>
        <a:latin typeface="Impact" panose="020B080603090205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ill Sans MT" panose="020B0502020104020203"/>
        <a:ea typeface=""/>
        <a:cs typeface=""/>
        <a:font script="Grek" typeface="Corbel"/>
        <a:font script="Cyrl" typeface="Corbel"/>
        <a:font script="Jpan" typeface="メイリオ"/>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Badg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12700" cap="flat" cmpd="sng" algn="in">
          <a:solidFill>
            <a:schemeClr val="phClr"/>
          </a:solidFill>
          <a:prstDash val="solid"/>
        </a:ln>
        <a:ln w="50800" cap="flat" cmpd="sng" algn="in">
          <a:solidFill>
            <a:schemeClr val="phClr"/>
          </a:solidFill>
          <a:prstDash val="solid"/>
        </a:ln>
      </a:lnStyleLst>
      <a:effectStyleLst>
        <a:effectStyle>
          <a:effectLst/>
        </a:effectStyle>
        <a:effectStyle>
          <a:effectLst/>
        </a:effectStyle>
        <a:effectStyle>
          <a:effectLst>
            <a:outerShdw blurRad="38100" dist="25400" dir="5400000" algn="ctr" rotWithShape="0">
              <a:srgbClr val="000000">
                <a:alpha val="2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adge" id="{71A07785-5930-41D4-9A83-E23602B48E98}" vid="{A1A3E1F0-B5EF-49C5-810A-B1B32AEDDC8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{74AC2959-7A62-354B-B6A9-11FBF455158C}tf10001071</Template>
  <TotalTime>1913</TotalTime>
  <Words>1460</Words>
  <Application>Microsoft Macintosh PowerPoint</Application>
  <PresentationFormat>Widescreen</PresentationFormat>
  <Paragraphs>199</Paragraphs>
  <Slides>24</Slides>
  <Notes>19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24</vt:i4>
      </vt:variant>
    </vt:vector>
  </HeadingPairs>
  <TitlesOfParts>
    <vt:vector size="30" baseType="lpstr">
      <vt:lpstr>Arial</vt:lpstr>
      <vt:lpstr>Calibri</vt:lpstr>
      <vt:lpstr>Gill Sans MT</vt:lpstr>
      <vt:lpstr>Impact</vt:lpstr>
      <vt:lpstr>Wingdings 3</vt:lpstr>
      <vt:lpstr>Badge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Uned 2</dc:title>
  <dc:creator>Microsoft Office User</dc:creator>
  <cp:lastModifiedBy>Nia Evans</cp:lastModifiedBy>
  <cp:revision>542</cp:revision>
  <cp:lastPrinted>2020-02-20T13:36:13Z</cp:lastPrinted>
  <dcterms:created xsi:type="dcterms:W3CDTF">2015-12-21T14:17:18Z</dcterms:created>
  <dcterms:modified xsi:type="dcterms:W3CDTF">2021-10-18T15:11:53Z</dcterms:modified>
</cp:coreProperties>
</file>