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9" r:id="rId5"/>
    <p:sldId id="262" r:id="rId6"/>
    <p:sldId id="263" r:id="rId7"/>
    <p:sldId id="264"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A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71E29D-BD17-471B-9F46-823D801BC3D3}" v="145" dt="2022-12-09T10:27:14.6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83" autoAdjust="0"/>
    <p:restoredTop sz="53753" autoAdjust="0"/>
  </p:normalViewPr>
  <p:slideViewPr>
    <p:cSldViewPr snapToGrid="0">
      <p:cViewPr varScale="1">
        <p:scale>
          <a:sx n="57" d="100"/>
          <a:sy n="57" d="100"/>
        </p:scale>
        <p:origin x="2622" y="78"/>
      </p:cViewPr>
      <p:guideLst/>
    </p:cSldViewPr>
  </p:slideViewPr>
  <p:notesTextViewPr>
    <p:cViewPr>
      <p:scale>
        <a:sx n="150" d="100"/>
        <a:sy n="150" d="100"/>
      </p:scale>
      <p:origin x="0" y="-87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ish Ravin" userId="62425a72d9c7134e" providerId="LiveId" clId="{1D71E29D-BD17-471B-9F46-823D801BC3D3}"/>
    <pc:docChg chg="modSld">
      <pc:chgData name="Tharish Ravin" userId="62425a72d9c7134e" providerId="LiveId" clId="{1D71E29D-BD17-471B-9F46-823D801BC3D3}" dt="2022-12-09T10:27:29.936" v="114" actId="20577"/>
      <pc:docMkLst>
        <pc:docMk/>
      </pc:docMkLst>
      <pc:sldChg chg="modNotesTx">
        <pc:chgData name="Tharish Ravin" userId="62425a72d9c7134e" providerId="LiveId" clId="{1D71E29D-BD17-471B-9F46-823D801BC3D3}" dt="2022-12-09T10:27:29.936" v="114" actId="20577"/>
        <pc:sldMkLst>
          <pc:docMk/>
          <pc:sldMk cId="3672419321" sldId="265"/>
        </pc:sldMkLst>
      </pc:sldChg>
    </pc:docChg>
  </pc:docChgLst>
  <pc:docChgLst>
    <pc:chgData name="Tharish Ravin Ranjit" userId="62425a72d9c7134e" providerId="LiveId" clId="{1D71E29D-BD17-471B-9F46-823D801BC3D3}"/>
    <pc:docChg chg="undo redo custSel addSld modSld sldOrd modMainMaster">
      <pc:chgData name="Tharish Ravin Ranjit" userId="62425a72d9c7134e" providerId="LiveId" clId="{1D71E29D-BD17-471B-9F46-823D801BC3D3}" dt="2022-12-08T20:49:32.504" v="3466" actId="20577"/>
      <pc:docMkLst>
        <pc:docMk/>
      </pc:docMkLst>
      <pc:sldChg chg="delSp modSp mod modTransition setBg modNotesTx">
        <pc:chgData name="Tharish Ravin Ranjit" userId="62425a72d9c7134e" providerId="LiveId" clId="{1D71E29D-BD17-471B-9F46-823D801BC3D3}" dt="2022-12-08T19:45:44.348" v="2935" actId="20577"/>
        <pc:sldMkLst>
          <pc:docMk/>
          <pc:sldMk cId="4144746128" sldId="259"/>
        </pc:sldMkLst>
        <pc:spChg chg="mod">
          <ac:chgData name="Tharish Ravin Ranjit" userId="62425a72d9c7134e" providerId="LiveId" clId="{1D71E29D-BD17-471B-9F46-823D801BC3D3}" dt="2022-11-30T19:31:49.112" v="118" actId="1076"/>
          <ac:spMkLst>
            <pc:docMk/>
            <pc:sldMk cId="4144746128" sldId="259"/>
            <ac:spMk id="2" creationId="{00000000-0000-0000-0000-000000000000}"/>
          </ac:spMkLst>
        </pc:spChg>
        <pc:spChg chg="mod">
          <ac:chgData name="Tharish Ravin Ranjit" userId="62425a72d9c7134e" providerId="LiveId" clId="{1D71E29D-BD17-471B-9F46-823D801BC3D3}" dt="2022-12-08T19:45:44.348" v="2935" actId="20577"/>
          <ac:spMkLst>
            <pc:docMk/>
            <pc:sldMk cId="4144746128" sldId="259"/>
            <ac:spMk id="3" creationId="{00000000-0000-0000-0000-000000000000}"/>
          </ac:spMkLst>
        </pc:spChg>
        <pc:picChg chg="del">
          <ac:chgData name="Tharish Ravin Ranjit" userId="62425a72d9c7134e" providerId="LiveId" clId="{1D71E29D-BD17-471B-9F46-823D801BC3D3}" dt="2022-11-30T19:30:10.970" v="30" actId="478"/>
          <ac:picMkLst>
            <pc:docMk/>
            <pc:sldMk cId="4144746128" sldId="259"/>
            <ac:picMk id="5" creationId="{12195693-D22C-C563-5225-3CE4002B5A91}"/>
          </ac:picMkLst>
        </pc:picChg>
      </pc:sldChg>
      <pc:sldChg chg="addSp delSp modSp mod modTransition modClrScheme chgLayout modNotesTx">
        <pc:chgData name="Tharish Ravin Ranjit" userId="62425a72d9c7134e" providerId="LiveId" clId="{1D71E29D-BD17-471B-9F46-823D801BC3D3}" dt="2022-12-08T19:51:41.620" v="2999" actId="20577"/>
        <pc:sldMkLst>
          <pc:docMk/>
          <pc:sldMk cId="1676396630" sldId="262"/>
        </pc:sldMkLst>
        <pc:spChg chg="mod ord">
          <ac:chgData name="Tharish Ravin Ranjit" userId="62425a72d9c7134e" providerId="LiveId" clId="{1D71E29D-BD17-471B-9F46-823D801BC3D3}" dt="2022-12-07T21:26:09.865" v="2173" actId="1076"/>
          <ac:spMkLst>
            <pc:docMk/>
            <pc:sldMk cId="1676396630" sldId="262"/>
            <ac:spMk id="2" creationId="{9275C2A1-D922-F4E6-FA15-89A69A7E3D13}"/>
          </ac:spMkLst>
        </pc:spChg>
        <pc:spChg chg="mod ord">
          <ac:chgData name="Tharish Ravin Ranjit" userId="62425a72d9c7134e" providerId="LiveId" clId="{1D71E29D-BD17-471B-9F46-823D801BC3D3}" dt="2022-12-08T11:55:37.553" v="2270" actId="20577"/>
          <ac:spMkLst>
            <pc:docMk/>
            <pc:sldMk cId="1676396630" sldId="262"/>
            <ac:spMk id="3" creationId="{2FFF9EA0-29EA-F31E-7711-F7BBFC3CDB39}"/>
          </ac:spMkLst>
        </pc:spChg>
        <pc:spChg chg="add del mod ord">
          <ac:chgData name="Tharish Ravin Ranjit" userId="62425a72d9c7134e" providerId="LiveId" clId="{1D71E29D-BD17-471B-9F46-823D801BC3D3}" dt="2022-12-04T16:00:39.772" v="1240" actId="700"/>
          <ac:spMkLst>
            <pc:docMk/>
            <pc:sldMk cId="1676396630" sldId="262"/>
            <ac:spMk id="11" creationId="{064CE39F-BB19-F317-0BD0-448FA280D52E}"/>
          </ac:spMkLst>
        </pc:spChg>
        <pc:picChg chg="add mod">
          <ac:chgData name="Tharish Ravin Ranjit" userId="62425a72d9c7134e" providerId="LiveId" clId="{1D71E29D-BD17-471B-9F46-823D801BC3D3}" dt="2022-12-04T16:00:39.050" v="1238" actId="1076"/>
          <ac:picMkLst>
            <pc:docMk/>
            <pc:sldMk cId="1676396630" sldId="262"/>
            <ac:picMk id="4" creationId="{58558EDA-6008-4EB8-6F06-CB298A8BAD18}"/>
          </ac:picMkLst>
        </pc:picChg>
        <pc:picChg chg="add del mod">
          <ac:chgData name="Tharish Ravin Ranjit" userId="62425a72d9c7134e" providerId="LiveId" clId="{1D71E29D-BD17-471B-9F46-823D801BC3D3}" dt="2022-12-04T14:18:30.812" v="1002" actId="478"/>
          <ac:picMkLst>
            <pc:docMk/>
            <pc:sldMk cId="1676396630" sldId="262"/>
            <ac:picMk id="6" creationId="{0A8E69C8-5881-A165-2D9A-49EB42303D23}"/>
          </ac:picMkLst>
        </pc:picChg>
        <pc:picChg chg="add del mod">
          <ac:chgData name="Tharish Ravin Ranjit" userId="62425a72d9c7134e" providerId="LiveId" clId="{1D71E29D-BD17-471B-9F46-823D801BC3D3}" dt="2022-12-04T14:17:28.107" v="992" actId="478"/>
          <ac:picMkLst>
            <pc:docMk/>
            <pc:sldMk cId="1676396630" sldId="262"/>
            <ac:picMk id="8" creationId="{B589CCFE-49B6-B239-B9D0-4B12FC8D7DB6}"/>
          </ac:picMkLst>
        </pc:picChg>
        <pc:picChg chg="add mod">
          <ac:chgData name="Tharish Ravin Ranjit" userId="62425a72d9c7134e" providerId="LiveId" clId="{1D71E29D-BD17-471B-9F46-823D801BC3D3}" dt="2022-12-04T18:47:45.596" v="1344" actId="1076"/>
          <ac:picMkLst>
            <pc:docMk/>
            <pc:sldMk cId="1676396630" sldId="262"/>
            <ac:picMk id="10" creationId="{8D0E8AB0-9C13-2E90-B26E-8E06D9802333}"/>
          </ac:picMkLst>
        </pc:picChg>
        <pc:picChg chg="add del mod">
          <ac:chgData name="Tharish Ravin Ranjit" userId="62425a72d9c7134e" providerId="LiveId" clId="{1D71E29D-BD17-471B-9F46-823D801BC3D3}" dt="2022-12-04T18:44:46.806" v="1326" actId="478"/>
          <ac:picMkLst>
            <pc:docMk/>
            <pc:sldMk cId="1676396630" sldId="262"/>
            <ac:picMk id="13" creationId="{F13F9D62-D73B-938B-A9B2-5E83CAD4E17F}"/>
          </ac:picMkLst>
        </pc:picChg>
        <pc:picChg chg="add mod">
          <ac:chgData name="Tharish Ravin Ranjit" userId="62425a72d9c7134e" providerId="LiveId" clId="{1D71E29D-BD17-471B-9F46-823D801BC3D3}" dt="2022-12-04T18:47:53.807" v="1346" actId="1076"/>
          <ac:picMkLst>
            <pc:docMk/>
            <pc:sldMk cId="1676396630" sldId="262"/>
            <ac:picMk id="15" creationId="{562C2F90-5929-A818-6057-54249D4F8B23}"/>
          </ac:picMkLst>
        </pc:picChg>
        <pc:picChg chg="add del mod">
          <ac:chgData name="Tharish Ravin Ranjit" userId="62425a72d9c7134e" providerId="LiveId" clId="{1D71E29D-BD17-471B-9F46-823D801BC3D3}" dt="2022-12-04T18:47:33.146" v="1341" actId="478"/>
          <ac:picMkLst>
            <pc:docMk/>
            <pc:sldMk cId="1676396630" sldId="262"/>
            <ac:picMk id="17" creationId="{9CFDF61E-31C8-91BE-5628-CB2E79635748}"/>
          </ac:picMkLst>
        </pc:picChg>
        <pc:picChg chg="add mod">
          <ac:chgData name="Tharish Ravin Ranjit" userId="62425a72d9c7134e" providerId="LiveId" clId="{1D71E29D-BD17-471B-9F46-823D801BC3D3}" dt="2022-12-04T18:47:49.206" v="1345" actId="1076"/>
          <ac:picMkLst>
            <pc:docMk/>
            <pc:sldMk cId="1676396630" sldId="262"/>
            <ac:picMk id="19" creationId="{85E2B18E-904D-CEE8-5CF7-1068FE1B31B0}"/>
          </ac:picMkLst>
        </pc:picChg>
        <pc:picChg chg="add del mod">
          <ac:chgData name="Tharish Ravin Ranjit" userId="62425a72d9c7134e" providerId="LiveId" clId="{1D71E29D-BD17-471B-9F46-823D801BC3D3}" dt="2022-12-04T18:44:35.789" v="1321" actId="478"/>
          <ac:picMkLst>
            <pc:docMk/>
            <pc:sldMk cId="1676396630" sldId="262"/>
            <ac:picMk id="1026" creationId="{6F17E3E2-5EA0-B430-2F07-C3D0132485E3}"/>
          </ac:picMkLst>
        </pc:picChg>
      </pc:sldChg>
      <pc:sldChg chg="addSp delSp modSp mod ord modTransition modClrScheme chgLayout modNotesTx">
        <pc:chgData name="Tharish Ravin Ranjit" userId="62425a72d9c7134e" providerId="LiveId" clId="{1D71E29D-BD17-471B-9F46-823D801BC3D3}" dt="2022-12-08T19:59:15.334" v="3025" actId="20577"/>
        <pc:sldMkLst>
          <pc:docMk/>
          <pc:sldMk cId="456318484" sldId="263"/>
        </pc:sldMkLst>
        <pc:spChg chg="mod ord">
          <ac:chgData name="Tharish Ravin Ranjit" userId="62425a72d9c7134e" providerId="LiveId" clId="{1D71E29D-BD17-471B-9F46-823D801BC3D3}" dt="2022-12-07T21:26:04.093" v="2172" actId="1076"/>
          <ac:spMkLst>
            <pc:docMk/>
            <pc:sldMk cId="456318484" sldId="263"/>
            <ac:spMk id="2" creationId="{E3C0E12F-A931-8724-3648-4FD10D0A6D13}"/>
          </ac:spMkLst>
        </pc:spChg>
        <pc:spChg chg="add del mod ord">
          <ac:chgData name="Tharish Ravin Ranjit" userId="62425a72d9c7134e" providerId="LiveId" clId="{1D71E29D-BD17-471B-9F46-823D801BC3D3}" dt="2022-12-05T21:21:00.828" v="1470"/>
          <ac:spMkLst>
            <pc:docMk/>
            <pc:sldMk cId="456318484" sldId="263"/>
            <ac:spMk id="3" creationId="{4C111C98-083F-607E-BC98-548FCC7FD63E}"/>
          </ac:spMkLst>
        </pc:spChg>
        <pc:spChg chg="add del mod ord">
          <ac:chgData name="Tharish Ravin Ranjit" userId="62425a72d9c7134e" providerId="LiveId" clId="{1D71E29D-BD17-471B-9F46-823D801BC3D3}" dt="2022-12-05T21:15:52.079" v="1431" actId="478"/>
          <ac:spMkLst>
            <pc:docMk/>
            <pc:sldMk cId="456318484" sldId="263"/>
            <ac:spMk id="4" creationId="{05776AB4-46B5-2F6F-3BF0-8596FFF0CC2F}"/>
          </ac:spMkLst>
        </pc:spChg>
        <pc:spChg chg="add del mod ord">
          <ac:chgData name="Tharish Ravin Ranjit" userId="62425a72d9c7134e" providerId="LiveId" clId="{1D71E29D-BD17-471B-9F46-823D801BC3D3}" dt="2022-12-05T21:22:28.478" v="1475" actId="478"/>
          <ac:spMkLst>
            <pc:docMk/>
            <pc:sldMk cId="456318484" sldId="263"/>
            <ac:spMk id="5" creationId="{3DD8D8F4-5CB6-B8BE-029D-6DAE91C45071}"/>
          </ac:spMkLst>
        </pc:spChg>
        <pc:spChg chg="add del mod">
          <ac:chgData name="Tharish Ravin Ranjit" userId="62425a72d9c7134e" providerId="LiveId" clId="{1D71E29D-BD17-471B-9F46-823D801BC3D3}" dt="2022-12-05T21:18:29.148" v="1444" actId="478"/>
          <ac:spMkLst>
            <pc:docMk/>
            <pc:sldMk cId="456318484" sldId="263"/>
            <ac:spMk id="11" creationId="{A970065F-10DF-FFC7-93EE-700B85BFFECA}"/>
          </ac:spMkLst>
        </pc:spChg>
        <pc:spChg chg="add del mod">
          <ac:chgData name="Tharish Ravin Ranjit" userId="62425a72d9c7134e" providerId="LiveId" clId="{1D71E29D-BD17-471B-9F46-823D801BC3D3}" dt="2022-12-05T21:50:39.450" v="1653"/>
          <ac:spMkLst>
            <pc:docMk/>
            <pc:sldMk cId="456318484" sldId="263"/>
            <ac:spMk id="17" creationId="{BF454E11-2B8D-571A-67AE-769B1F6C4014}"/>
          </ac:spMkLst>
        </pc:spChg>
        <pc:graphicFrameChg chg="del">
          <ac:chgData name="Tharish Ravin Ranjit" userId="62425a72d9c7134e" providerId="LiveId" clId="{1D71E29D-BD17-471B-9F46-823D801BC3D3}" dt="2022-11-30T19:36:11.789" v="423" actId="478"/>
          <ac:graphicFrameMkLst>
            <pc:docMk/>
            <pc:sldMk cId="456318484" sldId="263"/>
            <ac:graphicFrameMk id="6" creationId="{2E0018B4-DC41-1409-78CE-EC466F08EAE6}"/>
          </ac:graphicFrameMkLst>
        </pc:graphicFrameChg>
        <pc:graphicFrameChg chg="add del mod modGraphic">
          <ac:chgData name="Tharish Ravin Ranjit" userId="62425a72d9c7134e" providerId="LiveId" clId="{1D71E29D-BD17-471B-9F46-823D801BC3D3}" dt="2022-12-05T21:16:29.126" v="1439"/>
          <ac:graphicFrameMkLst>
            <pc:docMk/>
            <pc:sldMk cId="456318484" sldId="263"/>
            <ac:graphicFrameMk id="8" creationId="{0AFEEA50-D618-92C8-1851-055637AEDD89}"/>
          </ac:graphicFrameMkLst>
        </pc:graphicFrameChg>
        <pc:graphicFrameChg chg="add del mod modGraphic">
          <ac:chgData name="Tharish Ravin Ranjit" userId="62425a72d9c7134e" providerId="LiveId" clId="{1D71E29D-BD17-471B-9F46-823D801BC3D3}" dt="2022-12-05T21:18:29.361" v="1445"/>
          <ac:graphicFrameMkLst>
            <pc:docMk/>
            <pc:sldMk cId="456318484" sldId="263"/>
            <ac:graphicFrameMk id="9" creationId="{1A235E3A-DF49-CABC-3C1B-3DAC123A0BBB}"/>
          </ac:graphicFrameMkLst>
        </pc:graphicFrameChg>
        <pc:graphicFrameChg chg="add del mod">
          <ac:chgData name="Tharish Ravin Ranjit" userId="62425a72d9c7134e" providerId="LiveId" clId="{1D71E29D-BD17-471B-9F46-823D801BC3D3}" dt="2022-12-05T21:18:59.450" v="1457"/>
          <ac:graphicFrameMkLst>
            <pc:docMk/>
            <pc:sldMk cId="456318484" sldId="263"/>
            <ac:graphicFrameMk id="12" creationId="{B120D407-AA90-D008-CE29-6FCECA427953}"/>
          </ac:graphicFrameMkLst>
        </pc:graphicFrameChg>
        <pc:graphicFrameChg chg="add del mod modGraphic">
          <ac:chgData name="Tharish Ravin Ranjit" userId="62425a72d9c7134e" providerId="LiveId" clId="{1D71E29D-BD17-471B-9F46-823D801BC3D3}" dt="2022-12-05T21:19:44.225" v="1463"/>
          <ac:graphicFrameMkLst>
            <pc:docMk/>
            <pc:sldMk cId="456318484" sldId="263"/>
            <ac:graphicFrameMk id="13" creationId="{D1C47DA0-0F09-269C-E0B5-24D9762BA5C0}"/>
          </ac:graphicFrameMkLst>
        </pc:graphicFrameChg>
        <pc:graphicFrameChg chg="add del mod">
          <ac:chgData name="Tharish Ravin Ranjit" userId="62425a72d9c7134e" providerId="LiveId" clId="{1D71E29D-BD17-471B-9F46-823D801BC3D3}" dt="2022-12-05T21:20:57.719" v="1469"/>
          <ac:graphicFrameMkLst>
            <pc:docMk/>
            <pc:sldMk cId="456318484" sldId="263"/>
            <ac:graphicFrameMk id="14" creationId="{F020F506-4A23-8031-2E9F-50BFCFE6B2D0}"/>
          </ac:graphicFrameMkLst>
        </pc:graphicFrameChg>
        <pc:picChg chg="add del mod">
          <ac:chgData name="Tharish Ravin Ranjit" userId="62425a72d9c7134e" providerId="LiveId" clId="{1D71E29D-BD17-471B-9F46-823D801BC3D3}" dt="2022-12-05T21:50:34.013" v="1652" actId="478"/>
          <ac:picMkLst>
            <pc:docMk/>
            <pc:sldMk cId="456318484" sldId="263"/>
            <ac:picMk id="15" creationId="{68F6B99C-8F9A-3262-CE85-CD2F4D5B8915}"/>
          </ac:picMkLst>
        </pc:picChg>
        <pc:picChg chg="add mod">
          <ac:chgData name="Tharish Ravin Ranjit" userId="62425a72d9c7134e" providerId="LiveId" clId="{1D71E29D-BD17-471B-9F46-823D801BC3D3}" dt="2022-12-07T22:05:45.366" v="2213" actId="1076"/>
          <ac:picMkLst>
            <pc:docMk/>
            <pc:sldMk cId="456318484" sldId="263"/>
            <ac:picMk id="18" creationId="{45BF4F30-BE42-65B2-DB2B-A11D9D9781E8}"/>
          </ac:picMkLst>
        </pc:picChg>
      </pc:sldChg>
      <pc:sldChg chg="addSp delSp modSp mod ord modTransition modNotesTx">
        <pc:chgData name="Tharish Ravin Ranjit" userId="62425a72d9c7134e" providerId="LiveId" clId="{1D71E29D-BD17-471B-9F46-823D801BC3D3}" dt="2022-12-08T20:02:25.779" v="3046" actId="20577"/>
        <pc:sldMkLst>
          <pc:docMk/>
          <pc:sldMk cId="2298076541" sldId="264"/>
        </pc:sldMkLst>
        <pc:spChg chg="mod">
          <ac:chgData name="Tharish Ravin Ranjit" userId="62425a72d9c7134e" providerId="LiveId" clId="{1D71E29D-BD17-471B-9F46-823D801BC3D3}" dt="2022-12-07T21:38:32.283" v="2187" actId="26606"/>
          <ac:spMkLst>
            <pc:docMk/>
            <pc:sldMk cId="2298076541" sldId="264"/>
            <ac:spMk id="2" creationId="{3D228E39-7057-8AD5-A560-9E4B5FB614F5}"/>
          </ac:spMkLst>
        </pc:spChg>
        <pc:spChg chg="del mod">
          <ac:chgData name="Tharish Ravin Ranjit" userId="62425a72d9c7134e" providerId="LiveId" clId="{1D71E29D-BD17-471B-9F46-823D801BC3D3}" dt="2022-12-07T13:47:51.881" v="1731"/>
          <ac:spMkLst>
            <pc:docMk/>
            <pc:sldMk cId="2298076541" sldId="264"/>
            <ac:spMk id="3" creationId="{FD80D8D2-7008-216F-6AB2-E097C896E21C}"/>
          </ac:spMkLst>
        </pc:spChg>
        <pc:spChg chg="add del mod">
          <ac:chgData name="Tharish Ravin Ranjit" userId="62425a72d9c7134e" providerId="LiveId" clId="{1D71E29D-BD17-471B-9F46-823D801BC3D3}" dt="2022-12-07T13:52:04.046" v="1772"/>
          <ac:spMkLst>
            <pc:docMk/>
            <pc:sldMk cId="2298076541" sldId="264"/>
            <ac:spMk id="6" creationId="{70036694-E2A8-0557-6CA2-1755465B464F}"/>
          </ac:spMkLst>
        </pc:spChg>
        <pc:spChg chg="add del mod">
          <ac:chgData name="Tharish Ravin Ranjit" userId="62425a72d9c7134e" providerId="LiveId" clId="{1D71E29D-BD17-471B-9F46-823D801BC3D3}" dt="2022-12-07T13:55:30.992" v="1776"/>
          <ac:spMkLst>
            <pc:docMk/>
            <pc:sldMk cId="2298076541" sldId="264"/>
            <ac:spMk id="9" creationId="{1CDA901E-A29B-1F7F-A9E0-A2A0DDD2DB39}"/>
          </ac:spMkLst>
        </pc:spChg>
        <pc:spChg chg="add del mod">
          <ac:chgData name="Tharish Ravin Ranjit" userId="62425a72d9c7134e" providerId="LiveId" clId="{1D71E29D-BD17-471B-9F46-823D801BC3D3}" dt="2022-12-07T13:58:00.832" v="1779"/>
          <ac:spMkLst>
            <pc:docMk/>
            <pc:sldMk cId="2298076541" sldId="264"/>
            <ac:spMk id="12" creationId="{59C6E674-A004-0279-1CDD-C64BC62B2625}"/>
          </ac:spMkLst>
        </pc:spChg>
        <pc:spChg chg="add del mod">
          <ac:chgData name="Tharish Ravin Ranjit" userId="62425a72d9c7134e" providerId="LiveId" clId="{1D71E29D-BD17-471B-9F46-823D801BC3D3}" dt="2022-12-07T13:58:31.705" v="1782"/>
          <ac:spMkLst>
            <pc:docMk/>
            <pc:sldMk cId="2298076541" sldId="264"/>
            <ac:spMk id="15" creationId="{4E086B34-C32F-5328-1A73-8F77AA252393}"/>
          </ac:spMkLst>
        </pc:spChg>
        <pc:spChg chg="add del mod">
          <ac:chgData name="Tharish Ravin Ranjit" userId="62425a72d9c7134e" providerId="LiveId" clId="{1D71E29D-BD17-471B-9F46-823D801BC3D3}" dt="2022-12-07T21:38:30.569" v="2186"/>
          <ac:spMkLst>
            <pc:docMk/>
            <pc:sldMk cId="2298076541" sldId="264"/>
            <ac:spMk id="18" creationId="{5C310D46-5A66-4386-265A-C0DAAD4A894A}"/>
          </ac:spMkLst>
        </pc:spChg>
        <pc:picChg chg="add del mod">
          <ac:chgData name="Tharish Ravin Ranjit" userId="62425a72d9c7134e" providerId="LiveId" clId="{1D71E29D-BD17-471B-9F46-823D801BC3D3}" dt="2022-12-07T13:52:00.507" v="1771" actId="478"/>
          <ac:picMkLst>
            <pc:docMk/>
            <pc:sldMk cId="2298076541" sldId="264"/>
            <ac:picMk id="4" creationId="{936CCB3F-AFBD-0978-519A-98DC114CADF2}"/>
          </ac:picMkLst>
        </pc:picChg>
        <pc:picChg chg="add del mod">
          <ac:chgData name="Tharish Ravin Ranjit" userId="62425a72d9c7134e" providerId="LiveId" clId="{1D71E29D-BD17-471B-9F46-823D801BC3D3}" dt="2022-12-07T13:55:28.834" v="1775" actId="478"/>
          <ac:picMkLst>
            <pc:docMk/>
            <pc:sldMk cId="2298076541" sldId="264"/>
            <ac:picMk id="7" creationId="{9AE7F27F-C723-FAD8-5FEC-3D5AF0573EA0}"/>
          </ac:picMkLst>
        </pc:picChg>
        <pc:picChg chg="add del mod">
          <ac:chgData name="Tharish Ravin Ranjit" userId="62425a72d9c7134e" providerId="LiveId" clId="{1D71E29D-BD17-471B-9F46-823D801BC3D3}" dt="2022-12-07T13:57:58.849" v="1778" actId="478"/>
          <ac:picMkLst>
            <pc:docMk/>
            <pc:sldMk cId="2298076541" sldId="264"/>
            <ac:picMk id="10" creationId="{1EC2F6BB-C317-1E87-D211-600C8858CE81}"/>
          </ac:picMkLst>
        </pc:picChg>
        <pc:picChg chg="add del mod">
          <ac:chgData name="Tharish Ravin Ranjit" userId="62425a72d9c7134e" providerId="LiveId" clId="{1D71E29D-BD17-471B-9F46-823D801BC3D3}" dt="2022-12-07T13:58:30.111" v="1781" actId="478"/>
          <ac:picMkLst>
            <pc:docMk/>
            <pc:sldMk cId="2298076541" sldId="264"/>
            <ac:picMk id="13" creationId="{95175185-3040-6246-D866-5FD60323D41D}"/>
          </ac:picMkLst>
        </pc:picChg>
        <pc:picChg chg="add del mod">
          <ac:chgData name="Tharish Ravin Ranjit" userId="62425a72d9c7134e" providerId="LiveId" clId="{1D71E29D-BD17-471B-9F46-823D801BC3D3}" dt="2022-12-07T21:38:27.465" v="2185" actId="478"/>
          <ac:picMkLst>
            <pc:docMk/>
            <pc:sldMk cId="2298076541" sldId="264"/>
            <ac:picMk id="16" creationId="{8CDAAC3F-C98A-3A7D-11D9-FEBDA0F8FBE7}"/>
          </ac:picMkLst>
        </pc:picChg>
        <pc:picChg chg="add mod">
          <ac:chgData name="Tharish Ravin Ranjit" userId="62425a72d9c7134e" providerId="LiveId" clId="{1D71E29D-BD17-471B-9F46-823D801BC3D3}" dt="2022-12-07T21:38:32.283" v="2187" actId="26606"/>
          <ac:picMkLst>
            <pc:docMk/>
            <pc:sldMk cId="2298076541" sldId="264"/>
            <ac:picMk id="19" creationId="{97C85C95-EDF4-549C-3F98-D4EE4A019C1F}"/>
          </ac:picMkLst>
        </pc:picChg>
      </pc:sldChg>
      <pc:sldChg chg="addSp delSp modSp add mod modTransition modClrScheme chgLayout modNotesTx">
        <pc:chgData name="Tharish Ravin Ranjit" userId="62425a72d9c7134e" providerId="LiveId" clId="{1D71E29D-BD17-471B-9F46-823D801BC3D3}" dt="2022-12-08T20:40:36.669" v="3081" actId="20577"/>
        <pc:sldMkLst>
          <pc:docMk/>
          <pc:sldMk cId="3672419321" sldId="265"/>
        </pc:sldMkLst>
        <pc:spChg chg="mod ord">
          <ac:chgData name="Tharish Ravin Ranjit" userId="62425a72d9c7134e" providerId="LiveId" clId="{1D71E29D-BD17-471B-9F46-823D801BC3D3}" dt="2022-12-07T21:25:23.754" v="2164" actId="1076"/>
          <ac:spMkLst>
            <pc:docMk/>
            <pc:sldMk cId="3672419321" sldId="265"/>
            <ac:spMk id="2" creationId="{3D228E39-7057-8AD5-A560-9E4B5FB614F5}"/>
          </ac:spMkLst>
        </pc:spChg>
        <pc:spChg chg="del mod ord">
          <ac:chgData name="Tharish Ravin Ranjit" userId="62425a72d9c7134e" providerId="LiveId" clId="{1D71E29D-BD17-471B-9F46-823D801BC3D3}" dt="2022-12-07T17:28:06.835" v="1787" actId="700"/>
          <ac:spMkLst>
            <pc:docMk/>
            <pc:sldMk cId="3672419321" sldId="265"/>
            <ac:spMk id="3" creationId="{FD80D8D2-7008-216F-6AB2-E097C896E21C}"/>
          </ac:spMkLst>
        </pc:spChg>
        <pc:spChg chg="add del mod ord">
          <ac:chgData name="Tharish Ravin Ranjit" userId="62425a72d9c7134e" providerId="LiveId" clId="{1D71E29D-BD17-471B-9F46-823D801BC3D3}" dt="2022-12-07T20:02:03.477" v="1813" actId="478"/>
          <ac:spMkLst>
            <pc:docMk/>
            <pc:sldMk cId="3672419321" sldId="265"/>
            <ac:spMk id="4" creationId="{27459B29-8E4F-FDF3-D0FE-4B5E0BE2CB57}"/>
          </ac:spMkLst>
        </pc:spChg>
        <pc:spChg chg="add del mod ord">
          <ac:chgData name="Tharish Ravin Ranjit" userId="62425a72d9c7134e" providerId="LiveId" clId="{1D71E29D-BD17-471B-9F46-823D801BC3D3}" dt="2022-12-07T19:58:26.292" v="1788" actId="22"/>
          <ac:spMkLst>
            <pc:docMk/>
            <pc:sldMk cId="3672419321" sldId="265"/>
            <ac:spMk id="5" creationId="{878A312B-DA05-3D38-A30E-319FDD883C18}"/>
          </ac:spMkLst>
        </pc:spChg>
        <pc:spChg chg="add del mod ord">
          <ac:chgData name="Tharish Ravin Ranjit" userId="62425a72d9c7134e" providerId="LiveId" clId="{1D71E29D-BD17-471B-9F46-823D801BC3D3}" dt="2022-12-07T20:01:47.100" v="1809" actId="478"/>
          <ac:spMkLst>
            <pc:docMk/>
            <pc:sldMk cId="3672419321" sldId="265"/>
            <ac:spMk id="6" creationId="{0FC540AF-714F-DCB8-BFAD-629D506FB37F}"/>
          </ac:spMkLst>
        </pc:spChg>
        <pc:spChg chg="add del mod ord">
          <ac:chgData name="Tharish Ravin Ranjit" userId="62425a72d9c7134e" providerId="LiveId" clId="{1D71E29D-BD17-471B-9F46-823D801BC3D3}" dt="2022-12-07T19:59:26.379" v="1789"/>
          <ac:spMkLst>
            <pc:docMk/>
            <pc:sldMk cId="3672419321" sldId="265"/>
            <ac:spMk id="7" creationId="{693D4DFE-ACBB-0116-B367-33F850E40F8A}"/>
          </ac:spMkLst>
        </pc:spChg>
        <pc:spChg chg="add del mod">
          <ac:chgData name="Tharish Ravin Ranjit" userId="62425a72d9c7134e" providerId="LiveId" clId="{1D71E29D-BD17-471B-9F46-823D801BC3D3}" dt="2022-12-07T20:01:18.381" v="1800" actId="478"/>
          <ac:spMkLst>
            <pc:docMk/>
            <pc:sldMk cId="3672419321" sldId="265"/>
            <ac:spMk id="13" creationId="{05BE7458-7585-A6FA-FDFC-290C394E8C4C}"/>
          </ac:spMkLst>
        </pc:spChg>
        <pc:graphicFrameChg chg="add del mod">
          <ac:chgData name="Tharish Ravin Ranjit" userId="62425a72d9c7134e" providerId="LiveId" clId="{1D71E29D-BD17-471B-9F46-823D801BC3D3}" dt="2022-12-07T21:17:50.749" v="2111" actId="478"/>
          <ac:graphicFrameMkLst>
            <pc:docMk/>
            <pc:sldMk cId="3672419321" sldId="265"/>
            <ac:graphicFrameMk id="20" creationId="{1139AB98-4D52-950E-E3EB-37B9ABC90126}"/>
          </ac:graphicFrameMkLst>
        </pc:graphicFrameChg>
        <pc:graphicFrameChg chg="add del mod modGraphic">
          <ac:chgData name="Tharish Ravin Ranjit" userId="62425a72d9c7134e" providerId="LiveId" clId="{1D71E29D-BD17-471B-9F46-823D801BC3D3}" dt="2022-12-07T21:19:45.674" v="2119" actId="478"/>
          <ac:graphicFrameMkLst>
            <pc:docMk/>
            <pc:sldMk cId="3672419321" sldId="265"/>
            <ac:graphicFrameMk id="22" creationId="{0CBEA05E-1087-BD27-CC40-1CBF7993F065}"/>
          </ac:graphicFrameMkLst>
        </pc:graphicFrameChg>
        <pc:picChg chg="add mod ord">
          <ac:chgData name="Tharish Ravin Ranjit" userId="62425a72d9c7134e" providerId="LiveId" clId="{1D71E29D-BD17-471B-9F46-823D801BC3D3}" dt="2022-12-07T21:57:12.743" v="2205" actId="14100"/>
          <ac:picMkLst>
            <pc:docMk/>
            <pc:sldMk cId="3672419321" sldId="265"/>
            <ac:picMk id="9" creationId="{C4307063-0F37-1107-2C29-AEEEF60800F6}"/>
          </ac:picMkLst>
        </pc:picChg>
        <pc:picChg chg="add del mod">
          <ac:chgData name="Tharish Ravin Ranjit" userId="62425a72d9c7134e" providerId="LiveId" clId="{1D71E29D-BD17-471B-9F46-823D801BC3D3}" dt="2022-12-07T20:01:03.394" v="1797" actId="21"/>
          <ac:picMkLst>
            <pc:docMk/>
            <pc:sldMk cId="3672419321" sldId="265"/>
            <ac:picMk id="10" creationId="{EA46BFE8-5456-BF1D-6F65-948D2F6BFAAE}"/>
          </ac:picMkLst>
        </pc:picChg>
        <pc:picChg chg="add mod modCrop">
          <ac:chgData name="Tharish Ravin Ranjit" userId="62425a72d9c7134e" providerId="LiveId" clId="{1D71E29D-BD17-471B-9F46-823D801BC3D3}" dt="2022-12-07T21:57:19.904" v="2208" actId="14100"/>
          <ac:picMkLst>
            <pc:docMk/>
            <pc:sldMk cId="3672419321" sldId="265"/>
            <ac:picMk id="11" creationId="{F86B84F9-AE35-0236-BA75-087BA3C11E7A}"/>
          </ac:picMkLst>
        </pc:picChg>
        <pc:picChg chg="add del mod">
          <ac:chgData name="Tharish Ravin Ranjit" userId="62425a72d9c7134e" providerId="LiveId" clId="{1D71E29D-BD17-471B-9F46-823D801BC3D3}" dt="2022-12-07T20:01:28.789" v="1804" actId="21"/>
          <ac:picMkLst>
            <pc:docMk/>
            <pc:sldMk cId="3672419321" sldId="265"/>
            <ac:picMk id="14" creationId="{75C21E80-24C5-0B63-0687-7F6B7DA4DB61}"/>
          </ac:picMkLst>
        </pc:picChg>
        <pc:picChg chg="add mod">
          <ac:chgData name="Tharish Ravin Ranjit" userId="62425a72d9c7134e" providerId="LiveId" clId="{1D71E29D-BD17-471B-9F46-823D801BC3D3}" dt="2022-12-07T21:57:17.422" v="2207" actId="1076"/>
          <ac:picMkLst>
            <pc:docMk/>
            <pc:sldMk cId="3672419321" sldId="265"/>
            <ac:picMk id="15" creationId="{6FA91D6F-48BD-89F9-52F6-986917440CC6}"/>
          </ac:picMkLst>
        </pc:picChg>
        <pc:picChg chg="add mod">
          <ac:chgData name="Tharish Ravin Ranjit" userId="62425a72d9c7134e" providerId="LiveId" clId="{1D71E29D-BD17-471B-9F46-823D801BC3D3}" dt="2022-12-07T21:56:41.504" v="2196" actId="1076"/>
          <ac:picMkLst>
            <pc:docMk/>
            <pc:sldMk cId="3672419321" sldId="265"/>
            <ac:picMk id="17" creationId="{F10A6BC8-8277-F08E-768F-457182386FEE}"/>
          </ac:picMkLst>
        </pc:picChg>
        <pc:picChg chg="add del mod">
          <ac:chgData name="Tharish Ravin Ranjit" userId="62425a72d9c7134e" providerId="LiveId" clId="{1D71E29D-BD17-471B-9F46-823D801BC3D3}" dt="2022-12-07T21:17:37.544" v="2107" actId="478"/>
          <ac:picMkLst>
            <pc:docMk/>
            <pc:sldMk cId="3672419321" sldId="265"/>
            <ac:picMk id="19" creationId="{BFA180BC-A722-541D-5B63-F469ED007069}"/>
          </ac:picMkLst>
        </pc:picChg>
        <pc:picChg chg="add del mod">
          <ac:chgData name="Tharish Ravin Ranjit" userId="62425a72d9c7134e" providerId="LiveId" clId="{1D71E29D-BD17-471B-9F46-823D801BC3D3}" dt="2022-12-07T21:19:02.766" v="2115" actId="478"/>
          <ac:picMkLst>
            <pc:docMk/>
            <pc:sldMk cId="3672419321" sldId="265"/>
            <ac:picMk id="21" creationId="{369576B4-B036-44FE-6680-65F4971C5B51}"/>
          </ac:picMkLst>
        </pc:picChg>
        <pc:picChg chg="add del mod">
          <ac:chgData name="Tharish Ravin Ranjit" userId="62425a72d9c7134e" providerId="LiveId" clId="{1D71E29D-BD17-471B-9F46-823D801BC3D3}" dt="2022-12-07T21:22:17.093" v="2124" actId="478"/>
          <ac:picMkLst>
            <pc:docMk/>
            <pc:sldMk cId="3672419321" sldId="265"/>
            <ac:picMk id="23" creationId="{F9EDA794-FCD1-821A-8751-135C3DF79750}"/>
          </ac:picMkLst>
        </pc:picChg>
        <pc:picChg chg="add del mod">
          <ac:chgData name="Tharish Ravin Ranjit" userId="62425a72d9c7134e" providerId="LiveId" clId="{1D71E29D-BD17-471B-9F46-823D801BC3D3}" dt="2022-12-07T21:22:31.305" v="2132" actId="478"/>
          <ac:picMkLst>
            <pc:docMk/>
            <pc:sldMk cId="3672419321" sldId="265"/>
            <ac:picMk id="25" creationId="{B20BAE76-4F37-2EFA-A69C-EA7C92BE2CE0}"/>
          </ac:picMkLst>
        </pc:picChg>
        <pc:picChg chg="add mod modCrop">
          <ac:chgData name="Tharish Ravin Ranjit" userId="62425a72d9c7134e" providerId="LiveId" clId="{1D71E29D-BD17-471B-9F46-823D801BC3D3}" dt="2022-12-07T21:57:30.023" v="2209" actId="1076"/>
          <ac:picMkLst>
            <pc:docMk/>
            <pc:sldMk cId="3672419321" sldId="265"/>
            <ac:picMk id="26" creationId="{D092A4E4-11AA-5D4B-EAE7-971D9C9CD49E}"/>
          </ac:picMkLst>
        </pc:picChg>
      </pc:sldChg>
      <pc:sldChg chg="addSp delSp modSp new mod modTransition modClrScheme chgLayout modNotesTx">
        <pc:chgData name="Tharish Ravin Ranjit" userId="62425a72d9c7134e" providerId="LiveId" clId="{1D71E29D-BD17-471B-9F46-823D801BC3D3}" dt="2022-12-08T20:44:05.591" v="3236" actId="20577"/>
        <pc:sldMkLst>
          <pc:docMk/>
          <pc:sldMk cId="3412011072" sldId="266"/>
        </pc:sldMkLst>
        <pc:spChg chg="mod ord">
          <ac:chgData name="Tharish Ravin Ranjit" userId="62425a72d9c7134e" providerId="LiveId" clId="{1D71E29D-BD17-471B-9F46-823D801BC3D3}" dt="2022-12-08T18:37:14.356" v="2853" actId="6549"/>
          <ac:spMkLst>
            <pc:docMk/>
            <pc:sldMk cId="3412011072" sldId="266"/>
            <ac:spMk id="2" creationId="{2FD52C4A-456B-5C76-3FC1-0F4DFDA24A51}"/>
          </ac:spMkLst>
        </pc:spChg>
        <pc:spChg chg="del">
          <ac:chgData name="Tharish Ravin Ranjit" userId="62425a72d9c7134e" providerId="LiveId" clId="{1D71E29D-BD17-471B-9F46-823D801BC3D3}" dt="2022-12-07T22:40:19.548" v="2259" actId="478"/>
          <ac:spMkLst>
            <pc:docMk/>
            <pc:sldMk cId="3412011072" sldId="266"/>
            <ac:spMk id="3" creationId="{BCACB5A1-B16F-48D8-BC2B-73894E94E9A0}"/>
          </ac:spMkLst>
        </pc:spChg>
        <pc:spChg chg="del mod ord">
          <ac:chgData name="Tharish Ravin Ranjit" userId="62425a72d9c7134e" providerId="LiveId" clId="{1D71E29D-BD17-471B-9F46-823D801BC3D3}" dt="2022-12-07T22:40:23.430" v="2260" actId="700"/>
          <ac:spMkLst>
            <pc:docMk/>
            <pc:sldMk cId="3412011072" sldId="266"/>
            <ac:spMk id="4" creationId="{A4CC370F-5F65-59A9-451A-ED37C7179831}"/>
          </ac:spMkLst>
        </pc:spChg>
        <pc:spChg chg="add del mod ord">
          <ac:chgData name="Tharish Ravin Ranjit" userId="62425a72d9c7134e" providerId="LiveId" clId="{1D71E29D-BD17-471B-9F46-823D801BC3D3}" dt="2022-12-08T12:56:48.465" v="2271" actId="22"/>
          <ac:spMkLst>
            <pc:docMk/>
            <pc:sldMk cId="3412011072" sldId="266"/>
            <ac:spMk id="5" creationId="{20E88563-1BB2-3170-576E-BBEBF694AB03}"/>
          </ac:spMkLst>
        </pc:spChg>
        <pc:spChg chg="add del mod">
          <ac:chgData name="Tharish Ravin Ranjit" userId="62425a72d9c7134e" providerId="LiveId" clId="{1D71E29D-BD17-471B-9F46-823D801BC3D3}" dt="2022-12-08T13:00:22.528" v="2285" actId="22"/>
          <ac:spMkLst>
            <pc:docMk/>
            <pc:sldMk cId="3412011072" sldId="266"/>
            <ac:spMk id="7" creationId="{F5CE1E49-C2BB-3EEE-C3E0-12CACA9599BA}"/>
          </ac:spMkLst>
        </pc:spChg>
        <pc:spChg chg="add del mod">
          <ac:chgData name="Tharish Ravin Ranjit" userId="62425a72d9c7134e" providerId="LiveId" clId="{1D71E29D-BD17-471B-9F46-823D801BC3D3}" dt="2022-12-08T13:00:47.293" v="2289" actId="22"/>
          <ac:spMkLst>
            <pc:docMk/>
            <pc:sldMk cId="3412011072" sldId="266"/>
            <ac:spMk id="11" creationId="{952E0EA8-6FA5-B050-B6AC-78565EDD5E68}"/>
          </ac:spMkLst>
        </pc:spChg>
        <pc:spChg chg="add del mod">
          <ac:chgData name="Tharish Ravin Ranjit" userId="62425a72d9c7134e" providerId="LiveId" clId="{1D71E29D-BD17-471B-9F46-823D801BC3D3}" dt="2022-12-08T13:05:52.272" v="2293" actId="22"/>
          <ac:spMkLst>
            <pc:docMk/>
            <pc:sldMk cId="3412011072" sldId="266"/>
            <ac:spMk id="15" creationId="{F9A5B3EF-00F4-65F6-488B-92109530F6D8}"/>
          </ac:spMkLst>
        </pc:spChg>
        <pc:spChg chg="add del mod">
          <ac:chgData name="Tharish Ravin Ranjit" userId="62425a72d9c7134e" providerId="LiveId" clId="{1D71E29D-BD17-471B-9F46-823D801BC3D3}" dt="2022-12-08T13:09:19.169" v="2296" actId="22"/>
          <ac:spMkLst>
            <pc:docMk/>
            <pc:sldMk cId="3412011072" sldId="266"/>
            <ac:spMk id="19" creationId="{E5E09C99-8B5A-7E57-6908-98AD1710F90A}"/>
          </ac:spMkLst>
        </pc:spChg>
        <pc:spChg chg="add del mod">
          <ac:chgData name="Tharish Ravin Ranjit" userId="62425a72d9c7134e" providerId="LiveId" clId="{1D71E29D-BD17-471B-9F46-823D801BC3D3}" dt="2022-12-08T13:12:19.231" v="2299" actId="22"/>
          <ac:spMkLst>
            <pc:docMk/>
            <pc:sldMk cId="3412011072" sldId="266"/>
            <ac:spMk id="26" creationId="{C5A73A80-CD7A-4FB9-9499-EA6AAFEFAD15}"/>
          </ac:spMkLst>
        </pc:spChg>
        <pc:picChg chg="add del mod ord">
          <ac:chgData name="Tharish Ravin Ranjit" userId="62425a72d9c7134e" providerId="LiveId" clId="{1D71E29D-BD17-471B-9F46-823D801BC3D3}" dt="2022-12-08T12:58:26.827" v="2284" actId="478"/>
          <ac:picMkLst>
            <pc:docMk/>
            <pc:sldMk cId="3412011072" sldId="266"/>
            <ac:picMk id="4" creationId="{09B1D4AC-DC13-8031-E8E8-8AB062E473C4}"/>
          </ac:picMkLst>
        </pc:picChg>
        <pc:picChg chg="add del mod ord">
          <ac:chgData name="Tharish Ravin Ranjit" userId="62425a72d9c7134e" providerId="LiveId" clId="{1D71E29D-BD17-471B-9F46-823D801BC3D3}" dt="2022-12-08T13:00:33.851" v="2288" actId="478"/>
          <ac:picMkLst>
            <pc:docMk/>
            <pc:sldMk cId="3412011072" sldId="266"/>
            <ac:picMk id="9" creationId="{9B21B7FA-116C-FB86-0011-58F99AD888F9}"/>
          </ac:picMkLst>
        </pc:picChg>
        <pc:picChg chg="add del mod ord">
          <ac:chgData name="Tharish Ravin Ranjit" userId="62425a72d9c7134e" providerId="LiveId" clId="{1D71E29D-BD17-471B-9F46-823D801BC3D3}" dt="2022-12-08T13:00:57.189" v="2292" actId="478"/>
          <ac:picMkLst>
            <pc:docMk/>
            <pc:sldMk cId="3412011072" sldId="266"/>
            <ac:picMk id="13" creationId="{8F0226D0-7E9D-9B0F-433D-17106E3ACDE5}"/>
          </ac:picMkLst>
        </pc:picChg>
        <pc:picChg chg="add del mod ord">
          <ac:chgData name="Tharish Ravin Ranjit" userId="62425a72d9c7134e" providerId="LiveId" clId="{1D71E29D-BD17-471B-9F46-823D801BC3D3}" dt="2022-12-08T13:06:23.006" v="2295" actId="478"/>
          <ac:picMkLst>
            <pc:docMk/>
            <pc:sldMk cId="3412011072" sldId="266"/>
            <ac:picMk id="17" creationId="{0DB61603-BE1F-3BD1-AEB7-F7C2CB4A4A93}"/>
          </ac:picMkLst>
        </pc:picChg>
        <pc:picChg chg="add mod ord">
          <ac:chgData name="Tharish Ravin Ranjit" userId="62425a72d9c7134e" providerId="LiveId" clId="{1D71E29D-BD17-471B-9F46-823D801BC3D3}" dt="2022-12-08T16:39:35.397" v="2678" actId="14100"/>
          <ac:picMkLst>
            <pc:docMk/>
            <pc:sldMk cId="3412011072" sldId="266"/>
            <ac:picMk id="21" creationId="{1E00EAD3-A2B3-B4EE-8BB8-BA152602E07D}"/>
          </ac:picMkLst>
        </pc:picChg>
        <pc:picChg chg="add mod ord">
          <ac:chgData name="Tharish Ravin Ranjit" userId="62425a72d9c7134e" providerId="LiveId" clId="{1D71E29D-BD17-471B-9F46-823D801BC3D3}" dt="2022-12-08T16:39:43.676" v="2680" actId="1076"/>
          <ac:picMkLst>
            <pc:docMk/>
            <pc:sldMk cId="3412011072" sldId="266"/>
            <ac:picMk id="23" creationId="{08B1D89D-AD77-1E45-ABE8-8A8D2F343A36}"/>
          </ac:picMkLst>
        </pc:picChg>
      </pc:sldChg>
      <pc:sldChg chg="addSp delSp modSp add mod ord modTransition modClrScheme chgLayout modNotesTx">
        <pc:chgData name="Tharish Ravin Ranjit" userId="62425a72d9c7134e" providerId="LiveId" clId="{1D71E29D-BD17-471B-9F46-823D801BC3D3}" dt="2022-12-08T20:47:57.303" v="3453" actId="20577"/>
        <pc:sldMkLst>
          <pc:docMk/>
          <pc:sldMk cId="2766417036" sldId="267"/>
        </pc:sldMkLst>
        <pc:spChg chg="mod">
          <ac:chgData name="Tharish Ravin Ranjit" userId="62425a72d9c7134e" providerId="LiveId" clId="{1D71E29D-BD17-471B-9F46-823D801BC3D3}" dt="2022-12-08T18:37:19.786" v="2854" actId="6549"/>
          <ac:spMkLst>
            <pc:docMk/>
            <pc:sldMk cId="2766417036" sldId="267"/>
            <ac:spMk id="2" creationId="{3D228E39-7057-8AD5-A560-9E4B5FB614F5}"/>
          </ac:spMkLst>
        </pc:spChg>
        <pc:spChg chg="del">
          <ac:chgData name="Tharish Ravin Ranjit" userId="62425a72d9c7134e" providerId="LiveId" clId="{1D71E29D-BD17-471B-9F46-823D801BC3D3}" dt="2022-12-08T13:58:09.330" v="2328"/>
          <ac:spMkLst>
            <pc:docMk/>
            <pc:sldMk cId="2766417036" sldId="267"/>
            <ac:spMk id="3" creationId="{FD80D8D2-7008-216F-6AB2-E097C896E21C}"/>
          </ac:spMkLst>
        </pc:spChg>
        <pc:spChg chg="add del mod">
          <ac:chgData name="Tharish Ravin Ranjit" userId="62425a72d9c7134e" providerId="LiveId" clId="{1D71E29D-BD17-471B-9F46-823D801BC3D3}" dt="2022-12-08T14:14:38.216" v="2338" actId="26606"/>
          <ac:spMkLst>
            <pc:docMk/>
            <pc:sldMk cId="2766417036" sldId="267"/>
            <ac:spMk id="6" creationId="{F49BE873-683F-D3EA-C336-57FD736F5DF0}"/>
          </ac:spMkLst>
        </pc:spChg>
        <pc:spChg chg="add del mod">
          <ac:chgData name="Tharish Ravin Ranjit" userId="62425a72d9c7134e" providerId="LiveId" clId="{1D71E29D-BD17-471B-9F46-823D801BC3D3}" dt="2022-12-08T15:23:02.992" v="2434" actId="478"/>
          <ac:spMkLst>
            <pc:docMk/>
            <pc:sldMk cId="2766417036" sldId="267"/>
            <ac:spMk id="11" creationId="{49F97482-585E-A5EB-76EC-1D0212CAF9E0}"/>
          </ac:spMkLst>
        </pc:spChg>
        <pc:spChg chg="add del mod">
          <ac:chgData name="Tharish Ravin Ranjit" userId="62425a72d9c7134e" providerId="LiveId" clId="{1D71E29D-BD17-471B-9F46-823D801BC3D3}" dt="2022-12-08T13:58:41.227" v="2334" actId="26606"/>
          <ac:spMkLst>
            <pc:docMk/>
            <pc:sldMk cId="2766417036" sldId="267"/>
            <ac:spMk id="12" creationId="{AD4DAC42-FA1B-0DFA-182B-8413D61A8725}"/>
          </ac:spMkLst>
        </pc:spChg>
        <pc:spChg chg="add del mod">
          <ac:chgData name="Tharish Ravin Ranjit" userId="62425a72d9c7134e" providerId="LiveId" clId="{1D71E29D-BD17-471B-9F46-823D801BC3D3}" dt="2022-12-08T14:19:05.848" v="2339"/>
          <ac:spMkLst>
            <pc:docMk/>
            <pc:sldMk cId="2766417036" sldId="267"/>
            <ac:spMk id="2055" creationId="{DE39929C-E15A-44C7-8702-1F610ACFDF79}"/>
          </ac:spMkLst>
        </pc:spChg>
        <pc:graphicFrameChg chg="add del mod modGraphic">
          <ac:chgData name="Tharish Ravin Ranjit" userId="62425a72d9c7134e" providerId="LiveId" clId="{1D71E29D-BD17-471B-9F46-823D801BC3D3}" dt="2022-12-08T15:23:55.484" v="2441"/>
          <ac:graphicFrameMkLst>
            <pc:docMk/>
            <pc:sldMk cId="2766417036" sldId="267"/>
            <ac:graphicFrameMk id="13" creationId="{475217DD-C340-6891-4278-FCC3ABD1A760}"/>
          </ac:graphicFrameMkLst>
        </pc:graphicFrameChg>
        <pc:graphicFrameChg chg="add mod modGraphic">
          <ac:chgData name="Tharish Ravin Ranjit" userId="62425a72d9c7134e" providerId="LiveId" clId="{1D71E29D-BD17-471B-9F46-823D801BC3D3}" dt="2022-12-08T19:11:56.257" v="2862" actId="20577"/>
          <ac:graphicFrameMkLst>
            <pc:docMk/>
            <pc:sldMk cId="2766417036" sldId="267"/>
            <ac:graphicFrameMk id="14" creationId="{2E4DF01B-C0C1-3E45-2391-711750232AE1}"/>
          </ac:graphicFrameMkLst>
        </pc:graphicFrameChg>
        <pc:graphicFrameChg chg="add mod modGraphic">
          <ac:chgData name="Tharish Ravin Ranjit" userId="62425a72d9c7134e" providerId="LiveId" clId="{1D71E29D-BD17-471B-9F46-823D801BC3D3}" dt="2022-12-08T18:35:00.482" v="2829" actId="20577"/>
          <ac:graphicFrameMkLst>
            <pc:docMk/>
            <pc:sldMk cId="2766417036" sldId="267"/>
            <ac:graphicFrameMk id="17" creationId="{FE0EE885-9153-2384-BDAE-54E9A35EB439}"/>
          </ac:graphicFrameMkLst>
        </pc:graphicFrameChg>
        <pc:picChg chg="add del mod">
          <ac:chgData name="Tharish Ravin Ranjit" userId="62425a72d9c7134e" providerId="LiveId" clId="{1D71E29D-BD17-471B-9F46-823D801BC3D3}" dt="2022-12-08T13:58:13.773" v="2330" actId="478"/>
          <ac:picMkLst>
            <pc:docMk/>
            <pc:sldMk cId="2766417036" sldId="267"/>
            <ac:picMk id="4" creationId="{0CDB7A43-A931-FA53-B405-692BFA9B01C9}"/>
          </ac:picMkLst>
        </pc:picChg>
        <pc:picChg chg="add del mod">
          <ac:chgData name="Tharish Ravin Ranjit" userId="62425a72d9c7134e" providerId="LiveId" clId="{1D71E29D-BD17-471B-9F46-823D801BC3D3}" dt="2022-12-08T13:58:42.069" v="2336"/>
          <ac:picMkLst>
            <pc:docMk/>
            <pc:sldMk cId="2766417036" sldId="267"/>
            <ac:picMk id="7" creationId="{899FC475-0014-4536-431B-D88A10865EAB}"/>
          </ac:picMkLst>
        </pc:picChg>
        <pc:picChg chg="add mod">
          <ac:chgData name="Tharish Ravin Ranjit" userId="62425a72d9c7134e" providerId="LiveId" clId="{1D71E29D-BD17-471B-9F46-823D801BC3D3}" dt="2022-12-08T16:40:16.747" v="2685" actId="14100"/>
          <ac:picMkLst>
            <pc:docMk/>
            <pc:sldMk cId="2766417036" sldId="267"/>
            <ac:picMk id="8" creationId="{A45773FB-FAF6-4EDA-23B6-E2A53D507C1A}"/>
          </ac:picMkLst>
        </pc:picChg>
        <pc:picChg chg="add mod modCrop">
          <ac:chgData name="Tharish Ravin Ranjit" userId="62425a72d9c7134e" providerId="LiveId" clId="{1D71E29D-BD17-471B-9F46-823D801BC3D3}" dt="2022-12-08T16:40:21.597" v="2686" actId="1076"/>
          <ac:picMkLst>
            <pc:docMk/>
            <pc:sldMk cId="2766417036" sldId="267"/>
            <ac:picMk id="9" creationId="{44B648E8-BFB0-7B64-563C-B1A5ED70A498}"/>
          </ac:picMkLst>
        </pc:picChg>
        <pc:picChg chg="add mod">
          <ac:chgData name="Tharish Ravin Ranjit" userId="62425a72d9c7134e" providerId="LiveId" clId="{1D71E29D-BD17-471B-9F46-823D801BC3D3}" dt="2022-12-08T18:35:36.740" v="2851" actId="1076"/>
          <ac:picMkLst>
            <pc:docMk/>
            <pc:sldMk cId="2766417036" sldId="267"/>
            <ac:picMk id="10" creationId="{4A12C03D-3BE3-76D3-6E66-91E2C8E26822}"/>
          </ac:picMkLst>
        </pc:picChg>
        <pc:picChg chg="add mod modCrop">
          <ac:chgData name="Tharish Ravin Ranjit" userId="62425a72d9c7134e" providerId="LiveId" clId="{1D71E29D-BD17-471B-9F46-823D801BC3D3}" dt="2022-12-08T16:40:10.636" v="2683" actId="1076"/>
          <ac:picMkLst>
            <pc:docMk/>
            <pc:sldMk cId="2766417036" sldId="267"/>
            <ac:picMk id="15" creationId="{41BE5DFE-C3B7-DB15-0837-89C972038FFA}"/>
          </ac:picMkLst>
        </pc:picChg>
        <pc:picChg chg="add mod">
          <ac:chgData name="Tharish Ravin Ranjit" userId="62425a72d9c7134e" providerId="LiveId" clId="{1D71E29D-BD17-471B-9F46-823D801BC3D3}" dt="2022-12-08T18:31:12.899" v="2737" actId="1076"/>
          <ac:picMkLst>
            <pc:docMk/>
            <pc:sldMk cId="2766417036" sldId="267"/>
            <ac:picMk id="16" creationId="{A461DFAC-C813-E583-8A56-776556EFBE26}"/>
          </ac:picMkLst>
        </pc:picChg>
        <pc:picChg chg="add del mod">
          <ac:chgData name="Tharish Ravin Ranjit" userId="62425a72d9c7134e" providerId="LiveId" clId="{1D71E29D-BD17-471B-9F46-823D801BC3D3}" dt="2022-12-08T19:11:03.867" v="2858" actId="478"/>
          <ac:picMkLst>
            <pc:docMk/>
            <pc:sldMk cId="2766417036" sldId="267"/>
            <ac:picMk id="18" creationId="{EBAFE14E-8F26-2CBE-5B6C-CB167DA8CC23}"/>
          </ac:picMkLst>
        </pc:picChg>
        <pc:picChg chg="add del mod">
          <ac:chgData name="Tharish Ravin Ranjit" userId="62425a72d9c7134e" providerId="LiveId" clId="{1D71E29D-BD17-471B-9F46-823D801BC3D3}" dt="2022-12-08T14:19:08.264" v="2340" actId="478"/>
          <ac:picMkLst>
            <pc:docMk/>
            <pc:sldMk cId="2766417036" sldId="267"/>
            <ac:picMk id="2050" creationId="{8EDBD674-E3DC-F07E-C145-F010203E4685}"/>
          </ac:picMkLst>
        </pc:picChg>
      </pc:sldChg>
      <pc:sldChg chg="addSp delSp modSp add mod modTransition modNotesTx">
        <pc:chgData name="Tharish Ravin Ranjit" userId="62425a72d9c7134e" providerId="LiveId" clId="{1D71E29D-BD17-471B-9F46-823D801BC3D3}" dt="2022-12-08T20:49:32.504" v="3466" actId="20577"/>
        <pc:sldMkLst>
          <pc:docMk/>
          <pc:sldMk cId="3371822107" sldId="268"/>
        </pc:sldMkLst>
        <pc:spChg chg="mod">
          <ac:chgData name="Tharish Ravin Ranjit" userId="62425a72d9c7134e" providerId="LiveId" clId="{1D71E29D-BD17-471B-9F46-823D801BC3D3}" dt="2022-12-08T19:41:42.814" v="2894" actId="1076"/>
          <ac:spMkLst>
            <pc:docMk/>
            <pc:sldMk cId="3371822107" sldId="268"/>
            <ac:spMk id="2" creationId="{3D228E39-7057-8AD5-A560-9E4B5FB614F5}"/>
          </ac:spMkLst>
        </pc:spChg>
        <pc:spChg chg="add del mod">
          <ac:chgData name="Tharish Ravin Ranjit" userId="62425a72d9c7134e" providerId="LiveId" clId="{1D71E29D-BD17-471B-9F46-823D801BC3D3}" dt="2022-12-08T19:42:14.636" v="2907" actId="404"/>
          <ac:spMkLst>
            <pc:docMk/>
            <pc:sldMk cId="3371822107" sldId="268"/>
            <ac:spMk id="3" creationId="{FD80D8D2-7008-216F-6AB2-E097C896E21C}"/>
          </ac:spMkLst>
        </pc:spChg>
        <pc:spChg chg="add del mod">
          <ac:chgData name="Tharish Ravin Ranjit" userId="62425a72d9c7134e" providerId="LiveId" clId="{1D71E29D-BD17-471B-9F46-823D801BC3D3}" dt="2022-12-08T13:33:01.909" v="2306"/>
          <ac:spMkLst>
            <pc:docMk/>
            <pc:sldMk cId="3371822107" sldId="268"/>
            <ac:spMk id="4" creationId="{206FF034-8E40-0888-5985-926788825FD0}"/>
          </ac:spMkLst>
        </pc:spChg>
      </pc:sldChg>
      <pc:sldMasterChg chg="modTransition modSldLayout">
        <pc:chgData name="Tharish Ravin Ranjit" userId="62425a72d9c7134e" providerId="LiveId" clId="{1D71E29D-BD17-471B-9F46-823D801BC3D3}" dt="2022-11-30T20:01:15.133" v="919"/>
        <pc:sldMasterMkLst>
          <pc:docMk/>
          <pc:sldMasterMk cId="2602426200" sldId="2147483660"/>
        </pc:sldMasterMkLst>
        <pc:sldLayoutChg chg="modTransition">
          <pc:chgData name="Tharish Ravin Ranjit" userId="62425a72d9c7134e" providerId="LiveId" clId="{1D71E29D-BD17-471B-9F46-823D801BC3D3}" dt="2022-11-30T20:01:15.133" v="919"/>
          <pc:sldLayoutMkLst>
            <pc:docMk/>
            <pc:sldMasterMk cId="2602426200" sldId="2147483660"/>
            <pc:sldLayoutMk cId="2503284791" sldId="2147483661"/>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74145004" sldId="2147483662"/>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609749448" sldId="2147483663"/>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09625833" sldId="2147483664"/>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63758843" sldId="2147483665"/>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576166886" sldId="2147483666"/>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413011862" sldId="2147483667"/>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620668834" sldId="2147483668"/>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303434984" sldId="2147483669"/>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49026733" sldId="2147483670"/>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781669792" sldId="2147483671"/>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231689137" sldId="2147483672"/>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941714952" sldId="2147483673"/>
          </pc:sldLayoutMkLst>
        </pc:sldLayoutChg>
      </pc:sldMasterChg>
    </pc:docChg>
  </pc:docChgLst>
  <pc:docChgLst>
    <pc:chgData name="Tharish Ravin Ranjit" userId="62425a72d9c7134e" providerId="LiveId" clId="{517B2F2C-759A-45DB-827E-FDC68B02F667}"/>
    <pc:docChg chg="undo custSel addSld delSld modSld sldOrd">
      <pc:chgData name="Tharish Ravin Ranjit" userId="62425a72d9c7134e" providerId="LiveId" clId="{517B2F2C-759A-45DB-827E-FDC68B02F667}" dt="2022-10-24T23:18:32.603" v="3420" actId="20577"/>
      <pc:docMkLst>
        <pc:docMk/>
      </pc:docMkLst>
      <pc:sldChg chg="addSp delSp modSp mod modNotesTx">
        <pc:chgData name="Tharish Ravin Ranjit" userId="62425a72d9c7134e" providerId="LiveId" clId="{517B2F2C-759A-45DB-827E-FDC68B02F667}" dt="2022-10-24T23:18:32.603" v="3420" actId="20577"/>
        <pc:sldMkLst>
          <pc:docMk/>
          <pc:sldMk cId="4144746128" sldId="259"/>
        </pc:sldMkLst>
        <pc:spChg chg="mod">
          <ac:chgData name="Tharish Ravin Ranjit" userId="62425a72d9c7134e" providerId="LiveId" clId="{517B2F2C-759A-45DB-827E-FDC68B02F667}" dt="2022-10-24T22:49:46.859" v="1632" actId="20577"/>
          <ac:spMkLst>
            <pc:docMk/>
            <pc:sldMk cId="4144746128" sldId="259"/>
            <ac:spMk id="2" creationId="{00000000-0000-0000-0000-000000000000}"/>
          </ac:spMkLst>
        </pc:spChg>
        <pc:picChg chg="add del mod">
          <ac:chgData name="Tharish Ravin Ranjit" userId="62425a72d9c7134e" providerId="LiveId" clId="{517B2F2C-759A-45DB-827E-FDC68B02F667}" dt="2022-10-24T22:48:05.569" v="1532" actId="21"/>
          <ac:picMkLst>
            <pc:docMk/>
            <pc:sldMk cId="4144746128" sldId="259"/>
            <ac:picMk id="4" creationId="{39CB5781-6C36-51A7-E361-46AFCAB6B3E9}"/>
          </ac:picMkLst>
        </pc:picChg>
        <pc:picChg chg="add mod">
          <ac:chgData name="Tharish Ravin Ranjit" userId="62425a72d9c7134e" providerId="LiveId" clId="{517B2F2C-759A-45DB-827E-FDC68B02F667}" dt="2022-10-24T22:48:10.034" v="1533"/>
          <ac:picMkLst>
            <pc:docMk/>
            <pc:sldMk cId="4144746128" sldId="259"/>
            <ac:picMk id="5" creationId="{12195693-D22C-C563-5225-3CE4002B5A91}"/>
          </ac:picMkLst>
        </pc:picChg>
      </pc:sldChg>
      <pc:sldChg chg="del">
        <pc:chgData name="Tharish Ravin Ranjit" userId="62425a72d9c7134e" providerId="LiveId" clId="{517B2F2C-759A-45DB-827E-FDC68B02F667}" dt="2022-10-21T13:44:20.084" v="7" actId="47"/>
        <pc:sldMkLst>
          <pc:docMk/>
          <pc:sldMk cId="2766868246" sldId="261"/>
        </pc:sldMkLst>
      </pc:sldChg>
      <pc:sldChg chg="modSp new mod ord modClrScheme chgLayout modNotesTx">
        <pc:chgData name="Tharish Ravin Ranjit" userId="62425a72d9c7134e" providerId="LiveId" clId="{517B2F2C-759A-45DB-827E-FDC68B02F667}" dt="2022-10-24T23:18:15.042" v="3417" actId="20577"/>
        <pc:sldMkLst>
          <pc:docMk/>
          <pc:sldMk cId="1676396630" sldId="262"/>
        </pc:sldMkLst>
        <pc:spChg chg="mod">
          <ac:chgData name="Tharish Ravin Ranjit" userId="62425a72d9c7134e" providerId="LiveId" clId="{517B2F2C-759A-45DB-827E-FDC68B02F667}" dt="2022-10-24T22:26:34.206" v="1386" actId="26606"/>
          <ac:spMkLst>
            <pc:docMk/>
            <pc:sldMk cId="1676396630" sldId="262"/>
            <ac:spMk id="2" creationId="{9275C2A1-D922-F4E6-FA15-89A69A7E3D13}"/>
          </ac:spMkLst>
        </pc:spChg>
        <pc:spChg chg="mod">
          <ac:chgData name="Tharish Ravin Ranjit" userId="62425a72d9c7134e" providerId="LiveId" clId="{517B2F2C-759A-45DB-827E-FDC68B02F667}" dt="2022-10-24T22:26:46.726" v="1387" actId="207"/>
          <ac:spMkLst>
            <pc:docMk/>
            <pc:sldMk cId="1676396630" sldId="262"/>
            <ac:spMk id="3" creationId="{2FFF9EA0-29EA-F31E-7711-F7BBFC3CDB39}"/>
          </ac:spMkLst>
        </pc:spChg>
      </pc:sldChg>
      <pc:sldChg chg="addSp delSp modSp new mod modNotesTx">
        <pc:chgData name="Tharish Ravin Ranjit" userId="62425a72d9c7134e" providerId="LiveId" clId="{517B2F2C-759A-45DB-827E-FDC68B02F667}" dt="2022-10-24T23:09:18.465" v="2816" actId="20577"/>
        <pc:sldMkLst>
          <pc:docMk/>
          <pc:sldMk cId="456318484" sldId="263"/>
        </pc:sldMkLst>
        <pc:spChg chg="mod">
          <ac:chgData name="Tharish Ravin Ranjit" userId="62425a72d9c7134e" providerId="LiveId" clId="{517B2F2C-759A-45DB-827E-FDC68B02F667}" dt="2022-10-24T22:24:27.325" v="1373" actId="20577"/>
          <ac:spMkLst>
            <pc:docMk/>
            <pc:sldMk cId="456318484" sldId="263"/>
            <ac:spMk id="2" creationId="{E3C0E12F-A931-8724-3648-4FD10D0A6D13}"/>
          </ac:spMkLst>
        </pc:spChg>
        <pc:spChg chg="del mod">
          <ac:chgData name="Tharish Ravin Ranjit" userId="62425a72d9c7134e" providerId="LiveId" clId="{517B2F2C-759A-45DB-827E-FDC68B02F667}" dt="2022-10-24T22:27:21.249" v="1389" actId="478"/>
          <ac:spMkLst>
            <pc:docMk/>
            <pc:sldMk cId="456318484" sldId="263"/>
            <ac:spMk id="3" creationId="{BBEE1CD2-E15C-8E89-9B63-EA1C32B07C1F}"/>
          </ac:spMkLst>
        </pc:spChg>
        <pc:spChg chg="add del mod">
          <ac:chgData name="Tharish Ravin Ranjit" userId="62425a72d9c7134e" providerId="LiveId" clId="{517B2F2C-759A-45DB-827E-FDC68B02F667}" dt="2022-10-24T22:28:55.284" v="1401" actId="478"/>
          <ac:spMkLst>
            <pc:docMk/>
            <pc:sldMk cId="456318484" sldId="263"/>
            <ac:spMk id="5" creationId="{CEA3C222-F65D-8944-C877-65B38AE49C9B}"/>
          </ac:spMkLst>
        </pc:spChg>
        <pc:spChg chg="add del mod">
          <ac:chgData name="Tharish Ravin Ranjit" userId="62425a72d9c7134e" providerId="LiveId" clId="{517B2F2C-759A-45DB-827E-FDC68B02F667}" dt="2022-10-24T22:28:59.697" v="1402" actId="478"/>
          <ac:spMkLst>
            <pc:docMk/>
            <pc:sldMk cId="456318484" sldId="263"/>
            <ac:spMk id="8" creationId="{950F439B-6BC2-5110-568C-80F2CF302169}"/>
          </ac:spMkLst>
        </pc:spChg>
        <pc:graphicFrameChg chg="add del mod modGraphic">
          <ac:chgData name="Tharish Ravin Ranjit" userId="62425a72d9c7134e" providerId="LiveId" clId="{517B2F2C-759A-45DB-827E-FDC68B02F667}" dt="2022-10-24T22:32:42.001" v="1441" actId="20577"/>
          <ac:graphicFrameMkLst>
            <pc:docMk/>
            <pc:sldMk cId="456318484" sldId="263"/>
            <ac:graphicFrameMk id="6" creationId="{2E0018B4-DC41-1409-78CE-EC466F08EAE6}"/>
          </ac:graphicFrameMkLst>
        </pc:graphicFrameChg>
      </pc:sldChg>
      <pc:sldChg chg="modSp new mod modNotesTx">
        <pc:chgData name="Tharish Ravin Ranjit" userId="62425a72d9c7134e" providerId="LiveId" clId="{517B2F2C-759A-45DB-827E-FDC68B02F667}" dt="2022-10-24T23:15:33.821" v="3109"/>
        <pc:sldMkLst>
          <pc:docMk/>
          <pc:sldMk cId="2298076541" sldId="264"/>
        </pc:sldMkLst>
        <pc:spChg chg="mod">
          <ac:chgData name="Tharish Ravin Ranjit" userId="62425a72d9c7134e" providerId="LiveId" clId="{517B2F2C-759A-45DB-827E-FDC68B02F667}" dt="2022-10-24T22:36:03.484" v="1446" actId="20577"/>
          <ac:spMkLst>
            <pc:docMk/>
            <pc:sldMk cId="2298076541" sldId="264"/>
            <ac:spMk id="2" creationId="{3D228E39-7057-8AD5-A560-9E4B5FB614F5}"/>
          </ac:spMkLst>
        </pc:spChg>
        <pc:spChg chg="mod">
          <ac:chgData name="Tharish Ravin Ranjit" userId="62425a72d9c7134e" providerId="LiveId" clId="{517B2F2C-759A-45DB-827E-FDC68B02F667}" dt="2022-10-24T23:15:28.258" v="3108" actId="20577"/>
          <ac:spMkLst>
            <pc:docMk/>
            <pc:sldMk cId="2298076541" sldId="264"/>
            <ac:spMk id="3" creationId="{FD80D8D2-7008-216F-6AB2-E097C896E21C}"/>
          </ac:spMkLst>
        </pc:spChg>
      </pc:sldChg>
      <pc:sldChg chg="modSp new del mod">
        <pc:chgData name="Tharish Ravin Ranjit" userId="62425a72d9c7134e" providerId="LiveId" clId="{517B2F2C-759A-45DB-827E-FDC68B02F667}" dt="2022-10-24T22:46:57.114" v="1489" actId="47"/>
        <pc:sldMkLst>
          <pc:docMk/>
          <pc:sldMk cId="2581568582" sldId="265"/>
        </pc:sldMkLst>
        <pc:spChg chg="mod">
          <ac:chgData name="Tharish Ravin Ranjit" userId="62425a72d9c7134e" providerId="LiveId" clId="{517B2F2C-759A-45DB-827E-FDC68B02F667}" dt="2022-10-21T13:52:05.688" v="372" actId="20577"/>
          <ac:spMkLst>
            <pc:docMk/>
            <pc:sldMk cId="2581568582" sldId="265"/>
            <ac:spMk id="2" creationId="{9248DD7A-78E9-9247-C1C9-CE97738A4C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DF28A5-31D2-4176-8249-C2499FD878D6}"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88755D-F1BF-4142-A418-5C98D1B86156}" type="slidenum">
              <a:rPr lang="en-GB" smtClean="0"/>
              <a:t>‹#›</a:t>
            </a:fld>
            <a:endParaRPr lang="en-GB"/>
          </a:p>
        </p:txBody>
      </p:sp>
    </p:spTree>
    <p:extLst>
      <p:ext uri="{BB962C8B-B14F-4D97-AF65-F5344CB8AC3E}">
        <p14:creationId xmlns:p14="http://schemas.microsoft.com/office/powerpoint/2010/main" val="1498028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1</a:t>
            </a:fld>
            <a:endParaRPr lang="en-GB"/>
          </a:p>
        </p:txBody>
      </p:sp>
    </p:spTree>
    <p:extLst>
      <p:ext uri="{BB962C8B-B14F-4D97-AF65-F5344CB8AC3E}">
        <p14:creationId xmlns:p14="http://schemas.microsoft.com/office/powerpoint/2010/main" val="387747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Motorsport is the birthplace and developing ground for innovative technologies that funnel down to consumer vehicles. With the push to be more environmentally conscious, electric mobility has seen a steep rise in popularity, and it is natural to expect motorsport to represent consumer needs. </a:t>
            </a:r>
          </a:p>
          <a:p>
            <a:pPr algn="l">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This project aims to break the current FIM world land speed record in the Group B1 (Motorcycle with a Sidecar) Division B, Type VII (Solar/Electric Power), which currently stands at 110.389 mph over a mile </a:t>
            </a:r>
            <a:r>
              <a:rPr lang="en-GB" sz="1800" dirty="0">
                <a:effectLst/>
                <a:latin typeface="Calibri" panose="020F0502020204030204" pitchFamily="34" charset="0"/>
                <a:ea typeface="Calibri" panose="020F0502020204030204" pitchFamily="34" charset="0"/>
                <a:cs typeface="Times New Roman" panose="02020603050405020304" pitchFamily="18" charset="0"/>
              </a:rPr>
              <a:t>(FIM, 2022)</a:t>
            </a:r>
            <a:r>
              <a:rPr lang="en-ZA" sz="18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Located in Utah, Bonneville's has been the predominant venue for land speed record attempts, with most land speed records between 1935 and 1970 set there. Due to its long, thick stretches of salt-encrusted earth, Bonneville is perfect for driving at high speed </a:t>
            </a:r>
            <a:r>
              <a:rPr lang="en-GB" sz="1800" dirty="0">
                <a:effectLst/>
                <a:latin typeface="Calibri" panose="020F0502020204030204" pitchFamily="34" charset="0"/>
                <a:ea typeface="Calibri" panose="020F0502020204030204" pitchFamily="34" charset="0"/>
                <a:cs typeface="Times New Roman" panose="02020603050405020304" pitchFamily="18" charset="0"/>
              </a:rPr>
              <a:t>(Parkin, 2018)</a:t>
            </a:r>
            <a:r>
              <a:rPr lang="en-ZA" sz="1800" dirty="0">
                <a:effectLst/>
                <a:latin typeface="Calibri" panose="020F0502020204030204" pitchFamily="34" charset="0"/>
                <a:ea typeface="Calibri" panose="020F0502020204030204" pitchFamily="34" charset="0"/>
                <a:cs typeface="Times New Roman" panose="02020603050405020304" pitchFamily="18" charset="0"/>
              </a:rPr>
              <a:t>. This assignment assumes the world record attempt is to be done at Bonneville and bases all global parameters accordingly. </a:t>
            </a:r>
          </a:p>
          <a:p>
            <a:pPr algn="l">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This presentation explores the feasibility of achieving this record within the given constraints.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2</a:t>
            </a:fld>
            <a:endParaRPr lang="en-GB"/>
          </a:p>
        </p:txBody>
      </p:sp>
    </p:spTree>
    <p:extLst>
      <p:ext uri="{BB962C8B-B14F-4D97-AF65-F5344CB8AC3E}">
        <p14:creationId xmlns:p14="http://schemas.microsoft.com/office/powerpoint/2010/main" val="638584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University of Wales Trinity Saint David possesses an F1 sidecar which will be utilised in this project. An Axial Flux Emrax 268 Medium Voltage motor and Sevcon Gen4 Size 10 AC motor controller have been supplied. The student is required to specify an appropriate energy storage solution. FIM rules also need to be abided by offering an opportunity for innovative solutions.</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ZA" sz="1800" dirty="0">
                <a:effectLst/>
                <a:latin typeface="Calibri" panose="020F0502020204030204" pitchFamily="34" charset="0"/>
                <a:ea typeface="Calibri" panose="020F0502020204030204" pitchFamily="34" charset="0"/>
                <a:cs typeface="Times New Roman" panose="02020603050405020304" pitchFamily="18" charset="0"/>
              </a:rPr>
              <a:t>A short-distance land speed world record attempt consists of two consecutive timed runs in opposite directions within a period of two hours. This period is initiated when the vehicle passes the first timing cell of the first run and ends when the vehicle passes the last timing cell of the consecutive run.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table above shows the values used when evaluating possible options; motor requirements used in calculations compare the battery configurations for various cells. Results are discussed in the following slide. A target top speed of 200kph was set. The speed and distance used to calculate the drive cycle are ballpark figures and are better evaluated in the proposed solution.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From the FIM Land Speed World Record Regulations, Section 1.27 – “Change of Parts” stipulates that “Fuel may be added” and “Electrical vehicles may recharge their batteries during the record attempt or may replace their batteries (and keep the same type and quantity)”. This was useful when deciding on an energy storage solution, as there is no need for rapid recharging.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Sections 2.16.16.3 and 2.16.16.13 state that a KERS system and the use of capacitors are permitted. However, neither technology will be utilised for performance gains. KERS and capacitors are likely to be useful for longer-range runs where mass and energy density are less of a priority and quick energy recovery is necessary </a:t>
            </a:r>
            <a:r>
              <a:rPr lang="en-GB" sz="1800" dirty="0">
                <a:effectLst/>
                <a:latin typeface="Calibri" panose="020F0502020204030204" pitchFamily="34" charset="0"/>
                <a:ea typeface="Calibri" panose="020F0502020204030204" pitchFamily="34" charset="0"/>
                <a:cs typeface="Times New Roman" panose="02020603050405020304" pitchFamily="18" charset="0"/>
              </a:rPr>
              <a:t>(Kidal, 2013)</a:t>
            </a:r>
            <a:r>
              <a:rPr lang="en-ZA" sz="18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use of multiple motors driving numerous wheels is unrestricted by Section 2.16.1.2. Hand calculations helped determine that running a single Emrax 268 Medium Voltage motor under continuous power would not suffice.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3</a:t>
            </a:fld>
            <a:endParaRPr lang="en-GB"/>
          </a:p>
        </p:txBody>
      </p:sp>
    </p:spTree>
    <p:extLst>
      <p:ext uri="{BB962C8B-B14F-4D97-AF65-F5344CB8AC3E}">
        <p14:creationId xmlns:p14="http://schemas.microsoft.com/office/powerpoint/2010/main" val="1611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values shown in the previous slide were used to compute battery pack size and configuration. The voltage required by the motors was compared to the provided voltage per cell. This determined the cells necessary in series. The required power (kW) was then divided by the voltage of the motors and the product of cell capacity and c rate. This provides the number of cells in parallel necessary to meet power requirements. The number of cells required to complete the estimated range limit was calculated by dividing the drive cycle in kWh by voltage to allow for an amp-hour comparison with cell capacities.</a:t>
            </a:r>
          </a:p>
          <a:p>
            <a:r>
              <a:rPr lang="en-GB" dirty="0"/>
              <a:t>   </a:t>
            </a:r>
          </a:p>
          <a:p>
            <a:r>
              <a:rPr lang="en-GB" dirty="0"/>
              <a:t>Three batteries were compared via a weighted scoring decision matrix. This allowed for prioritising important characteristics like the discharge rates, fit with power and range requirements, mass and size per amp hour of the cells. Use in varying operating conditions, durability and environmental friendliness were weighted accordingly.</a:t>
            </a:r>
          </a:p>
          <a:p>
            <a:endParaRPr lang="en-GB" dirty="0"/>
          </a:p>
          <a:p>
            <a:r>
              <a:rPr lang="en-GB" dirty="0"/>
              <a:t>The Grepow battery stood out for having a high discharge rate that closely matched requirements resulting in a battery having an extremely low mass.</a:t>
            </a: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4</a:t>
            </a:fld>
            <a:endParaRPr lang="en-GB"/>
          </a:p>
        </p:txBody>
      </p:sp>
    </p:spTree>
    <p:extLst>
      <p:ext uri="{BB962C8B-B14F-4D97-AF65-F5344CB8AC3E}">
        <p14:creationId xmlns:p14="http://schemas.microsoft.com/office/powerpoint/2010/main" val="949917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To allow for the sidecar to operate under uniform conditions over a prolonged period, continuous settings were used.</a:t>
            </a: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Two Air Cooled EMRAX 268 MV were selected </a:t>
            </a: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they have the lowest mass and do not require</a:t>
            </a:r>
            <a:r>
              <a:rPr lang="en-ZA" sz="1800" dirty="0">
                <a:effectLst/>
                <a:latin typeface="Calibri" panose="020F0502020204030204" pitchFamily="34" charset="0"/>
                <a:ea typeface="Calibri" panose="020F0502020204030204" pitchFamily="34" charset="0"/>
                <a:cs typeface="Times New Roman" panose="02020603050405020304" pitchFamily="18" charset="0"/>
              </a:rPr>
              <a:t> any power parasitic auxiliary connections. The table on the left shows relevant technical data regarding the motor </a:t>
            </a:r>
            <a:r>
              <a:rPr lang="en-GB" sz="1800" dirty="0">
                <a:effectLst/>
                <a:latin typeface="Calibri" panose="020F0502020204030204" pitchFamily="34" charset="0"/>
                <a:ea typeface="Calibri" panose="020F0502020204030204" pitchFamily="34" charset="0"/>
                <a:cs typeface="Times New Roman" panose="02020603050405020304" pitchFamily="18" charset="0"/>
              </a:rPr>
              <a:t>(EMRAX, 2020)</a:t>
            </a:r>
            <a:r>
              <a:rPr lang="en-ZA" sz="18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given motor controller can control dual traction motors, and a layout of vehicle components can be seen in the top central figure </a:t>
            </a:r>
            <a:r>
              <a:rPr lang="en-GB" sz="1800" dirty="0">
                <a:effectLst/>
                <a:latin typeface="Calibri" panose="020F0502020204030204" pitchFamily="34" charset="0"/>
                <a:ea typeface="Calibri" panose="020F0502020204030204" pitchFamily="34" charset="0"/>
                <a:cs typeface="Times New Roman" panose="02020603050405020304" pitchFamily="18" charset="0"/>
              </a:rPr>
              <a:t>(SEVCON, 2013)</a:t>
            </a:r>
            <a:r>
              <a:rPr lang="en-ZA" sz="1800" dirty="0">
                <a:effectLst/>
                <a:latin typeface="Calibri" panose="020F0502020204030204" pitchFamily="34" charset="0"/>
                <a:ea typeface="Calibri" panose="020F0502020204030204" pitchFamily="34" charset="0"/>
                <a:cs typeface="Times New Roman" panose="02020603050405020304" pitchFamily="18" charset="0"/>
              </a:rPr>
              <a:t>. SEVCON state that in the case of dual traction motors, there is additional processing of the associated steering signal to generate separate torque demands for the left and right motors of the vehicle. This allows the two motors to be operated at different speeds, which greatly assists in turning the vehicle and prevents wheel scrub. After the torque demands have been generated, the operation of each motor control system is as described in the case of a single traction motor. This will be useful to ensure optimal traction and control on a possibly dangerous salt flat.</a:t>
            </a: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Grepow 40C High Discharge 5000 mAh LiPo Battery was selected. It meets power and range requirements while being extremely lightweight and easily packageable </a:t>
            </a:r>
            <a:r>
              <a:rPr lang="en-GB" sz="1800" dirty="0">
                <a:effectLst/>
                <a:latin typeface="Calibri" panose="020F0502020204030204" pitchFamily="34" charset="0"/>
                <a:ea typeface="Calibri" panose="020F0502020204030204" pitchFamily="34" charset="0"/>
                <a:cs typeface="Times New Roman" panose="02020603050405020304" pitchFamily="18" charset="0"/>
              </a:rPr>
              <a:t>(GREPOW, 2022)</a:t>
            </a:r>
            <a:r>
              <a:rPr lang="en-ZA" sz="1800" dirty="0">
                <a:effectLst/>
                <a:latin typeface="Calibri" panose="020F0502020204030204" pitchFamily="34" charset="0"/>
                <a:ea typeface="Calibri" panose="020F0502020204030204" pitchFamily="34" charset="0"/>
                <a:cs typeface="Times New Roman" panose="02020603050405020304" pitchFamily="18" charset="0"/>
              </a:rPr>
              <a:t>. The table on the top right shows the results of basic calculations, and the figure below is an example of the GREPOW cell. </a:t>
            </a:r>
          </a:p>
          <a:p>
            <a:pPr algn="just">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figure in the bottom middle shows the university’s sidecar, which is used in this project. This picture was used to calculate the frontal area of the vehicle.</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ZA" sz="1800" dirty="0">
                <a:effectLst/>
                <a:latin typeface="Calibri" panose="020F0502020204030204" pitchFamily="34" charset="0"/>
                <a:ea typeface="Calibri" panose="020F0502020204030204" pitchFamily="34" charset="0"/>
                <a:cs typeface="Times New Roman" panose="02020603050405020304" pitchFamily="18" charset="0"/>
              </a:rPr>
              <a:t>In summary, a 40C GREPOW battery will be used as two parallel sets of 134 cells in series and will have a 6.3 kWh capacity that is corrected to 3.96 kWh with a 1.6 buffer</a:t>
            </a:r>
            <a:r>
              <a:rPr lang="en-ZA" sz="1800">
                <a:effectLst/>
                <a:latin typeface="Calibri" panose="020F0502020204030204" pitchFamily="34" charset="0"/>
                <a:ea typeface="Calibri" panose="020F0502020204030204" pitchFamily="34" charset="0"/>
                <a:cs typeface="Times New Roman" panose="02020603050405020304" pitchFamily="18" charset="0"/>
              </a:rPr>
              <a:t>. They </a:t>
            </a:r>
            <a:r>
              <a:rPr lang="en-ZA" sz="1800" dirty="0">
                <a:effectLst/>
                <a:latin typeface="Calibri" panose="020F0502020204030204" pitchFamily="34" charset="0"/>
                <a:ea typeface="Calibri" panose="020F0502020204030204" pitchFamily="34" charset="0"/>
                <a:cs typeface="Times New Roman" panose="02020603050405020304" pitchFamily="18" charset="0"/>
              </a:rPr>
              <a:t>will be connected via a SEVCON motor controller to Air Cooled EMRAX 268 Medium Voltage Motors.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5</a:t>
            </a:fld>
            <a:endParaRPr lang="en-GB"/>
          </a:p>
        </p:txBody>
      </p:sp>
    </p:spTree>
    <p:extLst>
      <p:ext uri="{BB962C8B-B14F-4D97-AF65-F5344CB8AC3E}">
        <p14:creationId xmlns:p14="http://schemas.microsoft.com/office/powerpoint/2010/main" val="134154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A" sz="1200" dirty="0">
                <a:effectLst/>
                <a:latin typeface="Calibri" panose="020F0502020204030204" pitchFamily="34" charset="0"/>
                <a:ea typeface="Calibri" panose="020F0502020204030204" pitchFamily="34" charset="0"/>
                <a:cs typeface="Times New Roman" panose="02020603050405020304" pitchFamily="18" charset="0"/>
              </a:rPr>
              <a:t>The Battery Capacity and Sidecar Velocity are plotted on double y graphs vs time. Despite the limitations of numerical simulations, various factors are accounted for. The F1 sidecar’s drag coefficient, frontal area, corrected mass, and mass ratio, as well as motor power (with estimated drivetrain losses of 98%), are used. As previously stated, Bonneville-specific data is used: air density, rolling resistance and a range of friction coefficients. These input values were used to compute the maximum possible top speed for the stipulated battery capacity and energy use.</a:t>
            </a:r>
          </a:p>
          <a:p>
            <a:pPr algn="just">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200" dirty="0">
                <a:effectLst/>
                <a:latin typeface="Calibri" panose="020F0502020204030204" pitchFamily="34" charset="0"/>
                <a:ea typeface="Calibri" panose="020F0502020204030204" pitchFamily="34" charset="0"/>
                <a:cs typeface="Times New Roman" panose="02020603050405020304" pitchFamily="18" charset="0"/>
              </a:rPr>
              <a:t>Results show that the surface conditions at Bonneville play a big part in the estimated top speed. According to Wright, the coefficient of friction at Bonneville is usually between 0.4 and 0.5, but extreme lows of 0.25 are possible if the surface breaks down. Under low friction conditions, figure on the left, more energy is required to reach and maintain Vmax than is available. Despite the sidecar not reaching a stable velocity, this run would still set a new record of 262 km/h.</a:t>
            </a:r>
          </a:p>
          <a:p>
            <a:pPr algn="just">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200" dirty="0">
                <a:effectLst/>
                <a:latin typeface="Calibri" panose="020F0502020204030204" pitchFamily="34" charset="0"/>
                <a:ea typeface="Calibri" panose="020F0502020204030204" pitchFamily="34" charset="0"/>
                <a:cs typeface="Times New Roman" panose="02020603050405020304" pitchFamily="18" charset="0"/>
              </a:rPr>
              <a:t>More likely conditions are used in the figure on the right. The sidecar can attain a maximum velocity of 301km/h or 187mph over the mile. This is significantly higher than the hand calculation estimation that assumed 200km/h over a longer distance. Better modelling acceleration and the battery level shows that 300km/h is achievable.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6</a:t>
            </a:fld>
            <a:endParaRPr lang="en-GB"/>
          </a:p>
        </p:txBody>
      </p:sp>
    </p:spTree>
    <p:extLst>
      <p:ext uri="{BB962C8B-B14F-4D97-AF65-F5344CB8AC3E}">
        <p14:creationId xmlns:p14="http://schemas.microsoft.com/office/powerpoint/2010/main" val="1460979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proposed design beats the current record by 69%. The current record was set in August 2016 by Kevin Clemens </a:t>
            </a:r>
            <a:r>
              <a:rPr lang="en-GB" sz="1800" dirty="0">
                <a:effectLst/>
                <a:latin typeface="Calibri" panose="020F0502020204030204" pitchFamily="34" charset="0"/>
                <a:ea typeface="Calibri" panose="020F0502020204030204" pitchFamily="34" charset="0"/>
                <a:cs typeface="Times New Roman" panose="02020603050405020304" pitchFamily="18" charset="0"/>
              </a:rPr>
              <a:t>(FIM, 2022)</a:t>
            </a:r>
            <a:r>
              <a:rPr lang="en-ZA" sz="1800" dirty="0">
                <a:effectLst/>
                <a:latin typeface="Calibri" panose="020F0502020204030204" pitchFamily="34" charset="0"/>
                <a:ea typeface="Calibri" panose="020F0502020204030204" pitchFamily="34" charset="0"/>
                <a:cs typeface="Times New Roman" panose="02020603050405020304" pitchFamily="18" charset="0"/>
              </a:rPr>
              <a:t>. A table of the results and the year can be seen in the middle left of the slide. Above the table is the UWTSD sidecar, and below it is the sidecar used for the current record. Kevin Clemens’ sidecar utilised a Nissan Leaf battery to power a dual motor set-up </a:t>
            </a:r>
            <a:r>
              <a:rPr lang="en-GB" sz="1800" dirty="0">
                <a:effectLst/>
                <a:latin typeface="Calibri" panose="020F0502020204030204" pitchFamily="34" charset="0"/>
                <a:ea typeface="Calibri" panose="020F0502020204030204" pitchFamily="34" charset="0"/>
                <a:cs typeface="Times New Roman" panose="02020603050405020304" pitchFamily="18" charset="0"/>
              </a:rPr>
              <a:t>(IEEE Spectrum, 2016)</a:t>
            </a:r>
            <a:r>
              <a:rPr lang="en-ZA"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The graph in the middle shows the past and predicted advancements in battery technology </a:t>
            </a:r>
            <a:r>
              <a:rPr lang="en-GB" sz="1800" dirty="0">
                <a:effectLst/>
                <a:latin typeface="Calibri" panose="020F0502020204030204" pitchFamily="34" charset="0"/>
                <a:ea typeface="Calibri" panose="020F0502020204030204" pitchFamily="34" charset="0"/>
                <a:cs typeface="Times New Roman" panose="02020603050405020304" pitchFamily="18" charset="0"/>
              </a:rPr>
              <a:t>(ITPulse, 2020)</a:t>
            </a:r>
            <a:r>
              <a:rPr lang="en-ZA" sz="1800" dirty="0">
                <a:effectLst/>
                <a:latin typeface="Calibri" panose="020F0502020204030204" pitchFamily="34" charset="0"/>
                <a:ea typeface="Calibri" panose="020F0502020204030204" pitchFamily="34" charset="0"/>
                <a:cs typeface="Times New Roman" panose="02020603050405020304" pitchFamily="18" charset="0"/>
              </a:rPr>
              <a:t>. The table in the middle left shows the change in battery mass and deliverable peak power over two generations of Formula E racecars </a:t>
            </a:r>
            <a:r>
              <a:rPr lang="en-GB" sz="1800" dirty="0">
                <a:effectLst/>
                <a:latin typeface="Calibri" panose="020F0502020204030204" pitchFamily="34" charset="0"/>
                <a:ea typeface="Calibri" panose="020F0502020204030204" pitchFamily="34" charset="0"/>
                <a:cs typeface="Times New Roman" panose="02020603050405020304" pitchFamily="18" charset="0"/>
              </a:rPr>
              <a:t>(Cobb, 2022)</a:t>
            </a:r>
            <a:r>
              <a:rPr lang="en-ZA" sz="1800" dirty="0">
                <a:effectLst/>
                <a:latin typeface="Calibri" panose="020F0502020204030204" pitchFamily="34" charset="0"/>
                <a:ea typeface="Calibri" panose="020F0502020204030204" pitchFamily="34" charset="0"/>
                <a:cs typeface="Times New Roman" panose="02020603050405020304" pitchFamily="18" charset="0"/>
              </a:rPr>
              <a:t>. The figure on the top right shows a Gen 2 </a:t>
            </a:r>
            <a:r>
              <a:rPr lang="en-GB" sz="1800" dirty="0">
                <a:effectLst/>
                <a:latin typeface="Calibri" panose="020F0502020204030204" pitchFamily="34" charset="0"/>
                <a:ea typeface="Calibri" panose="020F0502020204030204" pitchFamily="34" charset="0"/>
                <a:cs typeface="Times New Roman" panose="02020603050405020304" pitchFamily="18" charset="0"/>
              </a:rPr>
              <a:t>(RaceFans, 2018)</a:t>
            </a:r>
            <a:r>
              <a:rPr lang="en-ZA" sz="1800" dirty="0">
                <a:effectLst/>
                <a:latin typeface="Calibri" panose="020F0502020204030204" pitchFamily="34" charset="0"/>
                <a:ea typeface="Calibri" panose="020F0502020204030204" pitchFamily="34" charset="0"/>
                <a:cs typeface="Times New Roman" panose="02020603050405020304" pitchFamily="18" charset="0"/>
              </a:rPr>
              <a:t> car that is 25% more powerful while having a 14% lighter power source than its predecessor, in the figure below </a:t>
            </a:r>
            <a:r>
              <a:rPr lang="en-GB" sz="1800" dirty="0">
                <a:effectLst/>
                <a:latin typeface="Calibri" panose="020F0502020204030204" pitchFamily="34" charset="0"/>
                <a:ea typeface="Calibri" panose="020F0502020204030204" pitchFamily="34" charset="0"/>
                <a:cs typeface="Times New Roman" panose="02020603050405020304" pitchFamily="18" charset="0"/>
              </a:rPr>
              <a:t>(HD CAR WALLPAPERS, 2014)</a:t>
            </a:r>
            <a:r>
              <a:rPr lang="en-ZA" sz="18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Innovations in battery technology, somewhat fuelled by motorsport, have allowed for this sidecar project to spec cells far superior to what was commercially available in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Validation of the simulation can be conducted by comparing the 2016 record to a simulation of the run. Further work can investigate the electrical design of the sidecar as well as the effects of weight transfer and aerodynamics during the record attempt. The use of capacitors, especially over the recorded mile, may prove to be beneficial and warrants investigation.</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Thank you.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7</a:t>
            </a:fld>
            <a:endParaRPr lang="en-GB"/>
          </a:p>
        </p:txBody>
      </p:sp>
    </p:spTree>
    <p:extLst>
      <p:ext uri="{BB962C8B-B14F-4D97-AF65-F5344CB8AC3E}">
        <p14:creationId xmlns:p14="http://schemas.microsoft.com/office/powerpoint/2010/main" val="913608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Cobb, H. (2022, April 29).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Formula E Gen3: What is it and what is new</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Autosport: https://www.autosport.com/formula-e/news/formula-e-gen3-what-is-it-and-what-is-new/10247700/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EMRAX. (2020).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Manual for EMRAX Motors / Generators.</a:t>
            </a:r>
            <a:r>
              <a:rPr lang="en-ZA" sz="1800" dirty="0">
                <a:effectLst/>
                <a:latin typeface="Calibri" panose="020F0502020204030204" pitchFamily="34" charset="0"/>
                <a:ea typeface="Calibri" panose="020F0502020204030204" pitchFamily="34" charset="0"/>
                <a:cs typeface="Times New Roman" panose="02020603050405020304" pitchFamily="18" charset="0"/>
              </a:rPr>
              <a:t> EMRAX. Retrieved November 13, 2022, from www.emrax.com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FIM. (2022).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FIM LAND SPEED WORLD RECORDS 2022.</a:t>
            </a:r>
            <a:r>
              <a:rPr lang="en-ZA" sz="1800" dirty="0">
                <a:effectLst/>
                <a:latin typeface="Calibri" panose="020F0502020204030204" pitchFamily="34" charset="0"/>
                <a:ea typeface="Calibri" panose="020F0502020204030204" pitchFamily="34" charset="0"/>
                <a:cs typeface="Times New Roman" panose="02020603050405020304" pitchFamily="18" charset="0"/>
              </a:rPr>
              <a:t> FIM.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FIM. (2022, December 8).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Results</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World records: https://results.fim.ch/wrecord/wrframe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GREPOW. (2022, December 01).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40C High Discharge Battery - High C Rate LiPo</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https://www.grepow.com/high-discharge-rate-battery/40c-rate-discharge-battery.html: https://www.grepow.com/high-discharge-rate-battery/40c-rate-discharge-battery.html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HD CAR WALLPAPERS. (2014, July 02).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2014 ABT </a:t>
            </a:r>
            <a:r>
              <a:rPr lang="en-ZA" sz="1800" i="1" dirty="0" err="1">
                <a:effectLst/>
                <a:latin typeface="Calibri" panose="020F0502020204030204" pitchFamily="34" charset="0"/>
                <a:ea typeface="Calibri" panose="020F0502020204030204" pitchFamily="34" charset="0"/>
                <a:cs typeface="Times New Roman" panose="02020603050405020304" pitchFamily="18" charset="0"/>
              </a:rPr>
              <a:t>Sportsline</a:t>
            </a:r>
            <a:r>
              <a:rPr lang="en-ZA" sz="1800" i="1" dirty="0">
                <a:effectLst/>
                <a:latin typeface="Calibri" panose="020F0502020204030204" pitchFamily="34" charset="0"/>
                <a:ea typeface="Calibri" panose="020F0502020204030204" pitchFamily="34" charset="0"/>
                <a:cs typeface="Times New Roman" panose="02020603050405020304" pitchFamily="18" charset="0"/>
              </a:rPr>
              <a:t> FIA Formula E Wallpaper</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HD CAR WALLPAPERS: https://www.hdcarwallpapers.com/2014_abt_sportsline_fia_formula_e-wallpapers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IEEE Spectrum. (2016, December 8).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Setting a Land Speed Record with a Sidecar Motorcycle</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December 08, 2022, from YouTube: https://www.youtube.com/watch?v=5FZo3_DpBC4&amp;t=240s&amp;ab_channel=IEEESpectrum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ITPulse. (2020, August 04).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Prospect of lithium-ion battery development and application in Data </a:t>
            </a:r>
            <a:r>
              <a:rPr lang="en-ZA" sz="1800" i="1" dirty="0" err="1">
                <a:effectLst/>
                <a:latin typeface="Calibri" panose="020F0502020204030204" pitchFamily="34" charset="0"/>
                <a:ea typeface="Calibri" panose="020F0502020204030204" pitchFamily="34" charset="0"/>
                <a:cs typeface="Times New Roman" panose="02020603050405020304" pitchFamily="18" charset="0"/>
              </a:rPr>
              <a:t>Centers</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ITPulse.com.ng: Prospect of lithium-ion battery development and application in Data </a:t>
            </a:r>
            <a:r>
              <a:rPr lang="en-ZA" sz="1800" dirty="0" err="1">
                <a:effectLst/>
                <a:latin typeface="Calibri" panose="020F0502020204030204" pitchFamily="34" charset="0"/>
                <a:ea typeface="Calibri" panose="020F0502020204030204" pitchFamily="34" charset="0"/>
                <a:cs typeface="Times New Roman" panose="02020603050405020304" pitchFamily="18" charset="0"/>
              </a:rPr>
              <a:t>Centers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Kidal, D. (2013, April 24).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Advantages and Disadvantages of Supercapacitors</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Lera Blog: https://lerablog.org/technology/advantages-and-disadvantages-of-supercapacitors/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Parkin, C. (2018, October 09).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Read this beginners' guide to land speed records and every speed freak's favourite natural speedway, the Bonneville Salt Flats.</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November 13, 2022, from Red Bull: https://www.redbull.com/us-en/bonneville-salt-flats-land-speed-records-history#:~:text=Speed%20freaks%20began%20using%20the%20terrain%20for%20racing,1935%2C%20most%20record%20attempts%20took%20place%20on%20beaches.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RaceFans. (2018, February 02).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Pictures: Formula E reveals new car for 2018-19 season - F1 Fanatic</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from RaceFans: https://www.racefans.net/2018/01/30/formula-e-reveals-new-car-for-2018-19-season/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SEVCON. (2013).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Gen4 size 10 Applications Reference Manual.</a:t>
            </a:r>
            <a:r>
              <a:rPr lang="en-ZA" sz="1800" dirty="0">
                <a:effectLst/>
                <a:latin typeface="Calibri" panose="020F0502020204030204" pitchFamily="34" charset="0"/>
                <a:ea typeface="Calibri" panose="020F0502020204030204" pitchFamily="34" charset="0"/>
                <a:cs typeface="Times New Roman" panose="02020603050405020304" pitchFamily="18" charset="0"/>
              </a:rPr>
              <a:t> Gateshead: SEVCON.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ZA"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ZA" sz="1800">
                <a:effectLst/>
                <a:latin typeface="Calibri" panose="020F0502020204030204" pitchFamily="34" charset="0"/>
                <a:ea typeface="Calibri" panose="020F0502020204030204" pitchFamily="34" charset="0"/>
                <a:cs typeface="Times New Roman" panose="02020603050405020304" pitchFamily="18" charset="0"/>
              </a:rPr>
              <a:t>Wright</a:t>
            </a:r>
            <a:r>
              <a:rPr lang="en-ZA" sz="1800" dirty="0">
                <a:effectLst/>
                <a:latin typeface="Calibri" panose="020F0502020204030204" pitchFamily="34" charset="0"/>
                <a:ea typeface="Calibri" panose="020F0502020204030204" pitchFamily="34" charset="0"/>
                <a:cs typeface="Times New Roman" panose="02020603050405020304" pitchFamily="18" charset="0"/>
              </a:rPr>
              <a:t>, D. (2022). </a:t>
            </a:r>
            <a:r>
              <a:rPr lang="en-ZA" sz="1800" i="1" dirty="0">
                <a:effectLst/>
                <a:latin typeface="Calibri" panose="020F0502020204030204" pitchFamily="34" charset="0"/>
                <a:ea typeface="Calibri" panose="020F0502020204030204" pitchFamily="34" charset="0"/>
                <a:cs typeface="Times New Roman" panose="02020603050405020304" pitchFamily="18" charset="0"/>
              </a:rPr>
              <a:t>Bonneville Traction</a:t>
            </a:r>
            <a:r>
              <a:rPr lang="en-ZA" sz="1800" dirty="0">
                <a:effectLst/>
                <a:latin typeface="Calibri" panose="020F0502020204030204" pitchFamily="34" charset="0"/>
                <a:ea typeface="Calibri" panose="020F0502020204030204" pitchFamily="34" charset="0"/>
                <a:cs typeface="Times New Roman" panose="02020603050405020304" pitchFamily="18" charset="0"/>
              </a:rPr>
              <a:t>. Retrieved November 13, 2022, from Utah Salt Flats Racing Association: https://www.saltflats.com/traction.html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ZA"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8</a:t>
            </a:fld>
            <a:endParaRPr lang="en-GB"/>
          </a:p>
        </p:txBody>
      </p:sp>
    </p:spTree>
    <p:extLst>
      <p:ext uri="{BB962C8B-B14F-4D97-AF65-F5344CB8AC3E}">
        <p14:creationId xmlns:p14="http://schemas.microsoft.com/office/powerpoint/2010/main" val="3971427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09/12/2022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spd="slow">
    <p:cover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spd="slow">
    <p:cover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spd="slow">
    <p:cover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spd="slow">
    <p:cover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spd="slow">
    <p:cover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spd="slow">
    <p:cover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spd="slow">
    <p:cover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spd="slow">
    <p:cover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spd="slow">
    <p:cover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spd="slow">
    <p:cover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09/12/2022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spd="slow">
    <p:cover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09/12/2022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spd="slow">
    <p:cover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09/12/2022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spd="slow">
    <p:cover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09/12/2022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spd="slow">
    <p:cover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emf"/><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6.emf"/></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27187" y="460947"/>
            <a:ext cx="8735568" cy="2338290"/>
          </a:xfrm>
        </p:spPr>
        <p:txBody>
          <a:bodyPr>
            <a:noAutofit/>
          </a:bodyPr>
          <a:lstStyle/>
          <a:p>
            <a:r>
              <a:rPr lang="en-GB" sz="6600" dirty="0"/>
              <a:t>Sidecar Speed Record Attempt</a:t>
            </a:r>
            <a:endParaRPr lang="en-GB" sz="8800" dirty="0"/>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endParaRPr lang="en-GB" sz="2400" dirty="0"/>
          </a:p>
          <a:p>
            <a:pPr marL="0" indent="0" algn="ctr">
              <a:buNone/>
            </a:pPr>
            <a:r>
              <a:rPr lang="en-GB" sz="1600" dirty="0"/>
              <a:t>MSc Motorsport Engineering</a:t>
            </a:r>
          </a:p>
          <a:p>
            <a:pPr marL="0" indent="0" algn="ctr">
              <a:buNone/>
            </a:pPr>
            <a:r>
              <a:rPr lang="en-GB" sz="1600" dirty="0"/>
              <a:t>ACEA7007 – Hybrid Powertrain and Control: Assignment 1</a:t>
            </a:r>
          </a:p>
          <a:p>
            <a:pPr marL="0" indent="0" algn="ctr">
              <a:buNone/>
            </a:pPr>
            <a:r>
              <a:rPr lang="en-GB" sz="1600" dirty="0"/>
              <a:t>Tharish Ravin Ranjit - 2208284</a:t>
            </a:r>
          </a:p>
        </p:txBody>
      </p:sp>
    </p:spTree>
    <p:extLst>
      <p:ext uri="{BB962C8B-B14F-4D97-AF65-F5344CB8AC3E}">
        <p14:creationId xmlns:p14="http://schemas.microsoft.com/office/powerpoint/2010/main" val="4144746128"/>
      </p:ext>
    </p:extLst>
  </p:cSld>
  <p:clrMapOvr>
    <a:masterClrMapping/>
  </p:clrMapOvr>
  <p:transition spd="slow">
    <p:cover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5C2A1-D922-F4E6-FA15-89A69A7E3D13}"/>
              </a:ext>
            </a:extLst>
          </p:cNvPr>
          <p:cNvSpPr>
            <a:spLocks noGrp="1"/>
          </p:cNvSpPr>
          <p:nvPr>
            <p:ph type="ctrTitle"/>
          </p:nvPr>
        </p:nvSpPr>
        <p:spPr>
          <a:xfrm>
            <a:off x="914400" y="0"/>
            <a:ext cx="10363200" cy="919955"/>
          </a:xfrm>
        </p:spPr>
        <p:txBody>
          <a:bodyPr anchor="ctr">
            <a:normAutofit/>
          </a:bodyPr>
          <a:lstStyle/>
          <a:p>
            <a:pPr>
              <a:lnSpc>
                <a:spcPct val="90000"/>
              </a:lnSpc>
            </a:pPr>
            <a:r>
              <a:rPr lang="en-GB" sz="3700" dirty="0"/>
              <a:t>Introduction</a:t>
            </a:r>
          </a:p>
        </p:txBody>
      </p:sp>
      <p:sp>
        <p:nvSpPr>
          <p:cNvPr id="3" name="Content Placeholder 2">
            <a:extLst>
              <a:ext uri="{FF2B5EF4-FFF2-40B4-BE49-F238E27FC236}">
                <a16:creationId xmlns:a16="http://schemas.microsoft.com/office/drawing/2014/main" id="{2FFF9EA0-29EA-F31E-7711-F7BBFC3CDB39}"/>
              </a:ext>
            </a:extLst>
          </p:cNvPr>
          <p:cNvSpPr>
            <a:spLocks noGrp="1"/>
          </p:cNvSpPr>
          <p:nvPr>
            <p:ph type="subTitle" idx="1"/>
          </p:nvPr>
        </p:nvSpPr>
        <p:spPr>
          <a:xfrm>
            <a:off x="495111" y="1221946"/>
            <a:ext cx="8534400" cy="2191841"/>
          </a:xfrm>
        </p:spPr>
        <p:txBody>
          <a:bodyPr>
            <a:normAutofit fontScale="92500" lnSpcReduction="20000"/>
          </a:bodyPr>
          <a:lstStyle/>
          <a:p>
            <a:pPr marL="457200" indent="-457200" algn="l">
              <a:buFontTx/>
              <a:buChar char="-"/>
            </a:pPr>
            <a:r>
              <a:rPr lang="en-GB" sz="2600" dirty="0">
                <a:solidFill>
                  <a:srgbClr val="003A58"/>
                </a:solidFill>
              </a:rPr>
              <a:t>Technological advancements often stem from Motorsport.</a:t>
            </a:r>
          </a:p>
          <a:p>
            <a:pPr marL="457200" indent="-457200" algn="l">
              <a:buFontTx/>
              <a:buChar char="-"/>
            </a:pPr>
            <a:r>
              <a:rPr lang="en-GB" sz="2600" dirty="0">
                <a:solidFill>
                  <a:srgbClr val="003A58"/>
                </a:solidFill>
              </a:rPr>
              <a:t>This project aims to break the current FIM world land speed record (110.398mph) in Group B1, Division B, Type VII Category.</a:t>
            </a:r>
          </a:p>
          <a:p>
            <a:pPr marL="457200" indent="-457200" algn="l">
              <a:buFontTx/>
              <a:buChar char="-"/>
            </a:pPr>
            <a:r>
              <a:rPr lang="en-GB" sz="2600" dirty="0">
                <a:solidFill>
                  <a:srgbClr val="003A58"/>
                </a:solidFill>
              </a:rPr>
              <a:t>This presentation explores the feasibility of achieving this record within the given constraints.</a:t>
            </a:r>
          </a:p>
          <a:p>
            <a:pPr marL="457200" indent="-457200" algn="l">
              <a:buFontTx/>
              <a:buChar char="-"/>
            </a:pPr>
            <a:endParaRPr lang="en-GB" sz="2000" dirty="0">
              <a:solidFill>
                <a:srgbClr val="003A58"/>
              </a:solidFill>
            </a:endParaRPr>
          </a:p>
        </p:txBody>
      </p:sp>
      <p:pic>
        <p:nvPicPr>
          <p:cNvPr id="4" name="Picture 3">
            <a:extLst>
              <a:ext uri="{FF2B5EF4-FFF2-40B4-BE49-F238E27FC236}">
                <a16:creationId xmlns:a16="http://schemas.microsoft.com/office/drawing/2014/main" id="{58558EDA-6008-4EB8-6F06-CB298A8BAD18}"/>
              </a:ext>
            </a:extLst>
          </p:cNvPr>
          <p:cNvPicPr>
            <a:picLocks noChangeAspect="1"/>
          </p:cNvPicPr>
          <p:nvPr/>
        </p:nvPicPr>
        <p:blipFill>
          <a:blip r:embed="rId3"/>
          <a:stretch>
            <a:fillRect/>
          </a:stretch>
        </p:blipFill>
        <p:spPr>
          <a:xfrm>
            <a:off x="199023" y="3550444"/>
            <a:ext cx="3827066" cy="1993901"/>
          </a:xfrm>
          <a:prstGeom prst="rect">
            <a:avLst/>
          </a:prstGeom>
        </p:spPr>
      </p:pic>
      <p:pic>
        <p:nvPicPr>
          <p:cNvPr id="10" name="Picture 9">
            <a:extLst>
              <a:ext uri="{FF2B5EF4-FFF2-40B4-BE49-F238E27FC236}">
                <a16:creationId xmlns:a16="http://schemas.microsoft.com/office/drawing/2014/main" id="{8D0E8AB0-9C13-2E90-B26E-8E06D9802333}"/>
              </a:ext>
            </a:extLst>
          </p:cNvPr>
          <p:cNvPicPr>
            <a:picLocks noChangeAspect="1"/>
          </p:cNvPicPr>
          <p:nvPr/>
        </p:nvPicPr>
        <p:blipFill>
          <a:blip r:embed="rId4"/>
          <a:stretch>
            <a:fillRect/>
          </a:stretch>
        </p:blipFill>
        <p:spPr>
          <a:xfrm>
            <a:off x="4911448" y="3474231"/>
            <a:ext cx="2979008" cy="2008984"/>
          </a:xfrm>
          <a:prstGeom prst="rect">
            <a:avLst/>
          </a:prstGeom>
        </p:spPr>
      </p:pic>
      <p:pic>
        <p:nvPicPr>
          <p:cNvPr id="15" name="Picture 14">
            <a:extLst>
              <a:ext uri="{FF2B5EF4-FFF2-40B4-BE49-F238E27FC236}">
                <a16:creationId xmlns:a16="http://schemas.microsoft.com/office/drawing/2014/main" id="{562C2F90-5929-A818-6057-54249D4F8B23}"/>
              </a:ext>
            </a:extLst>
          </p:cNvPr>
          <p:cNvPicPr>
            <a:picLocks noChangeAspect="1"/>
          </p:cNvPicPr>
          <p:nvPr/>
        </p:nvPicPr>
        <p:blipFill>
          <a:blip r:embed="rId5"/>
          <a:stretch>
            <a:fillRect/>
          </a:stretch>
        </p:blipFill>
        <p:spPr>
          <a:xfrm>
            <a:off x="8775815" y="2220452"/>
            <a:ext cx="3111660" cy="1208547"/>
          </a:xfrm>
          <a:prstGeom prst="rect">
            <a:avLst/>
          </a:prstGeom>
        </p:spPr>
      </p:pic>
      <p:pic>
        <p:nvPicPr>
          <p:cNvPr id="19" name="Picture 18">
            <a:extLst>
              <a:ext uri="{FF2B5EF4-FFF2-40B4-BE49-F238E27FC236}">
                <a16:creationId xmlns:a16="http://schemas.microsoft.com/office/drawing/2014/main" id="{85E2B18E-904D-CEE8-5CF7-1068FE1B31B0}"/>
              </a:ext>
            </a:extLst>
          </p:cNvPr>
          <p:cNvPicPr>
            <a:picLocks noChangeAspect="1"/>
          </p:cNvPicPr>
          <p:nvPr/>
        </p:nvPicPr>
        <p:blipFill>
          <a:blip r:embed="rId6"/>
          <a:stretch>
            <a:fillRect/>
          </a:stretch>
        </p:blipFill>
        <p:spPr>
          <a:xfrm>
            <a:off x="8775815" y="3429000"/>
            <a:ext cx="3168813" cy="1911448"/>
          </a:xfrm>
          <a:prstGeom prst="rect">
            <a:avLst/>
          </a:prstGeom>
        </p:spPr>
      </p:pic>
    </p:spTree>
    <p:extLst>
      <p:ext uri="{BB962C8B-B14F-4D97-AF65-F5344CB8AC3E}">
        <p14:creationId xmlns:p14="http://schemas.microsoft.com/office/powerpoint/2010/main" val="1676396630"/>
      </p:ext>
    </p:extLst>
  </p:cSld>
  <p:clrMapOvr>
    <a:masterClrMapping/>
  </p:clrMapOvr>
  <p:transition spd="slow">
    <p:cover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0E12F-A931-8724-3648-4FD10D0A6D13}"/>
              </a:ext>
            </a:extLst>
          </p:cNvPr>
          <p:cNvSpPr>
            <a:spLocks noGrp="1"/>
          </p:cNvSpPr>
          <p:nvPr>
            <p:ph type="title"/>
          </p:nvPr>
        </p:nvSpPr>
        <p:spPr>
          <a:xfrm>
            <a:off x="914400" y="0"/>
            <a:ext cx="10363200" cy="762000"/>
          </a:xfrm>
        </p:spPr>
        <p:txBody>
          <a:bodyPr>
            <a:normAutofit/>
          </a:bodyPr>
          <a:lstStyle/>
          <a:p>
            <a:r>
              <a:rPr lang="en-GB" dirty="0"/>
              <a:t>Methodology</a:t>
            </a:r>
          </a:p>
        </p:txBody>
      </p:sp>
      <p:pic>
        <p:nvPicPr>
          <p:cNvPr id="18" name="Content Placeholder 17">
            <a:extLst>
              <a:ext uri="{FF2B5EF4-FFF2-40B4-BE49-F238E27FC236}">
                <a16:creationId xmlns:a16="http://schemas.microsoft.com/office/drawing/2014/main" id="{45BF4F30-BE42-65B2-DB2B-A11D9D9781E8}"/>
              </a:ext>
            </a:extLst>
          </p:cNvPr>
          <p:cNvPicPr>
            <a:picLocks noGrp="1" noChangeAspect="1"/>
          </p:cNvPicPr>
          <p:nvPr>
            <p:ph sz="quarter" idx="2"/>
          </p:nvPr>
        </p:nvPicPr>
        <p:blipFill>
          <a:blip r:embed="rId3"/>
          <a:stretch>
            <a:fillRect/>
          </a:stretch>
        </p:blipFill>
        <p:spPr>
          <a:xfrm>
            <a:off x="74214" y="914400"/>
            <a:ext cx="12043572" cy="4536347"/>
          </a:xfrm>
          <a:prstGeom prst="rect">
            <a:avLst/>
          </a:prstGeom>
        </p:spPr>
      </p:pic>
    </p:spTree>
    <p:extLst>
      <p:ext uri="{BB962C8B-B14F-4D97-AF65-F5344CB8AC3E}">
        <p14:creationId xmlns:p14="http://schemas.microsoft.com/office/powerpoint/2010/main" val="456318484"/>
      </p:ext>
    </p:extLst>
  </p:cSld>
  <p:clrMapOvr>
    <a:masterClrMapping/>
  </p:clrMapOvr>
  <p:transition spd="slow">
    <p:cover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8E39-7057-8AD5-A560-9E4B5FB614F5}"/>
              </a:ext>
            </a:extLst>
          </p:cNvPr>
          <p:cNvSpPr>
            <a:spLocks noGrp="1"/>
          </p:cNvSpPr>
          <p:nvPr>
            <p:ph type="title"/>
          </p:nvPr>
        </p:nvSpPr>
        <p:spPr>
          <a:xfrm>
            <a:off x="609600" y="274638"/>
            <a:ext cx="10972800" cy="1143000"/>
          </a:xfrm>
        </p:spPr>
        <p:txBody>
          <a:bodyPr anchor="ctr">
            <a:normAutofit/>
          </a:bodyPr>
          <a:lstStyle/>
          <a:p>
            <a:r>
              <a:rPr lang="en-GB" dirty="0"/>
              <a:t>Battery Selection – Decision Matrix</a:t>
            </a:r>
          </a:p>
        </p:txBody>
      </p:sp>
      <p:pic>
        <p:nvPicPr>
          <p:cNvPr id="19" name="Content Placeholder 18">
            <a:extLst>
              <a:ext uri="{FF2B5EF4-FFF2-40B4-BE49-F238E27FC236}">
                <a16:creationId xmlns:a16="http://schemas.microsoft.com/office/drawing/2014/main" id="{97C85C95-EDF4-549C-3F98-D4EE4A019C1F}"/>
              </a:ext>
            </a:extLst>
          </p:cNvPr>
          <p:cNvPicPr>
            <a:picLocks noGrp="1" noChangeAspect="1"/>
          </p:cNvPicPr>
          <p:nvPr>
            <p:ph idx="1"/>
          </p:nvPr>
        </p:nvPicPr>
        <p:blipFill>
          <a:blip r:embed="rId3"/>
          <a:stretch>
            <a:fillRect/>
          </a:stretch>
        </p:blipFill>
        <p:spPr>
          <a:xfrm>
            <a:off x="609600" y="1717643"/>
            <a:ext cx="10972800" cy="3682147"/>
          </a:xfrm>
          <a:prstGeom prst="rect">
            <a:avLst/>
          </a:prstGeom>
          <a:noFill/>
        </p:spPr>
      </p:pic>
    </p:spTree>
    <p:extLst>
      <p:ext uri="{BB962C8B-B14F-4D97-AF65-F5344CB8AC3E}">
        <p14:creationId xmlns:p14="http://schemas.microsoft.com/office/powerpoint/2010/main" val="2298076541"/>
      </p:ext>
    </p:extLst>
  </p:cSld>
  <p:clrMapOvr>
    <a:masterClrMapping/>
  </p:clrMapOvr>
  <p:transition spd="slow">
    <p:cover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8E39-7057-8AD5-A560-9E4B5FB614F5}"/>
              </a:ext>
            </a:extLst>
          </p:cNvPr>
          <p:cNvSpPr>
            <a:spLocks noGrp="1"/>
          </p:cNvSpPr>
          <p:nvPr>
            <p:ph type="title"/>
          </p:nvPr>
        </p:nvSpPr>
        <p:spPr>
          <a:xfrm>
            <a:off x="609600" y="0"/>
            <a:ext cx="10972800" cy="1143000"/>
          </a:xfrm>
        </p:spPr>
        <p:txBody>
          <a:bodyPr>
            <a:normAutofit/>
          </a:bodyPr>
          <a:lstStyle/>
          <a:p>
            <a:r>
              <a:rPr lang="en-GB" sz="4000" dirty="0"/>
              <a:t>Proposed Solution</a:t>
            </a:r>
          </a:p>
        </p:txBody>
      </p:sp>
      <p:pic>
        <p:nvPicPr>
          <p:cNvPr id="9" name="Content Placeholder 8">
            <a:extLst>
              <a:ext uri="{FF2B5EF4-FFF2-40B4-BE49-F238E27FC236}">
                <a16:creationId xmlns:a16="http://schemas.microsoft.com/office/drawing/2014/main" id="{C4307063-0F37-1107-2C29-AEEEF60800F6}"/>
              </a:ext>
            </a:extLst>
          </p:cNvPr>
          <p:cNvPicPr>
            <a:picLocks noGrp="1" noChangeAspect="1"/>
          </p:cNvPicPr>
          <p:nvPr>
            <p:ph sz="half" idx="2"/>
          </p:nvPr>
        </p:nvPicPr>
        <p:blipFill>
          <a:blip r:embed="rId3"/>
          <a:stretch>
            <a:fillRect/>
          </a:stretch>
        </p:blipFill>
        <p:spPr>
          <a:xfrm>
            <a:off x="5404366" y="979959"/>
            <a:ext cx="3303730" cy="1565348"/>
          </a:xfrm>
        </p:spPr>
      </p:pic>
      <p:pic>
        <p:nvPicPr>
          <p:cNvPr id="11" name="Picture 10">
            <a:extLst>
              <a:ext uri="{FF2B5EF4-FFF2-40B4-BE49-F238E27FC236}">
                <a16:creationId xmlns:a16="http://schemas.microsoft.com/office/drawing/2014/main" id="{F86B84F9-AE35-0236-BA75-087BA3C11E7A}"/>
              </a:ext>
            </a:extLst>
          </p:cNvPr>
          <p:cNvPicPr>
            <a:picLocks noChangeAspect="1"/>
          </p:cNvPicPr>
          <p:nvPr/>
        </p:nvPicPr>
        <p:blipFill rotWithShape="1">
          <a:blip r:embed="rId4"/>
          <a:srcRect l="25931" r="26122"/>
          <a:stretch/>
        </p:blipFill>
        <p:spPr>
          <a:xfrm>
            <a:off x="9042413" y="2410500"/>
            <a:ext cx="2845726" cy="3211605"/>
          </a:xfrm>
          <a:prstGeom prst="rect">
            <a:avLst/>
          </a:prstGeom>
        </p:spPr>
      </p:pic>
      <p:pic>
        <p:nvPicPr>
          <p:cNvPr id="15" name="Picture 14">
            <a:extLst>
              <a:ext uri="{FF2B5EF4-FFF2-40B4-BE49-F238E27FC236}">
                <a16:creationId xmlns:a16="http://schemas.microsoft.com/office/drawing/2014/main" id="{6FA91D6F-48BD-89F9-52F6-986917440CC6}"/>
              </a:ext>
            </a:extLst>
          </p:cNvPr>
          <p:cNvPicPr>
            <a:picLocks noChangeAspect="1"/>
          </p:cNvPicPr>
          <p:nvPr/>
        </p:nvPicPr>
        <p:blipFill>
          <a:blip r:embed="rId5"/>
          <a:stretch>
            <a:fillRect/>
          </a:stretch>
        </p:blipFill>
        <p:spPr>
          <a:xfrm>
            <a:off x="9104246" y="625388"/>
            <a:ext cx="2783892" cy="1715328"/>
          </a:xfrm>
          <a:prstGeom prst="rect">
            <a:avLst/>
          </a:prstGeom>
        </p:spPr>
      </p:pic>
      <p:pic>
        <p:nvPicPr>
          <p:cNvPr id="17" name="Picture 16">
            <a:extLst>
              <a:ext uri="{FF2B5EF4-FFF2-40B4-BE49-F238E27FC236}">
                <a16:creationId xmlns:a16="http://schemas.microsoft.com/office/drawing/2014/main" id="{F10A6BC8-8277-F08E-768F-457182386FEE}"/>
              </a:ext>
            </a:extLst>
          </p:cNvPr>
          <p:cNvPicPr>
            <a:picLocks noChangeAspect="1"/>
          </p:cNvPicPr>
          <p:nvPr/>
        </p:nvPicPr>
        <p:blipFill>
          <a:blip r:embed="rId6"/>
          <a:stretch>
            <a:fillRect/>
          </a:stretch>
        </p:blipFill>
        <p:spPr>
          <a:xfrm>
            <a:off x="5542732" y="2545307"/>
            <a:ext cx="3165364" cy="3076799"/>
          </a:xfrm>
          <a:prstGeom prst="rect">
            <a:avLst/>
          </a:prstGeom>
        </p:spPr>
      </p:pic>
      <p:pic>
        <p:nvPicPr>
          <p:cNvPr id="26" name="Picture 25">
            <a:extLst>
              <a:ext uri="{FF2B5EF4-FFF2-40B4-BE49-F238E27FC236}">
                <a16:creationId xmlns:a16="http://schemas.microsoft.com/office/drawing/2014/main" id="{D092A4E4-11AA-5D4B-EAE7-971D9C9CD49E}"/>
              </a:ext>
            </a:extLst>
          </p:cNvPr>
          <p:cNvPicPr>
            <a:picLocks noChangeAspect="1"/>
          </p:cNvPicPr>
          <p:nvPr/>
        </p:nvPicPr>
        <p:blipFill rotWithShape="1">
          <a:blip r:embed="rId7"/>
          <a:srcRect l="1408" t="5429" r="8505"/>
          <a:stretch/>
        </p:blipFill>
        <p:spPr>
          <a:xfrm>
            <a:off x="231494" y="979959"/>
            <a:ext cx="5144080" cy="4623328"/>
          </a:xfrm>
          <a:prstGeom prst="rect">
            <a:avLst/>
          </a:prstGeom>
        </p:spPr>
      </p:pic>
    </p:spTree>
    <p:extLst>
      <p:ext uri="{BB962C8B-B14F-4D97-AF65-F5344CB8AC3E}">
        <p14:creationId xmlns:p14="http://schemas.microsoft.com/office/powerpoint/2010/main" val="3672419321"/>
      </p:ext>
    </p:extLst>
  </p:cSld>
  <p:clrMapOvr>
    <a:masterClrMapping/>
  </p:clrMapOvr>
  <p:transition spd="slow">
    <p:cover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52C4A-456B-5C76-3FC1-0F4DFDA24A51}"/>
              </a:ext>
            </a:extLst>
          </p:cNvPr>
          <p:cNvSpPr>
            <a:spLocks noGrp="1"/>
          </p:cNvSpPr>
          <p:nvPr>
            <p:ph type="title"/>
          </p:nvPr>
        </p:nvSpPr>
        <p:spPr>
          <a:xfrm>
            <a:off x="609600" y="0"/>
            <a:ext cx="10972800" cy="1143000"/>
          </a:xfrm>
        </p:spPr>
        <p:txBody>
          <a:bodyPr anchor="ctr">
            <a:normAutofit/>
          </a:bodyPr>
          <a:lstStyle/>
          <a:p>
            <a:r>
              <a:rPr lang="en-GB" dirty="0"/>
              <a:t>Results</a:t>
            </a:r>
          </a:p>
        </p:txBody>
      </p:sp>
      <p:pic>
        <p:nvPicPr>
          <p:cNvPr id="21" name="Content Placeholder 20">
            <a:extLst>
              <a:ext uri="{FF2B5EF4-FFF2-40B4-BE49-F238E27FC236}">
                <a16:creationId xmlns:a16="http://schemas.microsoft.com/office/drawing/2014/main" id="{1E00EAD3-A2B3-B4EE-8BB8-BA152602E07D}"/>
              </a:ext>
            </a:extLst>
          </p:cNvPr>
          <p:cNvPicPr>
            <a:picLocks noGrp="1" noChangeAspect="1"/>
          </p:cNvPicPr>
          <p:nvPr>
            <p:ph sz="half" idx="1"/>
          </p:nvPr>
        </p:nvPicPr>
        <p:blipFill>
          <a:blip r:embed="rId3"/>
          <a:stretch>
            <a:fillRect/>
          </a:stretch>
        </p:blipFill>
        <p:spPr>
          <a:xfrm>
            <a:off x="139700" y="1142999"/>
            <a:ext cx="5928321" cy="4446241"/>
          </a:xfrm>
          <a:noFill/>
        </p:spPr>
      </p:pic>
      <p:pic>
        <p:nvPicPr>
          <p:cNvPr id="23" name="Content Placeholder 22">
            <a:extLst>
              <a:ext uri="{FF2B5EF4-FFF2-40B4-BE49-F238E27FC236}">
                <a16:creationId xmlns:a16="http://schemas.microsoft.com/office/drawing/2014/main" id="{08B1D89D-AD77-1E45-ABE8-8A8D2F343A36}"/>
              </a:ext>
            </a:extLst>
          </p:cNvPr>
          <p:cNvPicPr>
            <a:picLocks noGrp="1" noChangeAspect="1"/>
          </p:cNvPicPr>
          <p:nvPr>
            <p:ph sz="half" idx="2"/>
          </p:nvPr>
        </p:nvPicPr>
        <p:blipFill>
          <a:blip r:embed="rId4"/>
          <a:stretch>
            <a:fillRect/>
          </a:stretch>
        </p:blipFill>
        <p:spPr>
          <a:xfrm>
            <a:off x="6096000" y="1142651"/>
            <a:ext cx="5928785" cy="4446589"/>
          </a:xfrm>
          <a:noFill/>
        </p:spPr>
      </p:pic>
    </p:spTree>
    <p:extLst>
      <p:ext uri="{BB962C8B-B14F-4D97-AF65-F5344CB8AC3E}">
        <p14:creationId xmlns:p14="http://schemas.microsoft.com/office/powerpoint/2010/main" val="3412011072"/>
      </p:ext>
    </p:extLst>
  </p:cSld>
  <p:clrMapOvr>
    <a:masterClrMapping/>
  </p:clrMapOvr>
  <p:transition spd="slow">
    <p:cover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8E39-7057-8AD5-A560-9E4B5FB614F5}"/>
              </a:ext>
            </a:extLst>
          </p:cNvPr>
          <p:cNvSpPr>
            <a:spLocks noGrp="1"/>
          </p:cNvSpPr>
          <p:nvPr>
            <p:ph type="title"/>
          </p:nvPr>
        </p:nvSpPr>
        <p:spPr>
          <a:xfrm>
            <a:off x="609600" y="0"/>
            <a:ext cx="10972800" cy="1143000"/>
          </a:xfrm>
        </p:spPr>
        <p:txBody>
          <a:bodyPr anchor="ctr">
            <a:normAutofit/>
          </a:bodyPr>
          <a:lstStyle/>
          <a:p>
            <a:r>
              <a:rPr lang="en-GB" dirty="0"/>
              <a:t>Conclusion</a:t>
            </a:r>
          </a:p>
        </p:txBody>
      </p:sp>
      <p:pic>
        <p:nvPicPr>
          <p:cNvPr id="8" name="Content Placeholder 7">
            <a:extLst>
              <a:ext uri="{FF2B5EF4-FFF2-40B4-BE49-F238E27FC236}">
                <a16:creationId xmlns:a16="http://schemas.microsoft.com/office/drawing/2014/main" id="{A45773FB-FAF6-4EDA-23B6-E2A53D507C1A}"/>
              </a:ext>
            </a:extLst>
          </p:cNvPr>
          <p:cNvPicPr>
            <a:picLocks noGrp="1" noChangeAspect="1"/>
          </p:cNvPicPr>
          <p:nvPr>
            <p:ph idx="1"/>
          </p:nvPr>
        </p:nvPicPr>
        <p:blipFill>
          <a:blip r:embed="rId3"/>
          <a:stretch>
            <a:fillRect/>
          </a:stretch>
        </p:blipFill>
        <p:spPr>
          <a:xfrm>
            <a:off x="2516004" y="1062486"/>
            <a:ext cx="6934531" cy="4616915"/>
          </a:xfrm>
          <a:prstGeom prst="rect">
            <a:avLst/>
          </a:prstGeom>
          <a:noFill/>
        </p:spPr>
      </p:pic>
      <p:pic>
        <p:nvPicPr>
          <p:cNvPr id="9" name="Picture 8">
            <a:extLst>
              <a:ext uri="{FF2B5EF4-FFF2-40B4-BE49-F238E27FC236}">
                <a16:creationId xmlns:a16="http://schemas.microsoft.com/office/drawing/2014/main" id="{44B648E8-BFB0-7B64-563C-B1A5ED70A498}"/>
              </a:ext>
            </a:extLst>
          </p:cNvPr>
          <p:cNvPicPr>
            <a:picLocks noChangeAspect="1"/>
          </p:cNvPicPr>
          <p:nvPr/>
        </p:nvPicPr>
        <p:blipFill rotWithShape="1">
          <a:blip r:embed="rId4"/>
          <a:srcRect t="10514" b="2818"/>
          <a:stretch/>
        </p:blipFill>
        <p:spPr>
          <a:xfrm>
            <a:off x="9526825" y="4158406"/>
            <a:ext cx="2586411" cy="1404000"/>
          </a:xfrm>
          <a:prstGeom prst="rect">
            <a:avLst/>
          </a:prstGeom>
        </p:spPr>
      </p:pic>
      <p:pic>
        <p:nvPicPr>
          <p:cNvPr id="10" name="Picture 9">
            <a:extLst>
              <a:ext uri="{FF2B5EF4-FFF2-40B4-BE49-F238E27FC236}">
                <a16:creationId xmlns:a16="http://schemas.microsoft.com/office/drawing/2014/main" id="{4A12C03D-3BE3-76D3-6E66-91E2C8E26822}"/>
              </a:ext>
            </a:extLst>
          </p:cNvPr>
          <p:cNvPicPr>
            <a:picLocks noChangeAspect="1"/>
          </p:cNvPicPr>
          <p:nvPr/>
        </p:nvPicPr>
        <p:blipFill>
          <a:blip r:embed="rId5"/>
          <a:stretch>
            <a:fillRect/>
          </a:stretch>
        </p:blipFill>
        <p:spPr>
          <a:xfrm>
            <a:off x="9526825" y="644128"/>
            <a:ext cx="2586411" cy="1454856"/>
          </a:xfrm>
          <a:prstGeom prst="rect">
            <a:avLst/>
          </a:prstGeom>
        </p:spPr>
      </p:pic>
      <p:graphicFrame>
        <p:nvGraphicFramePr>
          <p:cNvPr id="14" name="Table 13">
            <a:extLst>
              <a:ext uri="{FF2B5EF4-FFF2-40B4-BE49-F238E27FC236}">
                <a16:creationId xmlns:a16="http://schemas.microsoft.com/office/drawing/2014/main" id="{2E4DF01B-C0C1-3E45-2391-711750232AE1}"/>
              </a:ext>
            </a:extLst>
          </p:cNvPr>
          <p:cNvGraphicFramePr>
            <a:graphicFrameLocks noGrp="1"/>
          </p:cNvGraphicFramePr>
          <p:nvPr>
            <p:extLst>
              <p:ext uri="{D42A27DB-BD31-4B8C-83A1-F6EECF244321}">
                <p14:modId xmlns:p14="http://schemas.microsoft.com/office/powerpoint/2010/main" val="788629198"/>
              </p:ext>
            </p:extLst>
          </p:nvPr>
        </p:nvGraphicFramePr>
        <p:xfrm>
          <a:off x="9526825" y="2367877"/>
          <a:ext cx="2586411" cy="1470660"/>
        </p:xfrm>
        <a:graphic>
          <a:graphicData uri="http://schemas.openxmlformats.org/drawingml/2006/table">
            <a:tbl>
              <a:tblPr/>
              <a:tblGrid>
                <a:gridCol w="862137">
                  <a:extLst>
                    <a:ext uri="{9D8B030D-6E8A-4147-A177-3AD203B41FA5}">
                      <a16:colId xmlns:a16="http://schemas.microsoft.com/office/drawing/2014/main" val="3247859452"/>
                    </a:ext>
                  </a:extLst>
                </a:gridCol>
                <a:gridCol w="851969">
                  <a:extLst>
                    <a:ext uri="{9D8B030D-6E8A-4147-A177-3AD203B41FA5}">
                      <a16:colId xmlns:a16="http://schemas.microsoft.com/office/drawing/2014/main" val="609411960"/>
                    </a:ext>
                  </a:extLst>
                </a:gridCol>
                <a:gridCol w="872305">
                  <a:extLst>
                    <a:ext uri="{9D8B030D-6E8A-4147-A177-3AD203B41FA5}">
                      <a16:colId xmlns:a16="http://schemas.microsoft.com/office/drawing/2014/main" val="2305446626"/>
                    </a:ext>
                  </a:extLst>
                </a:gridCol>
              </a:tblGrid>
              <a:tr h="257862">
                <a:tc>
                  <a:txBody>
                    <a:bodyPr/>
                    <a:lstStyle/>
                    <a:p>
                      <a:pPr fontAlgn="t"/>
                      <a:endParaRPr lang="en-GB" sz="1400" dirty="0">
                        <a:effectLst/>
                      </a:endParaRP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Gen 1 – 2014</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Gen 2 - 2018</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291677485"/>
                  </a:ext>
                </a:extLst>
              </a:tr>
              <a:tr h="373418">
                <a:tc>
                  <a:txBody>
                    <a:bodyPr/>
                    <a:lstStyle/>
                    <a:p>
                      <a:pPr fontAlgn="t"/>
                      <a:r>
                        <a:rPr lang="en-GB" sz="1400" dirty="0">
                          <a:effectLst/>
                        </a:rPr>
                        <a:t>Battery Mass</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450kg</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385kg</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999594"/>
                  </a:ext>
                </a:extLst>
              </a:tr>
              <a:tr h="257862">
                <a:tc>
                  <a:txBody>
                    <a:bodyPr/>
                    <a:lstStyle/>
                    <a:p>
                      <a:pPr fontAlgn="t"/>
                      <a:r>
                        <a:rPr lang="en-GB" sz="1400" dirty="0">
                          <a:effectLst/>
                        </a:rPr>
                        <a:t>Maximum power</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a:effectLst/>
                        </a:rPr>
                        <a:t>200kW</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250kW</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663883845"/>
                  </a:ext>
                </a:extLst>
              </a:tr>
            </a:tbl>
          </a:graphicData>
        </a:graphic>
      </p:graphicFrame>
      <p:pic>
        <p:nvPicPr>
          <p:cNvPr id="15" name="Picture 14">
            <a:extLst>
              <a:ext uri="{FF2B5EF4-FFF2-40B4-BE49-F238E27FC236}">
                <a16:creationId xmlns:a16="http://schemas.microsoft.com/office/drawing/2014/main" id="{41BE5DFE-C3B7-DB15-0837-89C972038FFA}"/>
              </a:ext>
            </a:extLst>
          </p:cNvPr>
          <p:cNvPicPr>
            <a:picLocks noChangeAspect="1"/>
          </p:cNvPicPr>
          <p:nvPr/>
        </p:nvPicPr>
        <p:blipFill rotWithShape="1">
          <a:blip r:embed="rId6"/>
          <a:srcRect l="13618" t="9196" r="23635" b="13782"/>
          <a:stretch/>
        </p:blipFill>
        <p:spPr>
          <a:xfrm>
            <a:off x="195457" y="3429000"/>
            <a:ext cx="2320547" cy="2133406"/>
          </a:xfrm>
          <a:prstGeom prst="rect">
            <a:avLst/>
          </a:prstGeom>
        </p:spPr>
      </p:pic>
      <p:pic>
        <p:nvPicPr>
          <p:cNvPr id="16" name="Picture 15">
            <a:extLst>
              <a:ext uri="{FF2B5EF4-FFF2-40B4-BE49-F238E27FC236}">
                <a16:creationId xmlns:a16="http://schemas.microsoft.com/office/drawing/2014/main" id="{A461DFAC-C813-E583-8A56-776556EFBE26}"/>
              </a:ext>
            </a:extLst>
          </p:cNvPr>
          <p:cNvPicPr>
            <a:picLocks noChangeAspect="1"/>
          </p:cNvPicPr>
          <p:nvPr/>
        </p:nvPicPr>
        <p:blipFill>
          <a:blip r:embed="rId7"/>
          <a:stretch>
            <a:fillRect/>
          </a:stretch>
        </p:blipFill>
        <p:spPr>
          <a:xfrm>
            <a:off x="155054" y="371871"/>
            <a:ext cx="2320547" cy="1542257"/>
          </a:xfrm>
          <a:prstGeom prst="rect">
            <a:avLst/>
          </a:prstGeom>
        </p:spPr>
      </p:pic>
      <p:graphicFrame>
        <p:nvGraphicFramePr>
          <p:cNvPr id="17" name="Table 16">
            <a:extLst>
              <a:ext uri="{FF2B5EF4-FFF2-40B4-BE49-F238E27FC236}">
                <a16:creationId xmlns:a16="http://schemas.microsoft.com/office/drawing/2014/main" id="{FE0EE885-9153-2384-BDAE-54E9A35EB439}"/>
              </a:ext>
            </a:extLst>
          </p:cNvPr>
          <p:cNvGraphicFramePr>
            <a:graphicFrameLocks noGrp="1"/>
          </p:cNvGraphicFramePr>
          <p:nvPr>
            <p:extLst>
              <p:ext uri="{D42A27DB-BD31-4B8C-83A1-F6EECF244321}">
                <p14:modId xmlns:p14="http://schemas.microsoft.com/office/powerpoint/2010/main" val="2403769234"/>
              </p:ext>
            </p:extLst>
          </p:nvPr>
        </p:nvGraphicFramePr>
        <p:xfrm>
          <a:off x="155054" y="2042914"/>
          <a:ext cx="2320547" cy="1257300"/>
        </p:xfrm>
        <a:graphic>
          <a:graphicData uri="http://schemas.openxmlformats.org/drawingml/2006/table">
            <a:tbl>
              <a:tblPr/>
              <a:tblGrid>
                <a:gridCol w="773516">
                  <a:extLst>
                    <a:ext uri="{9D8B030D-6E8A-4147-A177-3AD203B41FA5}">
                      <a16:colId xmlns:a16="http://schemas.microsoft.com/office/drawing/2014/main" val="3247859452"/>
                    </a:ext>
                  </a:extLst>
                </a:gridCol>
                <a:gridCol w="764393">
                  <a:extLst>
                    <a:ext uri="{9D8B030D-6E8A-4147-A177-3AD203B41FA5}">
                      <a16:colId xmlns:a16="http://schemas.microsoft.com/office/drawing/2014/main" val="609411960"/>
                    </a:ext>
                  </a:extLst>
                </a:gridCol>
                <a:gridCol w="782638">
                  <a:extLst>
                    <a:ext uri="{9D8B030D-6E8A-4147-A177-3AD203B41FA5}">
                      <a16:colId xmlns:a16="http://schemas.microsoft.com/office/drawing/2014/main" val="2305446626"/>
                    </a:ext>
                  </a:extLst>
                </a:gridCol>
              </a:tblGrid>
              <a:tr h="257862">
                <a:tc>
                  <a:txBody>
                    <a:bodyPr/>
                    <a:lstStyle/>
                    <a:p>
                      <a:pPr fontAlgn="t"/>
                      <a:endParaRPr lang="en-GB" sz="1400" dirty="0">
                        <a:effectLst/>
                      </a:endParaRP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 Year</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Speed (km/h)</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291677485"/>
                  </a:ext>
                </a:extLst>
              </a:tr>
              <a:tr h="373418">
                <a:tc>
                  <a:txBody>
                    <a:bodyPr/>
                    <a:lstStyle/>
                    <a:p>
                      <a:pPr fontAlgn="t"/>
                      <a:r>
                        <a:rPr lang="en-GB" sz="1400" dirty="0">
                          <a:effectLst/>
                        </a:rPr>
                        <a:t>Kevin CLEMENS </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2016</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177.65</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999594"/>
                  </a:ext>
                </a:extLst>
              </a:tr>
              <a:tr h="257862">
                <a:tc>
                  <a:txBody>
                    <a:bodyPr/>
                    <a:lstStyle/>
                    <a:p>
                      <a:pPr fontAlgn="t"/>
                      <a:r>
                        <a:rPr lang="en-GB" sz="1400" dirty="0">
                          <a:effectLst/>
                        </a:rPr>
                        <a:t>UWTSD</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2022</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400" dirty="0">
                          <a:effectLst/>
                        </a:rPr>
                        <a:t>301.32</a:t>
                      </a:r>
                    </a:p>
                  </a:txBody>
                  <a:tcPr marL="31750" marR="31750" marT="31750" marB="317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663883845"/>
                  </a:ext>
                </a:extLst>
              </a:tr>
            </a:tbl>
          </a:graphicData>
        </a:graphic>
      </p:graphicFrame>
    </p:spTree>
    <p:extLst>
      <p:ext uri="{BB962C8B-B14F-4D97-AF65-F5344CB8AC3E}">
        <p14:creationId xmlns:p14="http://schemas.microsoft.com/office/powerpoint/2010/main" val="2766417036"/>
      </p:ext>
    </p:extLst>
  </p:cSld>
  <p:clrMapOvr>
    <a:masterClrMapping/>
  </p:clrMapOvr>
  <p:transition spd="slow">
    <p:cover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8E39-7057-8AD5-A560-9E4B5FB614F5}"/>
              </a:ext>
            </a:extLst>
          </p:cNvPr>
          <p:cNvSpPr>
            <a:spLocks noGrp="1"/>
          </p:cNvSpPr>
          <p:nvPr>
            <p:ph type="title"/>
          </p:nvPr>
        </p:nvSpPr>
        <p:spPr>
          <a:xfrm>
            <a:off x="609600" y="0"/>
            <a:ext cx="10972800" cy="1143000"/>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FD80D8D2-7008-216F-6AB2-E097C896E21C}"/>
              </a:ext>
            </a:extLst>
          </p:cNvPr>
          <p:cNvSpPr>
            <a:spLocks noGrp="1"/>
          </p:cNvSpPr>
          <p:nvPr>
            <p:ph idx="1"/>
          </p:nvPr>
        </p:nvSpPr>
        <p:spPr>
          <a:xfrm>
            <a:off x="361950" y="1143000"/>
            <a:ext cx="11468100" cy="4374233"/>
          </a:xfrm>
        </p:spPr>
        <p:txBody>
          <a:bodyPr numCol="2">
            <a:normAutofit fontScale="25000" lnSpcReduction="20000"/>
          </a:bodyPr>
          <a:lstStyle/>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Cobb, H. (2022, April 29).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Formula E Gen3: What is it and what is new</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Autosport: https://www.autosport.com/formula-e/news/formula-e-gen3-what-is-it-and-what-is-new/10247700/</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EMRAX. (2020).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Manual for EMRAX Motors / Generators.</a:t>
            </a:r>
            <a:r>
              <a:rPr lang="en-ZA" sz="4800" dirty="0">
                <a:effectLst/>
                <a:latin typeface="Calibri" panose="020F0502020204030204" pitchFamily="34" charset="0"/>
                <a:ea typeface="Calibri" panose="020F0502020204030204" pitchFamily="34" charset="0"/>
                <a:cs typeface="Times New Roman" panose="02020603050405020304" pitchFamily="18" charset="0"/>
              </a:rPr>
              <a:t> EMRAX. Retrieved November 13, 2022, from www.emrax.com</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FIM. (2022).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FIM LAND SPEED WORLD RECORDS 2022.</a:t>
            </a:r>
            <a:r>
              <a:rPr lang="en-ZA" sz="4800" dirty="0">
                <a:effectLst/>
                <a:latin typeface="Calibri" panose="020F0502020204030204" pitchFamily="34" charset="0"/>
                <a:ea typeface="Calibri" panose="020F0502020204030204" pitchFamily="34" charset="0"/>
                <a:cs typeface="Times New Roman" panose="02020603050405020304" pitchFamily="18" charset="0"/>
              </a:rPr>
              <a:t> FIM.</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FIM. (2022, December 8).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Results</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World records: https://results.fim.ch/wrecord/wrframe</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GREPOW. (2022, December 01).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40C High Discharge Battery - High C Rate LiPo</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https://www.grepow.com/high-discharge-rate-battery/40c-rate-discharge-battery.html: https://www.grepow.com/high-discharge-rate-battery/40c-rate-discharge-battery.html</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HD CAR WALLPAPERS. (2014, July 02).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2014 ABT </a:t>
            </a:r>
            <a:r>
              <a:rPr lang="en-ZA" sz="4800" i="1" dirty="0" err="1">
                <a:effectLst/>
                <a:latin typeface="Calibri" panose="020F0502020204030204" pitchFamily="34" charset="0"/>
                <a:ea typeface="Calibri" panose="020F0502020204030204" pitchFamily="34" charset="0"/>
                <a:cs typeface="Times New Roman" panose="02020603050405020304" pitchFamily="18" charset="0"/>
              </a:rPr>
              <a:t>Sportsline</a:t>
            </a:r>
            <a:r>
              <a:rPr lang="en-ZA" sz="4800" i="1" dirty="0">
                <a:effectLst/>
                <a:latin typeface="Calibri" panose="020F0502020204030204" pitchFamily="34" charset="0"/>
                <a:ea typeface="Calibri" panose="020F0502020204030204" pitchFamily="34" charset="0"/>
                <a:cs typeface="Times New Roman" panose="02020603050405020304" pitchFamily="18" charset="0"/>
              </a:rPr>
              <a:t> FIA Formula E Wallpaper</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HD CAR WALLPAPERS: https://www.hdcarwallpapers.com/2014_abt_sportsline_fia_formula_e-wallpapers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IEEE Spectrum. (2016, December 8).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Setting a Land Speed Record with a Sidecar Motorcycle</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December 08, 2022, from YouTube: https://www.youtube.com/watch?v=5FZo3_DpBC4&amp;t=240s&amp;ab_channel=IEEESpectrum</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err="1">
                <a:effectLst/>
                <a:latin typeface="Calibri" panose="020F0502020204030204" pitchFamily="34" charset="0"/>
                <a:ea typeface="Calibri" panose="020F0502020204030204" pitchFamily="34" charset="0"/>
                <a:cs typeface="Times New Roman" panose="02020603050405020304" pitchFamily="18" charset="0"/>
              </a:rPr>
              <a:t>ITPulse</a:t>
            </a:r>
            <a:r>
              <a:rPr lang="en-ZA" sz="4800" dirty="0">
                <a:effectLst/>
                <a:latin typeface="Calibri" panose="020F0502020204030204" pitchFamily="34" charset="0"/>
                <a:ea typeface="Calibri" panose="020F0502020204030204" pitchFamily="34" charset="0"/>
                <a:cs typeface="Times New Roman" panose="02020603050405020304" pitchFamily="18" charset="0"/>
              </a:rPr>
              <a:t>. (2020, August 04).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Prospect of lithium-ion battery development and application in Data </a:t>
            </a:r>
            <a:r>
              <a:rPr lang="en-ZA" sz="4800" i="1" dirty="0" err="1">
                <a:effectLst/>
                <a:latin typeface="Calibri" panose="020F0502020204030204" pitchFamily="34" charset="0"/>
                <a:ea typeface="Calibri" panose="020F0502020204030204" pitchFamily="34" charset="0"/>
                <a:cs typeface="Times New Roman" panose="02020603050405020304" pitchFamily="18" charset="0"/>
              </a:rPr>
              <a:t>Centers</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ITPulse.com.ng: Prospect of lithium-ion battery development and application in Data </a:t>
            </a:r>
            <a:r>
              <a:rPr lang="en-ZA" sz="4800" dirty="0" err="1">
                <a:effectLst/>
                <a:latin typeface="Calibri" panose="020F0502020204030204" pitchFamily="34" charset="0"/>
                <a:ea typeface="Calibri" panose="020F0502020204030204" pitchFamily="34" charset="0"/>
                <a:cs typeface="Times New Roman" panose="02020603050405020304" pitchFamily="18" charset="0"/>
              </a:rPr>
              <a:t>Centers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Kidal, D. (2013, April 24).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Advantages and Disadvantages of Supercapacitors</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Lera Blog: https://lerablog.org/technology/advantages-and-disadvantages-of-supercapacitors/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Parkin, C. (2018, October 09).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Read this beginners' guide to land speed records and every speed freak's favourite natural speedway, the Bonneville Salt Flats.</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November 13, 2022, from Red Bull: https://www.redbull.com/us-en/bonneville-salt-flats-land-speed-records-history#:~:text=Speed%20freaks%20began%20using%20the%20terrain%20for%20racing,1935%2C%20most%20record%20attempts%20took%20place%20on%20beaches.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err="1">
                <a:effectLst/>
                <a:latin typeface="Calibri" panose="020F0502020204030204" pitchFamily="34" charset="0"/>
                <a:ea typeface="Calibri" panose="020F0502020204030204" pitchFamily="34" charset="0"/>
                <a:cs typeface="Times New Roman" panose="02020603050405020304" pitchFamily="18" charset="0"/>
              </a:rPr>
              <a:t>RaceFans</a:t>
            </a:r>
            <a:r>
              <a:rPr lang="en-ZA" sz="4800" dirty="0">
                <a:effectLst/>
                <a:latin typeface="Calibri" panose="020F0502020204030204" pitchFamily="34" charset="0"/>
                <a:ea typeface="Calibri" panose="020F0502020204030204" pitchFamily="34" charset="0"/>
                <a:cs typeface="Times New Roman" panose="02020603050405020304" pitchFamily="18" charset="0"/>
              </a:rPr>
              <a:t>. (2018, February 02).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Pictures: Formula E reveals new car for 2018-19 season - F1 Fanatic</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ZA" sz="4800" dirty="0" err="1">
                <a:effectLst/>
                <a:latin typeface="Calibri" panose="020F0502020204030204" pitchFamily="34" charset="0"/>
                <a:ea typeface="Calibri" panose="020F0502020204030204" pitchFamily="34" charset="0"/>
                <a:cs typeface="Times New Roman" panose="02020603050405020304" pitchFamily="18" charset="0"/>
              </a:rPr>
              <a:t>RaceFans</a:t>
            </a:r>
            <a:r>
              <a:rPr lang="en-ZA" sz="4800" dirty="0">
                <a:effectLst/>
                <a:latin typeface="Calibri" panose="020F0502020204030204" pitchFamily="34" charset="0"/>
                <a:ea typeface="Calibri" panose="020F0502020204030204" pitchFamily="34" charset="0"/>
                <a:cs typeface="Times New Roman" panose="02020603050405020304" pitchFamily="18" charset="0"/>
              </a:rPr>
              <a:t>: https://www.racefans.net/2018/01/30/formula-e-reveals-new-car-for-2018-19-season/</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SEVCON. (2013).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Gen4 size 10 Applications Reference Manual.</a:t>
            </a:r>
            <a:r>
              <a:rPr lang="en-ZA" sz="4800" dirty="0">
                <a:effectLst/>
                <a:latin typeface="Calibri" panose="020F0502020204030204" pitchFamily="34" charset="0"/>
                <a:ea typeface="Calibri" panose="020F0502020204030204" pitchFamily="34" charset="0"/>
                <a:cs typeface="Times New Roman" panose="02020603050405020304" pitchFamily="18" charset="0"/>
              </a:rPr>
              <a:t> Gateshead: SEVCON.</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ZA" sz="4800" dirty="0">
                <a:effectLst/>
                <a:latin typeface="Calibri" panose="020F0502020204030204" pitchFamily="34" charset="0"/>
                <a:ea typeface="Calibri" panose="020F0502020204030204" pitchFamily="34" charset="0"/>
                <a:cs typeface="Times New Roman" panose="02020603050405020304" pitchFamily="18" charset="0"/>
              </a:rPr>
              <a:t>Wright, D. (2022). </a:t>
            </a:r>
            <a:r>
              <a:rPr lang="en-ZA" sz="4800" i="1" dirty="0">
                <a:effectLst/>
                <a:latin typeface="Calibri" panose="020F0502020204030204" pitchFamily="34" charset="0"/>
                <a:ea typeface="Calibri" panose="020F0502020204030204" pitchFamily="34" charset="0"/>
                <a:cs typeface="Times New Roman" panose="02020603050405020304" pitchFamily="18" charset="0"/>
              </a:rPr>
              <a:t>Bonneville Traction</a:t>
            </a:r>
            <a:r>
              <a:rPr lang="en-ZA" sz="4800" dirty="0">
                <a:effectLst/>
                <a:latin typeface="Calibri" panose="020F0502020204030204" pitchFamily="34" charset="0"/>
                <a:ea typeface="Calibri" panose="020F0502020204030204" pitchFamily="34" charset="0"/>
                <a:cs typeface="Times New Roman" panose="02020603050405020304" pitchFamily="18" charset="0"/>
              </a:rPr>
              <a:t>. Retrieved November 13, 2022, from Utah Salt Flats Racing Association: https://www.saltflats.com/traction.html</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71822107"/>
      </p:ext>
    </p:extLst>
  </p:cSld>
  <p:clrMapOvr>
    <a:masterClrMapping/>
  </p:clrMapOvr>
  <p:transition spd="slow">
    <p:cover dir="u"/>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2202</TotalTime>
  <Words>2710</Words>
  <Application>Microsoft Office PowerPoint</Application>
  <PresentationFormat>Widescreen</PresentationFormat>
  <Paragraphs>126</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UWTSD PPT Theme</vt:lpstr>
      <vt:lpstr>Sidecar Speed Record Attempt</vt:lpstr>
      <vt:lpstr>Introduction</vt:lpstr>
      <vt:lpstr>Methodology</vt:lpstr>
      <vt:lpstr>Battery Selection – Decision Matrix</vt:lpstr>
      <vt:lpstr>Proposed Solution</vt:lpstr>
      <vt:lpstr>Results</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Tharish Ravin</cp:lastModifiedBy>
  <cp:revision>42</cp:revision>
  <dcterms:created xsi:type="dcterms:W3CDTF">2020-09-30T08:21:31Z</dcterms:created>
  <dcterms:modified xsi:type="dcterms:W3CDTF">2022-12-09T10:27:32Z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