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61" r:id="rId3"/>
    <p:sldId id="262" r:id="rId4"/>
    <p:sldId id="260" r:id="rId5"/>
    <p:sldId id="264" r:id="rId6"/>
    <p:sldId id="265" r:id="rId7"/>
    <p:sldId id="266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0B8E-A176-49F2-A3C1-FEDA0200170B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039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97BA6-BEF8-495F-ACCD-8D19769E4FC6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6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7292D-4609-4E55-92E3-C12C6A1234E8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585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GB"/>
              <a:t>Click to edit Master text styles</a:t>
            </a:r>
          </a:p>
          <a:p>
            <a:pPr lvl="1">
              <a:buChar char="¬"/>
            </a:pPr>
            <a:r>
              <a:rPr lang="en-GB"/>
              <a:t>Second level</a:t>
            </a:r>
          </a:p>
          <a:p>
            <a:pPr lvl="2">
              <a:buChar char="¬"/>
            </a:pPr>
            <a:r>
              <a:rPr lang="en-GB"/>
              <a:t>Third level</a:t>
            </a:r>
          </a:p>
          <a:p>
            <a:pPr lvl="3">
              <a:buChar char="¬"/>
            </a:pPr>
            <a:r>
              <a:rPr lang="en-GB"/>
              <a:t>Fourth level</a:t>
            </a:r>
          </a:p>
          <a:p>
            <a:pPr lvl="4">
              <a:buChar char="¬"/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E0E29-2C79-4A2A-B61C-A21B8362A50A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025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0177-5432-41AC-9593-8EC96BFF4F82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8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9A7B-B2F1-41A3-B969-4E25F618B967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879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98B79-F222-4FD1-8713-07459E1B5004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649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630FD-0818-4065-B5FE-410552D9B1BC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545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2D289-0EBF-40C7-B6E8-60285281F180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07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A49D-4A7C-4944-9802-8EE0B5A6CEDD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248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9DDD-3B11-4150-8B39-3662C10D8BF9}" type="datetime2">
              <a:rPr lang="en-US" smtClean="0"/>
              <a:t>Sunday, March 24,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19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4CDC665-7415-4DAF-AE09-B9BBC1907393}" type="datetime2">
              <a:rPr lang="en-US" smtClean="0"/>
              <a:t>Sunday, March 24, 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13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C0D99-E50B-3744-865F-5B1AA5E61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9920" y="2530043"/>
            <a:ext cx="5136133" cy="961580"/>
          </a:xfrm>
        </p:spPr>
        <p:txBody>
          <a:bodyPr anchor="b">
            <a:normAutofit fontScale="90000"/>
          </a:bodyPr>
          <a:lstStyle/>
          <a:p>
            <a:r>
              <a:rPr lang="hu-HU" sz="4900" dirty="0" err="1">
                <a:latin typeface="Amasis MT Pro Medium" panose="02040604050005020304" pitchFamily="18" charset="-18"/>
              </a:rPr>
              <a:t>Entrepreneurship</a:t>
            </a:r>
            <a:br>
              <a:rPr lang="hu-HU" sz="4800" dirty="0"/>
            </a:br>
            <a:r>
              <a:rPr lang="hu-HU" sz="4800" dirty="0"/>
              <a:t>  </a:t>
            </a:r>
            <a:r>
              <a:rPr lang="hu-HU" sz="4400" dirty="0" err="1"/>
              <a:t>component</a:t>
            </a:r>
            <a:r>
              <a:rPr lang="hu-HU" sz="4400" dirty="0"/>
              <a:t>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FD9FF-9318-0A6E-CA8E-AA0C9CB219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3999" y="3972418"/>
            <a:ext cx="5054196" cy="2192683"/>
          </a:xfrm>
        </p:spPr>
        <p:txBody>
          <a:bodyPr>
            <a:normAutofit/>
          </a:bodyPr>
          <a:lstStyle/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Brigitta Horváth</a:t>
            </a:r>
          </a:p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ID: 2213952</a:t>
            </a:r>
          </a:p>
          <a:p>
            <a:pPr algn="r"/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Modul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LCBB5001</a:t>
            </a:r>
          </a:p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Amer</a:t>
            </a:r>
            <a:r>
              <a:rPr lang="hu-H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Kareem</a:t>
            </a:r>
            <a:r>
              <a:rPr lang="hu-H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D3AC76-C703-53E9-665E-A9A0656D5A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76DE606A-A936-B494-0973-2FE408663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0120" y="267463"/>
            <a:ext cx="2517560" cy="96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24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08AEC7-7EFA-120A-2E56-EB137A356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690911-E856-175F-1C01-B5A8F6505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267C510-2093-4611-FA3E-F64D2C0AB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3273EA-AA38-0893-3607-2CB9B5A62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2A4B01-2DED-5239-DFF7-718564804F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3953" y="560483"/>
            <a:ext cx="4977777" cy="527746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hu-HU" sz="4000" dirty="0" err="1">
                <a:latin typeface="Amasis MT Pro Medium" panose="02040604050005020304" pitchFamily="18" charset="-18"/>
              </a:rPr>
              <a:t>Table</a:t>
            </a:r>
            <a:r>
              <a:rPr lang="hu-HU" sz="4000" dirty="0">
                <a:latin typeface="Amasis MT Pro Medium" panose="02040604050005020304" pitchFamily="18" charset="-18"/>
              </a:rPr>
              <a:t> of </a:t>
            </a:r>
            <a:r>
              <a:rPr lang="hu-HU" sz="4000" dirty="0" err="1">
                <a:latin typeface="Amasis MT Pro Medium" panose="02040604050005020304" pitchFamily="18" charset="-18"/>
              </a:rPr>
              <a:t>content</a:t>
            </a:r>
            <a:endParaRPr lang="hu-HU" sz="4000" dirty="0">
              <a:latin typeface="Amasis MT Pro Medium" panose="02040604050005020304" pitchFamily="18" charset="-18"/>
            </a:endParaRPr>
          </a:p>
          <a:p>
            <a:pPr algn="l"/>
            <a:endParaRPr lang="hu-HU" sz="4000" dirty="0">
              <a:latin typeface="Amasis MT Pro Medium" panose="02040604050005020304" pitchFamily="18" charset="-18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Intoduction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business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Management team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differentiation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allocation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511BC21-BE3E-8155-AFE5-92225B48C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37C15D-D388-DA52-D057-8B4B7857F1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766187" y="199744"/>
            <a:ext cx="4729997" cy="6458492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2E7E7B6-B938-733B-C374-5326D7A9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864F4D1D-F145-D707-3F3C-26B59EE81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219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EFC609-F642-4834-C843-4A28A0AB4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8106160-EC53-CAB3-9950-FA0A13192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E2ED63A-514F-DBEE-B0A5-07F3E2EFD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5B39626-3EF0-4133-53E6-B0823DEEE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03B05-342B-6C0D-14FF-C23A4A2E34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699" y="398804"/>
            <a:ext cx="4977777" cy="942909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Introduction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7EA51E-78B7-9CD9-D625-134FE8CD3D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4457" y="1967732"/>
            <a:ext cx="4977777" cy="3488775"/>
          </a:xfrm>
        </p:spPr>
        <p:txBody>
          <a:bodyPr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Recent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graduate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new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enthusiastic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entrepreneur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Vision: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SmartMeal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app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Strenght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innovative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Opportuinity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market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5F0E60-34AD-533A-B1E6-ABB5ABA8E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8405F-70D6-0194-20F5-939E3D11E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1BC96110-C4C6-3D6F-E890-38793B5F7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38E6385E-FB05-178C-2EEA-BB7D22EE8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65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1C15A3-7829-2057-5500-C3B34B3C8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EFEBD0A-2B1C-42AB-A2F4-3493E48F3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E75F744-7372-4A4D-9F05-470883FF9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2A84D6C-D535-43BB-9843-5103F1407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EC3F7-9A44-3BFF-67AE-6006E32AAD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6153" y="447194"/>
            <a:ext cx="4977777" cy="1461069"/>
          </a:xfrm>
        </p:spPr>
        <p:txBody>
          <a:bodyPr anchor="b">
            <a:normAutofit/>
          </a:bodyPr>
          <a:lstStyle/>
          <a:p>
            <a:pPr algn="l"/>
            <a:r>
              <a:rPr lang="hu-HU" sz="4400">
                <a:latin typeface="Amasis MT Pro Medium" panose="02040604050005020304" pitchFamily="18" charset="-18"/>
              </a:rPr>
              <a:t>Overview of business plan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284E7C-5236-61BF-C60C-CD2D8EFDD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7399" y="2355456"/>
            <a:ext cx="4977777" cy="326525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Idea: AI-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plannig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plannig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Shopping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automation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Nutritional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tracking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15F387C8-7A98-428C-A38B-51332E18A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32E18-B4E5-6920-DF41-A26AABDB88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D901993-74B3-400C-B05A-8A0D31536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730F885D-4D31-4126-8405-49A6BE4EB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aph showing the world health organization&#10;&#10;Description automatically generated with medium confidence">
            <a:extLst>
              <a:ext uri="{FF2B5EF4-FFF2-40B4-BE49-F238E27FC236}">
                <a16:creationId xmlns:a16="http://schemas.microsoft.com/office/drawing/2014/main" id="{6A2D9575-1507-0296-419C-9848F24E83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772" y="1555099"/>
            <a:ext cx="6361909" cy="37190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74D5FE-D91B-2D7F-856F-2A047441CE9A}"/>
              </a:ext>
            </a:extLst>
          </p:cNvPr>
          <p:cNvSpPr txBox="1"/>
          <p:nvPr/>
        </p:nvSpPr>
        <p:spPr>
          <a:xfrm>
            <a:off x="10123245" y="5307696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(Davies, 2015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28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4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9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2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9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AD07D9-C708-63B1-5EDD-45B7E1721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0600349-D5ED-1213-1E9C-75F29763C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CC32421-DACC-941B-0DE4-745DB424B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61DB4F7-3BCE-9998-36FD-36082E81C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509B5-585C-9B88-8321-B835FDF76A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1015" y="455316"/>
            <a:ext cx="4977777" cy="1430589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>
                <a:latin typeface="Amasis MT Pro Medium" panose="02040604050005020304" pitchFamily="18" charset="-18"/>
              </a:rPr>
              <a:t>Management team </a:t>
            </a:r>
            <a:r>
              <a:rPr lang="hu-HU" sz="4400" dirty="0" err="1">
                <a:latin typeface="Amasis MT Pro Medium" panose="02040604050005020304" pitchFamily="18" charset="-18"/>
              </a:rPr>
              <a:t>plan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A8421-CB78-7D53-DDA1-6987FB17F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269" y="2341221"/>
            <a:ext cx="4977777" cy="3600536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CEO - Visionary and product development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CTO - app development, technology, and data security.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CMO - marketing strategies, brand management, and customer engagement.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Nutrition Expert </a:t>
            </a:r>
            <a:r>
              <a:rPr lang="hu-HU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hu-HU" dirty="0" err="1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nutritional</a:t>
            </a:r>
            <a:r>
              <a:rPr lang="hu-HU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endParaRPr lang="en-US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8600BCE-A7E7-5AEF-E8EF-C9FBBDDB9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B2A6A6-ECD0-568F-DD50-981B0F3CD7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B12F8ECC-10A6-F5CD-F67C-94D1B2645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559EB1CD-6BBF-E602-3DB3-696223AF8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5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8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3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8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83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B7E8AA-45E0-CE56-7A9E-D701A0B85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9FE146C-D322-07F1-9A64-D28A22E3D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D87B13B-92AF-0330-5C60-6D5DFEFD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01348E1-1D12-2BFE-87FD-05EF23D2B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4D9E5-E852-5100-86E6-2433A0879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1101" y="349472"/>
            <a:ext cx="4977777" cy="894625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>
                <a:latin typeface="Amasis MT Pro Medium" panose="02040604050005020304" pitchFamily="18" charset="-18"/>
              </a:rPr>
              <a:t>Marketing </a:t>
            </a:r>
            <a:r>
              <a:rPr lang="hu-HU" sz="4400" dirty="0" err="1">
                <a:latin typeface="Amasis MT Pro Medium" panose="02040604050005020304" pitchFamily="18" charset="-18"/>
              </a:rPr>
              <a:t>strategy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EC9713-F570-3153-1D09-E80FC26558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1085" y="1924287"/>
            <a:ext cx="4977777" cy="3867507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USP - AI-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powered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Health-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conscious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Fitness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enthusiasts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dietary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l"/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91EE84D-3EDD-2681-DA1E-AF49BEC3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3ADF1F-5389-2191-F0D6-7027AE39F9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89E154F1-E640-6568-0EDA-AC737706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3F4E2938-EAEB-70A7-0F5E-26AE8D6F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aph with text on it&#10;&#10;Description automatically generated">
            <a:extLst>
              <a:ext uri="{FF2B5EF4-FFF2-40B4-BE49-F238E27FC236}">
                <a16:creationId xmlns:a16="http://schemas.microsoft.com/office/drawing/2014/main" id="{EEF3FDE3-7DB8-E391-03B8-BF19F2D73B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388" y="1755871"/>
            <a:ext cx="5512785" cy="32026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69CE6B-40AE-1E82-6EA0-BBD6C32FCED2}"/>
              </a:ext>
            </a:extLst>
          </p:cNvPr>
          <p:cNvSpPr txBox="1"/>
          <p:nvPr/>
        </p:nvSpPr>
        <p:spPr>
          <a:xfrm>
            <a:off x="10059511" y="5200405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sz="1200" dirty="0" err="1">
                <a:latin typeface="Arial" panose="020B0604020202020204" pitchFamily="34" charset="0"/>
                <a:cs typeface="Arial" panose="020B0604020202020204" pitchFamily="34" charset="0"/>
              </a:rPr>
              <a:t>Audickas</a:t>
            </a:r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, 2017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78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9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FDEBEA-0BDF-9369-F6AA-66656FF12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FBE719B-42ED-4D02-F748-7CC5BA2DE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96FA57A-B6B6-5141-C79D-8A4D9F017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6FA8866-6BA7-FE71-28B9-E83955F3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B8007-0E6E-7A34-07EA-F3761FA379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789" y="597240"/>
            <a:ext cx="6147585" cy="1359734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Competition</a:t>
            </a:r>
            <a:r>
              <a:rPr lang="hu-HU" sz="4400" dirty="0">
                <a:latin typeface="Amasis MT Pro Medium" panose="02040604050005020304" pitchFamily="18" charset="-18"/>
              </a:rPr>
              <a:t> and </a:t>
            </a:r>
            <a:r>
              <a:rPr lang="hu-HU" sz="4400" dirty="0" err="1">
                <a:latin typeface="Amasis MT Pro Medium" panose="02040604050005020304" pitchFamily="18" charset="-18"/>
              </a:rPr>
              <a:t>differentiation</a:t>
            </a:r>
            <a:r>
              <a:rPr lang="hu-HU" sz="4400" dirty="0">
                <a:latin typeface="Amasis MT Pro Medium" panose="02040604050005020304" pitchFamily="18" charset="-18"/>
              </a:rPr>
              <a:t> </a:t>
            </a:r>
            <a:r>
              <a:rPr lang="hu-HU" sz="4400" dirty="0" err="1">
                <a:latin typeface="Amasis MT Pro Medium" panose="02040604050005020304" pitchFamily="18" charset="-18"/>
              </a:rPr>
              <a:t>strategy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4A1C90-BC04-DE18-3436-84AD5806F9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0385" y="2443217"/>
            <a:ext cx="4977777" cy="3242739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Major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MyFitnessPal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Weight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Watchers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Differentiation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features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Advantages</a:t>
            </a:r>
            <a:r>
              <a:rPr lang="hu-HU" dirty="0"/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/>
              <a:t>AI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Personalized</a:t>
            </a:r>
            <a:r>
              <a:rPr lang="hu-HU" dirty="0"/>
              <a:t> </a:t>
            </a:r>
            <a:r>
              <a:rPr lang="hu-HU" dirty="0" err="1"/>
              <a:t>plans</a:t>
            </a:r>
            <a:endParaRPr lang="hu-HU" dirty="0"/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Integration</a:t>
            </a:r>
            <a:endParaRPr lang="hu-HU" dirty="0"/>
          </a:p>
          <a:p>
            <a:pPr lvl="1" algn="l"/>
            <a:endParaRPr lang="hu-HU" dirty="0"/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A9EA1DB-F68A-2AAD-DC5D-0E7F365BE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CDF90E-FE98-DE98-73EE-B66E7F5196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60D1F1C6-AEB7-38D2-0ABA-F756B4D28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4935C285-80AC-BF35-ECDC-C729E99BD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screenshot of a menu&#10;&#10;Description automatically generated">
            <a:extLst>
              <a:ext uri="{FF2B5EF4-FFF2-40B4-BE49-F238E27FC236}">
                <a16:creationId xmlns:a16="http://schemas.microsoft.com/office/drawing/2014/main" id="{3C303F4A-E5F4-2B5C-7797-E558D96C7C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132" y="2118319"/>
            <a:ext cx="5630960" cy="34911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18C64F-C2C5-B57B-CA34-A5CDD7329ED9}"/>
              </a:ext>
            </a:extLst>
          </p:cNvPr>
          <p:cNvSpPr txBox="1"/>
          <p:nvPr/>
        </p:nvSpPr>
        <p:spPr>
          <a:xfrm>
            <a:off x="10123245" y="5718521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(K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alinin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01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8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3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8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9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34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0861B6-A646-25CD-32CD-58775981E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5301F74-CC7B-DD78-313C-401DC14B5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6440FB3-E2B9-45EF-D9D9-5512FF260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5DE4B79-512D-7FA7-F44D-09791B218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C2E6A-8154-2B92-B6ED-704083B94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843" y="553840"/>
            <a:ext cx="6317267" cy="1337996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Funding</a:t>
            </a:r>
            <a:r>
              <a:rPr lang="hu-HU" sz="4400" dirty="0">
                <a:latin typeface="Amasis MT Pro Medium" panose="02040604050005020304" pitchFamily="18" charset="-18"/>
              </a:rPr>
              <a:t> </a:t>
            </a:r>
            <a:r>
              <a:rPr lang="hu-HU" sz="4400" dirty="0" err="1">
                <a:latin typeface="Amasis MT Pro Medium" panose="02040604050005020304" pitchFamily="18" charset="-18"/>
              </a:rPr>
              <a:t>requirements</a:t>
            </a:r>
            <a:r>
              <a:rPr lang="hu-HU" sz="4400" dirty="0">
                <a:latin typeface="Amasis MT Pro Medium" panose="02040604050005020304" pitchFamily="18" charset="-18"/>
              </a:rPr>
              <a:t> and </a:t>
            </a:r>
            <a:r>
              <a:rPr lang="hu-HU" sz="4400" dirty="0" err="1">
                <a:latin typeface="Amasis MT Pro Medium" panose="02040604050005020304" pitchFamily="18" charset="-18"/>
              </a:rPr>
              <a:t>allocation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0548B-CEE3-A5C6-35CC-B796FAD566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5108" y="2285876"/>
            <a:ext cx="4977777" cy="380834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£100k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Utilization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50k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£30k</a:t>
            </a:r>
            <a:endParaRPr lang="hu-HU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contingecies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£20k</a:t>
            </a:r>
            <a:endParaRPr lang="hu-HU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015326E-A4FA-4F6E-DE18-38B1299B6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29843-B5E5-194F-4D28-0611EE840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1F260DCA-9A24-4091-60EC-A7C734B4C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EA63C941-CB5F-2DF8-3DF8-43D9ECBE6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89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6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8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1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3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6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89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8B1EAA-361B-A118-D30B-71A383627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30BA9D0-781C-39D5-F34C-AD8AF8020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F75AD7E-1892-8F76-332F-C682FF240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2EA6DAB-2508-C2DD-B824-2F04FAC13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A8E92-5B06-AD01-A6B6-BBDEFD3A9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4899" y="564994"/>
            <a:ext cx="4977777" cy="706401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Conclusion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F6C197-5A17-6D44-4848-40F5E6EC82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5899" y="1951585"/>
            <a:ext cx="4977777" cy="4343363"/>
          </a:xfrm>
        </p:spPr>
        <p:txBody>
          <a:bodyPr>
            <a:normAutofit/>
          </a:bodyPr>
          <a:lstStyle/>
          <a:p>
            <a:pPr algn="l"/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SmartMeal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uses AI to transform meal planning, offering unique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of nutrition to achieve individual health goals, 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setting a new standard in nutrition management and well-being.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182DBDEE-20A7-8E63-2E6B-786C17A98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C62261-64C5-45C2-8368-9F28E6F9E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FD7429E-5307-8B79-0A98-4F0A1C940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B60CA26E-81D6-75C7-EFD1-A6FD14C95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002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6ED615-92E9-8B32-2697-2B10F5A65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04FF123-3536-1CF4-8AAC-656703ABD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597B7E5-47A0-2C06-11CF-1CBF0871F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CCB0C18-132B-CE05-2832-AABFF3780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6CB0A-A30E-1503-5157-D5F38D820A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9547" y="393961"/>
            <a:ext cx="4977777" cy="885510"/>
          </a:xfrm>
        </p:spPr>
        <p:txBody>
          <a:bodyPr anchor="b">
            <a:normAutofit/>
          </a:bodyPr>
          <a:lstStyle/>
          <a:p>
            <a:pPr algn="l"/>
            <a:r>
              <a:rPr lang="hu-HU" sz="4000" dirty="0" err="1">
                <a:latin typeface="Amasis MT Pro Medium" panose="02040604050005020304" pitchFamily="18" charset="-18"/>
              </a:rPr>
              <a:t>References</a:t>
            </a:r>
            <a:endParaRPr lang="hu-HU" sz="40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02FC9-2851-88E4-AC93-8EDD3E2DA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1101" y="1673432"/>
            <a:ext cx="6076849" cy="461424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Audickas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L. (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Sport participation in England - House of Commons Library, Sport participation in England.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https://commonslibrary.parliament.uk/research-briefings/cbp-8181/ (Accessed: 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March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Davies, M.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How healthy is your country?, Daily Mail Online.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https://www.dailymail.co.uk/health/article-2898728/Indonesians-sleep-Japanese-unhealthy-eaters-Poll-reveals-countries-list-healthy-habits-like-exercise-taking-vitamins.html (Accessed: 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March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alinin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K.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diet or nutrition app and make life healthier, Topflight.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https://topflightapps.com/ideas/diet-and-nutrition-app-development/ (Accessed: 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March</a:t>
            </a:r>
            <a:r>
              <a:rPr lang="hu-HU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202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DE92B01-02E8-FEBF-81F2-09936D8BF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18B299-5754-09BB-B774-53881964AA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825616" y="-5620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9ED8EB21-151B-6686-A7FB-CFAEAA930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FF4ADCD-4CC8-47BA-16FD-6D867205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291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Dante">
      <a:majorFont>
        <a:latin typeface="Univers Light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Ent prezi véglegess</Template>
  <TotalTime>10</TotalTime>
  <Words>367</Words>
  <Application>Microsoft Office PowerPoint</Application>
  <PresentationFormat>Szélesvásznú</PresentationFormat>
  <Paragraphs>61</Paragraphs>
  <Slides>10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10</vt:i4>
      </vt:variant>
    </vt:vector>
  </HeadingPairs>
  <TitlesOfParts>
    <vt:vector size="11" baseType="lpstr">
      <vt:lpstr>OffsetVTI</vt:lpstr>
      <vt:lpstr>Entrepreneurship   component 2</vt:lpstr>
      <vt:lpstr>PowerPoint-bemutató</vt:lpstr>
      <vt:lpstr>Introduction</vt:lpstr>
      <vt:lpstr>Overview of business plan</vt:lpstr>
      <vt:lpstr>Management team plan</vt:lpstr>
      <vt:lpstr>Marketing strategy</vt:lpstr>
      <vt:lpstr>Competition and differentiation strategy</vt:lpstr>
      <vt:lpstr>Funding requirements and allocation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  component 2</dc:title>
  <dc:creator>Brigitta Horváth</dc:creator>
  <cp:lastModifiedBy>Brigitta Horváth</cp:lastModifiedBy>
  <cp:revision>3</cp:revision>
  <dcterms:created xsi:type="dcterms:W3CDTF">2024-03-20T19:56:03Z</dcterms:created>
  <dcterms:modified xsi:type="dcterms:W3CDTF">2024-03-24T11:48:22Z</dcterms:modified>
</cp:coreProperties>
</file>