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63" r:id="rId6"/>
    <p:sldId id="260" r:id="rId7"/>
    <p:sldId id="264" r:id="rId8"/>
    <p:sldId id="261" r:id="rId9"/>
    <p:sldId id="258" r:id="rId10"/>
    <p:sldId id="259" r:id="rId11"/>
    <p:sldId id="266" r:id="rId12"/>
    <p:sldId id="267" r:id="rId13"/>
    <p:sldId id="257" r:id="rId14"/>
    <p:sldId id="26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00A751-CF10-47AC-9F09-05049819F4FD}" v="4" dt="2021-02-19T15:25:40.4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184" autoAdjust="0"/>
  </p:normalViewPr>
  <p:slideViewPr>
    <p:cSldViewPr>
      <p:cViewPr varScale="1">
        <p:scale>
          <a:sx n="78" d="100"/>
          <a:sy n="78" d="100"/>
        </p:scale>
        <p:origin x="1170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Williams" userId="fc1219c3-c5f8-4252-ae3c-11cabf70f03e" providerId="ADAL" clId="{7C00A751-CF10-47AC-9F09-05049819F4FD}"/>
    <pc:docChg chg="custSel mod addSld delSld modSld sldOrd">
      <pc:chgData name="Emily Williams" userId="fc1219c3-c5f8-4252-ae3c-11cabf70f03e" providerId="ADAL" clId="{7C00A751-CF10-47AC-9F09-05049819F4FD}" dt="2021-02-22T11:21:07.969" v="947" actId="404"/>
      <pc:docMkLst>
        <pc:docMk/>
      </pc:docMkLst>
      <pc:sldChg chg="modSp mod">
        <pc:chgData name="Emily Williams" userId="fc1219c3-c5f8-4252-ae3c-11cabf70f03e" providerId="ADAL" clId="{7C00A751-CF10-47AC-9F09-05049819F4FD}" dt="2021-02-19T15:33:05.010" v="837" actId="20577"/>
        <pc:sldMkLst>
          <pc:docMk/>
          <pc:sldMk cId="3408955283" sldId="256"/>
        </pc:sldMkLst>
        <pc:spChg chg="mod">
          <ac:chgData name="Emily Williams" userId="fc1219c3-c5f8-4252-ae3c-11cabf70f03e" providerId="ADAL" clId="{7C00A751-CF10-47AC-9F09-05049819F4FD}" dt="2021-02-19T15:33:05.010" v="837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 mod">
        <pc:chgData name="Emily Williams" userId="fc1219c3-c5f8-4252-ae3c-11cabf70f03e" providerId="ADAL" clId="{7C00A751-CF10-47AC-9F09-05049819F4FD}" dt="2021-02-19T15:29:46.970" v="603" actId="1076"/>
        <pc:sldMkLst>
          <pc:docMk/>
          <pc:sldMk cId="1421975538" sldId="258"/>
        </pc:sldMkLst>
        <pc:spChg chg="mod">
          <ac:chgData name="Emily Williams" userId="fc1219c3-c5f8-4252-ae3c-11cabf70f03e" providerId="ADAL" clId="{7C00A751-CF10-47AC-9F09-05049819F4FD}" dt="2021-02-19T15:29:46.970" v="603" actId="1076"/>
          <ac:spMkLst>
            <pc:docMk/>
            <pc:sldMk cId="1421975538" sldId="258"/>
            <ac:spMk id="3" creationId="{00AA69EF-506F-4440-A3A7-A6B8CF170B3B}"/>
          </ac:spMkLst>
        </pc:spChg>
      </pc:sldChg>
      <pc:sldChg chg="delSp modSp mod">
        <pc:chgData name="Emily Williams" userId="fc1219c3-c5f8-4252-ae3c-11cabf70f03e" providerId="ADAL" clId="{7C00A751-CF10-47AC-9F09-05049819F4FD}" dt="2021-02-19T15:29:40.999" v="602" actId="1076"/>
        <pc:sldMkLst>
          <pc:docMk/>
          <pc:sldMk cId="1882469075" sldId="259"/>
        </pc:sldMkLst>
        <pc:spChg chg="mod">
          <ac:chgData name="Emily Williams" userId="fc1219c3-c5f8-4252-ae3c-11cabf70f03e" providerId="ADAL" clId="{7C00A751-CF10-47AC-9F09-05049819F4FD}" dt="2021-02-19T15:29:34.673" v="600" actId="27636"/>
          <ac:spMkLst>
            <pc:docMk/>
            <pc:sldMk cId="1882469075" sldId="259"/>
            <ac:spMk id="2" creationId="{E93316CD-D09C-49A5-A56D-38BD752DD2AD}"/>
          </ac:spMkLst>
        </pc:spChg>
        <pc:spChg chg="del mod">
          <ac:chgData name="Emily Williams" userId="fc1219c3-c5f8-4252-ae3c-11cabf70f03e" providerId="ADAL" clId="{7C00A751-CF10-47AC-9F09-05049819F4FD}" dt="2021-02-19T15:29:39.364" v="601" actId="478"/>
          <ac:spMkLst>
            <pc:docMk/>
            <pc:sldMk cId="1882469075" sldId="259"/>
            <ac:spMk id="3" creationId="{DA446A43-A8B7-43EF-931E-6A3F50B26D24}"/>
          </ac:spMkLst>
        </pc:spChg>
        <pc:picChg chg="mod">
          <ac:chgData name="Emily Williams" userId="fc1219c3-c5f8-4252-ae3c-11cabf70f03e" providerId="ADAL" clId="{7C00A751-CF10-47AC-9F09-05049819F4FD}" dt="2021-02-19T15:29:40.999" v="602" actId="1076"/>
          <ac:picMkLst>
            <pc:docMk/>
            <pc:sldMk cId="1882469075" sldId="259"/>
            <ac:picMk id="6" creationId="{CE33502F-3FEE-44B6-A674-32E02EB9DF85}"/>
          </ac:picMkLst>
        </pc:picChg>
      </pc:sldChg>
      <pc:sldChg chg="modSp mod ord">
        <pc:chgData name="Emily Williams" userId="fc1219c3-c5f8-4252-ae3c-11cabf70f03e" providerId="ADAL" clId="{7C00A751-CF10-47AC-9F09-05049819F4FD}" dt="2021-02-19T15:26:22.810" v="524" actId="20577"/>
        <pc:sldMkLst>
          <pc:docMk/>
          <pc:sldMk cId="2249970478" sldId="260"/>
        </pc:sldMkLst>
        <pc:spChg chg="mod">
          <ac:chgData name="Emily Williams" userId="fc1219c3-c5f8-4252-ae3c-11cabf70f03e" providerId="ADAL" clId="{7C00A751-CF10-47AC-9F09-05049819F4FD}" dt="2021-02-18T19:01:01.181" v="175" actId="20577"/>
          <ac:spMkLst>
            <pc:docMk/>
            <pc:sldMk cId="2249970478" sldId="260"/>
            <ac:spMk id="2" creationId="{A367A8BF-5A6B-402A-8463-1D27A88E6BE0}"/>
          </ac:spMkLst>
        </pc:spChg>
        <pc:spChg chg="mod">
          <ac:chgData name="Emily Williams" userId="fc1219c3-c5f8-4252-ae3c-11cabf70f03e" providerId="ADAL" clId="{7C00A751-CF10-47AC-9F09-05049819F4FD}" dt="2021-02-18T19:01:36.411" v="344" actId="20577"/>
          <ac:spMkLst>
            <pc:docMk/>
            <pc:sldMk cId="2249970478" sldId="260"/>
            <ac:spMk id="3" creationId="{D0C5828D-5A1B-4D3A-BEA3-9E0C0CCBABFB}"/>
          </ac:spMkLst>
        </pc:spChg>
        <pc:spChg chg="mod">
          <ac:chgData name="Emily Williams" userId="fc1219c3-c5f8-4252-ae3c-11cabf70f03e" providerId="ADAL" clId="{7C00A751-CF10-47AC-9F09-05049819F4FD}" dt="2021-02-19T15:26:22.810" v="524" actId="20577"/>
          <ac:spMkLst>
            <pc:docMk/>
            <pc:sldMk cId="2249970478" sldId="260"/>
            <ac:spMk id="4" creationId="{E5943319-0CF8-4BCA-A98E-B20CCC218C80}"/>
          </ac:spMkLst>
        </pc:spChg>
      </pc:sldChg>
      <pc:sldChg chg="addSp modSp mod ord">
        <pc:chgData name="Emily Williams" userId="fc1219c3-c5f8-4252-ae3c-11cabf70f03e" providerId="ADAL" clId="{7C00A751-CF10-47AC-9F09-05049819F4FD}" dt="2021-02-22T09:28:06.091" v="937" actId="1076"/>
        <pc:sldMkLst>
          <pc:docMk/>
          <pc:sldMk cId="3914107264" sldId="261"/>
        </pc:sldMkLst>
        <pc:picChg chg="add mod">
          <ac:chgData name="Emily Williams" userId="fc1219c3-c5f8-4252-ae3c-11cabf70f03e" providerId="ADAL" clId="{7C00A751-CF10-47AC-9F09-05049819F4FD}" dt="2021-02-22T09:28:06.091" v="937" actId="1076"/>
          <ac:picMkLst>
            <pc:docMk/>
            <pc:sldMk cId="3914107264" sldId="261"/>
            <ac:picMk id="5" creationId="{CAC230BC-5EA2-4549-B3F5-AB97570335F1}"/>
          </ac:picMkLst>
        </pc:picChg>
      </pc:sldChg>
      <pc:sldChg chg="addSp delSp modSp new mod ord modAnim">
        <pc:chgData name="Emily Williams" userId="fc1219c3-c5f8-4252-ae3c-11cabf70f03e" providerId="ADAL" clId="{7C00A751-CF10-47AC-9F09-05049819F4FD}" dt="2021-02-22T10:59:57.576" v="940"/>
        <pc:sldMkLst>
          <pc:docMk/>
          <pc:sldMk cId="3772293611" sldId="262"/>
        </pc:sldMkLst>
        <pc:spChg chg="mod">
          <ac:chgData name="Emily Williams" userId="fc1219c3-c5f8-4252-ae3c-11cabf70f03e" providerId="ADAL" clId="{7C00A751-CF10-47AC-9F09-05049819F4FD}" dt="2021-02-18T19:34:50.011" v="375" actId="1076"/>
          <ac:spMkLst>
            <pc:docMk/>
            <pc:sldMk cId="3772293611" sldId="262"/>
            <ac:spMk id="2" creationId="{E1A953B1-9AA8-4F3B-BB0B-2755E4B0C57C}"/>
          </ac:spMkLst>
        </pc:spChg>
        <pc:spChg chg="del">
          <ac:chgData name="Emily Williams" userId="fc1219c3-c5f8-4252-ae3c-11cabf70f03e" providerId="ADAL" clId="{7C00A751-CF10-47AC-9F09-05049819F4FD}" dt="2021-02-18T19:34:22.598" v="348"/>
          <ac:spMkLst>
            <pc:docMk/>
            <pc:sldMk cId="3772293611" sldId="262"/>
            <ac:spMk id="3" creationId="{B35B81E0-BCB0-4665-ABB7-39AD4A01AFA4}"/>
          </ac:spMkLst>
        </pc:spChg>
        <pc:picChg chg="add mod">
          <ac:chgData name="Emily Williams" userId="fc1219c3-c5f8-4252-ae3c-11cabf70f03e" providerId="ADAL" clId="{7C00A751-CF10-47AC-9F09-05049819F4FD}" dt="2021-02-18T19:34:55.880" v="378" actId="1076"/>
          <ac:picMkLst>
            <pc:docMk/>
            <pc:sldMk cId="3772293611" sldId="262"/>
            <ac:picMk id="4" creationId="{7B289CA0-7731-43C0-925A-73D564D8D15D}"/>
          </ac:picMkLst>
        </pc:picChg>
      </pc:sldChg>
      <pc:sldChg chg="addSp delSp modSp new mod ord delAnim modAnim">
        <pc:chgData name="Emily Williams" userId="fc1219c3-c5f8-4252-ae3c-11cabf70f03e" providerId="ADAL" clId="{7C00A751-CF10-47AC-9F09-05049819F4FD}" dt="2021-02-18T20:05:40.533" v="405"/>
        <pc:sldMkLst>
          <pc:docMk/>
          <pc:sldMk cId="2603477984" sldId="263"/>
        </pc:sldMkLst>
        <pc:spChg chg="mod">
          <ac:chgData name="Emily Williams" userId="fc1219c3-c5f8-4252-ae3c-11cabf70f03e" providerId="ADAL" clId="{7C00A751-CF10-47AC-9F09-05049819F4FD}" dt="2021-02-18T20:05:11.649" v="402" actId="14100"/>
          <ac:spMkLst>
            <pc:docMk/>
            <pc:sldMk cId="2603477984" sldId="263"/>
            <ac:spMk id="2" creationId="{A232C779-0A2C-4533-BC3B-50699F35485F}"/>
          </ac:spMkLst>
        </pc:spChg>
        <pc:spChg chg="del">
          <ac:chgData name="Emily Williams" userId="fc1219c3-c5f8-4252-ae3c-11cabf70f03e" providerId="ADAL" clId="{7C00A751-CF10-47AC-9F09-05049819F4FD}" dt="2021-02-18T19:54:02.519" v="380"/>
          <ac:spMkLst>
            <pc:docMk/>
            <pc:sldMk cId="2603477984" sldId="263"/>
            <ac:spMk id="3" creationId="{07121C38-1C65-4A2F-B514-65CA2994E30B}"/>
          </ac:spMkLst>
        </pc:spChg>
        <pc:spChg chg="del">
          <ac:chgData name="Emily Williams" userId="fc1219c3-c5f8-4252-ae3c-11cabf70f03e" providerId="ADAL" clId="{7C00A751-CF10-47AC-9F09-05049819F4FD}" dt="2021-02-18T19:54:04.675" v="381" actId="478"/>
          <ac:spMkLst>
            <pc:docMk/>
            <pc:sldMk cId="2603477984" sldId="263"/>
            <ac:spMk id="4" creationId="{867A3756-434E-4674-AF85-A15FDBFBD58E}"/>
          </ac:spMkLst>
        </pc:spChg>
        <pc:spChg chg="add del mod">
          <ac:chgData name="Emily Williams" userId="fc1219c3-c5f8-4252-ae3c-11cabf70f03e" providerId="ADAL" clId="{7C00A751-CF10-47AC-9F09-05049819F4FD}" dt="2021-02-18T20:04:52.897" v="395"/>
          <ac:spMkLst>
            <pc:docMk/>
            <pc:sldMk cId="2603477984" sldId="263"/>
            <ac:spMk id="7" creationId="{2491A029-5853-46E4-A74E-75708C3B18A1}"/>
          </ac:spMkLst>
        </pc:spChg>
        <pc:picChg chg="add del mod">
          <ac:chgData name="Emily Williams" userId="fc1219c3-c5f8-4252-ae3c-11cabf70f03e" providerId="ADAL" clId="{7C00A751-CF10-47AC-9F09-05049819F4FD}" dt="2021-02-18T20:04:44.072" v="394" actId="478"/>
          <ac:picMkLst>
            <pc:docMk/>
            <pc:sldMk cId="2603477984" sldId="263"/>
            <ac:picMk id="5" creationId="{7159FA98-6AA9-43EE-B7AB-AF1DFFBA1A5C}"/>
          </ac:picMkLst>
        </pc:picChg>
        <pc:picChg chg="add mod">
          <ac:chgData name="Emily Williams" userId="fc1219c3-c5f8-4252-ae3c-11cabf70f03e" providerId="ADAL" clId="{7C00A751-CF10-47AC-9F09-05049819F4FD}" dt="2021-02-18T20:05:14.682" v="403" actId="1076"/>
          <ac:picMkLst>
            <pc:docMk/>
            <pc:sldMk cId="2603477984" sldId="263"/>
            <ac:picMk id="8" creationId="{76F4E0F7-EC41-48BD-9B36-DBBC64FECE27}"/>
          </ac:picMkLst>
        </pc:picChg>
      </pc:sldChg>
      <pc:sldChg chg="addSp delSp modSp new mod modAnim">
        <pc:chgData name="Emily Williams" userId="fc1219c3-c5f8-4252-ae3c-11cabf70f03e" providerId="ADAL" clId="{7C00A751-CF10-47AC-9F09-05049819F4FD}" dt="2021-02-19T15:25:56.313" v="472" actId="1076"/>
        <pc:sldMkLst>
          <pc:docMk/>
          <pc:sldMk cId="303852940" sldId="264"/>
        </pc:sldMkLst>
        <pc:spChg chg="mod">
          <ac:chgData name="Emily Williams" userId="fc1219c3-c5f8-4252-ae3c-11cabf70f03e" providerId="ADAL" clId="{7C00A751-CF10-47AC-9F09-05049819F4FD}" dt="2021-02-19T15:25:56.313" v="472" actId="1076"/>
          <ac:spMkLst>
            <pc:docMk/>
            <pc:sldMk cId="303852940" sldId="264"/>
            <ac:spMk id="2" creationId="{49B5E89B-B181-4CD1-BBAC-95DC264BFE72}"/>
          </ac:spMkLst>
        </pc:spChg>
        <pc:spChg chg="del">
          <ac:chgData name="Emily Williams" userId="fc1219c3-c5f8-4252-ae3c-11cabf70f03e" providerId="ADAL" clId="{7C00A751-CF10-47AC-9F09-05049819F4FD}" dt="2021-02-19T15:25:40.447" v="466"/>
          <ac:spMkLst>
            <pc:docMk/>
            <pc:sldMk cId="303852940" sldId="264"/>
            <ac:spMk id="3" creationId="{1A90028B-803B-4A0E-84DA-4F7105310910}"/>
          </ac:spMkLst>
        </pc:spChg>
        <pc:spChg chg="del mod">
          <ac:chgData name="Emily Williams" userId="fc1219c3-c5f8-4252-ae3c-11cabf70f03e" providerId="ADAL" clId="{7C00A751-CF10-47AC-9F09-05049819F4FD}" dt="2021-02-19T14:53:07.498" v="464" actId="478"/>
          <ac:spMkLst>
            <pc:docMk/>
            <pc:sldMk cId="303852940" sldId="264"/>
            <ac:spMk id="4" creationId="{88BBB72B-8FDB-4AA0-99D2-B6942813DCBD}"/>
          </ac:spMkLst>
        </pc:spChg>
        <pc:spChg chg="add del mod">
          <ac:chgData name="Emily Williams" userId="fc1219c3-c5f8-4252-ae3c-11cabf70f03e" providerId="ADAL" clId="{7C00A751-CF10-47AC-9F09-05049819F4FD}" dt="2021-02-19T15:25:43.009" v="467" actId="478"/>
          <ac:spMkLst>
            <pc:docMk/>
            <pc:sldMk cId="303852940" sldId="264"/>
            <ac:spMk id="6" creationId="{70BCCB1E-5EC9-480C-BA18-C80D669F710E}"/>
          </ac:spMkLst>
        </pc:spChg>
        <pc:picChg chg="add mod">
          <ac:chgData name="Emily Williams" userId="fc1219c3-c5f8-4252-ae3c-11cabf70f03e" providerId="ADAL" clId="{7C00A751-CF10-47AC-9F09-05049819F4FD}" dt="2021-02-19T15:25:51.505" v="471" actId="14100"/>
          <ac:picMkLst>
            <pc:docMk/>
            <pc:sldMk cId="303852940" sldId="264"/>
            <ac:picMk id="7" creationId="{10BE57C9-75A4-4A02-B284-700A87D69110}"/>
          </ac:picMkLst>
        </pc:picChg>
      </pc:sldChg>
      <pc:sldChg chg="new del">
        <pc:chgData name="Emily Williams" userId="fc1219c3-c5f8-4252-ae3c-11cabf70f03e" providerId="ADAL" clId="{7C00A751-CF10-47AC-9F09-05049819F4FD}" dt="2021-02-19T15:26:04.273" v="473" actId="47"/>
        <pc:sldMkLst>
          <pc:docMk/>
          <pc:sldMk cId="2251987703" sldId="265"/>
        </pc:sldMkLst>
      </pc:sldChg>
      <pc:sldChg chg="addSp delSp modSp new del mod">
        <pc:chgData name="Emily Williams" userId="fc1219c3-c5f8-4252-ae3c-11cabf70f03e" providerId="ADAL" clId="{7C00A751-CF10-47AC-9F09-05049819F4FD}" dt="2021-02-22T10:59:53.459" v="938" actId="47"/>
        <pc:sldMkLst>
          <pc:docMk/>
          <pc:sldMk cId="3889851571" sldId="265"/>
        </pc:sldMkLst>
        <pc:spChg chg="mod">
          <ac:chgData name="Emily Williams" userId="fc1219c3-c5f8-4252-ae3c-11cabf70f03e" providerId="ADAL" clId="{7C00A751-CF10-47AC-9F09-05049819F4FD}" dt="2021-02-19T15:28:03.807" v="589" actId="26606"/>
          <ac:spMkLst>
            <pc:docMk/>
            <pc:sldMk cId="3889851571" sldId="265"/>
            <ac:spMk id="2" creationId="{471CE7A1-2BD5-4B11-BAA1-FB112E68E5D8}"/>
          </ac:spMkLst>
        </pc:spChg>
        <pc:spChg chg="mod ord">
          <ac:chgData name="Emily Williams" userId="fc1219c3-c5f8-4252-ae3c-11cabf70f03e" providerId="ADAL" clId="{7C00A751-CF10-47AC-9F09-05049819F4FD}" dt="2021-02-19T15:28:09.565" v="591" actId="1076"/>
          <ac:spMkLst>
            <pc:docMk/>
            <pc:sldMk cId="3889851571" sldId="265"/>
            <ac:spMk id="3" creationId="{3A938831-F852-468B-A6BD-4D1CE01C2DA7}"/>
          </ac:spMkLst>
        </pc:spChg>
        <pc:spChg chg="del">
          <ac:chgData name="Emily Williams" userId="fc1219c3-c5f8-4252-ae3c-11cabf70f03e" providerId="ADAL" clId="{7C00A751-CF10-47AC-9F09-05049819F4FD}" dt="2021-02-19T15:27:54.434" v="588" actId="22"/>
          <ac:spMkLst>
            <pc:docMk/>
            <pc:sldMk cId="3889851571" sldId="265"/>
            <ac:spMk id="4" creationId="{F87524D9-D56C-46F6-A574-2803B87EAD95}"/>
          </ac:spMkLst>
        </pc:spChg>
        <pc:picChg chg="add mod ord">
          <ac:chgData name="Emily Williams" userId="fc1219c3-c5f8-4252-ae3c-11cabf70f03e" providerId="ADAL" clId="{7C00A751-CF10-47AC-9F09-05049819F4FD}" dt="2021-02-19T15:28:03.807" v="589" actId="26606"/>
          <ac:picMkLst>
            <pc:docMk/>
            <pc:sldMk cId="3889851571" sldId="265"/>
            <ac:picMk id="6" creationId="{28D662B8-51EC-410E-ACDB-BF8B7356A413}"/>
          </ac:picMkLst>
        </pc:picChg>
      </pc:sldChg>
      <pc:sldChg chg="addSp delSp modSp new mod modClrScheme chgLayout">
        <pc:chgData name="Emily Williams" userId="fc1219c3-c5f8-4252-ae3c-11cabf70f03e" providerId="ADAL" clId="{7C00A751-CF10-47AC-9F09-05049819F4FD}" dt="2021-02-19T15:29:26.808" v="597" actId="26606"/>
        <pc:sldMkLst>
          <pc:docMk/>
          <pc:sldMk cId="2615194140" sldId="266"/>
        </pc:sldMkLst>
        <pc:spChg chg="del">
          <ac:chgData name="Emily Williams" userId="fc1219c3-c5f8-4252-ae3c-11cabf70f03e" providerId="ADAL" clId="{7C00A751-CF10-47AC-9F09-05049819F4FD}" dt="2021-02-19T15:29:26.808" v="597" actId="26606"/>
          <ac:spMkLst>
            <pc:docMk/>
            <pc:sldMk cId="2615194140" sldId="266"/>
            <ac:spMk id="2" creationId="{94020F83-A8E3-4516-A204-42857CF4F2F7}"/>
          </ac:spMkLst>
        </pc:spChg>
        <pc:spChg chg="mod">
          <ac:chgData name="Emily Williams" userId="fc1219c3-c5f8-4252-ae3c-11cabf70f03e" providerId="ADAL" clId="{7C00A751-CF10-47AC-9F09-05049819F4FD}" dt="2021-02-19T15:29:26.808" v="597" actId="26606"/>
          <ac:spMkLst>
            <pc:docMk/>
            <pc:sldMk cId="2615194140" sldId="266"/>
            <ac:spMk id="3" creationId="{8F5BD517-8B92-40B0-A1D9-B8B9F3B7E6FA}"/>
          </ac:spMkLst>
        </pc:spChg>
        <pc:spChg chg="del">
          <ac:chgData name="Emily Williams" userId="fc1219c3-c5f8-4252-ae3c-11cabf70f03e" providerId="ADAL" clId="{7C00A751-CF10-47AC-9F09-05049819F4FD}" dt="2021-02-19T15:29:21.779" v="594" actId="478"/>
          <ac:spMkLst>
            <pc:docMk/>
            <pc:sldMk cId="2615194140" sldId="266"/>
            <ac:spMk id="4" creationId="{EB59C5AA-D74C-4448-8AEE-986CAE9090A7}"/>
          </ac:spMkLst>
        </pc:spChg>
        <pc:picChg chg="add mod">
          <ac:chgData name="Emily Williams" userId="fc1219c3-c5f8-4252-ae3c-11cabf70f03e" providerId="ADAL" clId="{7C00A751-CF10-47AC-9F09-05049819F4FD}" dt="2021-02-19T15:29:26.808" v="597" actId="26606"/>
          <ac:picMkLst>
            <pc:docMk/>
            <pc:sldMk cId="2615194140" sldId="266"/>
            <ac:picMk id="6" creationId="{ADF96708-E5B3-462D-8961-59CEC129C3C3}"/>
          </ac:picMkLst>
        </pc:picChg>
      </pc:sldChg>
      <pc:sldChg chg="modSp new mod">
        <pc:chgData name="Emily Williams" userId="fc1219c3-c5f8-4252-ae3c-11cabf70f03e" providerId="ADAL" clId="{7C00A751-CF10-47AC-9F09-05049819F4FD}" dt="2021-02-22T11:21:07.969" v="947" actId="404"/>
        <pc:sldMkLst>
          <pc:docMk/>
          <pc:sldMk cId="1763683009" sldId="267"/>
        </pc:sldMkLst>
        <pc:spChg chg="mod">
          <ac:chgData name="Emily Williams" userId="fc1219c3-c5f8-4252-ae3c-11cabf70f03e" providerId="ADAL" clId="{7C00A751-CF10-47AC-9F09-05049819F4FD}" dt="2021-02-19T15:30:09.515" v="620" actId="20577"/>
          <ac:spMkLst>
            <pc:docMk/>
            <pc:sldMk cId="1763683009" sldId="267"/>
            <ac:spMk id="2" creationId="{453E4709-2347-4479-938A-6B8716F71986}"/>
          </ac:spMkLst>
        </pc:spChg>
        <pc:spChg chg="mod">
          <ac:chgData name="Emily Williams" userId="fc1219c3-c5f8-4252-ae3c-11cabf70f03e" providerId="ADAL" clId="{7C00A751-CF10-47AC-9F09-05049819F4FD}" dt="2021-02-22T11:21:07.969" v="947" actId="404"/>
          <ac:spMkLst>
            <pc:docMk/>
            <pc:sldMk cId="1763683009" sldId="267"/>
            <ac:spMk id="3" creationId="{7C9B37DA-07C0-454A-BBFF-0B110633CCF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8BB3D2-57DA-4CB3-826C-3C47F9D3AB1D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29D03-4EFF-4A4A-B663-173065EF0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172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33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R1vskiVDwl4?feature=oembed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OFPwDe22CoY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2.deloitte.com/global/en/pages/risk/solutions/lra-worldwide.html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panopticmotion.co.uk/virtual-tour/sandy-cove-hotel-virtual-tour/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castleknockhotel.com/3D-Virtual-Tour.html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venueview.co.uk/blog/3d-model/hotel-malmaison-brighton-virtual-tour/skinned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xotels.com/en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axNc5-qn6s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Organisational Consultancy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Week 7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Communication and Persuasion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2C779-0A2C-4533-BC3B-50699F354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210146"/>
          </a:xfrm>
        </p:spPr>
        <p:txBody>
          <a:bodyPr>
            <a:normAutofit fontScale="90000"/>
          </a:bodyPr>
          <a:lstStyle/>
          <a:p>
            <a:pPr algn="l"/>
            <a:r>
              <a:rPr lang="en-GB" b="0" i="0" dirty="0">
                <a:effectLst/>
                <a:latin typeface="Roboto"/>
              </a:rPr>
              <a:t>10 ways to have a better conversation | Celeste Headlee</a:t>
            </a:r>
          </a:p>
        </p:txBody>
      </p:sp>
      <p:pic>
        <p:nvPicPr>
          <p:cNvPr id="8" name="Online Media 7" title="10 ways to have a better conversation | Celeste Headlee">
            <a:hlinkClick r:id="" action="ppaction://media"/>
            <a:extLst>
              <a:ext uri="{FF2B5EF4-FFF2-40B4-BE49-F238E27FC236}">
                <a16:creationId xmlns:a16="http://schemas.microsoft.com/office/drawing/2014/main" id="{76F4E0F7-EC41-48BD-9B36-DBBC64FECE27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83568" y="1556792"/>
            <a:ext cx="7632848" cy="4311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47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7A8BF-5A6B-402A-8463-1D27A88E6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Chores!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828D-5A1B-4D3A-BEA3-9E0C0CCBABF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Ironing</a:t>
            </a:r>
          </a:p>
          <a:p>
            <a:r>
              <a:rPr lang="en-GB" dirty="0"/>
              <a:t>Washing the dishes</a:t>
            </a:r>
          </a:p>
          <a:p>
            <a:r>
              <a:rPr lang="en-GB" dirty="0"/>
              <a:t>Doing Laundry</a:t>
            </a:r>
          </a:p>
          <a:p>
            <a:r>
              <a:rPr lang="en-GB" dirty="0"/>
              <a:t>Vacuuming</a:t>
            </a:r>
          </a:p>
          <a:p>
            <a:r>
              <a:rPr lang="en-GB" dirty="0"/>
              <a:t>Changing the bedding</a:t>
            </a:r>
          </a:p>
          <a:p>
            <a:r>
              <a:rPr lang="en-GB" dirty="0"/>
              <a:t>Dusting the house</a:t>
            </a:r>
          </a:p>
          <a:p>
            <a:r>
              <a:rPr lang="en-GB" dirty="0"/>
              <a:t>Making Dinner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943319-0CF8-4BCA-A98E-B20CCC218C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Rank them in order of preferences and list how long you might spend on each task</a:t>
            </a:r>
          </a:p>
          <a:p>
            <a:r>
              <a:rPr lang="en-GB" dirty="0"/>
              <a:t>How do we persuade others to do our chores for us?</a:t>
            </a:r>
          </a:p>
        </p:txBody>
      </p:sp>
    </p:spTree>
    <p:extLst>
      <p:ext uri="{BB962C8B-B14F-4D97-AF65-F5344CB8AC3E}">
        <p14:creationId xmlns:p14="http://schemas.microsoft.com/office/powerpoint/2010/main" val="2249970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5E89B-B181-4CD1-BBAC-95DC264BF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84" y="125760"/>
            <a:ext cx="8229600" cy="1143000"/>
          </a:xfrm>
        </p:spPr>
        <p:txBody>
          <a:bodyPr/>
          <a:lstStyle/>
          <a:p>
            <a:r>
              <a:rPr lang="en-GB" dirty="0"/>
              <a:t>How do we use persuasion </a:t>
            </a:r>
          </a:p>
        </p:txBody>
      </p:sp>
      <p:pic>
        <p:nvPicPr>
          <p:cNvPr id="7" name="Online Media 6" title="The Speech that Made Obama President">
            <a:hlinkClick r:id="" action="ppaction://media"/>
            <a:extLst>
              <a:ext uri="{FF2B5EF4-FFF2-40B4-BE49-F238E27FC236}">
                <a16:creationId xmlns:a16="http://schemas.microsoft.com/office/drawing/2014/main" id="{10BE57C9-75A4-4A02-B284-700A87D69110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7544" y="1268760"/>
            <a:ext cx="7920880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52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9486C-2DB9-4CA7-B74A-7503E7DDA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Marriott and LRA Partnership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411BA9-75F7-4ACA-95ED-BA78CF038E2B}"/>
              </a:ext>
            </a:extLst>
          </p:cNvPr>
          <p:cNvSpPr txBox="1"/>
          <p:nvPr/>
        </p:nvSpPr>
        <p:spPr>
          <a:xfrm>
            <a:off x="683568" y="2996952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LRA | Deloitte Global | Risk Advisory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6E87F1-A9DD-4918-8979-BA4B75BC58DF}"/>
              </a:ext>
            </a:extLst>
          </p:cNvPr>
          <p:cNvSpPr txBox="1"/>
          <p:nvPr/>
        </p:nvSpPr>
        <p:spPr>
          <a:xfrm>
            <a:off x="539552" y="1556792"/>
            <a:ext cx="62464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LRA, a Deloitte business</a:t>
            </a:r>
          </a:p>
          <a:p>
            <a:pPr algn="l"/>
            <a:r>
              <a:rPr lang="en-GB" b="0" i="0" dirty="0">
                <a:solidFill>
                  <a:srgbClr val="75787B"/>
                </a:solidFill>
                <a:effectLst/>
                <a:latin typeface="Open Sans"/>
              </a:rPr>
              <a:t>Managing brand and reputation risk with brand protection and customer experience measurement services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C230BC-5EA2-4549-B3F5-AB97570335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112" y="2564904"/>
            <a:ext cx="2253181" cy="2832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107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60C7F755-A0B8-4FE4-9775-02F2A5EE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The Virtual Tour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A69EF-506F-4440-A3A7-A6B8CF170B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456" y="1340768"/>
            <a:ext cx="8507288" cy="3989040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Sandy Cove Hotel Virtual Tour | Panoptic Motion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5A7FF7-B674-411E-9C4D-12BC632B20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2276872"/>
            <a:ext cx="7479614" cy="341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975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316CD-D09C-49A5-A56D-38BD752DD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3D Virtual Tour | Castleknock Hotel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33502F-3FEE-44B6-A674-32E02EB9DF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0930" y="1603746"/>
            <a:ext cx="6482139" cy="3650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69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BD517-8B92-40B0-A1D9-B8B9F3B7E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hlinkClick r:id="rId2"/>
              </a:rPr>
              <a:t>Malmaison Brighton (venueview.co.uk)</a:t>
            </a:r>
            <a:endParaRPr lang="en-GB" sz="37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F96708-E5B3-462D-8961-59CEC129C3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280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151941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E4709-2347-4479-938A-6B8716F71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Virtual Tour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B37DA-07C0-454A-BBFF-0B110633C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What did you learn about the hotel?</a:t>
            </a:r>
          </a:p>
          <a:p>
            <a:r>
              <a:rPr lang="en-GB" sz="1400" dirty="0"/>
              <a:t>What did you SEE? </a:t>
            </a:r>
          </a:p>
          <a:p>
            <a:r>
              <a:rPr lang="en-GB" sz="1400" dirty="0"/>
              <a:t>What might you change?</a:t>
            </a:r>
          </a:p>
          <a:p>
            <a:r>
              <a:rPr lang="en-GB" sz="1400" dirty="0"/>
              <a:t>Why might you change it?</a:t>
            </a:r>
          </a:p>
          <a:p>
            <a:r>
              <a:rPr lang="en-GB" sz="1400" dirty="0"/>
              <a:t>How might you change it?</a:t>
            </a:r>
          </a:p>
          <a:p>
            <a:r>
              <a:rPr lang="en-GB" sz="1400" dirty="0"/>
              <a:t>How would you PERSUADE the manager to choose yours ideas?</a:t>
            </a:r>
          </a:p>
        </p:txBody>
      </p:sp>
    </p:spTree>
    <p:extLst>
      <p:ext uri="{BB962C8B-B14F-4D97-AF65-F5344CB8AC3E}">
        <p14:creationId xmlns:p14="http://schemas.microsoft.com/office/powerpoint/2010/main" val="1763683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The Consultancy Firm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B4FC67-A916-4900-ABAC-422D878B7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780928"/>
            <a:ext cx="8075240" cy="2725393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600201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Hotel Management Company &amp; Services | </a:t>
            </a:r>
            <a:r>
              <a:rPr lang="en-GB" dirty="0" err="1">
                <a:hlinkClick r:id="rId3"/>
              </a:rPr>
              <a:t>Xotels</a:t>
            </a:r>
            <a:r>
              <a:rPr lang="en-GB" dirty="0">
                <a:hlinkClick r:id="rId3"/>
              </a:rPr>
              <a:t> Hospitality Group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953B1-9AA8-4F3B-BB0B-2755E4B0C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/>
          <a:lstStyle/>
          <a:p>
            <a:r>
              <a:rPr lang="en-GB" dirty="0"/>
              <a:t>Know Your Worth!</a:t>
            </a:r>
          </a:p>
        </p:txBody>
      </p:sp>
      <p:pic>
        <p:nvPicPr>
          <p:cNvPr id="4" name="Online Media 3" title="Know your worth, and then ask for it | Casey Brown">
            <a:hlinkClick r:id="" action="ppaction://media"/>
            <a:extLst>
              <a:ext uri="{FF2B5EF4-FFF2-40B4-BE49-F238E27FC236}">
                <a16:creationId xmlns:a16="http://schemas.microsoft.com/office/drawing/2014/main" id="{7B289CA0-7731-43C0-925A-73D564D8D15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04025" y="836712"/>
            <a:ext cx="8028527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293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</Words>
  <Application>Microsoft Office PowerPoint</Application>
  <PresentationFormat>On-screen Show (4:3)</PresentationFormat>
  <Paragraphs>32</Paragraphs>
  <Slides>11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Myriad Pro</vt:lpstr>
      <vt:lpstr>Open Sans</vt:lpstr>
      <vt:lpstr>Roboto</vt:lpstr>
      <vt:lpstr>Arial</vt:lpstr>
      <vt:lpstr>Calibri</vt:lpstr>
      <vt:lpstr>20140311PresentationUWTSDTemplate</vt:lpstr>
      <vt:lpstr>Organisational Consultancy Week 7 Communication and Persuasion</vt:lpstr>
      <vt:lpstr>10 ways to have a better conversation | Celeste Headlee</vt:lpstr>
      <vt:lpstr>The Chores!</vt:lpstr>
      <vt:lpstr>How do we use persuasion </vt:lpstr>
      <vt:lpstr>Marriott and LRA Partnership</vt:lpstr>
      <vt:lpstr>The Virtual Tour</vt:lpstr>
      <vt:lpstr>3D Virtual Tour | Castleknock Hotel</vt:lpstr>
      <vt:lpstr>Malmaison Brighton (venueview.co.uk)</vt:lpstr>
      <vt:lpstr>The Virtual Tour</vt:lpstr>
      <vt:lpstr>The Consultancy Firm</vt:lpstr>
      <vt:lpstr>Know Your Worth!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 Week 7 Communication and Persuasion</dc:title>
  <dc:creator>Emily Williams</dc:creator>
  <cp:lastModifiedBy>Emily Williams</cp:lastModifiedBy>
  <cp:revision>1</cp:revision>
  <dcterms:created xsi:type="dcterms:W3CDTF">2021-02-19T15:28:03Z</dcterms:created>
  <dcterms:modified xsi:type="dcterms:W3CDTF">2021-02-22T11:21:17Z</dcterms:modified>
</cp:coreProperties>
</file>