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8E9538-BFEF-77CF-CAE9-F8576C21FC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98C45A5-FEE5-7B2C-B3A0-62D897A0CD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490482-C2FA-49A5-825F-37193EE2EC5E}" type="datetimeFigureOut">
              <a:rPr lang="en-GB" smtClean="0"/>
              <a:t>29/06/2023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9A5E6CB-2F12-76B1-A6D6-90C04CF630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B26DC28-4987-810D-C0F0-854B27055D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7B2E7F-CB01-43B3-AE6C-71AF0FD7F4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4410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BBDBCD0-0A6E-28DE-7BAD-994B0A0AC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98A9CD-3DBE-53BA-0A6F-FD6818FBCF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F7BE17-38DA-C30F-345F-91ADDAF1C35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490482-C2FA-49A5-825F-37193EE2EC5E}" type="datetimeFigureOut">
              <a:rPr lang="en-GB" smtClean="0"/>
              <a:t>29/06/2023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B77228-58A6-BDE1-9BBD-AEC7F2BBA7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F8486F-7D64-ADDA-D30B-D42EEDA530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7B2E7F-CB01-43B3-AE6C-71AF0FD7F4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62098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1986E03-2642-DFE7-5089-92E72EB623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/>
            <a:r>
              <a:rPr lang="en-US" sz="4800">
                <a:solidFill>
                  <a:srgbClr val="DEEBF7"/>
                </a:solidFill>
                <a:latin typeface="Arial" pitchFamily="34"/>
                <a:cs typeface="Arial" pitchFamily="34"/>
              </a:rPr>
              <a:t>EMPLOYEES MOTIVATION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29698BE-0D7F-AD8D-F8EF-8A314533B08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65666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D40B61F-8B62-FDA2-0BDC-D7E632E170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>
              <a:lnSpc>
                <a:spcPct val="150000"/>
              </a:lnSpc>
            </a:pPr>
            <a:r>
              <a:rPr lang="en-US" sz="3000">
                <a:solidFill>
                  <a:srgbClr val="DAE3F3"/>
                </a:solidFill>
                <a:latin typeface="Arial" pitchFamily="34"/>
                <a:cs typeface="Arial" pitchFamily="34"/>
              </a:rPr>
              <a:t>Welcome to the presentation: Motivation in the Workplace!</a:t>
            </a:r>
            <a:endParaRPr lang="en-GB" sz="3000" dirty="0">
              <a:solidFill>
                <a:srgbClr val="DAE3F3"/>
              </a:solidFill>
              <a:latin typeface="Arial" pitchFamily="34"/>
              <a:cs typeface="Arial" pitchFamily="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2908EF9-50CB-DAEA-0110-B1E7912B2D9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91659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FB69D75-9215-5C6B-986A-13160AFA1C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/>
            <a:r>
              <a:rPr lang="en-US" sz="3000">
                <a:solidFill>
                  <a:srgbClr val="DAE3F3"/>
                </a:solidFill>
                <a:latin typeface="Arial" pitchFamily="34"/>
                <a:cs typeface="Arial" pitchFamily="34"/>
              </a:rPr>
              <a:t>MEANING OF</a:t>
            </a:r>
            <a:br>
              <a:rPr lang="en-US" sz="3000">
                <a:solidFill>
                  <a:srgbClr val="DAE3F3"/>
                </a:solidFill>
                <a:latin typeface="Arial" pitchFamily="34"/>
                <a:cs typeface="Arial" pitchFamily="34"/>
              </a:rPr>
            </a:br>
            <a:r>
              <a:rPr lang="en-US" sz="3000">
                <a:solidFill>
                  <a:srgbClr val="DAE3F3"/>
                </a:solidFill>
                <a:latin typeface="Arial" pitchFamily="34"/>
                <a:cs typeface="Arial" pitchFamily="34"/>
              </a:rPr>
              <a:t>EMPLOYEE MOTIVATION</a:t>
            </a:r>
            <a:br>
              <a:rPr lang="en-US" sz="4000">
                <a:solidFill>
                  <a:srgbClr val="FFFFFF"/>
                </a:solidFill>
              </a:rPr>
            </a:br>
            <a:br>
              <a:rPr lang="en-US" sz="4000">
                <a:solidFill>
                  <a:srgbClr val="FFFFFF"/>
                </a:solidFill>
              </a:rPr>
            </a:br>
            <a:endParaRPr lang="en-US" sz="4000" dirty="0">
              <a:solidFill>
                <a:srgbClr val="FFFFFF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F99ED18-FB19-2349-2FDD-68AECAB164C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45250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B689CD8-255A-0844-F47E-F5C489A11D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/>
            <a:r>
              <a:rPr lang="en-US" sz="3500">
                <a:solidFill>
                  <a:srgbClr val="DAE3F3"/>
                </a:solidFill>
                <a:latin typeface="Arial" pitchFamily="34"/>
                <a:cs typeface="Arial" pitchFamily="34"/>
              </a:rPr>
              <a:t>Types of Motivation</a:t>
            </a:r>
            <a:br>
              <a:rPr lang="en-US">
                <a:solidFill>
                  <a:srgbClr val="FFFFFF"/>
                </a:solidFill>
                <a:latin typeface="Söhne"/>
              </a:rPr>
            </a:br>
            <a:endParaRPr lang="en-GB">
              <a:solidFill>
                <a:srgbClr val="FFFFFF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E15BAC8-96CF-31AE-DD8E-2590A277DCB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45801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EEDDCF7-39F3-C8B4-9C6E-2459DA02C0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9CDD336-FB6A-0264-D14B-964D5D31E07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99112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2277B70-5599-76A8-EBA5-FAC914B501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7DC749E-16C8-B830-9E6A-C9D09BED785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34234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AE46DCF-1B72-DD7C-1BB1-C1566C1127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/>
            <a:endParaRPr lang="en-GB" sz="3500" dirty="0">
              <a:solidFill>
                <a:srgbClr val="DAE3F3"/>
              </a:solidFill>
              <a:latin typeface="Arial" pitchFamily="34"/>
              <a:cs typeface="Arial" pitchFamily="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C902DBF-CAB1-1173-F993-A2A0FDB5C88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80283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B1A8B46-E08D-7E7B-B454-22F4729A97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>
              <a:lnSpc>
                <a:spcPct val="150000"/>
              </a:lnSpc>
            </a:pPr>
            <a:r>
              <a:rPr lang="en-US" sz="3000">
                <a:solidFill>
                  <a:srgbClr val="203864"/>
                </a:solidFill>
                <a:latin typeface="Arial" pitchFamily="34"/>
                <a:cs typeface="Arial" pitchFamily="34"/>
              </a:rPr>
              <a:t>Enhancing Motivation: A Comprehensive Analysis of Motivation Theories and Identifying the Dominant Motivation Type</a:t>
            </a:r>
            <a:endParaRPr lang="en-GB" sz="3000" dirty="0">
              <a:solidFill>
                <a:srgbClr val="203864"/>
              </a:solidFill>
              <a:latin typeface="Arial" pitchFamily="34"/>
              <a:cs typeface="Arial" pitchFamily="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47010B4-B6FD-1D44-09F7-AD58B83C303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74644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AE1983F-2A94-5685-5DE3-CC5B49164B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/>
            <a:br>
              <a:rPr lang="en-US" sz="3500">
                <a:solidFill>
                  <a:srgbClr val="203864"/>
                </a:solidFill>
                <a:latin typeface="Arial" pitchFamily="34"/>
                <a:cs typeface="Arial" pitchFamily="34"/>
              </a:rPr>
            </a:br>
            <a:r>
              <a:rPr lang="en-US" sz="3500">
                <a:solidFill>
                  <a:srgbClr val="203864"/>
                </a:solidFill>
                <a:latin typeface="Arial" pitchFamily="34"/>
                <a:cs typeface="Arial" pitchFamily="34"/>
              </a:rPr>
              <a:t>Conclusion</a:t>
            </a:r>
            <a:endParaRPr lang="en-GB" sz="3500" dirty="0">
              <a:solidFill>
                <a:srgbClr val="203864"/>
              </a:solidFill>
              <a:latin typeface="Arial" pitchFamily="34"/>
              <a:cs typeface="Arial" pitchFamily="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2619588-0D54-205B-DE8B-A3D3180C91B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83502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2CF8AB1-E9D7-5A29-696D-5F7872B5E5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sz="3500">
                <a:solidFill>
                  <a:srgbClr val="203864"/>
                </a:solidFill>
                <a:latin typeface="Arial" pitchFamily="34"/>
                <a:cs typeface="Arial" pitchFamily="34"/>
              </a:rPr>
              <a:t>List of References</a:t>
            </a:r>
            <a:endParaRPr lang="en-GB" sz="3500" dirty="0">
              <a:solidFill>
                <a:srgbClr val="203864"/>
              </a:solidFill>
              <a:latin typeface="Arial" pitchFamily="34"/>
              <a:cs typeface="Arial" pitchFamily="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C5F6610-0BAC-6A98-7748-71E55582613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71317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43</Words>
  <Application>Microsoft Office PowerPoint</Application>
  <PresentationFormat>Widescreen</PresentationFormat>
  <Paragraphs>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Söhne</vt:lpstr>
      <vt:lpstr>Office Theme</vt:lpstr>
      <vt:lpstr>EMPLOYEES MOTIVATION</vt:lpstr>
      <vt:lpstr>Welcome to the presentation: Motivation in the Workplace!</vt:lpstr>
      <vt:lpstr>MEANING OF EMPLOYEE MOTIVATION  </vt:lpstr>
      <vt:lpstr>Types of Motivation </vt:lpstr>
      <vt:lpstr>PowerPoint Presentation</vt:lpstr>
      <vt:lpstr>PowerPoint Presentation</vt:lpstr>
      <vt:lpstr>PowerPoint Presentation</vt:lpstr>
      <vt:lpstr>Enhancing Motivation: A Comprehensive Analysis of Motivation Theories and Identifying the Dominant Motivation Type</vt:lpstr>
      <vt:lpstr> Conclusion</vt:lpstr>
      <vt:lpstr>List of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EMPLOYEES MOTIVATION</dc:title>
  <dc:creator>Yordanka Kancheva</dc:creator>
  <cp:lastModifiedBy>Yordanka Kancheva</cp:lastModifiedBy>
  <cp:revision>1</cp:revision>
  <dcterms:created xsi:type="dcterms:W3CDTF">2023-06-29T21:06:32Z</dcterms:created>
  <dcterms:modified xsi:type="dcterms:W3CDTF">2023-06-29T21:06:32Z</dcterms:modified>
</cp:coreProperties>
</file>