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77" r:id="rId2"/>
    <p:sldId id="278" r:id="rId3"/>
    <p:sldId id="279" r:id="rId4"/>
    <p:sldId id="28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97295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923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7981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065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768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529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33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604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456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115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169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1812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Roman History and Literature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1944" y="5874562"/>
            <a:ext cx="6400800" cy="773088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HPAH4009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47056" y="3516283"/>
            <a:ext cx="8496944" cy="2286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r>
              <a:rPr lang="en-GB" sz="4600" dirty="0" smtClean="0">
                <a:solidFill>
                  <a:prstClr val="black"/>
                </a:solidFill>
                <a:latin typeface="Book Antiqua"/>
              </a:rPr>
              <a:t>Booklet Guide</a:t>
            </a: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	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ook Antiqua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46162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Handout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423" y="1515291"/>
            <a:ext cx="8630194" cy="525126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1-3 </a:t>
            </a:r>
            <a:r>
              <a:rPr lang="en-GB" dirty="0">
                <a:solidFill>
                  <a:schemeClr val="bg1"/>
                </a:solidFill>
              </a:rPr>
              <a:t>page (</a:t>
            </a:r>
            <a:r>
              <a:rPr lang="en-GB" dirty="0" smtClean="0">
                <a:solidFill>
                  <a:schemeClr val="bg1"/>
                </a:solidFill>
              </a:rPr>
              <a:t>2-6 </a:t>
            </a:r>
            <a:r>
              <a:rPr lang="en-GB" dirty="0">
                <a:solidFill>
                  <a:schemeClr val="bg1"/>
                </a:solidFill>
              </a:rPr>
              <a:t>sides of A4) </a:t>
            </a:r>
            <a:r>
              <a:rPr lang="en-GB" dirty="0" smtClean="0">
                <a:solidFill>
                  <a:schemeClr val="bg1"/>
                </a:solidFill>
              </a:rPr>
              <a:t>booklet, that could be used as a reference guide to one of the buildings at </a:t>
            </a:r>
            <a:r>
              <a:rPr lang="en-GB" dirty="0" err="1" smtClean="0">
                <a:solidFill>
                  <a:schemeClr val="bg1"/>
                </a:solidFill>
              </a:rPr>
              <a:t>Caerleon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Identify the </a:t>
            </a:r>
            <a:r>
              <a:rPr lang="en-GB" dirty="0" smtClean="0">
                <a:solidFill>
                  <a:schemeClr val="bg1"/>
                </a:solidFill>
              </a:rPr>
              <a:t>building or feature </a:t>
            </a:r>
            <a:r>
              <a:rPr lang="en-GB" dirty="0">
                <a:solidFill>
                  <a:schemeClr val="bg1"/>
                </a:solidFill>
              </a:rPr>
              <a:t>and its function – what, why, </a:t>
            </a:r>
            <a:r>
              <a:rPr lang="en-GB" dirty="0" smtClean="0">
                <a:solidFill>
                  <a:schemeClr val="bg1"/>
                </a:solidFill>
              </a:rPr>
              <a:t>who (if applicable) and when. 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Consider what are the most important issues to cover – how does the </a:t>
            </a:r>
            <a:r>
              <a:rPr lang="en-GB" dirty="0" smtClean="0">
                <a:solidFill>
                  <a:schemeClr val="bg1"/>
                </a:solidFill>
              </a:rPr>
              <a:t>building </a:t>
            </a:r>
            <a:r>
              <a:rPr lang="en-GB" dirty="0">
                <a:solidFill>
                  <a:schemeClr val="bg1"/>
                </a:solidFill>
              </a:rPr>
              <a:t>fit into a broader understanding </a:t>
            </a:r>
            <a:r>
              <a:rPr lang="en-GB" dirty="0" smtClean="0">
                <a:solidFill>
                  <a:schemeClr val="bg1"/>
                </a:solidFill>
              </a:rPr>
              <a:t>of Roman history (or more specifically the history of Roman Britain)?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Think about the layout – what is the best way to order the information you are presenting to the reader?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036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29937" y="116378"/>
            <a:ext cx="8073736" cy="1456112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Designing the Booklet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410789"/>
            <a:ext cx="8969829" cy="5447211"/>
          </a:xfrm>
        </p:spPr>
        <p:txBody>
          <a:bodyPr>
            <a:normAutofit lnSpcReduction="10000"/>
          </a:bodyPr>
          <a:lstStyle/>
          <a:p>
            <a:endParaRPr lang="en-GB" sz="100" dirty="0"/>
          </a:p>
          <a:p>
            <a:r>
              <a:rPr lang="en-GB" dirty="0" smtClean="0">
                <a:solidFill>
                  <a:schemeClr val="bg1"/>
                </a:solidFill>
              </a:rPr>
              <a:t>Don’t try to cram too much into the space – </a:t>
            </a:r>
            <a:r>
              <a:rPr lang="en-GB" sz="500" dirty="0" smtClean="0">
                <a:solidFill>
                  <a:schemeClr val="bg1"/>
                </a:solidFill>
              </a:rPr>
              <a:t>no one wants to read size 5 font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</a:p>
          <a:p>
            <a:endParaRPr lang="en-GB" sz="100" dirty="0"/>
          </a:p>
          <a:p>
            <a:endParaRPr lang="en-GB" sz="500" dirty="0" smtClean="0"/>
          </a:p>
          <a:p>
            <a:r>
              <a:rPr lang="en-GB" dirty="0" smtClean="0">
                <a:solidFill>
                  <a:schemeClr val="bg1"/>
                </a:solidFill>
              </a:rPr>
              <a:t>Certainly include aesthetically pleasing images for the booklet, so long as they have substance.</a:t>
            </a:r>
          </a:p>
          <a:p>
            <a:endParaRPr lang="en-GB" sz="100" dirty="0">
              <a:solidFill>
                <a:schemeClr val="bg1"/>
              </a:solidFill>
            </a:endParaRP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Useful things to include in the presentation aid: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Relevant details of the building, e.g. inscription (if a connected one exists), a short literary quote of relevance (if it adds contextually to your discussion of the building), a floor plan (if applicable), reconstructions etc.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Key modern scholarship, can refer to it in your discussion of the building.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Are there any contentious reconstructions?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Include a short bibliography of relevant scholarship and ancient evidence.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3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Key points to remember – what am I being assessed on…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27" y="1600200"/>
            <a:ext cx="896112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Highest Importance: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Accurate information (or at least where there are uncertainties make this explicit);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Engagement with the evidence available for our understanding of the building or feature (both reference and analyse it);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High importance: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Coherent structure / layout – the information is well-ordered.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Include a bibliography of sources and scholarship (this does not need to be extensive);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Relevant image/pictures, maps, site plans, etc. 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Important: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Proof-reading – try to avoid typos. Adequate grammar and syntax.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Consistency of formatting (avoid random changes in font size and style).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6916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576</TotalTime>
  <Words>348</Words>
  <Application>Microsoft Office PowerPoint</Application>
  <PresentationFormat>On-screen Show (4:3)</PresentationFormat>
  <Paragraphs>39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Book Antiqua</vt:lpstr>
      <vt:lpstr>Lucida Sans</vt:lpstr>
      <vt:lpstr>Wingdings</vt:lpstr>
      <vt:lpstr>Wingdings 2</vt:lpstr>
      <vt:lpstr>Wingdings 3</vt:lpstr>
      <vt:lpstr>Apex</vt:lpstr>
      <vt:lpstr>Roman History and Literature</vt:lpstr>
      <vt:lpstr>Handout</vt:lpstr>
      <vt:lpstr>Designing the Booklet</vt:lpstr>
      <vt:lpstr>Key points to remember – what am I being assessed 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SICILY FIELDTRIP</dc:title>
  <dc:creator>Matt</dc:creator>
  <cp:lastModifiedBy>Matthew Cobb</cp:lastModifiedBy>
  <cp:revision>109</cp:revision>
  <dcterms:created xsi:type="dcterms:W3CDTF">2017-03-12T12:36:35Z</dcterms:created>
  <dcterms:modified xsi:type="dcterms:W3CDTF">2020-02-11T12:12:26Z</dcterms:modified>
</cp:coreProperties>
</file>