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859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08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16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311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401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29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737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190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949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89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003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342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033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6859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89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802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2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43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and engaging in the customer experience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1172028"/>
          </a:xfrm>
        </p:spPr>
        <p:txBody>
          <a:bodyPr>
            <a:normAutofit/>
          </a:bodyPr>
          <a:lstStyle/>
          <a:p>
            <a:r>
              <a:rPr lang="en-GB" dirty="0"/>
              <a:t>Author: </a:t>
            </a:r>
            <a:r>
              <a:rPr lang="en-GB" dirty="0" err="1"/>
              <a:t>Rehana</a:t>
            </a:r>
            <a:r>
              <a:rPr lang="en-GB" dirty="0"/>
              <a:t> </a:t>
            </a:r>
            <a:r>
              <a:rPr lang="en-GB" dirty="0" err="1"/>
              <a:t>Khatun</a:t>
            </a:r>
            <a:r>
              <a:rPr lang="en-GB" dirty="0"/>
              <a:t> </a:t>
            </a:r>
          </a:p>
          <a:p>
            <a:r>
              <a:rPr lang="en-GB" dirty="0"/>
              <a:t>Module Code: BMSW5103</a:t>
            </a:r>
          </a:p>
          <a:p>
            <a:r>
              <a:rPr lang="en-GB" dirty="0"/>
              <a:t>Lecturer: Dr </a:t>
            </a:r>
            <a:r>
              <a:rPr lang="en-GB" dirty="0" err="1"/>
              <a:t>Olu</a:t>
            </a:r>
            <a:r>
              <a:rPr lang="en-GB" dirty="0"/>
              <a:t> </a:t>
            </a:r>
            <a:r>
              <a:rPr lang="en-GB" dirty="0" err="1"/>
              <a:t>Adegbite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6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RELATIONSHIP MANAGEMENT</a:t>
            </a:r>
          </a:p>
          <a:p>
            <a:endParaRPr lang="en-GB" dirty="0"/>
          </a:p>
          <a:p>
            <a:r>
              <a:rPr lang="en-GB" dirty="0"/>
              <a:t>ETHICS AND SUSTAINABILITY</a:t>
            </a:r>
          </a:p>
          <a:p>
            <a:endParaRPr lang="en-GB" dirty="0"/>
          </a:p>
          <a:p>
            <a:r>
              <a:rPr lang="en-GB" dirty="0"/>
              <a:t>QUALITY </a:t>
            </a:r>
          </a:p>
        </p:txBody>
      </p:sp>
      <p:pic>
        <p:nvPicPr>
          <p:cNvPr id="2052" name="Picture 4" descr="Image result for customer relationship management ethics and sustainabi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2194560"/>
            <a:ext cx="4617678" cy="1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ustomer relationship managem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397" y="4206622"/>
            <a:ext cx="4556125" cy="227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27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57401"/>
            <a:ext cx="48387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Benefits</a:t>
            </a:r>
          </a:p>
          <a:p>
            <a:r>
              <a:rPr lang="en-GB" dirty="0"/>
              <a:t>Increased Customer Engagement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Sustainable for the environment</a:t>
            </a:r>
          </a:p>
          <a:p>
            <a:endParaRPr lang="en-GB" dirty="0"/>
          </a:p>
          <a:p>
            <a:r>
              <a:rPr lang="en-GB" dirty="0"/>
              <a:t>Can successfully make profit if executed in the right way</a:t>
            </a:r>
          </a:p>
          <a:p>
            <a:endParaRPr lang="en-GB" dirty="0"/>
          </a:p>
          <a:p>
            <a:r>
              <a:rPr lang="en-GB" dirty="0"/>
              <a:t>Protection for the environment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37514" y="2057401"/>
            <a:ext cx="48387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Drawbacks</a:t>
            </a:r>
          </a:p>
          <a:p>
            <a:r>
              <a:rPr lang="en-GB" dirty="0"/>
              <a:t>If executed in the wrong way, this can cause the company to lose profit </a:t>
            </a:r>
          </a:p>
          <a:p>
            <a:endParaRPr lang="en-GB" dirty="0"/>
          </a:p>
          <a:p>
            <a:r>
              <a:rPr lang="en-GB" dirty="0"/>
              <a:t>Easy for organisations to be criticised.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24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84145"/>
            <a:ext cx="9105900" cy="402412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Ethical Products</a:t>
            </a:r>
          </a:p>
          <a:p>
            <a:r>
              <a:rPr lang="en-GB" dirty="0"/>
              <a:t>Sustainable Marketing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Develops strong relationships between the customer and the organisation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Creates more jobs for employees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turn creates more profit for the stakeholders</a:t>
            </a:r>
          </a:p>
        </p:txBody>
      </p:sp>
      <p:sp>
        <p:nvSpPr>
          <p:cNvPr id="4" name="Down Arrow 3"/>
          <p:cNvSpPr/>
          <p:nvPr/>
        </p:nvSpPr>
        <p:spPr>
          <a:xfrm>
            <a:off x="2190750" y="2313578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2501900" y="3450043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2190750" y="4392528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mage result for demings the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0" y="4392528"/>
            <a:ext cx="5238750" cy="244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877300" y="40005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Demings</a:t>
            </a:r>
            <a:r>
              <a:rPr lang="en-GB" dirty="0"/>
              <a:t> Theory</a:t>
            </a:r>
          </a:p>
        </p:txBody>
      </p:sp>
    </p:spTree>
    <p:extLst>
      <p:ext uri="{BB962C8B-B14F-4D97-AF65-F5344CB8AC3E}">
        <p14:creationId xmlns:p14="http://schemas.microsoft.com/office/powerpoint/2010/main" val="3891304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5000" y="764373"/>
            <a:ext cx="10820400" cy="67564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pic>
        <p:nvPicPr>
          <p:cNvPr id="4" name="table"/>
          <p:cNvPicPr>
            <a:picLocks noChangeAspect="1"/>
          </p:cNvPicPr>
          <p:nvPr/>
        </p:nvPicPr>
        <p:blipFill rotWithShape="1">
          <a:blip r:embed="rId2"/>
          <a:srcRect b="10648"/>
          <a:stretch/>
        </p:blipFill>
        <p:spPr>
          <a:xfrm>
            <a:off x="363330" y="1307714"/>
            <a:ext cx="9240079" cy="5371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64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89053"/>
            <a:ext cx="8610600" cy="1293028"/>
          </a:xfrm>
        </p:spPr>
        <p:txBody>
          <a:bodyPr/>
          <a:lstStyle/>
          <a:p>
            <a:r>
              <a:rPr lang="en-GB" dirty="0"/>
              <a:t>Thank you for listening </a:t>
            </a:r>
          </a:p>
        </p:txBody>
      </p:sp>
      <p:pic>
        <p:nvPicPr>
          <p:cNvPr id="1026" name="Picture 2" descr="Image result for any question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12950" y="2682081"/>
            <a:ext cx="81661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80159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146</TotalTime>
  <Words>114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Understanding and engaging in the customer experience </vt:lpstr>
      <vt:lpstr>Task 1</vt:lpstr>
      <vt:lpstr>Task 2</vt:lpstr>
      <vt:lpstr>Task 3 </vt:lpstr>
      <vt:lpstr>Task 4 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ash</cp:lastModifiedBy>
  <cp:revision>10</cp:revision>
  <dcterms:created xsi:type="dcterms:W3CDTF">2020-03-12T21:31:42Z</dcterms:created>
  <dcterms:modified xsi:type="dcterms:W3CDTF">2020-03-13T11:17:07Z</dcterms:modified>
</cp:coreProperties>
</file>