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8" r:id="rId2"/>
    <p:sldId id="256" r:id="rId3"/>
    <p:sldId id="257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665FD8-FE19-48F8-87FE-77C2634F34B1}" v="32" dt="2022-11-13T12:28:30.4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7" d="100"/>
          <a:sy n="67" d="100"/>
        </p:scale>
        <p:origin x="4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an" userId="5978037f-0579-48dd-984e-79066767dafb" providerId="ADAL" clId="{E0665FD8-FE19-48F8-87FE-77C2634F34B1}"/>
    <pc:docChg chg="undo custSel addSld delSld modSld sldOrd addMainMaster delMainMaster">
      <pc:chgData name="Sean" userId="5978037f-0579-48dd-984e-79066767dafb" providerId="ADAL" clId="{E0665FD8-FE19-48F8-87FE-77C2634F34B1}" dt="2022-11-13T12:28:30.415" v="465"/>
      <pc:docMkLst>
        <pc:docMk/>
      </pc:docMkLst>
      <pc:sldChg chg="addSp delSp modSp del mod setBg modClrScheme addAnim delAnim modAnim setClrOvrMap chgLayout">
        <pc:chgData name="Sean" userId="5978037f-0579-48dd-984e-79066767dafb" providerId="ADAL" clId="{E0665FD8-FE19-48F8-87FE-77C2634F34B1}" dt="2022-11-07T18:39:04.313" v="69" actId="2696"/>
        <pc:sldMkLst>
          <pc:docMk/>
          <pc:sldMk cId="109857222" sldId="256"/>
        </pc:sldMkLst>
        <pc:spChg chg="mod">
          <ac:chgData name="Sean" userId="5978037f-0579-48dd-984e-79066767dafb" providerId="ADAL" clId="{E0665FD8-FE19-48F8-87FE-77C2634F34B1}" dt="2022-11-07T18:38:55.278" v="68" actId="6549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ean" userId="5978037f-0579-48dd-984e-79066767dafb" providerId="ADAL" clId="{E0665FD8-FE19-48F8-87FE-77C2634F34B1}" dt="2022-11-07T18:38:20.636" v="54" actId="26606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Sean" userId="5978037f-0579-48dd-984e-79066767dafb" providerId="ADAL" clId="{E0665FD8-FE19-48F8-87FE-77C2634F34B1}" dt="2022-11-07T18:33:55.369" v="25" actId="26606"/>
          <ac:spMkLst>
            <pc:docMk/>
            <pc:sldMk cId="109857222" sldId="256"/>
            <ac:spMk id="10" creationId="{3A6C273A-38F2-4D34-98BF-47B248862B76}"/>
          </ac:spMkLst>
        </pc:spChg>
        <pc:spChg chg="add del">
          <ac:chgData name="Sean" userId="5978037f-0579-48dd-984e-79066767dafb" providerId="ADAL" clId="{E0665FD8-FE19-48F8-87FE-77C2634F34B1}" dt="2022-11-07T18:33:55.369" v="25" actId="26606"/>
          <ac:spMkLst>
            <pc:docMk/>
            <pc:sldMk cId="109857222" sldId="256"/>
            <ac:spMk id="12" creationId="{2E2CF659-EE5D-432C-B47F-10AC4A48A347}"/>
          </ac:spMkLst>
        </pc:spChg>
        <pc:spChg chg="add del">
          <ac:chgData name="Sean" userId="5978037f-0579-48dd-984e-79066767dafb" providerId="ADAL" clId="{E0665FD8-FE19-48F8-87FE-77C2634F34B1}" dt="2022-11-07T18:33:55.369" v="25" actId="26606"/>
          <ac:spMkLst>
            <pc:docMk/>
            <pc:sldMk cId="109857222" sldId="256"/>
            <ac:spMk id="14" creationId="{683AA549-1F0C-46E0-AAD8-DC3DC6CA6181}"/>
          </ac:spMkLst>
        </pc:spChg>
        <pc:spChg chg="add del">
          <ac:chgData name="Sean" userId="5978037f-0579-48dd-984e-79066767dafb" providerId="ADAL" clId="{E0665FD8-FE19-48F8-87FE-77C2634F34B1}" dt="2022-11-07T18:33:55.369" v="25" actId="26606"/>
          <ac:spMkLst>
            <pc:docMk/>
            <pc:sldMk cId="109857222" sldId="256"/>
            <ac:spMk id="27" creationId="{03E51277-1095-412F-913B-8FA8021AA626}"/>
          </ac:spMkLst>
        </pc:spChg>
        <pc:spChg chg="add del">
          <ac:chgData name="Sean" userId="5978037f-0579-48dd-984e-79066767dafb" providerId="ADAL" clId="{E0665FD8-FE19-48F8-87FE-77C2634F34B1}" dt="2022-11-07T18:34:00.785" v="27" actId="26606"/>
          <ac:spMkLst>
            <pc:docMk/>
            <pc:sldMk cId="109857222" sldId="256"/>
            <ac:spMk id="53" creationId="{168AB93A-48BC-4C25-A3AD-C17B5A682A94}"/>
          </ac:spMkLst>
        </pc:spChg>
        <pc:spChg chg="add del">
          <ac:chgData name="Sean" userId="5978037f-0579-48dd-984e-79066767dafb" providerId="ADAL" clId="{E0665FD8-FE19-48F8-87FE-77C2634F34B1}" dt="2022-11-07T18:34:00.785" v="27" actId="26606"/>
          <ac:spMkLst>
            <pc:docMk/>
            <pc:sldMk cId="109857222" sldId="256"/>
            <ac:spMk id="54" creationId="{AF4AE179-A75B-4007-B5FA-8139ACFB9B81}"/>
          </ac:spMkLst>
        </pc:spChg>
        <pc:spChg chg="add del">
          <ac:chgData name="Sean" userId="5978037f-0579-48dd-984e-79066767dafb" providerId="ADAL" clId="{E0665FD8-FE19-48F8-87FE-77C2634F34B1}" dt="2022-11-07T18:34:00.785" v="27" actId="26606"/>
          <ac:spMkLst>
            <pc:docMk/>
            <pc:sldMk cId="109857222" sldId="256"/>
            <ac:spMk id="55" creationId="{3FCFB1DE-0B7E-48CC-BA90-B2AB0889F9D6}"/>
          </ac:spMkLst>
        </pc:spChg>
        <pc:spChg chg="add del">
          <ac:chgData name="Sean" userId="5978037f-0579-48dd-984e-79066767dafb" providerId="ADAL" clId="{E0665FD8-FE19-48F8-87FE-77C2634F34B1}" dt="2022-11-07T18:34:54.443" v="33" actId="26606"/>
          <ac:spMkLst>
            <pc:docMk/>
            <pc:sldMk cId="109857222" sldId="256"/>
            <ac:spMk id="57" creationId="{3A6C273A-38F2-4D34-98BF-47B248862B76}"/>
          </ac:spMkLst>
        </pc:spChg>
        <pc:spChg chg="add del">
          <ac:chgData name="Sean" userId="5978037f-0579-48dd-984e-79066767dafb" providerId="ADAL" clId="{E0665FD8-FE19-48F8-87FE-77C2634F34B1}" dt="2022-11-07T18:34:54.443" v="33" actId="26606"/>
          <ac:spMkLst>
            <pc:docMk/>
            <pc:sldMk cId="109857222" sldId="256"/>
            <ac:spMk id="58" creationId="{2E2CF659-EE5D-432C-B47F-10AC4A48A347}"/>
          </ac:spMkLst>
        </pc:spChg>
        <pc:spChg chg="add del">
          <ac:chgData name="Sean" userId="5978037f-0579-48dd-984e-79066767dafb" providerId="ADAL" clId="{E0665FD8-FE19-48F8-87FE-77C2634F34B1}" dt="2022-11-07T18:34:54.443" v="33" actId="26606"/>
          <ac:spMkLst>
            <pc:docMk/>
            <pc:sldMk cId="109857222" sldId="256"/>
            <ac:spMk id="59" creationId="{683AA549-1F0C-46E0-AAD8-DC3DC6CA6181}"/>
          </ac:spMkLst>
        </pc:spChg>
        <pc:spChg chg="add del">
          <ac:chgData name="Sean" userId="5978037f-0579-48dd-984e-79066767dafb" providerId="ADAL" clId="{E0665FD8-FE19-48F8-87FE-77C2634F34B1}" dt="2022-11-07T18:34:54.443" v="33" actId="26606"/>
          <ac:spMkLst>
            <pc:docMk/>
            <pc:sldMk cId="109857222" sldId="256"/>
            <ac:spMk id="61" creationId="{03E51277-1095-412F-913B-8FA8021AA626}"/>
          </ac:spMkLst>
        </pc:spChg>
        <pc:spChg chg="add del">
          <ac:chgData name="Sean" userId="5978037f-0579-48dd-984e-79066767dafb" providerId="ADAL" clId="{E0665FD8-FE19-48F8-87FE-77C2634F34B1}" dt="2022-11-07T18:36:42.005" v="39" actId="26606"/>
          <ac:spMkLst>
            <pc:docMk/>
            <pc:sldMk cId="109857222" sldId="256"/>
            <ac:spMk id="68" creationId="{55B419A7-F817-4767-8CCB-FB0E189C4ACD}"/>
          </ac:spMkLst>
        </pc:spChg>
        <pc:spChg chg="add del">
          <ac:chgData name="Sean" userId="5978037f-0579-48dd-984e-79066767dafb" providerId="ADAL" clId="{E0665FD8-FE19-48F8-87FE-77C2634F34B1}" dt="2022-11-07T18:36:42.005" v="39" actId="26606"/>
          <ac:spMkLst>
            <pc:docMk/>
            <pc:sldMk cId="109857222" sldId="256"/>
            <ac:spMk id="72" creationId="{ADA271CD-3011-4A05-B4A3-80F1794684F2}"/>
          </ac:spMkLst>
        </pc:spChg>
        <pc:spChg chg="add del">
          <ac:chgData name="Sean" userId="5978037f-0579-48dd-984e-79066767dafb" providerId="ADAL" clId="{E0665FD8-FE19-48F8-87FE-77C2634F34B1}" dt="2022-11-07T18:38:20.636" v="54" actId="26606"/>
          <ac:spMkLst>
            <pc:docMk/>
            <pc:sldMk cId="109857222" sldId="256"/>
            <ac:spMk id="77" creationId="{E08D4B6A-8113-4DFB-B82E-B60CAC8E0A50}"/>
          </ac:spMkLst>
        </pc:spChg>
        <pc:spChg chg="add del">
          <ac:chgData name="Sean" userId="5978037f-0579-48dd-984e-79066767dafb" providerId="ADAL" clId="{E0665FD8-FE19-48F8-87FE-77C2634F34B1}" dt="2022-11-07T18:38:20.636" v="54" actId="26606"/>
          <ac:spMkLst>
            <pc:docMk/>
            <pc:sldMk cId="109857222" sldId="256"/>
            <ac:spMk id="79" creationId="{9822E561-F97C-4CBB-A9A6-A6BF6317BC84}"/>
          </ac:spMkLst>
        </pc:spChg>
        <pc:spChg chg="add del">
          <ac:chgData name="Sean" userId="5978037f-0579-48dd-984e-79066767dafb" providerId="ADAL" clId="{E0665FD8-FE19-48F8-87FE-77C2634F34B1}" dt="2022-11-07T18:38:20.636" v="54" actId="26606"/>
          <ac:spMkLst>
            <pc:docMk/>
            <pc:sldMk cId="109857222" sldId="256"/>
            <ac:spMk id="81" creationId="{B01B0E58-A5C8-4CDA-A2E0-35DF94E59857}"/>
          </ac:spMkLst>
        </pc:spChg>
        <pc:spChg chg="add del">
          <ac:chgData name="Sean" userId="5978037f-0579-48dd-984e-79066767dafb" providerId="ADAL" clId="{E0665FD8-FE19-48F8-87FE-77C2634F34B1}" dt="2022-11-07T18:37:09.186" v="43" actId="26606"/>
          <ac:spMkLst>
            <pc:docMk/>
            <pc:sldMk cId="109857222" sldId="256"/>
            <ac:spMk id="86" creationId="{33E93247-6229-44AB-A550-739E971E690B}"/>
          </ac:spMkLst>
        </pc:spChg>
        <pc:spChg chg="add del">
          <ac:chgData name="Sean" userId="5978037f-0579-48dd-984e-79066767dafb" providerId="ADAL" clId="{E0665FD8-FE19-48F8-87FE-77C2634F34B1}" dt="2022-11-07T18:37:12.603" v="45" actId="26606"/>
          <ac:spMkLst>
            <pc:docMk/>
            <pc:sldMk cId="109857222" sldId="256"/>
            <ac:spMk id="90" creationId="{9B7AD9F6-8CE7-4299-8FC6-328F4DCD3FF9}"/>
          </ac:spMkLst>
        </pc:spChg>
        <pc:spChg chg="add del">
          <ac:chgData name="Sean" userId="5978037f-0579-48dd-984e-79066767dafb" providerId="ADAL" clId="{E0665FD8-FE19-48F8-87FE-77C2634F34B1}" dt="2022-11-07T18:37:12.603" v="45" actId="26606"/>
          <ac:spMkLst>
            <pc:docMk/>
            <pc:sldMk cId="109857222" sldId="256"/>
            <ac:spMk id="91" creationId="{F49775AF-8896-43EE-92C6-83497D6DC56F}"/>
          </ac:spMkLst>
        </pc:spChg>
        <pc:spChg chg="add del">
          <ac:chgData name="Sean" userId="5978037f-0579-48dd-984e-79066767dafb" providerId="ADAL" clId="{E0665FD8-FE19-48F8-87FE-77C2634F34B1}" dt="2022-11-07T18:38:05.249" v="51" actId="26606"/>
          <ac:spMkLst>
            <pc:docMk/>
            <pc:sldMk cId="109857222" sldId="256"/>
            <ac:spMk id="92" creationId="{CDB61AC5-E914-4DD1-981E-A09A09436629}"/>
          </ac:spMkLst>
        </pc:spChg>
        <pc:spChg chg="add del">
          <ac:chgData name="Sean" userId="5978037f-0579-48dd-984e-79066767dafb" providerId="ADAL" clId="{E0665FD8-FE19-48F8-87FE-77C2634F34B1}" dt="2022-11-07T18:37:35.892" v="49" actId="26606"/>
          <ac:spMkLst>
            <pc:docMk/>
            <pc:sldMk cId="109857222" sldId="256"/>
            <ac:spMk id="94" creationId="{C084923C-448A-46B2-AFC6-DA8BCDAAAA4E}"/>
          </ac:spMkLst>
        </pc:spChg>
        <pc:spChg chg="add del">
          <ac:chgData name="Sean" userId="5978037f-0579-48dd-984e-79066767dafb" providerId="ADAL" clId="{E0665FD8-FE19-48F8-87FE-77C2634F34B1}" dt="2022-11-07T18:37:32.479" v="47" actId="26606"/>
          <ac:spMkLst>
            <pc:docMk/>
            <pc:sldMk cId="109857222" sldId="256"/>
            <ac:spMk id="95" creationId="{A8EB5FC8-2239-48E5-9264-FC8EE38E148B}"/>
          </ac:spMkLst>
        </pc:spChg>
        <pc:spChg chg="add del">
          <ac:chgData name="Sean" userId="5978037f-0579-48dd-984e-79066767dafb" providerId="ADAL" clId="{E0665FD8-FE19-48F8-87FE-77C2634F34B1}" dt="2022-11-07T18:37:32.479" v="47" actId="26606"/>
          <ac:spMkLst>
            <pc:docMk/>
            <pc:sldMk cId="109857222" sldId="256"/>
            <ac:spMk id="96" creationId="{D8138767-8ED3-453A-8BCE-74CA205DDB66}"/>
          </ac:spMkLst>
        </pc:spChg>
        <pc:spChg chg="add del">
          <ac:chgData name="Sean" userId="5978037f-0579-48dd-984e-79066767dafb" providerId="ADAL" clId="{E0665FD8-FE19-48F8-87FE-77C2634F34B1}" dt="2022-11-07T18:37:35.892" v="49" actId="26606"/>
          <ac:spMkLst>
            <pc:docMk/>
            <pc:sldMk cId="109857222" sldId="256"/>
            <ac:spMk id="98" creationId="{1E5A83E3-8A11-4492-BB6E-F5F2240316FB}"/>
          </ac:spMkLst>
        </pc:spChg>
        <pc:spChg chg="add del">
          <ac:chgData name="Sean" userId="5978037f-0579-48dd-984e-79066767dafb" providerId="ADAL" clId="{E0665FD8-FE19-48F8-87FE-77C2634F34B1}" dt="2022-11-07T18:37:35.892" v="49" actId="26606"/>
          <ac:spMkLst>
            <pc:docMk/>
            <pc:sldMk cId="109857222" sldId="256"/>
            <ac:spMk id="100" creationId="{8DE96824-E506-4448-8704-5EC7BF7BC51B}"/>
          </ac:spMkLst>
        </pc:spChg>
        <pc:spChg chg="add del">
          <ac:chgData name="Sean" userId="5978037f-0579-48dd-984e-79066767dafb" providerId="ADAL" clId="{E0665FD8-FE19-48F8-87FE-77C2634F34B1}" dt="2022-11-07T18:37:35.892" v="49" actId="26606"/>
          <ac:spMkLst>
            <pc:docMk/>
            <pc:sldMk cId="109857222" sldId="256"/>
            <ac:spMk id="101" creationId="{3A397E3E-B90C-4D82-BAAA-36F7AC6A4565}"/>
          </ac:spMkLst>
        </pc:spChg>
        <pc:spChg chg="add del">
          <ac:chgData name="Sean" userId="5978037f-0579-48dd-984e-79066767dafb" providerId="ADAL" clId="{E0665FD8-FE19-48F8-87FE-77C2634F34B1}" dt="2022-11-07T18:37:35.892" v="49" actId="26606"/>
          <ac:spMkLst>
            <pc:docMk/>
            <pc:sldMk cId="109857222" sldId="256"/>
            <ac:spMk id="102" creationId="{4D1A5E71-B6B6-486A-8CDC-C7ABD9B903F6}"/>
          </ac:spMkLst>
        </pc:spChg>
        <pc:spChg chg="add del">
          <ac:chgData name="Sean" userId="5978037f-0579-48dd-984e-79066767dafb" providerId="ADAL" clId="{E0665FD8-FE19-48F8-87FE-77C2634F34B1}" dt="2022-11-07T18:37:35.892" v="49" actId="26606"/>
          <ac:spMkLst>
            <pc:docMk/>
            <pc:sldMk cId="109857222" sldId="256"/>
            <ac:spMk id="103" creationId="{2C1D3151-5F97-4860-B56C-C98BD62CC255}"/>
          </ac:spMkLst>
        </pc:spChg>
        <pc:spChg chg="add del">
          <ac:chgData name="Sean" userId="5978037f-0579-48dd-984e-79066767dafb" providerId="ADAL" clId="{E0665FD8-FE19-48F8-87FE-77C2634F34B1}" dt="2022-11-07T18:37:35.892" v="49" actId="26606"/>
          <ac:spMkLst>
            <pc:docMk/>
            <pc:sldMk cId="109857222" sldId="256"/>
            <ac:spMk id="104" creationId="{A2B5CBEA-F125-49B6-8335-227C325B112B}"/>
          </ac:spMkLst>
        </pc:spChg>
        <pc:spChg chg="add del">
          <ac:chgData name="Sean" userId="5978037f-0579-48dd-984e-79066767dafb" providerId="ADAL" clId="{E0665FD8-FE19-48F8-87FE-77C2634F34B1}" dt="2022-11-07T18:37:35.892" v="49" actId="26606"/>
          <ac:spMkLst>
            <pc:docMk/>
            <pc:sldMk cId="109857222" sldId="256"/>
            <ac:spMk id="105" creationId="{287DFBF2-49F6-42E9-A0A3-263E1B29EEA2}"/>
          </ac:spMkLst>
        </pc:spChg>
        <pc:spChg chg="add del">
          <ac:chgData name="Sean" userId="5978037f-0579-48dd-984e-79066767dafb" providerId="ADAL" clId="{E0665FD8-FE19-48F8-87FE-77C2634F34B1}" dt="2022-11-07T18:37:35.892" v="49" actId="26606"/>
          <ac:spMkLst>
            <pc:docMk/>
            <pc:sldMk cId="109857222" sldId="256"/>
            <ac:spMk id="106" creationId="{8D5FEEA0-2150-4CF8-BFBE-E1CE7B1A2A22}"/>
          </ac:spMkLst>
        </pc:spChg>
        <pc:spChg chg="add del">
          <ac:chgData name="Sean" userId="5978037f-0579-48dd-984e-79066767dafb" providerId="ADAL" clId="{E0665FD8-FE19-48F8-87FE-77C2634F34B1}" dt="2022-11-07T18:37:35.892" v="49" actId="26606"/>
          <ac:spMkLst>
            <pc:docMk/>
            <pc:sldMk cId="109857222" sldId="256"/>
            <ac:spMk id="107" creationId="{8CF5E676-CA04-4CED-9F1E-5026ED66E66D}"/>
          </ac:spMkLst>
        </pc:spChg>
        <pc:spChg chg="add del">
          <ac:chgData name="Sean" userId="5978037f-0579-48dd-984e-79066767dafb" providerId="ADAL" clId="{E0665FD8-FE19-48F8-87FE-77C2634F34B1}" dt="2022-11-07T18:37:35.892" v="49" actId="26606"/>
          <ac:spMkLst>
            <pc:docMk/>
            <pc:sldMk cId="109857222" sldId="256"/>
            <ac:spMk id="114" creationId="{E16C8D8F-10E9-4498-ABDB-0F923F8B6837}"/>
          </ac:spMkLst>
        </pc:spChg>
        <pc:spChg chg="add del">
          <ac:chgData name="Sean" userId="5978037f-0579-48dd-984e-79066767dafb" providerId="ADAL" clId="{E0665FD8-FE19-48F8-87FE-77C2634F34B1}" dt="2022-11-07T18:37:35.892" v="49" actId="26606"/>
          <ac:spMkLst>
            <pc:docMk/>
            <pc:sldMk cId="109857222" sldId="256"/>
            <ac:spMk id="115" creationId="{4FB204DF-284E-45F6-A017-79A4DF57BCCB}"/>
          </ac:spMkLst>
        </pc:spChg>
        <pc:spChg chg="add del">
          <ac:chgData name="Sean" userId="5978037f-0579-48dd-984e-79066767dafb" providerId="ADAL" clId="{E0665FD8-FE19-48F8-87FE-77C2634F34B1}" dt="2022-11-07T18:37:35.892" v="49" actId="26606"/>
          <ac:spMkLst>
            <pc:docMk/>
            <pc:sldMk cId="109857222" sldId="256"/>
            <ac:spMk id="117" creationId="{35BEC8E5-2B02-4F67-8747-30EB3C1BA22C}"/>
          </ac:spMkLst>
        </pc:spChg>
        <pc:spChg chg="add del">
          <ac:chgData name="Sean" userId="5978037f-0579-48dd-984e-79066767dafb" providerId="ADAL" clId="{E0665FD8-FE19-48F8-87FE-77C2634F34B1}" dt="2022-11-07T18:37:35.892" v="49" actId="26606"/>
          <ac:spMkLst>
            <pc:docMk/>
            <pc:sldMk cId="109857222" sldId="256"/>
            <ac:spMk id="119" creationId="{DA3820AF-2A30-4E60-818E-56DDA937A5D4}"/>
          </ac:spMkLst>
        </pc:spChg>
        <pc:spChg chg="add del">
          <ac:chgData name="Sean" userId="5978037f-0579-48dd-984e-79066767dafb" providerId="ADAL" clId="{E0665FD8-FE19-48F8-87FE-77C2634F34B1}" dt="2022-11-07T18:38:05.249" v="51" actId="26606"/>
          <ac:spMkLst>
            <pc:docMk/>
            <pc:sldMk cId="109857222" sldId="256"/>
            <ac:spMk id="121" creationId="{DF58F864-3E03-4ACC-B622-FC8A05463C8A}"/>
          </ac:spMkLst>
        </pc:spChg>
        <pc:spChg chg="add del">
          <ac:chgData name="Sean" userId="5978037f-0579-48dd-984e-79066767dafb" providerId="ADAL" clId="{E0665FD8-FE19-48F8-87FE-77C2634F34B1}" dt="2022-11-07T18:38:05.249" v="51" actId="26606"/>
          <ac:spMkLst>
            <pc:docMk/>
            <pc:sldMk cId="109857222" sldId="256"/>
            <ac:spMk id="122" creationId="{3C989A3A-C9E7-495B-A21A-834969F6C329}"/>
          </ac:spMkLst>
        </pc:spChg>
        <pc:spChg chg="add del">
          <ac:chgData name="Sean" userId="5978037f-0579-48dd-984e-79066767dafb" providerId="ADAL" clId="{E0665FD8-FE19-48F8-87FE-77C2634F34B1}" dt="2022-11-07T18:38:05.249" v="51" actId="26606"/>
          <ac:spMkLst>
            <pc:docMk/>
            <pc:sldMk cId="109857222" sldId="256"/>
            <ac:spMk id="123" creationId="{BD035CF7-1ABD-4283-893B-B11887E01FF2}"/>
          </ac:spMkLst>
        </pc:spChg>
        <pc:spChg chg="add del">
          <ac:chgData name="Sean" userId="5978037f-0579-48dd-984e-79066767dafb" providerId="ADAL" clId="{E0665FD8-FE19-48F8-87FE-77C2634F34B1}" dt="2022-11-07T18:38:05.249" v="51" actId="26606"/>
          <ac:spMkLst>
            <pc:docMk/>
            <pc:sldMk cId="109857222" sldId="256"/>
            <ac:spMk id="124" creationId="{C14E3979-70AA-40AC-92D0-F1ED4CCF2470}"/>
          </ac:spMkLst>
        </pc:spChg>
        <pc:spChg chg="add del">
          <ac:chgData name="Sean" userId="5978037f-0579-48dd-984e-79066767dafb" providerId="ADAL" clId="{E0665FD8-FE19-48F8-87FE-77C2634F34B1}" dt="2022-11-07T18:38:20.567" v="53" actId="26606"/>
          <ac:spMkLst>
            <pc:docMk/>
            <pc:sldMk cId="109857222" sldId="256"/>
            <ac:spMk id="126" creationId="{3011B0B3-5679-4759-90B8-3B908C4CBD21}"/>
          </ac:spMkLst>
        </pc:spChg>
        <pc:spChg chg="add">
          <ac:chgData name="Sean" userId="5978037f-0579-48dd-984e-79066767dafb" providerId="ADAL" clId="{E0665FD8-FE19-48F8-87FE-77C2634F34B1}" dt="2022-11-07T18:38:20.636" v="54" actId="26606"/>
          <ac:spMkLst>
            <pc:docMk/>
            <pc:sldMk cId="109857222" sldId="256"/>
            <ac:spMk id="129" creationId="{55B419A7-F817-4767-8CCB-FB0E189C4ACD}"/>
          </ac:spMkLst>
        </pc:spChg>
        <pc:spChg chg="add">
          <ac:chgData name="Sean" userId="5978037f-0579-48dd-984e-79066767dafb" providerId="ADAL" clId="{E0665FD8-FE19-48F8-87FE-77C2634F34B1}" dt="2022-11-07T18:38:20.636" v="54" actId="26606"/>
          <ac:spMkLst>
            <pc:docMk/>
            <pc:sldMk cId="109857222" sldId="256"/>
            <ac:spMk id="131" creationId="{ADA271CD-3011-4A05-B4A3-80F1794684F2}"/>
          </ac:spMkLst>
        </pc:spChg>
        <pc:grpChg chg="add del">
          <ac:chgData name="Sean" userId="5978037f-0579-48dd-984e-79066767dafb" providerId="ADAL" clId="{E0665FD8-FE19-48F8-87FE-77C2634F34B1}" dt="2022-11-07T18:33:55.369" v="25" actId="26606"/>
          <ac:grpSpMkLst>
            <pc:docMk/>
            <pc:sldMk cId="109857222" sldId="256"/>
            <ac:grpSpMk id="16" creationId="{7B2F7E43-35EC-4103-9D95-2ACDB00387CC}"/>
          </ac:grpSpMkLst>
        </pc:grpChg>
        <pc:grpChg chg="add del">
          <ac:chgData name="Sean" userId="5978037f-0579-48dd-984e-79066767dafb" providerId="ADAL" clId="{E0665FD8-FE19-48F8-87FE-77C2634F34B1}" dt="2022-11-07T18:33:55.369" v="25" actId="26606"/>
          <ac:grpSpMkLst>
            <pc:docMk/>
            <pc:sldMk cId="109857222" sldId="256"/>
            <ac:grpSpMk id="29" creationId="{96F2112D-BBBE-46A6-B66D-A3F02ED3284E}"/>
          </ac:grpSpMkLst>
        </pc:grpChg>
        <pc:grpChg chg="add del">
          <ac:chgData name="Sean" userId="5978037f-0579-48dd-984e-79066767dafb" providerId="ADAL" clId="{E0665FD8-FE19-48F8-87FE-77C2634F34B1}" dt="2022-11-07T18:33:55.369" v="25" actId="26606"/>
          <ac:grpSpMkLst>
            <pc:docMk/>
            <pc:sldMk cId="109857222" sldId="256"/>
            <ac:grpSpMk id="49" creationId="{DDB99EF5-8801-40E2-83D3-196FADCBBA7F}"/>
          </ac:grpSpMkLst>
        </pc:grpChg>
        <pc:grpChg chg="add del">
          <ac:chgData name="Sean" userId="5978037f-0579-48dd-984e-79066767dafb" providerId="ADAL" clId="{E0665FD8-FE19-48F8-87FE-77C2634F34B1}" dt="2022-11-07T18:34:54.443" v="33" actId="26606"/>
          <ac:grpSpMkLst>
            <pc:docMk/>
            <pc:sldMk cId="109857222" sldId="256"/>
            <ac:grpSpMk id="60" creationId="{7B2F7E43-35EC-4103-9D95-2ACDB00387CC}"/>
          </ac:grpSpMkLst>
        </pc:grpChg>
        <pc:grpChg chg="add del">
          <ac:chgData name="Sean" userId="5978037f-0579-48dd-984e-79066767dafb" providerId="ADAL" clId="{E0665FD8-FE19-48F8-87FE-77C2634F34B1}" dt="2022-11-07T18:34:54.443" v="33" actId="26606"/>
          <ac:grpSpMkLst>
            <pc:docMk/>
            <pc:sldMk cId="109857222" sldId="256"/>
            <ac:grpSpMk id="62" creationId="{96F2112D-BBBE-46A6-B66D-A3F02ED3284E}"/>
          </ac:grpSpMkLst>
        </pc:grpChg>
        <pc:grpChg chg="add del">
          <ac:chgData name="Sean" userId="5978037f-0579-48dd-984e-79066767dafb" providerId="ADAL" clId="{E0665FD8-FE19-48F8-87FE-77C2634F34B1}" dt="2022-11-07T18:34:54.443" v="33" actId="26606"/>
          <ac:grpSpMkLst>
            <pc:docMk/>
            <pc:sldMk cId="109857222" sldId="256"/>
            <ac:grpSpMk id="63" creationId="{DDB99EF5-8801-40E2-83D3-196FADCBBA7F}"/>
          </ac:grpSpMkLst>
        </pc:grpChg>
        <pc:grpChg chg="add del">
          <ac:chgData name="Sean" userId="5978037f-0579-48dd-984e-79066767dafb" providerId="ADAL" clId="{E0665FD8-FE19-48F8-87FE-77C2634F34B1}" dt="2022-11-07T18:37:32.479" v="47" actId="26606"/>
          <ac:grpSpMkLst>
            <pc:docMk/>
            <pc:sldMk cId="109857222" sldId="256"/>
            <ac:grpSpMk id="97" creationId="{70D8FF9F-AB75-4BE7-AF4F-CCE1382B96A5}"/>
          </ac:grpSpMkLst>
        </pc:grpChg>
        <pc:grpChg chg="add del">
          <ac:chgData name="Sean" userId="5978037f-0579-48dd-984e-79066767dafb" providerId="ADAL" clId="{E0665FD8-FE19-48F8-87FE-77C2634F34B1}" dt="2022-11-07T18:37:35.892" v="49" actId="26606"/>
          <ac:grpSpMkLst>
            <pc:docMk/>
            <pc:sldMk cId="109857222" sldId="256"/>
            <ac:grpSpMk id="108" creationId="{FB9739EB-7F66-433D-841F-AB3CD18700B7}"/>
          </ac:grpSpMkLst>
        </pc:grpChg>
        <pc:picChg chg="add mod ord">
          <ac:chgData name="Sean" userId="5978037f-0579-48dd-984e-79066767dafb" providerId="ADAL" clId="{E0665FD8-FE19-48F8-87FE-77C2634F34B1}" dt="2022-11-07T18:38:34.621" v="56" actId="14100"/>
          <ac:picMkLst>
            <pc:docMk/>
            <pc:sldMk cId="109857222" sldId="256"/>
            <ac:picMk id="5" creationId="{6C0F1950-1710-4938-044A-2109C475A788}"/>
          </ac:picMkLst>
        </pc:picChg>
        <pc:cxnChg chg="add del">
          <ac:chgData name="Sean" userId="5978037f-0579-48dd-984e-79066767dafb" providerId="ADAL" clId="{E0665FD8-FE19-48F8-87FE-77C2634F34B1}" dt="2022-11-07T18:36:42.005" v="39" actId="26606"/>
          <ac:cxnSpMkLst>
            <pc:docMk/>
            <pc:sldMk cId="109857222" sldId="256"/>
            <ac:cxnSpMk id="70" creationId="{0552FC00-E6D3-45AF-BE3D-0368141142EE}"/>
          </ac:cxnSpMkLst>
        </pc:cxnChg>
        <pc:cxnChg chg="add del">
          <ac:chgData name="Sean" userId="5978037f-0579-48dd-984e-79066767dafb" providerId="ADAL" clId="{E0665FD8-FE19-48F8-87FE-77C2634F34B1}" dt="2022-11-07T18:37:09.186" v="43" actId="26606"/>
          <ac:cxnSpMkLst>
            <pc:docMk/>
            <pc:sldMk cId="109857222" sldId="256"/>
            <ac:cxnSpMk id="88" creationId="{EE2E603F-4A95-4FE8-BB06-211DFD75DBEF}"/>
          </ac:cxnSpMkLst>
        </pc:cxnChg>
        <pc:cxnChg chg="add del">
          <ac:chgData name="Sean" userId="5978037f-0579-48dd-984e-79066767dafb" providerId="ADAL" clId="{E0665FD8-FE19-48F8-87FE-77C2634F34B1}" dt="2022-11-07T18:38:20.567" v="53" actId="26606"/>
          <ac:cxnSpMkLst>
            <pc:docMk/>
            <pc:sldMk cId="109857222" sldId="256"/>
            <ac:cxnSpMk id="127" creationId="{32E97E5C-7A5F-424E-AAE4-654396E90799}"/>
          </ac:cxnSpMkLst>
        </pc:cxnChg>
        <pc:cxnChg chg="add">
          <ac:chgData name="Sean" userId="5978037f-0579-48dd-984e-79066767dafb" providerId="ADAL" clId="{E0665FD8-FE19-48F8-87FE-77C2634F34B1}" dt="2022-11-07T18:38:20.636" v="54" actId="26606"/>
          <ac:cxnSpMkLst>
            <pc:docMk/>
            <pc:sldMk cId="109857222" sldId="256"/>
            <ac:cxnSpMk id="130" creationId="{0F8880ED-0876-497E-B242-5ED96DC1D331}"/>
          </ac:cxnSpMkLst>
        </pc:cxnChg>
      </pc:sldChg>
      <pc:sldChg chg="addSp delSp modSp new mod setBg delDesignElem">
        <pc:chgData name="Sean" userId="5978037f-0579-48dd-984e-79066767dafb" providerId="ADAL" clId="{E0665FD8-FE19-48F8-87FE-77C2634F34B1}" dt="2022-11-13T12:26:47.032" v="464"/>
        <pc:sldMkLst>
          <pc:docMk/>
          <pc:sldMk cId="2507302619" sldId="256"/>
        </pc:sldMkLst>
        <pc:spChg chg="mod">
          <ac:chgData name="Sean" userId="5978037f-0579-48dd-984e-79066767dafb" providerId="ADAL" clId="{E0665FD8-FE19-48F8-87FE-77C2634F34B1}" dt="2022-11-07T19:45:15.463" v="118" actId="14100"/>
          <ac:spMkLst>
            <pc:docMk/>
            <pc:sldMk cId="2507302619" sldId="256"/>
            <ac:spMk id="2" creationId="{2CD2B5CA-DE2A-C3A5-5E9D-2890CC3A5683}"/>
          </ac:spMkLst>
        </pc:spChg>
        <pc:spChg chg="mod">
          <ac:chgData name="Sean" userId="5978037f-0579-48dd-984e-79066767dafb" providerId="ADAL" clId="{E0665FD8-FE19-48F8-87FE-77C2634F34B1}" dt="2022-11-09T14:45:20.759" v="300" actId="27636"/>
          <ac:spMkLst>
            <pc:docMk/>
            <pc:sldMk cId="2507302619" sldId="256"/>
            <ac:spMk id="3" creationId="{68C18ADC-4B26-B2E9-B8B4-38C39ECDFB20}"/>
          </ac:spMkLst>
        </pc:spChg>
        <pc:spChg chg="add del mod">
          <ac:chgData name="Sean" userId="5978037f-0579-48dd-984e-79066767dafb" providerId="ADAL" clId="{E0665FD8-FE19-48F8-87FE-77C2634F34B1}" dt="2022-11-07T19:44:51.957" v="113"/>
          <ac:spMkLst>
            <pc:docMk/>
            <pc:sldMk cId="2507302619" sldId="256"/>
            <ac:spMk id="4" creationId="{A271A919-E013-4142-910E-310620AA11DC}"/>
          </ac:spMkLst>
        </pc:spChg>
        <pc:spChg chg="add del mod">
          <ac:chgData name="Sean" userId="5978037f-0579-48dd-984e-79066767dafb" providerId="ADAL" clId="{E0665FD8-FE19-48F8-87FE-77C2634F34B1}" dt="2022-11-07T19:44:51.957" v="115"/>
          <ac:spMkLst>
            <pc:docMk/>
            <pc:sldMk cId="2507302619" sldId="256"/>
            <ac:spMk id="6" creationId="{F3B16CD2-3FCA-AC52-2E64-9CEEC037AA32}"/>
          </ac:spMkLst>
        </pc:spChg>
        <pc:spChg chg="add del mod">
          <ac:chgData name="Sean" userId="5978037f-0579-48dd-984e-79066767dafb" providerId="ADAL" clId="{E0665FD8-FE19-48F8-87FE-77C2634F34B1}" dt="2022-11-07T19:45:46.892" v="122"/>
          <ac:spMkLst>
            <pc:docMk/>
            <pc:sldMk cId="2507302619" sldId="256"/>
            <ac:spMk id="7" creationId="{F23B23FB-8BDF-D5F3-C9F4-CDF21A5296EA}"/>
          </ac:spMkLst>
        </pc:spChg>
        <pc:spChg chg="add mod">
          <ac:chgData name="Sean" userId="5978037f-0579-48dd-984e-79066767dafb" providerId="ADAL" clId="{E0665FD8-FE19-48F8-87FE-77C2634F34B1}" dt="2022-11-07T19:50:02.070" v="293" actId="20577"/>
          <ac:spMkLst>
            <pc:docMk/>
            <pc:sldMk cId="2507302619" sldId="256"/>
            <ac:spMk id="8" creationId="{20144526-5E53-8C9C-C608-CBEAE656A41D}"/>
          </ac:spMkLst>
        </pc:spChg>
        <pc:spChg chg="add del">
          <ac:chgData name="Sean" userId="5978037f-0579-48dd-984e-79066767dafb" providerId="ADAL" clId="{E0665FD8-FE19-48F8-87FE-77C2634F34B1}" dt="2022-11-09T14:44:05.939" v="296"/>
          <ac:spMkLst>
            <pc:docMk/>
            <pc:sldMk cId="2507302619" sldId="256"/>
            <ac:spMk id="10" creationId="{55B419A7-F817-4767-8CCB-FB0E189C4ACD}"/>
          </ac:spMkLst>
        </pc:spChg>
        <pc:spChg chg="add del">
          <ac:chgData name="Sean" userId="5978037f-0579-48dd-984e-79066767dafb" providerId="ADAL" clId="{E0665FD8-FE19-48F8-87FE-77C2634F34B1}" dt="2022-11-09T14:44:05.939" v="296"/>
          <ac:spMkLst>
            <pc:docMk/>
            <pc:sldMk cId="2507302619" sldId="256"/>
            <ac:spMk id="14" creationId="{7021D92D-08FF-45A6-9109-AC9462C7E8E3}"/>
          </ac:spMkLst>
        </pc:spChg>
        <pc:picChg chg="add mod">
          <ac:chgData name="Sean" userId="5978037f-0579-48dd-984e-79066767dafb" providerId="ADAL" clId="{E0665FD8-FE19-48F8-87FE-77C2634F34B1}" dt="2022-11-07T18:43:02.200" v="103" actId="26606"/>
          <ac:picMkLst>
            <pc:docMk/>
            <pc:sldMk cId="2507302619" sldId="256"/>
            <ac:picMk id="5" creationId="{974A7E6C-0D41-DE0D-5658-037DC0CB24DE}"/>
          </ac:picMkLst>
        </pc:picChg>
        <pc:picChg chg="add mod">
          <ac:chgData name="Sean" userId="5978037f-0579-48dd-984e-79066767dafb" providerId="ADAL" clId="{E0665FD8-FE19-48F8-87FE-77C2634F34B1}" dt="2022-11-13T12:26:47.032" v="464"/>
          <ac:picMkLst>
            <pc:docMk/>
            <pc:sldMk cId="2507302619" sldId="256"/>
            <ac:picMk id="18" creationId="{35F5E68F-009B-0F49-50A7-21BE1701262D}"/>
          </ac:picMkLst>
        </pc:picChg>
        <pc:cxnChg chg="add del">
          <ac:chgData name="Sean" userId="5978037f-0579-48dd-984e-79066767dafb" providerId="ADAL" clId="{E0665FD8-FE19-48F8-87FE-77C2634F34B1}" dt="2022-11-09T14:44:05.939" v="296"/>
          <ac:cxnSpMkLst>
            <pc:docMk/>
            <pc:sldMk cId="2507302619" sldId="256"/>
            <ac:cxnSpMk id="12" creationId="{D81E42A3-743C-4C15-9DA8-93AA9AEBFB17}"/>
          </ac:cxnSpMkLst>
        </pc:cxnChg>
      </pc:sldChg>
      <pc:sldChg chg="addSp delSp modSp new mod setBg delDesignElem">
        <pc:chgData name="Sean" userId="5978037f-0579-48dd-984e-79066767dafb" providerId="ADAL" clId="{E0665FD8-FE19-48F8-87FE-77C2634F34B1}" dt="2022-11-13T12:28:30.415" v="465"/>
        <pc:sldMkLst>
          <pc:docMk/>
          <pc:sldMk cId="1354517235" sldId="257"/>
        </pc:sldMkLst>
        <pc:spChg chg="mod">
          <ac:chgData name="Sean" userId="5978037f-0579-48dd-984e-79066767dafb" providerId="ADAL" clId="{E0665FD8-FE19-48F8-87FE-77C2634F34B1}" dt="2022-11-13T11:44:38.163" v="312" actId="688"/>
          <ac:spMkLst>
            <pc:docMk/>
            <pc:sldMk cId="1354517235" sldId="257"/>
            <ac:spMk id="2" creationId="{F432117C-341C-DBF2-D77E-3CBD3CEFD025}"/>
          </ac:spMkLst>
        </pc:spChg>
        <pc:spChg chg="del mod">
          <ac:chgData name="Sean" userId="5978037f-0579-48dd-984e-79066767dafb" providerId="ADAL" clId="{E0665FD8-FE19-48F8-87FE-77C2634F34B1}" dt="2022-11-13T11:43:40.980" v="301" actId="931"/>
          <ac:spMkLst>
            <pc:docMk/>
            <pc:sldMk cId="1354517235" sldId="257"/>
            <ac:spMk id="3" creationId="{E38B55B6-7496-B8DA-9290-298F8FA3C47B}"/>
          </ac:spMkLst>
        </pc:spChg>
        <pc:spChg chg="add">
          <ac:chgData name="Sean" userId="5978037f-0579-48dd-984e-79066767dafb" providerId="ADAL" clId="{E0665FD8-FE19-48F8-87FE-77C2634F34B1}" dt="2022-11-13T11:44:59.100" v="313" actId="22"/>
          <ac:spMkLst>
            <pc:docMk/>
            <pc:sldMk cId="1354517235" sldId="257"/>
            <ac:spMk id="7" creationId="{C692AA44-8C4C-829B-0153-A6FF3C3E0E24}"/>
          </ac:spMkLst>
        </pc:spChg>
        <pc:spChg chg="add del">
          <ac:chgData name="Sean" userId="5978037f-0579-48dd-984e-79066767dafb" providerId="ADAL" clId="{E0665FD8-FE19-48F8-87FE-77C2634F34B1}" dt="2022-11-09T14:45:20.189" v="299"/>
          <ac:spMkLst>
            <pc:docMk/>
            <pc:sldMk cId="1354517235" sldId="257"/>
            <ac:spMk id="8" creationId="{C5176844-69C3-4F79-BE38-EA5BDDF4FEA4}"/>
          </ac:spMkLst>
        </pc:spChg>
        <pc:spChg chg="add del">
          <ac:chgData name="Sean" userId="5978037f-0579-48dd-984e-79066767dafb" providerId="ADAL" clId="{E0665FD8-FE19-48F8-87FE-77C2634F34B1}" dt="2022-11-09T14:45:20.189" v="299"/>
          <ac:spMkLst>
            <pc:docMk/>
            <pc:sldMk cId="1354517235" sldId="257"/>
            <ac:spMk id="10" creationId="{1CF1AAE4-D0BC-430F-A613-7BBAAECA0C2D}"/>
          </ac:spMkLst>
        </pc:spChg>
        <pc:spChg chg="add del">
          <ac:chgData name="Sean" userId="5978037f-0579-48dd-984e-79066767dafb" providerId="ADAL" clId="{E0665FD8-FE19-48F8-87FE-77C2634F34B1}" dt="2022-11-09T14:45:20.189" v="299"/>
          <ac:spMkLst>
            <pc:docMk/>
            <pc:sldMk cId="1354517235" sldId="257"/>
            <ac:spMk id="12" creationId="{A101E513-AF74-4E9D-A31F-99664250722D}"/>
          </ac:spMkLst>
        </pc:spChg>
        <pc:picChg chg="add mod">
          <ac:chgData name="Sean" userId="5978037f-0579-48dd-984e-79066767dafb" providerId="ADAL" clId="{E0665FD8-FE19-48F8-87FE-77C2634F34B1}" dt="2022-11-13T11:45:28.971" v="315" actId="14100"/>
          <ac:picMkLst>
            <pc:docMk/>
            <pc:sldMk cId="1354517235" sldId="257"/>
            <ac:picMk id="5" creationId="{666E23AB-85CB-3AFC-A001-55161617EDD2}"/>
          </ac:picMkLst>
        </pc:picChg>
        <pc:picChg chg="add mod">
          <ac:chgData name="Sean" userId="5978037f-0579-48dd-984e-79066767dafb" providerId="ADAL" clId="{E0665FD8-FE19-48F8-87FE-77C2634F34B1}" dt="2022-11-13T12:28:30.415" v="465"/>
          <ac:picMkLst>
            <pc:docMk/>
            <pc:sldMk cId="1354517235" sldId="257"/>
            <ac:picMk id="15" creationId="{FD5627D1-B522-FE8C-1249-50BB9743BC6D}"/>
          </ac:picMkLst>
        </pc:picChg>
      </pc:sldChg>
      <pc:sldChg chg="addSp delSp modSp new mod ord">
        <pc:chgData name="Sean" userId="5978037f-0579-48dd-984e-79066767dafb" providerId="ADAL" clId="{E0665FD8-FE19-48F8-87FE-77C2634F34B1}" dt="2022-11-13T12:22:18.354" v="463"/>
        <pc:sldMkLst>
          <pc:docMk/>
          <pc:sldMk cId="3752846242" sldId="258"/>
        </pc:sldMkLst>
        <pc:spChg chg="add del mod">
          <ac:chgData name="Sean" userId="5978037f-0579-48dd-984e-79066767dafb" providerId="ADAL" clId="{E0665FD8-FE19-48F8-87FE-77C2634F34B1}" dt="2022-11-13T12:15:25.713" v="436" actId="113"/>
          <ac:spMkLst>
            <pc:docMk/>
            <pc:sldMk cId="3752846242" sldId="258"/>
            <ac:spMk id="2" creationId="{0A63D0A9-409A-EC70-2905-93B0D7260B1A}"/>
          </ac:spMkLst>
        </pc:spChg>
        <pc:spChg chg="add mod">
          <ac:chgData name="Sean" userId="5978037f-0579-48dd-984e-79066767dafb" providerId="ADAL" clId="{E0665FD8-FE19-48F8-87FE-77C2634F34B1}" dt="2022-11-13T12:15:16.826" v="435" actId="255"/>
          <ac:spMkLst>
            <pc:docMk/>
            <pc:sldMk cId="3752846242" sldId="258"/>
            <ac:spMk id="3" creationId="{5DF9AD81-B538-F136-2CA3-B2605AC298D1}"/>
          </ac:spMkLst>
        </pc:spChg>
        <pc:spChg chg="add mod">
          <ac:chgData name="Sean" userId="5978037f-0579-48dd-984e-79066767dafb" providerId="ADAL" clId="{E0665FD8-FE19-48F8-87FE-77C2634F34B1}" dt="2022-11-13T12:16:07.515" v="460" actId="20577"/>
          <ac:spMkLst>
            <pc:docMk/>
            <pc:sldMk cId="3752846242" sldId="258"/>
            <ac:spMk id="4" creationId="{34F7D55A-DE55-163B-1548-0213CC73A776}"/>
          </ac:spMkLst>
        </pc:spChg>
        <pc:picChg chg="add mod">
          <ac:chgData name="Sean" userId="5978037f-0579-48dd-984e-79066767dafb" providerId="ADAL" clId="{E0665FD8-FE19-48F8-87FE-77C2634F34B1}" dt="2022-11-13T12:22:18.354" v="463"/>
          <ac:picMkLst>
            <pc:docMk/>
            <pc:sldMk cId="3752846242" sldId="258"/>
            <ac:picMk id="9" creationId="{E98B6C58-6C27-B65C-2F33-CFC1290758D3}"/>
          </ac:picMkLst>
        </pc:picChg>
      </pc:sldChg>
      <pc:sldMasterChg chg="add del addSldLayout delSldLayout">
        <pc:chgData name="Sean" userId="5978037f-0579-48dd-984e-79066767dafb" providerId="ADAL" clId="{E0665FD8-FE19-48F8-87FE-77C2634F34B1}" dt="2022-11-07T18:34:00.989" v="28" actId="26606"/>
        <pc:sldMasterMkLst>
          <pc:docMk/>
          <pc:sldMasterMk cId="2460954070" sldId="2147483660"/>
        </pc:sldMasterMkLst>
        <pc:sldLayoutChg chg="add del">
          <pc:chgData name="Sean" userId="5978037f-0579-48dd-984e-79066767dafb" providerId="ADAL" clId="{E0665FD8-FE19-48F8-87FE-77C2634F34B1}" dt="2022-11-07T18:34:00.989" v="28" actId="26606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Sean" userId="5978037f-0579-48dd-984e-79066767dafb" providerId="ADAL" clId="{E0665FD8-FE19-48F8-87FE-77C2634F34B1}" dt="2022-11-07T18:34:00.989" v="28" actId="26606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Sean" userId="5978037f-0579-48dd-984e-79066767dafb" providerId="ADAL" clId="{E0665FD8-FE19-48F8-87FE-77C2634F34B1}" dt="2022-11-07T18:34:00.989" v="28" actId="26606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Sean" userId="5978037f-0579-48dd-984e-79066767dafb" providerId="ADAL" clId="{E0665FD8-FE19-48F8-87FE-77C2634F34B1}" dt="2022-11-07T18:34:00.989" v="28" actId="26606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Sean" userId="5978037f-0579-48dd-984e-79066767dafb" providerId="ADAL" clId="{E0665FD8-FE19-48F8-87FE-77C2634F34B1}" dt="2022-11-07T18:34:00.989" v="28" actId="26606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Sean" userId="5978037f-0579-48dd-984e-79066767dafb" providerId="ADAL" clId="{E0665FD8-FE19-48F8-87FE-77C2634F34B1}" dt="2022-11-07T18:34:00.989" v="28" actId="26606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Sean" userId="5978037f-0579-48dd-984e-79066767dafb" providerId="ADAL" clId="{E0665FD8-FE19-48F8-87FE-77C2634F34B1}" dt="2022-11-07T18:34:00.989" v="28" actId="26606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Sean" userId="5978037f-0579-48dd-984e-79066767dafb" providerId="ADAL" clId="{E0665FD8-FE19-48F8-87FE-77C2634F34B1}" dt="2022-11-07T18:34:00.989" v="28" actId="26606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Sean" userId="5978037f-0579-48dd-984e-79066767dafb" providerId="ADAL" clId="{E0665FD8-FE19-48F8-87FE-77C2634F34B1}" dt="2022-11-07T18:34:00.989" v="28" actId="26606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Sean" userId="5978037f-0579-48dd-984e-79066767dafb" providerId="ADAL" clId="{E0665FD8-FE19-48F8-87FE-77C2634F34B1}" dt="2022-11-07T18:34:00.989" v="28" actId="26606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Sean" userId="5978037f-0579-48dd-984e-79066767dafb" providerId="ADAL" clId="{E0665FD8-FE19-48F8-87FE-77C2634F34B1}" dt="2022-11-07T18:34:00.989" v="28" actId="26606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">
        <pc:chgData name="Sean" userId="5978037f-0579-48dd-984e-79066767dafb" providerId="ADAL" clId="{E0665FD8-FE19-48F8-87FE-77C2634F34B1}" dt="2022-11-07T18:34:54.443" v="33" actId="26606"/>
        <pc:sldMasterMkLst>
          <pc:docMk/>
          <pc:sldMasterMk cId="4242312977" sldId="2147483685"/>
        </pc:sldMasterMkLst>
        <pc:sldLayoutChg chg="add del">
          <pc:chgData name="Sean" userId="5978037f-0579-48dd-984e-79066767dafb" providerId="ADAL" clId="{E0665FD8-FE19-48F8-87FE-77C2634F34B1}" dt="2022-11-07T18:34:54.443" v="33" actId="26606"/>
          <pc:sldLayoutMkLst>
            <pc:docMk/>
            <pc:sldMasterMk cId="4242312977" sldId="2147483685"/>
            <pc:sldLayoutMk cId="1947337961" sldId="2147483674"/>
          </pc:sldLayoutMkLst>
        </pc:sldLayoutChg>
        <pc:sldLayoutChg chg="add del">
          <pc:chgData name="Sean" userId="5978037f-0579-48dd-984e-79066767dafb" providerId="ADAL" clId="{E0665FD8-FE19-48F8-87FE-77C2634F34B1}" dt="2022-11-07T18:34:54.443" v="33" actId="26606"/>
          <pc:sldLayoutMkLst>
            <pc:docMk/>
            <pc:sldMasterMk cId="4242312977" sldId="2147483685"/>
            <pc:sldLayoutMk cId="392550155" sldId="2147483675"/>
          </pc:sldLayoutMkLst>
        </pc:sldLayoutChg>
        <pc:sldLayoutChg chg="add del">
          <pc:chgData name="Sean" userId="5978037f-0579-48dd-984e-79066767dafb" providerId="ADAL" clId="{E0665FD8-FE19-48F8-87FE-77C2634F34B1}" dt="2022-11-07T18:34:54.443" v="33" actId="26606"/>
          <pc:sldLayoutMkLst>
            <pc:docMk/>
            <pc:sldMasterMk cId="4242312977" sldId="2147483685"/>
            <pc:sldLayoutMk cId="4134156805" sldId="2147483676"/>
          </pc:sldLayoutMkLst>
        </pc:sldLayoutChg>
        <pc:sldLayoutChg chg="add del">
          <pc:chgData name="Sean" userId="5978037f-0579-48dd-984e-79066767dafb" providerId="ADAL" clId="{E0665FD8-FE19-48F8-87FE-77C2634F34B1}" dt="2022-11-07T18:34:54.443" v="33" actId="26606"/>
          <pc:sldLayoutMkLst>
            <pc:docMk/>
            <pc:sldMasterMk cId="4242312977" sldId="2147483685"/>
            <pc:sldLayoutMk cId="4127933977" sldId="2147483677"/>
          </pc:sldLayoutMkLst>
        </pc:sldLayoutChg>
        <pc:sldLayoutChg chg="add del">
          <pc:chgData name="Sean" userId="5978037f-0579-48dd-984e-79066767dafb" providerId="ADAL" clId="{E0665FD8-FE19-48F8-87FE-77C2634F34B1}" dt="2022-11-07T18:34:54.443" v="33" actId="26606"/>
          <pc:sldLayoutMkLst>
            <pc:docMk/>
            <pc:sldMasterMk cId="4242312977" sldId="2147483685"/>
            <pc:sldLayoutMk cId="2894848086" sldId="2147483678"/>
          </pc:sldLayoutMkLst>
        </pc:sldLayoutChg>
        <pc:sldLayoutChg chg="add del">
          <pc:chgData name="Sean" userId="5978037f-0579-48dd-984e-79066767dafb" providerId="ADAL" clId="{E0665FD8-FE19-48F8-87FE-77C2634F34B1}" dt="2022-11-07T18:34:54.443" v="33" actId="26606"/>
          <pc:sldLayoutMkLst>
            <pc:docMk/>
            <pc:sldMasterMk cId="4242312977" sldId="2147483685"/>
            <pc:sldLayoutMk cId="1987287514" sldId="2147483679"/>
          </pc:sldLayoutMkLst>
        </pc:sldLayoutChg>
        <pc:sldLayoutChg chg="add del">
          <pc:chgData name="Sean" userId="5978037f-0579-48dd-984e-79066767dafb" providerId="ADAL" clId="{E0665FD8-FE19-48F8-87FE-77C2634F34B1}" dt="2022-11-07T18:34:54.443" v="33" actId="26606"/>
          <pc:sldLayoutMkLst>
            <pc:docMk/>
            <pc:sldMasterMk cId="4242312977" sldId="2147483685"/>
            <pc:sldLayoutMk cId="332131152" sldId="2147483680"/>
          </pc:sldLayoutMkLst>
        </pc:sldLayoutChg>
        <pc:sldLayoutChg chg="add del">
          <pc:chgData name="Sean" userId="5978037f-0579-48dd-984e-79066767dafb" providerId="ADAL" clId="{E0665FD8-FE19-48F8-87FE-77C2634F34B1}" dt="2022-11-07T18:34:54.443" v="33" actId="26606"/>
          <pc:sldLayoutMkLst>
            <pc:docMk/>
            <pc:sldMasterMk cId="4242312977" sldId="2147483685"/>
            <pc:sldLayoutMk cId="255451522" sldId="2147483681"/>
          </pc:sldLayoutMkLst>
        </pc:sldLayoutChg>
        <pc:sldLayoutChg chg="add del">
          <pc:chgData name="Sean" userId="5978037f-0579-48dd-984e-79066767dafb" providerId="ADAL" clId="{E0665FD8-FE19-48F8-87FE-77C2634F34B1}" dt="2022-11-07T18:34:54.443" v="33" actId="26606"/>
          <pc:sldLayoutMkLst>
            <pc:docMk/>
            <pc:sldMasterMk cId="4242312977" sldId="2147483685"/>
            <pc:sldLayoutMk cId="2522331367" sldId="2147483682"/>
          </pc:sldLayoutMkLst>
        </pc:sldLayoutChg>
        <pc:sldLayoutChg chg="add del">
          <pc:chgData name="Sean" userId="5978037f-0579-48dd-984e-79066767dafb" providerId="ADAL" clId="{E0665FD8-FE19-48F8-87FE-77C2634F34B1}" dt="2022-11-07T18:34:54.443" v="33" actId="26606"/>
          <pc:sldLayoutMkLst>
            <pc:docMk/>
            <pc:sldMasterMk cId="4242312977" sldId="2147483685"/>
            <pc:sldLayoutMk cId="1114462501" sldId="2147483683"/>
          </pc:sldLayoutMkLst>
        </pc:sldLayoutChg>
        <pc:sldLayoutChg chg="add del">
          <pc:chgData name="Sean" userId="5978037f-0579-48dd-984e-79066767dafb" providerId="ADAL" clId="{E0665FD8-FE19-48F8-87FE-77C2634F34B1}" dt="2022-11-07T18:34:54.443" v="33" actId="26606"/>
          <pc:sldLayoutMkLst>
            <pc:docMk/>
            <pc:sldMasterMk cId="4242312977" sldId="2147483685"/>
            <pc:sldLayoutMk cId="1673790629" sldId="2147483684"/>
          </pc:sldLayoutMkLst>
        </pc:sldLayoutChg>
      </pc:sldMasterChg>
      <pc:sldMasterChg chg="add del addSldLayout delSldLayout">
        <pc:chgData name="Sean" userId="5978037f-0579-48dd-984e-79066767dafb" providerId="ADAL" clId="{E0665FD8-FE19-48F8-87FE-77C2634F34B1}" dt="2022-11-07T18:36:42.005" v="39" actId="26606"/>
        <pc:sldMasterMkLst>
          <pc:docMk/>
          <pc:sldMasterMk cId="3013323478" sldId="2147483686"/>
        </pc:sldMasterMkLst>
        <pc:sldLayoutChg chg="add del">
          <pc:chgData name="Sean" userId="5978037f-0579-48dd-984e-79066767dafb" providerId="ADAL" clId="{E0665FD8-FE19-48F8-87FE-77C2634F34B1}" dt="2022-11-07T18:36:42.005" v="39" actId="26606"/>
          <pc:sldLayoutMkLst>
            <pc:docMk/>
            <pc:sldMasterMk cId="3013323478" sldId="2147483686"/>
            <pc:sldLayoutMk cId="4195842341" sldId="2147483687"/>
          </pc:sldLayoutMkLst>
        </pc:sldLayoutChg>
        <pc:sldLayoutChg chg="add del">
          <pc:chgData name="Sean" userId="5978037f-0579-48dd-984e-79066767dafb" providerId="ADAL" clId="{E0665FD8-FE19-48F8-87FE-77C2634F34B1}" dt="2022-11-07T18:36:42.005" v="39" actId="26606"/>
          <pc:sldLayoutMkLst>
            <pc:docMk/>
            <pc:sldMasterMk cId="3013323478" sldId="2147483686"/>
            <pc:sldLayoutMk cId="992907878" sldId="2147483688"/>
          </pc:sldLayoutMkLst>
        </pc:sldLayoutChg>
        <pc:sldLayoutChg chg="add del">
          <pc:chgData name="Sean" userId="5978037f-0579-48dd-984e-79066767dafb" providerId="ADAL" clId="{E0665FD8-FE19-48F8-87FE-77C2634F34B1}" dt="2022-11-07T18:36:42.005" v="39" actId="26606"/>
          <pc:sldLayoutMkLst>
            <pc:docMk/>
            <pc:sldMasterMk cId="3013323478" sldId="2147483686"/>
            <pc:sldLayoutMk cId="1758093156" sldId="2147483689"/>
          </pc:sldLayoutMkLst>
        </pc:sldLayoutChg>
        <pc:sldLayoutChg chg="add del">
          <pc:chgData name="Sean" userId="5978037f-0579-48dd-984e-79066767dafb" providerId="ADAL" clId="{E0665FD8-FE19-48F8-87FE-77C2634F34B1}" dt="2022-11-07T18:36:42.005" v="39" actId="26606"/>
          <pc:sldLayoutMkLst>
            <pc:docMk/>
            <pc:sldMasterMk cId="3013323478" sldId="2147483686"/>
            <pc:sldLayoutMk cId="1037110583" sldId="2147483690"/>
          </pc:sldLayoutMkLst>
        </pc:sldLayoutChg>
        <pc:sldLayoutChg chg="add del">
          <pc:chgData name="Sean" userId="5978037f-0579-48dd-984e-79066767dafb" providerId="ADAL" clId="{E0665FD8-FE19-48F8-87FE-77C2634F34B1}" dt="2022-11-07T18:36:42.005" v="39" actId="26606"/>
          <pc:sldLayoutMkLst>
            <pc:docMk/>
            <pc:sldMasterMk cId="3013323478" sldId="2147483686"/>
            <pc:sldLayoutMk cId="443803743" sldId="2147483691"/>
          </pc:sldLayoutMkLst>
        </pc:sldLayoutChg>
        <pc:sldLayoutChg chg="add del">
          <pc:chgData name="Sean" userId="5978037f-0579-48dd-984e-79066767dafb" providerId="ADAL" clId="{E0665FD8-FE19-48F8-87FE-77C2634F34B1}" dt="2022-11-07T18:36:42.005" v="39" actId="26606"/>
          <pc:sldLayoutMkLst>
            <pc:docMk/>
            <pc:sldMasterMk cId="3013323478" sldId="2147483686"/>
            <pc:sldLayoutMk cId="4092935625" sldId="2147483692"/>
          </pc:sldLayoutMkLst>
        </pc:sldLayoutChg>
        <pc:sldLayoutChg chg="add del">
          <pc:chgData name="Sean" userId="5978037f-0579-48dd-984e-79066767dafb" providerId="ADAL" clId="{E0665FD8-FE19-48F8-87FE-77C2634F34B1}" dt="2022-11-07T18:36:42.005" v="39" actId="26606"/>
          <pc:sldLayoutMkLst>
            <pc:docMk/>
            <pc:sldMasterMk cId="3013323478" sldId="2147483686"/>
            <pc:sldLayoutMk cId="1306139641" sldId="2147483693"/>
          </pc:sldLayoutMkLst>
        </pc:sldLayoutChg>
        <pc:sldLayoutChg chg="add del">
          <pc:chgData name="Sean" userId="5978037f-0579-48dd-984e-79066767dafb" providerId="ADAL" clId="{E0665FD8-FE19-48F8-87FE-77C2634F34B1}" dt="2022-11-07T18:36:42.005" v="39" actId="26606"/>
          <pc:sldLayoutMkLst>
            <pc:docMk/>
            <pc:sldMasterMk cId="3013323478" sldId="2147483686"/>
            <pc:sldLayoutMk cId="3986848977" sldId="2147483694"/>
          </pc:sldLayoutMkLst>
        </pc:sldLayoutChg>
        <pc:sldLayoutChg chg="add del">
          <pc:chgData name="Sean" userId="5978037f-0579-48dd-984e-79066767dafb" providerId="ADAL" clId="{E0665FD8-FE19-48F8-87FE-77C2634F34B1}" dt="2022-11-07T18:36:42.005" v="39" actId="26606"/>
          <pc:sldLayoutMkLst>
            <pc:docMk/>
            <pc:sldMasterMk cId="3013323478" sldId="2147483686"/>
            <pc:sldLayoutMk cId="2271886493" sldId="2147483695"/>
          </pc:sldLayoutMkLst>
        </pc:sldLayoutChg>
        <pc:sldLayoutChg chg="add del">
          <pc:chgData name="Sean" userId="5978037f-0579-48dd-984e-79066767dafb" providerId="ADAL" clId="{E0665FD8-FE19-48F8-87FE-77C2634F34B1}" dt="2022-11-07T18:36:42.005" v="39" actId="26606"/>
          <pc:sldLayoutMkLst>
            <pc:docMk/>
            <pc:sldMasterMk cId="3013323478" sldId="2147483686"/>
            <pc:sldLayoutMk cId="3587206962" sldId="2147483696"/>
          </pc:sldLayoutMkLst>
        </pc:sldLayoutChg>
        <pc:sldLayoutChg chg="add del">
          <pc:chgData name="Sean" userId="5978037f-0579-48dd-984e-79066767dafb" providerId="ADAL" clId="{E0665FD8-FE19-48F8-87FE-77C2634F34B1}" dt="2022-11-07T18:36:42.005" v="39" actId="26606"/>
          <pc:sldLayoutMkLst>
            <pc:docMk/>
            <pc:sldMasterMk cId="3013323478" sldId="2147483686"/>
            <pc:sldLayoutMk cId="4269703694" sldId="2147483697"/>
          </pc:sldLayoutMkLst>
        </pc:sldLayoutChg>
      </pc:sldMasterChg>
      <pc:sldMasterChg chg="add del addSldLayout delSldLayout">
        <pc:chgData name="Sean" userId="5978037f-0579-48dd-984e-79066767dafb" providerId="ADAL" clId="{E0665FD8-FE19-48F8-87FE-77C2634F34B1}" dt="2022-11-07T18:34:00.785" v="27" actId="26606"/>
        <pc:sldMasterMkLst>
          <pc:docMk/>
          <pc:sldMasterMk cId="3608280495" sldId="2147483698"/>
        </pc:sldMasterMkLst>
        <pc:sldLayoutChg chg="add del">
          <pc:chgData name="Sean" userId="5978037f-0579-48dd-984e-79066767dafb" providerId="ADAL" clId="{E0665FD8-FE19-48F8-87FE-77C2634F34B1}" dt="2022-11-07T18:34:00.785" v="27" actId="26606"/>
          <pc:sldLayoutMkLst>
            <pc:docMk/>
            <pc:sldMasterMk cId="3608280495" sldId="2147483698"/>
            <pc:sldLayoutMk cId="4048827043" sldId="2147483687"/>
          </pc:sldLayoutMkLst>
        </pc:sldLayoutChg>
        <pc:sldLayoutChg chg="add del">
          <pc:chgData name="Sean" userId="5978037f-0579-48dd-984e-79066767dafb" providerId="ADAL" clId="{E0665FD8-FE19-48F8-87FE-77C2634F34B1}" dt="2022-11-07T18:34:00.785" v="27" actId="26606"/>
          <pc:sldLayoutMkLst>
            <pc:docMk/>
            <pc:sldMasterMk cId="3608280495" sldId="2147483698"/>
            <pc:sldLayoutMk cId="2160090233" sldId="2147483688"/>
          </pc:sldLayoutMkLst>
        </pc:sldLayoutChg>
        <pc:sldLayoutChg chg="add del">
          <pc:chgData name="Sean" userId="5978037f-0579-48dd-984e-79066767dafb" providerId="ADAL" clId="{E0665FD8-FE19-48F8-87FE-77C2634F34B1}" dt="2022-11-07T18:34:00.785" v="27" actId="26606"/>
          <pc:sldLayoutMkLst>
            <pc:docMk/>
            <pc:sldMasterMk cId="3608280495" sldId="2147483698"/>
            <pc:sldLayoutMk cId="4129373334" sldId="2147483689"/>
          </pc:sldLayoutMkLst>
        </pc:sldLayoutChg>
        <pc:sldLayoutChg chg="add del">
          <pc:chgData name="Sean" userId="5978037f-0579-48dd-984e-79066767dafb" providerId="ADAL" clId="{E0665FD8-FE19-48F8-87FE-77C2634F34B1}" dt="2022-11-07T18:34:00.785" v="27" actId="26606"/>
          <pc:sldLayoutMkLst>
            <pc:docMk/>
            <pc:sldMasterMk cId="3608280495" sldId="2147483698"/>
            <pc:sldLayoutMk cId="1097479963" sldId="2147483690"/>
          </pc:sldLayoutMkLst>
        </pc:sldLayoutChg>
        <pc:sldLayoutChg chg="add del">
          <pc:chgData name="Sean" userId="5978037f-0579-48dd-984e-79066767dafb" providerId="ADAL" clId="{E0665FD8-FE19-48F8-87FE-77C2634F34B1}" dt="2022-11-07T18:34:00.785" v="27" actId="26606"/>
          <pc:sldLayoutMkLst>
            <pc:docMk/>
            <pc:sldMasterMk cId="3608280495" sldId="2147483698"/>
            <pc:sldLayoutMk cId="4106927809" sldId="2147483691"/>
          </pc:sldLayoutMkLst>
        </pc:sldLayoutChg>
        <pc:sldLayoutChg chg="add del">
          <pc:chgData name="Sean" userId="5978037f-0579-48dd-984e-79066767dafb" providerId="ADAL" clId="{E0665FD8-FE19-48F8-87FE-77C2634F34B1}" dt="2022-11-07T18:34:00.785" v="27" actId="26606"/>
          <pc:sldLayoutMkLst>
            <pc:docMk/>
            <pc:sldMasterMk cId="3608280495" sldId="2147483698"/>
            <pc:sldLayoutMk cId="3494333770" sldId="2147483692"/>
          </pc:sldLayoutMkLst>
        </pc:sldLayoutChg>
        <pc:sldLayoutChg chg="add del">
          <pc:chgData name="Sean" userId="5978037f-0579-48dd-984e-79066767dafb" providerId="ADAL" clId="{E0665FD8-FE19-48F8-87FE-77C2634F34B1}" dt="2022-11-07T18:34:00.785" v="27" actId="26606"/>
          <pc:sldLayoutMkLst>
            <pc:docMk/>
            <pc:sldMasterMk cId="3608280495" sldId="2147483698"/>
            <pc:sldLayoutMk cId="927579651" sldId="2147483693"/>
          </pc:sldLayoutMkLst>
        </pc:sldLayoutChg>
        <pc:sldLayoutChg chg="add del">
          <pc:chgData name="Sean" userId="5978037f-0579-48dd-984e-79066767dafb" providerId="ADAL" clId="{E0665FD8-FE19-48F8-87FE-77C2634F34B1}" dt="2022-11-07T18:34:00.785" v="27" actId="26606"/>
          <pc:sldLayoutMkLst>
            <pc:docMk/>
            <pc:sldMasterMk cId="3608280495" sldId="2147483698"/>
            <pc:sldLayoutMk cId="2088612272" sldId="2147483694"/>
          </pc:sldLayoutMkLst>
        </pc:sldLayoutChg>
        <pc:sldLayoutChg chg="add del">
          <pc:chgData name="Sean" userId="5978037f-0579-48dd-984e-79066767dafb" providerId="ADAL" clId="{E0665FD8-FE19-48F8-87FE-77C2634F34B1}" dt="2022-11-07T18:34:00.785" v="27" actId="26606"/>
          <pc:sldLayoutMkLst>
            <pc:docMk/>
            <pc:sldMasterMk cId="3608280495" sldId="2147483698"/>
            <pc:sldLayoutMk cId="3072217023" sldId="2147483695"/>
          </pc:sldLayoutMkLst>
        </pc:sldLayoutChg>
        <pc:sldLayoutChg chg="add del">
          <pc:chgData name="Sean" userId="5978037f-0579-48dd-984e-79066767dafb" providerId="ADAL" clId="{E0665FD8-FE19-48F8-87FE-77C2634F34B1}" dt="2022-11-07T18:34:00.785" v="27" actId="26606"/>
          <pc:sldLayoutMkLst>
            <pc:docMk/>
            <pc:sldMasterMk cId="3608280495" sldId="2147483698"/>
            <pc:sldLayoutMk cId="3796279182" sldId="2147483696"/>
          </pc:sldLayoutMkLst>
        </pc:sldLayoutChg>
        <pc:sldLayoutChg chg="add del">
          <pc:chgData name="Sean" userId="5978037f-0579-48dd-984e-79066767dafb" providerId="ADAL" clId="{E0665FD8-FE19-48F8-87FE-77C2634F34B1}" dt="2022-11-07T18:34:00.785" v="27" actId="26606"/>
          <pc:sldLayoutMkLst>
            <pc:docMk/>
            <pc:sldMasterMk cId="3608280495" sldId="2147483698"/>
            <pc:sldLayoutMk cId="235804443" sldId="2147483697"/>
          </pc:sldLayoutMkLst>
        </pc:sldLayoutChg>
      </pc:sldMasterChg>
      <pc:sldMasterChg chg="add del replId addSldLayout delSldLayout">
        <pc:chgData name="Sean" userId="5978037f-0579-48dd-984e-79066767dafb" providerId="ADAL" clId="{E0665FD8-FE19-48F8-87FE-77C2634F34B1}" dt="2022-11-07T18:38:20.636" v="54" actId="26606"/>
        <pc:sldMasterMkLst>
          <pc:docMk/>
          <pc:sldMasterMk cId="4184082282" sldId="2147483698"/>
        </pc:sldMasterMkLst>
        <pc:sldLayoutChg chg="add del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4184082282" sldId="2147483698"/>
            <pc:sldLayoutMk cId="452530389" sldId="2147483699"/>
          </pc:sldLayoutMkLst>
        </pc:sldLayoutChg>
        <pc:sldLayoutChg chg="add del replI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4184082282" sldId="2147483698"/>
            <pc:sldLayoutMk cId="3272052441" sldId="2147483700"/>
          </pc:sldLayoutMkLst>
        </pc:sldLayoutChg>
        <pc:sldLayoutChg chg="add del replI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4184082282" sldId="2147483698"/>
            <pc:sldLayoutMk cId="3363023725" sldId="2147483701"/>
          </pc:sldLayoutMkLst>
        </pc:sldLayoutChg>
        <pc:sldLayoutChg chg="add del replI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4184082282" sldId="2147483698"/>
            <pc:sldLayoutMk cId="4054564212" sldId="2147483702"/>
          </pc:sldLayoutMkLst>
        </pc:sldLayoutChg>
        <pc:sldLayoutChg chg="add del replI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4184082282" sldId="2147483698"/>
            <pc:sldLayoutMk cId="1041535607" sldId="2147483703"/>
          </pc:sldLayoutMkLst>
        </pc:sldLayoutChg>
        <pc:sldLayoutChg chg="add del replI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4184082282" sldId="2147483698"/>
            <pc:sldLayoutMk cId="3047332923" sldId="2147483704"/>
          </pc:sldLayoutMkLst>
        </pc:sldLayoutChg>
        <pc:sldLayoutChg chg="add del replI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4184082282" sldId="2147483698"/>
            <pc:sldLayoutMk cId="332888058" sldId="2147483705"/>
          </pc:sldLayoutMkLst>
        </pc:sldLayoutChg>
        <pc:sldLayoutChg chg="add del replI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4184082282" sldId="2147483698"/>
            <pc:sldLayoutMk cId="559222039" sldId="2147483706"/>
          </pc:sldLayoutMkLst>
        </pc:sldLayoutChg>
        <pc:sldLayoutChg chg="add del replI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4184082282" sldId="2147483698"/>
            <pc:sldLayoutMk cId="2291398524" sldId="2147483707"/>
          </pc:sldLayoutMkLst>
        </pc:sldLayoutChg>
        <pc:sldLayoutChg chg="add del replI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4184082282" sldId="2147483698"/>
            <pc:sldLayoutMk cId="2339986158" sldId="2147483708"/>
          </pc:sldLayoutMkLst>
        </pc:sldLayoutChg>
        <pc:sldLayoutChg chg="add del replI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4184082282" sldId="2147483698"/>
            <pc:sldLayoutMk cId="3519130666" sldId="2147483709"/>
          </pc:sldLayoutMkLst>
        </pc:sldLayoutChg>
      </pc:sldMasterChg>
      <pc:sldMasterChg chg="add del addSldLayout delSldLayout">
        <pc:chgData name="Sean" userId="5978037f-0579-48dd-984e-79066767dafb" providerId="ADAL" clId="{E0665FD8-FE19-48F8-87FE-77C2634F34B1}" dt="2022-11-07T18:37:09.186" v="43" actId="26606"/>
        <pc:sldMasterMkLst>
          <pc:docMk/>
          <pc:sldMasterMk cId="2691743090" sldId="2147483733"/>
        </pc:sldMasterMkLst>
        <pc:sldLayoutChg chg="add del">
          <pc:chgData name="Sean" userId="5978037f-0579-48dd-984e-79066767dafb" providerId="ADAL" clId="{E0665FD8-FE19-48F8-87FE-77C2634F34B1}" dt="2022-11-07T18:37:09.186" v="43" actId="26606"/>
          <pc:sldLayoutMkLst>
            <pc:docMk/>
            <pc:sldMasterMk cId="2691743090" sldId="2147483733"/>
            <pc:sldLayoutMk cId="3006343834" sldId="2147483722"/>
          </pc:sldLayoutMkLst>
        </pc:sldLayoutChg>
        <pc:sldLayoutChg chg="add del">
          <pc:chgData name="Sean" userId="5978037f-0579-48dd-984e-79066767dafb" providerId="ADAL" clId="{E0665FD8-FE19-48F8-87FE-77C2634F34B1}" dt="2022-11-07T18:37:09.186" v="43" actId="26606"/>
          <pc:sldLayoutMkLst>
            <pc:docMk/>
            <pc:sldMasterMk cId="2691743090" sldId="2147483733"/>
            <pc:sldLayoutMk cId="4094772898" sldId="2147483723"/>
          </pc:sldLayoutMkLst>
        </pc:sldLayoutChg>
        <pc:sldLayoutChg chg="add del">
          <pc:chgData name="Sean" userId="5978037f-0579-48dd-984e-79066767dafb" providerId="ADAL" clId="{E0665FD8-FE19-48F8-87FE-77C2634F34B1}" dt="2022-11-07T18:37:09.186" v="43" actId="26606"/>
          <pc:sldLayoutMkLst>
            <pc:docMk/>
            <pc:sldMasterMk cId="2691743090" sldId="2147483733"/>
            <pc:sldLayoutMk cId="536167398" sldId="2147483724"/>
          </pc:sldLayoutMkLst>
        </pc:sldLayoutChg>
        <pc:sldLayoutChg chg="add del">
          <pc:chgData name="Sean" userId="5978037f-0579-48dd-984e-79066767dafb" providerId="ADAL" clId="{E0665FD8-FE19-48F8-87FE-77C2634F34B1}" dt="2022-11-07T18:37:09.186" v="43" actId="26606"/>
          <pc:sldLayoutMkLst>
            <pc:docMk/>
            <pc:sldMasterMk cId="2691743090" sldId="2147483733"/>
            <pc:sldLayoutMk cId="4073628176" sldId="2147483725"/>
          </pc:sldLayoutMkLst>
        </pc:sldLayoutChg>
        <pc:sldLayoutChg chg="add del">
          <pc:chgData name="Sean" userId="5978037f-0579-48dd-984e-79066767dafb" providerId="ADAL" clId="{E0665FD8-FE19-48F8-87FE-77C2634F34B1}" dt="2022-11-07T18:37:09.186" v="43" actId="26606"/>
          <pc:sldLayoutMkLst>
            <pc:docMk/>
            <pc:sldMasterMk cId="2691743090" sldId="2147483733"/>
            <pc:sldLayoutMk cId="2018645807" sldId="2147483726"/>
          </pc:sldLayoutMkLst>
        </pc:sldLayoutChg>
        <pc:sldLayoutChg chg="add del">
          <pc:chgData name="Sean" userId="5978037f-0579-48dd-984e-79066767dafb" providerId="ADAL" clId="{E0665FD8-FE19-48F8-87FE-77C2634F34B1}" dt="2022-11-07T18:37:09.186" v="43" actId="26606"/>
          <pc:sldLayoutMkLst>
            <pc:docMk/>
            <pc:sldMasterMk cId="2691743090" sldId="2147483733"/>
            <pc:sldLayoutMk cId="2925930135" sldId="2147483727"/>
          </pc:sldLayoutMkLst>
        </pc:sldLayoutChg>
        <pc:sldLayoutChg chg="add del">
          <pc:chgData name="Sean" userId="5978037f-0579-48dd-984e-79066767dafb" providerId="ADAL" clId="{E0665FD8-FE19-48F8-87FE-77C2634F34B1}" dt="2022-11-07T18:37:09.186" v="43" actId="26606"/>
          <pc:sldLayoutMkLst>
            <pc:docMk/>
            <pc:sldMasterMk cId="2691743090" sldId="2147483733"/>
            <pc:sldLayoutMk cId="2895090884" sldId="2147483728"/>
          </pc:sldLayoutMkLst>
        </pc:sldLayoutChg>
        <pc:sldLayoutChg chg="add del">
          <pc:chgData name="Sean" userId="5978037f-0579-48dd-984e-79066767dafb" providerId="ADAL" clId="{E0665FD8-FE19-48F8-87FE-77C2634F34B1}" dt="2022-11-07T18:37:09.186" v="43" actId="26606"/>
          <pc:sldLayoutMkLst>
            <pc:docMk/>
            <pc:sldMasterMk cId="2691743090" sldId="2147483733"/>
            <pc:sldLayoutMk cId="763329909" sldId="2147483729"/>
          </pc:sldLayoutMkLst>
        </pc:sldLayoutChg>
        <pc:sldLayoutChg chg="add del">
          <pc:chgData name="Sean" userId="5978037f-0579-48dd-984e-79066767dafb" providerId="ADAL" clId="{E0665FD8-FE19-48F8-87FE-77C2634F34B1}" dt="2022-11-07T18:37:09.186" v="43" actId="26606"/>
          <pc:sldLayoutMkLst>
            <pc:docMk/>
            <pc:sldMasterMk cId="2691743090" sldId="2147483733"/>
            <pc:sldLayoutMk cId="4127669563" sldId="2147483730"/>
          </pc:sldLayoutMkLst>
        </pc:sldLayoutChg>
        <pc:sldLayoutChg chg="add del">
          <pc:chgData name="Sean" userId="5978037f-0579-48dd-984e-79066767dafb" providerId="ADAL" clId="{E0665FD8-FE19-48F8-87FE-77C2634F34B1}" dt="2022-11-07T18:37:09.186" v="43" actId="26606"/>
          <pc:sldLayoutMkLst>
            <pc:docMk/>
            <pc:sldMasterMk cId="2691743090" sldId="2147483733"/>
            <pc:sldLayoutMk cId="2304422468" sldId="2147483731"/>
          </pc:sldLayoutMkLst>
        </pc:sldLayoutChg>
        <pc:sldLayoutChg chg="add del">
          <pc:chgData name="Sean" userId="5978037f-0579-48dd-984e-79066767dafb" providerId="ADAL" clId="{E0665FD8-FE19-48F8-87FE-77C2634F34B1}" dt="2022-11-07T18:37:09.186" v="43" actId="26606"/>
          <pc:sldLayoutMkLst>
            <pc:docMk/>
            <pc:sldMasterMk cId="2691743090" sldId="2147483733"/>
            <pc:sldLayoutMk cId="2825067890" sldId="2147483732"/>
          </pc:sldLayoutMkLst>
        </pc:sldLayoutChg>
      </pc:sldMasterChg>
      <pc:sldMasterChg chg="add del addSldLayout delSldLayout">
        <pc:chgData name="Sean" userId="5978037f-0579-48dd-984e-79066767dafb" providerId="ADAL" clId="{E0665FD8-FE19-48F8-87FE-77C2634F34B1}" dt="2022-11-07T18:37:12.603" v="45" actId="26606"/>
        <pc:sldMasterMkLst>
          <pc:docMk/>
          <pc:sldMasterMk cId="2075116296" sldId="2147483746"/>
        </pc:sldMasterMkLst>
        <pc:sldLayoutChg chg="add del">
          <pc:chgData name="Sean" userId="5978037f-0579-48dd-984e-79066767dafb" providerId="ADAL" clId="{E0665FD8-FE19-48F8-87FE-77C2634F34B1}" dt="2022-11-07T18:37:12.603" v="45" actId="26606"/>
          <pc:sldLayoutMkLst>
            <pc:docMk/>
            <pc:sldMasterMk cId="2075116296" sldId="2147483746"/>
            <pc:sldLayoutMk cId="967028243" sldId="2147483735"/>
          </pc:sldLayoutMkLst>
        </pc:sldLayoutChg>
        <pc:sldLayoutChg chg="add del">
          <pc:chgData name="Sean" userId="5978037f-0579-48dd-984e-79066767dafb" providerId="ADAL" clId="{E0665FD8-FE19-48F8-87FE-77C2634F34B1}" dt="2022-11-07T18:37:12.603" v="45" actId="26606"/>
          <pc:sldLayoutMkLst>
            <pc:docMk/>
            <pc:sldMasterMk cId="2075116296" sldId="2147483746"/>
            <pc:sldLayoutMk cId="4030144492" sldId="2147483736"/>
          </pc:sldLayoutMkLst>
        </pc:sldLayoutChg>
        <pc:sldLayoutChg chg="add del">
          <pc:chgData name="Sean" userId="5978037f-0579-48dd-984e-79066767dafb" providerId="ADAL" clId="{E0665FD8-FE19-48F8-87FE-77C2634F34B1}" dt="2022-11-07T18:37:12.603" v="45" actId="26606"/>
          <pc:sldLayoutMkLst>
            <pc:docMk/>
            <pc:sldMasterMk cId="2075116296" sldId="2147483746"/>
            <pc:sldLayoutMk cId="3892896228" sldId="2147483737"/>
          </pc:sldLayoutMkLst>
        </pc:sldLayoutChg>
        <pc:sldLayoutChg chg="add del">
          <pc:chgData name="Sean" userId="5978037f-0579-48dd-984e-79066767dafb" providerId="ADAL" clId="{E0665FD8-FE19-48F8-87FE-77C2634F34B1}" dt="2022-11-07T18:37:12.603" v="45" actId="26606"/>
          <pc:sldLayoutMkLst>
            <pc:docMk/>
            <pc:sldMasterMk cId="2075116296" sldId="2147483746"/>
            <pc:sldLayoutMk cId="3106308788" sldId="2147483738"/>
          </pc:sldLayoutMkLst>
        </pc:sldLayoutChg>
        <pc:sldLayoutChg chg="add del">
          <pc:chgData name="Sean" userId="5978037f-0579-48dd-984e-79066767dafb" providerId="ADAL" clId="{E0665FD8-FE19-48F8-87FE-77C2634F34B1}" dt="2022-11-07T18:37:12.603" v="45" actId="26606"/>
          <pc:sldLayoutMkLst>
            <pc:docMk/>
            <pc:sldMasterMk cId="2075116296" sldId="2147483746"/>
            <pc:sldLayoutMk cId="1275120677" sldId="2147483739"/>
          </pc:sldLayoutMkLst>
        </pc:sldLayoutChg>
        <pc:sldLayoutChg chg="add del">
          <pc:chgData name="Sean" userId="5978037f-0579-48dd-984e-79066767dafb" providerId="ADAL" clId="{E0665FD8-FE19-48F8-87FE-77C2634F34B1}" dt="2022-11-07T18:37:12.603" v="45" actId="26606"/>
          <pc:sldLayoutMkLst>
            <pc:docMk/>
            <pc:sldMasterMk cId="2075116296" sldId="2147483746"/>
            <pc:sldLayoutMk cId="2663705069" sldId="2147483740"/>
          </pc:sldLayoutMkLst>
        </pc:sldLayoutChg>
        <pc:sldLayoutChg chg="add del">
          <pc:chgData name="Sean" userId="5978037f-0579-48dd-984e-79066767dafb" providerId="ADAL" clId="{E0665FD8-FE19-48F8-87FE-77C2634F34B1}" dt="2022-11-07T18:37:12.603" v="45" actId="26606"/>
          <pc:sldLayoutMkLst>
            <pc:docMk/>
            <pc:sldMasterMk cId="2075116296" sldId="2147483746"/>
            <pc:sldLayoutMk cId="1679388544" sldId="2147483741"/>
          </pc:sldLayoutMkLst>
        </pc:sldLayoutChg>
        <pc:sldLayoutChg chg="add del">
          <pc:chgData name="Sean" userId="5978037f-0579-48dd-984e-79066767dafb" providerId="ADAL" clId="{E0665FD8-FE19-48F8-87FE-77C2634F34B1}" dt="2022-11-07T18:37:12.603" v="45" actId="26606"/>
          <pc:sldLayoutMkLst>
            <pc:docMk/>
            <pc:sldMasterMk cId="2075116296" sldId="2147483746"/>
            <pc:sldLayoutMk cId="2878543936" sldId="2147483742"/>
          </pc:sldLayoutMkLst>
        </pc:sldLayoutChg>
        <pc:sldLayoutChg chg="add del">
          <pc:chgData name="Sean" userId="5978037f-0579-48dd-984e-79066767dafb" providerId="ADAL" clId="{E0665FD8-FE19-48F8-87FE-77C2634F34B1}" dt="2022-11-07T18:37:12.603" v="45" actId="26606"/>
          <pc:sldLayoutMkLst>
            <pc:docMk/>
            <pc:sldMasterMk cId="2075116296" sldId="2147483746"/>
            <pc:sldLayoutMk cId="435566779" sldId="2147483743"/>
          </pc:sldLayoutMkLst>
        </pc:sldLayoutChg>
        <pc:sldLayoutChg chg="add del">
          <pc:chgData name="Sean" userId="5978037f-0579-48dd-984e-79066767dafb" providerId="ADAL" clId="{E0665FD8-FE19-48F8-87FE-77C2634F34B1}" dt="2022-11-07T18:37:12.603" v="45" actId="26606"/>
          <pc:sldLayoutMkLst>
            <pc:docMk/>
            <pc:sldMasterMk cId="2075116296" sldId="2147483746"/>
            <pc:sldLayoutMk cId="609349353" sldId="2147483744"/>
          </pc:sldLayoutMkLst>
        </pc:sldLayoutChg>
        <pc:sldLayoutChg chg="add del">
          <pc:chgData name="Sean" userId="5978037f-0579-48dd-984e-79066767dafb" providerId="ADAL" clId="{E0665FD8-FE19-48F8-87FE-77C2634F34B1}" dt="2022-11-07T18:37:12.603" v="45" actId="26606"/>
          <pc:sldLayoutMkLst>
            <pc:docMk/>
            <pc:sldMasterMk cId="2075116296" sldId="2147483746"/>
            <pc:sldLayoutMk cId="2052019075" sldId="2147483745"/>
          </pc:sldLayoutMkLst>
        </pc:sldLayoutChg>
      </pc:sldMasterChg>
      <pc:sldMasterChg chg="add del addSldLayout delSldLayout">
        <pc:chgData name="Sean" userId="5978037f-0579-48dd-984e-79066767dafb" providerId="ADAL" clId="{E0665FD8-FE19-48F8-87FE-77C2634F34B1}" dt="2022-11-07T18:37:32.479" v="47" actId="26606"/>
        <pc:sldMasterMkLst>
          <pc:docMk/>
          <pc:sldMasterMk cId="838045356" sldId="2147483759"/>
        </pc:sldMasterMkLst>
        <pc:sldLayoutChg chg="add del">
          <pc:chgData name="Sean" userId="5978037f-0579-48dd-984e-79066767dafb" providerId="ADAL" clId="{E0665FD8-FE19-48F8-87FE-77C2634F34B1}" dt="2022-11-07T18:37:32.479" v="47" actId="26606"/>
          <pc:sldLayoutMkLst>
            <pc:docMk/>
            <pc:sldMasterMk cId="838045356" sldId="2147483759"/>
            <pc:sldLayoutMk cId="2705122858" sldId="2147483748"/>
          </pc:sldLayoutMkLst>
        </pc:sldLayoutChg>
        <pc:sldLayoutChg chg="add del">
          <pc:chgData name="Sean" userId="5978037f-0579-48dd-984e-79066767dafb" providerId="ADAL" clId="{E0665FD8-FE19-48F8-87FE-77C2634F34B1}" dt="2022-11-07T18:37:32.479" v="47" actId="26606"/>
          <pc:sldLayoutMkLst>
            <pc:docMk/>
            <pc:sldMasterMk cId="838045356" sldId="2147483759"/>
            <pc:sldLayoutMk cId="2700893356" sldId="2147483749"/>
          </pc:sldLayoutMkLst>
        </pc:sldLayoutChg>
        <pc:sldLayoutChg chg="add del">
          <pc:chgData name="Sean" userId="5978037f-0579-48dd-984e-79066767dafb" providerId="ADAL" clId="{E0665FD8-FE19-48F8-87FE-77C2634F34B1}" dt="2022-11-07T18:37:32.479" v="47" actId="26606"/>
          <pc:sldLayoutMkLst>
            <pc:docMk/>
            <pc:sldMasterMk cId="838045356" sldId="2147483759"/>
            <pc:sldLayoutMk cId="3895843924" sldId="2147483750"/>
          </pc:sldLayoutMkLst>
        </pc:sldLayoutChg>
        <pc:sldLayoutChg chg="add del">
          <pc:chgData name="Sean" userId="5978037f-0579-48dd-984e-79066767dafb" providerId="ADAL" clId="{E0665FD8-FE19-48F8-87FE-77C2634F34B1}" dt="2022-11-07T18:37:32.479" v="47" actId="26606"/>
          <pc:sldLayoutMkLst>
            <pc:docMk/>
            <pc:sldMasterMk cId="838045356" sldId="2147483759"/>
            <pc:sldLayoutMk cId="3108651614" sldId="2147483751"/>
          </pc:sldLayoutMkLst>
        </pc:sldLayoutChg>
        <pc:sldLayoutChg chg="add del">
          <pc:chgData name="Sean" userId="5978037f-0579-48dd-984e-79066767dafb" providerId="ADAL" clId="{E0665FD8-FE19-48F8-87FE-77C2634F34B1}" dt="2022-11-07T18:37:32.479" v="47" actId="26606"/>
          <pc:sldLayoutMkLst>
            <pc:docMk/>
            <pc:sldMasterMk cId="838045356" sldId="2147483759"/>
            <pc:sldLayoutMk cId="3487551131" sldId="2147483752"/>
          </pc:sldLayoutMkLst>
        </pc:sldLayoutChg>
        <pc:sldLayoutChg chg="add del">
          <pc:chgData name="Sean" userId="5978037f-0579-48dd-984e-79066767dafb" providerId="ADAL" clId="{E0665FD8-FE19-48F8-87FE-77C2634F34B1}" dt="2022-11-07T18:37:32.479" v="47" actId="26606"/>
          <pc:sldLayoutMkLst>
            <pc:docMk/>
            <pc:sldMasterMk cId="838045356" sldId="2147483759"/>
            <pc:sldLayoutMk cId="796159598" sldId="2147483753"/>
          </pc:sldLayoutMkLst>
        </pc:sldLayoutChg>
        <pc:sldLayoutChg chg="add del">
          <pc:chgData name="Sean" userId="5978037f-0579-48dd-984e-79066767dafb" providerId="ADAL" clId="{E0665FD8-FE19-48F8-87FE-77C2634F34B1}" dt="2022-11-07T18:37:32.479" v="47" actId="26606"/>
          <pc:sldLayoutMkLst>
            <pc:docMk/>
            <pc:sldMasterMk cId="838045356" sldId="2147483759"/>
            <pc:sldLayoutMk cId="537318199" sldId="2147483754"/>
          </pc:sldLayoutMkLst>
        </pc:sldLayoutChg>
        <pc:sldLayoutChg chg="add del">
          <pc:chgData name="Sean" userId="5978037f-0579-48dd-984e-79066767dafb" providerId="ADAL" clId="{E0665FD8-FE19-48F8-87FE-77C2634F34B1}" dt="2022-11-07T18:37:32.479" v="47" actId="26606"/>
          <pc:sldLayoutMkLst>
            <pc:docMk/>
            <pc:sldMasterMk cId="838045356" sldId="2147483759"/>
            <pc:sldLayoutMk cId="3768211637" sldId="2147483755"/>
          </pc:sldLayoutMkLst>
        </pc:sldLayoutChg>
        <pc:sldLayoutChg chg="add del">
          <pc:chgData name="Sean" userId="5978037f-0579-48dd-984e-79066767dafb" providerId="ADAL" clId="{E0665FD8-FE19-48F8-87FE-77C2634F34B1}" dt="2022-11-07T18:37:32.479" v="47" actId="26606"/>
          <pc:sldLayoutMkLst>
            <pc:docMk/>
            <pc:sldMasterMk cId="838045356" sldId="2147483759"/>
            <pc:sldLayoutMk cId="542097619" sldId="2147483756"/>
          </pc:sldLayoutMkLst>
        </pc:sldLayoutChg>
        <pc:sldLayoutChg chg="add del">
          <pc:chgData name="Sean" userId="5978037f-0579-48dd-984e-79066767dafb" providerId="ADAL" clId="{E0665FD8-FE19-48F8-87FE-77C2634F34B1}" dt="2022-11-07T18:37:32.479" v="47" actId="26606"/>
          <pc:sldLayoutMkLst>
            <pc:docMk/>
            <pc:sldMasterMk cId="838045356" sldId="2147483759"/>
            <pc:sldLayoutMk cId="776121973" sldId="2147483757"/>
          </pc:sldLayoutMkLst>
        </pc:sldLayoutChg>
        <pc:sldLayoutChg chg="add del">
          <pc:chgData name="Sean" userId="5978037f-0579-48dd-984e-79066767dafb" providerId="ADAL" clId="{E0665FD8-FE19-48F8-87FE-77C2634F34B1}" dt="2022-11-07T18:37:32.479" v="47" actId="26606"/>
          <pc:sldLayoutMkLst>
            <pc:docMk/>
            <pc:sldMasterMk cId="838045356" sldId="2147483759"/>
            <pc:sldLayoutMk cId="3072236851" sldId="2147483758"/>
          </pc:sldLayoutMkLst>
        </pc:sldLayoutChg>
      </pc:sldMasterChg>
      <pc:sldMasterChg chg="add del addSldLayout delSldLayout">
        <pc:chgData name="Sean" userId="5978037f-0579-48dd-984e-79066767dafb" providerId="ADAL" clId="{E0665FD8-FE19-48F8-87FE-77C2634F34B1}" dt="2022-11-07T18:38:20.567" v="53" actId="26606"/>
        <pc:sldMasterMkLst>
          <pc:docMk/>
          <pc:sldMasterMk cId="194402885" sldId="2147483772"/>
        </pc:sldMasterMkLst>
        <pc:sldLayoutChg chg="add del">
          <pc:chgData name="Sean" userId="5978037f-0579-48dd-984e-79066767dafb" providerId="ADAL" clId="{E0665FD8-FE19-48F8-87FE-77C2634F34B1}" dt="2022-11-07T18:38:20.567" v="53" actId="26606"/>
          <pc:sldLayoutMkLst>
            <pc:docMk/>
            <pc:sldMasterMk cId="194402885" sldId="2147483772"/>
            <pc:sldLayoutMk cId="480512850" sldId="2147483761"/>
          </pc:sldLayoutMkLst>
        </pc:sldLayoutChg>
        <pc:sldLayoutChg chg="add del">
          <pc:chgData name="Sean" userId="5978037f-0579-48dd-984e-79066767dafb" providerId="ADAL" clId="{E0665FD8-FE19-48F8-87FE-77C2634F34B1}" dt="2022-11-07T18:38:20.567" v="53" actId="26606"/>
          <pc:sldLayoutMkLst>
            <pc:docMk/>
            <pc:sldMasterMk cId="194402885" sldId="2147483772"/>
            <pc:sldLayoutMk cId="2009339646" sldId="2147483762"/>
          </pc:sldLayoutMkLst>
        </pc:sldLayoutChg>
        <pc:sldLayoutChg chg="add del">
          <pc:chgData name="Sean" userId="5978037f-0579-48dd-984e-79066767dafb" providerId="ADAL" clId="{E0665FD8-FE19-48F8-87FE-77C2634F34B1}" dt="2022-11-07T18:38:20.567" v="53" actId="26606"/>
          <pc:sldLayoutMkLst>
            <pc:docMk/>
            <pc:sldMasterMk cId="194402885" sldId="2147483772"/>
            <pc:sldLayoutMk cId="3307271153" sldId="2147483763"/>
          </pc:sldLayoutMkLst>
        </pc:sldLayoutChg>
        <pc:sldLayoutChg chg="add del">
          <pc:chgData name="Sean" userId="5978037f-0579-48dd-984e-79066767dafb" providerId="ADAL" clId="{E0665FD8-FE19-48F8-87FE-77C2634F34B1}" dt="2022-11-07T18:38:20.567" v="53" actId="26606"/>
          <pc:sldLayoutMkLst>
            <pc:docMk/>
            <pc:sldMasterMk cId="194402885" sldId="2147483772"/>
            <pc:sldLayoutMk cId="878329959" sldId="2147483764"/>
          </pc:sldLayoutMkLst>
        </pc:sldLayoutChg>
        <pc:sldLayoutChg chg="add del">
          <pc:chgData name="Sean" userId="5978037f-0579-48dd-984e-79066767dafb" providerId="ADAL" clId="{E0665FD8-FE19-48F8-87FE-77C2634F34B1}" dt="2022-11-07T18:38:20.567" v="53" actId="26606"/>
          <pc:sldLayoutMkLst>
            <pc:docMk/>
            <pc:sldMasterMk cId="194402885" sldId="2147483772"/>
            <pc:sldLayoutMk cId="2768090533" sldId="2147483765"/>
          </pc:sldLayoutMkLst>
        </pc:sldLayoutChg>
        <pc:sldLayoutChg chg="add del">
          <pc:chgData name="Sean" userId="5978037f-0579-48dd-984e-79066767dafb" providerId="ADAL" clId="{E0665FD8-FE19-48F8-87FE-77C2634F34B1}" dt="2022-11-07T18:38:20.567" v="53" actId="26606"/>
          <pc:sldLayoutMkLst>
            <pc:docMk/>
            <pc:sldMasterMk cId="194402885" sldId="2147483772"/>
            <pc:sldLayoutMk cId="2457493257" sldId="2147483766"/>
          </pc:sldLayoutMkLst>
        </pc:sldLayoutChg>
        <pc:sldLayoutChg chg="add del">
          <pc:chgData name="Sean" userId="5978037f-0579-48dd-984e-79066767dafb" providerId="ADAL" clId="{E0665FD8-FE19-48F8-87FE-77C2634F34B1}" dt="2022-11-07T18:38:20.567" v="53" actId="26606"/>
          <pc:sldLayoutMkLst>
            <pc:docMk/>
            <pc:sldMasterMk cId="194402885" sldId="2147483772"/>
            <pc:sldLayoutMk cId="1325599432" sldId="2147483767"/>
          </pc:sldLayoutMkLst>
        </pc:sldLayoutChg>
        <pc:sldLayoutChg chg="add del">
          <pc:chgData name="Sean" userId="5978037f-0579-48dd-984e-79066767dafb" providerId="ADAL" clId="{E0665FD8-FE19-48F8-87FE-77C2634F34B1}" dt="2022-11-07T18:38:20.567" v="53" actId="26606"/>
          <pc:sldLayoutMkLst>
            <pc:docMk/>
            <pc:sldMasterMk cId="194402885" sldId="2147483772"/>
            <pc:sldLayoutMk cId="4218705415" sldId="2147483768"/>
          </pc:sldLayoutMkLst>
        </pc:sldLayoutChg>
        <pc:sldLayoutChg chg="add del">
          <pc:chgData name="Sean" userId="5978037f-0579-48dd-984e-79066767dafb" providerId="ADAL" clId="{E0665FD8-FE19-48F8-87FE-77C2634F34B1}" dt="2022-11-07T18:38:20.567" v="53" actId="26606"/>
          <pc:sldLayoutMkLst>
            <pc:docMk/>
            <pc:sldMasterMk cId="194402885" sldId="2147483772"/>
            <pc:sldLayoutMk cId="3546503856" sldId="2147483769"/>
          </pc:sldLayoutMkLst>
        </pc:sldLayoutChg>
        <pc:sldLayoutChg chg="add del">
          <pc:chgData name="Sean" userId="5978037f-0579-48dd-984e-79066767dafb" providerId="ADAL" clId="{E0665FD8-FE19-48F8-87FE-77C2634F34B1}" dt="2022-11-07T18:38:20.567" v="53" actId="26606"/>
          <pc:sldLayoutMkLst>
            <pc:docMk/>
            <pc:sldMasterMk cId="194402885" sldId="2147483772"/>
            <pc:sldLayoutMk cId="4063633264" sldId="2147483770"/>
          </pc:sldLayoutMkLst>
        </pc:sldLayoutChg>
        <pc:sldLayoutChg chg="add del">
          <pc:chgData name="Sean" userId="5978037f-0579-48dd-984e-79066767dafb" providerId="ADAL" clId="{E0665FD8-FE19-48F8-87FE-77C2634F34B1}" dt="2022-11-07T18:38:20.567" v="53" actId="26606"/>
          <pc:sldLayoutMkLst>
            <pc:docMk/>
            <pc:sldMasterMk cId="194402885" sldId="2147483772"/>
            <pc:sldLayoutMk cId="1360088507" sldId="2147483771"/>
          </pc:sldLayoutMkLst>
        </pc:sldLayoutChg>
      </pc:sldMasterChg>
      <pc:sldMasterChg chg="add addSldLayout">
        <pc:chgData name="Sean" userId="5978037f-0579-48dd-984e-79066767dafb" providerId="ADAL" clId="{E0665FD8-FE19-48F8-87FE-77C2634F34B1}" dt="2022-11-07T18:38:20.636" v="54" actId="26606"/>
        <pc:sldMasterMkLst>
          <pc:docMk/>
          <pc:sldMasterMk cId="3065632125" sldId="2147483785"/>
        </pc:sldMasterMkLst>
        <pc:sldLayoutChg chg="ad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3065632125" sldId="2147483785"/>
            <pc:sldLayoutMk cId="198655727" sldId="2147483774"/>
          </pc:sldLayoutMkLst>
        </pc:sldLayoutChg>
        <pc:sldLayoutChg chg="ad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3065632125" sldId="2147483785"/>
            <pc:sldLayoutMk cId="3683556115" sldId="2147483775"/>
          </pc:sldLayoutMkLst>
        </pc:sldLayoutChg>
        <pc:sldLayoutChg chg="ad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3065632125" sldId="2147483785"/>
            <pc:sldLayoutMk cId="3194154269" sldId="2147483776"/>
          </pc:sldLayoutMkLst>
        </pc:sldLayoutChg>
        <pc:sldLayoutChg chg="ad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3065632125" sldId="2147483785"/>
            <pc:sldLayoutMk cId="2062729693" sldId="2147483777"/>
          </pc:sldLayoutMkLst>
        </pc:sldLayoutChg>
        <pc:sldLayoutChg chg="ad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3065632125" sldId="2147483785"/>
            <pc:sldLayoutMk cId="3993656457" sldId="2147483778"/>
          </pc:sldLayoutMkLst>
        </pc:sldLayoutChg>
        <pc:sldLayoutChg chg="ad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3065632125" sldId="2147483785"/>
            <pc:sldLayoutMk cId="595800785" sldId="2147483779"/>
          </pc:sldLayoutMkLst>
        </pc:sldLayoutChg>
        <pc:sldLayoutChg chg="ad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3065632125" sldId="2147483785"/>
            <pc:sldLayoutMk cId="1618753256" sldId="2147483780"/>
          </pc:sldLayoutMkLst>
        </pc:sldLayoutChg>
        <pc:sldLayoutChg chg="ad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3065632125" sldId="2147483785"/>
            <pc:sldLayoutMk cId="775246567" sldId="2147483781"/>
          </pc:sldLayoutMkLst>
        </pc:sldLayoutChg>
        <pc:sldLayoutChg chg="ad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3065632125" sldId="2147483785"/>
            <pc:sldLayoutMk cId="1032622343" sldId="2147483782"/>
          </pc:sldLayoutMkLst>
        </pc:sldLayoutChg>
        <pc:sldLayoutChg chg="ad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3065632125" sldId="2147483785"/>
            <pc:sldLayoutMk cId="1332725742" sldId="2147483783"/>
          </pc:sldLayoutMkLst>
        </pc:sldLayoutChg>
        <pc:sldLayoutChg chg="add">
          <pc:chgData name="Sean" userId="5978037f-0579-48dd-984e-79066767dafb" providerId="ADAL" clId="{E0665FD8-FE19-48F8-87FE-77C2634F34B1}" dt="2022-11-07T18:38:20.636" v="54" actId="26606"/>
          <pc:sldLayoutMkLst>
            <pc:docMk/>
            <pc:sldMasterMk cId="3065632125" sldId="2147483785"/>
            <pc:sldLayoutMk cId="2077699327" sldId="2147483784"/>
          </pc:sldLayoutMkLst>
        </pc:sldLayoutChg>
      </pc:sldMasterChg>
      <pc:sldMasterChg chg="add del addSldLayout delSldLayout">
        <pc:chgData name="Sean" userId="5978037f-0579-48dd-984e-79066767dafb" providerId="ADAL" clId="{E0665FD8-FE19-48F8-87FE-77C2634F34B1}" dt="2022-11-07T18:37:35.892" v="49" actId="26606"/>
        <pc:sldMasterMkLst>
          <pc:docMk/>
          <pc:sldMasterMk cId="224567401" sldId="2147483798"/>
        </pc:sldMasterMkLst>
        <pc:sldLayoutChg chg="add del">
          <pc:chgData name="Sean" userId="5978037f-0579-48dd-984e-79066767dafb" providerId="ADAL" clId="{E0665FD8-FE19-48F8-87FE-77C2634F34B1}" dt="2022-11-07T18:37:35.892" v="49" actId="26606"/>
          <pc:sldLayoutMkLst>
            <pc:docMk/>
            <pc:sldMasterMk cId="224567401" sldId="2147483798"/>
            <pc:sldLayoutMk cId="871256022" sldId="2147483787"/>
          </pc:sldLayoutMkLst>
        </pc:sldLayoutChg>
        <pc:sldLayoutChg chg="add del">
          <pc:chgData name="Sean" userId="5978037f-0579-48dd-984e-79066767dafb" providerId="ADAL" clId="{E0665FD8-FE19-48F8-87FE-77C2634F34B1}" dt="2022-11-07T18:37:35.892" v="49" actId="26606"/>
          <pc:sldLayoutMkLst>
            <pc:docMk/>
            <pc:sldMasterMk cId="224567401" sldId="2147483798"/>
            <pc:sldLayoutMk cId="2233462903" sldId="2147483788"/>
          </pc:sldLayoutMkLst>
        </pc:sldLayoutChg>
        <pc:sldLayoutChg chg="add del">
          <pc:chgData name="Sean" userId="5978037f-0579-48dd-984e-79066767dafb" providerId="ADAL" clId="{E0665FD8-FE19-48F8-87FE-77C2634F34B1}" dt="2022-11-07T18:37:35.892" v="49" actId="26606"/>
          <pc:sldLayoutMkLst>
            <pc:docMk/>
            <pc:sldMasterMk cId="224567401" sldId="2147483798"/>
            <pc:sldLayoutMk cId="1712606980" sldId="2147483789"/>
          </pc:sldLayoutMkLst>
        </pc:sldLayoutChg>
        <pc:sldLayoutChg chg="add del">
          <pc:chgData name="Sean" userId="5978037f-0579-48dd-984e-79066767dafb" providerId="ADAL" clId="{E0665FD8-FE19-48F8-87FE-77C2634F34B1}" dt="2022-11-07T18:37:35.892" v="49" actId="26606"/>
          <pc:sldLayoutMkLst>
            <pc:docMk/>
            <pc:sldMasterMk cId="224567401" sldId="2147483798"/>
            <pc:sldLayoutMk cId="1158144738" sldId="2147483790"/>
          </pc:sldLayoutMkLst>
        </pc:sldLayoutChg>
        <pc:sldLayoutChg chg="add del">
          <pc:chgData name="Sean" userId="5978037f-0579-48dd-984e-79066767dafb" providerId="ADAL" clId="{E0665FD8-FE19-48F8-87FE-77C2634F34B1}" dt="2022-11-07T18:37:35.892" v="49" actId="26606"/>
          <pc:sldLayoutMkLst>
            <pc:docMk/>
            <pc:sldMasterMk cId="224567401" sldId="2147483798"/>
            <pc:sldLayoutMk cId="2395677875" sldId="2147483791"/>
          </pc:sldLayoutMkLst>
        </pc:sldLayoutChg>
        <pc:sldLayoutChg chg="add del">
          <pc:chgData name="Sean" userId="5978037f-0579-48dd-984e-79066767dafb" providerId="ADAL" clId="{E0665FD8-FE19-48F8-87FE-77C2634F34B1}" dt="2022-11-07T18:37:35.892" v="49" actId="26606"/>
          <pc:sldLayoutMkLst>
            <pc:docMk/>
            <pc:sldMasterMk cId="224567401" sldId="2147483798"/>
            <pc:sldLayoutMk cId="3110703532" sldId="2147483792"/>
          </pc:sldLayoutMkLst>
        </pc:sldLayoutChg>
        <pc:sldLayoutChg chg="add del">
          <pc:chgData name="Sean" userId="5978037f-0579-48dd-984e-79066767dafb" providerId="ADAL" clId="{E0665FD8-FE19-48F8-87FE-77C2634F34B1}" dt="2022-11-07T18:37:35.892" v="49" actId="26606"/>
          <pc:sldLayoutMkLst>
            <pc:docMk/>
            <pc:sldMasterMk cId="224567401" sldId="2147483798"/>
            <pc:sldLayoutMk cId="1658763267" sldId="2147483793"/>
          </pc:sldLayoutMkLst>
        </pc:sldLayoutChg>
        <pc:sldLayoutChg chg="add del">
          <pc:chgData name="Sean" userId="5978037f-0579-48dd-984e-79066767dafb" providerId="ADAL" clId="{E0665FD8-FE19-48F8-87FE-77C2634F34B1}" dt="2022-11-07T18:37:35.892" v="49" actId="26606"/>
          <pc:sldLayoutMkLst>
            <pc:docMk/>
            <pc:sldMasterMk cId="224567401" sldId="2147483798"/>
            <pc:sldLayoutMk cId="261972827" sldId="2147483794"/>
          </pc:sldLayoutMkLst>
        </pc:sldLayoutChg>
        <pc:sldLayoutChg chg="add del">
          <pc:chgData name="Sean" userId="5978037f-0579-48dd-984e-79066767dafb" providerId="ADAL" clId="{E0665FD8-FE19-48F8-87FE-77C2634F34B1}" dt="2022-11-07T18:37:35.892" v="49" actId="26606"/>
          <pc:sldLayoutMkLst>
            <pc:docMk/>
            <pc:sldMasterMk cId="224567401" sldId="2147483798"/>
            <pc:sldLayoutMk cId="3644755831" sldId="2147483795"/>
          </pc:sldLayoutMkLst>
        </pc:sldLayoutChg>
        <pc:sldLayoutChg chg="add del">
          <pc:chgData name="Sean" userId="5978037f-0579-48dd-984e-79066767dafb" providerId="ADAL" clId="{E0665FD8-FE19-48F8-87FE-77C2634F34B1}" dt="2022-11-07T18:37:35.892" v="49" actId="26606"/>
          <pc:sldLayoutMkLst>
            <pc:docMk/>
            <pc:sldMasterMk cId="224567401" sldId="2147483798"/>
            <pc:sldLayoutMk cId="3330326291" sldId="2147483796"/>
          </pc:sldLayoutMkLst>
        </pc:sldLayoutChg>
        <pc:sldLayoutChg chg="add del">
          <pc:chgData name="Sean" userId="5978037f-0579-48dd-984e-79066767dafb" providerId="ADAL" clId="{E0665FD8-FE19-48F8-87FE-77C2634F34B1}" dt="2022-11-07T18:37:35.892" v="49" actId="26606"/>
          <pc:sldLayoutMkLst>
            <pc:docMk/>
            <pc:sldMasterMk cId="224567401" sldId="2147483798"/>
            <pc:sldLayoutMk cId="439720" sldId="2147483797"/>
          </pc:sldLayoutMkLst>
        </pc:sldLayoutChg>
      </pc:sldMasterChg>
      <pc:sldMasterChg chg="add del addSldLayout delSldLayout">
        <pc:chgData name="Sean" userId="5978037f-0579-48dd-984e-79066767dafb" providerId="ADAL" clId="{E0665FD8-FE19-48F8-87FE-77C2634F34B1}" dt="2022-11-07T18:38:05.249" v="51" actId="26606"/>
        <pc:sldMasterMkLst>
          <pc:docMk/>
          <pc:sldMasterMk cId="2782771279" sldId="2147483811"/>
        </pc:sldMasterMkLst>
        <pc:sldLayoutChg chg="add del">
          <pc:chgData name="Sean" userId="5978037f-0579-48dd-984e-79066767dafb" providerId="ADAL" clId="{E0665FD8-FE19-48F8-87FE-77C2634F34B1}" dt="2022-11-07T18:38:05.249" v="51" actId="26606"/>
          <pc:sldLayoutMkLst>
            <pc:docMk/>
            <pc:sldMasterMk cId="2782771279" sldId="2147483811"/>
            <pc:sldLayoutMk cId="2856737366" sldId="2147483800"/>
          </pc:sldLayoutMkLst>
        </pc:sldLayoutChg>
        <pc:sldLayoutChg chg="add del">
          <pc:chgData name="Sean" userId="5978037f-0579-48dd-984e-79066767dafb" providerId="ADAL" clId="{E0665FD8-FE19-48F8-87FE-77C2634F34B1}" dt="2022-11-07T18:38:05.249" v="51" actId="26606"/>
          <pc:sldLayoutMkLst>
            <pc:docMk/>
            <pc:sldMasterMk cId="2782771279" sldId="2147483811"/>
            <pc:sldLayoutMk cId="3375207845" sldId="2147483801"/>
          </pc:sldLayoutMkLst>
        </pc:sldLayoutChg>
        <pc:sldLayoutChg chg="add del">
          <pc:chgData name="Sean" userId="5978037f-0579-48dd-984e-79066767dafb" providerId="ADAL" clId="{E0665FD8-FE19-48F8-87FE-77C2634F34B1}" dt="2022-11-07T18:38:05.249" v="51" actId="26606"/>
          <pc:sldLayoutMkLst>
            <pc:docMk/>
            <pc:sldMasterMk cId="2782771279" sldId="2147483811"/>
            <pc:sldLayoutMk cId="2151042719" sldId="2147483802"/>
          </pc:sldLayoutMkLst>
        </pc:sldLayoutChg>
        <pc:sldLayoutChg chg="add del">
          <pc:chgData name="Sean" userId="5978037f-0579-48dd-984e-79066767dafb" providerId="ADAL" clId="{E0665FD8-FE19-48F8-87FE-77C2634F34B1}" dt="2022-11-07T18:38:05.249" v="51" actId="26606"/>
          <pc:sldLayoutMkLst>
            <pc:docMk/>
            <pc:sldMasterMk cId="2782771279" sldId="2147483811"/>
            <pc:sldLayoutMk cId="2959913512" sldId="2147483803"/>
          </pc:sldLayoutMkLst>
        </pc:sldLayoutChg>
        <pc:sldLayoutChg chg="add del">
          <pc:chgData name="Sean" userId="5978037f-0579-48dd-984e-79066767dafb" providerId="ADAL" clId="{E0665FD8-FE19-48F8-87FE-77C2634F34B1}" dt="2022-11-07T18:38:05.249" v="51" actId="26606"/>
          <pc:sldLayoutMkLst>
            <pc:docMk/>
            <pc:sldMasterMk cId="2782771279" sldId="2147483811"/>
            <pc:sldLayoutMk cId="3850649342" sldId="2147483804"/>
          </pc:sldLayoutMkLst>
        </pc:sldLayoutChg>
        <pc:sldLayoutChg chg="add del">
          <pc:chgData name="Sean" userId="5978037f-0579-48dd-984e-79066767dafb" providerId="ADAL" clId="{E0665FD8-FE19-48F8-87FE-77C2634F34B1}" dt="2022-11-07T18:38:05.249" v="51" actId="26606"/>
          <pc:sldLayoutMkLst>
            <pc:docMk/>
            <pc:sldMasterMk cId="2782771279" sldId="2147483811"/>
            <pc:sldLayoutMk cId="2552996197" sldId="2147483805"/>
          </pc:sldLayoutMkLst>
        </pc:sldLayoutChg>
        <pc:sldLayoutChg chg="add del">
          <pc:chgData name="Sean" userId="5978037f-0579-48dd-984e-79066767dafb" providerId="ADAL" clId="{E0665FD8-FE19-48F8-87FE-77C2634F34B1}" dt="2022-11-07T18:38:05.249" v="51" actId="26606"/>
          <pc:sldLayoutMkLst>
            <pc:docMk/>
            <pc:sldMasterMk cId="2782771279" sldId="2147483811"/>
            <pc:sldLayoutMk cId="1019208542" sldId="2147483806"/>
          </pc:sldLayoutMkLst>
        </pc:sldLayoutChg>
        <pc:sldLayoutChg chg="add del">
          <pc:chgData name="Sean" userId="5978037f-0579-48dd-984e-79066767dafb" providerId="ADAL" clId="{E0665FD8-FE19-48F8-87FE-77C2634F34B1}" dt="2022-11-07T18:38:05.249" v="51" actId="26606"/>
          <pc:sldLayoutMkLst>
            <pc:docMk/>
            <pc:sldMasterMk cId="2782771279" sldId="2147483811"/>
            <pc:sldLayoutMk cId="2859453776" sldId="2147483807"/>
          </pc:sldLayoutMkLst>
        </pc:sldLayoutChg>
        <pc:sldLayoutChg chg="add del">
          <pc:chgData name="Sean" userId="5978037f-0579-48dd-984e-79066767dafb" providerId="ADAL" clId="{E0665FD8-FE19-48F8-87FE-77C2634F34B1}" dt="2022-11-07T18:38:05.249" v="51" actId="26606"/>
          <pc:sldLayoutMkLst>
            <pc:docMk/>
            <pc:sldMasterMk cId="2782771279" sldId="2147483811"/>
            <pc:sldLayoutMk cId="733187097" sldId="2147483808"/>
          </pc:sldLayoutMkLst>
        </pc:sldLayoutChg>
        <pc:sldLayoutChg chg="add del">
          <pc:chgData name="Sean" userId="5978037f-0579-48dd-984e-79066767dafb" providerId="ADAL" clId="{E0665FD8-FE19-48F8-87FE-77C2634F34B1}" dt="2022-11-07T18:38:05.249" v="51" actId="26606"/>
          <pc:sldLayoutMkLst>
            <pc:docMk/>
            <pc:sldMasterMk cId="2782771279" sldId="2147483811"/>
            <pc:sldLayoutMk cId="494990397" sldId="2147483809"/>
          </pc:sldLayoutMkLst>
        </pc:sldLayoutChg>
        <pc:sldLayoutChg chg="add del">
          <pc:chgData name="Sean" userId="5978037f-0579-48dd-984e-79066767dafb" providerId="ADAL" clId="{E0665FD8-FE19-48F8-87FE-77C2634F34B1}" dt="2022-11-07T18:38:05.249" v="51" actId="26606"/>
          <pc:sldLayoutMkLst>
            <pc:docMk/>
            <pc:sldMasterMk cId="2782771279" sldId="2147483811"/>
            <pc:sldLayoutMk cId="2030061328" sldId="2147483810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EF823-48A5-43FC-BE03-E79964288B41}" type="datetimeFigureOut">
              <a:rPr lang="en-US" smtClean="0"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4564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971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111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879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9831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9820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852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129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423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2847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148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803999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2251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0924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1395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96002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9606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pPr algn="r"/>
            <a:fld id="{53BEF823-48A5-43FC-BE03-E79964288B41}" type="datetimeFigureOut">
              <a:rPr lang="en-US" smtClean="0"/>
              <a:pPr algn="r"/>
              <a:t>11/13/2022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38400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  <p:sldLayoutId id="2147483816" r:id="rId12"/>
    <p:sldLayoutId id="2147483817" r:id="rId13"/>
    <p:sldLayoutId id="2147483818" r:id="rId14"/>
    <p:sldLayoutId id="2147483819" r:id="rId15"/>
    <p:sldLayoutId id="2147483820" r:id="rId16"/>
    <p:sldLayoutId id="214748382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openxmlformats.org/officeDocument/2006/relationships/image" Target="../media/image7.jpeg"/><Relationship Id="rId4" Type="http://schemas.openxmlformats.org/officeDocument/2006/relationships/hyperlink" Target="https://miro.medium.com/max/828/1*LRAoWb1VutM0KnGRwdqz5A.jpe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A63D0A9-409A-EC70-2905-93B0D7260B1A}"/>
              </a:ext>
            </a:extLst>
          </p:cNvPr>
          <p:cNvSpPr txBox="1"/>
          <p:nvPr/>
        </p:nvSpPr>
        <p:spPr>
          <a:xfrm>
            <a:off x="2457450" y="1800224"/>
            <a:ext cx="9020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Learning in the digital era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F9AD81-B538-F136-2CA3-B2605AC298D1}"/>
              </a:ext>
            </a:extLst>
          </p:cNvPr>
          <p:cNvSpPr txBox="1"/>
          <p:nvPr/>
        </p:nvSpPr>
        <p:spPr>
          <a:xfrm>
            <a:off x="2457451" y="2790825"/>
            <a:ext cx="42195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Speciesism what is it ? And is it justified?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F7D55A-DE55-163B-1548-0213CC73A776}"/>
              </a:ext>
            </a:extLst>
          </p:cNvPr>
          <p:cNvSpPr txBox="1"/>
          <p:nvPr/>
        </p:nvSpPr>
        <p:spPr>
          <a:xfrm>
            <a:off x="2533649" y="4089203"/>
            <a:ext cx="4143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Sean Mellars 2110816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E98B6C58-6C27-B65C-2F33-CFC1290758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846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19"/>
    </mc:Choice>
    <mc:Fallback>
      <p:transition spd="slow" advTm="64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8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2B5CA-DE2A-C3A5-5E9D-2890CC3A56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8994" y="1143001"/>
            <a:ext cx="4358472" cy="2286000"/>
          </a:xfrm>
        </p:spPr>
        <p:txBody>
          <a:bodyPr>
            <a:normAutofit/>
          </a:bodyPr>
          <a:lstStyle/>
          <a:p>
            <a:r>
              <a:rPr lang="en-GB" dirty="0"/>
              <a:t>Speciesism &amp; equality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C18ADC-4B26-B2E9-B8B4-38C39ECDFB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75616" y="5333473"/>
            <a:ext cx="4359700" cy="704088"/>
          </a:xfrm>
        </p:spPr>
        <p:txBody>
          <a:bodyPr>
            <a:normAutofit lnSpcReduction="10000"/>
          </a:bodyPr>
          <a:lstStyle/>
          <a:p>
            <a:r>
              <a:rPr lang="en-GB" sz="1800" u="sng" kern="150" dirty="0">
                <a:solidFill>
                  <a:srgbClr val="0563C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https://miro.medium.com/max/828/1*LRAoWb1VutM0KnGRwdqz5A.jpeg</a:t>
            </a:r>
            <a:endParaRPr lang="en-GB" sz="1800" kern="15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74A7E6C-0D41-DE0D-5658-037DC0CB24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933" y="1646622"/>
            <a:ext cx="5349066" cy="357050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0144526-5E53-8C9C-C608-CBEAE656A41D}"/>
              </a:ext>
            </a:extLst>
          </p:cNvPr>
          <p:cNvSpPr txBox="1"/>
          <p:nvPr/>
        </p:nvSpPr>
        <p:spPr>
          <a:xfrm>
            <a:off x="1152525" y="4010025"/>
            <a:ext cx="44638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By virtue of true knowledge the humble sage sees with equal vision a gentle and learned brahmana, a cow, an elephant, a dog and a dog eater.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Bhagavad Gita 5:18</a:t>
            </a:r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35F5E68F-009B-0F49-50A7-21BE170126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30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349"/>
    </mc:Choice>
    <mc:Fallback>
      <p:transition spd="slow" advTm="1033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2117C-341C-DBF2-D77E-3CBD3CEFD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>
            <a:off x="758952" y="379475"/>
            <a:ext cx="10671048" cy="1554480"/>
          </a:xfrm>
        </p:spPr>
        <p:txBody>
          <a:bodyPr anchor="ctr">
            <a:normAutofit/>
          </a:bodyPr>
          <a:lstStyle/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5" name="Content Placeholder 4" descr="A picture containing text, dog, black, indoor&#10;&#10;Description automatically generated">
            <a:extLst>
              <a:ext uri="{FF2B5EF4-FFF2-40B4-BE49-F238E27FC236}">
                <a16:creationId xmlns:a16="http://schemas.microsoft.com/office/drawing/2014/main" id="{666E23AB-85CB-3AFC-A001-55161617ED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13" y="118218"/>
            <a:ext cx="11165561" cy="6874844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92AA44-8C4C-829B-0153-A6FF3C3E0E24}"/>
              </a:ext>
            </a:extLst>
          </p:cNvPr>
          <p:cNvSpPr txBox="1"/>
          <p:nvPr/>
        </p:nvSpPr>
        <p:spPr>
          <a:xfrm>
            <a:off x="3048000" y="2967335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https://www.veganisme.org/wp-content/uploads/2020/06/Stop-speciesism_english-scaled.jpg</a:t>
            </a:r>
          </a:p>
        </p:txBody>
      </p: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FD5627D1-B522-FE8C-1249-50BB9743BC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517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70"/>
    </mc:Choice>
    <mc:Fallback>
      <p:transition spd="slow" advTm="113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TM04033929[[fn=Slate]]</Template>
  <TotalTime>0</TotalTime>
  <Words>90</Words>
  <Application>Microsoft Office PowerPoint</Application>
  <PresentationFormat>Widescreen</PresentationFormat>
  <Paragraphs>9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Calibri</vt:lpstr>
      <vt:lpstr>Calisto MT</vt:lpstr>
      <vt:lpstr>Wingdings 2</vt:lpstr>
      <vt:lpstr>Slate</vt:lpstr>
      <vt:lpstr>PowerPoint Presentation</vt:lpstr>
      <vt:lpstr>Speciesism &amp; equality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sean mellars</cp:lastModifiedBy>
  <cp:revision>1</cp:revision>
  <dcterms:created xsi:type="dcterms:W3CDTF">2022-10-03T17:12:17Z</dcterms:created>
  <dcterms:modified xsi:type="dcterms:W3CDTF">2022-11-13T12:28:39Z</dcterms:modified>
</cp:coreProperties>
</file>