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59" r:id="rId3"/>
    <p:sldId id="268" r:id="rId4"/>
    <p:sldId id="271" r:id="rId5"/>
    <p:sldId id="270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3" r:id="rId17"/>
    <p:sldId id="282" r:id="rId18"/>
    <p:sldId id="267" r:id="rId19"/>
  </p:sldIdLst>
  <p:sldSz cx="9144000" cy="6858000" type="screen4x3"/>
  <p:notesSz cx="6858000" cy="9144000"/>
  <p:defaultTextStyle>
    <a:defPPr>
      <a:defRPr lang="es-E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50021"/>
    <a:srgbClr val="006666"/>
    <a:srgbClr val="422C16"/>
    <a:srgbClr val="0C788E"/>
    <a:srgbClr val="54381C"/>
    <a:srgbClr val="FFFFA3"/>
    <a:srgbClr val="FFB061"/>
    <a:srgbClr val="99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23" autoAdjust="0"/>
    <p:restoredTop sz="94652" autoAdjust="0"/>
  </p:normalViewPr>
  <p:slideViewPr>
    <p:cSldViewPr>
      <p:cViewPr varScale="1">
        <p:scale>
          <a:sx n="109" d="100"/>
          <a:sy n="109" d="100"/>
        </p:scale>
        <p:origin x="1578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Relationship Id="rId27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CB69D5-D74D-4516-A9C7-265B867DCA02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5B2A9E-6A9B-4B64-9355-567C72B1B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480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5B2A9E-6A9B-4B64-9355-567C72B1BB9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0183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817B28-4C98-4E3F-BC0D-B9B9C5BB2FF7}" type="slidenum">
              <a:rPr lang="es-ES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06AA45-8439-44BE-8421-D281663DB3E4}" type="slidenum">
              <a:rPr lang="es-ES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2914E5-1A3F-451A-BCC3-A4BFE4738C92}" type="slidenum">
              <a:rPr lang="es-ES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43D965-3AB6-4EC9-B913-58CB8568F585}" type="slidenum">
              <a:rPr lang="es-ES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04B334-B905-43CD-954A-DFDA5BAD8240}" type="slidenum">
              <a:rPr lang="es-ES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991F4C-5762-4DE4-9BEA-CF10484BED2C}" type="slidenum">
              <a:rPr lang="es-ES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0A72C2-010A-4FE9-A18B-BE4E6ADDFE99}" type="slidenum">
              <a:rPr lang="es-ES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02FEFA-314E-423E-BB46-81C5329E1D28}" type="slidenum">
              <a:rPr lang="es-ES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EB159D-2107-4837-94A4-6AC92EEA62BB}" type="slidenum">
              <a:rPr lang="es-ES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AB712B-9C85-4DDA-A985-A53BCC076723}" type="slidenum">
              <a:rPr lang="es-ES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803501-ABAF-4002-B1A8-297F1D9B37E6}" type="slidenum">
              <a:rPr lang="es-ES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s-ES"/>
              <a:t>Haga clic para cambiar el estilo de título	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s-E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s-E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950198B8-CA50-4F11-AC77-7189CBC2EC88}" type="slidenum">
              <a:rPr lang="es-ES"/>
              <a:pPr/>
              <a:t>‹#›</a:t>
            </a:fld>
            <a:endParaRPr lang="es-E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8" name="Rectangle 150"/>
          <p:cNvSpPr>
            <a:spLocks noGrp="1" noChangeArrowheads="1"/>
          </p:cNvSpPr>
          <p:nvPr>
            <p:ph type="ctrTitle"/>
          </p:nvPr>
        </p:nvSpPr>
        <p:spPr>
          <a:xfrm>
            <a:off x="3707904" y="2132857"/>
            <a:ext cx="5328592" cy="2808311"/>
          </a:xfrm>
        </p:spPr>
        <p:txBody>
          <a:bodyPr/>
          <a:lstStyle/>
          <a:p>
            <a:r>
              <a:rPr lang="en-GB" sz="2800" b="1" dirty="0">
                <a:solidFill>
                  <a:schemeClr val="tx2"/>
                </a:solidFill>
              </a:rPr>
              <a:t>Theories </a:t>
            </a:r>
            <a:r>
              <a:rPr lang="en-GB" sz="2800" b="1" dirty="0"/>
              <a:t>of Operations and </a:t>
            </a:r>
            <a:r>
              <a:rPr lang="en-GB" sz="2800" b="1" dirty="0" smtClean="0"/>
              <a:t>Management in an organisation</a:t>
            </a:r>
            <a:endParaRPr lang="en-US" sz="2800" b="1" dirty="0">
              <a:solidFill>
                <a:schemeClr val="tx2"/>
              </a:solidFill>
            </a:endParaRPr>
          </a:p>
        </p:txBody>
      </p:sp>
      <p:sp>
        <p:nvSpPr>
          <p:cNvPr id="2217" name="Rectangle 169"/>
          <p:cNvSpPr>
            <a:spLocks noChangeArrowheads="1"/>
          </p:cNvSpPr>
          <p:nvPr/>
        </p:nvSpPr>
        <p:spPr bwMode="auto">
          <a:xfrm>
            <a:off x="4427984" y="5733256"/>
            <a:ext cx="41764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en-US" b="1" dirty="0">
                <a:solidFill>
                  <a:srgbClr val="996600"/>
                </a:solidFill>
              </a:rPr>
              <a:t>Dr. Mushfiqur Rahman.</a:t>
            </a:r>
            <a:endParaRPr lang="es-ES" b="1" dirty="0">
              <a:solidFill>
                <a:srgbClr val="9966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/>
            </a:r>
            <a:br>
              <a:rPr lang="en-GB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GB" b="1" dirty="0">
                <a:solidFill>
                  <a:srgbClr val="C00000"/>
                </a:solidFill>
                <a:latin typeface="+mj-lt"/>
                <a:ea typeface="+mj-ea"/>
                <a:cs typeface="+mj-cs"/>
              </a:rPr>
              <a:t>Management theory: </a:t>
            </a:r>
            <a:r>
              <a:rPr lang="en-US" dirty="0">
                <a:solidFill>
                  <a:srgbClr val="C00000"/>
                </a:solidFill>
                <a:latin typeface="+mj-lt"/>
                <a:ea typeface="+mj-ea"/>
                <a:cs typeface="+mj-cs"/>
              </a:rPr>
              <a:t/>
            </a:r>
            <a:br>
              <a:rPr lang="en-US" dirty="0">
                <a:solidFill>
                  <a:srgbClr val="C00000"/>
                </a:solidFill>
                <a:latin typeface="+mj-lt"/>
                <a:ea typeface="+mj-ea"/>
                <a:cs typeface="+mj-cs"/>
              </a:rPr>
            </a:br>
            <a:endParaRPr lang="en-US" dirty="0">
              <a:solidFill>
                <a:srgbClr val="C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</a:t>
            </a:r>
            <a:r>
              <a:rPr lang="en-GB" b="1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Contemporary and seminal theories of</a:t>
            </a:r>
          </a:p>
          <a:p>
            <a:pPr>
              <a:buNone/>
            </a:pPr>
            <a:r>
              <a:rPr lang="en-GB" b="1" dirty="0">
                <a:solidFill>
                  <a:srgbClr val="FF0000"/>
                </a:solidFill>
              </a:rPr>
              <a:t>                        </a:t>
            </a:r>
            <a:r>
              <a:rPr lang="en-GB" b="1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management</a:t>
            </a:r>
          </a:p>
          <a:p>
            <a:pPr>
              <a:buNone/>
            </a:pPr>
            <a:endParaRPr lang="en-GB" b="1" dirty="0">
              <a:solidFill>
                <a:srgbClr val="FF0000"/>
              </a:solidFill>
              <a:latin typeface="+mn-lt"/>
              <a:ea typeface="+mn-ea"/>
              <a:cs typeface="+mn-cs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FF0000"/>
                </a:solidFill>
              </a:rPr>
              <a:t>M</a:t>
            </a:r>
            <a:r>
              <a:rPr lang="en-GB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anagement by objectives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rgbClr val="FF0000"/>
                </a:solidFill>
              </a:rPr>
              <a:t>Classical management theories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FF0000"/>
                </a:solidFill>
              </a:rPr>
              <a:t>B</a:t>
            </a:r>
            <a:r>
              <a:rPr lang="en-GB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ehavioural theory </a:t>
            </a:r>
            <a:endParaRPr lang="en-GB" dirty="0">
              <a:solidFill>
                <a:srgbClr val="FF0000"/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rgbClr val="FF0000"/>
                </a:solidFill>
              </a:rPr>
              <a:t>Contingency theory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12968" cy="1152128"/>
          </a:xfrm>
        </p:spPr>
        <p:txBody>
          <a:bodyPr/>
          <a:lstStyle/>
          <a:p>
            <a:r>
              <a:rPr lang="en-GB" dirty="0"/>
              <a:t>Management by objectives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600200"/>
            <a:ext cx="8363272" cy="4565104"/>
          </a:xfrm>
        </p:spPr>
        <p:txBody>
          <a:bodyPr/>
          <a:lstStyle/>
          <a:p>
            <a:pPr algn="just"/>
            <a:r>
              <a:rPr lang="en-GB" dirty="0"/>
              <a:t>Management by Objectives (MBO) is a personnel management technique where managers and employees work together to set, record and monitor goals for a specific period of time.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95779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Management by objectives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/>
              <a:t>Organizational goals and planning flow top-down through the organization and are translated into personal goals for organizational members. </a:t>
            </a:r>
            <a:endParaRPr lang="en-GB" dirty="0" smtClean="0"/>
          </a:p>
          <a:p>
            <a:pPr algn="just"/>
            <a:r>
              <a:rPr lang="en-GB" dirty="0" smtClean="0"/>
              <a:t>The </a:t>
            </a:r>
            <a:r>
              <a:rPr lang="en-GB" dirty="0"/>
              <a:t>technique was first championed by management expert Peter Drucker and became commonly used in the 1960s. </a:t>
            </a:r>
          </a:p>
        </p:txBody>
      </p:sp>
    </p:spTree>
    <p:extLst>
      <p:ext uri="{BB962C8B-B14F-4D97-AF65-F5344CB8AC3E}">
        <p14:creationId xmlns:p14="http://schemas.microsoft.com/office/powerpoint/2010/main" val="15456357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Management by objectives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/>
              <a:t>The core concept of MBO is planning, which means that an organization and its members are not merely reacting to </a:t>
            </a:r>
            <a:r>
              <a:rPr lang="en-GB" dirty="0" smtClean="0"/>
              <a:t>the </a:t>
            </a:r>
            <a:r>
              <a:rPr lang="en-GB" dirty="0" smtClean="0"/>
              <a:t>problems. </a:t>
            </a:r>
          </a:p>
          <a:p>
            <a:pPr algn="just"/>
            <a:r>
              <a:rPr lang="en-GB" dirty="0" smtClean="0"/>
              <a:t>MBO </a:t>
            </a:r>
            <a:r>
              <a:rPr lang="en-GB" dirty="0"/>
              <a:t>requires that employees set measurable personal goals based upon the organizational goals. </a:t>
            </a:r>
          </a:p>
        </p:txBody>
      </p:sp>
    </p:spTree>
    <p:extLst>
      <p:ext uri="{BB962C8B-B14F-4D97-AF65-F5344CB8AC3E}">
        <p14:creationId xmlns:p14="http://schemas.microsoft.com/office/powerpoint/2010/main" val="37772325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Management by objectives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/>
              <a:t>For example, a goal for a civil engineer may be to complete the infrastructure of a housing division within the next twelve months. </a:t>
            </a:r>
            <a:r>
              <a:rPr lang="en-GB" dirty="0" smtClean="0"/>
              <a:t>The </a:t>
            </a:r>
            <a:r>
              <a:rPr lang="en-GB" dirty="0"/>
              <a:t>personal goal aligns with the organizational goal of completing the subdivision.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12838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Management by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525963"/>
          </a:xfrm>
        </p:spPr>
        <p:txBody>
          <a:bodyPr/>
          <a:lstStyle/>
          <a:p>
            <a:pPr algn="just"/>
            <a:r>
              <a:rPr lang="en-GB" dirty="0"/>
              <a:t>MBO is a supervised and managed activity so that all of the individual goals can be coordinated to work towards the overall organizational </a:t>
            </a:r>
            <a:r>
              <a:rPr lang="en-GB" dirty="0" smtClean="0"/>
              <a:t>goal.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82917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Management by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/>
              <a:t>Advantages:</a:t>
            </a:r>
          </a:p>
          <a:p>
            <a:pPr marL="0" indent="0" algn="just">
              <a:buNone/>
            </a:pPr>
            <a:r>
              <a:rPr lang="en-GB" dirty="0"/>
              <a:t>MBO has some distinct advantages. It provides a means to identify and plan for achievement of goals. If you don't know what your goals are, you will not be able to achieve them.</a:t>
            </a:r>
          </a:p>
        </p:txBody>
      </p:sp>
    </p:spTree>
    <p:extLst>
      <p:ext uri="{BB962C8B-B14F-4D97-AF65-F5344CB8AC3E}">
        <p14:creationId xmlns:p14="http://schemas.microsoft.com/office/powerpoint/2010/main" val="17702578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Management by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709120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/>
              <a:t>Disadvantages</a:t>
            </a:r>
          </a:p>
          <a:p>
            <a:pPr marL="0" indent="0" algn="just">
              <a:buNone/>
            </a:pPr>
            <a:r>
              <a:rPr lang="en-GB" dirty="0"/>
              <a:t>MBO is not without disadvantages. Application of MBO takes concerted effort. You cannot rely upon a thoughtless, setting individual goals for your work is not really necessary. 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40782537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Classical management theories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/>
              <a:t>The classical management approach is the theory of management that focuses on the productivity, output and </a:t>
            </a:r>
            <a:r>
              <a:rPr lang="en-GB" dirty="0" smtClean="0"/>
              <a:t>the efficiency </a:t>
            </a:r>
            <a:r>
              <a:rPr lang="en-GB" dirty="0"/>
              <a:t>of </a:t>
            </a:r>
            <a:r>
              <a:rPr lang="en-GB" dirty="0" smtClean="0"/>
              <a:t>workers</a:t>
            </a:r>
            <a:r>
              <a:rPr lang="en-GB" dirty="0"/>
              <a:t> </a:t>
            </a:r>
            <a:r>
              <a:rPr lang="en-GB" dirty="0" smtClean="0"/>
              <a:t>in an organisation.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28447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Classical management theories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/>
              <a:t>The classical management theory was proposed during the Industrial Revolution, based on the works of Henri Fayol. </a:t>
            </a:r>
            <a:endParaRPr lang="en-GB" dirty="0" smtClean="0"/>
          </a:p>
          <a:p>
            <a:pPr algn="just"/>
            <a:r>
              <a:rPr lang="en-GB" dirty="0" smtClean="0"/>
              <a:t>The </a:t>
            </a:r>
            <a:r>
              <a:rPr lang="en-GB" dirty="0"/>
              <a:t>classical management </a:t>
            </a:r>
            <a:r>
              <a:rPr lang="en-GB" dirty="0" smtClean="0"/>
              <a:t>approach proposes of the </a:t>
            </a:r>
            <a:r>
              <a:rPr lang="en-GB" dirty="0"/>
              <a:t>division of labour, which increases </a:t>
            </a:r>
            <a:r>
              <a:rPr lang="en-GB" dirty="0" smtClean="0"/>
              <a:t>employees performance.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1966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Classical management theories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/>
              <a:t>The classical management </a:t>
            </a:r>
            <a:r>
              <a:rPr lang="en-GB" dirty="0" smtClean="0"/>
              <a:t>approach is hierarchical organization is an organisational structure where every entry in th</a:t>
            </a:r>
            <a:r>
              <a:rPr lang="en-GB" dirty="0" smtClean="0"/>
              <a:t>e organisation. It </a:t>
            </a:r>
            <a:r>
              <a:rPr lang="en-GB" dirty="0" smtClean="0"/>
              <a:t>defines </a:t>
            </a:r>
            <a:r>
              <a:rPr lang="en-GB" dirty="0"/>
              <a:t>the </a:t>
            </a:r>
            <a:r>
              <a:rPr lang="en-GB" dirty="0" smtClean="0"/>
              <a:t>responsibilities </a:t>
            </a:r>
            <a:r>
              <a:rPr lang="en-GB" dirty="0"/>
              <a:t>and objectives of </a:t>
            </a:r>
            <a:r>
              <a:rPr lang="en-GB" dirty="0" smtClean="0"/>
              <a:t>each managers </a:t>
            </a:r>
            <a:r>
              <a:rPr lang="en-GB" dirty="0"/>
              <a:t>within each level of </a:t>
            </a:r>
            <a:r>
              <a:rPr lang="en-GB" dirty="0" smtClean="0"/>
              <a:t>management in an organisation.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40489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Behavioural management theory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/>
              <a:t>Behavioural management theory relies on the notion that managers will better understand the human aspect to workers and treat employees as important assets to achieve goals. </a:t>
            </a:r>
          </a:p>
          <a:p>
            <a:pPr algn="just"/>
            <a:r>
              <a:rPr lang="en-GB" dirty="0"/>
              <a:t>Management taking a special interest in workers makes them feel like part of a special group. </a:t>
            </a:r>
          </a:p>
        </p:txBody>
      </p:sp>
    </p:spTree>
    <p:extLst>
      <p:ext uri="{BB962C8B-B14F-4D97-AF65-F5344CB8AC3E}">
        <p14:creationId xmlns:p14="http://schemas.microsoft.com/office/powerpoint/2010/main" val="29738832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Behavioural management theory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0"/>
            <a:ext cx="8928992" cy="4525963"/>
          </a:xfrm>
        </p:spPr>
        <p:txBody>
          <a:bodyPr/>
          <a:lstStyle/>
          <a:p>
            <a:pPr algn="just"/>
            <a:r>
              <a:rPr lang="en-GB" dirty="0"/>
              <a:t>Elton Mayo's Hawthorne experiment provides a good example of this. </a:t>
            </a:r>
            <a:endParaRPr lang="en-GB" dirty="0" smtClean="0"/>
          </a:p>
          <a:p>
            <a:pPr marL="0" indent="0" algn="just">
              <a:buNone/>
            </a:pPr>
            <a:r>
              <a:rPr lang="en-GB" u="sng" dirty="0" smtClean="0"/>
              <a:t>For </a:t>
            </a:r>
            <a:r>
              <a:rPr lang="en-GB" u="sng" dirty="0"/>
              <a:t>Example; </a:t>
            </a:r>
            <a:r>
              <a:rPr lang="en-GB" dirty="0"/>
              <a:t>thinking shifted &amp; management started looking at employee satisfaction and working conditions as a way to increase productivity.</a:t>
            </a:r>
          </a:p>
        </p:txBody>
      </p:sp>
    </p:spTree>
    <p:extLst>
      <p:ext uri="{BB962C8B-B14F-4D97-AF65-F5344CB8AC3E}">
        <p14:creationId xmlns:p14="http://schemas.microsoft.com/office/powerpoint/2010/main" val="12303179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Behavioural management theory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600200"/>
            <a:ext cx="8363272" cy="4525963"/>
          </a:xfrm>
        </p:spPr>
        <p:txBody>
          <a:bodyPr/>
          <a:lstStyle/>
          <a:p>
            <a:pPr algn="just"/>
            <a:r>
              <a:rPr lang="en-GB" dirty="0"/>
              <a:t>Behaviour and motivation  is defined as the way a person conducts themselves towards others. </a:t>
            </a:r>
            <a:endParaRPr lang="en-GB" dirty="0" smtClean="0"/>
          </a:p>
          <a:p>
            <a:pPr algn="just"/>
            <a:r>
              <a:rPr lang="en-GB" dirty="0" smtClean="0"/>
              <a:t>When </a:t>
            </a:r>
            <a:r>
              <a:rPr lang="en-GB" dirty="0"/>
              <a:t>workers are treated as humans rather than </a:t>
            </a:r>
            <a:r>
              <a:rPr lang="en-GB" dirty="0" smtClean="0"/>
              <a:t>machines</a:t>
            </a:r>
            <a:r>
              <a:rPr lang="en-GB" dirty="0"/>
              <a:t>.</a:t>
            </a:r>
            <a:endParaRPr lang="en-GB" dirty="0" smtClean="0"/>
          </a:p>
          <a:p>
            <a:pPr algn="just"/>
            <a:r>
              <a:rPr lang="en-GB" dirty="0" smtClean="0"/>
              <a:t>The </a:t>
            </a:r>
            <a:r>
              <a:rPr lang="en-GB" dirty="0" smtClean="0"/>
              <a:t>particular </a:t>
            </a:r>
            <a:r>
              <a:rPr lang="en-GB" dirty="0"/>
              <a:t>work situation in a positive </a:t>
            </a:r>
            <a:r>
              <a:rPr lang="en-GB" dirty="0" smtClean="0"/>
              <a:t>way </a:t>
            </a:r>
            <a:r>
              <a:rPr lang="en-GB" dirty="0" smtClean="0"/>
              <a:t>by </a:t>
            </a:r>
            <a:r>
              <a:rPr lang="en-GB" dirty="0" smtClean="0"/>
              <a:t>increasing </a:t>
            </a:r>
            <a:r>
              <a:rPr lang="en-GB" dirty="0"/>
              <a:t>individual productivity.</a:t>
            </a:r>
          </a:p>
        </p:txBody>
      </p:sp>
    </p:spTree>
    <p:extLst>
      <p:ext uri="{BB962C8B-B14F-4D97-AF65-F5344CB8AC3E}">
        <p14:creationId xmlns:p14="http://schemas.microsoft.com/office/powerpoint/2010/main" val="37351762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Contingency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556792"/>
            <a:ext cx="8661648" cy="4525963"/>
          </a:xfrm>
        </p:spPr>
        <p:txBody>
          <a:bodyPr/>
          <a:lstStyle/>
          <a:p>
            <a:pPr algn="just"/>
            <a:r>
              <a:rPr lang="en-GB" dirty="0"/>
              <a:t>The contingency approach to management finds its foundation in the contingency theory of leadership effectiveness developed by management psychologist Fred Fielder.</a:t>
            </a:r>
          </a:p>
        </p:txBody>
      </p:sp>
    </p:spTree>
    <p:extLst>
      <p:ext uri="{BB962C8B-B14F-4D97-AF65-F5344CB8AC3E}">
        <p14:creationId xmlns:p14="http://schemas.microsoft.com/office/powerpoint/2010/main" val="3936044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Contingency theory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/>
              <a:t>A contingency approach to management is based on the theory that management effectiveness is contingent, or </a:t>
            </a:r>
            <a:r>
              <a:rPr lang="en-GB" dirty="0" smtClean="0"/>
              <a:t>dependent between </a:t>
            </a:r>
            <a:r>
              <a:rPr lang="en-GB" dirty="0"/>
              <a:t>the application of </a:t>
            </a:r>
            <a:r>
              <a:rPr lang="en-GB" dirty="0" smtClean="0"/>
              <a:t>management, </a:t>
            </a:r>
            <a:r>
              <a:rPr lang="en-GB" dirty="0"/>
              <a:t>behaviours and </a:t>
            </a:r>
            <a:r>
              <a:rPr lang="en-GB" dirty="0" smtClean="0"/>
              <a:t>or specific </a:t>
            </a:r>
            <a:r>
              <a:rPr lang="en-GB" dirty="0"/>
              <a:t>situations. </a:t>
            </a:r>
            <a:endParaRPr lang="en-GB" dirty="0" smtClean="0"/>
          </a:p>
          <a:p>
            <a:pPr algn="just"/>
            <a:r>
              <a:rPr lang="en-GB" dirty="0"/>
              <a:t>T</a:t>
            </a:r>
            <a:r>
              <a:rPr lang="en-GB" dirty="0" smtClean="0"/>
              <a:t>he way you manage employees and should change the circumstances if necessary. </a:t>
            </a:r>
          </a:p>
        </p:txBody>
      </p:sp>
    </p:spTree>
    <p:extLst>
      <p:ext uri="{BB962C8B-B14F-4D97-AF65-F5344CB8AC3E}">
        <p14:creationId xmlns:p14="http://schemas.microsoft.com/office/powerpoint/2010/main" val="33269518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2578" name="Picture 2" descr="C:\Users\Tawhid Nurani Tuhin\Desktop\VAI\download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857356" y="1857364"/>
            <a:ext cx="5234924" cy="34290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Diseño predeterminado">
  <a:themeElements>
    <a:clrScheme name="Diseño predeterminado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iseño predeterminado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iseño predeterminado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9514</TotalTime>
  <Words>583</Words>
  <Application>Microsoft Office PowerPoint</Application>
  <PresentationFormat>On-screen Show (4:3)</PresentationFormat>
  <Paragraphs>51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Wingdings</vt:lpstr>
      <vt:lpstr>Diseño predeterminado</vt:lpstr>
      <vt:lpstr>Theories of Operations and Management in an organisation</vt:lpstr>
      <vt:lpstr> Management theory:  </vt:lpstr>
      <vt:lpstr>Management by objectives </vt:lpstr>
      <vt:lpstr>Management by objectives </vt:lpstr>
      <vt:lpstr>Management by objectives </vt:lpstr>
      <vt:lpstr>Management by objectives </vt:lpstr>
      <vt:lpstr>Management by objectives</vt:lpstr>
      <vt:lpstr>Management by objectives</vt:lpstr>
      <vt:lpstr>Management by objectives</vt:lpstr>
      <vt:lpstr>Classical management theories </vt:lpstr>
      <vt:lpstr>Classical management theories</vt:lpstr>
      <vt:lpstr>Classical management theories</vt:lpstr>
      <vt:lpstr> Behavioural management theory </vt:lpstr>
      <vt:lpstr>Behavioural management theory </vt:lpstr>
      <vt:lpstr> Behavioural management theory  </vt:lpstr>
      <vt:lpstr>Contingency theory</vt:lpstr>
      <vt:lpstr> Contingency theory </vt:lpstr>
      <vt:lpstr>PowerPoint Presentation</vt:lpstr>
    </vt:vector>
  </TitlesOfParts>
  <Company>Toshiba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Mariajose</dc:creator>
  <cp:lastModifiedBy>Mushfiqur Rahman</cp:lastModifiedBy>
  <cp:revision>917</cp:revision>
  <dcterms:created xsi:type="dcterms:W3CDTF">2010-05-23T14:28:12Z</dcterms:created>
  <dcterms:modified xsi:type="dcterms:W3CDTF">2018-11-20T14:45:14Z</dcterms:modified>
</cp:coreProperties>
</file>