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0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ia Perveen" userId="510063c1519be23b" providerId="LiveId" clId="{B4531912-A8E9-404A-B7F4-03FD47A009F5}"/>
    <pc:docChg chg="undo custSel addSld modSld sldOrd">
      <pc:chgData name="Sadia Perveen" userId="510063c1519be23b" providerId="LiveId" clId="{B4531912-A8E9-404A-B7F4-03FD47A009F5}" dt="2026-10-07T09:13:09.299" v="224" actId="27636"/>
      <pc:docMkLst>
        <pc:docMk/>
      </pc:docMkLst>
      <pc:sldChg chg="modSp mod">
        <pc:chgData name="Sadia Perveen" userId="510063c1519be23b" providerId="LiveId" clId="{B4531912-A8E9-404A-B7F4-03FD47A009F5}" dt="2026-10-07T09:08:36.357" v="1" actId="1076"/>
        <pc:sldMkLst>
          <pc:docMk/>
          <pc:sldMk cId="3782199723" sldId="257"/>
        </pc:sldMkLst>
        <pc:spChg chg="mod">
          <ac:chgData name="Sadia Perveen" userId="510063c1519be23b" providerId="LiveId" clId="{B4531912-A8E9-404A-B7F4-03FD47A009F5}" dt="2026-10-07T09:08:36.357" v="1" actId="1076"/>
          <ac:spMkLst>
            <pc:docMk/>
            <pc:sldMk cId="3782199723" sldId="257"/>
            <ac:spMk id="3" creationId="{2A9FFB50-4203-0E2D-0D79-09423F64072E}"/>
          </ac:spMkLst>
        </pc:spChg>
      </pc:sldChg>
      <pc:sldChg chg="addSp delSp modSp new mod ord">
        <pc:chgData name="Sadia Perveen" userId="510063c1519be23b" providerId="LiveId" clId="{B4531912-A8E9-404A-B7F4-03FD47A009F5}" dt="2026-10-07T09:13:09.299" v="224" actId="27636"/>
        <pc:sldMkLst>
          <pc:docMk/>
          <pc:sldMk cId="4099565932" sldId="260"/>
        </pc:sldMkLst>
        <pc:spChg chg="add del mod">
          <ac:chgData name="Sadia Perveen" userId="510063c1519be23b" providerId="LiveId" clId="{B4531912-A8E9-404A-B7F4-03FD47A009F5}" dt="2026-10-07T09:10:03.890" v="55" actId="313"/>
          <ac:spMkLst>
            <pc:docMk/>
            <pc:sldMk cId="4099565932" sldId="260"/>
            <ac:spMk id="2" creationId="{30CF2C60-79FD-C101-1F80-23ACC417F67D}"/>
          </ac:spMkLst>
        </pc:spChg>
        <pc:spChg chg="mod">
          <ac:chgData name="Sadia Perveen" userId="510063c1519be23b" providerId="LiveId" clId="{B4531912-A8E9-404A-B7F4-03FD47A009F5}" dt="2026-10-07T09:13:09.299" v="224" actId="27636"/>
          <ac:spMkLst>
            <pc:docMk/>
            <pc:sldMk cId="4099565932" sldId="260"/>
            <ac:spMk id="3" creationId="{2BA3460D-9341-1DB6-8233-2BF496FB5C5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437A22-3F2C-4FCC-9838-D98161C3F428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8DBB53-0CBA-4844-AFDE-599E27655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1028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A172A-B46D-A7CF-FC7C-98E7470FF3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06A8C1-5F66-FC9A-63F6-299A934E0D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BA5A37-81C8-F0F8-7328-7F6D62DDF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4329A-E276-4C3D-85B8-9FEC1D84DCF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0C5BC2-DB15-0F18-DBCE-4755989F5B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90F4F7-18E3-003A-D509-469DA7273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54EB3-DF57-4DB7-808E-8BF5ACE35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295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FE985-0E23-E307-DC05-1E9CA43D4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4C181-57CC-C063-C6BA-48830FE40B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5BEBDC-917B-8C76-3B9A-D2906312E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4329A-E276-4C3D-85B8-9FEC1D84DCF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58AE52-6A59-337E-F35D-0F32F4645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73AC0B-8ACD-FA2A-B033-E5344F006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54EB3-DF57-4DB7-808E-8BF5ACE35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89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9EAAB-B8AC-EFDC-9DBF-A78907CE0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D7F931-044B-47C7-46DA-CA1BCA1405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70411-3329-73BE-03B1-6C20375E3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4329A-E276-4C3D-85B8-9FEC1D84DCF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E8F63D-32D7-1300-C445-E52F803AD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45B3F9-2326-621D-0E05-AC340F305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54EB3-DF57-4DB7-808E-8BF5ACE35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31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FD28E-F00F-BE23-2DA4-CD0968550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D1D05-824B-4AD4-5FE8-C451A333AA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2C4AD3-5A8A-AB72-4136-0D7C306429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8E4E69-CEA5-B900-3B63-FE06A1061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4329A-E276-4C3D-85B8-9FEC1D84DCF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43B695-FA62-7331-AC5F-A4360DF78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6C019-C90C-E120-AD9D-4913D1E22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54EB3-DF57-4DB7-808E-8BF5ACE35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236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CC6A5-8010-7561-4711-85D98D0EC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F142EE-CF05-8881-48B1-B1C8019B01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7C6311-852D-404B-8DF9-F7581EE86A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E755FF-95FE-8A10-DCB9-C039D229B9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A4131F-E408-0D63-A2FC-7C8B6E4CD0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BAB2C7-4020-A102-9DED-7E1DAC43A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4329A-E276-4C3D-85B8-9FEC1D84DCF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3535ED-C622-28E8-1EC6-C1F6FBC9E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91394A-C917-117E-44E1-82A5A76EF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54EB3-DF57-4DB7-808E-8BF5ACE35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500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176E1-2F8D-9D0C-AB2C-E8294D2D6D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F30B79-F566-D7D8-19C2-79F933A622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4329A-E276-4C3D-85B8-9FEC1D84DCF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8B3A62-A637-EB44-F1B0-EA08C42AB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299542-39E2-3C42-0E7E-8331DE81C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54EB3-DF57-4DB7-808E-8BF5ACE35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180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D78D27-A1C0-F2CE-42A1-E62EDCC8F4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4329A-E276-4C3D-85B8-9FEC1D84DCF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243E23-1FE0-B90A-1ED2-2F6132B94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AB498F-06C3-60B3-ACCC-0D2DBA9AD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54EB3-DF57-4DB7-808E-8BF5ACE35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027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F0D00-B122-160F-452D-F77A3BE45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77206-DF57-1830-F399-C86CB5058C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C5192E-8D4A-660F-D696-709909AA9F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D93C77-44D9-A50C-137F-C1E9D655D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4329A-E276-4C3D-85B8-9FEC1D84DCF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2EF582-F13A-C7B0-3A54-8ECF10E9D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1D626C-2819-8F32-B903-9DD2D0EB9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54EB3-DF57-4DB7-808E-8BF5ACE35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165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FE843-5CCD-B62F-D600-F6E84BB72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AAF933-FF13-F565-94EC-4576F6AC8F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EF18B7-1B52-2BD8-8194-A91B77E076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BE23BB-952B-3346-09F6-F0D94C62A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4329A-E276-4C3D-85B8-9FEC1D84DCF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CBB611-5221-AD03-8CD3-688896776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1533FA-645A-0603-A995-FF89D0B4E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54EB3-DF57-4DB7-808E-8BF5ACE35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384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51AA4-DC06-AA2F-B548-D5E0A9A84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B795F-8872-2A35-33C3-CEA53D3671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2E4235-B507-A527-3DB2-7F8118AED0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4329A-E276-4C3D-85B8-9FEC1D84DCF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DAA80-8862-D500-3B5A-06A124E8F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5B4C6-81C1-78B8-2A26-A2BA64147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54EB3-DF57-4DB7-808E-8BF5ACE35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606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C3799B-63C3-7224-E1A7-B5D96937B2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4E340A-6051-518D-1EDB-000C5D2DBA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6C5ADF-A6F7-FE5A-24A8-73F90D4C46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4329A-E276-4C3D-85B8-9FEC1D84DCF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5B1E49-E3E1-5386-B006-D46278492C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FC102F-F324-BCBD-A163-19DDDCF93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54EB3-DF57-4DB7-808E-8BF5ACE35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438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FB0C22-37B9-9A69-FDC5-5843FBDD2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1A7DF4-CE07-96AF-F969-FEB10998CA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E8171-5653-E25C-0CD4-045A566741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B4329A-E276-4C3D-85B8-9FEC1D84DCF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E77F7-CA9F-3E60-57E1-1A36BA609A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4DE4A9-0D15-FA5B-C15C-1553D71423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C54EB3-DF57-4DB7-808E-8BF5ACE35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533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F2C60-79FD-C101-1F80-23ACC417F6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Ashford Community Care Centre Presentation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3460D-9341-1DB6-8233-2BF496FB5C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Presented by: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Mohammed Issa 2604201</a:t>
            </a:r>
          </a:p>
          <a:p>
            <a:pPr marL="0" indent="0">
              <a:buNone/>
            </a:pPr>
            <a:r>
              <a:rPr lang="en-GB" dirty="0"/>
              <a:t>Laiba Irfan 2604201</a:t>
            </a:r>
          </a:p>
          <a:p>
            <a:pPr marL="0" indent="0">
              <a:buNone/>
            </a:pPr>
            <a:r>
              <a:rPr lang="en-GB" dirty="0"/>
              <a:t>Sadia Perveen 2606632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Hajra </a:t>
            </a:r>
            <a:r>
              <a:rPr lang="en-GB" dirty="0" err="1"/>
              <a:t>Mustasim</a:t>
            </a:r>
            <a:r>
              <a:rPr lang="en-GB" dirty="0"/>
              <a:t> LCHS4007</a:t>
            </a:r>
          </a:p>
        </p:txBody>
      </p:sp>
    </p:spTree>
    <p:extLst>
      <p:ext uri="{BB962C8B-B14F-4D97-AF65-F5344CB8AC3E}">
        <p14:creationId xmlns:p14="http://schemas.microsoft.com/office/powerpoint/2010/main" val="40995659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F39FA-9439-DC2D-3C2A-0EB3436AD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6123" y="413364"/>
            <a:ext cx="8413955" cy="618101"/>
          </a:xfrm>
        </p:spPr>
        <p:txBody>
          <a:bodyPr>
            <a:noAutofit/>
          </a:bodyPr>
          <a:lstStyle/>
          <a:p>
            <a:pPr algn="ctr"/>
            <a:r>
              <a:rPr lang="en-GB" sz="2000" b="1" dirty="0"/>
              <a:t>Advantages and Limitations of Microsoft Teams</a:t>
            </a:r>
            <a:br>
              <a:rPr lang="en-GB" sz="2000" b="1" dirty="0"/>
            </a:br>
            <a:endParaRPr lang="en-GB" sz="2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FFB50-4203-0E2D-0D79-09423F6407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800" b="1" dirty="0"/>
              <a:t>Allocating tasks clearly: </a:t>
            </a:r>
            <a:r>
              <a:rPr lang="en-GB" sz="1800" dirty="0"/>
              <a:t>Tasks can be distributed to staff individually or as a group so everyone is aware of their responsibility.</a:t>
            </a:r>
          </a:p>
          <a:p>
            <a:r>
              <a:rPr lang="en-GB" sz="1800" b="1" dirty="0"/>
              <a:t>Improves teamwork:</a:t>
            </a:r>
            <a:r>
              <a:rPr lang="en-GB" sz="1800" dirty="0"/>
              <a:t> staff can share their work plans with their team members and keep them updated</a:t>
            </a:r>
          </a:p>
          <a:p>
            <a:r>
              <a:rPr lang="en-GB" sz="1800" b="1" dirty="0"/>
              <a:t>Organise work in one place: </a:t>
            </a:r>
            <a:r>
              <a:rPr lang="en-GB" sz="1800" dirty="0"/>
              <a:t>All the relevant information can be organised and kept in one place such as Tasks, work deadlines, checklists and any other relevant information.</a:t>
            </a:r>
          </a:p>
          <a:p>
            <a:r>
              <a:rPr lang="en-GB" sz="1800" b="1" dirty="0"/>
              <a:t>Monitor progress: </a:t>
            </a:r>
            <a:r>
              <a:rPr lang="en-GB" sz="1800" dirty="0"/>
              <a:t>Team leaders can keep a track of completed tasks, in progress tasks or any other task that would need attention.</a:t>
            </a:r>
          </a:p>
          <a:p>
            <a:r>
              <a:rPr lang="en-GB" sz="1800" b="1" dirty="0"/>
              <a:t>Keeping Track: </a:t>
            </a:r>
            <a:r>
              <a:rPr lang="en-GB" sz="1800" dirty="0"/>
              <a:t>Using Microsoft Teams and help keep track of every task and Due dates so there are no delays with anything.</a:t>
            </a:r>
          </a:p>
          <a:p>
            <a:r>
              <a:rPr lang="en-GB" sz="1800" b="1" dirty="0"/>
              <a:t>Avoid duplicate work: </a:t>
            </a:r>
            <a:r>
              <a:rPr lang="en-GB" sz="1800" dirty="0"/>
              <a:t>Using Microsoft team can help staff see which task has already been assigned or completed.</a:t>
            </a:r>
          </a:p>
          <a:p>
            <a:r>
              <a:rPr lang="en-GB" sz="1800" b="1" dirty="0"/>
              <a:t>Prioritises: </a:t>
            </a:r>
            <a:r>
              <a:rPr lang="en-GB" sz="1800" dirty="0"/>
              <a:t>Microsoft teams can help staff identify urgent or priority work.</a:t>
            </a:r>
          </a:p>
          <a:p>
            <a:r>
              <a:rPr lang="en-GB" sz="1800" b="1" dirty="0"/>
              <a:t>Save times: </a:t>
            </a:r>
            <a:r>
              <a:rPr lang="en-GB" sz="1800" dirty="0"/>
              <a:t>Having tasks organised in one shared folder can save time spent searching through messages, emails or paperwork.</a:t>
            </a:r>
          </a:p>
          <a:p>
            <a:endParaRPr lang="en-GB" sz="1800" dirty="0"/>
          </a:p>
          <a:p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B7710C3-5B21-B779-C8E1-408EE101D19E}"/>
              </a:ext>
            </a:extLst>
          </p:cNvPr>
          <p:cNvSpPr txBox="1">
            <a:spLocks/>
          </p:cNvSpPr>
          <p:nvPr/>
        </p:nvSpPr>
        <p:spPr>
          <a:xfrm>
            <a:off x="1275735" y="1031465"/>
            <a:ext cx="8413955" cy="618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b="1" dirty="0"/>
              <a:t>Advantages of Microsoft Teams:</a:t>
            </a:r>
          </a:p>
        </p:txBody>
      </p:sp>
    </p:spTree>
    <p:extLst>
      <p:ext uri="{BB962C8B-B14F-4D97-AF65-F5344CB8AC3E}">
        <p14:creationId xmlns:p14="http://schemas.microsoft.com/office/powerpoint/2010/main" val="37821997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41E32-864F-F243-43F6-65E8B03F1D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b="1" dirty="0"/>
              <a:t>Staff Training: </a:t>
            </a:r>
            <a:r>
              <a:rPr lang="en-GB" sz="1800" dirty="0"/>
              <a:t>Most staff members will require extra time to learn to use MST.</a:t>
            </a:r>
          </a:p>
          <a:p>
            <a:r>
              <a:rPr lang="en-GB" sz="1800" b="1" dirty="0"/>
              <a:t>Internet access: </a:t>
            </a:r>
            <a:r>
              <a:rPr lang="en-GB" sz="1800" dirty="0"/>
              <a:t>MST require a WiFi connection to work with, some staff members might not a WiFi connection out of work place to check and keep updated, and will only be able to access at work.</a:t>
            </a:r>
          </a:p>
          <a:p>
            <a:r>
              <a:rPr lang="en-GB" sz="1800" b="1" dirty="0"/>
              <a:t>Keeping it up to date: </a:t>
            </a:r>
            <a:r>
              <a:rPr lang="en-GB" sz="1800" dirty="0"/>
              <a:t>MST will require it to be used and updated regularly to update task status.</a:t>
            </a:r>
          </a:p>
          <a:p>
            <a:r>
              <a:rPr lang="en-GB" sz="1800" b="1" dirty="0"/>
              <a:t>Complicated: </a:t>
            </a:r>
            <a:r>
              <a:rPr lang="en-GB" sz="1800" dirty="0"/>
              <a:t>Using MST can be complicated to use of some people specially for elder generation as they might not be aware of technology as much as current generation.</a:t>
            </a:r>
          </a:p>
          <a:p>
            <a:r>
              <a:rPr lang="en-GB" sz="1800" b="1" dirty="0"/>
              <a:t>Confidentiality Concerns: </a:t>
            </a:r>
            <a:r>
              <a:rPr lang="en-GB" sz="1800" dirty="0"/>
              <a:t>Information needs to be handed carefully, with minimal personal information included.</a:t>
            </a:r>
          </a:p>
          <a:p>
            <a:r>
              <a:rPr lang="en-GB" sz="1800" b="1" dirty="0"/>
              <a:t>Technology Problems: </a:t>
            </a:r>
            <a:r>
              <a:rPr lang="en-GB" sz="1800" dirty="0"/>
              <a:t>Internet disruption, device or MST 365 problems could prevent staff accessing information and causing delays.</a:t>
            </a:r>
          </a:p>
          <a:p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CB017DA-40BD-C1B6-018C-DD4418E96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6123" y="413364"/>
            <a:ext cx="8413955" cy="618101"/>
          </a:xfrm>
        </p:spPr>
        <p:txBody>
          <a:bodyPr>
            <a:noAutofit/>
          </a:bodyPr>
          <a:lstStyle/>
          <a:p>
            <a:pPr algn="ctr"/>
            <a:r>
              <a:rPr lang="en-GB" sz="2000" b="1" dirty="0"/>
              <a:t>Advantages and Limitations of Microsoft Teams</a:t>
            </a:r>
            <a:br>
              <a:rPr lang="en-GB" sz="2000" b="1" dirty="0"/>
            </a:br>
            <a:endParaRPr lang="en-GB" sz="20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F57605F-123E-36A7-B420-0E339BEE9339}"/>
              </a:ext>
            </a:extLst>
          </p:cNvPr>
          <p:cNvSpPr txBox="1">
            <a:spLocks/>
          </p:cNvSpPr>
          <p:nvPr/>
        </p:nvSpPr>
        <p:spPr>
          <a:xfrm>
            <a:off x="970937" y="1031465"/>
            <a:ext cx="8413955" cy="618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b="1" dirty="0"/>
              <a:t>Limitations of Microsoft Teams</a:t>
            </a:r>
            <a:br>
              <a:rPr lang="en-GB" sz="1800" dirty="0"/>
            </a:b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005430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38775-37B7-2869-BA1A-81DF89431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5951" y="276635"/>
            <a:ext cx="8640097" cy="588604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/>
              <a:t>How Ashford can implement these changes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08CC3-8C13-472F-0986-2890E973A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481496"/>
            <a:ext cx="10515600" cy="4351338"/>
          </a:xfrm>
        </p:spPr>
        <p:txBody>
          <a:bodyPr>
            <a:normAutofit/>
          </a:bodyPr>
          <a:lstStyle/>
          <a:p>
            <a:r>
              <a:rPr lang="en-GB" sz="1800" b="1" dirty="0"/>
              <a:t>Hold team meetings</a:t>
            </a:r>
            <a:r>
              <a:rPr lang="en-GB" sz="1800" dirty="0"/>
              <a:t>: Ashford can use Microsoft teams to arrange and set meeting for staff members to attend.</a:t>
            </a:r>
          </a:p>
          <a:p>
            <a:r>
              <a:rPr lang="en-GB" sz="1800" b="1" dirty="0"/>
              <a:t>Provide staff training</a:t>
            </a:r>
            <a:r>
              <a:rPr lang="en-GB" sz="1800" dirty="0"/>
              <a:t>: Arrange training for all the staff members who are unfamiliar with this software.</a:t>
            </a:r>
          </a:p>
          <a:p>
            <a:r>
              <a:rPr lang="en-GB" sz="1800" b="1" dirty="0"/>
              <a:t>Regular reviews</a:t>
            </a:r>
            <a:r>
              <a:rPr lang="en-GB" sz="1800" dirty="0"/>
              <a:t>: Gathering reviews from staff regularly to check whether the implemented changed have improved.</a:t>
            </a:r>
          </a:p>
          <a:p>
            <a:r>
              <a:rPr lang="en-GB" sz="1800" b="1" dirty="0"/>
              <a:t> Dedicated Ashford Teams channel: </a:t>
            </a:r>
            <a:r>
              <a:rPr lang="en-GB" sz="1800" dirty="0"/>
              <a:t>where management can post important announcements, policy changes and service updates so staff have one reliable place </a:t>
            </a:r>
            <a:r>
              <a:rPr lang="en-GB" sz="1800"/>
              <a:t>to check.</a:t>
            </a:r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42817573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7473</TotalTime>
  <Words>451</Words>
  <Application>Microsoft Office PowerPoint</Application>
  <PresentationFormat>Widescreen</PresentationFormat>
  <Paragraphs>35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Ashford Community Care Centre Presentation  </vt:lpstr>
      <vt:lpstr>Advantages and Limitations of Microsoft Teams </vt:lpstr>
      <vt:lpstr>Advantages and Limitations of Microsoft Teams </vt:lpstr>
      <vt:lpstr>How Ashford can implement these changes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Sadia Perveen</dc:creator>
  <cp:lastModifiedBy>Sadia Perveen</cp:lastModifiedBy>
  <cp:revision>3</cp:revision>
  <dcterms:created xsi:type="dcterms:W3CDTF">2026-09-23T10:53:59Z</dcterms:created>
  <dcterms:modified xsi:type="dcterms:W3CDTF">2026-10-07T09:13:16Z</dcterms:modified>
</cp:coreProperties>
</file>