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43"/>
  </p:notesMasterIdLst>
  <p:sldIdLst>
    <p:sldId id="281" r:id="rId3"/>
    <p:sldId id="282" r:id="rId4"/>
    <p:sldId id="319" r:id="rId5"/>
    <p:sldId id="320" r:id="rId6"/>
    <p:sldId id="329" r:id="rId7"/>
    <p:sldId id="330" r:id="rId8"/>
    <p:sldId id="289" r:id="rId9"/>
    <p:sldId id="292" r:id="rId10"/>
    <p:sldId id="344" r:id="rId11"/>
    <p:sldId id="346" r:id="rId12"/>
    <p:sldId id="331" r:id="rId13"/>
    <p:sldId id="332" r:id="rId14"/>
    <p:sldId id="334" r:id="rId15"/>
    <p:sldId id="350" r:id="rId16"/>
    <p:sldId id="335" r:id="rId17"/>
    <p:sldId id="351" r:id="rId18"/>
    <p:sldId id="336" r:id="rId19"/>
    <p:sldId id="355" r:id="rId20"/>
    <p:sldId id="353" r:id="rId21"/>
    <p:sldId id="359" r:id="rId22"/>
    <p:sldId id="360" r:id="rId23"/>
    <p:sldId id="361" r:id="rId24"/>
    <p:sldId id="362" r:id="rId25"/>
    <p:sldId id="363" r:id="rId26"/>
    <p:sldId id="364" r:id="rId27"/>
    <p:sldId id="365" r:id="rId28"/>
    <p:sldId id="317" r:id="rId29"/>
    <p:sldId id="337" r:id="rId30"/>
    <p:sldId id="338" r:id="rId31"/>
    <p:sldId id="339" r:id="rId32"/>
    <p:sldId id="356" r:id="rId33"/>
    <p:sldId id="341" r:id="rId34"/>
    <p:sldId id="342" r:id="rId35"/>
    <p:sldId id="348" r:id="rId36"/>
    <p:sldId id="366" r:id="rId37"/>
    <p:sldId id="367" r:id="rId38"/>
    <p:sldId id="358" r:id="rId39"/>
    <p:sldId id="357" r:id="rId40"/>
    <p:sldId id="313" r:id="rId41"/>
    <p:sldId id="300" r:id="rId4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EECDE2-0998-4DE2-9EBF-D80C88FE209D}" v="134" dt="2022-02-18T09:45:35.1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43" autoAdjust="0"/>
    <p:restoredTop sz="56140" autoAdjust="0"/>
  </p:normalViewPr>
  <p:slideViewPr>
    <p:cSldViewPr snapToGrid="0">
      <p:cViewPr varScale="1">
        <p:scale>
          <a:sx n="37" d="100"/>
          <a:sy n="37" d="100"/>
        </p:scale>
        <p:origin x="1656" y="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microsoft.com/office/2015/10/relationships/revisionInfo" Target="revisionInfo.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oned Saer" userId="a511e1c1-9c87-4f4d-8480-d58f9216da9a" providerId="ADAL" clId="{5C7C316A-98B9-46B6-BC1A-0F0410F23A12}"/>
    <pc:docChg chg="undo custSel modSld sldOrd">
      <pc:chgData name="Sioned Saer" userId="a511e1c1-9c87-4f4d-8480-d58f9216da9a" providerId="ADAL" clId="{5C7C316A-98B9-46B6-BC1A-0F0410F23A12}" dt="2022-01-01T15:58:13.805" v="450" actId="14100"/>
      <pc:docMkLst>
        <pc:docMk/>
      </pc:docMkLst>
      <pc:sldChg chg="modSp mod">
        <pc:chgData name="Sioned Saer" userId="a511e1c1-9c87-4f4d-8480-d58f9216da9a" providerId="ADAL" clId="{5C7C316A-98B9-46B6-BC1A-0F0410F23A12}" dt="2022-01-01T15:44:58.332" v="116" actId="113"/>
        <pc:sldMkLst>
          <pc:docMk/>
          <pc:sldMk cId="2417006755" sldId="282"/>
        </pc:sldMkLst>
        <pc:spChg chg="mod">
          <ac:chgData name="Sioned Saer" userId="a511e1c1-9c87-4f4d-8480-d58f9216da9a" providerId="ADAL" clId="{5C7C316A-98B9-46B6-BC1A-0F0410F23A12}" dt="2022-01-01T15:44:58.332" v="116" actId="113"/>
          <ac:spMkLst>
            <pc:docMk/>
            <pc:sldMk cId="2417006755" sldId="282"/>
            <ac:spMk id="2" creationId="{00000000-0000-0000-0000-000000000000}"/>
          </ac:spMkLst>
        </pc:spChg>
      </pc:sldChg>
      <pc:sldChg chg="modSp mod">
        <pc:chgData name="Sioned Saer" userId="a511e1c1-9c87-4f4d-8480-d58f9216da9a" providerId="ADAL" clId="{5C7C316A-98B9-46B6-BC1A-0F0410F23A12}" dt="2022-01-01T15:45:46.701" v="121" actId="20577"/>
        <pc:sldMkLst>
          <pc:docMk/>
          <pc:sldMk cId="1846019856" sldId="286"/>
        </pc:sldMkLst>
        <pc:spChg chg="mod">
          <ac:chgData name="Sioned Saer" userId="a511e1c1-9c87-4f4d-8480-d58f9216da9a" providerId="ADAL" clId="{5C7C316A-98B9-46B6-BC1A-0F0410F23A12}" dt="2022-01-01T15:45:46.701" v="121" actId="20577"/>
          <ac:spMkLst>
            <pc:docMk/>
            <pc:sldMk cId="1846019856" sldId="286"/>
            <ac:spMk id="5" creationId="{00000000-0000-0000-0000-000000000000}"/>
          </ac:spMkLst>
        </pc:spChg>
      </pc:sldChg>
      <pc:sldChg chg="modSp mod">
        <pc:chgData name="Sioned Saer" userId="a511e1c1-9c87-4f4d-8480-d58f9216da9a" providerId="ADAL" clId="{5C7C316A-98B9-46B6-BC1A-0F0410F23A12}" dt="2022-01-01T15:46:19.049" v="123" actId="255"/>
        <pc:sldMkLst>
          <pc:docMk/>
          <pc:sldMk cId="895809844" sldId="287"/>
        </pc:sldMkLst>
        <pc:spChg chg="mod">
          <ac:chgData name="Sioned Saer" userId="a511e1c1-9c87-4f4d-8480-d58f9216da9a" providerId="ADAL" clId="{5C7C316A-98B9-46B6-BC1A-0F0410F23A12}" dt="2022-01-01T15:46:19.049" v="123" actId="255"/>
          <ac:spMkLst>
            <pc:docMk/>
            <pc:sldMk cId="895809844" sldId="287"/>
            <ac:spMk id="3" creationId="{00000000-0000-0000-0000-000000000000}"/>
          </ac:spMkLst>
        </pc:spChg>
      </pc:sldChg>
      <pc:sldChg chg="modSp mod">
        <pc:chgData name="Sioned Saer" userId="a511e1c1-9c87-4f4d-8480-d58f9216da9a" providerId="ADAL" clId="{5C7C316A-98B9-46B6-BC1A-0F0410F23A12}" dt="2022-01-01T15:47:59.680" v="197" actId="6549"/>
        <pc:sldMkLst>
          <pc:docMk/>
          <pc:sldMk cId="3750503405" sldId="304"/>
        </pc:sldMkLst>
        <pc:spChg chg="mod">
          <ac:chgData name="Sioned Saer" userId="a511e1c1-9c87-4f4d-8480-d58f9216da9a" providerId="ADAL" clId="{5C7C316A-98B9-46B6-BC1A-0F0410F23A12}" dt="2022-01-01T15:47:56.959" v="196" actId="6549"/>
          <ac:spMkLst>
            <pc:docMk/>
            <pc:sldMk cId="3750503405" sldId="304"/>
            <ac:spMk id="17411" creationId="{00000000-0000-0000-0000-000000000000}"/>
          </ac:spMkLst>
        </pc:spChg>
        <pc:spChg chg="mod">
          <ac:chgData name="Sioned Saer" userId="a511e1c1-9c87-4f4d-8480-d58f9216da9a" providerId="ADAL" clId="{5C7C316A-98B9-46B6-BC1A-0F0410F23A12}" dt="2022-01-01T15:47:59.680" v="197" actId="6549"/>
          <ac:spMkLst>
            <pc:docMk/>
            <pc:sldMk cId="3750503405" sldId="304"/>
            <ac:spMk id="17412" creationId="{00000000-0000-0000-0000-000000000000}"/>
          </ac:spMkLst>
        </pc:spChg>
      </pc:sldChg>
      <pc:sldChg chg="modSp mod">
        <pc:chgData name="Sioned Saer" userId="a511e1c1-9c87-4f4d-8480-d58f9216da9a" providerId="ADAL" clId="{5C7C316A-98B9-46B6-BC1A-0F0410F23A12}" dt="2022-01-01T15:56:32.613" v="431" actId="14100"/>
        <pc:sldMkLst>
          <pc:docMk/>
          <pc:sldMk cId="1242399537" sldId="305"/>
        </pc:sldMkLst>
        <pc:spChg chg="mod">
          <ac:chgData name="Sioned Saer" userId="a511e1c1-9c87-4f4d-8480-d58f9216da9a" providerId="ADAL" clId="{5C7C316A-98B9-46B6-BC1A-0F0410F23A12}" dt="2022-01-01T15:55:41.876" v="410" actId="14100"/>
          <ac:spMkLst>
            <pc:docMk/>
            <pc:sldMk cId="1242399537" sldId="305"/>
            <ac:spMk id="2" creationId="{00000000-0000-0000-0000-000000000000}"/>
          </ac:spMkLst>
        </pc:spChg>
        <pc:spChg chg="mod">
          <ac:chgData name="Sioned Saer" userId="a511e1c1-9c87-4f4d-8480-d58f9216da9a" providerId="ADAL" clId="{5C7C316A-98B9-46B6-BC1A-0F0410F23A12}" dt="2022-01-01T15:55:48.142" v="411" actId="14100"/>
          <ac:spMkLst>
            <pc:docMk/>
            <pc:sldMk cId="1242399537" sldId="305"/>
            <ac:spMk id="3" creationId="{00000000-0000-0000-0000-000000000000}"/>
          </ac:spMkLst>
        </pc:spChg>
        <pc:spChg chg="mod">
          <ac:chgData name="Sioned Saer" userId="a511e1c1-9c87-4f4d-8480-d58f9216da9a" providerId="ADAL" clId="{5C7C316A-98B9-46B6-BC1A-0F0410F23A12}" dt="2022-01-01T15:56:32.613" v="431" actId="14100"/>
          <ac:spMkLst>
            <pc:docMk/>
            <pc:sldMk cId="1242399537" sldId="305"/>
            <ac:spMk id="4" creationId="{00000000-0000-0000-0000-000000000000}"/>
          </ac:spMkLst>
        </pc:spChg>
      </pc:sldChg>
      <pc:sldChg chg="modSp mod">
        <pc:chgData name="Sioned Saer" userId="a511e1c1-9c87-4f4d-8480-d58f9216da9a" providerId="ADAL" clId="{5C7C316A-98B9-46B6-BC1A-0F0410F23A12}" dt="2022-01-01T15:50:48.490" v="327" actId="20577"/>
        <pc:sldMkLst>
          <pc:docMk/>
          <pc:sldMk cId="1198542892" sldId="308"/>
        </pc:sldMkLst>
        <pc:spChg chg="mod">
          <ac:chgData name="Sioned Saer" userId="a511e1c1-9c87-4f4d-8480-d58f9216da9a" providerId="ADAL" clId="{5C7C316A-98B9-46B6-BC1A-0F0410F23A12}" dt="2022-01-01T15:50:48.490" v="327" actId="20577"/>
          <ac:spMkLst>
            <pc:docMk/>
            <pc:sldMk cId="1198542892" sldId="308"/>
            <ac:spMk id="2" creationId="{00000000-0000-0000-0000-000000000000}"/>
          </ac:spMkLst>
        </pc:spChg>
        <pc:spChg chg="mod">
          <ac:chgData name="Sioned Saer" userId="a511e1c1-9c87-4f4d-8480-d58f9216da9a" providerId="ADAL" clId="{5C7C316A-98B9-46B6-BC1A-0F0410F23A12}" dt="2022-01-01T15:50:31.557" v="318" actId="14100"/>
          <ac:spMkLst>
            <pc:docMk/>
            <pc:sldMk cId="1198542892" sldId="308"/>
            <ac:spMk id="3" creationId="{00000000-0000-0000-0000-000000000000}"/>
          </ac:spMkLst>
        </pc:spChg>
        <pc:spChg chg="mod">
          <ac:chgData name="Sioned Saer" userId="a511e1c1-9c87-4f4d-8480-d58f9216da9a" providerId="ADAL" clId="{5C7C316A-98B9-46B6-BC1A-0F0410F23A12}" dt="2022-01-01T15:50:36.373" v="319" actId="14100"/>
          <ac:spMkLst>
            <pc:docMk/>
            <pc:sldMk cId="1198542892" sldId="308"/>
            <ac:spMk id="4" creationId="{00000000-0000-0000-0000-000000000000}"/>
          </ac:spMkLst>
        </pc:spChg>
      </pc:sldChg>
      <pc:sldChg chg="ord">
        <pc:chgData name="Sioned Saer" userId="a511e1c1-9c87-4f4d-8480-d58f9216da9a" providerId="ADAL" clId="{5C7C316A-98B9-46B6-BC1A-0F0410F23A12}" dt="2022-01-01T15:51:13.752" v="329"/>
        <pc:sldMkLst>
          <pc:docMk/>
          <pc:sldMk cId="1541283643" sldId="312"/>
        </pc:sldMkLst>
      </pc:sldChg>
      <pc:sldChg chg="modSp mod">
        <pc:chgData name="Sioned Saer" userId="a511e1c1-9c87-4f4d-8480-d58f9216da9a" providerId="ADAL" clId="{5C7C316A-98B9-46B6-BC1A-0F0410F23A12}" dt="2022-01-01T15:58:13.805" v="450" actId="14100"/>
        <pc:sldMkLst>
          <pc:docMk/>
          <pc:sldMk cId="1591034688" sldId="313"/>
        </pc:sldMkLst>
        <pc:spChg chg="mod">
          <ac:chgData name="Sioned Saer" userId="a511e1c1-9c87-4f4d-8480-d58f9216da9a" providerId="ADAL" clId="{5C7C316A-98B9-46B6-BC1A-0F0410F23A12}" dt="2022-01-01T15:49:40.392" v="306" actId="20577"/>
          <ac:spMkLst>
            <pc:docMk/>
            <pc:sldMk cId="1591034688" sldId="313"/>
            <ac:spMk id="2" creationId="{00000000-0000-0000-0000-000000000000}"/>
          </ac:spMkLst>
        </pc:spChg>
        <pc:spChg chg="mod">
          <ac:chgData name="Sioned Saer" userId="a511e1c1-9c87-4f4d-8480-d58f9216da9a" providerId="ADAL" clId="{5C7C316A-98B9-46B6-BC1A-0F0410F23A12}" dt="2022-01-01T15:58:03.467" v="448" actId="14100"/>
          <ac:spMkLst>
            <pc:docMk/>
            <pc:sldMk cId="1591034688" sldId="313"/>
            <ac:spMk id="3" creationId="{00000000-0000-0000-0000-000000000000}"/>
          </ac:spMkLst>
        </pc:spChg>
        <pc:spChg chg="mod">
          <ac:chgData name="Sioned Saer" userId="a511e1c1-9c87-4f4d-8480-d58f9216da9a" providerId="ADAL" clId="{5C7C316A-98B9-46B6-BC1A-0F0410F23A12}" dt="2022-01-01T15:58:13.805" v="450" actId="14100"/>
          <ac:spMkLst>
            <pc:docMk/>
            <pc:sldMk cId="1591034688" sldId="313"/>
            <ac:spMk id="4" creationId="{00000000-0000-0000-0000-000000000000}"/>
          </ac:spMkLst>
        </pc:spChg>
      </pc:sldChg>
      <pc:sldChg chg="modSp mod">
        <pc:chgData name="Sioned Saer" userId="a511e1c1-9c87-4f4d-8480-d58f9216da9a" providerId="ADAL" clId="{5C7C316A-98B9-46B6-BC1A-0F0410F23A12}" dt="2022-01-01T15:49:49.787" v="311" actId="20577"/>
        <pc:sldMkLst>
          <pc:docMk/>
          <pc:sldMk cId="1434744118" sldId="314"/>
        </pc:sldMkLst>
        <pc:spChg chg="mod">
          <ac:chgData name="Sioned Saer" userId="a511e1c1-9c87-4f4d-8480-d58f9216da9a" providerId="ADAL" clId="{5C7C316A-98B9-46B6-BC1A-0F0410F23A12}" dt="2022-01-01T15:49:49.787" v="311" actId="20577"/>
          <ac:spMkLst>
            <pc:docMk/>
            <pc:sldMk cId="1434744118" sldId="314"/>
            <ac:spMk id="2" creationId="{00000000-0000-0000-0000-000000000000}"/>
          </ac:spMkLst>
        </pc:spChg>
      </pc:sldChg>
      <pc:sldChg chg="modSp mod">
        <pc:chgData name="Sioned Saer" userId="a511e1c1-9c87-4f4d-8480-d58f9216da9a" providerId="ADAL" clId="{5C7C316A-98B9-46B6-BC1A-0F0410F23A12}" dt="2022-01-01T15:50:04.141" v="315" actId="20577"/>
        <pc:sldMkLst>
          <pc:docMk/>
          <pc:sldMk cId="955632249" sldId="315"/>
        </pc:sldMkLst>
        <pc:spChg chg="mod">
          <ac:chgData name="Sioned Saer" userId="a511e1c1-9c87-4f4d-8480-d58f9216da9a" providerId="ADAL" clId="{5C7C316A-98B9-46B6-BC1A-0F0410F23A12}" dt="2022-01-01T15:50:04.141" v="315" actId="20577"/>
          <ac:spMkLst>
            <pc:docMk/>
            <pc:sldMk cId="955632249" sldId="315"/>
            <ac:spMk id="2" creationId="{00000000-0000-0000-0000-000000000000}"/>
          </ac:spMkLst>
        </pc:spChg>
      </pc:sldChg>
    </pc:docChg>
  </pc:docChgLst>
  <pc:docChgLst>
    <pc:chgData name="Sioned Saer" userId="a511e1c1-9c87-4f4d-8480-d58f9216da9a" providerId="ADAL" clId="{08335C3F-885B-483A-A2B5-710B11680C34}"/>
    <pc:docChg chg="custSel modSld">
      <pc:chgData name="Sioned Saer" userId="a511e1c1-9c87-4f4d-8480-d58f9216da9a" providerId="ADAL" clId="{08335C3F-885B-483A-A2B5-710B11680C34}" dt="2021-04-12T16:15:43.897" v="663" actId="20577"/>
      <pc:docMkLst>
        <pc:docMk/>
      </pc:docMkLst>
      <pc:sldChg chg="modSp mod">
        <pc:chgData name="Sioned Saer" userId="a511e1c1-9c87-4f4d-8480-d58f9216da9a" providerId="ADAL" clId="{08335C3F-885B-483A-A2B5-710B11680C34}" dt="2021-04-12T16:11:09.285" v="309" actId="20577"/>
        <pc:sldMkLst>
          <pc:docMk/>
          <pc:sldMk cId="1426304849" sldId="306"/>
        </pc:sldMkLst>
        <pc:spChg chg="mod">
          <ac:chgData name="Sioned Saer" userId="a511e1c1-9c87-4f4d-8480-d58f9216da9a" providerId="ADAL" clId="{08335C3F-885B-483A-A2B5-710B11680C34}" dt="2021-04-12T16:11:09.285" v="309" actId="20577"/>
          <ac:spMkLst>
            <pc:docMk/>
            <pc:sldMk cId="1426304849" sldId="306"/>
            <ac:spMk id="3" creationId="{00000000-0000-0000-0000-000000000000}"/>
          </ac:spMkLst>
        </pc:spChg>
        <pc:spChg chg="mod">
          <ac:chgData name="Sioned Saer" userId="a511e1c1-9c87-4f4d-8480-d58f9216da9a" providerId="ADAL" clId="{08335C3F-885B-483A-A2B5-710B11680C34}" dt="2021-04-12T16:11:05.092" v="271" actId="20577"/>
          <ac:spMkLst>
            <pc:docMk/>
            <pc:sldMk cId="1426304849" sldId="306"/>
            <ac:spMk id="4" creationId="{00000000-0000-0000-0000-000000000000}"/>
          </ac:spMkLst>
        </pc:spChg>
      </pc:sldChg>
      <pc:sldChg chg="modSp mod">
        <pc:chgData name="Sioned Saer" userId="a511e1c1-9c87-4f4d-8480-d58f9216da9a" providerId="ADAL" clId="{08335C3F-885B-483A-A2B5-710B11680C34}" dt="2021-04-12T16:10:47.556" v="244" actId="113"/>
        <pc:sldMkLst>
          <pc:docMk/>
          <pc:sldMk cId="3558254062" sldId="310"/>
        </pc:sldMkLst>
        <pc:spChg chg="mod">
          <ac:chgData name="Sioned Saer" userId="a511e1c1-9c87-4f4d-8480-d58f9216da9a" providerId="ADAL" clId="{08335C3F-885B-483A-A2B5-710B11680C34}" dt="2021-04-12T16:10:47.556" v="244" actId="113"/>
          <ac:spMkLst>
            <pc:docMk/>
            <pc:sldMk cId="3558254062" sldId="310"/>
            <ac:spMk id="3" creationId="{00000000-0000-0000-0000-000000000000}"/>
          </ac:spMkLst>
        </pc:spChg>
        <pc:spChg chg="mod">
          <ac:chgData name="Sioned Saer" userId="a511e1c1-9c87-4f4d-8480-d58f9216da9a" providerId="ADAL" clId="{08335C3F-885B-483A-A2B5-710B11680C34}" dt="2021-04-12T16:10:39.493" v="242" actId="113"/>
          <ac:spMkLst>
            <pc:docMk/>
            <pc:sldMk cId="3558254062" sldId="310"/>
            <ac:spMk id="4" creationId="{00000000-0000-0000-0000-000000000000}"/>
          </ac:spMkLst>
        </pc:spChg>
      </pc:sldChg>
      <pc:sldChg chg="modSp mod">
        <pc:chgData name="Sioned Saer" userId="a511e1c1-9c87-4f4d-8480-d58f9216da9a" providerId="ADAL" clId="{08335C3F-885B-483A-A2B5-710B11680C34}" dt="2021-04-12T16:15:43.897" v="663" actId="20577"/>
        <pc:sldMkLst>
          <pc:docMk/>
          <pc:sldMk cId="1541283643" sldId="312"/>
        </pc:sldMkLst>
        <pc:spChg chg="mod">
          <ac:chgData name="Sioned Saer" userId="a511e1c1-9c87-4f4d-8480-d58f9216da9a" providerId="ADAL" clId="{08335C3F-885B-483A-A2B5-710B11680C34}" dt="2021-04-12T16:11:47.578" v="331" actId="113"/>
          <ac:spMkLst>
            <pc:docMk/>
            <pc:sldMk cId="1541283643" sldId="312"/>
            <ac:spMk id="2" creationId="{00000000-0000-0000-0000-000000000000}"/>
          </ac:spMkLst>
        </pc:spChg>
        <pc:spChg chg="mod">
          <ac:chgData name="Sioned Saer" userId="a511e1c1-9c87-4f4d-8480-d58f9216da9a" providerId="ADAL" clId="{08335C3F-885B-483A-A2B5-710B11680C34}" dt="2021-04-12T16:14:37.680" v="590" actId="255"/>
          <ac:spMkLst>
            <pc:docMk/>
            <pc:sldMk cId="1541283643" sldId="312"/>
            <ac:spMk id="3" creationId="{00000000-0000-0000-0000-000000000000}"/>
          </ac:spMkLst>
        </pc:spChg>
        <pc:spChg chg="mod">
          <ac:chgData name="Sioned Saer" userId="a511e1c1-9c87-4f4d-8480-d58f9216da9a" providerId="ADAL" clId="{08335C3F-885B-483A-A2B5-710B11680C34}" dt="2021-04-12T16:15:43.897" v="663" actId="20577"/>
          <ac:spMkLst>
            <pc:docMk/>
            <pc:sldMk cId="1541283643" sldId="312"/>
            <ac:spMk id="4" creationId="{00000000-0000-0000-0000-000000000000}"/>
          </ac:spMkLst>
        </pc:spChg>
      </pc:sldChg>
      <pc:sldChg chg="modSp mod">
        <pc:chgData name="Sioned Saer" userId="a511e1c1-9c87-4f4d-8480-d58f9216da9a" providerId="ADAL" clId="{08335C3F-885B-483A-A2B5-710B11680C34}" dt="2021-04-12T16:09:53.812" v="239" actId="6549"/>
        <pc:sldMkLst>
          <pc:docMk/>
          <pc:sldMk cId="1591034688" sldId="313"/>
        </pc:sldMkLst>
        <pc:spChg chg="mod">
          <ac:chgData name="Sioned Saer" userId="a511e1c1-9c87-4f4d-8480-d58f9216da9a" providerId="ADAL" clId="{08335C3F-885B-483A-A2B5-710B11680C34}" dt="2021-04-12T16:07:09.680" v="48" actId="20577"/>
          <ac:spMkLst>
            <pc:docMk/>
            <pc:sldMk cId="1591034688" sldId="313"/>
            <ac:spMk id="2" creationId="{00000000-0000-0000-0000-000000000000}"/>
          </ac:spMkLst>
        </pc:spChg>
        <pc:spChg chg="mod">
          <ac:chgData name="Sioned Saer" userId="a511e1c1-9c87-4f4d-8480-d58f9216da9a" providerId="ADAL" clId="{08335C3F-885B-483A-A2B5-710B11680C34}" dt="2021-04-12T16:09:53.812" v="239" actId="6549"/>
          <ac:spMkLst>
            <pc:docMk/>
            <pc:sldMk cId="1591034688" sldId="313"/>
            <ac:spMk id="3" creationId="{00000000-0000-0000-0000-000000000000}"/>
          </ac:spMkLst>
        </pc:spChg>
        <pc:spChg chg="mod">
          <ac:chgData name="Sioned Saer" userId="a511e1c1-9c87-4f4d-8480-d58f9216da9a" providerId="ADAL" clId="{08335C3F-885B-483A-A2B5-710B11680C34}" dt="2021-04-12T16:09:42.990" v="229" actId="20577"/>
          <ac:spMkLst>
            <pc:docMk/>
            <pc:sldMk cId="1591034688" sldId="313"/>
            <ac:spMk id="4" creationId="{00000000-0000-0000-0000-000000000000}"/>
          </ac:spMkLst>
        </pc:spChg>
      </pc:sldChg>
    </pc:docChg>
  </pc:docChgLst>
  <pc:docChgLst>
    <pc:chgData name="Sioned Saer" userId="56a06dd508c3ffa7" providerId="LiveId" clId="{46880AD8-B9CE-4AF0-A096-2CF00132FE0C}"/>
    <pc:docChg chg="undo custSel addSld delSld modSld">
      <pc:chgData name="Sioned Saer" userId="56a06dd508c3ffa7" providerId="LiveId" clId="{46880AD8-B9CE-4AF0-A096-2CF00132FE0C}" dt="2022-02-12T10:52:09.867" v="152" actId="6549"/>
      <pc:docMkLst>
        <pc:docMk/>
      </pc:docMkLst>
      <pc:sldChg chg="modSp mod">
        <pc:chgData name="Sioned Saer" userId="56a06dd508c3ffa7" providerId="LiveId" clId="{46880AD8-B9CE-4AF0-A096-2CF00132FE0C}" dt="2022-02-12T10:33:47.275" v="52" actId="20577"/>
        <pc:sldMkLst>
          <pc:docMk/>
          <pc:sldMk cId="2417006755" sldId="282"/>
        </pc:sldMkLst>
        <pc:spChg chg="mod">
          <ac:chgData name="Sioned Saer" userId="56a06dd508c3ffa7" providerId="LiveId" clId="{46880AD8-B9CE-4AF0-A096-2CF00132FE0C}" dt="2022-02-12T10:33:47.275" v="52" actId="20577"/>
          <ac:spMkLst>
            <pc:docMk/>
            <pc:sldMk cId="2417006755" sldId="282"/>
            <ac:spMk id="2" creationId="{00000000-0000-0000-0000-000000000000}"/>
          </ac:spMkLst>
        </pc:spChg>
      </pc:sldChg>
      <pc:sldChg chg="del">
        <pc:chgData name="Sioned Saer" userId="56a06dd508c3ffa7" providerId="LiveId" clId="{46880AD8-B9CE-4AF0-A096-2CF00132FE0C}" dt="2022-02-12T10:33:50.844" v="54" actId="47"/>
        <pc:sldMkLst>
          <pc:docMk/>
          <pc:sldMk cId="1846019856" sldId="286"/>
        </pc:sldMkLst>
      </pc:sldChg>
      <pc:sldChg chg="del">
        <pc:chgData name="Sioned Saer" userId="56a06dd508c3ffa7" providerId="LiveId" clId="{46880AD8-B9CE-4AF0-A096-2CF00132FE0C}" dt="2022-02-12T10:33:51.539" v="55" actId="47"/>
        <pc:sldMkLst>
          <pc:docMk/>
          <pc:sldMk cId="895809844" sldId="287"/>
        </pc:sldMkLst>
      </pc:sldChg>
      <pc:sldChg chg="del">
        <pc:chgData name="Sioned Saer" userId="56a06dd508c3ffa7" providerId="LiveId" clId="{46880AD8-B9CE-4AF0-A096-2CF00132FE0C}" dt="2022-02-12T10:33:50.229" v="53" actId="47"/>
        <pc:sldMkLst>
          <pc:docMk/>
          <pc:sldMk cId="2838095205" sldId="301"/>
        </pc:sldMkLst>
      </pc:sldChg>
      <pc:sldChg chg="del">
        <pc:chgData name="Sioned Saer" userId="56a06dd508c3ffa7" providerId="LiveId" clId="{46880AD8-B9CE-4AF0-A096-2CF00132FE0C}" dt="2022-02-12T10:34:19.288" v="57" actId="47"/>
        <pc:sldMkLst>
          <pc:docMk/>
          <pc:sldMk cId="3750503405" sldId="304"/>
        </pc:sldMkLst>
      </pc:sldChg>
      <pc:sldChg chg="del">
        <pc:chgData name="Sioned Saer" userId="56a06dd508c3ffa7" providerId="LiveId" clId="{46880AD8-B9CE-4AF0-A096-2CF00132FE0C}" dt="2022-02-12T10:34:20.198" v="58" actId="47"/>
        <pc:sldMkLst>
          <pc:docMk/>
          <pc:sldMk cId="1242399537" sldId="305"/>
        </pc:sldMkLst>
      </pc:sldChg>
      <pc:sldChg chg="del">
        <pc:chgData name="Sioned Saer" userId="56a06dd508c3ffa7" providerId="LiveId" clId="{46880AD8-B9CE-4AF0-A096-2CF00132FE0C}" dt="2022-02-12T10:34:09.532" v="56" actId="47"/>
        <pc:sldMkLst>
          <pc:docMk/>
          <pc:sldMk cId="1578916693" sldId="307"/>
        </pc:sldMkLst>
      </pc:sldChg>
      <pc:sldChg chg="add del">
        <pc:chgData name="Sioned Saer" userId="56a06dd508c3ffa7" providerId="LiveId" clId="{46880AD8-B9CE-4AF0-A096-2CF00132FE0C}" dt="2022-02-12T10:34:39.094" v="65" actId="47"/>
        <pc:sldMkLst>
          <pc:docMk/>
          <pc:sldMk cId="1541283643" sldId="312"/>
        </pc:sldMkLst>
      </pc:sldChg>
      <pc:sldChg chg="del">
        <pc:chgData name="Sioned Saer" userId="56a06dd508c3ffa7" providerId="LiveId" clId="{46880AD8-B9CE-4AF0-A096-2CF00132FE0C}" dt="2022-02-12T10:34:21.485" v="59" actId="47"/>
        <pc:sldMkLst>
          <pc:docMk/>
          <pc:sldMk cId="1591034688" sldId="313"/>
        </pc:sldMkLst>
      </pc:sldChg>
      <pc:sldChg chg="del">
        <pc:chgData name="Sioned Saer" userId="56a06dd508c3ffa7" providerId="LiveId" clId="{46880AD8-B9CE-4AF0-A096-2CF00132FE0C}" dt="2022-02-12T10:34:22.284" v="60" actId="47"/>
        <pc:sldMkLst>
          <pc:docMk/>
          <pc:sldMk cId="1434744118" sldId="314"/>
        </pc:sldMkLst>
      </pc:sldChg>
      <pc:sldChg chg="del">
        <pc:chgData name="Sioned Saer" userId="56a06dd508c3ffa7" providerId="LiveId" clId="{46880AD8-B9CE-4AF0-A096-2CF00132FE0C}" dt="2022-02-12T10:34:23.533" v="61" actId="47"/>
        <pc:sldMkLst>
          <pc:docMk/>
          <pc:sldMk cId="955632249" sldId="315"/>
        </pc:sldMkLst>
      </pc:sldChg>
      <pc:sldChg chg="del">
        <pc:chgData name="Sioned Saer" userId="56a06dd508c3ffa7" providerId="LiveId" clId="{46880AD8-B9CE-4AF0-A096-2CF00132FE0C}" dt="2022-02-12T10:34:24.478" v="62" actId="47"/>
        <pc:sldMkLst>
          <pc:docMk/>
          <pc:sldMk cId="548046036" sldId="316"/>
        </pc:sldMkLst>
      </pc:sldChg>
      <pc:sldChg chg="modSp mod">
        <pc:chgData name="Sioned Saer" userId="56a06dd508c3ffa7" providerId="LiveId" clId="{46880AD8-B9CE-4AF0-A096-2CF00132FE0C}" dt="2022-02-12T10:52:09.867" v="152" actId="6549"/>
        <pc:sldMkLst>
          <pc:docMk/>
          <pc:sldMk cId="1717755504" sldId="317"/>
        </pc:sldMkLst>
        <pc:spChg chg="mod">
          <ac:chgData name="Sioned Saer" userId="56a06dd508c3ffa7" providerId="LiveId" clId="{46880AD8-B9CE-4AF0-A096-2CF00132FE0C}" dt="2022-02-12T10:52:09.867" v="152" actId="6549"/>
          <ac:spMkLst>
            <pc:docMk/>
            <pc:sldMk cId="1717755504" sldId="317"/>
            <ac:spMk id="2" creationId="{3CEEC7EA-033E-4EF5-A61C-72F679625310}"/>
          </ac:spMkLst>
        </pc:spChg>
      </pc:sldChg>
      <pc:sldChg chg="modSp mod">
        <pc:chgData name="Sioned Saer" userId="56a06dd508c3ffa7" providerId="LiveId" clId="{46880AD8-B9CE-4AF0-A096-2CF00132FE0C}" dt="2022-02-12T10:36:18.895" v="69" actId="14100"/>
        <pc:sldMkLst>
          <pc:docMk/>
          <pc:sldMk cId="1832873891" sldId="321"/>
        </pc:sldMkLst>
        <pc:spChg chg="mod">
          <ac:chgData name="Sioned Saer" userId="56a06dd508c3ffa7" providerId="LiveId" clId="{46880AD8-B9CE-4AF0-A096-2CF00132FE0C}" dt="2022-02-12T10:36:18.895" v="69" actId="14100"/>
          <ac:spMkLst>
            <pc:docMk/>
            <pc:sldMk cId="1832873891" sldId="321"/>
            <ac:spMk id="6" creationId="{0181E105-820A-4403-BDAE-403F7E65364A}"/>
          </ac:spMkLst>
        </pc:spChg>
        <pc:spChg chg="mod">
          <ac:chgData name="Sioned Saer" userId="56a06dd508c3ffa7" providerId="LiveId" clId="{46880AD8-B9CE-4AF0-A096-2CF00132FE0C}" dt="2022-02-12T10:36:09.506" v="68" actId="14100"/>
          <ac:spMkLst>
            <pc:docMk/>
            <pc:sldMk cId="1832873891" sldId="321"/>
            <ac:spMk id="7" creationId="{A809CD1D-6BA7-475D-830F-6E7D7B3FDF7D}"/>
          </ac:spMkLst>
        </pc:spChg>
      </pc:sldChg>
      <pc:sldChg chg="del">
        <pc:chgData name="Sioned Saer" userId="56a06dd508c3ffa7" providerId="LiveId" clId="{46880AD8-B9CE-4AF0-A096-2CF00132FE0C}" dt="2022-02-12T10:35:48.625" v="66" actId="47"/>
        <pc:sldMkLst>
          <pc:docMk/>
          <pc:sldMk cId="3288721034" sldId="336"/>
        </pc:sldMkLst>
      </pc:sldChg>
    </pc:docChg>
  </pc:docChgLst>
  <pc:docChgLst>
    <pc:chgData name="Sioned Saer" userId="56a06dd508c3ffa7" providerId="LiveId" clId="{1FEECDE2-0998-4DE2-9EBF-D80C88FE209D}"/>
    <pc:docChg chg="undo custSel addSld delSld modSld sldOrd">
      <pc:chgData name="Sioned Saer" userId="56a06dd508c3ffa7" providerId="LiveId" clId="{1FEECDE2-0998-4DE2-9EBF-D80C88FE209D}" dt="2022-02-18T14:46:15.149" v="24446" actId="6549"/>
      <pc:docMkLst>
        <pc:docMk/>
      </pc:docMkLst>
      <pc:sldChg chg="del">
        <pc:chgData name="Sioned Saer" userId="56a06dd508c3ffa7" providerId="LiveId" clId="{1FEECDE2-0998-4DE2-9EBF-D80C88FE209D}" dt="2022-02-12T11:13:36.895" v="137" actId="47"/>
        <pc:sldMkLst>
          <pc:docMk/>
          <pc:sldMk cId="4192295300" sldId="268"/>
        </pc:sldMkLst>
      </pc:sldChg>
      <pc:sldChg chg="del">
        <pc:chgData name="Sioned Saer" userId="56a06dd508c3ffa7" providerId="LiveId" clId="{1FEECDE2-0998-4DE2-9EBF-D80C88FE209D}" dt="2022-02-12T11:14:15.006" v="152" actId="47"/>
        <pc:sldMkLst>
          <pc:docMk/>
          <pc:sldMk cId="3416079106" sldId="269"/>
        </pc:sldMkLst>
      </pc:sldChg>
      <pc:sldChg chg="del">
        <pc:chgData name="Sioned Saer" userId="56a06dd508c3ffa7" providerId="LiveId" clId="{1FEECDE2-0998-4DE2-9EBF-D80C88FE209D}" dt="2022-02-12T11:13:46.587" v="148" actId="47"/>
        <pc:sldMkLst>
          <pc:docMk/>
          <pc:sldMk cId="474947468" sldId="270"/>
        </pc:sldMkLst>
      </pc:sldChg>
      <pc:sldChg chg="del">
        <pc:chgData name="Sioned Saer" userId="56a06dd508c3ffa7" providerId="LiveId" clId="{1FEECDE2-0998-4DE2-9EBF-D80C88FE209D}" dt="2022-02-12T11:13:34.799" v="130" actId="47"/>
        <pc:sldMkLst>
          <pc:docMk/>
          <pc:sldMk cId="2688045489" sldId="278"/>
        </pc:sldMkLst>
      </pc:sldChg>
      <pc:sldChg chg="del">
        <pc:chgData name="Sioned Saer" userId="56a06dd508c3ffa7" providerId="LiveId" clId="{1FEECDE2-0998-4DE2-9EBF-D80C88FE209D}" dt="2022-02-12T11:13:35.658" v="133" actId="47"/>
        <pc:sldMkLst>
          <pc:docMk/>
          <pc:sldMk cId="4258185867" sldId="279"/>
        </pc:sldMkLst>
      </pc:sldChg>
      <pc:sldChg chg="del">
        <pc:chgData name="Sioned Saer" userId="56a06dd508c3ffa7" providerId="LiveId" clId="{1FEECDE2-0998-4DE2-9EBF-D80C88FE209D}" dt="2022-02-12T11:13:36.240" v="135" actId="47"/>
        <pc:sldMkLst>
          <pc:docMk/>
          <pc:sldMk cId="1162234670" sldId="280"/>
        </pc:sldMkLst>
      </pc:sldChg>
      <pc:sldChg chg="modSp mod">
        <pc:chgData name="Sioned Saer" userId="56a06dd508c3ffa7" providerId="LiveId" clId="{1FEECDE2-0998-4DE2-9EBF-D80C88FE209D}" dt="2022-02-12T10:55:47.165" v="128" actId="20577"/>
        <pc:sldMkLst>
          <pc:docMk/>
          <pc:sldMk cId="2417006755" sldId="282"/>
        </pc:sldMkLst>
        <pc:spChg chg="mod">
          <ac:chgData name="Sioned Saer" userId="56a06dd508c3ffa7" providerId="LiveId" clId="{1FEECDE2-0998-4DE2-9EBF-D80C88FE209D}" dt="2022-02-12T10:55:47.165" v="128" actId="20577"/>
          <ac:spMkLst>
            <pc:docMk/>
            <pc:sldMk cId="2417006755" sldId="282"/>
            <ac:spMk id="2" creationId="{00000000-0000-0000-0000-000000000000}"/>
          </ac:spMkLst>
        </pc:spChg>
      </pc:sldChg>
      <pc:sldChg chg="del">
        <pc:chgData name="Sioned Saer" userId="56a06dd508c3ffa7" providerId="LiveId" clId="{1FEECDE2-0998-4DE2-9EBF-D80C88FE209D}" dt="2022-02-12T11:13:36.527" v="136" actId="47"/>
        <pc:sldMkLst>
          <pc:docMk/>
          <pc:sldMk cId="1071321616" sldId="285"/>
        </pc:sldMkLst>
      </pc:sldChg>
      <pc:sldChg chg="modSp mod modNotesTx">
        <pc:chgData name="Sioned Saer" userId="56a06dd508c3ffa7" providerId="LiveId" clId="{1FEECDE2-0998-4DE2-9EBF-D80C88FE209D}" dt="2022-02-18T14:43:29.724" v="24435" actId="113"/>
        <pc:sldMkLst>
          <pc:docMk/>
          <pc:sldMk cId="3724329227" sldId="289"/>
        </pc:sldMkLst>
        <pc:spChg chg="mod">
          <ac:chgData name="Sioned Saer" userId="56a06dd508c3ffa7" providerId="LiveId" clId="{1FEECDE2-0998-4DE2-9EBF-D80C88FE209D}" dt="2022-02-12T11:14:48.899" v="171" actId="113"/>
          <ac:spMkLst>
            <pc:docMk/>
            <pc:sldMk cId="3724329227" sldId="289"/>
            <ac:spMk id="2" creationId="{00000000-0000-0000-0000-000000000000}"/>
          </ac:spMkLst>
        </pc:spChg>
        <pc:spChg chg="mod">
          <ac:chgData name="Sioned Saer" userId="56a06dd508c3ffa7" providerId="LiveId" clId="{1FEECDE2-0998-4DE2-9EBF-D80C88FE209D}" dt="2022-02-18T14:43:20.795" v="24433" actId="113"/>
          <ac:spMkLst>
            <pc:docMk/>
            <pc:sldMk cId="3724329227" sldId="289"/>
            <ac:spMk id="3" creationId="{00000000-0000-0000-0000-000000000000}"/>
          </ac:spMkLst>
        </pc:spChg>
        <pc:spChg chg="mod">
          <ac:chgData name="Sioned Saer" userId="56a06dd508c3ffa7" providerId="LiveId" clId="{1FEECDE2-0998-4DE2-9EBF-D80C88FE209D}" dt="2022-02-18T14:43:29.724" v="24435" actId="113"/>
          <ac:spMkLst>
            <pc:docMk/>
            <pc:sldMk cId="3724329227" sldId="289"/>
            <ac:spMk id="4" creationId="{00000000-0000-0000-0000-000000000000}"/>
          </ac:spMkLst>
        </pc:spChg>
      </pc:sldChg>
      <pc:sldChg chg="modNotesTx">
        <pc:chgData name="Sioned Saer" userId="56a06dd508c3ffa7" providerId="LiveId" clId="{1FEECDE2-0998-4DE2-9EBF-D80C88FE209D}" dt="2022-02-12T11:31:02.257" v="828" actId="20577"/>
        <pc:sldMkLst>
          <pc:docMk/>
          <pc:sldMk cId="1874855589" sldId="292"/>
        </pc:sldMkLst>
      </pc:sldChg>
      <pc:sldChg chg="modSp mod">
        <pc:chgData name="Sioned Saer" userId="56a06dd508c3ffa7" providerId="LiveId" clId="{1FEECDE2-0998-4DE2-9EBF-D80C88FE209D}" dt="2022-02-18T09:37:18.795" v="21895" actId="27636"/>
        <pc:sldMkLst>
          <pc:docMk/>
          <pc:sldMk cId="1789605003" sldId="300"/>
        </pc:sldMkLst>
        <pc:spChg chg="mod">
          <ac:chgData name="Sioned Saer" userId="56a06dd508c3ffa7" providerId="LiveId" clId="{1FEECDE2-0998-4DE2-9EBF-D80C88FE209D}" dt="2022-02-17T20:25:18.164" v="12549" actId="14100"/>
          <ac:spMkLst>
            <pc:docMk/>
            <pc:sldMk cId="1789605003" sldId="300"/>
            <ac:spMk id="2" creationId="{00000000-0000-0000-0000-000000000000}"/>
          </ac:spMkLst>
        </pc:spChg>
        <pc:spChg chg="mod">
          <ac:chgData name="Sioned Saer" userId="56a06dd508c3ffa7" providerId="LiveId" clId="{1FEECDE2-0998-4DE2-9EBF-D80C88FE209D}" dt="2022-02-18T09:37:18.795" v="21895" actId="27636"/>
          <ac:spMkLst>
            <pc:docMk/>
            <pc:sldMk cId="1789605003" sldId="300"/>
            <ac:spMk id="3" creationId="{00000000-0000-0000-0000-000000000000}"/>
          </ac:spMkLst>
        </pc:spChg>
      </pc:sldChg>
      <pc:sldChg chg="del">
        <pc:chgData name="Sioned Saer" userId="56a06dd508c3ffa7" providerId="LiveId" clId="{1FEECDE2-0998-4DE2-9EBF-D80C88FE209D}" dt="2022-02-12T11:13:40.779" v="143" actId="47"/>
        <pc:sldMkLst>
          <pc:docMk/>
          <pc:sldMk cId="357318199" sldId="309"/>
        </pc:sldMkLst>
      </pc:sldChg>
      <pc:sldChg chg="del">
        <pc:chgData name="Sioned Saer" userId="56a06dd508c3ffa7" providerId="LiveId" clId="{1FEECDE2-0998-4DE2-9EBF-D80C88FE209D}" dt="2022-02-12T11:13:38.471" v="140" actId="47"/>
        <pc:sldMkLst>
          <pc:docMk/>
          <pc:sldMk cId="1620028189" sldId="310"/>
        </pc:sldMkLst>
      </pc:sldChg>
      <pc:sldChg chg="modSp mod modNotesTx">
        <pc:chgData name="Sioned Saer" userId="56a06dd508c3ffa7" providerId="LiveId" clId="{1FEECDE2-0998-4DE2-9EBF-D80C88FE209D}" dt="2022-02-18T09:43:31.559" v="22041" actId="113"/>
        <pc:sldMkLst>
          <pc:docMk/>
          <pc:sldMk cId="1591034688" sldId="313"/>
        </pc:sldMkLst>
        <pc:spChg chg="mod">
          <ac:chgData name="Sioned Saer" userId="56a06dd508c3ffa7" providerId="LiveId" clId="{1FEECDE2-0998-4DE2-9EBF-D80C88FE209D}" dt="2022-02-18T09:36:56.741" v="21893" actId="6549"/>
          <ac:spMkLst>
            <pc:docMk/>
            <pc:sldMk cId="1591034688" sldId="313"/>
            <ac:spMk id="2" creationId="{00000000-0000-0000-0000-000000000000}"/>
          </ac:spMkLst>
        </pc:spChg>
      </pc:sldChg>
      <pc:sldChg chg="del">
        <pc:chgData name="Sioned Saer" userId="56a06dd508c3ffa7" providerId="LiveId" clId="{1FEECDE2-0998-4DE2-9EBF-D80C88FE209D}" dt="2022-02-12T11:13:34.416" v="129" actId="47"/>
        <pc:sldMkLst>
          <pc:docMk/>
          <pc:sldMk cId="1717755504" sldId="317"/>
        </pc:sldMkLst>
      </pc:sldChg>
      <pc:sldChg chg="modSp mod modNotesTx">
        <pc:chgData name="Sioned Saer" userId="56a06dd508c3ffa7" providerId="LiveId" clId="{1FEECDE2-0998-4DE2-9EBF-D80C88FE209D}" dt="2022-02-17T19:12:16.340" v="10439" actId="20577"/>
        <pc:sldMkLst>
          <pc:docMk/>
          <pc:sldMk cId="3882980062" sldId="317"/>
        </pc:sldMkLst>
        <pc:picChg chg="mod">
          <ac:chgData name="Sioned Saer" userId="56a06dd508c3ffa7" providerId="LiveId" clId="{1FEECDE2-0998-4DE2-9EBF-D80C88FE209D}" dt="2022-02-17T19:11:38.011" v="10427" actId="14100"/>
          <ac:picMkLst>
            <pc:docMk/>
            <pc:sldMk cId="3882980062" sldId="317"/>
            <ac:picMk id="7" creationId="{00000000-0000-0000-0000-000000000000}"/>
          </ac:picMkLst>
        </pc:picChg>
      </pc:sldChg>
      <pc:sldChg chg="del">
        <pc:chgData name="Sioned Saer" userId="56a06dd508c3ffa7" providerId="LiveId" clId="{1FEECDE2-0998-4DE2-9EBF-D80C88FE209D}" dt="2022-02-12T11:13:37.378" v="138" actId="47"/>
        <pc:sldMkLst>
          <pc:docMk/>
          <pc:sldMk cId="3696935436" sldId="318"/>
        </pc:sldMkLst>
      </pc:sldChg>
      <pc:sldChg chg="del">
        <pc:chgData name="Sioned Saer" userId="56a06dd508c3ffa7" providerId="LiveId" clId="{1FEECDE2-0998-4DE2-9EBF-D80C88FE209D}" dt="2022-02-12T11:13:35.089" v="131" actId="47"/>
        <pc:sldMkLst>
          <pc:docMk/>
          <pc:sldMk cId="1832873891" sldId="321"/>
        </pc:sldMkLst>
      </pc:sldChg>
      <pc:sldChg chg="del">
        <pc:chgData name="Sioned Saer" userId="56a06dd508c3ffa7" providerId="LiveId" clId="{1FEECDE2-0998-4DE2-9EBF-D80C88FE209D}" dt="2022-02-12T11:13:35.947" v="134" actId="47"/>
        <pc:sldMkLst>
          <pc:docMk/>
          <pc:sldMk cId="2758580145" sldId="322"/>
        </pc:sldMkLst>
      </pc:sldChg>
      <pc:sldChg chg="del">
        <pc:chgData name="Sioned Saer" userId="56a06dd508c3ffa7" providerId="LiveId" clId="{1FEECDE2-0998-4DE2-9EBF-D80C88FE209D}" dt="2022-02-12T11:13:35.355" v="132" actId="47"/>
        <pc:sldMkLst>
          <pc:docMk/>
          <pc:sldMk cId="91869996" sldId="323"/>
        </pc:sldMkLst>
      </pc:sldChg>
      <pc:sldChg chg="del">
        <pc:chgData name="Sioned Saer" userId="56a06dd508c3ffa7" providerId="LiveId" clId="{1FEECDE2-0998-4DE2-9EBF-D80C88FE209D}" dt="2022-02-12T11:13:41.328" v="144" actId="47"/>
        <pc:sldMkLst>
          <pc:docMk/>
          <pc:sldMk cId="1273500110" sldId="324"/>
        </pc:sldMkLst>
      </pc:sldChg>
      <pc:sldChg chg="del">
        <pc:chgData name="Sioned Saer" userId="56a06dd508c3ffa7" providerId="LiveId" clId="{1FEECDE2-0998-4DE2-9EBF-D80C88FE209D}" dt="2022-02-12T11:13:37.918" v="139" actId="47"/>
        <pc:sldMkLst>
          <pc:docMk/>
          <pc:sldMk cId="2729854918" sldId="325"/>
        </pc:sldMkLst>
      </pc:sldChg>
      <pc:sldChg chg="del">
        <pc:chgData name="Sioned Saer" userId="56a06dd508c3ffa7" providerId="LiveId" clId="{1FEECDE2-0998-4DE2-9EBF-D80C88FE209D}" dt="2022-02-12T11:14:17.013" v="153" actId="47"/>
        <pc:sldMkLst>
          <pc:docMk/>
          <pc:sldMk cId="1950603681" sldId="326"/>
        </pc:sldMkLst>
      </pc:sldChg>
      <pc:sldChg chg="del">
        <pc:chgData name="Sioned Saer" userId="56a06dd508c3ffa7" providerId="LiveId" clId="{1FEECDE2-0998-4DE2-9EBF-D80C88FE209D}" dt="2022-02-12T11:13:43.707" v="146" actId="47"/>
        <pc:sldMkLst>
          <pc:docMk/>
          <pc:sldMk cId="3483730713" sldId="327"/>
        </pc:sldMkLst>
      </pc:sldChg>
      <pc:sldChg chg="del">
        <pc:chgData name="Sioned Saer" userId="56a06dd508c3ffa7" providerId="LiveId" clId="{1FEECDE2-0998-4DE2-9EBF-D80C88FE209D}" dt="2022-02-12T11:13:47.651" v="149" actId="47"/>
        <pc:sldMkLst>
          <pc:docMk/>
          <pc:sldMk cId="2464484388" sldId="328"/>
        </pc:sldMkLst>
      </pc:sldChg>
      <pc:sldChg chg="modSp mod modNotesTx">
        <pc:chgData name="Sioned Saer" userId="56a06dd508c3ffa7" providerId="LiveId" clId="{1FEECDE2-0998-4DE2-9EBF-D80C88FE209D}" dt="2022-02-17T16:31:09.526" v="3184" actId="20577"/>
        <pc:sldMkLst>
          <pc:docMk/>
          <pc:sldMk cId="3643769030" sldId="329"/>
        </pc:sldMkLst>
        <pc:spChg chg="mod">
          <ac:chgData name="Sioned Saer" userId="56a06dd508c3ffa7" providerId="LiveId" clId="{1FEECDE2-0998-4DE2-9EBF-D80C88FE209D}" dt="2022-02-12T11:15:48.995" v="200" actId="113"/>
          <ac:spMkLst>
            <pc:docMk/>
            <pc:sldMk cId="3643769030" sldId="329"/>
            <ac:spMk id="5" creationId="{52515A7C-219A-4BCD-AD2D-A3D1E757E48D}"/>
          </ac:spMkLst>
        </pc:spChg>
      </pc:sldChg>
      <pc:sldChg chg="addSp delSp modSp new mod modClrScheme chgLayout modNotesTx">
        <pc:chgData name="Sioned Saer" userId="56a06dd508c3ffa7" providerId="LiveId" clId="{1FEECDE2-0998-4DE2-9EBF-D80C88FE209D}" dt="2022-02-12T17:21:02.402" v="2108" actId="255"/>
        <pc:sldMkLst>
          <pc:docMk/>
          <pc:sldMk cId="1932615583" sldId="330"/>
        </pc:sldMkLst>
        <pc:spChg chg="del mod ord">
          <ac:chgData name="Sioned Saer" userId="56a06dd508c3ffa7" providerId="LiveId" clId="{1FEECDE2-0998-4DE2-9EBF-D80C88FE209D}" dt="2022-02-12T11:17:58.743" v="401" actId="700"/>
          <ac:spMkLst>
            <pc:docMk/>
            <pc:sldMk cId="1932615583" sldId="330"/>
            <ac:spMk id="2" creationId="{C184A4E9-F953-4254-849F-42079D94EDDF}"/>
          </ac:spMkLst>
        </pc:spChg>
        <pc:spChg chg="add mod ord">
          <ac:chgData name="Sioned Saer" userId="56a06dd508c3ffa7" providerId="LiveId" clId="{1FEECDE2-0998-4DE2-9EBF-D80C88FE209D}" dt="2022-02-12T17:20:42.737" v="2104" actId="2711"/>
          <ac:spMkLst>
            <pc:docMk/>
            <pc:sldMk cId="1932615583" sldId="330"/>
            <ac:spMk id="3" creationId="{EA802E39-BE42-4CE0-998D-111083AFB08F}"/>
          </ac:spMkLst>
        </pc:spChg>
        <pc:spChg chg="add mod ord">
          <ac:chgData name="Sioned Saer" userId="56a06dd508c3ffa7" providerId="LiveId" clId="{1FEECDE2-0998-4DE2-9EBF-D80C88FE209D}" dt="2022-02-12T17:21:02.402" v="2108" actId="255"/>
          <ac:spMkLst>
            <pc:docMk/>
            <pc:sldMk cId="1932615583" sldId="330"/>
            <ac:spMk id="4" creationId="{B353FA3D-BAEC-4C1C-B002-E6F5B079B8B5}"/>
          </ac:spMkLst>
        </pc:spChg>
        <pc:spChg chg="add mod ord">
          <ac:chgData name="Sioned Saer" userId="56a06dd508c3ffa7" providerId="LiveId" clId="{1FEECDE2-0998-4DE2-9EBF-D80C88FE209D}" dt="2022-02-12T17:20:57.427" v="2107" actId="255"/>
          <ac:spMkLst>
            <pc:docMk/>
            <pc:sldMk cId="1932615583" sldId="330"/>
            <ac:spMk id="5" creationId="{CFE9AFAA-7433-4866-A8AC-65B086877C05}"/>
          </ac:spMkLst>
        </pc:spChg>
      </pc:sldChg>
      <pc:sldChg chg="del">
        <pc:chgData name="Sioned Saer" userId="56a06dd508c3ffa7" providerId="LiveId" clId="{1FEECDE2-0998-4DE2-9EBF-D80C88FE209D}" dt="2022-02-12T11:14:09.577" v="150" actId="47"/>
        <pc:sldMkLst>
          <pc:docMk/>
          <pc:sldMk cId="2994075793" sldId="330"/>
        </pc:sldMkLst>
      </pc:sldChg>
      <pc:sldChg chg="del">
        <pc:chgData name="Sioned Saer" userId="56a06dd508c3ffa7" providerId="LiveId" clId="{1FEECDE2-0998-4DE2-9EBF-D80C88FE209D}" dt="2022-02-12T11:14:13.382" v="151" actId="47"/>
        <pc:sldMkLst>
          <pc:docMk/>
          <pc:sldMk cId="195125588" sldId="331"/>
        </pc:sldMkLst>
      </pc:sldChg>
      <pc:sldChg chg="addSp delSp modSp new mod modClrScheme chgLayout modNotesTx">
        <pc:chgData name="Sioned Saer" userId="56a06dd508c3ffa7" providerId="LiveId" clId="{1FEECDE2-0998-4DE2-9EBF-D80C88FE209D}" dt="2022-02-17T16:35:00.843" v="3547" actId="20577"/>
        <pc:sldMkLst>
          <pc:docMk/>
          <pc:sldMk cId="3730999299" sldId="331"/>
        </pc:sldMkLst>
        <pc:spChg chg="mod ord">
          <ac:chgData name="Sioned Saer" userId="56a06dd508c3ffa7" providerId="LiveId" clId="{1FEECDE2-0998-4DE2-9EBF-D80C88FE209D}" dt="2022-02-17T16:31:55.501" v="3186" actId="14100"/>
          <ac:spMkLst>
            <pc:docMk/>
            <pc:sldMk cId="3730999299" sldId="331"/>
            <ac:spMk id="2" creationId="{43E43FE6-8FD0-4260-A63F-ABE7F59F5A80}"/>
          </ac:spMkLst>
        </pc:spChg>
        <pc:spChg chg="del mod ord">
          <ac:chgData name="Sioned Saer" userId="56a06dd508c3ffa7" providerId="LiveId" clId="{1FEECDE2-0998-4DE2-9EBF-D80C88FE209D}" dt="2022-02-12T15:19:26.317" v="878" actId="700"/>
          <ac:spMkLst>
            <pc:docMk/>
            <pc:sldMk cId="3730999299" sldId="331"/>
            <ac:spMk id="3" creationId="{D9C884A9-2AC8-4C51-A83E-23E7E23A7063}"/>
          </ac:spMkLst>
        </pc:spChg>
        <pc:spChg chg="add mod ord">
          <ac:chgData name="Sioned Saer" userId="56a06dd508c3ffa7" providerId="LiveId" clId="{1FEECDE2-0998-4DE2-9EBF-D80C88FE209D}" dt="2022-02-12T17:24:34.799" v="2219" actId="313"/>
          <ac:spMkLst>
            <pc:docMk/>
            <pc:sldMk cId="3730999299" sldId="331"/>
            <ac:spMk id="4" creationId="{DE65DD64-1E5C-463B-A6B1-FD126285BB62}"/>
          </ac:spMkLst>
        </pc:spChg>
        <pc:spChg chg="add mod ord">
          <ac:chgData name="Sioned Saer" userId="56a06dd508c3ffa7" providerId="LiveId" clId="{1FEECDE2-0998-4DE2-9EBF-D80C88FE209D}" dt="2022-02-12T17:24:40.107" v="2223" actId="313"/>
          <ac:spMkLst>
            <pc:docMk/>
            <pc:sldMk cId="3730999299" sldId="331"/>
            <ac:spMk id="5" creationId="{BE26EB3F-52D7-4078-9E0C-D398879AC2A6}"/>
          </ac:spMkLst>
        </pc:spChg>
        <pc:picChg chg="add del">
          <ac:chgData name="Sioned Saer" userId="56a06dd508c3ffa7" providerId="LiveId" clId="{1FEECDE2-0998-4DE2-9EBF-D80C88FE209D}" dt="2022-02-12T15:21:06.906" v="939" actId="22"/>
          <ac:picMkLst>
            <pc:docMk/>
            <pc:sldMk cId="3730999299" sldId="331"/>
            <ac:picMk id="7" creationId="{74BD7B99-56F6-4C70-B8F4-B0EBE509D99D}"/>
          </ac:picMkLst>
        </pc:picChg>
      </pc:sldChg>
      <pc:sldChg chg="addSp delSp modSp new mod setBg modNotesTx">
        <pc:chgData name="Sioned Saer" userId="56a06dd508c3ffa7" providerId="LiveId" clId="{1FEECDE2-0998-4DE2-9EBF-D80C88FE209D}" dt="2022-02-12T17:27:32.751" v="2598" actId="20577"/>
        <pc:sldMkLst>
          <pc:docMk/>
          <pc:sldMk cId="1311380942" sldId="332"/>
        </pc:sldMkLst>
        <pc:spChg chg="mod ord">
          <ac:chgData name="Sioned Saer" userId="56a06dd508c3ffa7" providerId="LiveId" clId="{1FEECDE2-0998-4DE2-9EBF-D80C88FE209D}" dt="2022-02-12T17:00:32.374" v="1439" actId="20577"/>
          <ac:spMkLst>
            <pc:docMk/>
            <pc:sldMk cId="1311380942" sldId="332"/>
            <ac:spMk id="2" creationId="{710DA129-128C-48BF-8B85-F936C05CC7DB}"/>
          </ac:spMkLst>
        </pc:spChg>
        <pc:spChg chg="del">
          <ac:chgData name="Sioned Saer" userId="56a06dd508c3ffa7" providerId="LiveId" clId="{1FEECDE2-0998-4DE2-9EBF-D80C88FE209D}" dt="2022-02-12T15:23:06.794" v="940"/>
          <ac:spMkLst>
            <pc:docMk/>
            <pc:sldMk cId="1311380942" sldId="332"/>
            <ac:spMk id="3" creationId="{221CC72B-EA6E-4AF7-A4D2-C11363C0C6E3}"/>
          </ac:spMkLst>
        </pc:spChg>
        <pc:spChg chg="add">
          <ac:chgData name="Sioned Saer" userId="56a06dd508c3ffa7" providerId="LiveId" clId="{1FEECDE2-0998-4DE2-9EBF-D80C88FE209D}" dt="2022-02-12T15:23:54.750" v="989" actId="26606"/>
          <ac:spMkLst>
            <pc:docMk/>
            <pc:sldMk cId="1311380942" sldId="332"/>
            <ac:spMk id="71" creationId="{37C89E4B-3C9F-44B9-8B86-D9E3D112D8EC}"/>
          </ac:spMkLst>
        </pc:spChg>
        <pc:picChg chg="add mod">
          <ac:chgData name="Sioned Saer" userId="56a06dd508c3ffa7" providerId="LiveId" clId="{1FEECDE2-0998-4DE2-9EBF-D80C88FE209D}" dt="2022-02-12T15:23:54.750" v="989" actId="26606"/>
          <ac:picMkLst>
            <pc:docMk/>
            <pc:sldMk cId="1311380942" sldId="332"/>
            <ac:picMk id="1026" creationId="{E9F9833D-AB00-41C3-8FBB-073A3319C316}"/>
          </ac:picMkLst>
        </pc:picChg>
        <pc:cxnChg chg="add">
          <ac:chgData name="Sioned Saer" userId="56a06dd508c3ffa7" providerId="LiveId" clId="{1FEECDE2-0998-4DE2-9EBF-D80C88FE209D}" dt="2022-02-12T15:23:54.750" v="989" actId="26606"/>
          <ac:cxnSpMkLst>
            <pc:docMk/>
            <pc:sldMk cId="1311380942" sldId="332"/>
            <ac:cxnSpMk id="73" creationId="{AA2EAA10-076F-46BD-8F0F-B9A2FB77A85C}"/>
          </ac:cxnSpMkLst>
        </pc:cxnChg>
        <pc:cxnChg chg="add">
          <ac:chgData name="Sioned Saer" userId="56a06dd508c3ffa7" providerId="LiveId" clId="{1FEECDE2-0998-4DE2-9EBF-D80C88FE209D}" dt="2022-02-12T15:23:54.750" v="989" actId="26606"/>
          <ac:cxnSpMkLst>
            <pc:docMk/>
            <pc:sldMk cId="1311380942" sldId="332"/>
            <ac:cxnSpMk id="75" creationId="{D891E407-403B-4764-86C9-33A56D3BCAA3}"/>
          </ac:cxnSpMkLst>
        </pc:cxnChg>
      </pc:sldChg>
      <pc:sldChg chg="del">
        <pc:chgData name="Sioned Saer" userId="56a06dd508c3ffa7" providerId="LiveId" clId="{1FEECDE2-0998-4DE2-9EBF-D80C88FE209D}" dt="2022-02-12T11:13:39.445" v="141" actId="47"/>
        <pc:sldMkLst>
          <pc:docMk/>
          <pc:sldMk cId="1792803791" sldId="332"/>
        </pc:sldMkLst>
      </pc:sldChg>
      <pc:sldChg chg="del">
        <pc:chgData name="Sioned Saer" userId="56a06dd508c3ffa7" providerId="LiveId" clId="{1FEECDE2-0998-4DE2-9EBF-D80C88FE209D}" dt="2022-02-12T11:13:39.932" v="142" actId="47"/>
        <pc:sldMkLst>
          <pc:docMk/>
          <pc:sldMk cId="848435801" sldId="333"/>
        </pc:sldMkLst>
      </pc:sldChg>
      <pc:sldChg chg="addSp delSp modSp new del mod setBg">
        <pc:chgData name="Sioned Saer" userId="56a06dd508c3ffa7" providerId="LiveId" clId="{1FEECDE2-0998-4DE2-9EBF-D80C88FE209D}" dt="2022-02-15T21:16:22.057" v="3135" actId="2696"/>
        <pc:sldMkLst>
          <pc:docMk/>
          <pc:sldMk cId="1476351693" sldId="333"/>
        </pc:sldMkLst>
        <pc:spChg chg="del">
          <ac:chgData name="Sioned Saer" userId="56a06dd508c3ffa7" providerId="LiveId" clId="{1FEECDE2-0998-4DE2-9EBF-D80C88FE209D}" dt="2022-02-12T15:25:01.177" v="991" actId="26606"/>
          <ac:spMkLst>
            <pc:docMk/>
            <pc:sldMk cId="1476351693" sldId="333"/>
            <ac:spMk id="2" creationId="{B0371CB1-C410-44D4-8917-668AE0A64826}"/>
          </ac:spMkLst>
        </pc:spChg>
        <pc:spChg chg="del">
          <ac:chgData name="Sioned Saer" userId="56a06dd508c3ffa7" providerId="LiveId" clId="{1FEECDE2-0998-4DE2-9EBF-D80C88FE209D}" dt="2022-02-12T15:24:56.922" v="990"/>
          <ac:spMkLst>
            <pc:docMk/>
            <pc:sldMk cId="1476351693" sldId="333"/>
            <ac:spMk id="3" creationId="{6DEE8BBA-EFF0-41E0-9622-6AB39CE9D04C}"/>
          </ac:spMkLst>
        </pc:spChg>
        <pc:spChg chg="add">
          <ac:chgData name="Sioned Saer" userId="56a06dd508c3ffa7" providerId="LiveId" clId="{1FEECDE2-0998-4DE2-9EBF-D80C88FE209D}" dt="2022-02-12T15:25:01.177" v="991" actId="26606"/>
          <ac:spMkLst>
            <pc:docMk/>
            <pc:sldMk cId="1476351693" sldId="333"/>
            <ac:spMk id="71" creationId="{5F879AC3-D4CE-493C-ADC7-06205677F4F8}"/>
          </ac:spMkLst>
        </pc:spChg>
        <pc:spChg chg="add">
          <ac:chgData name="Sioned Saer" userId="56a06dd508c3ffa7" providerId="LiveId" clId="{1FEECDE2-0998-4DE2-9EBF-D80C88FE209D}" dt="2022-02-12T15:25:01.177" v="991" actId="26606"/>
          <ac:spMkLst>
            <pc:docMk/>
            <pc:sldMk cId="1476351693" sldId="333"/>
            <ac:spMk id="73" creationId="{736F0DFD-0954-464F-BF12-DD2E6F6E0380}"/>
          </ac:spMkLst>
        </pc:spChg>
        <pc:picChg chg="add mod">
          <ac:chgData name="Sioned Saer" userId="56a06dd508c3ffa7" providerId="LiveId" clId="{1FEECDE2-0998-4DE2-9EBF-D80C88FE209D}" dt="2022-02-12T15:25:32.732" v="996" actId="14100"/>
          <ac:picMkLst>
            <pc:docMk/>
            <pc:sldMk cId="1476351693" sldId="333"/>
            <ac:picMk id="2050" creationId="{4F50A5B0-769F-4BC6-95EE-B0490BE98BD3}"/>
          </ac:picMkLst>
        </pc:picChg>
      </pc:sldChg>
      <pc:sldChg chg="del">
        <pc:chgData name="Sioned Saer" userId="56a06dd508c3ffa7" providerId="LiveId" clId="{1FEECDE2-0998-4DE2-9EBF-D80C88FE209D}" dt="2022-02-12T11:13:44.455" v="147" actId="47"/>
        <pc:sldMkLst>
          <pc:docMk/>
          <pc:sldMk cId="2688418259" sldId="334"/>
        </pc:sldMkLst>
      </pc:sldChg>
      <pc:sldChg chg="addSp modSp new mod modClrScheme chgLayout modNotesTx">
        <pc:chgData name="Sioned Saer" userId="56a06dd508c3ffa7" providerId="LiveId" clId="{1FEECDE2-0998-4DE2-9EBF-D80C88FE209D}" dt="2022-02-18T14:44:35.283" v="24443" actId="20577"/>
        <pc:sldMkLst>
          <pc:docMk/>
          <pc:sldMk cId="2953830077" sldId="334"/>
        </pc:sldMkLst>
        <pc:spChg chg="mod ord">
          <ac:chgData name="Sioned Saer" userId="56a06dd508c3ffa7" providerId="LiveId" clId="{1FEECDE2-0998-4DE2-9EBF-D80C88FE209D}" dt="2022-02-18T14:44:35.283" v="24443" actId="20577"/>
          <ac:spMkLst>
            <pc:docMk/>
            <pc:sldMk cId="2953830077" sldId="334"/>
            <ac:spMk id="2" creationId="{5F8CE9F3-190B-43C8-95EA-582EBE904F4C}"/>
          </ac:spMkLst>
        </pc:spChg>
        <pc:spChg chg="mod ord">
          <ac:chgData name="Sioned Saer" userId="56a06dd508c3ffa7" providerId="LiveId" clId="{1FEECDE2-0998-4DE2-9EBF-D80C88FE209D}" dt="2022-02-17T17:23:35.189" v="5605" actId="14100"/>
          <ac:spMkLst>
            <pc:docMk/>
            <pc:sldMk cId="2953830077" sldId="334"/>
            <ac:spMk id="3" creationId="{B2CEFFC8-A150-441C-8314-CEB1E06C5F04}"/>
          </ac:spMkLst>
        </pc:spChg>
        <pc:spChg chg="add mod ord">
          <ac:chgData name="Sioned Saer" userId="56a06dd508c3ffa7" providerId="LiveId" clId="{1FEECDE2-0998-4DE2-9EBF-D80C88FE209D}" dt="2022-02-17T18:45:18.480" v="8985" actId="6549"/>
          <ac:spMkLst>
            <pc:docMk/>
            <pc:sldMk cId="2953830077" sldId="334"/>
            <ac:spMk id="4" creationId="{6E50FB0C-0653-4CB2-AC34-304CFE4C9101}"/>
          </ac:spMkLst>
        </pc:spChg>
      </pc:sldChg>
      <pc:sldChg chg="del">
        <pc:chgData name="Sioned Saer" userId="56a06dd508c3ffa7" providerId="LiveId" clId="{1FEECDE2-0998-4DE2-9EBF-D80C88FE209D}" dt="2022-02-12T11:13:42.733" v="145" actId="47"/>
        <pc:sldMkLst>
          <pc:docMk/>
          <pc:sldMk cId="3011889387" sldId="335"/>
        </pc:sldMkLst>
      </pc:sldChg>
      <pc:sldChg chg="addSp delSp modSp new mod modClrScheme chgLayout modNotesTx">
        <pc:chgData name="Sioned Saer" userId="56a06dd508c3ffa7" providerId="LiveId" clId="{1FEECDE2-0998-4DE2-9EBF-D80C88FE209D}" dt="2022-02-18T09:39:05.332" v="21905" actId="20577"/>
        <pc:sldMkLst>
          <pc:docMk/>
          <pc:sldMk cId="3505931152" sldId="335"/>
        </pc:sldMkLst>
        <pc:spChg chg="mod ord">
          <ac:chgData name="Sioned Saer" userId="56a06dd508c3ffa7" providerId="LiveId" clId="{1FEECDE2-0998-4DE2-9EBF-D80C88FE209D}" dt="2022-02-17T17:04:53.158" v="4822" actId="700"/>
          <ac:spMkLst>
            <pc:docMk/>
            <pc:sldMk cId="3505931152" sldId="335"/>
            <ac:spMk id="2" creationId="{4EF51886-C34A-44A3-AB1B-39029DF6C9DA}"/>
          </ac:spMkLst>
        </pc:spChg>
        <pc:spChg chg="del mod ord">
          <ac:chgData name="Sioned Saer" userId="56a06dd508c3ffa7" providerId="LiveId" clId="{1FEECDE2-0998-4DE2-9EBF-D80C88FE209D}" dt="2022-02-17T16:47:54.921" v="4191" actId="700"/>
          <ac:spMkLst>
            <pc:docMk/>
            <pc:sldMk cId="3505931152" sldId="335"/>
            <ac:spMk id="3" creationId="{62E289E5-C9F1-4234-8ABA-EB4095C26323}"/>
          </ac:spMkLst>
        </pc:spChg>
        <pc:spChg chg="add del mod ord">
          <ac:chgData name="Sioned Saer" userId="56a06dd508c3ffa7" providerId="LiveId" clId="{1FEECDE2-0998-4DE2-9EBF-D80C88FE209D}" dt="2022-02-17T17:04:53.158" v="4822" actId="700"/>
          <ac:spMkLst>
            <pc:docMk/>
            <pc:sldMk cId="3505931152" sldId="335"/>
            <ac:spMk id="4" creationId="{B8480F28-3A38-4975-BA27-30558CBD1121}"/>
          </ac:spMkLst>
        </pc:spChg>
        <pc:spChg chg="add mod ord">
          <ac:chgData name="Sioned Saer" userId="56a06dd508c3ffa7" providerId="LiveId" clId="{1FEECDE2-0998-4DE2-9EBF-D80C88FE209D}" dt="2022-02-18T09:39:05.332" v="21905" actId="20577"/>
          <ac:spMkLst>
            <pc:docMk/>
            <pc:sldMk cId="3505931152" sldId="335"/>
            <ac:spMk id="5" creationId="{EA71782C-965C-4117-ABF0-44A304B6C199}"/>
          </ac:spMkLst>
        </pc:spChg>
      </pc:sldChg>
      <pc:sldChg chg="addSp delSp modSp new mod modClrScheme chgLayout modNotesTx">
        <pc:chgData name="Sioned Saer" userId="56a06dd508c3ffa7" providerId="LiveId" clId="{1FEECDE2-0998-4DE2-9EBF-D80C88FE209D}" dt="2022-02-18T09:38:50.588" v="21900" actId="20577"/>
        <pc:sldMkLst>
          <pc:docMk/>
          <pc:sldMk cId="4047344573" sldId="336"/>
        </pc:sldMkLst>
        <pc:spChg chg="mod ord">
          <ac:chgData name="Sioned Saer" userId="56a06dd508c3ffa7" providerId="LiveId" clId="{1FEECDE2-0998-4DE2-9EBF-D80C88FE209D}" dt="2022-02-17T17:24:37.925" v="5607" actId="113"/>
          <ac:spMkLst>
            <pc:docMk/>
            <pc:sldMk cId="4047344573" sldId="336"/>
            <ac:spMk id="2" creationId="{DD5B14A5-95B6-4D4C-8300-A7E38389F8A1}"/>
          </ac:spMkLst>
        </pc:spChg>
        <pc:spChg chg="del mod ord">
          <ac:chgData name="Sioned Saer" userId="56a06dd508c3ffa7" providerId="LiveId" clId="{1FEECDE2-0998-4DE2-9EBF-D80C88FE209D}" dt="2022-02-17T17:00:39.770" v="4600" actId="700"/>
          <ac:spMkLst>
            <pc:docMk/>
            <pc:sldMk cId="4047344573" sldId="336"/>
            <ac:spMk id="3" creationId="{8ECA97F3-58BF-4E47-A851-95EB723201CE}"/>
          </ac:spMkLst>
        </pc:spChg>
        <pc:spChg chg="add mod ord">
          <ac:chgData name="Sioned Saer" userId="56a06dd508c3ffa7" providerId="LiveId" clId="{1FEECDE2-0998-4DE2-9EBF-D80C88FE209D}" dt="2022-02-17T17:27:14.506" v="5766" actId="20577"/>
          <ac:spMkLst>
            <pc:docMk/>
            <pc:sldMk cId="4047344573" sldId="336"/>
            <ac:spMk id="4" creationId="{9543A7F8-1AD4-48B4-9FB8-912D6D106209}"/>
          </ac:spMkLst>
        </pc:spChg>
        <pc:spChg chg="add mod ord">
          <ac:chgData name="Sioned Saer" userId="56a06dd508c3ffa7" providerId="LiveId" clId="{1FEECDE2-0998-4DE2-9EBF-D80C88FE209D}" dt="2022-02-18T09:38:50.588" v="21900" actId="20577"/>
          <ac:spMkLst>
            <pc:docMk/>
            <pc:sldMk cId="4047344573" sldId="336"/>
            <ac:spMk id="5" creationId="{94A36261-4795-4F69-BE26-29412ADE0F3E}"/>
          </ac:spMkLst>
        </pc:spChg>
      </pc:sldChg>
      <pc:sldChg chg="addSp delSp modSp new mod setBg modNotesTx">
        <pc:chgData name="Sioned Saer" userId="56a06dd508c3ffa7" providerId="LiveId" clId="{1FEECDE2-0998-4DE2-9EBF-D80C88FE209D}" dt="2022-02-17T21:49:28.185" v="18226" actId="313"/>
        <pc:sldMkLst>
          <pc:docMk/>
          <pc:sldMk cId="450936299" sldId="337"/>
        </pc:sldMkLst>
        <pc:spChg chg="add del">
          <ac:chgData name="Sioned Saer" userId="56a06dd508c3ffa7" providerId="LiveId" clId="{1FEECDE2-0998-4DE2-9EBF-D80C88FE209D}" dt="2022-02-12T15:48:27.668" v="1023" actId="26606"/>
          <ac:spMkLst>
            <pc:docMk/>
            <pc:sldMk cId="450936299" sldId="337"/>
            <ac:spMk id="2" creationId="{BA54416A-63B7-4148-9714-1244819D8BCB}"/>
          </ac:spMkLst>
        </pc:spChg>
        <pc:spChg chg="add del">
          <ac:chgData name="Sioned Saer" userId="56a06dd508c3ffa7" providerId="LiveId" clId="{1FEECDE2-0998-4DE2-9EBF-D80C88FE209D}" dt="2022-02-12T15:48:27.668" v="1023" actId="26606"/>
          <ac:spMkLst>
            <pc:docMk/>
            <pc:sldMk cId="450936299" sldId="337"/>
            <ac:spMk id="3" creationId="{A1128A24-AEC0-408A-A478-29D846431915}"/>
          </ac:spMkLst>
        </pc:spChg>
        <pc:spChg chg="add del">
          <ac:chgData name="Sioned Saer" userId="56a06dd508c3ffa7" providerId="LiveId" clId="{1FEECDE2-0998-4DE2-9EBF-D80C88FE209D}" dt="2022-02-12T15:48:27.668" v="1022" actId="26606"/>
          <ac:spMkLst>
            <pc:docMk/>
            <pc:sldMk cId="450936299" sldId="337"/>
            <ac:spMk id="71" creationId="{42A4FC2C-047E-45A5-965D-8E1E3BF09BC6}"/>
          </ac:spMkLst>
        </pc:spChg>
        <pc:spChg chg="add">
          <ac:chgData name="Sioned Saer" userId="56a06dd508c3ffa7" providerId="LiveId" clId="{1FEECDE2-0998-4DE2-9EBF-D80C88FE209D}" dt="2022-02-12T15:48:27.668" v="1023" actId="26606"/>
          <ac:spMkLst>
            <pc:docMk/>
            <pc:sldMk cId="450936299" sldId="337"/>
            <ac:spMk id="73" creationId="{E2384209-CB15-4CDF-9D31-C44FD9A3F20D}"/>
          </ac:spMkLst>
        </pc:spChg>
        <pc:spChg chg="add">
          <ac:chgData name="Sioned Saer" userId="56a06dd508c3ffa7" providerId="LiveId" clId="{1FEECDE2-0998-4DE2-9EBF-D80C88FE209D}" dt="2022-02-12T15:48:27.668" v="1023" actId="26606"/>
          <ac:spMkLst>
            <pc:docMk/>
            <pc:sldMk cId="450936299" sldId="337"/>
            <ac:spMk id="75" creationId="{2633B3B5-CC90-43F0-8714-D31D1F3F0209}"/>
          </ac:spMkLst>
        </pc:spChg>
        <pc:spChg chg="add">
          <ac:chgData name="Sioned Saer" userId="56a06dd508c3ffa7" providerId="LiveId" clId="{1FEECDE2-0998-4DE2-9EBF-D80C88FE209D}" dt="2022-02-12T15:48:27.668" v="1023" actId="26606"/>
          <ac:spMkLst>
            <pc:docMk/>
            <pc:sldMk cId="450936299" sldId="337"/>
            <ac:spMk id="77" creationId="{A8D57A06-A426-446D-B02C-A2DC6B62E45E}"/>
          </ac:spMkLst>
        </pc:spChg>
        <pc:spChg chg="add">
          <ac:chgData name="Sioned Saer" userId="56a06dd508c3ffa7" providerId="LiveId" clId="{1FEECDE2-0998-4DE2-9EBF-D80C88FE209D}" dt="2022-02-12T15:48:27.668" v="1023" actId="26606"/>
          <ac:spMkLst>
            <pc:docMk/>
            <pc:sldMk cId="450936299" sldId="337"/>
            <ac:spMk id="4100" creationId="{AB8C311F-7253-4AED-9701-7FC0708C41C7}"/>
          </ac:spMkLst>
        </pc:spChg>
        <pc:picChg chg="add mod">
          <ac:chgData name="Sioned Saer" userId="56a06dd508c3ffa7" providerId="LiveId" clId="{1FEECDE2-0998-4DE2-9EBF-D80C88FE209D}" dt="2022-02-12T15:48:27.668" v="1023" actId="26606"/>
          <ac:picMkLst>
            <pc:docMk/>
            <pc:sldMk cId="450936299" sldId="337"/>
            <ac:picMk id="4098" creationId="{5D1DE8D5-C2ED-4157-B003-183C88C30F37}"/>
          </ac:picMkLst>
        </pc:picChg>
      </pc:sldChg>
      <pc:sldChg chg="modSp new mod modNotesTx">
        <pc:chgData name="Sioned Saer" userId="56a06dd508c3ffa7" providerId="LiveId" clId="{1FEECDE2-0998-4DE2-9EBF-D80C88FE209D}" dt="2022-02-18T09:41:15.209" v="21924" actId="20577"/>
        <pc:sldMkLst>
          <pc:docMk/>
          <pc:sldMk cId="2425100474" sldId="338"/>
        </pc:sldMkLst>
        <pc:spChg chg="mod">
          <ac:chgData name="Sioned Saer" userId="56a06dd508c3ffa7" providerId="LiveId" clId="{1FEECDE2-0998-4DE2-9EBF-D80C88FE209D}" dt="2022-02-18T09:41:15.209" v="21924" actId="20577"/>
          <ac:spMkLst>
            <pc:docMk/>
            <pc:sldMk cId="2425100474" sldId="338"/>
            <ac:spMk id="2" creationId="{BBC43ED5-8AE8-4C77-80C3-723CDFFE8CBE}"/>
          </ac:spMkLst>
        </pc:spChg>
        <pc:spChg chg="mod">
          <ac:chgData name="Sioned Saer" userId="56a06dd508c3ffa7" providerId="LiveId" clId="{1FEECDE2-0998-4DE2-9EBF-D80C88FE209D}" dt="2022-02-18T09:40:56.992" v="21917" actId="14100"/>
          <ac:spMkLst>
            <pc:docMk/>
            <pc:sldMk cId="2425100474" sldId="338"/>
            <ac:spMk id="3" creationId="{A9CEF7EC-7A1D-49A3-B58E-E672C76EA6D7}"/>
          </ac:spMkLst>
        </pc:spChg>
      </pc:sldChg>
      <pc:sldChg chg="addSp delSp modSp new mod setBg modClrScheme setClrOvrMap chgLayout modNotesTx">
        <pc:chgData name="Sioned Saer" userId="56a06dd508c3ffa7" providerId="LiveId" clId="{1FEECDE2-0998-4DE2-9EBF-D80C88FE209D}" dt="2022-02-18T09:28:08.270" v="21837" actId="113"/>
        <pc:sldMkLst>
          <pc:docMk/>
          <pc:sldMk cId="2417620779" sldId="339"/>
        </pc:sldMkLst>
        <pc:spChg chg="add del mod ord">
          <ac:chgData name="Sioned Saer" userId="56a06dd508c3ffa7" providerId="LiveId" clId="{1FEECDE2-0998-4DE2-9EBF-D80C88FE209D}" dt="2022-02-17T19:32:12.662" v="11234" actId="27636"/>
          <ac:spMkLst>
            <pc:docMk/>
            <pc:sldMk cId="2417620779" sldId="339"/>
            <ac:spMk id="2" creationId="{2C12A4C9-8ABE-4A4A-9861-130D821A9F93}"/>
          </ac:spMkLst>
        </pc:spChg>
        <pc:spChg chg="del mod ord">
          <ac:chgData name="Sioned Saer" userId="56a06dd508c3ffa7" providerId="LiveId" clId="{1FEECDE2-0998-4DE2-9EBF-D80C88FE209D}" dt="2022-02-12T15:53:10.730" v="1073" actId="700"/>
          <ac:spMkLst>
            <pc:docMk/>
            <pc:sldMk cId="2417620779" sldId="339"/>
            <ac:spMk id="3" creationId="{F5DDF2FF-845C-49DD-A727-0945C2BC2330}"/>
          </ac:spMkLst>
        </pc:spChg>
        <pc:spChg chg="add mod ord">
          <ac:chgData name="Sioned Saer" userId="56a06dd508c3ffa7" providerId="LiveId" clId="{1FEECDE2-0998-4DE2-9EBF-D80C88FE209D}" dt="2022-02-18T09:28:08.270" v="21837" actId="113"/>
          <ac:spMkLst>
            <pc:docMk/>
            <pc:sldMk cId="2417620779" sldId="339"/>
            <ac:spMk id="4" creationId="{0F4F061E-1F42-4822-A480-E65A4F28CC50}"/>
          </ac:spMkLst>
        </pc:spChg>
        <pc:spChg chg="add del mod ord">
          <ac:chgData name="Sioned Saer" userId="56a06dd508c3ffa7" providerId="LiveId" clId="{1FEECDE2-0998-4DE2-9EBF-D80C88FE209D}" dt="2022-02-12T15:56:16.234" v="1109" actId="700"/>
          <ac:spMkLst>
            <pc:docMk/>
            <pc:sldMk cId="2417620779" sldId="339"/>
            <ac:spMk id="5" creationId="{607846C6-90A2-46EE-84BA-1DF120791718}"/>
          </ac:spMkLst>
        </pc:spChg>
        <pc:spChg chg="add del mod">
          <ac:chgData name="Sioned Saer" userId="56a06dd508c3ffa7" providerId="LiveId" clId="{1FEECDE2-0998-4DE2-9EBF-D80C88FE209D}" dt="2022-02-12T15:54:26.931" v="1078" actId="21"/>
          <ac:spMkLst>
            <pc:docMk/>
            <pc:sldMk cId="2417620779" sldId="339"/>
            <ac:spMk id="6" creationId="{58BE07E5-7B17-4F7A-95AE-F8C5DBD97D8F}"/>
          </ac:spMkLst>
        </pc:spChg>
        <pc:spChg chg="add del mod">
          <ac:chgData name="Sioned Saer" userId="56a06dd508c3ffa7" providerId="LiveId" clId="{1FEECDE2-0998-4DE2-9EBF-D80C88FE209D}" dt="2022-02-12T15:55:46.812" v="1091" actId="21"/>
          <ac:spMkLst>
            <pc:docMk/>
            <pc:sldMk cId="2417620779" sldId="339"/>
            <ac:spMk id="7" creationId="{CC2F7577-9B5C-4382-87AF-7F933EFFE8FE}"/>
          </ac:spMkLst>
        </pc:spChg>
        <pc:spChg chg="add del mod">
          <ac:chgData name="Sioned Saer" userId="56a06dd508c3ffa7" providerId="LiveId" clId="{1FEECDE2-0998-4DE2-9EBF-D80C88FE209D}" dt="2022-02-12T15:54:36.338" v="1080"/>
          <ac:spMkLst>
            <pc:docMk/>
            <pc:sldMk cId="2417620779" sldId="339"/>
            <ac:spMk id="8" creationId="{F2189AD8-1BA7-49AA-87CA-0724318E71FE}"/>
          </ac:spMkLst>
        </pc:spChg>
        <pc:spChg chg="add del mod">
          <ac:chgData name="Sioned Saer" userId="56a06dd508c3ffa7" providerId="LiveId" clId="{1FEECDE2-0998-4DE2-9EBF-D80C88FE209D}" dt="2022-02-12T15:55:45.936" v="1090"/>
          <ac:spMkLst>
            <pc:docMk/>
            <pc:sldMk cId="2417620779" sldId="339"/>
            <ac:spMk id="12" creationId="{E0BFDA83-1568-4691-918F-73A70F5D89D3}"/>
          </ac:spMkLst>
        </pc:spChg>
        <pc:spChg chg="add">
          <ac:chgData name="Sioned Saer" userId="56a06dd508c3ffa7" providerId="LiveId" clId="{1FEECDE2-0998-4DE2-9EBF-D80C88FE209D}" dt="2022-02-12T15:57:00.379" v="1126" actId="26606"/>
          <ac:spMkLst>
            <pc:docMk/>
            <pc:sldMk cId="2417620779" sldId="339"/>
            <ac:spMk id="73" creationId="{CF62D2A7-8207-488C-9F46-316BA81A16C8}"/>
          </ac:spMkLst>
        </pc:spChg>
        <pc:picChg chg="add del mod">
          <ac:chgData name="Sioned Saer" userId="56a06dd508c3ffa7" providerId="LiveId" clId="{1FEECDE2-0998-4DE2-9EBF-D80C88FE209D}" dt="2022-02-12T15:54:36.338" v="1080"/>
          <ac:picMkLst>
            <pc:docMk/>
            <pc:sldMk cId="2417620779" sldId="339"/>
            <ac:picMk id="9" creationId="{25E7E715-4EF6-4227-A32B-7A19ACA0A561}"/>
          </ac:picMkLst>
        </pc:picChg>
        <pc:picChg chg="add del mod">
          <ac:chgData name="Sioned Saer" userId="56a06dd508c3ffa7" providerId="LiveId" clId="{1FEECDE2-0998-4DE2-9EBF-D80C88FE209D}" dt="2022-02-12T15:55:45.936" v="1090"/>
          <ac:picMkLst>
            <pc:docMk/>
            <pc:sldMk cId="2417620779" sldId="339"/>
            <ac:picMk id="13" creationId="{24D69E21-DCD0-4B20-A2C1-8609278DAB17}"/>
          </ac:picMkLst>
        </pc:picChg>
        <pc:picChg chg="add del mod">
          <ac:chgData name="Sioned Saer" userId="56a06dd508c3ffa7" providerId="LiveId" clId="{1FEECDE2-0998-4DE2-9EBF-D80C88FE209D}" dt="2022-02-12T15:55:22.703" v="1083" actId="478"/>
          <ac:picMkLst>
            <pc:docMk/>
            <pc:sldMk cId="2417620779" sldId="339"/>
            <ac:picMk id="5122" creationId="{9B270431-ABAE-41FA-83F0-F9789677667B}"/>
          </ac:picMkLst>
        </pc:picChg>
        <pc:picChg chg="add del mod">
          <ac:chgData name="Sioned Saer" userId="56a06dd508c3ffa7" providerId="LiveId" clId="{1FEECDE2-0998-4DE2-9EBF-D80C88FE209D}" dt="2022-02-12T15:57:00.379" v="1126" actId="26606"/>
          <ac:picMkLst>
            <pc:docMk/>
            <pc:sldMk cId="2417620779" sldId="339"/>
            <ac:picMk id="5124" creationId="{FB0C9C20-C49E-49B6-8F39-37F742F75657}"/>
          </ac:picMkLst>
        </pc:picChg>
      </pc:sldChg>
      <pc:sldChg chg="addSp delSp modSp new del mod setBg">
        <pc:chgData name="Sioned Saer" userId="56a06dd508c3ffa7" providerId="LiveId" clId="{1FEECDE2-0998-4DE2-9EBF-D80C88FE209D}" dt="2022-02-15T23:29:12.796" v="3137" actId="2696"/>
        <pc:sldMkLst>
          <pc:docMk/>
          <pc:sldMk cId="3709659097" sldId="340"/>
        </pc:sldMkLst>
        <pc:spChg chg="mod">
          <ac:chgData name="Sioned Saer" userId="56a06dd508c3ffa7" providerId="LiveId" clId="{1FEECDE2-0998-4DE2-9EBF-D80C88FE209D}" dt="2022-02-12T17:19:03.632" v="2094" actId="27636"/>
          <ac:spMkLst>
            <pc:docMk/>
            <pc:sldMk cId="3709659097" sldId="340"/>
            <ac:spMk id="2" creationId="{2B9A3B8E-C067-42A3-BF01-20B9959B7349}"/>
          </ac:spMkLst>
        </pc:spChg>
        <pc:spChg chg="del">
          <ac:chgData name="Sioned Saer" userId="56a06dd508c3ffa7" providerId="LiveId" clId="{1FEECDE2-0998-4DE2-9EBF-D80C88FE209D}" dt="2022-02-12T15:26:45.725" v="997"/>
          <ac:spMkLst>
            <pc:docMk/>
            <pc:sldMk cId="3709659097" sldId="340"/>
            <ac:spMk id="3" creationId="{DC05CD1A-3EFA-4308-B297-C654ECD675C2}"/>
          </ac:spMkLst>
        </pc:spChg>
        <pc:spChg chg="add">
          <ac:chgData name="Sioned Saer" userId="56a06dd508c3ffa7" providerId="LiveId" clId="{1FEECDE2-0998-4DE2-9EBF-D80C88FE209D}" dt="2022-02-12T15:27:11.416" v="998" actId="26606"/>
          <ac:spMkLst>
            <pc:docMk/>
            <pc:sldMk cId="3709659097" sldId="340"/>
            <ac:spMk id="73" creationId="{73DE2CFE-42F2-48F0-8706-5264E012B10C}"/>
          </ac:spMkLst>
        </pc:spChg>
        <pc:spChg chg="add mod">
          <ac:chgData name="Sioned Saer" userId="56a06dd508c3ffa7" providerId="LiveId" clId="{1FEECDE2-0998-4DE2-9EBF-D80C88FE209D}" dt="2022-02-12T23:09:22.144" v="3134" actId="20577"/>
          <ac:spMkLst>
            <pc:docMk/>
            <pc:sldMk cId="3709659097" sldId="340"/>
            <ac:spMk id="3078" creationId="{B3A863B0-5EE4-4376-89A1-044BED000DF8}"/>
          </ac:spMkLst>
        </pc:spChg>
        <pc:picChg chg="add mod">
          <ac:chgData name="Sioned Saer" userId="56a06dd508c3ffa7" providerId="LiveId" clId="{1FEECDE2-0998-4DE2-9EBF-D80C88FE209D}" dt="2022-02-12T17:19:10.085" v="2095" actId="14100"/>
          <ac:picMkLst>
            <pc:docMk/>
            <pc:sldMk cId="3709659097" sldId="340"/>
            <ac:picMk id="3074" creationId="{C6DD88F9-1C72-4B16-9849-E1F6A989514F}"/>
          </ac:picMkLst>
        </pc:picChg>
      </pc:sldChg>
      <pc:sldChg chg="addSp delSp modSp new mod modClrScheme chgLayout modNotesTx">
        <pc:chgData name="Sioned Saer" userId="56a06dd508c3ffa7" providerId="LiveId" clId="{1FEECDE2-0998-4DE2-9EBF-D80C88FE209D}" dt="2022-02-18T09:42:03.005" v="21927" actId="114"/>
        <pc:sldMkLst>
          <pc:docMk/>
          <pc:sldMk cId="2349271831" sldId="341"/>
        </pc:sldMkLst>
        <pc:spChg chg="mod ord">
          <ac:chgData name="Sioned Saer" userId="56a06dd508c3ffa7" providerId="LiveId" clId="{1FEECDE2-0998-4DE2-9EBF-D80C88FE209D}" dt="2022-02-18T09:29:07.678" v="21844" actId="113"/>
          <ac:spMkLst>
            <pc:docMk/>
            <pc:sldMk cId="2349271831" sldId="341"/>
            <ac:spMk id="2" creationId="{BD814E01-BAA1-4F2D-92D8-6DBBE6484F6E}"/>
          </ac:spMkLst>
        </pc:spChg>
        <pc:spChg chg="del mod ord">
          <ac:chgData name="Sioned Saer" userId="56a06dd508c3ffa7" providerId="LiveId" clId="{1FEECDE2-0998-4DE2-9EBF-D80C88FE209D}" dt="2022-02-18T08:53:24.441" v="19724" actId="700"/>
          <ac:spMkLst>
            <pc:docMk/>
            <pc:sldMk cId="2349271831" sldId="341"/>
            <ac:spMk id="3" creationId="{227DCF63-9653-43AB-A022-0D3990AEE86D}"/>
          </ac:spMkLst>
        </pc:spChg>
        <pc:spChg chg="add mod ord">
          <ac:chgData name="Sioned Saer" userId="56a06dd508c3ffa7" providerId="LiveId" clId="{1FEECDE2-0998-4DE2-9EBF-D80C88FE209D}" dt="2022-02-18T09:15:06.988" v="21072" actId="20577"/>
          <ac:spMkLst>
            <pc:docMk/>
            <pc:sldMk cId="2349271831" sldId="341"/>
            <ac:spMk id="4" creationId="{D13ADBDD-8858-4AA9-91F0-105F1D52F1BD}"/>
          </ac:spMkLst>
        </pc:spChg>
        <pc:spChg chg="add mod ord">
          <ac:chgData name="Sioned Saer" userId="56a06dd508c3ffa7" providerId="LiveId" clId="{1FEECDE2-0998-4DE2-9EBF-D80C88FE209D}" dt="2022-02-18T09:42:03.005" v="21927" actId="114"/>
          <ac:spMkLst>
            <pc:docMk/>
            <pc:sldMk cId="2349271831" sldId="341"/>
            <ac:spMk id="5" creationId="{B956F725-25C3-4605-BE62-02B6EDCB1CC4}"/>
          </ac:spMkLst>
        </pc:spChg>
      </pc:sldChg>
      <pc:sldChg chg="addSp delSp modSp new mod setBg modNotesTx">
        <pc:chgData name="Sioned Saer" userId="56a06dd508c3ffa7" providerId="LiveId" clId="{1FEECDE2-0998-4DE2-9EBF-D80C88FE209D}" dt="2022-02-18T09:16:24.209" v="21154" actId="20577"/>
        <pc:sldMkLst>
          <pc:docMk/>
          <pc:sldMk cId="3990863417" sldId="342"/>
        </pc:sldMkLst>
        <pc:spChg chg="mod">
          <ac:chgData name="Sioned Saer" userId="56a06dd508c3ffa7" providerId="LiveId" clId="{1FEECDE2-0998-4DE2-9EBF-D80C88FE209D}" dt="2022-02-18T09:01:22.514" v="20307" actId="27636"/>
          <ac:spMkLst>
            <pc:docMk/>
            <pc:sldMk cId="3990863417" sldId="342"/>
            <ac:spMk id="2" creationId="{776D1275-E97B-4100-AA49-839F3E4F4481}"/>
          </ac:spMkLst>
        </pc:spChg>
        <pc:spChg chg="del">
          <ac:chgData name="Sioned Saer" userId="56a06dd508c3ffa7" providerId="LiveId" clId="{1FEECDE2-0998-4DE2-9EBF-D80C88FE209D}" dt="2022-02-17T17:50:58.054" v="6589"/>
          <ac:spMkLst>
            <pc:docMk/>
            <pc:sldMk cId="3990863417" sldId="342"/>
            <ac:spMk id="3" creationId="{D2B544C9-7475-42B4-9E05-241D199D7607}"/>
          </ac:spMkLst>
        </pc:spChg>
        <pc:spChg chg="add del">
          <ac:chgData name="Sioned Saer" userId="56a06dd508c3ffa7" providerId="LiveId" clId="{1FEECDE2-0998-4DE2-9EBF-D80C88FE209D}" dt="2022-02-17T19:47:57.298" v="11260" actId="26606"/>
          <ac:spMkLst>
            <pc:docMk/>
            <pc:sldMk cId="3990863417" sldId="342"/>
            <ac:spMk id="71" creationId="{6753252F-4873-4F63-801D-CC719279A7D5}"/>
          </ac:spMkLst>
        </pc:spChg>
        <pc:spChg chg="add del">
          <ac:chgData name="Sioned Saer" userId="56a06dd508c3ffa7" providerId="LiveId" clId="{1FEECDE2-0998-4DE2-9EBF-D80C88FE209D}" dt="2022-02-17T19:47:57.298" v="11260" actId="26606"/>
          <ac:spMkLst>
            <pc:docMk/>
            <pc:sldMk cId="3990863417" sldId="342"/>
            <ac:spMk id="73" creationId="{047C8CCB-F95D-4249-92DD-651249D3535A}"/>
          </ac:spMkLst>
        </pc:spChg>
        <pc:spChg chg="add">
          <ac:chgData name="Sioned Saer" userId="56a06dd508c3ffa7" providerId="LiveId" clId="{1FEECDE2-0998-4DE2-9EBF-D80C88FE209D}" dt="2022-02-17T19:47:57.298" v="11260" actId="26606"/>
          <ac:spMkLst>
            <pc:docMk/>
            <pc:sldMk cId="3990863417" sldId="342"/>
            <ac:spMk id="135" creationId="{1825AC39-5F85-4CAA-8A81-A1287086B2B6}"/>
          </ac:spMkLst>
        </pc:spChg>
        <pc:spChg chg="add">
          <ac:chgData name="Sioned Saer" userId="56a06dd508c3ffa7" providerId="LiveId" clId="{1FEECDE2-0998-4DE2-9EBF-D80C88FE209D}" dt="2022-02-17T19:47:57.298" v="11260" actId="26606"/>
          <ac:spMkLst>
            <pc:docMk/>
            <pc:sldMk cId="3990863417" sldId="342"/>
            <ac:spMk id="137" creationId="{95DA4D23-37FC-4B90-8188-F0377C5FF44B}"/>
          </ac:spMkLst>
        </pc:spChg>
        <pc:spChg chg="add">
          <ac:chgData name="Sioned Saer" userId="56a06dd508c3ffa7" providerId="LiveId" clId="{1FEECDE2-0998-4DE2-9EBF-D80C88FE209D}" dt="2022-02-17T19:47:57.298" v="11260" actId="26606"/>
          <ac:spMkLst>
            <pc:docMk/>
            <pc:sldMk cId="3990863417" sldId="342"/>
            <ac:spMk id="139" creationId="{A7A4B465-FBCC-4CD4-89A1-82992A7B47FF}"/>
          </ac:spMkLst>
        </pc:spChg>
        <pc:spChg chg="add">
          <ac:chgData name="Sioned Saer" userId="56a06dd508c3ffa7" providerId="LiveId" clId="{1FEECDE2-0998-4DE2-9EBF-D80C88FE209D}" dt="2022-02-17T19:47:57.298" v="11260" actId="26606"/>
          <ac:spMkLst>
            <pc:docMk/>
            <pc:sldMk cId="3990863417" sldId="342"/>
            <ac:spMk id="141" creationId="{909E572F-9CDC-4214-9D42-FF0017649590}"/>
          </ac:spMkLst>
        </pc:spChg>
        <pc:picChg chg="add mod">
          <ac:chgData name="Sioned Saer" userId="56a06dd508c3ffa7" providerId="LiveId" clId="{1FEECDE2-0998-4DE2-9EBF-D80C88FE209D}" dt="2022-02-17T19:47:57.298" v="11260" actId="26606"/>
          <ac:picMkLst>
            <pc:docMk/>
            <pc:sldMk cId="3990863417" sldId="342"/>
            <ac:picMk id="2050" creationId="{70A0A686-406D-4E25-9E2A-3B798837DE0A}"/>
          </ac:picMkLst>
        </pc:picChg>
      </pc:sldChg>
      <pc:sldChg chg="modSp new del mod">
        <pc:chgData name="Sioned Saer" userId="56a06dd508c3ffa7" providerId="LiveId" clId="{1FEECDE2-0998-4DE2-9EBF-D80C88FE209D}" dt="2022-02-15T23:29:05.043" v="3136" actId="47"/>
        <pc:sldMkLst>
          <pc:docMk/>
          <pc:sldMk cId="2462612210" sldId="343"/>
        </pc:sldMkLst>
        <pc:spChg chg="mod">
          <ac:chgData name="Sioned Saer" userId="56a06dd508c3ffa7" providerId="LiveId" clId="{1FEECDE2-0998-4DE2-9EBF-D80C88FE209D}" dt="2022-02-12T17:01:09.088" v="1440" actId="2711"/>
          <ac:spMkLst>
            <pc:docMk/>
            <pc:sldMk cId="2462612210" sldId="343"/>
            <ac:spMk id="2" creationId="{F6EBF14F-A084-4EF5-9F98-2F84F5312467}"/>
          </ac:spMkLst>
        </pc:spChg>
        <pc:spChg chg="mod">
          <ac:chgData name="Sioned Saer" userId="56a06dd508c3ffa7" providerId="LiveId" clId="{1FEECDE2-0998-4DE2-9EBF-D80C88FE209D}" dt="2022-02-12T16:59:00.551" v="1403" actId="14100"/>
          <ac:spMkLst>
            <pc:docMk/>
            <pc:sldMk cId="2462612210" sldId="343"/>
            <ac:spMk id="3" creationId="{119397D1-BC74-486A-8B4D-142CC8A9AA05}"/>
          </ac:spMkLst>
        </pc:spChg>
      </pc:sldChg>
      <pc:sldChg chg="modSp new mod modNotesTx">
        <pc:chgData name="Sioned Saer" userId="56a06dd508c3ffa7" providerId="LiveId" clId="{1FEECDE2-0998-4DE2-9EBF-D80C88FE209D}" dt="2022-02-17T18:41:17.367" v="8718" actId="20577"/>
        <pc:sldMkLst>
          <pc:docMk/>
          <pc:sldMk cId="938375627" sldId="344"/>
        </pc:sldMkLst>
        <pc:spChg chg="mod">
          <ac:chgData name="Sioned Saer" userId="56a06dd508c3ffa7" providerId="LiveId" clId="{1FEECDE2-0998-4DE2-9EBF-D80C88FE209D}" dt="2022-02-12T17:14:35.615" v="1795" actId="20577"/>
          <ac:spMkLst>
            <pc:docMk/>
            <pc:sldMk cId="938375627" sldId="344"/>
            <ac:spMk id="2" creationId="{0E37C33D-D73D-4290-9979-A8E91EAAC446}"/>
          </ac:spMkLst>
        </pc:spChg>
        <pc:spChg chg="mod">
          <ac:chgData name="Sioned Saer" userId="56a06dd508c3ffa7" providerId="LiveId" clId="{1FEECDE2-0998-4DE2-9EBF-D80C88FE209D}" dt="2022-02-17T18:39:48.941" v="8716" actId="2711"/>
          <ac:spMkLst>
            <pc:docMk/>
            <pc:sldMk cId="938375627" sldId="344"/>
            <ac:spMk id="3" creationId="{1CECBC7E-48E4-499A-9C6B-4BB8D2C7ADC8}"/>
          </ac:spMkLst>
        </pc:spChg>
      </pc:sldChg>
      <pc:sldChg chg="modSp new del mod">
        <pc:chgData name="Sioned Saer" userId="56a06dd508c3ffa7" providerId="LiveId" clId="{1FEECDE2-0998-4DE2-9EBF-D80C88FE209D}" dt="2022-02-17T16:31:41.714" v="3185" actId="47"/>
        <pc:sldMkLst>
          <pc:docMk/>
          <pc:sldMk cId="899442836" sldId="345"/>
        </pc:sldMkLst>
        <pc:spChg chg="mod">
          <ac:chgData name="Sioned Saer" userId="56a06dd508c3ffa7" providerId="LiveId" clId="{1FEECDE2-0998-4DE2-9EBF-D80C88FE209D}" dt="2022-02-12T17:28:45.107" v="2715" actId="21"/>
          <ac:spMkLst>
            <pc:docMk/>
            <pc:sldMk cId="899442836" sldId="345"/>
            <ac:spMk id="3" creationId="{7F4C6E1E-D508-4152-A2F2-262936009CA0}"/>
          </ac:spMkLst>
        </pc:spChg>
      </pc:sldChg>
      <pc:sldChg chg="modSp new mod modNotesTx">
        <pc:chgData name="Sioned Saer" userId="56a06dd508c3ffa7" providerId="LiveId" clId="{1FEECDE2-0998-4DE2-9EBF-D80C88FE209D}" dt="2022-02-17T18:44:08.529" v="8979" actId="20577"/>
        <pc:sldMkLst>
          <pc:docMk/>
          <pc:sldMk cId="2866001360" sldId="346"/>
        </pc:sldMkLst>
        <pc:spChg chg="mod">
          <ac:chgData name="Sioned Saer" userId="56a06dd508c3ffa7" providerId="LiveId" clId="{1FEECDE2-0998-4DE2-9EBF-D80C88FE209D}" dt="2022-02-12T17:14:08.946" v="1777" actId="27636"/>
          <ac:spMkLst>
            <pc:docMk/>
            <pc:sldMk cId="2866001360" sldId="346"/>
            <ac:spMk id="2" creationId="{820E40A8-1A15-4DE1-BE50-F3E90F912BB0}"/>
          </ac:spMkLst>
        </pc:spChg>
        <pc:spChg chg="mod">
          <ac:chgData name="Sioned Saer" userId="56a06dd508c3ffa7" providerId="LiveId" clId="{1FEECDE2-0998-4DE2-9EBF-D80C88FE209D}" dt="2022-02-17T18:42:07.928" v="8721" actId="113"/>
          <ac:spMkLst>
            <pc:docMk/>
            <pc:sldMk cId="2866001360" sldId="346"/>
            <ac:spMk id="3" creationId="{34B36240-55A2-48DD-B7E0-617449F3AD8A}"/>
          </ac:spMkLst>
        </pc:spChg>
      </pc:sldChg>
      <pc:sldChg chg="modSp new add del mod">
        <pc:chgData name="Sioned Saer" userId="56a06dd508c3ffa7" providerId="LiveId" clId="{1FEECDE2-0998-4DE2-9EBF-D80C88FE209D}" dt="2022-02-18T09:35:47.319" v="21848" actId="47"/>
        <pc:sldMkLst>
          <pc:docMk/>
          <pc:sldMk cId="472379246" sldId="347"/>
        </pc:sldMkLst>
        <pc:spChg chg="mod">
          <ac:chgData name="Sioned Saer" userId="56a06dd508c3ffa7" providerId="LiveId" clId="{1FEECDE2-0998-4DE2-9EBF-D80C88FE209D}" dt="2022-02-17T19:48:51.338" v="11269" actId="114"/>
          <ac:spMkLst>
            <pc:docMk/>
            <pc:sldMk cId="472379246" sldId="347"/>
            <ac:spMk id="2" creationId="{E93FA54E-F565-4726-ACBB-EC2B3D99A9FA}"/>
          </ac:spMkLst>
        </pc:spChg>
        <pc:spChg chg="mod">
          <ac:chgData name="Sioned Saer" userId="56a06dd508c3ffa7" providerId="LiveId" clId="{1FEECDE2-0998-4DE2-9EBF-D80C88FE209D}" dt="2022-02-18T09:12:55.130" v="20898" actId="20577"/>
          <ac:spMkLst>
            <pc:docMk/>
            <pc:sldMk cId="472379246" sldId="347"/>
            <ac:spMk id="3" creationId="{BD0FA54F-661B-4B20-B919-1E22FE9667CC}"/>
          </ac:spMkLst>
        </pc:spChg>
      </pc:sldChg>
      <pc:sldChg chg="addSp delSp modSp new mod modClrScheme chgLayout modNotesTx">
        <pc:chgData name="Sioned Saer" userId="56a06dd508c3ffa7" providerId="LiveId" clId="{1FEECDE2-0998-4DE2-9EBF-D80C88FE209D}" dt="2022-02-18T09:29:19.096" v="21845" actId="113"/>
        <pc:sldMkLst>
          <pc:docMk/>
          <pc:sldMk cId="544570328" sldId="348"/>
        </pc:sldMkLst>
        <pc:spChg chg="mod ord">
          <ac:chgData name="Sioned Saer" userId="56a06dd508c3ffa7" providerId="LiveId" clId="{1FEECDE2-0998-4DE2-9EBF-D80C88FE209D}" dt="2022-02-18T09:29:19.096" v="21845" actId="113"/>
          <ac:spMkLst>
            <pc:docMk/>
            <pc:sldMk cId="544570328" sldId="348"/>
            <ac:spMk id="2" creationId="{78F9AF3F-8A6C-46E8-AB16-472A81DBA0A7}"/>
          </ac:spMkLst>
        </pc:spChg>
        <pc:spChg chg="del mod ord">
          <ac:chgData name="Sioned Saer" userId="56a06dd508c3ffa7" providerId="LiveId" clId="{1FEECDE2-0998-4DE2-9EBF-D80C88FE209D}" dt="2022-02-18T09:02:57.791" v="20342" actId="700"/>
          <ac:spMkLst>
            <pc:docMk/>
            <pc:sldMk cId="544570328" sldId="348"/>
            <ac:spMk id="3" creationId="{5F36E381-1025-46B5-9A08-FA005AC05DB0}"/>
          </ac:spMkLst>
        </pc:spChg>
        <pc:spChg chg="add mod ord">
          <ac:chgData name="Sioned Saer" userId="56a06dd508c3ffa7" providerId="LiveId" clId="{1FEECDE2-0998-4DE2-9EBF-D80C88FE209D}" dt="2022-02-18T09:09:36.265" v="20677" actId="20577"/>
          <ac:spMkLst>
            <pc:docMk/>
            <pc:sldMk cId="544570328" sldId="348"/>
            <ac:spMk id="4" creationId="{308F4D79-F1A8-4F95-A023-45624D11FD11}"/>
          </ac:spMkLst>
        </pc:spChg>
        <pc:spChg chg="add mod ord">
          <ac:chgData name="Sioned Saer" userId="56a06dd508c3ffa7" providerId="LiveId" clId="{1FEECDE2-0998-4DE2-9EBF-D80C88FE209D}" dt="2022-02-18T09:09:53.895" v="20682" actId="20577"/>
          <ac:spMkLst>
            <pc:docMk/>
            <pc:sldMk cId="544570328" sldId="348"/>
            <ac:spMk id="5" creationId="{925406B7-59D0-44CF-9E1C-D09AC7C1CCA9}"/>
          </ac:spMkLst>
        </pc:spChg>
      </pc:sldChg>
      <pc:sldChg chg="modSp new del mod">
        <pc:chgData name="Sioned Saer" userId="56a06dd508c3ffa7" providerId="LiveId" clId="{1FEECDE2-0998-4DE2-9EBF-D80C88FE209D}" dt="2022-02-18T00:20:21.529" v="19306" actId="47"/>
        <pc:sldMkLst>
          <pc:docMk/>
          <pc:sldMk cId="652054960" sldId="349"/>
        </pc:sldMkLst>
        <pc:spChg chg="mod">
          <ac:chgData name="Sioned Saer" userId="56a06dd508c3ffa7" providerId="LiveId" clId="{1FEECDE2-0998-4DE2-9EBF-D80C88FE209D}" dt="2022-02-12T20:29:23.263" v="3124" actId="14100"/>
          <ac:spMkLst>
            <pc:docMk/>
            <pc:sldMk cId="652054960" sldId="349"/>
            <ac:spMk id="2" creationId="{BB82A10D-8DE0-48CE-9CD0-B32446464B37}"/>
          </ac:spMkLst>
        </pc:spChg>
      </pc:sldChg>
      <pc:sldChg chg="modSp mod modNotesTx">
        <pc:chgData name="Sioned Saer" userId="56a06dd508c3ffa7" providerId="LiveId" clId="{1FEECDE2-0998-4DE2-9EBF-D80C88FE209D}" dt="2022-02-17T18:46:27.724" v="9012" actId="20577"/>
        <pc:sldMkLst>
          <pc:docMk/>
          <pc:sldMk cId="921085365" sldId="350"/>
        </pc:sldMkLst>
        <pc:spChg chg="mod">
          <ac:chgData name="Sioned Saer" userId="56a06dd508c3ffa7" providerId="LiveId" clId="{1FEECDE2-0998-4DE2-9EBF-D80C88FE209D}" dt="2022-02-17T16:53:52.618" v="4537" actId="2711"/>
          <ac:spMkLst>
            <pc:docMk/>
            <pc:sldMk cId="921085365" sldId="350"/>
            <ac:spMk id="2" creationId="{5F8CE9F3-190B-43C8-95EA-582EBE904F4C}"/>
          </ac:spMkLst>
        </pc:spChg>
        <pc:spChg chg="mod">
          <ac:chgData name="Sioned Saer" userId="56a06dd508c3ffa7" providerId="LiveId" clId="{1FEECDE2-0998-4DE2-9EBF-D80C88FE209D}" dt="2022-02-17T16:54:49.879" v="4550" actId="27636"/>
          <ac:spMkLst>
            <pc:docMk/>
            <pc:sldMk cId="921085365" sldId="350"/>
            <ac:spMk id="3" creationId="{B2CEFFC8-A150-441C-8314-CEB1E06C5F04}"/>
          </ac:spMkLst>
        </pc:spChg>
        <pc:spChg chg="mod">
          <ac:chgData name="Sioned Saer" userId="56a06dd508c3ffa7" providerId="LiveId" clId="{1FEECDE2-0998-4DE2-9EBF-D80C88FE209D}" dt="2022-02-17T17:14:26.888" v="5190" actId="6549"/>
          <ac:spMkLst>
            <pc:docMk/>
            <pc:sldMk cId="921085365" sldId="350"/>
            <ac:spMk id="4" creationId="{6E50FB0C-0653-4CB2-AC34-304CFE4C9101}"/>
          </ac:spMkLst>
        </pc:spChg>
      </pc:sldChg>
      <pc:sldChg chg="addSp delSp modSp new mod ord modClrScheme chgLayout modNotesTx">
        <pc:chgData name="Sioned Saer" userId="56a06dd508c3ffa7" providerId="LiveId" clId="{1FEECDE2-0998-4DE2-9EBF-D80C88FE209D}" dt="2022-02-18T09:39:20.354" v="21908" actId="6549"/>
        <pc:sldMkLst>
          <pc:docMk/>
          <pc:sldMk cId="3602263046" sldId="351"/>
        </pc:sldMkLst>
        <pc:spChg chg="del mod ord">
          <ac:chgData name="Sioned Saer" userId="56a06dd508c3ffa7" providerId="LiveId" clId="{1FEECDE2-0998-4DE2-9EBF-D80C88FE209D}" dt="2022-02-17T17:08:15.474" v="4883" actId="700"/>
          <ac:spMkLst>
            <pc:docMk/>
            <pc:sldMk cId="3602263046" sldId="351"/>
            <ac:spMk id="2" creationId="{269EDF46-D54B-4BEE-A95D-BAAD9AA0E8D8}"/>
          </ac:spMkLst>
        </pc:spChg>
        <pc:spChg chg="del mod ord">
          <ac:chgData name="Sioned Saer" userId="56a06dd508c3ffa7" providerId="LiveId" clId="{1FEECDE2-0998-4DE2-9EBF-D80C88FE209D}" dt="2022-02-17T17:08:15.474" v="4883" actId="700"/>
          <ac:spMkLst>
            <pc:docMk/>
            <pc:sldMk cId="3602263046" sldId="351"/>
            <ac:spMk id="3" creationId="{0F1D2E46-5261-4C69-AED5-5FECBD9C5BC5}"/>
          </ac:spMkLst>
        </pc:spChg>
        <pc:spChg chg="del mod">
          <ac:chgData name="Sioned Saer" userId="56a06dd508c3ffa7" providerId="LiveId" clId="{1FEECDE2-0998-4DE2-9EBF-D80C88FE209D}" dt="2022-02-17T17:08:15.474" v="4883" actId="700"/>
          <ac:spMkLst>
            <pc:docMk/>
            <pc:sldMk cId="3602263046" sldId="351"/>
            <ac:spMk id="4" creationId="{D877BC9A-1C4A-4750-91BF-1CDB65ACD246}"/>
          </ac:spMkLst>
        </pc:spChg>
        <pc:spChg chg="add mod ord">
          <ac:chgData name="Sioned Saer" userId="56a06dd508c3ffa7" providerId="LiveId" clId="{1FEECDE2-0998-4DE2-9EBF-D80C88FE209D}" dt="2022-02-17T17:29:07.425" v="5828" actId="113"/>
          <ac:spMkLst>
            <pc:docMk/>
            <pc:sldMk cId="3602263046" sldId="351"/>
            <ac:spMk id="5" creationId="{03058874-63A2-4A62-AE54-03B6789233B1}"/>
          </ac:spMkLst>
        </pc:spChg>
        <pc:spChg chg="add mod ord">
          <ac:chgData name="Sioned Saer" userId="56a06dd508c3ffa7" providerId="LiveId" clId="{1FEECDE2-0998-4DE2-9EBF-D80C88FE209D}" dt="2022-02-18T09:39:20.354" v="21908" actId="6549"/>
          <ac:spMkLst>
            <pc:docMk/>
            <pc:sldMk cId="3602263046" sldId="351"/>
            <ac:spMk id="6" creationId="{55A7F026-C969-46B8-8F66-337F2022183E}"/>
          </ac:spMkLst>
        </pc:spChg>
      </pc:sldChg>
      <pc:sldChg chg="modSp new del mod">
        <pc:chgData name="Sioned Saer" userId="56a06dd508c3ffa7" providerId="LiveId" clId="{1FEECDE2-0998-4DE2-9EBF-D80C88FE209D}" dt="2022-02-17T17:31:12.909" v="5962" actId="47"/>
        <pc:sldMkLst>
          <pc:docMk/>
          <pc:sldMk cId="2949549955" sldId="352"/>
        </pc:sldMkLst>
        <pc:spChg chg="mod">
          <ac:chgData name="Sioned Saer" userId="56a06dd508c3ffa7" providerId="LiveId" clId="{1FEECDE2-0998-4DE2-9EBF-D80C88FE209D}" dt="2022-02-17T17:30:23.175" v="5900" actId="20577"/>
          <ac:spMkLst>
            <pc:docMk/>
            <pc:sldMk cId="2949549955" sldId="352"/>
            <ac:spMk id="2" creationId="{A0D5A567-7AE5-4DD4-B738-11117500B3DF}"/>
          </ac:spMkLst>
        </pc:spChg>
        <pc:spChg chg="mod">
          <ac:chgData name="Sioned Saer" userId="56a06dd508c3ffa7" providerId="LiveId" clId="{1FEECDE2-0998-4DE2-9EBF-D80C88FE209D}" dt="2022-02-17T17:31:09.869" v="5961" actId="20577"/>
          <ac:spMkLst>
            <pc:docMk/>
            <pc:sldMk cId="2949549955" sldId="352"/>
            <ac:spMk id="4" creationId="{F9532D2B-8EFB-4C31-98B2-637DE08E2945}"/>
          </ac:spMkLst>
        </pc:spChg>
      </pc:sldChg>
      <pc:sldChg chg="addSp delSp modSp new mod modNotesTx">
        <pc:chgData name="Sioned Saer" userId="56a06dd508c3ffa7" providerId="LiveId" clId="{1FEECDE2-0998-4DE2-9EBF-D80C88FE209D}" dt="2022-02-18T14:45:25.138" v="24445" actId="20577"/>
        <pc:sldMkLst>
          <pc:docMk/>
          <pc:sldMk cId="1543113991" sldId="353"/>
        </pc:sldMkLst>
        <pc:spChg chg="add del mod">
          <ac:chgData name="Sioned Saer" userId="56a06dd508c3ffa7" providerId="LiveId" clId="{1FEECDE2-0998-4DE2-9EBF-D80C88FE209D}" dt="2022-02-17T17:41:43.732" v="6567" actId="14100"/>
          <ac:spMkLst>
            <pc:docMk/>
            <pc:sldMk cId="1543113991" sldId="353"/>
            <ac:spMk id="2" creationId="{53398C5C-1DFA-45A4-9B10-CFD995FAEE7A}"/>
          </ac:spMkLst>
        </pc:spChg>
        <pc:spChg chg="mod">
          <ac:chgData name="Sioned Saer" userId="56a06dd508c3ffa7" providerId="LiveId" clId="{1FEECDE2-0998-4DE2-9EBF-D80C88FE209D}" dt="2022-02-18T14:45:25.138" v="24445" actId="20577"/>
          <ac:spMkLst>
            <pc:docMk/>
            <pc:sldMk cId="1543113991" sldId="353"/>
            <ac:spMk id="3" creationId="{A012035F-82D5-4E47-9415-A182D1C2CD5F}"/>
          </ac:spMkLst>
        </pc:spChg>
        <pc:spChg chg="mod">
          <ac:chgData name="Sioned Saer" userId="56a06dd508c3ffa7" providerId="LiveId" clId="{1FEECDE2-0998-4DE2-9EBF-D80C88FE209D}" dt="2022-02-17T18:55:26.750" v="9677" actId="14100"/>
          <ac:spMkLst>
            <pc:docMk/>
            <pc:sldMk cId="1543113991" sldId="353"/>
            <ac:spMk id="4" creationId="{F3341860-46C2-417C-B719-2F1EEC985694}"/>
          </ac:spMkLst>
        </pc:spChg>
        <pc:spChg chg="add del mod">
          <ac:chgData name="Sioned Saer" userId="56a06dd508c3ffa7" providerId="LiveId" clId="{1FEECDE2-0998-4DE2-9EBF-D80C88FE209D}" dt="2022-02-17T17:39:53.184" v="6540" actId="21"/>
          <ac:spMkLst>
            <pc:docMk/>
            <pc:sldMk cId="1543113991" sldId="353"/>
            <ac:spMk id="5" creationId="{792CB141-0A4D-46BD-9A89-63956D961312}"/>
          </ac:spMkLst>
        </pc:spChg>
        <pc:spChg chg="add del mod">
          <ac:chgData name="Sioned Saer" userId="56a06dd508c3ffa7" providerId="LiveId" clId="{1FEECDE2-0998-4DE2-9EBF-D80C88FE209D}" dt="2022-02-17T17:39:52.597" v="6539"/>
          <ac:spMkLst>
            <pc:docMk/>
            <pc:sldMk cId="1543113991" sldId="353"/>
            <ac:spMk id="7" creationId="{ECB72FF2-599D-4072-B500-C519C170B25E}"/>
          </ac:spMkLst>
        </pc:spChg>
        <pc:spChg chg="add del mod">
          <ac:chgData name="Sioned Saer" userId="56a06dd508c3ffa7" providerId="LiveId" clId="{1FEECDE2-0998-4DE2-9EBF-D80C88FE209D}" dt="2022-02-17T17:41:15.619" v="6561" actId="21"/>
          <ac:spMkLst>
            <pc:docMk/>
            <pc:sldMk cId="1543113991" sldId="353"/>
            <ac:spMk id="9" creationId="{A85CB3FB-4D46-45E7-8B9C-29ACADCD3B11}"/>
          </ac:spMkLst>
        </pc:spChg>
        <pc:picChg chg="add del mod">
          <ac:chgData name="Sioned Saer" userId="56a06dd508c3ffa7" providerId="LiveId" clId="{1FEECDE2-0998-4DE2-9EBF-D80C88FE209D}" dt="2022-02-17T17:39:52.597" v="6539"/>
          <ac:picMkLst>
            <pc:docMk/>
            <pc:sldMk cId="1543113991" sldId="353"/>
            <ac:picMk id="8" creationId="{A1748F4E-17CC-4D3C-A501-162C7EA3949C}"/>
          </ac:picMkLst>
        </pc:picChg>
        <pc:picChg chg="add mod">
          <ac:chgData name="Sioned Saer" userId="56a06dd508c3ffa7" providerId="LiveId" clId="{1FEECDE2-0998-4DE2-9EBF-D80C88FE209D}" dt="2022-02-17T18:55:54.963" v="9679" actId="14100"/>
          <ac:picMkLst>
            <pc:docMk/>
            <pc:sldMk cId="1543113991" sldId="353"/>
            <ac:picMk id="10" creationId="{2095E32C-F093-4C43-8A48-FCB8F4281ADC}"/>
          </ac:picMkLst>
        </pc:picChg>
        <pc:picChg chg="add del mod">
          <ac:chgData name="Sioned Saer" userId="56a06dd508c3ffa7" providerId="LiveId" clId="{1FEECDE2-0998-4DE2-9EBF-D80C88FE209D}" dt="2022-02-17T17:39:54.981" v="6543"/>
          <ac:picMkLst>
            <pc:docMk/>
            <pc:sldMk cId="1543113991" sldId="353"/>
            <ac:picMk id="1026" creationId="{D3B9ED42-6933-494B-B1A4-4328F7CD4832}"/>
          </ac:picMkLst>
        </pc:picChg>
      </pc:sldChg>
      <pc:sldChg chg="addSp delSp modSp new del mod setBg">
        <pc:chgData name="Sioned Saer" userId="56a06dd508c3ffa7" providerId="LiveId" clId="{1FEECDE2-0998-4DE2-9EBF-D80C88FE209D}" dt="2022-02-17T19:46:53.371" v="11252" actId="47"/>
        <pc:sldMkLst>
          <pc:docMk/>
          <pc:sldMk cId="326322668" sldId="354"/>
        </pc:sldMkLst>
        <pc:spChg chg="del">
          <ac:chgData name="Sioned Saer" userId="56a06dd508c3ffa7" providerId="LiveId" clId="{1FEECDE2-0998-4DE2-9EBF-D80C88FE209D}" dt="2022-02-17T18:00:51.037" v="6694" actId="26606"/>
          <ac:spMkLst>
            <pc:docMk/>
            <pc:sldMk cId="326322668" sldId="354"/>
            <ac:spMk id="2" creationId="{BF79ABAE-C3A0-4ECB-83E5-72B286313F93}"/>
          </ac:spMkLst>
        </pc:spChg>
        <pc:spChg chg="del">
          <ac:chgData name="Sioned Saer" userId="56a06dd508c3ffa7" providerId="LiveId" clId="{1FEECDE2-0998-4DE2-9EBF-D80C88FE209D}" dt="2022-02-17T18:00:48.058" v="6693"/>
          <ac:spMkLst>
            <pc:docMk/>
            <pc:sldMk cId="326322668" sldId="354"/>
            <ac:spMk id="3" creationId="{732B622D-908D-4E20-8CEA-2E8EF510E15D}"/>
          </ac:spMkLst>
        </pc:spChg>
        <pc:spChg chg="add">
          <ac:chgData name="Sioned Saer" userId="56a06dd508c3ffa7" providerId="LiveId" clId="{1FEECDE2-0998-4DE2-9EBF-D80C88FE209D}" dt="2022-02-17T18:00:51.037" v="6694" actId="26606"/>
          <ac:spMkLst>
            <pc:docMk/>
            <pc:sldMk cId="326322668" sldId="354"/>
            <ac:spMk id="71" creationId="{42A4FC2C-047E-45A5-965D-8E1E3BF09BC6}"/>
          </ac:spMkLst>
        </pc:spChg>
        <pc:picChg chg="add mod">
          <ac:chgData name="Sioned Saer" userId="56a06dd508c3ffa7" providerId="LiveId" clId="{1FEECDE2-0998-4DE2-9EBF-D80C88FE209D}" dt="2022-02-17T18:00:51.037" v="6694" actId="26606"/>
          <ac:picMkLst>
            <pc:docMk/>
            <pc:sldMk cId="326322668" sldId="354"/>
            <ac:picMk id="3074" creationId="{D1D763AA-8A57-47A1-B804-4B396D5A25C8}"/>
          </ac:picMkLst>
        </pc:picChg>
      </pc:sldChg>
      <pc:sldChg chg="addSp delSp modSp new mod modClrScheme chgLayout modNotesTx">
        <pc:chgData name="Sioned Saer" userId="56a06dd508c3ffa7" providerId="LiveId" clId="{1FEECDE2-0998-4DE2-9EBF-D80C88FE209D}" dt="2022-02-18T14:44:55.351" v="24444" actId="20577"/>
        <pc:sldMkLst>
          <pc:docMk/>
          <pc:sldMk cId="2199216211" sldId="355"/>
        </pc:sldMkLst>
        <pc:spChg chg="del mod ord">
          <ac:chgData name="Sioned Saer" userId="56a06dd508c3ffa7" providerId="LiveId" clId="{1FEECDE2-0998-4DE2-9EBF-D80C88FE209D}" dt="2022-02-17T18:08:20.784" v="7055" actId="700"/>
          <ac:spMkLst>
            <pc:docMk/>
            <pc:sldMk cId="2199216211" sldId="355"/>
            <ac:spMk id="2" creationId="{52BACEC7-EDE4-4B0D-9A3C-10C50FB6F71E}"/>
          </ac:spMkLst>
        </pc:spChg>
        <pc:spChg chg="del mod ord">
          <ac:chgData name="Sioned Saer" userId="56a06dd508c3ffa7" providerId="LiveId" clId="{1FEECDE2-0998-4DE2-9EBF-D80C88FE209D}" dt="2022-02-17T18:08:20.784" v="7055" actId="700"/>
          <ac:spMkLst>
            <pc:docMk/>
            <pc:sldMk cId="2199216211" sldId="355"/>
            <ac:spMk id="3" creationId="{A2D0FDBA-25A9-4D1A-B34C-18C024A3D535}"/>
          </ac:spMkLst>
        </pc:spChg>
        <pc:spChg chg="add mod ord">
          <ac:chgData name="Sioned Saer" userId="56a06dd508c3ffa7" providerId="LiveId" clId="{1FEECDE2-0998-4DE2-9EBF-D80C88FE209D}" dt="2022-02-17T18:13:22.438" v="7499" actId="14100"/>
          <ac:spMkLst>
            <pc:docMk/>
            <pc:sldMk cId="2199216211" sldId="355"/>
            <ac:spMk id="4" creationId="{F16BF91B-2581-45DF-93C7-41C4AC14E82E}"/>
          </ac:spMkLst>
        </pc:spChg>
        <pc:spChg chg="add mod ord">
          <ac:chgData name="Sioned Saer" userId="56a06dd508c3ffa7" providerId="LiveId" clId="{1FEECDE2-0998-4DE2-9EBF-D80C88FE209D}" dt="2022-02-18T14:44:55.351" v="24444" actId="20577"/>
          <ac:spMkLst>
            <pc:docMk/>
            <pc:sldMk cId="2199216211" sldId="355"/>
            <ac:spMk id="5" creationId="{C072AEC1-8AE4-4357-A4D5-6B258D92542B}"/>
          </ac:spMkLst>
        </pc:spChg>
        <pc:spChg chg="add mod ord">
          <ac:chgData name="Sioned Saer" userId="56a06dd508c3ffa7" providerId="LiveId" clId="{1FEECDE2-0998-4DE2-9EBF-D80C88FE209D}" dt="2022-02-17T18:53:01.290" v="9547" actId="20577"/>
          <ac:spMkLst>
            <pc:docMk/>
            <pc:sldMk cId="2199216211" sldId="355"/>
            <ac:spMk id="6" creationId="{720DF9AD-C814-4CDF-9338-05DF2BF2D5B1}"/>
          </ac:spMkLst>
        </pc:spChg>
      </pc:sldChg>
      <pc:sldChg chg="addSp delSp modSp new mod setBg modClrScheme chgLayout modNotesTx">
        <pc:chgData name="Sioned Saer" userId="56a06dd508c3ffa7" providerId="LiveId" clId="{1FEECDE2-0998-4DE2-9EBF-D80C88FE209D}" dt="2022-02-18T09:28:57.773" v="21843" actId="6549"/>
        <pc:sldMkLst>
          <pc:docMk/>
          <pc:sldMk cId="2738283703" sldId="356"/>
        </pc:sldMkLst>
        <pc:spChg chg="del mod ord">
          <ac:chgData name="Sioned Saer" userId="56a06dd508c3ffa7" providerId="LiveId" clId="{1FEECDE2-0998-4DE2-9EBF-D80C88FE209D}" dt="2022-02-17T19:04:54.078" v="9860" actId="700"/>
          <ac:spMkLst>
            <pc:docMk/>
            <pc:sldMk cId="2738283703" sldId="356"/>
            <ac:spMk id="2" creationId="{5A43251E-2144-44F6-A554-858970F5D042}"/>
          </ac:spMkLst>
        </pc:spChg>
        <pc:spChg chg="del mod ord">
          <ac:chgData name="Sioned Saer" userId="56a06dd508c3ffa7" providerId="LiveId" clId="{1FEECDE2-0998-4DE2-9EBF-D80C88FE209D}" dt="2022-02-17T19:04:54.078" v="9860" actId="700"/>
          <ac:spMkLst>
            <pc:docMk/>
            <pc:sldMk cId="2738283703" sldId="356"/>
            <ac:spMk id="3" creationId="{C2372AD8-9241-4868-A614-BA773CF7DCA2}"/>
          </ac:spMkLst>
        </pc:spChg>
        <pc:spChg chg="add del mod ord">
          <ac:chgData name="Sioned Saer" userId="56a06dd508c3ffa7" providerId="LiveId" clId="{1FEECDE2-0998-4DE2-9EBF-D80C88FE209D}" dt="2022-02-17T19:24:58.789" v="10964" actId="700"/>
          <ac:spMkLst>
            <pc:docMk/>
            <pc:sldMk cId="2738283703" sldId="356"/>
            <ac:spMk id="4" creationId="{5F9733D3-0C2E-406C-89EB-684889C32252}"/>
          </ac:spMkLst>
        </pc:spChg>
        <pc:spChg chg="add del mod ord">
          <ac:chgData name="Sioned Saer" userId="56a06dd508c3ffa7" providerId="LiveId" clId="{1FEECDE2-0998-4DE2-9EBF-D80C88FE209D}" dt="2022-02-17T19:04:59.806" v="9861"/>
          <ac:spMkLst>
            <pc:docMk/>
            <pc:sldMk cId="2738283703" sldId="356"/>
            <ac:spMk id="5" creationId="{BD7E59C2-0118-4594-AA25-EA5C0A8D2371}"/>
          </ac:spMkLst>
        </pc:spChg>
        <pc:spChg chg="add del mod ord">
          <ac:chgData name="Sioned Saer" userId="56a06dd508c3ffa7" providerId="LiveId" clId="{1FEECDE2-0998-4DE2-9EBF-D80C88FE209D}" dt="2022-02-17T19:24:58.789" v="10964" actId="700"/>
          <ac:spMkLst>
            <pc:docMk/>
            <pc:sldMk cId="2738283703" sldId="356"/>
            <ac:spMk id="6" creationId="{0FE9DCDD-8053-4BDA-B1EF-3B949B13EA73}"/>
          </ac:spMkLst>
        </pc:spChg>
        <pc:spChg chg="add del mod ord">
          <ac:chgData name="Sioned Saer" userId="56a06dd508c3ffa7" providerId="LiveId" clId="{1FEECDE2-0998-4DE2-9EBF-D80C88FE209D}" dt="2022-02-17T19:25:09.404" v="10966" actId="700"/>
          <ac:spMkLst>
            <pc:docMk/>
            <pc:sldMk cId="2738283703" sldId="356"/>
            <ac:spMk id="7" creationId="{80873AD8-D257-495D-B74D-EB3F81589BF4}"/>
          </ac:spMkLst>
        </pc:spChg>
        <pc:spChg chg="add del mod ord">
          <ac:chgData name="Sioned Saer" userId="56a06dd508c3ffa7" providerId="LiveId" clId="{1FEECDE2-0998-4DE2-9EBF-D80C88FE209D}" dt="2022-02-17T19:25:09.404" v="10966" actId="700"/>
          <ac:spMkLst>
            <pc:docMk/>
            <pc:sldMk cId="2738283703" sldId="356"/>
            <ac:spMk id="8" creationId="{1F552651-DAD3-4667-801F-86D2C48C09BE}"/>
          </ac:spMkLst>
        </pc:spChg>
        <pc:spChg chg="add mod ord">
          <ac:chgData name="Sioned Saer" userId="56a06dd508c3ffa7" providerId="LiveId" clId="{1FEECDE2-0998-4DE2-9EBF-D80C88FE209D}" dt="2022-02-17T19:25:09.404" v="10966" actId="700"/>
          <ac:spMkLst>
            <pc:docMk/>
            <pc:sldMk cId="2738283703" sldId="356"/>
            <ac:spMk id="9" creationId="{BDC44865-7BB2-4678-8B43-88B0B0B92CA5}"/>
          </ac:spMkLst>
        </pc:spChg>
        <pc:spChg chg="add mod ord">
          <ac:chgData name="Sioned Saer" userId="56a06dd508c3ffa7" providerId="LiveId" clId="{1FEECDE2-0998-4DE2-9EBF-D80C88FE209D}" dt="2022-02-17T19:26:25.494" v="11031" actId="255"/>
          <ac:spMkLst>
            <pc:docMk/>
            <pc:sldMk cId="2738283703" sldId="356"/>
            <ac:spMk id="10" creationId="{C1597DA3-C919-4FB9-826E-D743BDC12773}"/>
          </ac:spMkLst>
        </pc:spChg>
        <pc:spChg chg="add del">
          <ac:chgData name="Sioned Saer" userId="56a06dd508c3ffa7" providerId="LiveId" clId="{1FEECDE2-0998-4DE2-9EBF-D80C88FE209D}" dt="2022-02-17T19:05:10.715" v="9863" actId="26606"/>
          <ac:spMkLst>
            <pc:docMk/>
            <pc:sldMk cId="2738283703" sldId="356"/>
            <ac:spMk id="71" creationId="{42A4FC2C-047E-45A5-965D-8E1E3BF09BC6}"/>
          </ac:spMkLst>
        </pc:spChg>
        <pc:spChg chg="add del">
          <ac:chgData name="Sioned Saer" userId="56a06dd508c3ffa7" providerId="LiveId" clId="{1FEECDE2-0998-4DE2-9EBF-D80C88FE209D}" dt="2022-02-17T19:05:31.384" v="9865" actId="26606"/>
          <ac:spMkLst>
            <pc:docMk/>
            <pc:sldMk cId="2738283703" sldId="356"/>
            <ac:spMk id="73" creationId="{72F84B47-E267-4194-8194-831DB7B5547F}"/>
          </ac:spMkLst>
        </pc:spChg>
        <pc:spChg chg="add del">
          <ac:chgData name="Sioned Saer" userId="56a06dd508c3ffa7" providerId="LiveId" clId="{1FEECDE2-0998-4DE2-9EBF-D80C88FE209D}" dt="2022-02-17T19:05:31.384" v="9865" actId="26606"/>
          <ac:spMkLst>
            <pc:docMk/>
            <pc:sldMk cId="2738283703" sldId="356"/>
            <ac:spMk id="4100" creationId="{5E39A796-BE83-48B1-B33F-35C4A32AAB57}"/>
          </ac:spMkLst>
        </pc:spChg>
        <pc:picChg chg="add mod ord">
          <ac:chgData name="Sioned Saer" userId="56a06dd508c3ffa7" providerId="LiveId" clId="{1FEECDE2-0998-4DE2-9EBF-D80C88FE209D}" dt="2022-02-17T19:26:05.024" v="11029" actId="14100"/>
          <ac:picMkLst>
            <pc:docMk/>
            <pc:sldMk cId="2738283703" sldId="356"/>
            <ac:picMk id="4098" creationId="{68FE79E1-5A57-4513-87B0-8F42C5D8D7CC}"/>
          </ac:picMkLst>
        </pc:picChg>
      </pc:sldChg>
      <pc:sldChg chg="addSp delSp modSp new mod setBg">
        <pc:chgData name="Sioned Saer" userId="56a06dd508c3ffa7" providerId="LiveId" clId="{1FEECDE2-0998-4DE2-9EBF-D80C88FE209D}" dt="2022-02-17T20:22:28.341" v="12389" actId="20577"/>
        <pc:sldMkLst>
          <pc:docMk/>
          <pc:sldMk cId="1705665103" sldId="357"/>
        </pc:sldMkLst>
        <pc:spChg chg="add del">
          <ac:chgData name="Sioned Saer" userId="56a06dd508c3ffa7" providerId="LiveId" clId="{1FEECDE2-0998-4DE2-9EBF-D80C88FE209D}" dt="2022-02-17T19:47:32.932" v="11257" actId="26606"/>
          <ac:spMkLst>
            <pc:docMk/>
            <pc:sldMk cId="1705665103" sldId="357"/>
            <ac:spMk id="2" creationId="{52CD4820-B1B5-4653-B338-CA6FBE50B647}"/>
          </ac:spMkLst>
        </pc:spChg>
        <pc:spChg chg="del">
          <ac:chgData name="Sioned Saer" userId="56a06dd508c3ffa7" providerId="LiveId" clId="{1FEECDE2-0998-4DE2-9EBF-D80C88FE209D}" dt="2022-02-17T19:47:02.088" v="11254"/>
          <ac:spMkLst>
            <pc:docMk/>
            <pc:sldMk cId="1705665103" sldId="357"/>
            <ac:spMk id="3" creationId="{50249148-80B7-433E-B7D3-8E9E8F4CE02E}"/>
          </ac:spMkLst>
        </pc:spChg>
        <pc:spChg chg="add del">
          <ac:chgData name="Sioned Saer" userId="56a06dd508c3ffa7" providerId="LiveId" clId="{1FEECDE2-0998-4DE2-9EBF-D80C88FE209D}" dt="2022-02-17T19:47:32.916" v="11256" actId="26606"/>
          <ac:spMkLst>
            <pc:docMk/>
            <pc:sldMk cId="1705665103" sldId="357"/>
            <ac:spMk id="71" creationId="{32BC26D8-82FB-445E-AA49-62A77D7C1EE0}"/>
          </ac:spMkLst>
        </pc:spChg>
        <pc:spChg chg="add del">
          <ac:chgData name="Sioned Saer" userId="56a06dd508c3ffa7" providerId="LiveId" clId="{1FEECDE2-0998-4DE2-9EBF-D80C88FE209D}" dt="2022-02-17T19:47:32.916" v="11256" actId="26606"/>
          <ac:spMkLst>
            <pc:docMk/>
            <pc:sldMk cId="1705665103" sldId="357"/>
            <ac:spMk id="73" creationId="{CB44330D-EA18-4254-AA95-EB49948539B8}"/>
          </ac:spMkLst>
        </pc:spChg>
        <pc:spChg chg="add">
          <ac:chgData name="Sioned Saer" userId="56a06dd508c3ffa7" providerId="LiveId" clId="{1FEECDE2-0998-4DE2-9EBF-D80C88FE209D}" dt="2022-02-17T19:47:32.932" v="11257" actId="26606"/>
          <ac:spMkLst>
            <pc:docMk/>
            <pc:sldMk cId="1705665103" sldId="357"/>
            <ac:spMk id="75" creationId="{D1EA859B-E555-4109-94F3-6700E046E008}"/>
          </ac:spMkLst>
        </pc:spChg>
        <pc:spChg chg="add">
          <ac:chgData name="Sioned Saer" userId="56a06dd508c3ffa7" providerId="LiveId" clId="{1FEECDE2-0998-4DE2-9EBF-D80C88FE209D}" dt="2022-02-17T19:47:32.932" v="11257" actId="26606"/>
          <ac:spMkLst>
            <pc:docMk/>
            <pc:sldMk cId="1705665103" sldId="357"/>
            <ac:spMk id="5124" creationId="{04812C46-200A-4DEB-A05E-3ED6C68C2387}"/>
          </ac:spMkLst>
        </pc:spChg>
        <pc:spChg chg="add mod">
          <ac:chgData name="Sioned Saer" userId="56a06dd508c3ffa7" providerId="LiveId" clId="{1FEECDE2-0998-4DE2-9EBF-D80C88FE209D}" dt="2022-02-17T20:22:15.927" v="12383" actId="20577"/>
          <ac:spMkLst>
            <pc:docMk/>
            <pc:sldMk cId="1705665103" sldId="357"/>
            <ac:spMk id="5125" creationId="{52CD4820-B1B5-4653-B338-CA6FBE50B647}"/>
          </ac:spMkLst>
        </pc:spChg>
        <pc:spChg chg="add mod">
          <ac:chgData name="Sioned Saer" userId="56a06dd508c3ffa7" providerId="LiveId" clId="{1FEECDE2-0998-4DE2-9EBF-D80C88FE209D}" dt="2022-02-17T20:22:28.341" v="12389" actId="20577"/>
          <ac:spMkLst>
            <pc:docMk/>
            <pc:sldMk cId="1705665103" sldId="357"/>
            <ac:spMk id="5126" creationId="{8CBA97EF-7ACE-4431-B676-D535C7E1A46B}"/>
          </ac:spMkLst>
        </pc:spChg>
        <pc:picChg chg="add mod">
          <ac:chgData name="Sioned Saer" userId="56a06dd508c3ffa7" providerId="LiveId" clId="{1FEECDE2-0998-4DE2-9EBF-D80C88FE209D}" dt="2022-02-17T19:47:32.932" v="11257" actId="26606"/>
          <ac:picMkLst>
            <pc:docMk/>
            <pc:sldMk cId="1705665103" sldId="357"/>
            <ac:picMk id="5122" creationId="{32D9146B-DE85-4DE4-9B2A-C16A9471BE00}"/>
          </ac:picMkLst>
        </pc:picChg>
      </pc:sldChg>
      <pc:sldChg chg="addSp delSp modSp new mod setBg modNotesTx">
        <pc:chgData name="Sioned Saer" userId="56a06dd508c3ffa7" providerId="LiveId" clId="{1FEECDE2-0998-4DE2-9EBF-D80C88FE209D}" dt="2022-02-17T20:14:57.255" v="12081" actId="20577"/>
        <pc:sldMkLst>
          <pc:docMk/>
          <pc:sldMk cId="1989982898" sldId="358"/>
        </pc:sldMkLst>
        <pc:spChg chg="del">
          <ac:chgData name="Sioned Saer" userId="56a06dd508c3ffa7" providerId="LiveId" clId="{1FEECDE2-0998-4DE2-9EBF-D80C88FE209D}" dt="2022-02-17T19:56:11.577" v="11646" actId="26606"/>
          <ac:spMkLst>
            <pc:docMk/>
            <pc:sldMk cId="1989982898" sldId="358"/>
            <ac:spMk id="2" creationId="{C5FD5513-4982-47A6-999A-1C51DB0CE081}"/>
          </ac:spMkLst>
        </pc:spChg>
        <pc:spChg chg="del">
          <ac:chgData name="Sioned Saer" userId="56a06dd508c3ffa7" providerId="LiveId" clId="{1FEECDE2-0998-4DE2-9EBF-D80C88FE209D}" dt="2022-02-17T19:55:56.834" v="11645"/>
          <ac:spMkLst>
            <pc:docMk/>
            <pc:sldMk cId="1989982898" sldId="358"/>
            <ac:spMk id="3" creationId="{B04DF285-A0FF-4AFE-AC8F-DC33F46E92A0}"/>
          </ac:spMkLst>
        </pc:spChg>
        <pc:spChg chg="add">
          <ac:chgData name="Sioned Saer" userId="56a06dd508c3ffa7" providerId="LiveId" clId="{1FEECDE2-0998-4DE2-9EBF-D80C88FE209D}" dt="2022-02-17T19:56:11.577" v="11646" actId="26606"/>
          <ac:spMkLst>
            <pc:docMk/>
            <pc:sldMk cId="1989982898" sldId="358"/>
            <ac:spMk id="71" creationId="{32BC26D8-82FB-445E-AA49-62A77D7C1EE0}"/>
          </ac:spMkLst>
        </pc:spChg>
        <pc:spChg chg="add">
          <ac:chgData name="Sioned Saer" userId="56a06dd508c3ffa7" providerId="LiveId" clId="{1FEECDE2-0998-4DE2-9EBF-D80C88FE209D}" dt="2022-02-17T19:56:11.577" v="11646" actId="26606"/>
          <ac:spMkLst>
            <pc:docMk/>
            <pc:sldMk cId="1989982898" sldId="358"/>
            <ac:spMk id="73" creationId="{CB44330D-EA18-4254-AA95-EB49948539B8}"/>
          </ac:spMkLst>
        </pc:spChg>
        <pc:picChg chg="add mod">
          <ac:chgData name="Sioned Saer" userId="56a06dd508c3ffa7" providerId="LiveId" clId="{1FEECDE2-0998-4DE2-9EBF-D80C88FE209D}" dt="2022-02-17T19:56:11.577" v="11646" actId="26606"/>
          <ac:picMkLst>
            <pc:docMk/>
            <pc:sldMk cId="1989982898" sldId="358"/>
            <ac:picMk id="6146" creationId="{F6BC135B-0C9D-4CF0-BAB2-4A1BE9D65F9F}"/>
          </ac:picMkLst>
        </pc:picChg>
      </pc:sldChg>
      <pc:sldChg chg="addSp delSp modSp new mod modNotesTx">
        <pc:chgData name="Sioned Saer" userId="56a06dd508c3ffa7" providerId="LiveId" clId="{1FEECDE2-0998-4DE2-9EBF-D80C88FE209D}" dt="2022-02-17T20:41:22.277" v="12805" actId="14100"/>
        <pc:sldMkLst>
          <pc:docMk/>
          <pc:sldMk cId="247885902" sldId="359"/>
        </pc:sldMkLst>
        <pc:spChg chg="mod">
          <ac:chgData name="Sioned Saer" userId="56a06dd508c3ffa7" providerId="LiveId" clId="{1FEECDE2-0998-4DE2-9EBF-D80C88FE209D}" dt="2022-02-17T20:41:15.927" v="12804" actId="255"/>
          <ac:spMkLst>
            <pc:docMk/>
            <pc:sldMk cId="247885902" sldId="359"/>
            <ac:spMk id="2" creationId="{DD969FD4-666A-4815-8952-C2F4953D015A}"/>
          </ac:spMkLst>
        </pc:spChg>
        <pc:spChg chg="mod">
          <ac:chgData name="Sioned Saer" userId="56a06dd508c3ffa7" providerId="LiveId" clId="{1FEECDE2-0998-4DE2-9EBF-D80C88FE209D}" dt="2022-02-17T20:40:50.772" v="12802" actId="113"/>
          <ac:spMkLst>
            <pc:docMk/>
            <pc:sldMk cId="247885902" sldId="359"/>
            <ac:spMk id="3" creationId="{6341DB8E-D04B-413D-8E4C-561D0BC8F61E}"/>
          </ac:spMkLst>
        </pc:spChg>
        <pc:spChg chg="del">
          <ac:chgData name="Sioned Saer" userId="56a06dd508c3ffa7" providerId="LiveId" clId="{1FEECDE2-0998-4DE2-9EBF-D80C88FE209D}" dt="2022-02-17T20:33:44.975" v="12667"/>
          <ac:spMkLst>
            <pc:docMk/>
            <pc:sldMk cId="247885902" sldId="359"/>
            <ac:spMk id="4" creationId="{A4619FEB-8F0F-41B7-BC44-0A0796115C4A}"/>
          </ac:spMkLst>
        </pc:spChg>
        <pc:picChg chg="add mod">
          <ac:chgData name="Sioned Saer" userId="56a06dd508c3ffa7" providerId="LiveId" clId="{1FEECDE2-0998-4DE2-9EBF-D80C88FE209D}" dt="2022-02-17T20:41:22.277" v="12805" actId="14100"/>
          <ac:picMkLst>
            <pc:docMk/>
            <pc:sldMk cId="247885902" sldId="359"/>
            <ac:picMk id="7170" creationId="{6040E98D-1C3A-4F4B-8682-24E670488841}"/>
          </ac:picMkLst>
        </pc:picChg>
      </pc:sldChg>
      <pc:sldChg chg="addSp delSp modSp new mod modClrScheme chgLayout modNotesTx">
        <pc:chgData name="Sioned Saer" userId="56a06dd508c3ffa7" providerId="LiveId" clId="{1FEECDE2-0998-4DE2-9EBF-D80C88FE209D}" dt="2022-02-18T14:46:15.149" v="24446" actId="6549"/>
        <pc:sldMkLst>
          <pc:docMk/>
          <pc:sldMk cId="1081080559" sldId="360"/>
        </pc:sldMkLst>
        <pc:spChg chg="mod ord">
          <ac:chgData name="Sioned Saer" userId="56a06dd508c3ffa7" providerId="LiveId" clId="{1FEECDE2-0998-4DE2-9EBF-D80C88FE209D}" dt="2022-02-17T23:55:08.366" v="18419" actId="255"/>
          <ac:spMkLst>
            <pc:docMk/>
            <pc:sldMk cId="1081080559" sldId="360"/>
            <ac:spMk id="2" creationId="{D9B6F3BC-E89C-4746-B38D-C38C848DCEF8}"/>
          </ac:spMkLst>
        </pc:spChg>
        <pc:spChg chg="del mod ord">
          <ac:chgData name="Sioned Saer" userId="56a06dd508c3ffa7" providerId="LiveId" clId="{1FEECDE2-0998-4DE2-9EBF-D80C88FE209D}" dt="2022-02-17T20:42:58.409" v="12877" actId="700"/>
          <ac:spMkLst>
            <pc:docMk/>
            <pc:sldMk cId="1081080559" sldId="360"/>
            <ac:spMk id="3" creationId="{C5B446B7-D974-4BC3-BC36-356D11F7AC9A}"/>
          </ac:spMkLst>
        </pc:spChg>
        <pc:spChg chg="del">
          <ac:chgData name="Sioned Saer" userId="56a06dd508c3ffa7" providerId="LiveId" clId="{1FEECDE2-0998-4DE2-9EBF-D80C88FE209D}" dt="2022-02-17T20:42:58.409" v="12877" actId="700"/>
          <ac:spMkLst>
            <pc:docMk/>
            <pc:sldMk cId="1081080559" sldId="360"/>
            <ac:spMk id="4" creationId="{FAE2A018-2C15-478D-B509-348763959910}"/>
          </ac:spMkLst>
        </pc:spChg>
        <pc:spChg chg="add mod ord">
          <ac:chgData name="Sioned Saer" userId="56a06dd508c3ffa7" providerId="LiveId" clId="{1FEECDE2-0998-4DE2-9EBF-D80C88FE209D}" dt="2022-02-18T14:46:15.149" v="24446" actId="6549"/>
          <ac:spMkLst>
            <pc:docMk/>
            <pc:sldMk cId="1081080559" sldId="360"/>
            <ac:spMk id="5" creationId="{40FE62B6-48BC-4E1F-B726-E67EAA7761E3}"/>
          </ac:spMkLst>
        </pc:spChg>
        <pc:spChg chg="add mod ord">
          <ac:chgData name="Sioned Saer" userId="56a06dd508c3ffa7" providerId="LiveId" clId="{1FEECDE2-0998-4DE2-9EBF-D80C88FE209D}" dt="2022-02-17T23:54:39.660" v="18414" actId="6549"/>
          <ac:spMkLst>
            <pc:docMk/>
            <pc:sldMk cId="1081080559" sldId="360"/>
            <ac:spMk id="6" creationId="{52E6CF62-377C-4DA0-8B40-A4ACFF447A19}"/>
          </ac:spMkLst>
        </pc:spChg>
      </pc:sldChg>
      <pc:sldChg chg="addSp delSp modSp new mod setBg modNotesTx">
        <pc:chgData name="Sioned Saer" userId="56a06dd508c3ffa7" providerId="LiveId" clId="{1FEECDE2-0998-4DE2-9EBF-D80C88FE209D}" dt="2022-02-18T09:39:43.236" v="21909" actId="114"/>
        <pc:sldMkLst>
          <pc:docMk/>
          <pc:sldMk cId="2375809366" sldId="361"/>
        </pc:sldMkLst>
        <pc:spChg chg="mod">
          <ac:chgData name="Sioned Saer" userId="56a06dd508c3ffa7" providerId="LiveId" clId="{1FEECDE2-0998-4DE2-9EBF-D80C88FE209D}" dt="2022-02-17T20:54:50.532" v="13560" actId="14100"/>
          <ac:spMkLst>
            <pc:docMk/>
            <pc:sldMk cId="2375809366" sldId="361"/>
            <ac:spMk id="2" creationId="{12BFB19E-4CDB-4641-A387-71B9DB011EF9}"/>
          </ac:spMkLst>
        </pc:spChg>
        <pc:spChg chg="del">
          <ac:chgData name="Sioned Saer" userId="56a06dd508c3ffa7" providerId="LiveId" clId="{1FEECDE2-0998-4DE2-9EBF-D80C88FE209D}" dt="2022-02-17T20:53:26.995" v="13548"/>
          <ac:spMkLst>
            <pc:docMk/>
            <pc:sldMk cId="2375809366" sldId="361"/>
            <ac:spMk id="3" creationId="{8EDCE57C-3B0E-4839-A05F-EDE4C6FB9E5B}"/>
          </ac:spMkLst>
        </pc:spChg>
        <pc:spChg chg="mod ord">
          <ac:chgData name="Sioned Saer" userId="56a06dd508c3ffa7" providerId="LiveId" clId="{1FEECDE2-0998-4DE2-9EBF-D80C88FE209D}" dt="2022-02-18T09:39:43.236" v="21909" actId="114"/>
          <ac:spMkLst>
            <pc:docMk/>
            <pc:sldMk cId="2375809366" sldId="361"/>
            <ac:spMk id="4" creationId="{542A6FA3-B4B6-44C2-8E96-16E45703450A}"/>
          </ac:spMkLst>
        </pc:spChg>
        <pc:spChg chg="add del">
          <ac:chgData name="Sioned Saer" userId="56a06dd508c3ffa7" providerId="LiveId" clId="{1FEECDE2-0998-4DE2-9EBF-D80C88FE209D}" dt="2022-02-17T20:54:12.783" v="13552" actId="26606"/>
          <ac:spMkLst>
            <pc:docMk/>
            <pc:sldMk cId="2375809366" sldId="361"/>
            <ac:spMk id="71" creationId="{8E20FA99-AAAC-4AF3-9FAE-707420324F1C}"/>
          </ac:spMkLst>
        </pc:spChg>
        <pc:spChg chg="add del">
          <ac:chgData name="Sioned Saer" userId="56a06dd508c3ffa7" providerId="LiveId" clId="{1FEECDE2-0998-4DE2-9EBF-D80C88FE209D}" dt="2022-02-17T20:54:12.783" v="13552" actId="26606"/>
          <ac:spMkLst>
            <pc:docMk/>
            <pc:sldMk cId="2375809366" sldId="361"/>
            <ac:spMk id="73" creationId="{9573BE85-6043-4C3A-A7DD-483A0A5FB740}"/>
          </ac:spMkLst>
        </pc:spChg>
        <pc:picChg chg="add mod">
          <ac:chgData name="Sioned Saer" userId="56a06dd508c3ffa7" providerId="LiveId" clId="{1FEECDE2-0998-4DE2-9EBF-D80C88FE209D}" dt="2022-02-17T20:54:39.358" v="13557" actId="14100"/>
          <ac:picMkLst>
            <pc:docMk/>
            <pc:sldMk cId="2375809366" sldId="361"/>
            <ac:picMk id="8194" creationId="{E760A2B8-5393-4FFF-843C-12BC5314E098}"/>
          </ac:picMkLst>
        </pc:picChg>
      </pc:sldChg>
      <pc:sldChg chg="addSp delSp modSp new mod modClrScheme chgLayout modNotesTx">
        <pc:chgData name="Sioned Saer" userId="56a06dd508c3ffa7" providerId="LiveId" clId="{1FEECDE2-0998-4DE2-9EBF-D80C88FE209D}" dt="2022-02-18T09:39:54.016" v="21911" actId="114"/>
        <pc:sldMkLst>
          <pc:docMk/>
          <pc:sldMk cId="841762371" sldId="362"/>
        </pc:sldMkLst>
        <pc:spChg chg="del mod ord">
          <ac:chgData name="Sioned Saer" userId="56a06dd508c3ffa7" providerId="LiveId" clId="{1FEECDE2-0998-4DE2-9EBF-D80C88FE209D}" dt="2022-02-17T21:06:45.112" v="14404" actId="700"/>
          <ac:spMkLst>
            <pc:docMk/>
            <pc:sldMk cId="841762371" sldId="362"/>
            <ac:spMk id="2" creationId="{A50B6005-826C-4E4C-A2A5-55830F9E9794}"/>
          </ac:spMkLst>
        </pc:spChg>
        <pc:spChg chg="del mod ord">
          <ac:chgData name="Sioned Saer" userId="56a06dd508c3ffa7" providerId="LiveId" clId="{1FEECDE2-0998-4DE2-9EBF-D80C88FE209D}" dt="2022-02-17T21:06:45.112" v="14404" actId="700"/>
          <ac:spMkLst>
            <pc:docMk/>
            <pc:sldMk cId="841762371" sldId="362"/>
            <ac:spMk id="3" creationId="{55C68DC1-BDAA-4964-943A-997315F6EBBA}"/>
          </ac:spMkLst>
        </pc:spChg>
        <pc:spChg chg="del">
          <ac:chgData name="Sioned Saer" userId="56a06dd508c3ffa7" providerId="LiveId" clId="{1FEECDE2-0998-4DE2-9EBF-D80C88FE209D}" dt="2022-02-17T21:06:45.112" v="14404" actId="700"/>
          <ac:spMkLst>
            <pc:docMk/>
            <pc:sldMk cId="841762371" sldId="362"/>
            <ac:spMk id="4" creationId="{27E08FA2-FBD4-49CF-8CDE-4841360ECA51}"/>
          </ac:spMkLst>
        </pc:spChg>
        <pc:spChg chg="add mod ord">
          <ac:chgData name="Sioned Saer" userId="56a06dd508c3ffa7" providerId="LiveId" clId="{1FEECDE2-0998-4DE2-9EBF-D80C88FE209D}" dt="2022-02-17T21:13:45.909" v="15216" actId="2711"/>
          <ac:spMkLst>
            <pc:docMk/>
            <pc:sldMk cId="841762371" sldId="362"/>
            <ac:spMk id="5" creationId="{226FDB47-4A5F-478A-B043-E3417C525979}"/>
          </ac:spMkLst>
        </pc:spChg>
        <pc:spChg chg="add mod ord">
          <ac:chgData name="Sioned Saer" userId="56a06dd508c3ffa7" providerId="LiveId" clId="{1FEECDE2-0998-4DE2-9EBF-D80C88FE209D}" dt="2022-02-18T09:39:54.016" v="21911" actId="114"/>
          <ac:spMkLst>
            <pc:docMk/>
            <pc:sldMk cId="841762371" sldId="362"/>
            <ac:spMk id="6" creationId="{D6A01916-D3EF-402A-B5DB-B05B12D2043F}"/>
          </ac:spMkLst>
        </pc:spChg>
      </pc:sldChg>
      <pc:sldChg chg="modSp mod modNotesTx">
        <pc:chgData name="Sioned Saer" userId="56a06dd508c3ffa7" providerId="LiveId" clId="{1FEECDE2-0998-4DE2-9EBF-D80C88FE209D}" dt="2022-02-18T09:40:04.685" v="21913" actId="114"/>
        <pc:sldMkLst>
          <pc:docMk/>
          <pc:sldMk cId="350747939" sldId="363"/>
        </pc:sldMkLst>
        <pc:spChg chg="mod">
          <ac:chgData name="Sioned Saer" userId="56a06dd508c3ffa7" providerId="LiveId" clId="{1FEECDE2-0998-4DE2-9EBF-D80C88FE209D}" dt="2022-02-18T09:40:04.685" v="21913" actId="114"/>
          <ac:spMkLst>
            <pc:docMk/>
            <pc:sldMk cId="350747939" sldId="363"/>
            <ac:spMk id="6" creationId="{D6A01916-D3EF-402A-B5DB-B05B12D2043F}"/>
          </ac:spMkLst>
        </pc:spChg>
      </pc:sldChg>
      <pc:sldChg chg="modSp mod modNotesTx">
        <pc:chgData name="Sioned Saer" userId="56a06dd508c3ffa7" providerId="LiveId" clId="{1FEECDE2-0998-4DE2-9EBF-D80C88FE209D}" dt="2022-02-18T09:40:15.990" v="21914" actId="114"/>
        <pc:sldMkLst>
          <pc:docMk/>
          <pc:sldMk cId="2064813173" sldId="364"/>
        </pc:sldMkLst>
        <pc:spChg chg="mod">
          <ac:chgData name="Sioned Saer" userId="56a06dd508c3ffa7" providerId="LiveId" clId="{1FEECDE2-0998-4DE2-9EBF-D80C88FE209D}" dt="2022-02-18T09:40:15.990" v="21914" actId="114"/>
          <ac:spMkLst>
            <pc:docMk/>
            <pc:sldMk cId="2064813173" sldId="364"/>
            <ac:spMk id="6" creationId="{D6A01916-D3EF-402A-B5DB-B05B12D2043F}"/>
          </ac:spMkLst>
        </pc:spChg>
      </pc:sldChg>
      <pc:sldChg chg="addSp modSp mod modClrScheme chgLayout modNotesTx">
        <pc:chgData name="Sioned Saer" userId="56a06dd508c3ffa7" providerId="LiveId" clId="{1FEECDE2-0998-4DE2-9EBF-D80C88FE209D}" dt="2022-02-18T09:40:23.049" v="21915" actId="114"/>
        <pc:sldMkLst>
          <pc:docMk/>
          <pc:sldMk cId="2784107311" sldId="365"/>
        </pc:sldMkLst>
        <pc:spChg chg="add mod ord">
          <ac:chgData name="Sioned Saer" userId="56a06dd508c3ffa7" providerId="LiveId" clId="{1FEECDE2-0998-4DE2-9EBF-D80C88FE209D}" dt="2022-02-18T09:40:23.049" v="21915" actId="114"/>
          <ac:spMkLst>
            <pc:docMk/>
            <pc:sldMk cId="2784107311" sldId="365"/>
            <ac:spMk id="2" creationId="{CF137C82-5A24-4BF1-B310-3F7AB8B228DF}"/>
          </ac:spMkLst>
        </pc:spChg>
        <pc:spChg chg="mod ord">
          <ac:chgData name="Sioned Saer" userId="56a06dd508c3ffa7" providerId="LiveId" clId="{1FEECDE2-0998-4DE2-9EBF-D80C88FE209D}" dt="2022-02-17T21:42:03.374" v="17736" actId="14100"/>
          <ac:spMkLst>
            <pc:docMk/>
            <pc:sldMk cId="2784107311" sldId="365"/>
            <ac:spMk id="5" creationId="{226FDB47-4A5F-478A-B043-E3417C525979}"/>
          </ac:spMkLst>
        </pc:spChg>
        <pc:spChg chg="mod ord">
          <ac:chgData name="Sioned Saer" userId="56a06dd508c3ffa7" providerId="LiveId" clId="{1FEECDE2-0998-4DE2-9EBF-D80C88FE209D}" dt="2022-02-18T00:18:31.336" v="19285" actId="27636"/>
          <ac:spMkLst>
            <pc:docMk/>
            <pc:sldMk cId="2784107311" sldId="365"/>
            <ac:spMk id="6" creationId="{D6A01916-D3EF-402A-B5DB-B05B12D2043F}"/>
          </ac:spMkLst>
        </pc:spChg>
      </pc:sldChg>
      <pc:sldChg chg="modSp del mod chgLayout modNotesTx">
        <pc:chgData name="Sioned Saer" userId="56a06dd508c3ffa7" providerId="LiveId" clId="{1FEECDE2-0998-4DE2-9EBF-D80C88FE209D}" dt="2022-02-18T00:19:01.485" v="19305" actId="47"/>
        <pc:sldMkLst>
          <pc:docMk/>
          <pc:sldMk cId="1029067840" sldId="366"/>
        </pc:sldMkLst>
        <pc:spChg chg="mod ord">
          <ac:chgData name="Sioned Saer" userId="56a06dd508c3ffa7" providerId="LiveId" clId="{1FEECDE2-0998-4DE2-9EBF-D80C88FE209D}" dt="2022-02-17T21:32:36.927" v="16966" actId="700"/>
          <ac:spMkLst>
            <pc:docMk/>
            <pc:sldMk cId="1029067840" sldId="366"/>
            <ac:spMk id="5" creationId="{226FDB47-4A5F-478A-B043-E3417C525979}"/>
          </ac:spMkLst>
        </pc:spChg>
        <pc:spChg chg="mod ord">
          <ac:chgData name="Sioned Saer" userId="56a06dd508c3ffa7" providerId="LiveId" clId="{1FEECDE2-0998-4DE2-9EBF-D80C88FE209D}" dt="2022-02-17T21:34:36.775" v="17142" actId="313"/>
          <ac:spMkLst>
            <pc:docMk/>
            <pc:sldMk cId="1029067840" sldId="366"/>
            <ac:spMk id="6" creationId="{D6A01916-D3EF-402A-B5DB-B05B12D2043F}"/>
          </ac:spMkLst>
        </pc:spChg>
      </pc:sldChg>
      <pc:sldChg chg="modSp new mod modNotesTx">
        <pc:chgData name="Sioned Saer" userId="56a06dd508c3ffa7" providerId="LiveId" clId="{1FEECDE2-0998-4DE2-9EBF-D80C88FE209D}" dt="2022-02-18T10:16:45.563" v="24431" actId="20577"/>
        <pc:sldMkLst>
          <pc:docMk/>
          <pc:sldMk cId="3187047463" sldId="366"/>
        </pc:sldMkLst>
        <pc:spChg chg="mod">
          <ac:chgData name="Sioned Saer" userId="56a06dd508c3ffa7" providerId="LiveId" clId="{1FEECDE2-0998-4DE2-9EBF-D80C88FE209D}" dt="2022-02-18T09:45:45.263" v="22124" actId="27636"/>
          <ac:spMkLst>
            <pc:docMk/>
            <pc:sldMk cId="3187047463" sldId="366"/>
            <ac:spMk id="2" creationId="{13777210-6AEF-4E29-8689-37E02F15ADC7}"/>
          </ac:spMkLst>
        </pc:spChg>
        <pc:spChg chg="mod">
          <ac:chgData name="Sioned Saer" userId="56a06dd508c3ffa7" providerId="LiveId" clId="{1FEECDE2-0998-4DE2-9EBF-D80C88FE209D}" dt="2022-02-18T09:56:04.968" v="22873" actId="20577"/>
          <ac:spMkLst>
            <pc:docMk/>
            <pc:sldMk cId="3187047463" sldId="366"/>
            <ac:spMk id="3" creationId="{EEA24E4D-F7A7-4C93-A77F-E6A79FB1F830}"/>
          </ac:spMkLst>
        </pc:spChg>
        <pc:spChg chg="mod">
          <ac:chgData name="Sioned Saer" userId="56a06dd508c3ffa7" providerId="LiveId" clId="{1FEECDE2-0998-4DE2-9EBF-D80C88FE209D}" dt="2022-02-18T09:55:32.834" v="22869" actId="14100"/>
          <ac:spMkLst>
            <pc:docMk/>
            <pc:sldMk cId="3187047463" sldId="366"/>
            <ac:spMk id="4" creationId="{B61A331B-72F0-47D9-800F-F22F6D9D49BD}"/>
          </ac:spMkLst>
        </pc:spChg>
      </pc:sldChg>
      <pc:sldChg chg="modSp new mod modNotesTx">
        <pc:chgData name="Sioned Saer" userId="56a06dd508c3ffa7" providerId="LiveId" clId="{1FEECDE2-0998-4DE2-9EBF-D80C88FE209D}" dt="2022-02-18T10:14:44.730" v="24259" actId="20577"/>
        <pc:sldMkLst>
          <pc:docMk/>
          <pc:sldMk cId="1288200857" sldId="367"/>
        </pc:sldMkLst>
        <pc:spChg chg="mod">
          <ac:chgData name="Sioned Saer" userId="56a06dd508c3ffa7" providerId="LiveId" clId="{1FEECDE2-0998-4DE2-9EBF-D80C88FE209D}" dt="2022-02-18T10:14:20.431" v="24258" actId="255"/>
          <ac:spMkLst>
            <pc:docMk/>
            <pc:sldMk cId="1288200857" sldId="367"/>
            <ac:spMk id="2" creationId="{6912CB28-0BD1-4932-8505-AD2651CF5942}"/>
          </ac:spMkLst>
        </pc:spChg>
        <pc:spChg chg="mod">
          <ac:chgData name="Sioned Saer" userId="56a06dd508c3ffa7" providerId="LiveId" clId="{1FEECDE2-0998-4DE2-9EBF-D80C88FE209D}" dt="2022-02-18T10:13:54.239" v="24254" actId="255"/>
          <ac:spMkLst>
            <pc:docMk/>
            <pc:sldMk cId="1288200857" sldId="367"/>
            <ac:spMk id="3" creationId="{9B5D5C10-BF28-4474-B425-528992C1B69A}"/>
          </ac:spMkLst>
        </pc:spChg>
        <pc:spChg chg="mod">
          <ac:chgData name="Sioned Saer" userId="56a06dd508c3ffa7" providerId="LiveId" clId="{1FEECDE2-0998-4DE2-9EBF-D80C88FE209D}" dt="2022-02-18T10:14:44.730" v="24259" actId="20577"/>
          <ac:spMkLst>
            <pc:docMk/>
            <pc:sldMk cId="1288200857" sldId="367"/>
            <ac:spMk id="4" creationId="{78F1734B-A9D1-4D58-BBB6-0780AC2C420B}"/>
          </ac:spMkLst>
        </pc:spChg>
      </pc:sldChg>
      <pc:sldChg chg="new del">
        <pc:chgData name="Sioned Saer" userId="56a06dd508c3ffa7" providerId="LiveId" clId="{1FEECDE2-0998-4DE2-9EBF-D80C88FE209D}" dt="2022-02-18T00:08:48.753" v="18681" actId="47"/>
        <pc:sldMkLst>
          <pc:docMk/>
          <pc:sldMk cId="3650241284" sldId="367"/>
        </pc:sldMkLst>
      </pc:sldChg>
    </pc:docChg>
  </pc:docChgLst>
  <pc:docChgLst>
    <pc:chgData name="Sioned Saer" userId="56a06dd508c3ffa7" providerId="LiveId" clId="{B45F4F9C-E989-4331-9C41-D9BA9478BE2C}"/>
    <pc:docChg chg="modSld">
      <pc:chgData name="Sioned Saer" userId="56a06dd508c3ffa7" providerId="LiveId" clId="{B45F4F9C-E989-4331-9C41-D9BA9478BE2C}" dt="2022-02-18T15:18:01.541" v="34" actId="6549"/>
      <pc:docMkLst>
        <pc:docMk/>
      </pc:docMkLst>
      <pc:sldChg chg="modNotesTx">
        <pc:chgData name="Sioned Saer" userId="56a06dd508c3ffa7" providerId="LiveId" clId="{B45F4F9C-E989-4331-9C41-D9BA9478BE2C}" dt="2022-02-18T15:15:50.672" v="3" actId="6549"/>
        <pc:sldMkLst>
          <pc:docMk/>
          <pc:sldMk cId="3724329227" sldId="289"/>
        </pc:sldMkLst>
      </pc:sldChg>
      <pc:sldChg chg="modNotesTx">
        <pc:chgData name="Sioned Saer" userId="56a06dd508c3ffa7" providerId="LiveId" clId="{B45F4F9C-E989-4331-9C41-D9BA9478BE2C}" dt="2022-02-18T15:15:54.969" v="4" actId="6549"/>
        <pc:sldMkLst>
          <pc:docMk/>
          <pc:sldMk cId="1874855589" sldId="292"/>
        </pc:sldMkLst>
      </pc:sldChg>
      <pc:sldChg chg="modNotesTx">
        <pc:chgData name="Sioned Saer" userId="56a06dd508c3ffa7" providerId="LiveId" clId="{B45F4F9C-E989-4331-9C41-D9BA9478BE2C}" dt="2022-02-18T15:18:01.541" v="34" actId="6549"/>
        <pc:sldMkLst>
          <pc:docMk/>
          <pc:sldMk cId="1591034688" sldId="313"/>
        </pc:sldMkLst>
      </pc:sldChg>
      <pc:sldChg chg="modNotesTx">
        <pc:chgData name="Sioned Saer" userId="56a06dd508c3ffa7" providerId="LiveId" clId="{B45F4F9C-E989-4331-9C41-D9BA9478BE2C}" dt="2022-02-18T15:17:12.767" v="23" actId="6549"/>
        <pc:sldMkLst>
          <pc:docMk/>
          <pc:sldMk cId="3882980062" sldId="317"/>
        </pc:sldMkLst>
      </pc:sldChg>
      <pc:sldChg chg="modNotesTx">
        <pc:chgData name="Sioned Saer" userId="56a06dd508c3ffa7" providerId="LiveId" clId="{B45F4F9C-E989-4331-9C41-D9BA9478BE2C}" dt="2022-02-18T15:15:37.821" v="0" actId="6549"/>
        <pc:sldMkLst>
          <pc:docMk/>
          <pc:sldMk cId="1959624093" sldId="320"/>
        </pc:sldMkLst>
      </pc:sldChg>
      <pc:sldChg chg="modNotesTx">
        <pc:chgData name="Sioned Saer" userId="56a06dd508c3ffa7" providerId="LiveId" clId="{B45F4F9C-E989-4331-9C41-D9BA9478BE2C}" dt="2022-02-18T15:15:41.667" v="1" actId="6549"/>
        <pc:sldMkLst>
          <pc:docMk/>
          <pc:sldMk cId="3643769030" sldId="329"/>
        </pc:sldMkLst>
      </pc:sldChg>
      <pc:sldChg chg="modNotesTx">
        <pc:chgData name="Sioned Saer" userId="56a06dd508c3ffa7" providerId="LiveId" clId="{B45F4F9C-E989-4331-9C41-D9BA9478BE2C}" dt="2022-02-18T15:15:46.781" v="2" actId="6549"/>
        <pc:sldMkLst>
          <pc:docMk/>
          <pc:sldMk cId="1932615583" sldId="330"/>
        </pc:sldMkLst>
      </pc:sldChg>
      <pc:sldChg chg="modNotesTx">
        <pc:chgData name="Sioned Saer" userId="56a06dd508c3ffa7" providerId="LiveId" clId="{B45F4F9C-E989-4331-9C41-D9BA9478BE2C}" dt="2022-02-18T15:16:06.948" v="7" actId="6549"/>
        <pc:sldMkLst>
          <pc:docMk/>
          <pc:sldMk cId="3730999299" sldId="331"/>
        </pc:sldMkLst>
      </pc:sldChg>
      <pc:sldChg chg="modNotesTx">
        <pc:chgData name="Sioned Saer" userId="56a06dd508c3ffa7" providerId="LiveId" clId="{B45F4F9C-E989-4331-9C41-D9BA9478BE2C}" dt="2022-02-18T15:16:10.370" v="8" actId="6549"/>
        <pc:sldMkLst>
          <pc:docMk/>
          <pc:sldMk cId="1311380942" sldId="332"/>
        </pc:sldMkLst>
      </pc:sldChg>
      <pc:sldChg chg="modNotesTx">
        <pc:chgData name="Sioned Saer" userId="56a06dd508c3ffa7" providerId="LiveId" clId="{B45F4F9C-E989-4331-9C41-D9BA9478BE2C}" dt="2022-02-18T15:16:14.132" v="9" actId="6549"/>
        <pc:sldMkLst>
          <pc:docMk/>
          <pc:sldMk cId="2953830077" sldId="334"/>
        </pc:sldMkLst>
      </pc:sldChg>
      <pc:sldChg chg="modNotesTx">
        <pc:chgData name="Sioned Saer" userId="56a06dd508c3ffa7" providerId="LiveId" clId="{B45F4F9C-E989-4331-9C41-D9BA9478BE2C}" dt="2022-02-18T15:16:22.825" v="11" actId="6549"/>
        <pc:sldMkLst>
          <pc:docMk/>
          <pc:sldMk cId="3505931152" sldId="335"/>
        </pc:sldMkLst>
      </pc:sldChg>
      <pc:sldChg chg="modNotesTx">
        <pc:chgData name="Sioned Saer" userId="56a06dd508c3ffa7" providerId="LiveId" clId="{B45F4F9C-E989-4331-9C41-D9BA9478BE2C}" dt="2022-02-18T15:16:30.126" v="13" actId="6549"/>
        <pc:sldMkLst>
          <pc:docMk/>
          <pc:sldMk cId="4047344573" sldId="336"/>
        </pc:sldMkLst>
      </pc:sldChg>
      <pc:sldChg chg="modNotesTx">
        <pc:chgData name="Sioned Saer" userId="56a06dd508c3ffa7" providerId="LiveId" clId="{B45F4F9C-E989-4331-9C41-D9BA9478BE2C}" dt="2022-02-18T15:17:17.458" v="24" actId="6549"/>
        <pc:sldMkLst>
          <pc:docMk/>
          <pc:sldMk cId="450936299" sldId="337"/>
        </pc:sldMkLst>
      </pc:sldChg>
      <pc:sldChg chg="modNotesTx">
        <pc:chgData name="Sioned Saer" userId="56a06dd508c3ffa7" providerId="LiveId" clId="{B45F4F9C-E989-4331-9C41-D9BA9478BE2C}" dt="2022-02-18T15:17:21.815" v="25" actId="6549"/>
        <pc:sldMkLst>
          <pc:docMk/>
          <pc:sldMk cId="2425100474" sldId="338"/>
        </pc:sldMkLst>
      </pc:sldChg>
      <pc:sldChg chg="modNotesTx">
        <pc:chgData name="Sioned Saer" userId="56a06dd508c3ffa7" providerId="LiveId" clId="{B45F4F9C-E989-4331-9C41-D9BA9478BE2C}" dt="2022-02-18T15:17:26.394" v="26" actId="6549"/>
        <pc:sldMkLst>
          <pc:docMk/>
          <pc:sldMk cId="2417620779" sldId="339"/>
        </pc:sldMkLst>
      </pc:sldChg>
      <pc:sldChg chg="modNotesTx">
        <pc:chgData name="Sioned Saer" userId="56a06dd508c3ffa7" providerId="LiveId" clId="{B45F4F9C-E989-4331-9C41-D9BA9478BE2C}" dt="2022-02-18T15:17:34.639" v="28" actId="6549"/>
        <pc:sldMkLst>
          <pc:docMk/>
          <pc:sldMk cId="2349271831" sldId="341"/>
        </pc:sldMkLst>
      </pc:sldChg>
      <pc:sldChg chg="modNotesTx">
        <pc:chgData name="Sioned Saer" userId="56a06dd508c3ffa7" providerId="LiveId" clId="{B45F4F9C-E989-4331-9C41-D9BA9478BE2C}" dt="2022-02-18T15:17:38.653" v="29" actId="6549"/>
        <pc:sldMkLst>
          <pc:docMk/>
          <pc:sldMk cId="3990863417" sldId="342"/>
        </pc:sldMkLst>
      </pc:sldChg>
      <pc:sldChg chg="modNotesTx">
        <pc:chgData name="Sioned Saer" userId="56a06dd508c3ffa7" providerId="LiveId" clId="{B45F4F9C-E989-4331-9C41-D9BA9478BE2C}" dt="2022-02-18T15:15:58.477" v="5" actId="6549"/>
        <pc:sldMkLst>
          <pc:docMk/>
          <pc:sldMk cId="938375627" sldId="344"/>
        </pc:sldMkLst>
      </pc:sldChg>
      <pc:sldChg chg="modNotesTx">
        <pc:chgData name="Sioned Saer" userId="56a06dd508c3ffa7" providerId="LiveId" clId="{B45F4F9C-E989-4331-9C41-D9BA9478BE2C}" dt="2022-02-18T15:16:02.582" v="6" actId="6549"/>
        <pc:sldMkLst>
          <pc:docMk/>
          <pc:sldMk cId="2866001360" sldId="346"/>
        </pc:sldMkLst>
      </pc:sldChg>
      <pc:sldChg chg="modNotesTx">
        <pc:chgData name="Sioned Saer" userId="56a06dd508c3ffa7" providerId="LiveId" clId="{B45F4F9C-E989-4331-9C41-D9BA9478BE2C}" dt="2022-02-18T15:17:42.807" v="30" actId="6549"/>
        <pc:sldMkLst>
          <pc:docMk/>
          <pc:sldMk cId="544570328" sldId="348"/>
        </pc:sldMkLst>
      </pc:sldChg>
      <pc:sldChg chg="modNotesTx">
        <pc:chgData name="Sioned Saer" userId="56a06dd508c3ffa7" providerId="LiveId" clId="{B45F4F9C-E989-4331-9C41-D9BA9478BE2C}" dt="2022-02-18T15:16:18.844" v="10" actId="6549"/>
        <pc:sldMkLst>
          <pc:docMk/>
          <pc:sldMk cId="921085365" sldId="350"/>
        </pc:sldMkLst>
      </pc:sldChg>
      <pc:sldChg chg="modNotesTx">
        <pc:chgData name="Sioned Saer" userId="56a06dd508c3ffa7" providerId="LiveId" clId="{B45F4F9C-E989-4331-9C41-D9BA9478BE2C}" dt="2022-02-18T15:16:26.351" v="12" actId="6549"/>
        <pc:sldMkLst>
          <pc:docMk/>
          <pc:sldMk cId="3602263046" sldId="351"/>
        </pc:sldMkLst>
      </pc:sldChg>
      <pc:sldChg chg="modNotesTx">
        <pc:chgData name="Sioned Saer" userId="56a06dd508c3ffa7" providerId="LiveId" clId="{B45F4F9C-E989-4331-9C41-D9BA9478BE2C}" dt="2022-02-18T15:16:37.847" v="15" actId="6549"/>
        <pc:sldMkLst>
          <pc:docMk/>
          <pc:sldMk cId="1543113991" sldId="353"/>
        </pc:sldMkLst>
      </pc:sldChg>
      <pc:sldChg chg="modNotesTx">
        <pc:chgData name="Sioned Saer" userId="56a06dd508c3ffa7" providerId="LiveId" clId="{B45F4F9C-E989-4331-9C41-D9BA9478BE2C}" dt="2022-02-18T15:16:33.197" v="14" actId="6549"/>
        <pc:sldMkLst>
          <pc:docMk/>
          <pc:sldMk cId="2199216211" sldId="355"/>
        </pc:sldMkLst>
      </pc:sldChg>
      <pc:sldChg chg="modNotesTx">
        <pc:chgData name="Sioned Saer" userId="56a06dd508c3ffa7" providerId="LiveId" clId="{B45F4F9C-E989-4331-9C41-D9BA9478BE2C}" dt="2022-02-18T15:17:30.868" v="27" actId="6549"/>
        <pc:sldMkLst>
          <pc:docMk/>
          <pc:sldMk cId="2738283703" sldId="356"/>
        </pc:sldMkLst>
      </pc:sldChg>
      <pc:sldChg chg="modNotesTx">
        <pc:chgData name="Sioned Saer" userId="56a06dd508c3ffa7" providerId="LiveId" clId="{B45F4F9C-E989-4331-9C41-D9BA9478BE2C}" dt="2022-02-18T15:17:54.178" v="33" actId="6549"/>
        <pc:sldMkLst>
          <pc:docMk/>
          <pc:sldMk cId="1989982898" sldId="358"/>
        </pc:sldMkLst>
      </pc:sldChg>
      <pc:sldChg chg="modNotesTx">
        <pc:chgData name="Sioned Saer" userId="56a06dd508c3ffa7" providerId="LiveId" clId="{B45F4F9C-E989-4331-9C41-D9BA9478BE2C}" dt="2022-02-18T15:16:43.534" v="16" actId="6549"/>
        <pc:sldMkLst>
          <pc:docMk/>
          <pc:sldMk cId="247885902" sldId="359"/>
        </pc:sldMkLst>
      </pc:sldChg>
      <pc:sldChg chg="modNotesTx">
        <pc:chgData name="Sioned Saer" userId="56a06dd508c3ffa7" providerId="LiveId" clId="{B45F4F9C-E989-4331-9C41-D9BA9478BE2C}" dt="2022-02-18T15:16:47.703" v="17" actId="6549"/>
        <pc:sldMkLst>
          <pc:docMk/>
          <pc:sldMk cId="1081080559" sldId="360"/>
        </pc:sldMkLst>
      </pc:sldChg>
      <pc:sldChg chg="modNotesTx">
        <pc:chgData name="Sioned Saer" userId="56a06dd508c3ffa7" providerId="LiveId" clId="{B45F4F9C-E989-4331-9C41-D9BA9478BE2C}" dt="2022-02-18T15:16:51.769" v="18" actId="6549"/>
        <pc:sldMkLst>
          <pc:docMk/>
          <pc:sldMk cId="2375809366" sldId="361"/>
        </pc:sldMkLst>
      </pc:sldChg>
      <pc:sldChg chg="modNotesTx">
        <pc:chgData name="Sioned Saer" userId="56a06dd508c3ffa7" providerId="LiveId" clId="{B45F4F9C-E989-4331-9C41-D9BA9478BE2C}" dt="2022-02-18T15:16:56.200" v="19" actId="6549"/>
        <pc:sldMkLst>
          <pc:docMk/>
          <pc:sldMk cId="841762371" sldId="362"/>
        </pc:sldMkLst>
      </pc:sldChg>
      <pc:sldChg chg="modNotesTx">
        <pc:chgData name="Sioned Saer" userId="56a06dd508c3ffa7" providerId="LiveId" clId="{B45F4F9C-E989-4331-9C41-D9BA9478BE2C}" dt="2022-02-18T15:17:00.223" v="20" actId="6549"/>
        <pc:sldMkLst>
          <pc:docMk/>
          <pc:sldMk cId="350747939" sldId="363"/>
        </pc:sldMkLst>
      </pc:sldChg>
      <pc:sldChg chg="modNotesTx">
        <pc:chgData name="Sioned Saer" userId="56a06dd508c3ffa7" providerId="LiveId" clId="{B45F4F9C-E989-4331-9C41-D9BA9478BE2C}" dt="2022-02-18T15:17:04.554" v="21" actId="6549"/>
        <pc:sldMkLst>
          <pc:docMk/>
          <pc:sldMk cId="2064813173" sldId="364"/>
        </pc:sldMkLst>
      </pc:sldChg>
      <pc:sldChg chg="modNotesTx">
        <pc:chgData name="Sioned Saer" userId="56a06dd508c3ffa7" providerId="LiveId" clId="{B45F4F9C-E989-4331-9C41-D9BA9478BE2C}" dt="2022-02-18T15:17:08.259" v="22" actId="6549"/>
        <pc:sldMkLst>
          <pc:docMk/>
          <pc:sldMk cId="2784107311" sldId="365"/>
        </pc:sldMkLst>
      </pc:sldChg>
      <pc:sldChg chg="modNotesTx">
        <pc:chgData name="Sioned Saer" userId="56a06dd508c3ffa7" providerId="LiveId" clId="{B45F4F9C-E989-4331-9C41-D9BA9478BE2C}" dt="2022-02-18T15:17:46.873" v="31" actId="6549"/>
        <pc:sldMkLst>
          <pc:docMk/>
          <pc:sldMk cId="3187047463" sldId="366"/>
        </pc:sldMkLst>
      </pc:sldChg>
      <pc:sldChg chg="modNotesTx">
        <pc:chgData name="Sioned Saer" userId="56a06dd508c3ffa7" providerId="LiveId" clId="{B45F4F9C-E989-4331-9C41-D9BA9478BE2C}" dt="2022-02-18T15:17:50.389" v="32" actId="6549"/>
        <pc:sldMkLst>
          <pc:docMk/>
          <pc:sldMk cId="1288200857" sldId="367"/>
        </pc:sldMkLst>
      </pc:sldChg>
    </pc:docChg>
  </pc:docChgLst>
  <pc:docChgLst>
    <pc:chgData name="Sioned Saer" userId="a511e1c1-9c87-4f4d-8480-d58f9216da9a" providerId="ADAL" clId="{F4B996A8-4260-4052-91E6-83C0020423FB}"/>
    <pc:docChg chg="custSel delSld modSld">
      <pc:chgData name="Sioned Saer" userId="a511e1c1-9c87-4f4d-8480-d58f9216da9a" providerId="ADAL" clId="{F4B996A8-4260-4052-91E6-83C0020423FB}" dt="2022-01-01T15:38:37.863" v="72" actId="47"/>
      <pc:docMkLst>
        <pc:docMk/>
      </pc:docMkLst>
      <pc:sldChg chg="modSp mod">
        <pc:chgData name="Sioned Saer" userId="a511e1c1-9c87-4f4d-8480-d58f9216da9a" providerId="ADAL" clId="{F4B996A8-4260-4052-91E6-83C0020423FB}" dt="2022-01-01T15:33:08.659" v="3" actId="20577"/>
        <pc:sldMkLst>
          <pc:docMk/>
          <pc:sldMk cId="2417006755" sldId="282"/>
        </pc:sldMkLst>
        <pc:spChg chg="mod">
          <ac:chgData name="Sioned Saer" userId="a511e1c1-9c87-4f4d-8480-d58f9216da9a" providerId="ADAL" clId="{F4B996A8-4260-4052-91E6-83C0020423FB}" dt="2022-01-01T15:33:08.659" v="3" actId="20577"/>
          <ac:spMkLst>
            <pc:docMk/>
            <pc:sldMk cId="2417006755" sldId="282"/>
            <ac:spMk id="2" creationId="{00000000-0000-0000-0000-000000000000}"/>
          </ac:spMkLst>
        </pc:spChg>
      </pc:sldChg>
      <pc:sldChg chg="modSp mod">
        <pc:chgData name="Sioned Saer" userId="a511e1c1-9c87-4f4d-8480-d58f9216da9a" providerId="ADAL" clId="{F4B996A8-4260-4052-91E6-83C0020423FB}" dt="2022-01-01T15:33:21.121" v="5" actId="27636"/>
        <pc:sldMkLst>
          <pc:docMk/>
          <pc:sldMk cId="1846019856" sldId="286"/>
        </pc:sldMkLst>
        <pc:spChg chg="mod">
          <ac:chgData name="Sioned Saer" userId="a511e1c1-9c87-4f4d-8480-d58f9216da9a" providerId="ADAL" clId="{F4B996A8-4260-4052-91E6-83C0020423FB}" dt="2022-01-01T15:33:21.121" v="5" actId="27636"/>
          <ac:spMkLst>
            <pc:docMk/>
            <pc:sldMk cId="1846019856" sldId="286"/>
            <ac:spMk id="5" creationId="{00000000-0000-0000-0000-000000000000}"/>
          </ac:spMkLst>
        </pc:spChg>
      </pc:sldChg>
      <pc:sldChg chg="modSp mod">
        <pc:chgData name="Sioned Saer" userId="a511e1c1-9c87-4f4d-8480-d58f9216da9a" providerId="ADAL" clId="{F4B996A8-4260-4052-91E6-83C0020423FB}" dt="2022-01-01T15:34:55.414" v="7" actId="27636"/>
        <pc:sldMkLst>
          <pc:docMk/>
          <pc:sldMk cId="895809844" sldId="287"/>
        </pc:sldMkLst>
        <pc:spChg chg="mod">
          <ac:chgData name="Sioned Saer" userId="a511e1c1-9c87-4f4d-8480-d58f9216da9a" providerId="ADAL" clId="{F4B996A8-4260-4052-91E6-83C0020423FB}" dt="2022-01-01T15:34:55.414" v="7" actId="27636"/>
          <ac:spMkLst>
            <pc:docMk/>
            <pc:sldMk cId="895809844" sldId="287"/>
            <ac:spMk id="3" creationId="{00000000-0000-0000-0000-000000000000}"/>
          </ac:spMkLst>
        </pc:spChg>
      </pc:sldChg>
      <pc:sldChg chg="modSp mod">
        <pc:chgData name="Sioned Saer" userId="a511e1c1-9c87-4f4d-8480-d58f9216da9a" providerId="ADAL" clId="{F4B996A8-4260-4052-91E6-83C0020423FB}" dt="2022-01-01T15:35:08.062" v="9" actId="6549"/>
        <pc:sldMkLst>
          <pc:docMk/>
          <pc:sldMk cId="3750503405" sldId="304"/>
        </pc:sldMkLst>
        <pc:spChg chg="mod">
          <ac:chgData name="Sioned Saer" userId="a511e1c1-9c87-4f4d-8480-d58f9216da9a" providerId="ADAL" clId="{F4B996A8-4260-4052-91E6-83C0020423FB}" dt="2022-01-01T15:35:05.257" v="8" actId="6549"/>
          <ac:spMkLst>
            <pc:docMk/>
            <pc:sldMk cId="3750503405" sldId="304"/>
            <ac:spMk id="17411" creationId="{00000000-0000-0000-0000-000000000000}"/>
          </ac:spMkLst>
        </pc:spChg>
        <pc:spChg chg="mod">
          <ac:chgData name="Sioned Saer" userId="a511e1c1-9c87-4f4d-8480-d58f9216da9a" providerId="ADAL" clId="{F4B996A8-4260-4052-91E6-83C0020423FB}" dt="2022-01-01T15:35:08.062" v="9" actId="6549"/>
          <ac:spMkLst>
            <pc:docMk/>
            <pc:sldMk cId="3750503405" sldId="304"/>
            <ac:spMk id="17412" creationId="{00000000-0000-0000-0000-000000000000}"/>
          </ac:spMkLst>
        </pc:spChg>
      </pc:sldChg>
      <pc:sldChg chg="modSp mod">
        <pc:chgData name="Sioned Saer" userId="a511e1c1-9c87-4f4d-8480-d58f9216da9a" providerId="ADAL" clId="{F4B996A8-4260-4052-91E6-83C0020423FB}" dt="2022-01-01T15:35:17.854" v="16" actId="27636"/>
        <pc:sldMkLst>
          <pc:docMk/>
          <pc:sldMk cId="1242399537" sldId="305"/>
        </pc:sldMkLst>
        <pc:spChg chg="mod">
          <ac:chgData name="Sioned Saer" userId="a511e1c1-9c87-4f4d-8480-d58f9216da9a" providerId="ADAL" clId="{F4B996A8-4260-4052-91E6-83C0020423FB}" dt="2022-01-01T15:35:17.852" v="15" actId="27636"/>
          <ac:spMkLst>
            <pc:docMk/>
            <pc:sldMk cId="1242399537" sldId="305"/>
            <ac:spMk id="3" creationId="{00000000-0000-0000-0000-000000000000}"/>
          </ac:spMkLst>
        </pc:spChg>
        <pc:spChg chg="mod">
          <ac:chgData name="Sioned Saer" userId="a511e1c1-9c87-4f4d-8480-d58f9216da9a" providerId="ADAL" clId="{F4B996A8-4260-4052-91E6-83C0020423FB}" dt="2022-01-01T15:35:17.854" v="16" actId="27636"/>
          <ac:spMkLst>
            <pc:docMk/>
            <pc:sldMk cId="1242399537" sldId="305"/>
            <ac:spMk id="4" creationId="{00000000-0000-0000-0000-000000000000}"/>
          </ac:spMkLst>
        </pc:spChg>
      </pc:sldChg>
      <pc:sldChg chg="del">
        <pc:chgData name="Sioned Saer" userId="a511e1c1-9c87-4f4d-8480-d58f9216da9a" providerId="ADAL" clId="{F4B996A8-4260-4052-91E6-83C0020423FB}" dt="2022-01-01T15:35:52.632" v="30" actId="47"/>
        <pc:sldMkLst>
          <pc:docMk/>
          <pc:sldMk cId="1426304849" sldId="306"/>
        </pc:sldMkLst>
      </pc:sldChg>
      <pc:sldChg chg="modSp mod">
        <pc:chgData name="Sioned Saer" userId="a511e1c1-9c87-4f4d-8480-d58f9216da9a" providerId="ADAL" clId="{F4B996A8-4260-4052-91E6-83C0020423FB}" dt="2022-01-01T15:35:40.326" v="27" actId="27636"/>
        <pc:sldMkLst>
          <pc:docMk/>
          <pc:sldMk cId="1198542892" sldId="308"/>
        </pc:sldMkLst>
        <pc:spChg chg="mod">
          <ac:chgData name="Sioned Saer" userId="a511e1c1-9c87-4f4d-8480-d58f9216da9a" providerId="ADAL" clId="{F4B996A8-4260-4052-91E6-83C0020423FB}" dt="2022-01-01T15:35:40.326" v="26" actId="27636"/>
          <ac:spMkLst>
            <pc:docMk/>
            <pc:sldMk cId="1198542892" sldId="308"/>
            <ac:spMk id="3" creationId="{00000000-0000-0000-0000-000000000000}"/>
          </ac:spMkLst>
        </pc:spChg>
        <pc:spChg chg="mod">
          <ac:chgData name="Sioned Saer" userId="a511e1c1-9c87-4f4d-8480-d58f9216da9a" providerId="ADAL" clId="{F4B996A8-4260-4052-91E6-83C0020423FB}" dt="2022-01-01T15:35:40.326" v="27" actId="27636"/>
          <ac:spMkLst>
            <pc:docMk/>
            <pc:sldMk cId="1198542892" sldId="308"/>
            <ac:spMk id="4" creationId="{00000000-0000-0000-0000-000000000000}"/>
          </ac:spMkLst>
        </pc:spChg>
      </pc:sldChg>
      <pc:sldChg chg="del">
        <pc:chgData name="Sioned Saer" userId="a511e1c1-9c87-4f4d-8480-d58f9216da9a" providerId="ADAL" clId="{F4B996A8-4260-4052-91E6-83C0020423FB}" dt="2022-01-01T15:35:45.112" v="28" actId="47"/>
        <pc:sldMkLst>
          <pc:docMk/>
          <pc:sldMk cId="4182770935" sldId="309"/>
        </pc:sldMkLst>
      </pc:sldChg>
      <pc:sldChg chg="del">
        <pc:chgData name="Sioned Saer" userId="a511e1c1-9c87-4f4d-8480-d58f9216da9a" providerId="ADAL" clId="{F4B996A8-4260-4052-91E6-83C0020423FB}" dt="2022-01-01T15:35:49.184" v="29" actId="47"/>
        <pc:sldMkLst>
          <pc:docMk/>
          <pc:sldMk cId="3558254062" sldId="310"/>
        </pc:sldMkLst>
      </pc:sldChg>
      <pc:sldChg chg="del">
        <pc:chgData name="Sioned Saer" userId="a511e1c1-9c87-4f4d-8480-d58f9216da9a" providerId="ADAL" clId="{F4B996A8-4260-4052-91E6-83C0020423FB}" dt="2022-01-01T15:38:37.863" v="72" actId="47"/>
        <pc:sldMkLst>
          <pc:docMk/>
          <pc:sldMk cId="1645148455" sldId="311"/>
        </pc:sldMkLst>
      </pc:sldChg>
      <pc:sldChg chg="modSp mod">
        <pc:chgData name="Sioned Saer" userId="a511e1c1-9c87-4f4d-8480-d58f9216da9a" providerId="ADAL" clId="{F4B996A8-4260-4052-91E6-83C0020423FB}" dt="2022-01-01T15:38:32.558" v="71" actId="20577"/>
        <pc:sldMkLst>
          <pc:docMk/>
          <pc:sldMk cId="1541283643" sldId="312"/>
        </pc:sldMkLst>
        <pc:spChg chg="mod">
          <ac:chgData name="Sioned Saer" userId="a511e1c1-9c87-4f4d-8480-d58f9216da9a" providerId="ADAL" clId="{F4B996A8-4260-4052-91E6-83C0020423FB}" dt="2022-01-01T15:38:08.389" v="43" actId="20577"/>
          <ac:spMkLst>
            <pc:docMk/>
            <pc:sldMk cId="1541283643" sldId="312"/>
            <ac:spMk id="3" creationId="{00000000-0000-0000-0000-000000000000}"/>
          </ac:spMkLst>
        </pc:spChg>
        <pc:spChg chg="mod">
          <ac:chgData name="Sioned Saer" userId="a511e1c1-9c87-4f4d-8480-d58f9216da9a" providerId="ADAL" clId="{F4B996A8-4260-4052-91E6-83C0020423FB}" dt="2022-01-01T15:38:32.558" v="71" actId="20577"/>
          <ac:spMkLst>
            <pc:docMk/>
            <pc:sldMk cId="1541283643" sldId="312"/>
            <ac:spMk id="4" creationId="{00000000-0000-0000-0000-000000000000}"/>
          </ac:spMkLst>
        </pc:spChg>
      </pc:sldChg>
      <pc:sldChg chg="modSp mod">
        <pc:chgData name="Sioned Saer" userId="a511e1c1-9c87-4f4d-8480-d58f9216da9a" providerId="ADAL" clId="{F4B996A8-4260-4052-91E6-83C0020423FB}" dt="2022-01-01T15:35:31.369" v="23" actId="27636"/>
        <pc:sldMkLst>
          <pc:docMk/>
          <pc:sldMk cId="1591034688" sldId="313"/>
        </pc:sldMkLst>
        <pc:spChg chg="mod">
          <ac:chgData name="Sioned Saer" userId="a511e1c1-9c87-4f4d-8480-d58f9216da9a" providerId="ADAL" clId="{F4B996A8-4260-4052-91E6-83C0020423FB}" dt="2022-01-01T15:35:31.369" v="22" actId="27636"/>
          <ac:spMkLst>
            <pc:docMk/>
            <pc:sldMk cId="1591034688" sldId="313"/>
            <ac:spMk id="3" creationId="{00000000-0000-0000-0000-000000000000}"/>
          </ac:spMkLst>
        </pc:spChg>
        <pc:spChg chg="mod">
          <ac:chgData name="Sioned Saer" userId="a511e1c1-9c87-4f4d-8480-d58f9216da9a" providerId="ADAL" clId="{F4B996A8-4260-4052-91E6-83C0020423FB}" dt="2022-01-01T15:35:31.369" v="23" actId="27636"/>
          <ac:spMkLst>
            <pc:docMk/>
            <pc:sldMk cId="1591034688" sldId="313"/>
            <ac:spMk id="4" creationId="{00000000-0000-0000-0000-000000000000}"/>
          </ac:spMkLst>
        </pc:spChg>
      </pc:sldChg>
    </pc:docChg>
  </pc:docChgLst>
  <pc:docChgLst>
    <pc:chgData name="Sioned Saer" userId="56a06dd508c3ffa7" providerId="LiveId" clId="{DA1BA5A4-A209-48D2-9747-FE2BEB7A6273}"/>
    <pc:docChg chg="undo custSel addSld delSld modSld sldOrd">
      <pc:chgData name="Sioned Saer" userId="56a06dd508c3ffa7" providerId="LiveId" clId="{DA1BA5A4-A209-48D2-9747-FE2BEB7A6273}" dt="2022-02-12T10:31:33.626" v="22962" actId="255"/>
      <pc:docMkLst>
        <pc:docMk/>
      </pc:docMkLst>
      <pc:sldChg chg="modSp mod modNotesTx">
        <pc:chgData name="Sioned Saer" userId="56a06dd508c3ffa7" providerId="LiveId" clId="{DA1BA5A4-A209-48D2-9747-FE2BEB7A6273}" dt="2022-02-11T11:56:03.382" v="11010" actId="20577"/>
        <pc:sldMkLst>
          <pc:docMk/>
          <pc:sldMk cId="4192295300" sldId="268"/>
        </pc:sldMkLst>
        <pc:spChg chg="mod">
          <ac:chgData name="Sioned Saer" userId="56a06dd508c3ffa7" providerId="LiveId" clId="{DA1BA5A4-A209-48D2-9747-FE2BEB7A6273}" dt="2022-02-09T18:50:43.576" v="1932" actId="14100"/>
          <ac:spMkLst>
            <pc:docMk/>
            <pc:sldMk cId="4192295300" sldId="268"/>
            <ac:spMk id="2" creationId="{00000000-0000-0000-0000-000000000000}"/>
          </ac:spMkLst>
        </pc:spChg>
        <pc:spChg chg="mod">
          <ac:chgData name="Sioned Saer" userId="56a06dd508c3ffa7" providerId="LiveId" clId="{DA1BA5A4-A209-48D2-9747-FE2BEB7A6273}" dt="2022-02-11T11:47:52.022" v="10757" actId="14100"/>
          <ac:spMkLst>
            <pc:docMk/>
            <pc:sldMk cId="4192295300" sldId="268"/>
            <ac:spMk id="3" creationId="{00000000-0000-0000-0000-000000000000}"/>
          </ac:spMkLst>
        </pc:spChg>
        <pc:spChg chg="mod">
          <ac:chgData name="Sioned Saer" userId="56a06dd508c3ffa7" providerId="LiveId" clId="{DA1BA5A4-A209-48D2-9747-FE2BEB7A6273}" dt="2022-02-11T11:47:55.201" v="10758" actId="14100"/>
          <ac:spMkLst>
            <pc:docMk/>
            <pc:sldMk cId="4192295300" sldId="268"/>
            <ac:spMk id="4" creationId="{00000000-0000-0000-0000-000000000000}"/>
          </ac:spMkLst>
        </pc:spChg>
      </pc:sldChg>
      <pc:sldChg chg="modSp mod ord modNotesTx">
        <pc:chgData name="Sioned Saer" userId="56a06dd508c3ffa7" providerId="LiveId" clId="{DA1BA5A4-A209-48D2-9747-FE2BEB7A6273}" dt="2022-02-11T17:17:05.424" v="21008" actId="6549"/>
        <pc:sldMkLst>
          <pc:docMk/>
          <pc:sldMk cId="3416079106" sldId="269"/>
        </pc:sldMkLst>
        <pc:spChg chg="mod">
          <ac:chgData name="Sioned Saer" userId="56a06dd508c3ffa7" providerId="LiveId" clId="{DA1BA5A4-A209-48D2-9747-FE2BEB7A6273}" dt="2022-02-11T12:41:40.013" v="12332" actId="2711"/>
          <ac:spMkLst>
            <pc:docMk/>
            <pc:sldMk cId="3416079106" sldId="269"/>
            <ac:spMk id="2" creationId="{00000000-0000-0000-0000-000000000000}"/>
          </ac:spMkLst>
        </pc:spChg>
        <pc:spChg chg="mod">
          <ac:chgData name="Sioned Saer" userId="56a06dd508c3ffa7" providerId="LiveId" clId="{DA1BA5A4-A209-48D2-9747-FE2BEB7A6273}" dt="2022-02-11T12:41:47.785" v="12333" actId="2711"/>
          <ac:spMkLst>
            <pc:docMk/>
            <pc:sldMk cId="3416079106" sldId="269"/>
            <ac:spMk id="3" creationId="{00000000-0000-0000-0000-000000000000}"/>
          </ac:spMkLst>
        </pc:spChg>
        <pc:spChg chg="mod">
          <ac:chgData name="Sioned Saer" userId="56a06dd508c3ffa7" providerId="LiveId" clId="{DA1BA5A4-A209-48D2-9747-FE2BEB7A6273}" dt="2022-02-11T12:41:54.828" v="12334" actId="2711"/>
          <ac:spMkLst>
            <pc:docMk/>
            <pc:sldMk cId="3416079106" sldId="269"/>
            <ac:spMk id="4" creationId="{00000000-0000-0000-0000-000000000000}"/>
          </ac:spMkLst>
        </pc:spChg>
      </pc:sldChg>
      <pc:sldChg chg="modSp mod modNotesTx">
        <pc:chgData name="Sioned Saer" userId="56a06dd508c3ffa7" providerId="LiveId" clId="{DA1BA5A4-A209-48D2-9747-FE2BEB7A6273}" dt="2022-02-11T16:45:57.680" v="17347" actId="313"/>
        <pc:sldMkLst>
          <pc:docMk/>
          <pc:sldMk cId="474947468" sldId="270"/>
        </pc:sldMkLst>
        <pc:spChg chg="mod">
          <ac:chgData name="Sioned Saer" userId="56a06dd508c3ffa7" providerId="LiveId" clId="{DA1BA5A4-A209-48D2-9747-FE2BEB7A6273}" dt="2022-02-11T12:45:41.592" v="12435" actId="27636"/>
          <ac:spMkLst>
            <pc:docMk/>
            <pc:sldMk cId="474947468" sldId="270"/>
            <ac:spMk id="2" creationId="{00000000-0000-0000-0000-000000000000}"/>
          </ac:spMkLst>
        </pc:spChg>
        <pc:spChg chg="mod">
          <ac:chgData name="Sioned Saer" userId="56a06dd508c3ffa7" providerId="LiveId" clId="{DA1BA5A4-A209-48D2-9747-FE2BEB7A6273}" dt="2022-02-11T16:45:57.680" v="17347" actId="313"/>
          <ac:spMkLst>
            <pc:docMk/>
            <pc:sldMk cId="474947468" sldId="270"/>
            <ac:spMk id="4" creationId="{00000000-0000-0000-0000-000000000000}"/>
          </ac:spMkLst>
        </pc:spChg>
      </pc:sldChg>
      <pc:sldChg chg="modSp mod modNotesTx">
        <pc:chgData name="Sioned Saer" userId="56a06dd508c3ffa7" providerId="LiveId" clId="{DA1BA5A4-A209-48D2-9747-FE2BEB7A6273}" dt="2022-02-11T10:34:14.187" v="7909" actId="20577"/>
        <pc:sldMkLst>
          <pc:docMk/>
          <pc:sldMk cId="2688045489" sldId="278"/>
        </pc:sldMkLst>
        <pc:spChg chg="mod">
          <ac:chgData name="Sioned Saer" userId="56a06dd508c3ffa7" providerId="LiveId" clId="{DA1BA5A4-A209-48D2-9747-FE2BEB7A6273}" dt="2022-02-09T14:47:36.851" v="1220" actId="27636"/>
          <ac:spMkLst>
            <pc:docMk/>
            <pc:sldMk cId="2688045489" sldId="278"/>
            <ac:spMk id="2" creationId="{00000000-0000-0000-0000-000000000000}"/>
          </ac:spMkLst>
        </pc:spChg>
      </pc:sldChg>
      <pc:sldChg chg="addSp delSp modSp modNotesTx">
        <pc:chgData name="Sioned Saer" userId="56a06dd508c3ffa7" providerId="LiveId" clId="{DA1BA5A4-A209-48D2-9747-FE2BEB7A6273}" dt="2022-02-11T12:18:35.891" v="11875" actId="20577"/>
        <pc:sldMkLst>
          <pc:docMk/>
          <pc:sldMk cId="4258185867" sldId="279"/>
        </pc:sldMkLst>
        <pc:picChg chg="add del mod">
          <ac:chgData name="Sioned Saer" userId="56a06dd508c3ffa7" providerId="LiveId" clId="{DA1BA5A4-A209-48D2-9747-FE2BEB7A6273}" dt="2022-02-11T10:38:11.590" v="7934" actId="21"/>
          <ac:picMkLst>
            <pc:docMk/>
            <pc:sldMk cId="4258185867" sldId="279"/>
            <ac:picMk id="2" creationId="{17AAE197-12EC-421F-9EEF-6B675B9BC6FA}"/>
          </ac:picMkLst>
        </pc:picChg>
        <pc:picChg chg="add mod">
          <ac:chgData name="Sioned Saer" userId="56a06dd508c3ffa7" providerId="LiveId" clId="{DA1BA5A4-A209-48D2-9747-FE2BEB7A6273}" dt="2022-02-11T10:42:45.559" v="7978" actId="14100"/>
          <ac:picMkLst>
            <pc:docMk/>
            <pc:sldMk cId="4258185867" sldId="279"/>
            <ac:picMk id="12" creationId="{B6D435E5-1E58-42DB-9E00-807F59B40A30}"/>
          </ac:picMkLst>
        </pc:picChg>
        <pc:picChg chg="add mod">
          <ac:chgData name="Sioned Saer" userId="56a06dd508c3ffa7" providerId="LiveId" clId="{DA1BA5A4-A209-48D2-9747-FE2BEB7A6273}" dt="2022-02-11T10:41:16.564" v="7970" actId="1076"/>
          <ac:picMkLst>
            <pc:docMk/>
            <pc:sldMk cId="4258185867" sldId="279"/>
            <ac:picMk id="13" creationId="{7BE65AB5-C78E-4E24-9CBC-FB30415DAB9A}"/>
          </ac:picMkLst>
        </pc:picChg>
        <pc:picChg chg="mod">
          <ac:chgData name="Sioned Saer" userId="56a06dd508c3ffa7" providerId="LiveId" clId="{DA1BA5A4-A209-48D2-9747-FE2BEB7A6273}" dt="2022-02-11T10:43:10.443" v="7982" actId="14100"/>
          <ac:picMkLst>
            <pc:docMk/>
            <pc:sldMk cId="4258185867" sldId="279"/>
            <ac:picMk id="16" creationId="{00000000-0000-0000-0000-000000000000}"/>
          </ac:picMkLst>
        </pc:picChg>
        <pc:picChg chg="add del mod">
          <ac:chgData name="Sioned Saer" userId="56a06dd508c3ffa7" providerId="LiveId" clId="{DA1BA5A4-A209-48D2-9747-FE2BEB7A6273}" dt="2022-02-11T10:38:11.590" v="7934" actId="21"/>
          <ac:picMkLst>
            <pc:docMk/>
            <pc:sldMk cId="4258185867" sldId="279"/>
            <ac:picMk id="1026" creationId="{FB91D3FF-0AB0-4E25-B447-E5023227EACB}"/>
          </ac:picMkLst>
        </pc:picChg>
        <pc:picChg chg="mod">
          <ac:chgData name="Sioned Saer" userId="56a06dd508c3ffa7" providerId="LiveId" clId="{DA1BA5A4-A209-48D2-9747-FE2BEB7A6273}" dt="2022-02-11T10:40:25.496" v="7961" actId="14100"/>
          <ac:picMkLst>
            <pc:docMk/>
            <pc:sldMk cId="4258185867" sldId="279"/>
            <ac:picMk id="1028" creationId="{00000000-0000-0000-0000-000000000000}"/>
          </ac:picMkLst>
        </pc:picChg>
        <pc:picChg chg="mod">
          <ac:chgData name="Sioned Saer" userId="56a06dd508c3ffa7" providerId="LiveId" clId="{DA1BA5A4-A209-48D2-9747-FE2BEB7A6273}" dt="2022-02-11T10:42:51.879" v="7979" actId="14100"/>
          <ac:picMkLst>
            <pc:docMk/>
            <pc:sldMk cId="4258185867" sldId="279"/>
            <ac:picMk id="1032" creationId="{00000000-0000-0000-0000-000000000000}"/>
          </ac:picMkLst>
        </pc:picChg>
        <pc:picChg chg="mod">
          <ac:chgData name="Sioned Saer" userId="56a06dd508c3ffa7" providerId="LiveId" clId="{DA1BA5A4-A209-48D2-9747-FE2BEB7A6273}" dt="2022-02-11T10:42:58.381" v="7981" actId="14100"/>
          <ac:picMkLst>
            <pc:docMk/>
            <pc:sldMk cId="4258185867" sldId="279"/>
            <ac:picMk id="1034" creationId="{00000000-0000-0000-0000-000000000000}"/>
          </ac:picMkLst>
        </pc:picChg>
        <pc:picChg chg="mod">
          <ac:chgData name="Sioned Saer" userId="56a06dd508c3ffa7" providerId="LiveId" clId="{DA1BA5A4-A209-48D2-9747-FE2BEB7A6273}" dt="2022-02-11T10:42:39.689" v="7977" actId="14100"/>
          <ac:picMkLst>
            <pc:docMk/>
            <pc:sldMk cId="4258185867" sldId="279"/>
            <ac:picMk id="1036" creationId="{00000000-0000-0000-0000-000000000000}"/>
          </ac:picMkLst>
        </pc:picChg>
        <pc:picChg chg="mod">
          <ac:chgData name="Sioned Saer" userId="56a06dd508c3ffa7" providerId="LiveId" clId="{DA1BA5A4-A209-48D2-9747-FE2BEB7A6273}" dt="2022-02-11T10:42:54.439" v="7980" actId="14100"/>
          <ac:picMkLst>
            <pc:docMk/>
            <pc:sldMk cId="4258185867" sldId="279"/>
            <ac:picMk id="1049" creationId="{00000000-0000-0000-0000-000000000000}"/>
          </ac:picMkLst>
        </pc:picChg>
      </pc:sldChg>
      <pc:sldChg chg="addSp delSp modSp mod modClrScheme chgLayout modNotesTx">
        <pc:chgData name="Sioned Saer" userId="56a06dd508c3ffa7" providerId="LiveId" clId="{DA1BA5A4-A209-48D2-9747-FE2BEB7A6273}" dt="2022-02-11T15:18:38.882" v="14672" actId="20577"/>
        <pc:sldMkLst>
          <pc:docMk/>
          <pc:sldMk cId="1162234670" sldId="280"/>
        </pc:sldMkLst>
        <pc:spChg chg="del mod">
          <ac:chgData name="Sioned Saer" userId="56a06dd508c3ffa7" providerId="LiveId" clId="{DA1BA5A4-A209-48D2-9747-FE2BEB7A6273}" dt="2022-02-11T11:18:56.482" v="9571" actId="21"/>
          <ac:spMkLst>
            <pc:docMk/>
            <pc:sldMk cId="1162234670" sldId="280"/>
            <ac:spMk id="3" creationId="{00000000-0000-0000-0000-000000000000}"/>
          </ac:spMkLst>
        </pc:spChg>
        <pc:spChg chg="add mod ord">
          <ac:chgData name="Sioned Saer" userId="56a06dd508c3ffa7" providerId="LiveId" clId="{DA1BA5A4-A209-48D2-9747-FE2BEB7A6273}" dt="2022-02-11T15:18:38.882" v="14672" actId="20577"/>
          <ac:spMkLst>
            <pc:docMk/>
            <pc:sldMk cId="1162234670" sldId="280"/>
            <ac:spMk id="4" creationId="{4713815B-0508-443A-96D6-8510787DB537}"/>
          </ac:spMkLst>
        </pc:spChg>
        <pc:picChg chg="mod">
          <ac:chgData name="Sioned Saer" userId="56a06dd508c3ffa7" providerId="LiveId" clId="{DA1BA5A4-A209-48D2-9747-FE2BEB7A6273}" dt="2022-02-11T11:28:26.272" v="9758" actId="1076"/>
          <ac:picMkLst>
            <pc:docMk/>
            <pc:sldMk cId="1162234670" sldId="280"/>
            <ac:picMk id="2052" creationId="{00000000-0000-0000-0000-000000000000}"/>
          </ac:picMkLst>
        </pc:picChg>
        <pc:picChg chg="mod">
          <ac:chgData name="Sioned Saer" userId="56a06dd508c3ffa7" providerId="LiveId" clId="{DA1BA5A4-A209-48D2-9747-FE2BEB7A6273}" dt="2022-02-11T11:27:05.957" v="9743" actId="1076"/>
          <ac:picMkLst>
            <pc:docMk/>
            <pc:sldMk cId="1162234670" sldId="280"/>
            <ac:picMk id="2055" creationId="{00000000-0000-0000-0000-000000000000}"/>
          </ac:picMkLst>
        </pc:picChg>
        <pc:picChg chg="mod">
          <ac:chgData name="Sioned Saer" userId="56a06dd508c3ffa7" providerId="LiveId" clId="{DA1BA5A4-A209-48D2-9747-FE2BEB7A6273}" dt="2022-02-11T11:24:40.558" v="9727" actId="1076"/>
          <ac:picMkLst>
            <pc:docMk/>
            <pc:sldMk cId="1162234670" sldId="280"/>
            <ac:picMk id="2057" creationId="{00000000-0000-0000-0000-000000000000}"/>
          </ac:picMkLst>
        </pc:picChg>
        <pc:picChg chg="mod">
          <ac:chgData name="Sioned Saer" userId="56a06dd508c3ffa7" providerId="LiveId" clId="{DA1BA5A4-A209-48D2-9747-FE2BEB7A6273}" dt="2022-02-11T11:28:34.576" v="9761" actId="14100"/>
          <ac:picMkLst>
            <pc:docMk/>
            <pc:sldMk cId="1162234670" sldId="280"/>
            <ac:picMk id="2059" creationId="{00000000-0000-0000-0000-000000000000}"/>
          </ac:picMkLst>
        </pc:picChg>
        <pc:picChg chg="mod">
          <ac:chgData name="Sioned Saer" userId="56a06dd508c3ffa7" providerId="LiveId" clId="{DA1BA5A4-A209-48D2-9747-FE2BEB7A6273}" dt="2022-02-11T11:28:29.869" v="9759" actId="1076"/>
          <ac:picMkLst>
            <pc:docMk/>
            <pc:sldMk cId="1162234670" sldId="280"/>
            <ac:picMk id="2060" creationId="{00000000-0000-0000-0000-000000000000}"/>
          </ac:picMkLst>
        </pc:picChg>
        <pc:picChg chg="mod">
          <ac:chgData name="Sioned Saer" userId="56a06dd508c3ffa7" providerId="LiveId" clId="{DA1BA5A4-A209-48D2-9747-FE2BEB7A6273}" dt="2022-02-11T11:27:50.568" v="9751" actId="167"/>
          <ac:picMkLst>
            <pc:docMk/>
            <pc:sldMk cId="1162234670" sldId="280"/>
            <ac:picMk id="2061" creationId="{00000000-0000-0000-0000-000000000000}"/>
          </ac:picMkLst>
        </pc:picChg>
        <pc:picChg chg="add mod">
          <ac:chgData name="Sioned Saer" userId="56a06dd508c3ffa7" providerId="LiveId" clId="{DA1BA5A4-A209-48D2-9747-FE2BEB7A6273}" dt="2022-02-11T11:27:55.142" v="9752" actId="167"/>
          <ac:picMkLst>
            <pc:docMk/>
            <pc:sldMk cId="1162234670" sldId="280"/>
            <ac:picMk id="3074" creationId="{EE6FD328-B55B-425F-8FED-CC75CC0FC3F3}"/>
          </ac:picMkLst>
        </pc:picChg>
        <pc:picChg chg="add mod">
          <ac:chgData name="Sioned Saer" userId="56a06dd508c3ffa7" providerId="LiveId" clId="{DA1BA5A4-A209-48D2-9747-FE2BEB7A6273}" dt="2022-02-11T11:26:57.843" v="9740" actId="1076"/>
          <ac:picMkLst>
            <pc:docMk/>
            <pc:sldMk cId="1162234670" sldId="280"/>
            <ac:picMk id="3076" creationId="{0402FCAB-7659-4510-AFAD-9FA041387A7A}"/>
          </ac:picMkLst>
        </pc:picChg>
        <pc:picChg chg="add mod">
          <ac:chgData name="Sioned Saer" userId="56a06dd508c3ffa7" providerId="LiveId" clId="{DA1BA5A4-A209-48D2-9747-FE2BEB7A6273}" dt="2022-02-11T11:28:19.695" v="9757" actId="1076"/>
          <ac:picMkLst>
            <pc:docMk/>
            <pc:sldMk cId="1162234670" sldId="280"/>
            <ac:picMk id="3078" creationId="{26D02B53-51FB-4D2B-B8EC-E9237B99C12C}"/>
          </ac:picMkLst>
        </pc:picChg>
      </pc:sldChg>
      <pc:sldChg chg="modSp mod">
        <pc:chgData name="Sioned Saer" userId="56a06dd508c3ffa7" providerId="LiveId" clId="{DA1BA5A4-A209-48D2-9747-FE2BEB7A6273}" dt="2022-02-11T12:44:18.896" v="12427" actId="255"/>
        <pc:sldMkLst>
          <pc:docMk/>
          <pc:sldMk cId="2417006755" sldId="282"/>
        </pc:sldMkLst>
        <pc:spChg chg="mod">
          <ac:chgData name="Sioned Saer" userId="56a06dd508c3ffa7" providerId="LiveId" clId="{DA1BA5A4-A209-48D2-9747-FE2BEB7A6273}" dt="2022-02-11T12:44:18.896" v="12427" actId="255"/>
          <ac:spMkLst>
            <pc:docMk/>
            <pc:sldMk cId="2417006755" sldId="282"/>
            <ac:spMk id="2" creationId="{00000000-0000-0000-0000-000000000000}"/>
          </ac:spMkLst>
        </pc:spChg>
      </pc:sldChg>
      <pc:sldChg chg="addSp modSp mod setBg modNotesTx">
        <pc:chgData name="Sioned Saer" userId="56a06dd508c3ffa7" providerId="LiveId" clId="{DA1BA5A4-A209-48D2-9747-FE2BEB7A6273}" dt="2022-02-11T12:44:57.295" v="12434" actId="20577"/>
        <pc:sldMkLst>
          <pc:docMk/>
          <pc:sldMk cId="1071321616" sldId="285"/>
        </pc:sldMkLst>
        <pc:spChg chg="mod">
          <ac:chgData name="Sioned Saer" userId="56a06dd508c3ffa7" providerId="LiveId" clId="{DA1BA5A4-A209-48D2-9747-FE2BEB7A6273}" dt="2022-02-11T12:44:57.295" v="12434" actId="20577"/>
          <ac:spMkLst>
            <pc:docMk/>
            <pc:sldMk cId="1071321616" sldId="285"/>
            <ac:spMk id="2" creationId="{00000000-0000-0000-0000-000000000000}"/>
          </ac:spMkLst>
        </pc:spChg>
        <pc:spChg chg="add">
          <ac:chgData name="Sioned Saer" userId="56a06dd508c3ffa7" providerId="LiveId" clId="{DA1BA5A4-A209-48D2-9747-FE2BEB7A6273}" dt="2022-02-11T11:31:38.529" v="10081" actId="26606"/>
          <ac:spMkLst>
            <pc:docMk/>
            <pc:sldMk cId="1071321616" sldId="285"/>
            <ac:spMk id="15" creationId="{72018E1B-E0B9-4440-AFF3-4112E50A2763}"/>
          </ac:spMkLst>
        </pc:spChg>
        <pc:picChg chg="mod ord">
          <ac:chgData name="Sioned Saer" userId="56a06dd508c3ffa7" providerId="LiveId" clId="{DA1BA5A4-A209-48D2-9747-FE2BEB7A6273}" dt="2022-02-11T11:31:38.529" v="10081" actId="26606"/>
          <ac:picMkLst>
            <pc:docMk/>
            <pc:sldMk cId="1071321616" sldId="285"/>
            <ac:picMk id="4" creationId="{00000000-0000-0000-0000-000000000000}"/>
          </ac:picMkLst>
        </pc:picChg>
        <pc:picChg chg="mod ord">
          <ac:chgData name="Sioned Saer" userId="56a06dd508c3ffa7" providerId="LiveId" clId="{DA1BA5A4-A209-48D2-9747-FE2BEB7A6273}" dt="2022-02-11T11:31:38.529" v="10081" actId="26606"/>
          <ac:picMkLst>
            <pc:docMk/>
            <pc:sldMk cId="1071321616" sldId="285"/>
            <ac:picMk id="5" creationId="{00000000-0000-0000-0000-000000000000}"/>
          </ac:picMkLst>
        </pc:picChg>
        <pc:picChg chg="mod ord">
          <ac:chgData name="Sioned Saer" userId="56a06dd508c3ffa7" providerId="LiveId" clId="{DA1BA5A4-A209-48D2-9747-FE2BEB7A6273}" dt="2022-02-11T11:31:38.529" v="10081" actId="26606"/>
          <ac:picMkLst>
            <pc:docMk/>
            <pc:sldMk cId="1071321616" sldId="285"/>
            <ac:picMk id="7" creationId="{00000000-0000-0000-0000-000000000000}"/>
          </ac:picMkLst>
        </pc:picChg>
        <pc:picChg chg="mod">
          <ac:chgData name="Sioned Saer" userId="56a06dd508c3ffa7" providerId="LiveId" clId="{DA1BA5A4-A209-48D2-9747-FE2BEB7A6273}" dt="2022-02-11T11:31:38.529" v="10081" actId="26606"/>
          <ac:picMkLst>
            <pc:docMk/>
            <pc:sldMk cId="1071321616" sldId="285"/>
            <ac:picMk id="8" creationId="{00000000-0000-0000-0000-000000000000}"/>
          </ac:picMkLst>
        </pc:picChg>
        <pc:picChg chg="mod ord">
          <ac:chgData name="Sioned Saer" userId="56a06dd508c3ffa7" providerId="LiveId" clId="{DA1BA5A4-A209-48D2-9747-FE2BEB7A6273}" dt="2022-02-11T11:31:38.529" v="10081" actId="26606"/>
          <ac:picMkLst>
            <pc:docMk/>
            <pc:sldMk cId="1071321616" sldId="285"/>
            <ac:picMk id="9" creationId="{00000000-0000-0000-0000-000000000000}"/>
          </ac:picMkLst>
        </pc:picChg>
        <pc:picChg chg="mod">
          <ac:chgData name="Sioned Saer" userId="56a06dd508c3ffa7" providerId="LiveId" clId="{DA1BA5A4-A209-48D2-9747-FE2BEB7A6273}" dt="2022-02-11T11:31:38.529" v="10081" actId="26606"/>
          <ac:picMkLst>
            <pc:docMk/>
            <pc:sldMk cId="1071321616" sldId="285"/>
            <ac:picMk id="10" creationId="{00000000-0000-0000-0000-000000000000}"/>
          </ac:picMkLst>
        </pc:picChg>
      </pc:sldChg>
      <pc:sldChg chg="modSp mod modNotesTx">
        <pc:chgData name="Sioned Saer" userId="56a06dd508c3ffa7" providerId="LiveId" clId="{DA1BA5A4-A209-48D2-9747-FE2BEB7A6273}" dt="2022-02-12T10:28:15.674" v="22843" actId="113"/>
        <pc:sldMkLst>
          <pc:docMk/>
          <pc:sldMk cId="1846019856" sldId="286"/>
        </pc:sldMkLst>
        <pc:spChg chg="mod">
          <ac:chgData name="Sioned Saer" userId="56a06dd508c3ffa7" providerId="LiveId" clId="{DA1BA5A4-A209-48D2-9747-FE2BEB7A6273}" dt="2022-02-12T10:28:15.674" v="22843" actId="113"/>
          <ac:spMkLst>
            <pc:docMk/>
            <pc:sldMk cId="1846019856" sldId="286"/>
            <ac:spMk id="5" creationId="{00000000-0000-0000-0000-000000000000}"/>
          </ac:spMkLst>
        </pc:spChg>
      </pc:sldChg>
      <pc:sldChg chg="modSp mod modNotesTx">
        <pc:chgData name="Sioned Saer" userId="56a06dd508c3ffa7" providerId="LiveId" clId="{DA1BA5A4-A209-48D2-9747-FE2BEB7A6273}" dt="2022-02-12T10:28:43.754" v="22850" actId="27636"/>
        <pc:sldMkLst>
          <pc:docMk/>
          <pc:sldMk cId="895809844" sldId="287"/>
        </pc:sldMkLst>
        <pc:spChg chg="mod">
          <ac:chgData name="Sioned Saer" userId="56a06dd508c3ffa7" providerId="LiveId" clId="{DA1BA5A4-A209-48D2-9747-FE2BEB7A6273}" dt="2022-02-12T10:28:43.754" v="22850" actId="27636"/>
          <ac:spMkLst>
            <pc:docMk/>
            <pc:sldMk cId="895809844" sldId="287"/>
            <ac:spMk id="3" creationId="{00000000-0000-0000-0000-000000000000}"/>
          </ac:spMkLst>
        </pc:spChg>
      </pc:sldChg>
      <pc:sldChg chg="modSp mod modNotesTx">
        <pc:chgData name="Sioned Saer" userId="56a06dd508c3ffa7" providerId="LiveId" clId="{DA1BA5A4-A209-48D2-9747-FE2BEB7A6273}" dt="2022-02-11T17:04:00.481" v="19690" actId="113"/>
        <pc:sldMkLst>
          <pc:docMk/>
          <pc:sldMk cId="3724329227" sldId="289"/>
        </pc:sldMkLst>
        <pc:spChg chg="mod">
          <ac:chgData name="Sioned Saer" userId="56a06dd508c3ffa7" providerId="LiveId" clId="{DA1BA5A4-A209-48D2-9747-FE2BEB7A6273}" dt="2022-02-11T12:50:07.104" v="12771" actId="2711"/>
          <ac:spMkLst>
            <pc:docMk/>
            <pc:sldMk cId="3724329227" sldId="289"/>
            <ac:spMk id="2" creationId="{00000000-0000-0000-0000-000000000000}"/>
          </ac:spMkLst>
        </pc:spChg>
        <pc:spChg chg="mod">
          <ac:chgData name="Sioned Saer" userId="56a06dd508c3ffa7" providerId="LiveId" clId="{DA1BA5A4-A209-48D2-9747-FE2BEB7A6273}" dt="2022-02-11T15:20:04.374" v="14696" actId="14100"/>
          <ac:spMkLst>
            <pc:docMk/>
            <pc:sldMk cId="3724329227" sldId="289"/>
            <ac:spMk id="3" creationId="{00000000-0000-0000-0000-000000000000}"/>
          </ac:spMkLst>
        </pc:spChg>
        <pc:spChg chg="mod">
          <ac:chgData name="Sioned Saer" userId="56a06dd508c3ffa7" providerId="LiveId" clId="{DA1BA5A4-A209-48D2-9747-FE2BEB7A6273}" dt="2022-02-11T15:20:07.156" v="14697" actId="14100"/>
          <ac:spMkLst>
            <pc:docMk/>
            <pc:sldMk cId="3724329227" sldId="289"/>
            <ac:spMk id="4" creationId="{00000000-0000-0000-0000-000000000000}"/>
          </ac:spMkLst>
        </pc:spChg>
      </pc:sldChg>
      <pc:sldChg chg="modSp mod modNotesTx">
        <pc:chgData name="Sioned Saer" userId="56a06dd508c3ffa7" providerId="LiveId" clId="{DA1BA5A4-A209-48D2-9747-FE2BEB7A6273}" dt="2022-02-11T17:13:15.387" v="20658" actId="6549"/>
        <pc:sldMkLst>
          <pc:docMk/>
          <pc:sldMk cId="1874855589" sldId="292"/>
        </pc:sldMkLst>
        <pc:spChg chg="mod">
          <ac:chgData name="Sioned Saer" userId="56a06dd508c3ffa7" providerId="LiveId" clId="{DA1BA5A4-A209-48D2-9747-FE2BEB7A6273}" dt="2022-02-11T12:53:01.336" v="12888" actId="14100"/>
          <ac:spMkLst>
            <pc:docMk/>
            <pc:sldMk cId="1874855589" sldId="292"/>
            <ac:spMk id="5" creationId="{00000000-0000-0000-0000-000000000000}"/>
          </ac:spMkLst>
        </pc:spChg>
        <pc:spChg chg="mod">
          <ac:chgData name="Sioned Saer" userId="56a06dd508c3ffa7" providerId="LiveId" clId="{DA1BA5A4-A209-48D2-9747-FE2BEB7A6273}" dt="2022-02-11T12:52:57.201" v="12887" actId="27636"/>
          <ac:spMkLst>
            <pc:docMk/>
            <pc:sldMk cId="1874855589" sldId="292"/>
            <ac:spMk id="6" creationId="{00000000-0000-0000-0000-000000000000}"/>
          </ac:spMkLst>
        </pc:spChg>
      </pc:sldChg>
      <pc:sldChg chg="del">
        <pc:chgData name="Sioned Saer" userId="56a06dd508c3ffa7" providerId="LiveId" clId="{DA1BA5A4-A209-48D2-9747-FE2BEB7A6273}" dt="2022-02-09T14:24:52.717" v="117" actId="47"/>
        <pc:sldMkLst>
          <pc:docMk/>
          <pc:sldMk cId="2537132476" sldId="297"/>
        </pc:sldMkLst>
      </pc:sldChg>
      <pc:sldChg chg="del">
        <pc:chgData name="Sioned Saer" userId="56a06dd508c3ffa7" providerId="LiveId" clId="{DA1BA5A4-A209-48D2-9747-FE2BEB7A6273}" dt="2022-02-09T14:24:53.530" v="118" actId="47"/>
        <pc:sldMkLst>
          <pc:docMk/>
          <pc:sldMk cId="4160380148" sldId="298"/>
        </pc:sldMkLst>
      </pc:sldChg>
      <pc:sldChg chg="del">
        <pc:chgData name="Sioned Saer" userId="56a06dd508c3ffa7" providerId="LiveId" clId="{DA1BA5A4-A209-48D2-9747-FE2BEB7A6273}" dt="2022-02-09T14:24:54.475" v="119" actId="47"/>
        <pc:sldMkLst>
          <pc:docMk/>
          <pc:sldMk cId="3738139324" sldId="299"/>
        </pc:sldMkLst>
      </pc:sldChg>
      <pc:sldChg chg="modSp mod">
        <pc:chgData name="Sioned Saer" userId="56a06dd508c3ffa7" providerId="LiveId" clId="{DA1BA5A4-A209-48D2-9747-FE2BEB7A6273}" dt="2022-02-11T16:10:03.240" v="15542" actId="14100"/>
        <pc:sldMkLst>
          <pc:docMk/>
          <pc:sldMk cId="1789605003" sldId="300"/>
        </pc:sldMkLst>
        <pc:spChg chg="mod">
          <ac:chgData name="Sioned Saer" userId="56a06dd508c3ffa7" providerId="LiveId" clId="{DA1BA5A4-A209-48D2-9747-FE2BEB7A6273}" dt="2022-02-11T15:52:02.143" v="15090" actId="2711"/>
          <ac:spMkLst>
            <pc:docMk/>
            <pc:sldMk cId="1789605003" sldId="300"/>
            <ac:spMk id="2" creationId="{00000000-0000-0000-0000-000000000000}"/>
          </ac:spMkLst>
        </pc:spChg>
        <pc:spChg chg="mod">
          <ac:chgData name="Sioned Saer" userId="56a06dd508c3ffa7" providerId="LiveId" clId="{DA1BA5A4-A209-48D2-9747-FE2BEB7A6273}" dt="2022-02-11T16:10:03.240" v="15542" actId="14100"/>
          <ac:spMkLst>
            <pc:docMk/>
            <pc:sldMk cId="1789605003" sldId="300"/>
            <ac:spMk id="3" creationId="{00000000-0000-0000-0000-000000000000}"/>
          </ac:spMkLst>
        </pc:spChg>
      </pc:sldChg>
      <pc:sldChg chg="del">
        <pc:chgData name="Sioned Saer" userId="56a06dd508c3ffa7" providerId="LiveId" clId="{DA1BA5A4-A209-48D2-9747-FE2BEB7A6273}" dt="2022-02-09T14:24:56.238" v="120" actId="47"/>
        <pc:sldMkLst>
          <pc:docMk/>
          <pc:sldMk cId="2959407455" sldId="300"/>
        </pc:sldMkLst>
      </pc:sldChg>
      <pc:sldChg chg="del">
        <pc:chgData name="Sioned Saer" userId="56a06dd508c3ffa7" providerId="LiveId" clId="{DA1BA5A4-A209-48D2-9747-FE2BEB7A6273}" dt="2022-02-09T14:24:59.498" v="121" actId="47"/>
        <pc:sldMkLst>
          <pc:docMk/>
          <pc:sldMk cId="2633488196" sldId="301"/>
        </pc:sldMkLst>
      </pc:sldChg>
      <pc:sldChg chg="modSp mod ord">
        <pc:chgData name="Sioned Saer" userId="56a06dd508c3ffa7" providerId="LiveId" clId="{DA1BA5A4-A209-48D2-9747-FE2BEB7A6273}" dt="2022-02-11T12:09:24.334" v="11545"/>
        <pc:sldMkLst>
          <pc:docMk/>
          <pc:sldMk cId="2838095205" sldId="301"/>
        </pc:sldMkLst>
        <pc:spChg chg="mod">
          <ac:chgData name="Sioned Saer" userId="56a06dd508c3ffa7" providerId="LiveId" clId="{DA1BA5A4-A209-48D2-9747-FE2BEB7A6273}" dt="2022-02-11T12:09:16.603" v="11543" actId="27636"/>
          <ac:spMkLst>
            <pc:docMk/>
            <pc:sldMk cId="2838095205" sldId="301"/>
            <ac:spMk id="3" creationId="{00000000-0000-0000-0000-000000000000}"/>
          </ac:spMkLst>
        </pc:spChg>
        <pc:spChg chg="mod">
          <ac:chgData name="Sioned Saer" userId="56a06dd508c3ffa7" providerId="LiveId" clId="{DA1BA5A4-A209-48D2-9747-FE2BEB7A6273}" dt="2022-02-11T09:14:35.003" v="2259" actId="20577"/>
          <ac:spMkLst>
            <pc:docMk/>
            <pc:sldMk cId="2838095205" sldId="301"/>
            <ac:spMk id="17410" creationId="{00000000-0000-0000-0000-000000000000}"/>
          </ac:spMkLst>
        </pc:spChg>
      </pc:sldChg>
      <pc:sldChg chg="del">
        <pc:chgData name="Sioned Saer" userId="56a06dd508c3ffa7" providerId="LiveId" clId="{DA1BA5A4-A209-48D2-9747-FE2BEB7A6273}" dt="2022-02-09T14:33:17.079" v="755" actId="47"/>
        <pc:sldMkLst>
          <pc:docMk/>
          <pc:sldMk cId="1925726601" sldId="302"/>
        </pc:sldMkLst>
      </pc:sldChg>
      <pc:sldChg chg="modSp mod">
        <pc:chgData name="Sioned Saer" userId="56a06dd508c3ffa7" providerId="LiveId" clId="{DA1BA5A4-A209-48D2-9747-FE2BEB7A6273}" dt="2022-02-11T09:19:47.338" v="2668" actId="113"/>
        <pc:sldMkLst>
          <pc:docMk/>
          <pc:sldMk cId="3750503405" sldId="304"/>
        </pc:sldMkLst>
        <pc:spChg chg="mod">
          <ac:chgData name="Sioned Saer" userId="56a06dd508c3ffa7" providerId="LiveId" clId="{DA1BA5A4-A209-48D2-9747-FE2BEB7A6273}" dt="2022-02-11T09:19:44.152" v="2667" actId="113"/>
          <ac:spMkLst>
            <pc:docMk/>
            <pc:sldMk cId="3750503405" sldId="304"/>
            <ac:spMk id="17411" creationId="{00000000-0000-0000-0000-000000000000}"/>
          </ac:spMkLst>
        </pc:spChg>
        <pc:spChg chg="mod">
          <ac:chgData name="Sioned Saer" userId="56a06dd508c3ffa7" providerId="LiveId" clId="{DA1BA5A4-A209-48D2-9747-FE2BEB7A6273}" dt="2022-02-11T09:19:47.338" v="2668" actId="113"/>
          <ac:spMkLst>
            <pc:docMk/>
            <pc:sldMk cId="3750503405" sldId="304"/>
            <ac:spMk id="17412" creationId="{00000000-0000-0000-0000-000000000000}"/>
          </ac:spMkLst>
        </pc:spChg>
      </pc:sldChg>
      <pc:sldChg chg="modSp mod">
        <pc:chgData name="Sioned Saer" userId="56a06dd508c3ffa7" providerId="LiveId" clId="{DA1BA5A4-A209-48D2-9747-FE2BEB7A6273}" dt="2022-02-09T14:20:53.245" v="1" actId="14100"/>
        <pc:sldMkLst>
          <pc:docMk/>
          <pc:sldMk cId="1242399537" sldId="305"/>
        </pc:sldMkLst>
        <pc:spChg chg="mod">
          <ac:chgData name="Sioned Saer" userId="56a06dd508c3ffa7" providerId="LiveId" clId="{DA1BA5A4-A209-48D2-9747-FE2BEB7A6273}" dt="2022-02-09T14:20:53.245" v="1" actId="14100"/>
          <ac:spMkLst>
            <pc:docMk/>
            <pc:sldMk cId="1242399537" sldId="305"/>
            <ac:spMk id="3" creationId="{00000000-0000-0000-0000-000000000000}"/>
          </ac:spMkLst>
        </pc:spChg>
      </pc:sldChg>
      <pc:sldChg chg="modSp mod">
        <pc:chgData name="Sioned Saer" userId="56a06dd508c3ffa7" providerId="LiveId" clId="{DA1BA5A4-A209-48D2-9747-FE2BEB7A6273}" dt="2022-02-11T09:10:18.787" v="1998" actId="1076"/>
        <pc:sldMkLst>
          <pc:docMk/>
          <pc:sldMk cId="1578916693" sldId="307"/>
        </pc:sldMkLst>
        <pc:spChg chg="mod">
          <ac:chgData name="Sioned Saer" userId="56a06dd508c3ffa7" providerId="LiveId" clId="{DA1BA5A4-A209-48D2-9747-FE2BEB7A6273}" dt="2022-02-11T09:10:18.787" v="1998" actId="1076"/>
          <ac:spMkLst>
            <pc:docMk/>
            <pc:sldMk cId="1578916693" sldId="307"/>
            <ac:spMk id="5122" creationId="{00000000-0000-0000-0000-000000000000}"/>
          </ac:spMkLst>
        </pc:spChg>
        <pc:spChg chg="mod">
          <ac:chgData name="Sioned Saer" userId="56a06dd508c3ffa7" providerId="LiveId" clId="{DA1BA5A4-A209-48D2-9747-FE2BEB7A6273}" dt="2022-02-11T09:09:54.773" v="1994" actId="14100"/>
          <ac:spMkLst>
            <pc:docMk/>
            <pc:sldMk cId="1578916693" sldId="307"/>
            <ac:spMk id="5123" creationId="{00000000-0000-0000-0000-000000000000}"/>
          </ac:spMkLst>
        </pc:spChg>
        <pc:spChg chg="mod">
          <ac:chgData name="Sioned Saer" userId="56a06dd508c3ffa7" providerId="LiveId" clId="{DA1BA5A4-A209-48D2-9747-FE2BEB7A6273}" dt="2022-02-11T09:10:00.027" v="1995" actId="14100"/>
          <ac:spMkLst>
            <pc:docMk/>
            <pc:sldMk cId="1578916693" sldId="307"/>
            <ac:spMk id="5124" creationId="{00000000-0000-0000-0000-000000000000}"/>
          </ac:spMkLst>
        </pc:spChg>
      </pc:sldChg>
      <pc:sldChg chg="del">
        <pc:chgData name="Sioned Saer" userId="56a06dd508c3ffa7" providerId="LiveId" clId="{DA1BA5A4-A209-48D2-9747-FE2BEB7A6273}" dt="2022-02-09T14:24:51.552" v="116" actId="47"/>
        <pc:sldMkLst>
          <pc:docMk/>
          <pc:sldMk cId="1198542892" sldId="308"/>
        </pc:sldMkLst>
      </pc:sldChg>
      <pc:sldChg chg="modSp mod">
        <pc:chgData name="Sioned Saer" userId="56a06dd508c3ffa7" providerId="LiveId" clId="{DA1BA5A4-A209-48D2-9747-FE2BEB7A6273}" dt="2022-02-11T12:32:13.925" v="12188" actId="2711"/>
        <pc:sldMkLst>
          <pc:docMk/>
          <pc:sldMk cId="357318199" sldId="309"/>
        </pc:sldMkLst>
        <pc:spChg chg="mod">
          <ac:chgData name="Sioned Saer" userId="56a06dd508c3ffa7" providerId="LiveId" clId="{DA1BA5A4-A209-48D2-9747-FE2BEB7A6273}" dt="2022-02-11T12:32:03.857" v="12187" actId="2711"/>
          <ac:spMkLst>
            <pc:docMk/>
            <pc:sldMk cId="357318199" sldId="309"/>
            <ac:spMk id="2" creationId="{00000000-0000-0000-0000-000000000000}"/>
          </ac:spMkLst>
        </pc:spChg>
        <pc:spChg chg="mod">
          <ac:chgData name="Sioned Saer" userId="56a06dd508c3ffa7" providerId="LiveId" clId="{DA1BA5A4-A209-48D2-9747-FE2BEB7A6273}" dt="2022-02-11T12:32:13.925" v="12188" actId="2711"/>
          <ac:spMkLst>
            <pc:docMk/>
            <pc:sldMk cId="357318199" sldId="309"/>
            <ac:spMk id="4" creationId="{00000000-0000-0000-0000-000000000000}"/>
          </ac:spMkLst>
        </pc:spChg>
      </pc:sldChg>
      <pc:sldChg chg="modSp mod">
        <pc:chgData name="Sioned Saer" userId="56a06dd508c3ffa7" providerId="LiveId" clId="{DA1BA5A4-A209-48D2-9747-FE2BEB7A6273}" dt="2022-02-11T12:02:01.541" v="11091" actId="27636"/>
        <pc:sldMkLst>
          <pc:docMk/>
          <pc:sldMk cId="1620028189" sldId="310"/>
        </pc:sldMkLst>
        <pc:spChg chg="mod">
          <ac:chgData name="Sioned Saer" userId="56a06dd508c3ffa7" providerId="LiveId" clId="{DA1BA5A4-A209-48D2-9747-FE2BEB7A6273}" dt="2022-02-11T12:01:51.319" v="11088" actId="2711"/>
          <ac:spMkLst>
            <pc:docMk/>
            <pc:sldMk cId="1620028189" sldId="310"/>
            <ac:spMk id="2" creationId="{00000000-0000-0000-0000-000000000000}"/>
          </ac:spMkLst>
        </pc:spChg>
        <pc:spChg chg="mod">
          <ac:chgData name="Sioned Saer" userId="56a06dd508c3ffa7" providerId="LiveId" clId="{DA1BA5A4-A209-48D2-9747-FE2BEB7A6273}" dt="2022-02-11T12:02:01.541" v="11091" actId="27636"/>
          <ac:spMkLst>
            <pc:docMk/>
            <pc:sldMk cId="1620028189" sldId="310"/>
            <ac:spMk id="3" creationId="{00000000-0000-0000-0000-000000000000}"/>
          </ac:spMkLst>
        </pc:spChg>
      </pc:sldChg>
      <pc:sldChg chg="modSp mod">
        <pc:chgData name="Sioned Saer" userId="56a06dd508c3ffa7" providerId="LiveId" clId="{DA1BA5A4-A209-48D2-9747-FE2BEB7A6273}" dt="2022-02-11T09:21:14.551" v="2741" actId="20577"/>
        <pc:sldMkLst>
          <pc:docMk/>
          <pc:sldMk cId="1541283643" sldId="312"/>
        </pc:sldMkLst>
        <pc:spChg chg="mod">
          <ac:chgData name="Sioned Saer" userId="56a06dd508c3ffa7" providerId="LiveId" clId="{DA1BA5A4-A209-48D2-9747-FE2BEB7A6273}" dt="2022-02-09T14:35:49.771" v="760" actId="27636"/>
          <ac:spMkLst>
            <pc:docMk/>
            <pc:sldMk cId="1541283643" sldId="312"/>
            <ac:spMk id="2" creationId="{00000000-0000-0000-0000-000000000000}"/>
          </ac:spMkLst>
        </pc:spChg>
        <pc:spChg chg="mod">
          <ac:chgData name="Sioned Saer" userId="56a06dd508c3ffa7" providerId="LiveId" clId="{DA1BA5A4-A209-48D2-9747-FE2BEB7A6273}" dt="2022-02-11T09:21:14.551" v="2741" actId="20577"/>
          <ac:spMkLst>
            <pc:docMk/>
            <pc:sldMk cId="1541283643" sldId="312"/>
            <ac:spMk id="3" creationId="{00000000-0000-0000-0000-000000000000}"/>
          </ac:spMkLst>
        </pc:spChg>
        <pc:spChg chg="mod">
          <ac:chgData name="Sioned Saer" userId="56a06dd508c3ffa7" providerId="LiveId" clId="{DA1BA5A4-A209-48D2-9747-FE2BEB7A6273}" dt="2022-02-09T14:39:28.819" v="1105" actId="6549"/>
          <ac:spMkLst>
            <pc:docMk/>
            <pc:sldMk cId="1541283643" sldId="312"/>
            <ac:spMk id="4" creationId="{00000000-0000-0000-0000-000000000000}"/>
          </ac:spMkLst>
        </pc:spChg>
      </pc:sldChg>
      <pc:sldChg chg="modSp mod modNotesTx">
        <pc:chgData name="Sioned Saer" userId="56a06dd508c3ffa7" providerId="LiveId" clId="{DA1BA5A4-A209-48D2-9747-FE2BEB7A6273}" dt="2022-02-12T10:04:03.248" v="21393" actId="20577"/>
        <pc:sldMkLst>
          <pc:docMk/>
          <pc:sldMk cId="1591034688" sldId="313"/>
        </pc:sldMkLst>
        <pc:spChg chg="mod">
          <ac:chgData name="Sioned Saer" userId="56a06dd508c3ffa7" providerId="LiveId" clId="{DA1BA5A4-A209-48D2-9747-FE2BEB7A6273}" dt="2022-02-09T14:22:52.127" v="71" actId="20577"/>
          <ac:spMkLst>
            <pc:docMk/>
            <pc:sldMk cId="1591034688" sldId="313"/>
            <ac:spMk id="2" creationId="{00000000-0000-0000-0000-000000000000}"/>
          </ac:spMkLst>
        </pc:spChg>
        <pc:spChg chg="mod">
          <ac:chgData name="Sioned Saer" userId="56a06dd508c3ffa7" providerId="LiveId" clId="{DA1BA5A4-A209-48D2-9747-FE2BEB7A6273}" dt="2022-02-09T14:21:44.731" v="58" actId="20577"/>
          <ac:spMkLst>
            <pc:docMk/>
            <pc:sldMk cId="1591034688" sldId="313"/>
            <ac:spMk id="3" creationId="{00000000-0000-0000-0000-000000000000}"/>
          </ac:spMkLst>
        </pc:spChg>
        <pc:spChg chg="mod">
          <ac:chgData name="Sioned Saer" userId="56a06dd508c3ffa7" providerId="LiveId" clId="{DA1BA5A4-A209-48D2-9747-FE2BEB7A6273}" dt="2022-02-09T14:21:49.444" v="59" actId="20577"/>
          <ac:spMkLst>
            <pc:docMk/>
            <pc:sldMk cId="1591034688" sldId="313"/>
            <ac:spMk id="4" creationId="{00000000-0000-0000-0000-000000000000}"/>
          </ac:spMkLst>
        </pc:spChg>
      </pc:sldChg>
      <pc:sldChg chg="modSp mod modNotesTx">
        <pc:chgData name="Sioned Saer" userId="56a06dd508c3ffa7" providerId="LiveId" clId="{DA1BA5A4-A209-48D2-9747-FE2BEB7A6273}" dt="2022-02-12T10:04:17.371" v="21395" actId="20577"/>
        <pc:sldMkLst>
          <pc:docMk/>
          <pc:sldMk cId="1434744118" sldId="314"/>
        </pc:sldMkLst>
        <pc:spChg chg="mod">
          <ac:chgData name="Sioned Saer" userId="56a06dd508c3ffa7" providerId="LiveId" clId="{DA1BA5A4-A209-48D2-9747-FE2BEB7A6273}" dt="2022-02-09T14:22:42.344" v="67" actId="20577"/>
          <ac:spMkLst>
            <pc:docMk/>
            <pc:sldMk cId="1434744118" sldId="314"/>
            <ac:spMk id="2" creationId="{00000000-0000-0000-0000-000000000000}"/>
          </ac:spMkLst>
        </pc:spChg>
        <pc:spChg chg="mod">
          <ac:chgData name="Sioned Saer" userId="56a06dd508c3ffa7" providerId="LiveId" clId="{DA1BA5A4-A209-48D2-9747-FE2BEB7A6273}" dt="2022-02-09T14:24:14.497" v="114" actId="12"/>
          <ac:spMkLst>
            <pc:docMk/>
            <pc:sldMk cId="1434744118" sldId="314"/>
            <ac:spMk id="3" creationId="{00000000-0000-0000-0000-000000000000}"/>
          </ac:spMkLst>
        </pc:spChg>
        <pc:spChg chg="mod">
          <ac:chgData name="Sioned Saer" userId="56a06dd508c3ffa7" providerId="LiveId" clId="{DA1BA5A4-A209-48D2-9747-FE2BEB7A6273}" dt="2022-02-09T14:24:18.117" v="115" actId="12"/>
          <ac:spMkLst>
            <pc:docMk/>
            <pc:sldMk cId="1434744118" sldId="314"/>
            <ac:spMk id="4" creationId="{00000000-0000-0000-0000-000000000000}"/>
          </ac:spMkLst>
        </pc:spChg>
      </pc:sldChg>
      <pc:sldChg chg="modSp mod modNotesTx">
        <pc:chgData name="Sioned Saer" userId="56a06dd508c3ffa7" providerId="LiveId" clId="{DA1BA5A4-A209-48D2-9747-FE2BEB7A6273}" dt="2022-02-12T10:04:26.539" v="21397" actId="20577"/>
        <pc:sldMkLst>
          <pc:docMk/>
          <pc:sldMk cId="955632249" sldId="315"/>
        </pc:sldMkLst>
        <pc:spChg chg="mod">
          <ac:chgData name="Sioned Saer" userId="56a06dd508c3ffa7" providerId="LiveId" clId="{DA1BA5A4-A209-48D2-9747-FE2BEB7A6273}" dt="2022-02-09T14:23:13.806" v="74" actId="14100"/>
          <ac:spMkLst>
            <pc:docMk/>
            <pc:sldMk cId="955632249" sldId="315"/>
            <ac:spMk id="2" creationId="{00000000-0000-0000-0000-000000000000}"/>
          </ac:spMkLst>
        </pc:spChg>
        <pc:spChg chg="mod">
          <ac:chgData name="Sioned Saer" userId="56a06dd508c3ffa7" providerId="LiveId" clId="{DA1BA5A4-A209-48D2-9747-FE2BEB7A6273}" dt="2022-02-09T14:24:07.673" v="113" actId="14100"/>
          <ac:spMkLst>
            <pc:docMk/>
            <pc:sldMk cId="955632249" sldId="315"/>
            <ac:spMk id="3" creationId="{00000000-0000-0000-0000-000000000000}"/>
          </ac:spMkLst>
        </pc:spChg>
        <pc:spChg chg="mod">
          <ac:chgData name="Sioned Saer" userId="56a06dd508c3ffa7" providerId="LiveId" clId="{DA1BA5A4-A209-48D2-9747-FE2BEB7A6273}" dt="2022-02-09T14:24:03.825" v="112" actId="14100"/>
          <ac:spMkLst>
            <pc:docMk/>
            <pc:sldMk cId="955632249" sldId="315"/>
            <ac:spMk id="4" creationId="{00000000-0000-0000-0000-000000000000}"/>
          </ac:spMkLst>
        </pc:spChg>
      </pc:sldChg>
      <pc:sldChg chg="modSp new mod">
        <pc:chgData name="Sioned Saer" userId="56a06dd508c3ffa7" providerId="LiveId" clId="{DA1BA5A4-A209-48D2-9747-FE2BEB7A6273}" dt="2022-02-11T09:20:17.469" v="2670" actId="13926"/>
        <pc:sldMkLst>
          <pc:docMk/>
          <pc:sldMk cId="548046036" sldId="316"/>
        </pc:sldMkLst>
        <pc:spChg chg="mod">
          <ac:chgData name="Sioned Saer" userId="56a06dd508c3ffa7" providerId="LiveId" clId="{DA1BA5A4-A209-48D2-9747-FE2BEB7A6273}" dt="2022-02-09T14:27:40.372" v="383" actId="20577"/>
          <ac:spMkLst>
            <pc:docMk/>
            <pc:sldMk cId="548046036" sldId="316"/>
            <ac:spMk id="2" creationId="{67424284-62B6-4A0A-9FCE-28EED0AF50C2}"/>
          </ac:spMkLst>
        </pc:spChg>
        <pc:spChg chg="mod">
          <ac:chgData name="Sioned Saer" userId="56a06dd508c3ffa7" providerId="LiveId" clId="{DA1BA5A4-A209-48D2-9747-FE2BEB7A6273}" dt="2022-02-11T09:20:12.739" v="2669" actId="13926"/>
          <ac:spMkLst>
            <pc:docMk/>
            <pc:sldMk cId="548046036" sldId="316"/>
            <ac:spMk id="3" creationId="{A1503DF3-7ABE-4DDB-A53D-319FD3ACED98}"/>
          </ac:spMkLst>
        </pc:spChg>
        <pc:spChg chg="mod">
          <ac:chgData name="Sioned Saer" userId="56a06dd508c3ffa7" providerId="LiveId" clId="{DA1BA5A4-A209-48D2-9747-FE2BEB7A6273}" dt="2022-02-11T09:20:17.469" v="2670" actId="13926"/>
          <ac:spMkLst>
            <pc:docMk/>
            <pc:sldMk cId="548046036" sldId="316"/>
            <ac:spMk id="4" creationId="{EC8CB809-9181-4FB0-9055-7C43AA29DD63}"/>
          </ac:spMkLst>
        </pc:spChg>
      </pc:sldChg>
      <pc:sldChg chg="modSp new mod modNotesTx">
        <pc:chgData name="Sioned Saer" userId="56a06dd508c3ffa7" providerId="LiveId" clId="{DA1BA5A4-A209-48D2-9747-FE2BEB7A6273}" dt="2022-02-11T15:17:07.462" v="14637" actId="6549"/>
        <pc:sldMkLst>
          <pc:docMk/>
          <pc:sldMk cId="1717755504" sldId="317"/>
        </pc:sldMkLst>
        <pc:spChg chg="mod">
          <ac:chgData name="Sioned Saer" userId="56a06dd508c3ffa7" providerId="LiveId" clId="{DA1BA5A4-A209-48D2-9747-FE2BEB7A6273}" dt="2022-02-11T12:11:06.123" v="11686" actId="14100"/>
          <ac:spMkLst>
            <pc:docMk/>
            <pc:sldMk cId="1717755504" sldId="317"/>
            <ac:spMk id="2" creationId="{3CEEC7EA-033E-4EF5-A61C-72F679625310}"/>
          </ac:spMkLst>
        </pc:spChg>
        <pc:spChg chg="mod">
          <ac:chgData name="Sioned Saer" userId="56a06dd508c3ffa7" providerId="LiveId" clId="{DA1BA5A4-A209-48D2-9747-FE2BEB7A6273}" dt="2022-02-11T15:15:59.704" v="14618" actId="113"/>
          <ac:spMkLst>
            <pc:docMk/>
            <pc:sldMk cId="1717755504" sldId="317"/>
            <ac:spMk id="3" creationId="{CB7A1C94-D901-4A97-B538-578BE9D59D5C}"/>
          </ac:spMkLst>
        </pc:spChg>
        <pc:spChg chg="mod">
          <ac:chgData name="Sioned Saer" userId="56a06dd508c3ffa7" providerId="LiveId" clId="{DA1BA5A4-A209-48D2-9747-FE2BEB7A6273}" dt="2022-02-11T15:16:12.702" v="14621" actId="113"/>
          <ac:spMkLst>
            <pc:docMk/>
            <pc:sldMk cId="1717755504" sldId="317"/>
            <ac:spMk id="4" creationId="{07FF0534-4952-41D5-AC10-7CE698B63993}"/>
          </ac:spMkLst>
        </pc:spChg>
      </pc:sldChg>
      <pc:sldChg chg="modSp new mod">
        <pc:chgData name="Sioned Saer" userId="56a06dd508c3ffa7" providerId="LiveId" clId="{DA1BA5A4-A209-48D2-9747-FE2BEB7A6273}" dt="2022-02-11T11:53:30.135" v="10991" actId="20577"/>
        <pc:sldMkLst>
          <pc:docMk/>
          <pc:sldMk cId="3696935436" sldId="318"/>
        </pc:sldMkLst>
        <pc:spChg chg="mod">
          <ac:chgData name="Sioned Saer" userId="56a06dd508c3ffa7" providerId="LiveId" clId="{DA1BA5A4-A209-48D2-9747-FE2BEB7A6273}" dt="2022-02-11T11:48:04.399" v="10759" actId="2711"/>
          <ac:spMkLst>
            <pc:docMk/>
            <pc:sldMk cId="3696935436" sldId="318"/>
            <ac:spMk id="2" creationId="{958F40A4-23F5-4716-ADB8-E2EB6FD7E144}"/>
          </ac:spMkLst>
        </pc:spChg>
        <pc:spChg chg="mod">
          <ac:chgData name="Sioned Saer" userId="56a06dd508c3ffa7" providerId="LiveId" clId="{DA1BA5A4-A209-48D2-9747-FE2BEB7A6273}" dt="2022-02-11T11:49:03.467" v="10812" actId="20577"/>
          <ac:spMkLst>
            <pc:docMk/>
            <pc:sldMk cId="3696935436" sldId="318"/>
            <ac:spMk id="3" creationId="{C98A55ED-D2BE-4C13-AA96-4D6336F5132F}"/>
          </ac:spMkLst>
        </pc:spChg>
        <pc:spChg chg="mod">
          <ac:chgData name="Sioned Saer" userId="56a06dd508c3ffa7" providerId="LiveId" clId="{DA1BA5A4-A209-48D2-9747-FE2BEB7A6273}" dt="2022-02-11T11:53:30.135" v="10991" actId="20577"/>
          <ac:spMkLst>
            <pc:docMk/>
            <pc:sldMk cId="3696935436" sldId="318"/>
            <ac:spMk id="4" creationId="{216026DB-7FC9-48DE-8B31-16AF13AFA6BF}"/>
          </ac:spMkLst>
        </pc:spChg>
      </pc:sldChg>
      <pc:sldChg chg="modSp new mod">
        <pc:chgData name="Sioned Saer" userId="56a06dd508c3ffa7" providerId="LiveId" clId="{DA1BA5A4-A209-48D2-9747-FE2BEB7A6273}" dt="2022-02-11T12:10:32.551" v="11684" actId="6549"/>
        <pc:sldMkLst>
          <pc:docMk/>
          <pc:sldMk cId="646148807" sldId="319"/>
        </pc:sldMkLst>
        <pc:spChg chg="mod">
          <ac:chgData name="Sioned Saer" userId="56a06dd508c3ffa7" providerId="LiveId" clId="{DA1BA5A4-A209-48D2-9747-FE2BEB7A6273}" dt="2022-02-11T09:12:39.439" v="2254" actId="27636"/>
          <ac:spMkLst>
            <pc:docMk/>
            <pc:sldMk cId="646148807" sldId="319"/>
            <ac:spMk id="2" creationId="{D8BB882C-7715-43A5-8DE5-07F25FCF090B}"/>
          </ac:spMkLst>
        </pc:spChg>
        <pc:spChg chg="mod">
          <ac:chgData name="Sioned Saer" userId="56a06dd508c3ffa7" providerId="LiveId" clId="{DA1BA5A4-A209-48D2-9747-FE2BEB7A6273}" dt="2022-02-11T12:10:32.551" v="11684" actId="6549"/>
          <ac:spMkLst>
            <pc:docMk/>
            <pc:sldMk cId="646148807" sldId="319"/>
            <ac:spMk id="3" creationId="{B185BF50-5AF9-4E77-87E7-99BB73CB1DEF}"/>
          </ac:spMkLst>
        </pc:spChg>
        <pc:spChg chg="mod">
          <ac:chgData name="Sioned Saer" userId="56a06dd508c3ffa7" providerId="LiveId" clId="{DA1BA5A4-A209-48D2-9747-FE2BEB7A6273}" dt="2022-02-11T09:19:27.104" v="2666" actId="113"/>
          <ac:spMkLst>
            <pc:docMk/>
            <pc:sldMk cId="646148807" sldId="319"/>
            <ac:spMk id="4" creationId="{233B6080-66E5-4A29-B8DD-720345F2FA9C}"/>
          </ac:spMkLst>
        </pc:spChg>
      </pc:sldChg>
      <pc:sldChg chg="modSp new del mod">
        <pc:chgData name="Sioned Saer" userId="56a06dd508c3ffa7" providerId="LiveId" clId="{DA1BA5A4-A209-48D2-9747-FE2BEB7A6273}" dt="2022-02-09T14:52:45.247" v="1472" actId="47"/>
        <pc:sldMkLst>
          <pc:docMk/>
          <pc:sldMk cId="3140979443" sldId="319"/>
        </pc:sldMkLst>
        <pc:spChg chg="mod">
          <ac:chgData name="Sioned Saer" userId="56a06dd508c3ffa7" providerId="LiveId" clId="{DA1BA5A4-A209-48D2-9747-FE2BEB7A6273}" dt="2022-02-09T14:52:27.658" v="1448" actId="20577"/>
          <ac:spMkLst>
            <pc:docMk/>
            <pc:sldMk cId="3140979443" sldId="319"/>
            <ac:spMk id="2" creationId="{93E0D566-886B-4EE7-A044-5B59CB511194}"/>
          </ac:spMkLst>
        </pc:spChg>
        <pc:spChg chg="mod">
          <ac:chgData name="Sioned Saer" userId="56a06dd508c3ffa7" providerId="LiveId" clId="{DA1BA5A4-A209-48D2-9747-FE2BEB7A6273}" dt="2022-02-09T14:52:39.989" v="1471" actId="20577"/>
          <ac:spMkLst>
            <pc:docMk/>
            <pc:sldMk cId="3140979443" sldId="319"/>
            <ac:spMk id="3" creationId="{6614F057-AFED-451D-9866-0A7CFB234A53}"/>
          </ac:spMkLst>
        </pc:spChg>
      </pc:sldChg>
      <pc:sldChg chg="modSp mod">
        <pc:chgData name="Sioned Saer" userId="56a06dd508c3ffa7" providerId="LiveId" clId="{DA1BA5A4-A209-48D2-9747-FE2BEB7A6273}" dt="2022-02-11T09:17:09.699" v="2353" actId="14100"/>
        <pc:sldMkLst>
          <pc:docMk/>
          <pc:sldMk cId="1959624093" sldId="320"/>
        </pc:sldMkLst>
        <pc:spChg chg="mod">
          <ac:chgData name="Sioned Saer" userId="56a06dd508c3ffa7" providerId="LiveId" clId="{DA1BA5A4-A209-48D2-9747-FE2BEB7A6273}" dt="2022-02-11T09:16:55.140" v="2349" actId="14100"/>
          <ac:spMkLst>
            <pc:docMk/>
            <pc:sldMk cId="1959624093" sldId="320"/>
            <ac:spMk id="2" creationId="{00000000-0000-0000-0000-000000000000}"/>
          </ac:spMkLst>
        </pc:spChg>
        <pc:spChg chg="mod">
          <ac:chgData name="Sioned Saer" userId="56a06dd508c3ffa7" providerId="LiveId" clId="{DA1BA5A4-A209-48D2-9747-FE2BEB7A6273}" dt="2022-02-11T09:17:01.874" v="2351" actId="14100"/>
          <ac:spMkLst>
            <pc:docMk/>
            <pc:sldMk cId="1959624093" sldId="320"/>
            <ac:spMk id="19459" creationId="{00000000-0000-0000-0000-000000000000}"/>
          </ac:spMkLst>
        </pc:spChg>
        <pc:spChg chg="mod">
          <ac:chgData name="Sioned Saer" userId="56a06dd508c3ffa7" providerId="LiveId" clId="{DA1BA5A4-A209-48D2-9747-FE2BEB7A6273}" dt="2022-02-11T09:17:09.699" v="2353" actId="14100"/>
          <ac:spMkLst>
            <pc:docMk/>
            <pc:sldMk cId="1959624093" sldId="320"/>
            <ac:spMk id="19460" creationId="{00000000-0000-0000-0000-000000000000}"/>
          </ac:spMkLst>
        </pc:spChg>
      </pc:sldChg>
      <pc:sldChg chg="addSp delSp modSp new mod chgLayout">
        <pc:chgData name="Sioned Saer" userId="56a06dd508c3ffa7" providerId="LiveId" clId="{DA1BA5A4-A209-48D2-9747-FE2BEB7A6273}" dt="2022-02-11T15:18:11.901" v="14670" actId="20577"/>
        <pc:sldMkLst>
          <pc:docMk/>
          <pc:sldMk cId="1832873891" sldId="321"/>
        </pc:sldMkLst>
        <pc:spChg chg="del">
          <ac:chgData name="Sioned Saer" userId="56a06dd508c3ffa7" providerId="LiveId" clId="{DA1BA5A4-A209-48D2-9747-FE2BEB7A6273}" dt="2022-02-11T11:00:54.364" v="8813" actId="700"/>
          <ac:spMkLst>
            <pc:docMk/>
            <pc:sldMk cId="1832873891" sldId="321"/>
            <ac:spMk id="2" creationId="{B46A9AFB-35DB-4565-B46B-E5663AEEA31D}"/>
          </ac:spMkLst>
        </pc:spChg>
        <pc:spChg chg="del">
          <ac:chgData name="Sioned Saer" userId="56a06dd508c3ffa7" providerId="LiveId" clId="{DA1BA5A4-A209-48D2-9747-FE2BEB7A6273}" dt="2022-02-11T11:00:54.364" v="8813" actId="700"/>
          <ac:spMkLst>
            <pc:docMk/>
            <pc:sldMk cId="1832873891" sldId="321"/>
            <ac:spMk id="3" creationId="{7607DD5D-2D21-40EE-9FB3-184EA7845386}"/>
          </ac:spMkLst>
        </pc:spChg>
        <pc:spChg chg="del">
          <ac:chgData name="Sioned Saer" userId="56a06dd508c3ffa7" providerId="LiveId" clId="{DA1BA5A4-A209-48D2-9747-FE2BEB7A6273}" dt="2022-02-11T11:00:54.364" v="8813" actId="700"/>
          <ac:spMkLst>
            <pc:docMk/>
            <pc:sldMk cId="1832873891" sldId="321"/>
            <ac:spMk id="4" creationId="{A6CF3FF2-6A4D-4F69-9195-026C348716EF}"/>
          </ac:spMkLst>
        </pc:spChg>
        <pc:spChg chg="add mod ord">
          <ac:chgData name="Sioned Saer" userId="56a06dd508c3ffa7" providerId="LiveId" clId="{DA1BA5A4-A209-48D2-9747-FE2BEB7A6273}" dt="2022-02-11T11:00:54.364" v="8813" actId="700"/>
          <ac:spMkLst>
            <pc:docMk/>
            <pc:sldMk cId="1832873891" sldId="321"/>
            <ac:spMk id="5" creationId="{ABBC137A-B341-47D3-B002-6F3F1634214D}"/>
          </ac:spMkLst>
        </pc:spChg>
        <pc:spChg chg="add mod ord">
          <ac:chgData name="Sioned Saer" userId="56a06dd508c3ffa7" providerId="LiveId" clId="{DA1BA5A4-A209-48D2-9747-FE2BEB7A6273}" dt="2022-02-11T15:18:11.901" v="14670" actId="20577"/>
          <ac:spMkLst>
            <pc:docMk/>
            <pc:sldMk cId="1832873891" sldId="321"/>
            <ac:spMk id="6" creationId="{0181E105-820A-4403-BDAE-403F7E65364A}"/>
          </ac:spMkLst>
        </pc:spChg>
        <pc:spChg chg="add mod ord">
          <ac:chgData name="Sioned Saer" userId="56a06dd508c3ffa7" providerId="LiveId" clId="{DA1BA5A4-A209-48D2-9747-FE2BEB7A6273}" dt="2022-02-11T15:18:02.496" v="14660" actId="20577"/>
          <ac:spMkLst>
            <pc:docMk/>
            <pc:sldMk cId="1832873891" sldId="321"/>
            <ac:spMk id="7" creationId="{A809CD1D-6BA7-475D-830F-6E7D7B3FDF7D}"/>
          </ac:spMkLst>
        </pc:spChg>
      </pc:sldChg>
      <pc:sldChg chg="addSp modSp new mod modClrScheme chgLayout modNotesTx">
        <pc:chgData name="Sioned Saer" userId="56a06dd508c3ffa7" providerId="LiveId" clId="{DA1BA5A4-A209-48D2-9747-FE2BEB7A6273}" dt="2022-02-11T12:17:50.570" v="11865" actId="113"/>
        <pc:sldMkLst>
          <pc:docMk/>
          <pc:sldMk cId="2758580145" sldId="322"/>
        </pc:sldMkLst>
        <pc:spChg chg="add mod">
          <ac:chgData name="Sioned Saer" userId="56a06dd508c3ffa7" providerId="LiveId" clId="{DA1BA5A4-A209-48D2-9747-FE2BEB7A6273}" dt="2022-02-11T11:18:23.016" v="9566" actId="113"/>
          <ac:spMkLst>
            <pc:docMk/>
            <pc:sldMk cId="2758580145" sldId="322"/>
            <ac:spMk id="2" creationId="{3B371D9E-4E9C-444C-A63E-B9996612B7BC}"/>
          </ac:spMkLst>
        </pc:spChg>
        <pc:spChg chg="add mod">
          <ac:chgData name="Sioned Saer" userId="56a06dd508c3ffa7" providerId="LiveId" clId="{DA1BA5A4-A209-48D2-9747-FE2BEB7A6273}" dt="2022-02-11T10:59:29.115" v="8772" actId="2711"/>
          <ac:spMkLst>
            <pc:docMk/>
            <pc:sldMk cId="2758580145" sldId="322"/>
            <ac:spMk id="3" creationId="{4913DFC5-596B-4786-8117-1A5304568466}"/>
          </ac:spMkLst>
        </pc:spChg>
        <pc:spChg chg="add mod">
          <ac:chgData name="Sioned Saer" userId="56a06dd508c3ffa7" providerId="LiveId" clId="{DA1BA5A4-A209-48D2-9747-FE2BEB7A6273}" dt="2022-02-11T10:59:35.464" v="8773" actId="2711"/>
          <ac:spMkLst>
            <pc:docMk/>
            <pc:sldMk cId="2758580145" sldId="322"/>
            <ac:spMk id="4" creationId="{80CA9ECA-7E4A-4616-BBE8-A41FF0A5ACCF}"/>
          </ac:spMkLst>
        </pc:spChg>
      </pc:sldChg>
      <pc:sldChg chg="addSp delSp modSp new mod setBg modClrScheme chgLayout modNotesTx">
        <pc:chgData name="Sioned Saer" userId="56a06dd508c3ffa7" providerId="LiveId" clId="{DA1BA5A4-A209-48D2-9747-FE2BEB7A6273}" dt="2022-02-11T11:51:31.201" v="10821" actId="114"/>
        <pc:sldMkLst>
          <pc:docMk/>
          <pc:sldMk cId="91869996" sldId="323"/>
        </pc:sldMkLst>
        <pc:spChg chg="mod ord">
          <ac:chgData name="Sioned Saer" userId="56a06dd508c3ffa7" providerId="LiveId" clId="{DA1BA5A4-A209-48D2-9747-FE2BEB7A6273}" dt="2022-02-11T11:51:31.201" v="10821" actId="114"/>
          <ac:spMkLst>
            <pc:docMk/>
            <pc:sldMk cId="91869996" sldId="323"/>
            <ac:spMk id="2" creationId="{047D3D5F-8E95-4DDD-8202-3E9674075B00}"/>
          </ac:spMkLst>
        </pc:spChg>
        <pc:spChg chg="del">
          <ac:chgData name="Sioned Saer" userId="56a06dd508c3ffa7" providerId="LiveId" clId="{DA1BA5A4-A209-48D2-9747-FE2BEB7A6273}" dt="2022-02-11T11:05:16.980" v="9178" actId="700"/>
          <ac:spMkLst>
            <pc:docMk/>
            <pc:sldMk cId="91869996" sldId="323"/>
            <ac:spMk id="3" creationId="{E3D05E02-67FE-494D-8C01-76E90C6135B9}"/>
          </ac:spMkLst>
        </pc:spChg>
        <pc:spChg chg="del">
          <ac:chgData name="Sioned Saer" userId="56a06dd508c3ffa7" providerId="LiveId" clId="{DA1BA5A4-A209-48D2-9747-FE2BEB7A6273}" dt="2022-02-11T11:05:16.980" v="9178" actId="700"/>
          <ac:spMkLst>
            <pc:docMk/>
            <pc:sldMk cId="91869996" sldId="323"/>
            <ac:spMk id="4" creationId="{C2EFED0B-78A7-4C49-902B-3B4E821166D4}"/>
          </ac:spMkLst>
        </pc:spChg>
        <pc:spChg chg="add">
          <ac:chgData name="Sioned Saer" userId="56a06dd508c3ffa7" providerId="LiveId" clId="{DA1BA5A4-A209-48D2-9747-FE2BEB7A6273}" dt="2022-02-11T11:06:34.196" v="9186" actId="26606"/>
          <ac:spMkLst>
            <pc:docMk/>
            <pc:sldMk cId="91869996" sldId="323"/>
            <ac:spMk id="71" creationId="{D4771268-CB57-404A-9271-370EB28F6090}"/>
          </ac:spMkLst>
        </pc:spChg>
        <pc:picChg chg="add mod">
          <ac:chgData name="Sioned Saer" userId="56a06dd508c3ffa7" providerId="LiveId" clId="{DA1BA5A4-A209-48D2-9747-FE2BEB7A6273}" dt="2022-02-11T11:06:46.901" v="9189" actId="14100"/>
          <ac:picMkLst>
            <pc:docMk/>
            <pc:sldMk cId="91869996" sldId="323"/>
            <ac:picMk id="2050" creationId="{704BAC01-B06E-4760-99BC-F0D5D9628BA7}"/>
          </ac:picMkLst>
        </pc:picChg>
      </pc:sldChg>
      <pc:sldChg chg="modSp mod modNotesTx">
        <pc:chgData name="Sioned Saer" userId="56a06dd508c3ffa7" providerId="LiveId" clId="{DA1BA5A4-A209-48D2-9747-FE2BEB7A6273}" dt="2022-02-11T16:37:40.845" v="16467" actId="20577"/>
        <pc:sldMkLst>
          <pc:docMk/>
          <pc:sldMk cId="1273500110" sldId="324"/>
        </pc:sldMkLst>
        <pc:spChg chg="mod">
          <ac:chgData name="Sioned Saer" userId="56a06dd508c3ffa7" providerId="LiveId" clId="{DA1BA5A4-A209-48D2-9747-FE2BEB7A6273}" dt="2022-02-11T16:36:41.493" v="16409" actId="14100"/>
          <ac:spMkLst>
            <pc:docMk/>
            <pc:sldMk cId="1273500110" sldId="324"/>
            <ac:spMk id="2" creationId="{00000000-0000-0000-0000-000000000000}"/>
          </ac:spMkLst>
        </pc:spChg>
        <pc:spChg chg="mod">
          <ac:chgData name="Sioned Saer" userId="56a06dd508c3ffa7" providerId="LiveId" clId="{DA1BA5A4-A209-48D2-9747-FE2BEB7A6273}" dt="2022-02-11T16:19:18.508" v="15599" actId="20577"/>
          <ac:spMkLst>
            <pc:docMk/>
            <pc:sldMk cId="1273500110" sldId="324"/>
            <ac:spMk id="3" creationId="{00000000-0000-0000-0000-000000000000}"/>
          </ac:spMkLst>
        </pc:spChg>
      </pc:sldChg>
      <pc:sldChg chg="modSp new mod modNotesTx">
        <pc:chgData name="Sioned Saer" userId="56a06dd508c3ffa7" providerId="LiveId" clId="{DA1BA5A4-A209-48D2-9747-FE2BEB7A6273}" dt="2022-02-11T16:36:17.814" v="16407" actId="113"/>
        <pc:sldMkLst>
          <pc:docMk/>
          <pc:sldMk cId="2729854918" sldId="325"/>
        </pc:sldMkLst>
        <pc:spChg chg="mod">
          <ac:chgData name="Sioned Saer" userId="56a06dd508c3ffa7" providerId="LiveId" clId="{DA1BA5A4-A209-48D2-9747-FE2BEB7A6273}" dt="2022-02-11T16:36:17.814" v="16407" actId="113"/>
          <ac:spMkLst>
            <pc:docMk/>
            <pc:sldMk cId="2729854918" sldId="325"/>
            <ac:spMk id="2" creationId="{7D7D5AC8-C86D-4984-9599-F6F59F6324D1}"/>
          </ac:spMkLst>
        </pc:spChg>
        <pc:spChg chg="mod">
          <ac:chgData name="Sioned Saer" userId="56a06dd508c3ffa7" providerId="LiveId" clId="{DA1BA5A4-A209-48D2-9747-FE2BEB7A6273}" dt="2022-02-11T12:04:51.538" v="11225" actId="6549"/>
          <ac:spMkLst>
            <pc:docMk/>
            <pc:sldMk cId="2729854918" sldId="325"/>
            <ac:spMk id="3" creationId="{3CBAA8A7-F23F-4687-9307-84D4E54F2F86}"/>
          </ac:spMkLst>
        </pc:spChg>
        <pc:spChg chg="mod">
          <ac:chgData name="Sioned Saer" userId="56a06dd508c3ffa7" providerId="LiveId" clId="{DA1BA5A4-A209-48D2-9747-FE2BEB7A6273}" dt="2022-02-11T12:04:33.822" v="11223" actId="14100"/>
          <ac:spMkLst>
            <pc:docMk/>
            <pc:sldMk cId="2729854918" sldId="325"/>
            <ac:spMk id="4" creationId="{0220CB18-5A68-4140-9C09-4BA39A1BC999}"/>
          </ac:spMkLst>
        </pc:spChg>
      </pc:sldChg>
      <pc:sldChg chg="addSp delSp modSp new del mod modClrScheme chgLayout">
        <pc:chgData name="Sioned Saer" userId="56a06dd508c3ffa7" providerId="LiveId" clId="{DA1BA5A4-A209-48D2-9747-FE2BEB7A6273}" dt="2022-02-11T12:23:05.879" v="12136" actId="47"/>
        <pc:sldMkLst>
          <pc:docMk/>
          <pc:sldMk cId="1912228624" sldId="326"/>
        </pc:sldMkLst>
        <pc:spChg chg="mod ord">
          <ac:chgData name="Sioned Saer" userId="56a06dd508c3ffa7" providerId="LiveId" clId="{DA1BA5A4-A209-48D2-9747-FE2BEB7A6273}" dt="2022-02-11T12:22:07.645" v="12130" actId="700"/>
          <ac:spMkLst>
            <pc:docMk/>
            <pc:sldMk cId="1912228624" sldId="326"/>
            <ac:spMk id="2" creationId="{FBEBB988-AD96-4891-950A-64E438BBFC9C}"/>
          </ac:spMkLst>
        </pc:spChg>
        <pc:spChg chg="del mod ord">
          <ac:chgData name="Sioned Saer" userId="56a06dd508c3ffa7" providerId="LiveId" clId="{DA1BA5A4-A209-48D2-9747-FE2BEB7A6273}" dt="2022-02-11T12:22:07.645" v="12130" actId="700"/>
          <ac:spMkLst>
            <pc:docMk/>
            <pc:sldMk cId="1912228624" sldId="326"/>
            <ac:spMk id="3" creationId="{E8F8D466-5E1B-4E8B-86F3-E4F45BBFA6A3}"/>
          </ac:spMkLst>
        </pc:spChg>
        <pc:spChg chg="add mod ord">
          <ac:chgData name="Sioned Saer" userId="56a06dd508c3ffa7" providerId="LiveId" clId="{DA1BA5A4-A209-48D2-9747-FE2BEB7A6273}" dt="2022-02-11T12:22:07.645" v="12130" actId="700"/>
          <ac:spMkLst>
            <pc:docMk/>
            <pc:sldMk cId="1912228624" sldId="326"/>
            <ac:spMk id="4" creationId="{6BFDEB29-125B-445F-BA6B-4BD647F5EF47}"/>
          </ac:spMkLst>
        </pc:spChg>
        <pc:spChg chg="add mod ord">
          <ac:chgData name="Sioned Saer" userId="56a06dd508c3ffa7" providerId="LiveId" clId="{DA1BA5A4-A209-48D2-9747-FE2BEB7A6273}" dt="2022-02-11T12:22:07.645" v="12130" actId="700"/>
          <ac:spMkLst>
            <pc:docMk/>
            <pc:sldMk cId="1912228624" sldId="326"/>
            <ac:spMk id="5" creationId="{9F7AC390-5106-4EA6-A230-C7087A3E90F4}"/>
          </ac:spMkLst>
        </pc:spChg>
        <pc:spChg chg="add">
          <ac:chgData name="Sioned Saer" userId="56a06dd508c3ffa7" providerId="LiveId" clId="{DA1BA5A4-A209-48D2-9747-FE2BEB7A6273}" dt="2022-02-11T12:22:29.920" v="12131" actId="22"/>
          <ac:spMkLst>
            <pc:docMk/>
            <pc:sldMk cId="1912228624" sldId="326"/>
            <ac:spMk id="7" creationId="{85F4DB2E-BE58-4DE9-9391-9DEC8CA95F70}"/>
          </ac:spMkLst>
        </pc:spChg>
        <pc:spChg chg="add">
          <ac:chgData name="Sioned Saer" userId="56a06dd508c3ffa7" providerId="LiveId" clId="{DA1BA5A4-A209-48D2-9747-FE2BEB7A6273}" dt="2022-02-11T12:22:35.633" v="12132" actId="22"/>
          <ac:spMkLst>
            <pc:docMk/>
            <pc:sldMk cId="1912228624" sldId="326"/>
            <ac:spMk id="9" creationId="{A785976B-CEAF-46DB-8CF0-F4BDF41107D1}"/>
          </ac:spMkLst>
        </pc:spChg>
      </pc:sldChg>
      <pc:sldChg chg="modSp mod modNotesTx">
        <pc:chgData name="Sioned Saer" userId="56a06dd508c3ffa7" providerId="LiveId" clId="{DA1BA5A4-A209-48D2-9747-FE2BEB7A6273}" dt="2022-02-11T17:14:57.507" v="20858" actId="20577"/>
        <pc:sldMkLst>
          <pc:docMk/>
          <pc:sldMk cId="1950603681" sldId="326"/>
        </pc:sldMkLst>
        <pc:spChg chg="mod">
          <ac:chgData name="Sioned Saer" userId="56a06dd508c3ffa7" providerId="LiveId" clId="{DA1BA5A4-A209-48D2-9747-FE2BEB7A6273}" dt="2022-02-11T12:37:37.086" v="12258" actId="20577"/>
          <ac:spMkLst>
            <pc:docMk/>
            <pc:sldMk cId="1950603681" sldId="326"/>
            <ac:spMk id="4" creationId="{00000000-0000-0000-0000-000000000000}"/>
          </ac:spMkLst>
        </pc:spChg>
        <pc:spChg chg="mod">
          <ac:chgData name="Sioned Saer" userId="56a06dd508c3ffa7" providerId="LiveId" clId="{DA1BA5A4-A209-48D2-9747-FE2BEB7A6273}" dt="2022-02-11T12:54:12.366" v="12900" actId="6549"/>
          <ac:spMkLst>
            <pc:docMk/>
            <pc:sldMk cId="1950603681" sldId="326"/>
            <ac:spMk id="5" creationId="{00000000-0000-0000-0000-000000000000}"/>
          </ac:spMkLst>
        </pc:spChg>
        <pc:spChg chg="mod">
          <ac:chgData name="Sioned Saer" userId="56a06dd508c3ffa7" providerId="LiveId" clId="{DA1BA5A4-A209-48D2-9747-FE2BEB7A6273}" dt="2022-02-11T12:38:21.609" v="12270" actId="14100"/>
          <ac:spMkLst>
            <pc:docMk/>
            <pc:sldMk cId="1950603681" sldId="326"/>
            <ac:spMk id="6" creationId="{00000000-0000-0000-0000-000000000000}"/>
          </ac:spMkLst>
        </pc:spChg>
      </pc:sldChg>
      <pc:sldChg chg="modSp new mod modNotesTx">
        <pc:chgData name="Sioned Saer" userId="56a06dd508c3ffa7" providerId="LiveId" clId="{DA1BA5A4-A209-48D2-9747-FE2BEB7A6273}" dt="2022-02-11T16:41:20.671" v="16958" actId="20577"/>
        <pc:sldMkLst>
          <pc:docMk/>
          <pc:sldMk cId="3483730713" sldId="327"/>
        </pc:sldMkLst>
        <pc:spChg chg="mod">
          <ac:chgData name="Sioned Saer" userId="56a06dd508c3ffa7" providerId="LiveId" clId="{DA1BA5A4-A209-48D2-9747-FE2BEB7A6273}" dt="2022-02-11T12:40:56.234" v="12324" actId="14100"/>
          <ac:spMkLst>
            <pc:docMk/>
            <pc:sldMk cId="3483730713" sldId="327"/>
            <ac:spMk id="2" creationId="{6AF638C7-63F3-48F0-ACE5-B518CFEBDDE0}"/>
          </ac:spMkLst>
        </pc:spChg>
        <pc:spChg chg="mod">
          <ac:chgData name="Sioned Saer" userId="56a06dd508c3ffa7" providerId="LiveId" clId="{DA1BA5A4-A209-48D2-9747-FE2BEB7A6273}" dt="2022-02-11T16:19:05.486" v="15598" actId="6549"/>
          <ac:spMkLst>
            <pc:docMk/>
            <pc:sldMk cId="3483730713" sldId="327"/>
            <ac:spMk id="3" creationId="{9388C633-BF0E-45C8-9044-7E17550ABFB9}"/>
          </ac:spMkLst>
        </pc:spChg>
      </pc:sldChg>
      <pc:sldChg chg="modSp new mod modNotesTx">
        <pc:chgData name="Sioned Saer" userId="56a06dd508c3ffa7" providerId="LiveId" clId="{DA1BA5A4-A209-48D2-9747-FE2BEB7A6273}" dt="2022-02-11T16:58:23.108" v="18974" actId="5793"/>
        <pc:sldMkLst>
          <pc:docMk/>
          <pc:sldMk cId="2464484388" sldId="328"/>
        </pc:sldMkLst>
        <pc:spChg chg="mod">
          <ac:chgData name="Sioned Saer" userId="56a06dd508c3ffa7" providerId="LiveId" clId="{DA1BA5A4-A209-48D2-9747-FE2BEB7A6273}" dt="2022-02-11T15:15:07.969" v="14615" actId="14100"/>
          <ac:spMkLst>
            <pc:docMk/>
            <pc:sldMk cId="2464484388" sldId="328"/>
            <ac:spMk id="2" creationId="{841B7EA2-0B76-420F-AC05-0FF9754E47C9}"/>
          </ac:spMkLst>
        </pc:spChg>
        <pc:spChg chg="mod">
          <ac:chgData name="Sioned Saer" userId="56a06dd508c3ffa7" providerId="LiveId" clId="{DA1BA5A4-A209-48D2-9747-FE2BEB7A6273}" dt="2022-02-11T15:15:00.922" v="14614" actId="2711"/>
          <ac:spMkLst>
            <pc:docMk/>
            <pc:sldMk cId="2464484388" sldId="328"/>
            <ac:spMk id="3" creationId="{1179AB2C-9CD3-47AA-9FA1-BE17E09FC59F}"/>
          </ac:spMkLst>
        </pc:spChg>
        <pc:spChg chg="mod">
          <ac:chgData name="Sioned Saer" userId="56a06dd508c3ffa7" providerId="LiveId" clId="{DA1BA5A4-A209-48D2-9747-FE2BEB7A6273}" dt="2022-02-11T15:14:53.104" v="14613" actId="27636"/>
          <ac:spMkLst>
            <pc:docMk/>
            <pc:sldMk cId="2464484388" sldId="328"/>
            <ac:spMk id="4" creationId="{2EB09C74-C57C-43E8-8E26-9E8764331DC0}"/>
          </ac:spMkLst>
        </pc:spChg>
      </pc:sldChg>
      <pc:sldChg chg="addSp delSp modSp new mod ord setBg modClrScheme setClrOvrMap chgLayout modNotesTx">
        <pc:chgData name="Sioned Saer" userId="56a06dd508c3ffa7" providerId="LiveId" clId="{DA1BA5A4-A209-48D2-9747-FE2BEB7A6273}" dt="2022-02-11T17:03:30.086" v="19685" actId="20577"/>
        <pc:sldMkLst>
          <pc:docMk/>
          <pc:sldMk cId="3643769030" sldId="329"/>
        </pc:sldMkLst>
        <pc:spChg chg="del">
          <ac:chgData name="Sioned Saer" userId="56a06dd508c3ffa7" providerId="LiveId" clId="{DA1BA5A4-A209-48D2-9747-FE2BEB7A6273}" dt="2022-02-11T12:50:28.385" v="12775" actId="700"/>
          <ac:spMkLst>
            <pc:docMk/>
            <pc:sldMk cId="3643769030" sldId="329"/>
            <ac:spMk id="2" creationId="{9C3A213A-0D98-4600-9919-D8F001AF9874}"/>
          </ac:spMkLst>
        </pc:spChg>
        <pc:spChg chg="del">
          <ac:chgData name="Sioned Saer" userId="56a06dd508c3ffa7" providerId="LiveId" clId="{DA1BA5A4-A209-48D2-9747-FE2BEB7A6273}" dt="2022-02-11T12:50:28.385" v="12775" actId="700"/>
          <ac:spMkLst>
            <pc:docMk/>
            <pc:sldMk cId="3643769030" sldId="329"/>
            <ac:spMk id="3" creationId="{AAE3B076-53F4-4C5E-84DE-5217F020CE25}"/>
          </ac:spMkLst>
        </pc:spChg>
        <pc:spChg chg="del">
          <ac:chgData name="Sioned Saer" userId="56a06dd508c3ffa7" providerId="LiveId" clId="{DA1BA5A4-A209-48D2-9747-FE2BEB7A6273}" dt="2022-02-11T12:50:28.385" v="12775" actId="700"/>
          <ac:spMkLst>
            <pc:docMk/>
            <pc:sldMk cId="3643769030" sldId="329"/>
            <ac:spMk id="4" creationId="{1AE977D7-81A8-4B92-9710-19FFE2D95D55}"/>
          </ac:spMkLst>
        </pc:spChg>
        <pc:spChg chg="add mod">
          <ac:chgData name="Sioned Saer" userId="56a06dd508c3ffa7" providerId="LiveId" clId="{DA1BA5A4-A209-48D2-9747-FE2BEB7A6273}" dt="2022-02-11T12:52:21.808" v="12858" actId="6549"/>
          <ac:spMkLst>
            <pc:docMk/>
            <pc:sldMk cId="3643769030" sldId="329"/>
            <ac:spMk id="5" creationId="{52515A7C-219A-4BCD-AD2D-A3D1E757E48D}"/>
          </ac:spMkLst>
        </pc:spChg>
        <pc:spChg chg="add del">
          <ac:chgData name="Sioned Saer" userId="56a06dd508c3ffa7" providerId="LiveId" clId="{DA1BA5A4-A209-48D2-9747-FE2BEB7A6273}" dt="2022-02-11T12:52:01.508" v="12854" actId="26606"/>
          <ac:spMkLst>
            <pc:docMk/>
            <pc:sldMk cId="3643769030" sldId="329"/>
            <ac:spMk id="10" creationId="{66B332A4-D438-4773-A77F-5ED49A448D9D}"/>
          </ac:spMkLst>
        </pc:spChg>
        <pc:spChg chg="add del">
          <ac:chgData name="Sioned Saer" userId="56a06dd508c3ffa7" providerId="LiveId" clId="{DA1BA5A4-A209-48D2-9747-FE2BEB7A6273}" dt="2022-02-11T12:52:01.508" v="12854" actId="26606"/>
          <ac:spMkLst>
            <pc:docMk/>
            <pc:sldMk cId="3643769030" sldId="329"/>
            <ac:spMk id="12" creationId="{DF9AD32D-FF05-44F4-BD4D-9CEE89B71EB9}"/>
          </ac:spMkLst>
        </pc:spChg>
        <pc:spChg chg="add">
          <ac:chgData name="Sioned Saer" userId="56a06dd508c3ffa7" providerId="LiveId" clId="{DA1BA5A4-A209-48D2-9747-FE2BEB7A6273}" dt="2022-02-11T12:52:01.508" v="12854" actId="26606"/>
          <ac:spMkLst>
            <pc:docMk/>
            <pc:sldMk cId="3643769030" sldId="329"/>
            <ac:spMk id="17" creationId="{51D98CAC-3EFF-4342-BD5A-6C0E8CAB4C1A}"/>
          </ac:spMkLst>
        </pc:spChg>
      </pc:sldChg>
      <pc:sldChg chg="addSp delSp modSp new mod setBg modClrScheme chgLayout modNotesTx">
        <pc:chgData name="Sioned Saer" userId="56a06dd508c3ffa7" providerId="LiveId" clId="{DA1BA5A4-A209-48D2-9747-FE2BEB7A6273}" dt="2022-02-12T10:13:50.800" v="22141" actId="20577"/>
        <pc:sldMkLst>
          <pc:docMk/>
          <pc:sldMk cId="2994075793" sldId="330"/>
        </pc:sldMkLst>
        <pc:spChg chg="del">
          <ac:chgData name="Sioned Saer" userId="56a06dd508c3ffa7" providerId="LiveId" clId="{DA1BA5A4-A209-48D2-9747-FE2BEB7A6273}" dt="2022-02-11T12:54:44.473" v="12902" actId="700"/>
          <ac:spMkLst>
            <pc:docMk/>
            <pc:sldMk cId="2994075793" sldId="330"/>
            <ac:spMk id="2" creationId="{747380F3-9C54-4CD1-B56F-0B89216D0840}"/>
          </ac:spMkLst>
        </pc:spChg>
        <pc:spChg chg="del">
          <ac:chgData name="Sioned Saer" userId="56a06dd508c3ffa7" providerId="LiveId" clId="{DA1BA5A4-A209-48D2-9747-FE2BEB7A6273}" dt="2022-02-11T12:54:44.473" v="12902" actId="700"/>
          <ac:spMkLst>
            <pc:docMk/>
            <pc:sldMk cId="2994075793" sldId="330"/>
            <ac:spMk id="3" creationId="{D972E414-7FC8-483C-9C57-244212E014DB}"/>
          </ac:spMkLst>
        </pc:spChg>
        <pc:spChg chg="del">
          <ac:chgData name="Sioned Saer" userId="56a06dd508c3ffa7" providerId="LiveId" clId="{DA1BA5A4-A209-48D2-9747-FE2BEB7A6273}" dt="2022-02-11T12:54:44.473" v="12902" actId="700"/>
          <ac:spMkLst>
            <pc:docMk/>
            <pc:sldMk cId="2994075793" sldId="330"/>
            <ac:spMk id="4" creationId="{2986653C-3B5E-4B8D-A561-8A83FF55A29F}"/>
          </ac:spMkLst>
        </pc:spChg>
        <pc:spChg chg="add mod ord">
          <ac:chgData name="Sioned Saer" userId="56a06dd508c3ffa7" providerId="LiveId" clId="{DA1BA5A4-A209-48D2-9747-FE2BEB7A6273}" dt="2022-02-11T14:57:48.151" v="13032" actId="14100"/>
          <ac:spMkLst>
            <pc:docMk/>
            <pc:sldMk cId="2994075793" sldId="330"/>
            <ac:spMk id="5" creationId="{D99219C6-90CB-4EA9-AC73-D1D33B2DEA4A}"/>
          </ac:spMkLst>
        </pc:spChg>
        <pc:spChg chg="add mod ord">
          <ac:chgData name="Sioned Saer" userId="56a06dd508c3ffa7" providerId="LiveId" clId="{DA1BA5A4-A209-48D2-9747-FE2BEB7A6273}" dt="2022-02-11T14:57:39.532" v="13031" actId="14100"/>
          <ac:spMkLst>
            <pc:docMk/>
            <pc:sldMk cId="2994075793" sldId="330"/>
            <ac:spMk id="6" creationId="{3B56F845-3F38-4E2F-A90C-015A27AE3DA2}"/>
          </ac:spMkLst>
        </pc:spChg>
        <pc:spChg chg="add mod ord">
          <ac:chgData name="Sioned Saer" userId="56a06dd508c3ffa7" providerId="LiveId" clId="{DA1BA5A4-A209-48D2-9747-FE2BEB7A6273}" dt="2022-02-11T14:58:00.574" v="13035" actId="14100"/>
          <ac:spMkLst>
            <pc:docMk/>
            <pc:sldMk cId="2994075793" sldId="330"/>
            <ac:spMk id="7" creationId="{AEA07346-6356-4482-A189-457B1A563E42}"/>
          </ac:spMkLst>
        </pc:spChg>
        <pc:spChg chg="add del">
          <ac:chgData name="Sioned Saer" userId="56a06dd508c3ffa7" providerId="LiveId" clId="{DA1BA5A4-A209-48D2-9747-FE2BEB7A6273}" dt="2022-02-11T12:55:47.034" v="12905" actId="26606"/>
          <ac:spMkLst>
            <pc:docMk/>
            <pc:sldMk cId="2994075793" sldId="330"/>
            <ac:spMk id="71" creationId="{7BDAC5B6-20CE-447F-8BA1-F2274AC7AE5B}"/>
          </ac:spMkLst>
        </pc:spChg>
        <pc:spChg chg="add del">
          <ac:chgData name="Sioned Saer" userId="56a06dd508c3ffa7" providerId="LiveId" clId="{DA1BA5A4-A209-48D2-9747-FE2BEB7A6273}" dt="2022-02-11T12:55:47.034" v="12905" actId="26606"/>
          <ac:spMkLst>
            <pc:docMk/>
            <pc:sldMk cId="2994075793" sldId="330"/>
            <ac:spMk id="73" creationId="{D1D22B31-BF8F-446B-9009-8A251FB177CB}"/>
          </ac:spMkLst>
        </pc:spChg>
        <pc:picChg chg="add mod">
          <ac:chgData name="Sioned Saer" userId="56a06dd508c3ffa7" providerId="LiveId" clId="{DA1BA5A4-A209-48D2-9747-FE2BEB7A6273}" dt="2022-02-11T14:58:12.696" v="13037" actId="14100"/>
          <ac:picMkLst>
            <pc:docMk/>
            <pc:sldMk cId="2994075793" sldId="330"/>
            <ac:picMk id="4098" creationId="{66E2CD71-F31C-4CC6-8679-A9203A5B389C}"/>
          </ac:picMkLst>
        </pc:picChg>
      </pc:sldChg>
      <pc:sldChg chg="modSp new mod modNotesTx">
        <pc:chgData name="Sioned Saer" userId="56a06dd508c3ffa7" providerId="LiveId" clId="{DA1BA5A4-A209-48D2-9747-FE2BEB7A6273}" dt="2022-02-12T10:22:13.066" v="22838" actId="20577"/>
        <pc:sldMkLst>
          <pc:docMk/>
          <pc:sldMk cId="195125588" sldId="331"/>
        </pc:sldMkLst>
        <pc:spChg chg="mod">
          <ac:chgData name="Sioned Saer" userId="56a06dd508c3ffa7" providerId="LiveId" clId="{DA1BA5A4-A209-48D2-9747-FE2BEB7A6273}" dt="2022-02-12T10:18:38.513" v="22530" actId="27636"/>
          <ac:spMkLst>
            <pc:docMk/>
            <pc:sldMk cId="195125588" sldId="331"/>
            <ac:spMk id="2" creationId="{EB9C3941-6A98-40B5-AAA9-58293F92951F}"/>
          </ac:spMkLst>
        </pc:spChg>
        <pc:spChg chg="mod">
          <ac:chgData name="Sioned Saer" userId="56a06dd508c3ffa7" providerId="LiveId" clId="{DA1BA5A4-A209-48D2-9747-FE2BEB7A6273}" dt="2022-02-12T10:19:09.031" v="22541" actId="255"/>
          <ac:spMkLst>
            <pc:docMk/>
            <pc:sldMk cId="195125588" sldId="331"/>
            <ac:spMk id="3" creationId="{D2948D7B-0A48-4741-9134-0F8F286EAFC8}"/>
          </ac:spMkLst>
        </pc:spChg>
        <pc:spChg chg="mod">
          <ac:chgData name="Sioned Saer" userId="56a06dd508c3ffa7" providerId="LiveId" clId="{DA1BA5A4-A209-48D2-9747-FE2BEB7A6273}" dt="2022-02-12T10:18:58.532" v="22539" actId="27636"/>
          <ac:spMkLst>
            <pc:docMk/>
            <pc:sldMk cId="195125588" sldId="331"/>
            <ac:spMk id="4" creationId="{66D9DE17-38C5-4B01-B1E3-FA818F32A601}"/>
          </ac:spMkLst>
        </pc:spChg>
      </pc:sldChg>
      <pc:sldChg chg="modSp new mod">
        <pc:chgData name="Sioned Saer" userId="56a06dd508c3ffa7" providerId="LiveId" clId="{DA1BA5A4-A209-48D2-9747-FE2BEB7A6273}" dt="2022-02-11T16:36:27.043" v="16408" actId="14100"/>
        <pc:sldMkLst>
          <pc:docMk/>
          <pc:sldMk cId="1792803791" sldId="332"/>
        </pc:sldMkLst>
        <pc:spChg chg="mod">
          <ac:chgData name="Sioned Saer" userId="56a06dd508c3ffa7" providerId="LiveId" clId="{DA1BA5A4-A209-48D2-9747-FE2BEB7A6273}" dt="2022-02-11T16:36:27.043" v="16408" actId="14100"/>
          <ac:spMkLst>
            <pc:docMk/>
            <pc:sldMk cId="1792803791" sldId="332"/>
            <ac:spMk id="2" creationId="{753328F4-EC97-4C7C-873F-A161B5C00362}"/>
          </ac:spMkLst>
        </pc:spChg>
        <pc:spChg chg="mod">
          <ac:chgData name="Sioned Saer" userId="56a06dd508c3ffa7" providerId="LiveId" clId="{DA1BA5A4-A209-48D2-9747-FE2BEB7A6273}" dt="2022-02-11T15:26:19.339" v="14709" actId="20577"/>
          <ac:spMkLst>
            <pc:docMk/>
            <pc:sldMk cId="1792803791" sldId="332"/>
            <ac:spMk id="3" creationId="{932F71FA-C963-4774-BF8A-FE886C58A5F1}"/>
          </ac:spMkLst>
        </pc:spChg>
      </pc:sldChg>
      <pc:sldChg chg="modSp mod">
        <pc:chgData name="Sioned Saer" userId="56a06dd508c3ffa7" providerId="LiveId" clId="{DA1BA5A4-A209-48D2-9747-FE2BEB7A6273}" dt="2022-02-11T16:17:11.455" v="15557" actId="255"/>
        <pc:sldMkLst>
          <pc:docMk/>
          <pc:sldMk cId="848435801" sldId="333"/>
        </pc:sldMkLst>
        <pc:spChg chg="mod">
          <ac:chgData name="Sioned Saer" userId="56a06dd508c3ffa7" providerId="LiveId" clId="{DA1BA5A4-A209-48D2-9747-FE2BEB7A6273}" dt="2022-02-11T16:17:11.455" v="15557" actId="255"/>
          <ac:spMkLst>
            <pc:docMk/>
            <pc:sldMk cId="848435801" sldId="333"/>
            <ac:spMk id="2" creationId="{00000000-0000-0000-0000-000000000000}"/>
          </ac:spMkLst>
        </pc:spChg>
        <pc:picChg chg="mod">
          <ac:chgData name="Sioned Saer" userId="56a06dd508c3ffa7" providerId="LiveId" clId="{DA1BA5A4-A209-48D2-9747-FE2BEB7A6273}" dt="2022-02-11T15:24:51.445" v="14705" actId="14100"/>
          <ac:picMkLst>
            <pc:docMk/>
            <pc:sldMk cId="848435801" sldId="333"/>
            <ac:picMk id="4" creationId="{00000000-0000-0000-0000-000000000000}"/>
          </ac:picMkLst>
        </pc:picChg>
      </pc:sldChg>
      <pc:sldChg chg="modSp new mod modNotesTx">
        <pc:chgData name="Sioned Saer" userId="56a06dd508c3ffa7" providerId="LiveId" clId="{DA1BA5A4-A209-48D2-9747-FE2BEB7A6273}" dt="2022-02-11T16:45:02.877" v="17297" actId="20577"/>
        <pc:sldMkLst>
          <pc:docMk/>
          <pc:sldMk cId="2688418259" sldId="334"/>
        </pc:sldMkLst>
        <pc:spChg chg="mod">
          <ac:chgData name="Sioned Saer" userId="56a06dd508c3ffa7" providerId="LiveId" clId="{DA1BA5A4-A209-48D2-9747-FE2BEB7A6273}" dt="2022-02-11T15:37:27.860" v="14771" actId="2711"/>
          <ac:spMkLst>
            <pc:docMk/>
            <pc:sldMk cId="2688418259" sldId="334"/>
            <ac:spMk id="2" creationId="{41BC42A2-F9CF-4ECB-ABD8-C90F7F2761E7}"/>
          </ac:spMkLst>
        </pc:spChg>
        <pc:spChg chg="mod">
          <ac:chgData name="Sioned Saer" userId="56a06dd508c3ffa7" providerId="LiveId" clId="{DA1BA5A4-A209-48D2-9747-FE2BEB7A6273}" dt="2022-02-11T16:19:32.877" v="15602" actId="313"/>
          <ac:spMkLst>
            <pc:docMk/>
            <pc:sldMk cId="2688418259" sldId="334"/>
            <ac:spMk id="3" creationId="{399DD3CD-D1BE-4397-A503-3C950CAA8BA4}"/>
          </ac:spMkLst>
        </pc:spChg>
      </pc:sldChg>
      <pc:sldChg chg="modSp new mod ord modNotesTx">
        <pc:chgData name="Sioned Saer" userId="56a06dd508c3ffa7" providerId="LiveId" clId="{DA1BA5A4-A209-48D2-9747-FE2BEB7A6273}" dt="2022-02-11T16:40:14.141" v="16812" actId="20577"/>
        <pc:sldMkLst>
          <pc:docMk/>
          <pc:sldMk cId="3011889387" sldId="335"/>
        </pc:sldMkLst>
        <pc:spChg chg="mod">
          <ac:chgData name="Sioned Saer" userId="56a06dd508c3ffa7" providerId="LiveId" clId="{DA1BA5A4-A209-48D2-9747-FE2BEB7A6273}" dt="2022-02-11T16:38:20.787" v="16490" actId="6549"/>
          <ac:spMkLst>
            <pc:docMk/>
            <pc:sldMk cId="3011889387" sldId="335"/>
            <ac:spMk id="2" creationId="{88D9E146-DA38-4E9E-999A-1AE2E05EA6CB}"/>
          </ac:spMkLst>
        </pc:spChg>
        <pc:spChg chg="mod">
          <ac:chgData name="Sioned Saer" userId="56a06dd508c3ffa7" providerId="LiveId" clId="{DA1BA5A4-A209-48D2-9747-FE2BEB7A6273}" dt="2022-02-11T16:18:39.295" v="15589" actId="20577"/>
          <ac:spMkLst>
            <pc:docMk/>
            <pc:sldMk cId="3011889387" sldId="335"/>
            <ac:spMk id="3" creationId="{E46C9716-3BE2-4A03-9729-58571F0C4FBF}"/>
          </ac:spMkLst>
        </pc:spChg>
      </pc:sldChg>
      <pc:sldChg chg="modSp new mod">
        <pc:chgData name="Sioned Saer" userId="56a06dd508c3ffa7" providerId="LiveId" clId="{DA1BA5A4-A209-48D2-9747-FE2BEB7A6273}" dt="2022-02-12T10:31:33.626" v="22962" actId="255"/>
        <pc:sldMkLst>
          <pc:docMk/>
          <pc:sldMk cId="3288721034" sldId="336"/>
        </pc:sldMkLst>
        <pc:spChg chg="mod">
          <ac:chgData name="Sioned Saer" userId="56a06dd508c3ffa7" providerId="LiveId" clId="{DA1BA5A4-A209-48D2-9747-FE2BEB7A6273}" dt="2022-02-12T10:31:33.626" v="22962" actId="255"/>
          <ac:spMkLst>
            <pc:docMk/>
            <pc:sldMk cId="3288721034" sldId="336"/>
            <ac:spMk id="2" creationId="{7DEFB396-0770-4F6F-935E-88ECD27B9E36}"/>
          </ac:spMkLst>
        </pc:spChg>
        <pc:spChg chg="mod">
          <ac:chgData name="Sioned Saer" userId="56a06dd508c3ffa7" providerId="LiveId" clId="{DA1BA5A4-A209-48D2-9747-FE2BEB7A6273}" dt="2022-02-12T10:30:59.475" v="22943" actId="20577"/>
          <ac:spMkLst>
            <pc:docMk/>
            <pc:sldMk cId="3288721034" sldId="336"/>
            <ac:spMk id="3" creationId="{A0CD1211-BBBE-41EC-A4CF-A743865ED374}"/>
          </ac:spMkLst>
        </pc:spChg>
        <pc:spChg chg="mod">
          <ac:chgData name="Sioned Saer" userId="56a06dd508c3ffa7" providerId="LiveId" clId="{DA1BA5A4-A209-48D2-9747-FE2BEB7A6273}" dt="2022-02-12T10:31:21.591" v="22961" actId="20577"/>
          <ac:spMkLst>
            <pc:docMk/>
            <pc:sldMk cId="3288721034" sldId="336"/>
            <ac:spMk id="4" creationId="{7655A014-F21A-4746-9375-2284BF18451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49D267-CF89-46CD-92A3-9D45F1E58C41}" type="datetimeFigureOut">
              <a:rPr lang="en-GB" smtClean="0"/>
              <a:t>18/02/2022</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B084FE0-78DB-4804-A96B-AC45080AD220}" type="slidenum">
              <a:rPr lang="en-GB" smtClean="0"/>
              <a:t>‹#›</a:t>
            </a:fld>
            <a:endParaRPr lang="en-GB"/>
          </a:p>
        </p:txBody>
      </p:sp>
    </p:spTree>
    <p:extLst>
      <p:ext uri="{BB962C8B-B14F-4D97-AF65-F5344CB8AC3E}">
        <p14:creationId xmlns:p14="http://schemas.microsoft.com/office/powerpoint/2010/main" val="4480481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4015848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203200" y="795338"/>
            <a:ext cx="7073900"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28562380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271114-52DB-4CAE-834D-F04AB4161F26}"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extLst>
      <p:ext uri="{BB962C8B-B14F-4D97-AF65-F5344CB8AC3E}">
        <p14:creationId xmlns:p14="http://schemas.microsoft.com/office/powerpoint/2010/main" val="41320673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5</a:t>
            </a:fld>
            <a:endParaRPr lang="en-GB"/>
          </a:p>
        </p:txBody>
      </p:sp>
    </p:spTree>
    <p:extLst>
      <p:ext uri="{BB962C8B-B14F-4D97-AF65-F5344CB8AC3E}">
        <p14:creationId xmlns:p14="http://schemas.microsoft.com/office/powerpoint/2010/main" val="32050294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6</a:t>
            </a:fld>
            <a:endParaRPr lang="en-GB"/>
          </a:p>
        </p:txBody>
      </p:sp>
    </p:spTree>
    <p:extLst>
      <p:ext uri="{BB962C8B-B14F-4D97-AF65-F5344CB8AC3E}">
        <p14:creationId xmlns:p14="http://schemas.microsoft.com/office/powerpoint/2010/main" val="16854526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7</a:t>
            </a:fld>
            <a:endParaRPr lang="en-GB"/>
          </a:p>
        </p:txBody>
      </p:sp>
    </p:spTree>
    <p:extLst>
      <p:ext uri="{BB962C8B-B14F-4D97-AF65-F5344CB8AC3E}">
        <p14:creationId xmlns:p14="http://schemas.microsoft.com/office/powerpoint/2010/main" val="25546118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8</a:t>
            </a:fld>
            <a:endParaRPr lang="en-GB"/>
          </a:p>
        </p:txBody>
      </p:sp>
    </p:spTree>
    <p:extLst>
      <p:ext uri="{BB962C8B-B14F-4D97-AF65-F5344CB8AC3E}">
        <p14:creationId xmlns:p14="http://schemas.microsoft.com/office/powerpoint/2010/main" val="13857809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9</a:t>
            </a:fld>
            <a:endParaRPr lang="en-GB"/>
          </a:p>
        </p:txBody>
      </p:sp>
    </p:spTree>
    <p:extLst>
      <p:ext uri="{BB962C8B-B14F-4D97-AF65-F5344CB8AC3E}">
        <p14:creationId xmlns:p14="http://schemas.microsoft.com/office/powerpoint/2010/main" val="10693705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10</a:t>
            </a:fld>
            <a:endParaRPr lang="en-GB"/>
          </a:p>
        </p:txBody>
      </p:sp>
    </p:spTree>
    <p:extLst>
      <p:ext uri="{BB962C8B-B14F-4D97-AF65-F5344CB8AC3E}">
        <p14:creationId xmlns:p14="http://schemas.microsoft.com/office/powerpoint/2010/main" val="16011569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11</a:t>
            </a:fld>
            <a:endParaRPr lang="en-GB"/>
          </a:p>
        </p:txBody>
      </p:sp>
    </p:spTree>
    <p:extLst>
      <p:ext uri="{BB962C8B-B14F-4D97-AF65-F5344CB8AC3E}">
        <p14:creationId xmlns:p14="http://schemas.microsoft.com/office/powerpoint/2010/main" val="41718136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12</a:t>
            </a:fld>
            <a:endParaRPr lang="en-GB"/>
          </a:p>
        </p:txBody>
      </p:sp>
    </p:spTree>
    <p:extLst>
      <p:ext uri="{BB962C8B-B14F-4D97-AF65-F5344CB8AC3E}">
        <p14:creationId xmlns:p14="http://schemas.microsoft.com/office/powerpoint/2010/main" val="30338364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13</a:t>
            </a:fld>
            <a:endParaRPr lang="en-GB"/>
          </a:p>
        </p:txBody>
      </p:sp>
    </p:spTree>
    <p:extLst>
      <p:ext uri="{BB962C8B-B14F-4D97-AF65-F5344CB8AC3E}">
        <p14:creationId xmlns:p14="http://schemas.microsoft.com/office/powerpoint/2010/main" val="78662459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14</a:t>
            </a:fld>
            <a:endParaRPr lang="en-GB"/>
          </a:p>
        </p:txBody>
      </p:sp>
    </p:spTree>
    <p:extLst>
      <p:ext uri="{BB962C8B-B14F-4D97-AF65-F5344CB8AC3E}">
        <p14:creationId xmlns:p14="http://schemas.microsoft.com/office/powerpoint/2010/main" val="4581869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15</a:t>
            </a:fld>
            <a:endParaRPr lang="en-GB"/>
          </a:p>
        </p:txBody>
      </p:sp>
    </p:spTree>
    <p:extLst>
      <p:ext uri="{BB962C8B-B14F-4D97-AF65-F5344CB8AC3E}">
        <p14:creationId xmlns:p14="http://schemas.microsoft.com/office/powerpoint/2010/main" val="24963554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16</a:t>
            </a:fld>
            <a:endParaRPr lang="en-GB"/>
          </a:p>
        </p:txBody>
      </p:sp>
    </p:spTree>
    <p:extLst>
      <p:ext uri="{BB962C8B-B14F-4D97-AF65-F5344CB8AC3E}">
        <p14:creationId xmlns:p14="http://schemas.microsoft.com/office/powerpoint/2010/main" val="32986203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17</a:t>
            </a:fld>
            <a:endParaRPr lang="en-GB"/>
          </a:p>
        </p:txBody>
      </p:sp>
    </p:spTree>
    <p:extLst>
      <p:ext uri="{BB962C8B-B14F-4D97-AF65-F5344CB8AC3E}">
        <p14:creationId xmlns:p14="http://schemas.microsoft.com/office/powerpoint/2010/main" val="412874430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18</a:t>
            </a:fld>
            <a:endParaRPr lang="en-GB"/>
          </a:p>
        </p:txBody>
      </p:sp>
    </p:spTree>
    <p:extLst>
      <p:ext uri="{BB962C8B-B14F-4D97-AF65-F5344CB8AC3E}">
        <p14:creationId xmlns:p14="http://schemas.microsoft.com/office/powerpoint/2010/main" val="36319864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19</a:t>
            </a:fld>
            <a:endParaRPr lang="en-GB"/>
          </a:p>
        </p:txBody>
      </p:sp>
    </p:spTree>
    <p:extLst>
      <p:ext uri="{BB962C8B-B14F-4D97-AF65-F5344CB8AC3E}">
        <p14:creationId xmlns:p14="http://schemas.microsoft.com/office/powerpoint/2010/main" val="53690955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20</a:t>
            </a:fld>
            <a:endParaRPr lang="en-GB"/>
          </a:p>
        </p:txBody>
      </p:sp>
    </p:spTree>
    <p:extLst>
      <p:ext uri="{BB962C8B-B14F-4D97-AF65-F5344CB8AC3E}">
        <p14:creationId xmlns:p14="http://schemas.microsoft.com/office/powerpoint/2010/main" val="277134517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DB084FE0-78DB-4804-A96B-AC45080AD220}" type="slidenum">
              <a:rPr lang="en-GB" smtClean="0"/>
              <a:t>21</a:t>
            </a:fld>
            <a:endParaRPr lang="en-GB"/>
          </a:p>
        </p:txBody>
      </p:sp>
    </p:spTree>
    <p:extLst>
      <p:ext uri="{BB962C8B-B14F-4D97-AF65-F5344CB8AC3E}">
        <p14:creationId xmlns:p14="http://schemas.microsoft.com/office/powerpoint/2010/main" val="277602890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DB084FE0-78DB-4804-A96B-AC45080AD220}" type="slidenum">
              <a:rPr lang="en-GB" smtClean="0"/>
              <a:t>22</a:t>
            </a:fld>
            <a:endParaRPr lang="en-GB"/>
          </a:p>
        </p:txBody>
      </p:sp>
    </p:spTree>
    <p:extLst>
      <p:ext uri="{BB962C8B-B14F-4D97-AF65-F5344CB8AC3E}">
        <p14:creationId xmlns:p14="http://schemas.microsoft.com/office/powerpoint/2010/main" val="37354523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23</a:t>
            </a:fld>
            <a:endParaRPr lang="en-GB"/>
          </a:p>
        </p:txBody>
      </p:sp>
    </p:spTree>
    <p:extLst>
      <p:ext uri="{BB962C8B-B14F-4D97-AF65-F5344CB8AC3E}">
        <p14:creationId xmlns:p14="http://schemas.microsoft.com/office/powerpoint/2010/main" val="15959976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DB084FE0-78DB-4804-A96B-AC45080AD220}" type="slidenum">
              <a:rPr lang="en-GB" smtClean="0"/>
              <a:t>24</a:t>
            </a:fld>
            <a:endParaRPr lang="en-GB"/>
          </a:p>
        </p:txBody>
      </p:sp>
    </p:spTree>
    <p:extLst>
      <p:ext uri="{BB962C8B-B14F-4D97-AF65-F5344CB8AC3E}">
        <p14:creationId xmlns:p14="http://schemas.microsoft.com/office/powerpoint/2010/main" val="219991384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DB084FE0-78DB-4804-A96B-AC45080AD220}" type="slidenum">
              <a:rPr lang="en-GB" smtClean="0"/>
              <a:t>25</a:t>
            </a:fld>
            <a:endParaRPr lang="en-GB"/>
          </a:p>
        </p:txBody>
      </p:sp>
    </p:spTree>
    <p:extLst>
      <p:ext uri="{BB962C8B-B14F-4D97-AF65-F5344CB8AC3E}">
        <p14:creationId xmlns:p14="http://schemas.microsoft.com/office/powerpoint/2010/main" val="37788573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26</a:t>
            </a:fld>
            <a:endParaRPr lang="en-GB"/>
          </a:p>
        </p:txBody>
      </p:sp>
    </p:spTree>
    <p:extLst>
      <p:ext uri="{BB962C8B-B14F-4D97-AF65-F5344CB8AC3E}">
        <p14:creationId xmlns:p14="http://schemas.microsoft.com/office/powerpoint/2010/main" val="376098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27</a:t>
            </a:fld>
            <a:endParaRPr lang="en-GB"/>
          </a:p>
        </p:txBody>
      </p:sp>
    </p:spTree>
    <p:extLst>
      <p:ext uri="{BB962C8B-B14F-4D97-AF65-F5344CB8AC3E}">
        <p14:creationId xmlns:p14="http://schemas.microsoft.com/office/powerpoint/2010/main" val="261686925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28</a:t>
            </a:fld>
            <a:endParaRPr lang="en-GB"/>
          </a:p>
        </p:txBody>
      </p:sp>
    </p:spTree>
    <p:extLst>
      <p:ext uri="{BB962C8B-B14F-4D97-AF65-F5344CB8AC3E}">
        <p14:creationId xmlns:p14="http://schemas.microsoft.com/office/powerpoint/2010/main" val="13843007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29</a:t>
            </a:fld>
            <a:endParaRPr lang="en-GB"/>
          </a:p>
        </p:txBody>
      </p:sp>
    </p:spTree>
    <p:extLst>
      <p:ext uri="{BB962C8B-B14F-4D97-AF65-F5344CB8AC3E}">
        <p14:creationId xmlns:p14="http://schemas.microsoft.com/office/powerpoint/2010/main" val="90001157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30</a:t>
            </a:fld>
            <a:endParaRPr lang="en-GB"/>
          </a:p>
        </p:txBody>
      </p:sp>
    </p:spTree>
    <p:extLst>
      <p:ext uri="{BB962C8B-B14F-4D97-AF65-F5344CB8AC3E}">
        <p14:creationId xmlns:p14="http://schemas.microsoft.com/office/powerpoint/2010/main" val="5231083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DB084FE0-78DB-4804-A96B-AC45080AD220}" type="slidenum">
              <a:rPr lang="en-GB" smtClean="0"/>
              <a:t>31</a:t>
            </a:fld>
            <a:endParaRPr lang="en-GB"/>
          </a:p>
        </p:txBody>
      </p:sp>
    </p:spTree>
    <p:extLst>
      <p:ext uri="{BB962C8B-B14F-4D97-AF65-F5344CB8AC3E}">
        <p14:creationId xmlns:p14="http://schemas.microsoft.com/office/powerpoint/2010/main" val="386277236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32</a:t>
            </a:fld>
            <a:endParaRPr lang="en-GB"/>
          </a:p>
        </p:txBody>
      </p:sp>
    </p:spTree>
    <p:extLst>
      <p:ext uri="{BB962C8B-B14F-4D97-AF65-F5344CB8AC3E}">
        <p14:creationId xmlns:p14="http://schemas.microsoft.com/office/powerpoint/2010/main" val="42707729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33</a:t>
            </a:fld>
            <a:endParaRPr lang="en-GB"/>
          </a:p>
        </p:txBody>
      </p:sp>
    </p:spTree>
    <p:extLst>
      <p:ext uri="{BB962C8B-B14F-4D97-AF65-F5344CB8AC3E}">
        <p14:creationId xmlns:p14="http://schemas.microsoft.com/office/powerpoint/2010/main" val="93547802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34</a:t>
            </a:fld>
            <a:endParaRPr lang="en-GB"/>
          </a:p>
        </p:txBody>
      </p:sp>
    </p:spTree>
    <p:extLst>
      <p:ext uri="{BB962C8B-B14F-4D97-AF65-F5344CB8AC3E}">
        <p14:creationId xmlns:p14="http://schemas.microsoft.com/office/powerpoint/2010/main" val="312095155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35</a:t>
            </a:fld>
            <a:endParaRPr lang="en-GB"/>
          </a:p>
        </p:txBody>
      </p:sp>
    </p:spTree>
    <p:extLst>
      <p:ext uri="{BB962C8B-B14F-4D97-AF65-F5344CB8AC3E}">
        <p14:creationId xmlns:p14="http://schemas.microsoft.com/office/powerpoint/2010/main" val="366649174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36</a:t>
            </a:fld>
            <a:endParaRPr lang="en-GB"/>
          </a:p>
        </p:txBody>
      </p:sp>
    </p:spTree>
    <p:extLst>
      <p:ext uri="{BB962C8B-B14F-4D97-AF65-F5344CB8AC3E}">
        <p14:creationId xmlns:p14="http://schemas.microsoft.com/office/powerpoint/2010/main" val="251756428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37</a:t>
            </a:fld>
            <a:endParaRPr lang="en-GB"/>
          </a:p>
        </p:txBody>
      </p:sp>
    </p:spTree>
    <p:extLst>
      <p:ext uri="{BB962C8B-B14F-4D97-AF65-F5344CB8AC3E}">
        <p14:creationId xmlns:p14="http://schemas.microsoft.com/office/powerpoint/2010/main" val="282455223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38</a:t>
            </a:fld>
            <a:endParaRPr lang="en-GB"/>
          </a:p>
        </p:txBody>
      </p:sp>
    </p:spTree>
    <p:extLst>
      <p:ext uri="{BB962C8B-B14F-4D97-AF65-F5344CB8AC3E}">
        <p14:creationId xmlns:p14="http://schemas.microsoft.com/office/powerpoint/2010/main" val="11607052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084FE0-78DB-4804-A96B-AC45080AD220}" type="slidenum">
              <a:rPr lang="en-GB" smtClean="0"/>
              <a:t>39</a:t>
            </a:fld>
            <a:endParaRPr lang="en-GB"/>
          </a:p>
        </p:txBody>
      </p:sp>
    </p:spTree>
    <p:extLst>
      <p:ext uri="{BB962C8B-B14F-4D97-AF65-F5344CB8AC3E}">
        <p14:creationId xmlns:p14="http://schemas.microsoft.com/office/powerpoint/2010/main" val="32412558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2DD90A1A-4CC4-4FF6-97CF-D95C5640CBE0}"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07B4A36C-A7AC-49FF-B3CF-315D44E988E4}"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1893207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7845540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8D5F4669-B95B-4775-9E2B-32675DB033C5}"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18035BC0-C93D-4F7B-9ABE-71DC4E3337F5}"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802995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6F79D1F4-B159-4E75-A2FB-794A362795E9}"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3CE31916-C52B-4D3D-B9E4-3B9522F85985}"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355289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F2A137CE-EC32-4C82-B84F-3C4BA8C22634}"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8" name="Slide Number Placeholder 8"/>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79001E46-35D9-4929-8848-54B8AF64753E}"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2342091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10798694-5E11-4C22-AF23-49EB4CF56AE7}"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4" name="Slide Number Placeholder 4"/>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84C24F21-ABB8-4609-92CE-5E6E9298936D}"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0933041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072B4A33-2B9D-4AEF-BF17-55286B379ACF}"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3" name="Slide Number Placeholder 3"/>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9798B74F-A685-40DD-8924-39E279FCED3B}"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69275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DED0687A-AEDE-40E5-80CA-216BD12C4EA3}"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1F193D2E-FCCE-417D-AB19-8B5966EDD48A}"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5543652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307FD6B4-1799-4024-B807-8B94078E0024}"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0FC6FD6C-EE77-4364-AF1D-B0342A6C371E}"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3561497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275B5C87-DEC0-4FD5-8A87-E6086476E3B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3CCC6E72-7B9E-4A70-A87A-55AB15D402AF}"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674999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DEB97BAF-2236-4728-A82D-B9BEA3817781}"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Slide Number Placeholder 5"/>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CCDAC2DB-9D75-4926-B1D0-28DCE41D7294}"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5358256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27075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2502369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5877279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2/18/2022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752753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2/18/2022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777557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solidFill>
                  <a:prstClr val="black">
                    <a:tint val="75000"/>
                  </a:prstClr>
                </a:solidFill>
              </a:rPr>
              <a:pPr/>
              <a:t>2/18/2022</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752869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solidFill>
                  <a:prstClr val="black">
                    <a:tint val="75000"/>
                  </a:prstClr>
                </a:solidFill>
              </a:rPr>
              <a:pPr/>
              <a:t>2/18/2022</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826706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solidFill>
                  <a:prstClr val="black">
                    <a:tint val="75000"/>
                  </a:prstClr>
                </a:solidFill>
              </a:rPr>
              <a:pPr/>
              <a:t>2/18/2022</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612178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2/18/2022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73872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solidFill>
                  <a:prstClr val="black">
                    <a:tint val="75000"/>
                  </a:prstClr>
                </a:solidFill>
              </a:rPr>
              <a:pPr/>
              <a:t>2/18/2022</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1613065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2/18/2022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15879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solidFill>
                  <a:prstClr val="black">
                    <a:tint val="75000"/>
                  </a:prstClr>
                </a:solidFill>
              </a:rPr>
              <a:pPr/>
              <a:t>2/18/2022</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045624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9601" y="274639"/>
            <a:ext cx="10968567"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solidFill>
                  <a:prstClr val="black">
                    <a:tint val="75000"/>
                  </a:prstClr>
                </a:solidFill>
              </a:rPr>
              <a:pPr>
                <a:defRPr/>
              </a:pPr>
              <a:t>‹#›</a:t>
            </a:fld>
            <a:endParaRPr lang="cy-GB" altLang="en-US">
              <a:solidFill>
                <a:prstClr val="black">
                  <a:tint val="75000"/>
                </a:prstClr>
              </a:solidFill>
            </a:endParaRPr>
          </a:p>
        </p:txBody>
      </p:sp>
    </p:spTree>
    <p:extLst>
      <p:ext uri="{BB962C8B-B14F-4D97-AF65-F5344CB8AC3E}">
        <p14:creationId xmlns:p14="http://schemas.microsoft.com/office/powerpoint/2010/main" val="18151270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18/02/2022</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9607089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slideLayout" Target="../slideLayouts/slideLayout25.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4.pn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fld id="{44D41467-BE4C-4FF1-A557-5934B781755D}" type="datetimeFigureOut">
              <a:rPr kumimoji="0" lang="en-GB" sz="1050" b="0" i="0" u="none" strike="noStrike" kern="1200" cap="none" spc="0" normalizeH="0" baseline="0" noProof="0">
                <a:ln>
                  <a:noFill/>
                </a:ln>
                <a:solidFill>
                  <a:prstClr val="black">
                    <a:tint val="75000"/>
                  </a:prstClr>
                </a:solidFill>
                <a:effectLst/>
                <a:uLnTx/>
                <a:uFillTx/>
                <a:latin typeface="Myriad Pro"/>
                <a:ea typeface="ＭＳ Ｐゴシック" charset="-128"/>
                <a:cs typeface="+mn-cs"/>
              </a:rPr>
              <a:pPr marL="0" marR="0" lvl="0" indent="0" algn="ctr" defTabSz="914400" rtl="0" eaLnBrk="1" fontAlgn="auto" latinLnBrk="0" hangingPunct="1">
                <a:lnSpc>
                  <a:spcPct val="100000"/>
                </a:lnSpc>
                <a:spcBef>
                  <a:spcPts val="0"/>
                </a:spcBef>
                <a:spcAft>
                  <a:spcPts val="0"/>
                </a:spcAft>
                <a:buClrTx/>
                <a:buSzTx/>
                <a:buFontTx/>
                <a:buNone/>
                <a:tabLst/>
                <a:defRPr/>
              </a:pPr>
              <a:t>18/02/2022</a:t>
            </a:fld>
            <a:endParaRPr kumimoji="0" lang="en-GB" sz="1050" b="0" i="0" u="none" strike="noStrike" kern="1200" cap="none" spc="0" normalizeH="0" baseline="0" noProof="0" dirty="0">
              <a:ln>
                <a:noFill/>
              </a:ln>
              <a:solidFill>
                <a:prstClr val="black">
                  <a:tint val="75000"/>
                </a:prstClr>
              </a:solidFill>
              <a:effectLst/>
              <a:uLnTx/>
              <a:uFillTx/>
              <a:latin typeface="Myriad Pro"/>
              <a:ea typeface="ＭＳ Ｐゴシック" charset="-128"/>
              <a:cs typeface="+mn-cs"/>
            </a:endParaRPr>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4C2765C5-AA1C-4921-9785-6FB2111C5674}" type="slidenum">
              <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Myriad Pro"/>
              <a:ea typeface="ＭＳ Ｐゴシック" pitchFamily="34" charset="-128"/>
              <a:cs typeface="+mn-cs"/>
            </a:endParaRPr>
          </a:p>
        </p:txBody>
      </p:sp>
    </p:spTree>
    <p:extLst>
      <p:ext uri="{BB962C8B-B14F-4D97-AF65-F5344CB8AC3E}">
        <p14:creationId xmlns:p14="http://schemas.microsoft.com/office/powerpoint/2010/main" val="6745342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solidFill>
                  <a:prstClr val="black">
                    <a:tint val="75000"/>
                  </a:prstClr>
                </a:solidFill>
              </a:rPr>
              <a:pPr/>
              <a:t>2/18/2022</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solidFill>
                  <a:prstClr val="black">
                    <a:tint val="75000"/>
                  </a:prstClr>
                </a:solidFill>
              </a:rPr>
              <a:pPr/>
              <a:t>‹#›</a:t>
            </a:fld>
            <a:endParaRPr lang="en-US">
              <a:solidFill>
                <a:prstClr val="black">
                  <a:tint val="75000"/>
                </a:prstClr>
              </a:solidFill>
            </a:endParaRPr>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036200696"/>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3" Type="http://schemas.openxmlformats.org/officeDocument/2006/relationships/hyperlink" Target="https://www.tandfonline.com/author/Clark,+Rory+McDowall" TargetMode="External"/><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6.xml"/><Relationship Id="rId1" Type="http://schemas.openxmlformats.org/officeDocument/2006/relationships/slideLayout" Target="../slideLayouts/slideLayout25.xml"/></Relationships>
</file>

<file path=ppt/slides/_rels/slide2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7.xml"/><Relationship Id="rId1" Type="http://schemas.openxmlformats.org/officeDocument/2006/relationships/slideLayout" Target="../slideLayouts/slideLayout25.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Vyn_xLrtZaY" TargetMode="External"/><Relationship Id="rId2" Type="http://schemas.openxmlformats.org/officeDocument/2006/relationships/notesSlide" Target="../notesSlides/notesSlide28.xml"/><Relationship Id="rId1" Type="http://schemas.openxmlformats.org/officeDocument/2006/relationships/slideLayout" Target="../slideLayouts/slideLayout25.xml"/></Relationships>
</file>

<file path=ppt/slides/_rels/slide3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9.xml"/><Relationship Id="rId1" Type="http://schemas.openxmlformats.org/officeDocument/2006/relationships/slideLayout" Target="../slideLayouts/slideLayout25.xml"/></Relationships>
</file>

<file path=ppt/slides/_rels/slide3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0.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2.xml"/><Relationship Id="rId1" Type="http://schemas.openxmlformats.org/officeDocument/2006/relationships/slideLayout" Target="../slideLayouts/slideLayout2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6.xml"/><Relationship Id="rId1" Type="http://schemas.openxmlformats.org/officeDocument/2006/relationships/slideLayout" Target="../slideLayouts/slideLayout25.xml"/></Relationships>
</file>

<file path=ppt/slides/_rels/slide38.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37.xml"/><Relationship Id="rId1" Type="http://schemas.openxmlformats.org/officeDocument/2006/relationships/slideLayout" Target="../slideLayouts/slideLayout2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hyperlink" Target="https://doi:10.1080/1350293X.2012.704762" TargetMode="External"/><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246642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br>
              <a:rPr lang="en-GB" dirty="0"/>
            </a:br>
            <a:br>
              <a:rPr lang="en-GB" dirty="0"/>
            </a:br>
            <a:br>
              <a:rPr lang="en-GB" dirty="0"/>
            </a:br>
            <a:br>
              <a:rPr lang="en-GB" dirty="0"/>
            </a:br>
            <a:br>
              <a:rPr lang="en-GB" dirty="0"/>
            </a:br>
            <a:br>
              <a:rPr lang="en-GB" dirty="0"/>
            </a:br>
            <a:br>
              <a:rPr lang="en-GB" dirty="0"/>
            </a:br>
            <a:r>
              <a:rPr lang="en-GB" sz="3600" b="1" dirty="0">
                <a:latin typeface="Arial" panose="020B0604020202020204" pitchFamily="34" charset="0"/>
                <a:cs typeface="Arial" panose="020B0604020202020204" pitchFamily="34" charset="0"/>
              </a:rPr>
              <a:t>ECEY6003/C</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ECEY6003</a:t>
            </a:r>
            <a:br>
              <a:rPr lang="en-GB" sz="3600" b="1" dirty="0">
                <a:latin typeface="Arial" panose="020B0604020202020204" pitchFamily="34" charset="0"/>
                <a:cs typeface="Arial" panose="020B0604020202020204" pitchFamily="34" charset="0"/>
              </a:rPr>
            </a:br>
            <a:r>
              <a:rPr lang="en-GB" sz="3200" b="1" i="1" dirty="0"/>
              <a:t> </a:t>
            </a:r>
            <a:br>
              <a:rPr lang="en-GB" sz="3200" dirty="0"/>
            </a:br>
            <a:r>
              <a:rPr lang="cy-GB" sz="3100" b="1" dirty="0">
                <a:effectLst/>
                <a:latin typeface="Arial" panose="020B0604020202020204" pitchFamily="34" charset="0"/>
                <a:ea typeface="Times New Roman" panose="02020603050405020304" pitchFamily="18" charset="0"/>
              </a:rPr>
              <a:t>Arweinyddiaeth Gatalytig: hawliau, gwydnwch a newid cymdeithasol</a:t>
            </a:r>
            <a:br>
              <a:rPr lang="en-GB" sz="3200" b="1" dirty="0">
                <a:latin typeface="Arial" panose="020B0604020202020204" pitchFamily="34" charset="0"/>
                <a:cs typeface="Arial" panose="020B0604020202020204" pitchFamily="34" charset="0"/>
              </a:rPr>
            </a:br>
            <a:br>
              <a:rPr lang="en-GB" sz="3100" b="1" dirty="0">
                <a:latin typeface="Arial" panose="020B0604020202020204" pitchFamily="34" charset="0"/>
                <a:cs typeface="Arial" panose="020B0604020202020204" pitchFamily="34" charset="0"/>
              </a:rPr>
            </a:br>
            <a:r>
              <a:rPr lang="en-GB" sz="3100" b="1" dirty="0">
                <a:effectLst/>
                <a:latin typeface="Arial" panose="020B0604020202020204" pitchFamily="34" charset="0"/>
                <a:ea typeface="Times New Roman" panose="02020603050405020304" pitchFamily="18" charset="0"/>
                <a:cs typeface="Arial" panose="020B0604020202020204" pitchFamily="34" charset="0"/>
              </a:rPr>
              <a:t>Catalytic Leadership: rights, resilience and social change</a:t>
            </a: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r>
              <a:rPr lang="en-GB" sz="4000" b="1" dirty="0" err="1">
                <a:latin typeface="Arial" panose="020B0604020202020204" pitchFamily="34" charset="0"/>
                <a:cs typeface="Arial" panose="020B0604020202020204" pitchFamily="34" charset="0"/>
              </a:rPr>
              <a:t>Darlith</a:t>
            </a:r>
            <a:r>
              <a:rPr lang="en-GB" sz="4000" b="1" dirty="0">
                <a:latin typeface="Arial" panose="020B0604020202020204" pitchFamily="34" charset="0"/>
                <a:cs typeface="Arial" panose="020B0604020202020204" pitchFamily="34" charset="0"/>
              </a:rPr>
              <a:t> 3 – Beth </a:t>
            </a:r>
            <a:r>
              <a:rPr lang="en-GB" sz="4000" b="1" dirty="0" err="1">
                <a:latin typeface="Arial" panose="020B0604020202020204" pitchFamily="34" charset="0"/>
                <a:cs typeface="Arial" panose="020B0604020202020204" pitchFamily="34" charset="0"/>
              </a:rPr>
              <a:t>yw</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Arweinyddiaeth</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Gatalytig</a:t>
            </a:r>
            <a:r>
              <a:rPr lang="en-GB" sz="4000" b="1" dirty="0">
                <a:latin typeface="Arial" panose="020B0604020202020204" pitchFamily="34" charset="0"/>
                <a:cs typeface="Arial" panose="020B0604020202020204" pitchFamily="34" charset="0"/>
              </a:rPr>
              <a:t>?</a:t>
            </a: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Lecture 3 – What is Catalytic Leadership?  </a:t>
            </a:r>
            <a:br>
              <a:rPr lang="en-GB" sz="3600"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dirty="0"/>
              <a:t>  </a:t>
            </a:r>
          </a:p>
        </p:txBody>
      </p:sp>
    </p:spTree>
    <p:extLst>
      <p:ext uri="{BB962C8B-B14F-4D97-AF65-F5344CB8AC3E}">
        <p14:creationId xmlns:p14="http://schemas.microsoft.com/office/powerpoint/2010/main" val="2417006755"/>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B882C-7715-43A5-8DE5-07F25FCF090B}"/>
              </a:ext>
            </a:extLst>
          </p:cNvPr>
          <p:cNvSpPr>
            <a:spLocks noGrp="1"/>
          </p:cNvSpPr>
          <p:nvPr>
            <p:ph type="title"/>
          </p:nvPr>
        </p:nvSpPr>
        <p:spPr>
          <a:xfrm>
            <a:off x="838200" y="365127"/>
            <a:ext cx="10515600" cy="939691"/>
          </a:xfrm>
        </p:spPr>
        <p:txBody>
          <a:bodyPr>
            <a:normAutofit fontScale="90000"/>
          </a:bodyPr>
          <a:lstStyle/>
          <a:p>
            <a:r>
              <a:rPr lang="en-GB" b="1" dirty="0" err="1">
                <a:latin typeface="Arial" panose="020B0604020202020204" pitchFamily="34" charset="0"/>
                <a:cs typeface="Arial" panose="020B0604020202020204" pitchFamily="34" charset="0"/>
              </a:rPr>
              <a:t>Adnoddau</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Resources</a:t>
            </a:r>
          </a:p>
        </p:txBody>
      </p:sp>
      <p:sp>
        <p:nvSpPr>
          <p:cNvPr id="3" name="Content Placeholder 2">
            <a:extLst>
              <a:ext uri="{FF2B5EF4-FFF2-40B4-BE49-F238E27FC236}">
                <a16:creationId xmlns:a16="http://schemas.microsoft.com/office/drawing/2014/main" id="{B185BF50-5AF9-4E77-87E7-99BB73CB1DEF}"/>
              </a:ext>
            </a:extLst>
          </p:cNvPr>
          <p:cNvSpPr>
            <a:spLocks noGrp="1"/>
          </p:cNvSpPr>
          <p:nvPr>
            <p:ph sz="half" idx="1"/>
          </p:nvPr>
        </p:nvSpPr>
        <p:spPr>
          <a:xfrm>
            <a:off x="838200" y="1551398"/>
            <a:ext cx="5181600" cy="4625565"/>
          </a:xfrm>
        </p:spPr>
        <p:txBody>
          <a:bodyPr>
            <a:normAutofit fontScale="92500"/>
          </a:bodyPr>
          <a:lstStyle/>
          <a:p>
            <a:r>
              <a:rPr lang="en-GB" dirty="0" err="1"/>
              <a:t>Darlithoedd</a:t>
            </a:r>
            <a:r>
              <a:rPr lang="en-GB" dirty="0"/>
              <a:t> – PowerPoints </a:t>
            </a:r>
            <a:r>
              <a:rPr lang="en-GB" dirty="0" err="1"/>
              <a:t>ar</a:t>
            </a:r>
            <a:r>
              <a:rPr lang="en-GB" dirty="0"/>
              <a:t> Moodle a </a:t>
            </a:r>
            <a:r>
              <a:rPr lang="en-GB" dirty="0" err="1"/>
              <a:t>mynychu</a:t>
            </a:r>
            <a:r>
              <a:rPr lang="en-GB" dirty="0"/>
              <a:t> </a:t>
            </a:r>
            <a:r>
              <a:rPr lang="en-GB" dirty="0" err="1"/>
              <a:t>darlithoedd</a:t>
            </a:r>
            <a:endParaRPr lang="en-GB" dirty="0"/>
          </a:p>
          <a:p>
            <a:r>
              <a:rPr lang="en-GB" dirty="0"/>
              <a:t>Leganto – </a:t>
            </a:r>
            <a:r>
              <a:rPr lang="en-GB" dirty="0" err="1"/>
              <a:t>Rhestr</a:t>
            </a:r>
            <a:r>
              <a:rPr lang="en-GB" dirty="0"/>
              <a:t> </a:t>
            </a:r>
            <a:r>
              <a:rPr lang="en-GB" dirty="0" err="1"/>
              <a:t>ddarllen</a:t>
            </a:r>
            <a:r>
              <a:rPr lang="en-GB" dirty="0"/>
              <a:t> </a:t>
            </a:r>
            <a:r>
              <a:rPr lang="en-GB" dirty="0" err="1"/>
              <a:t>ar-lein</a:t>
            </a:r>
            <a:endParaRPr lang="en-GB" dirty="0"/>
          </a:p>
          <a:p>
            <a:r>
              <a:rPr lang="en-GB" dirty="0" err="1"/>
              <a:t>Darllen</a:t>
            </a:r>
            <a:r>
              <a:rPr lang="en-GB" dirty="0"/>
              <a:t> </a:t>
            </a:r>
            <a:r>
              <a:rPr lang="en-GB" dirty="0" err="1"/>
              <a:t>ychwanegol</a:t>
            </a:r>
            <a:r>
              <a:rPr lang="en-GB" dirty="0"/>
              <a:t> </a:t>
            </a:r>
            <a:r>
              <a:rPr lang="en-GB" dirty="0" err="1"/>
              <a:t>ar</a:t>
            </a:r>
            <a:r>
              <a:rPr lang="en-GB" dirty="0"/>
              <a:t> Moodle</a:t>
            </a:r>
          </a:p>
          <a:p>
            <a:r>
              <a:rPr lang="en-GB" dirty="0" err="1"/>
              <a:t>Tasgiau</a:t>
            </a:r>
            <a:r>
              <a:rPr lang="en-GB" dirty="0"/>
              <a:t> </a:t>
            </a:r>
            <a:r>
              <a:rPr lang="en-GB" dirty="0" err="1"/>
              <a:t>wythnosol</a:t>
            </a:r>
            <a:r>
              <a:rPr lang="en-GB" dirty="0"/>
              <a:t>: </a:t>
            </a:r>
            <a:r>
              <a:rPr lang="en-GB" dirty="0" err="1"/>
              <a:t>ymchwil</a:t>
            </a:r>
            <a:r>
              <a:rPr lang="en-GB" dirty="0"/>
              <a:t> a </a:t>
            </a:r>
            <a:r>
              <a:rPr lang="en-GB" dirty="0" err="1"/>
              <a:t>darllen</a:t>
            </a:r>
            <a:r>
              <a:rPr lang="en-GB" dirty="0"/>
              <a:t> </a:t>
            </a:r>
            <a:r>
              <a:rPr lang="en-GB" dirty="0" err="1"/>
              <a:t>pellach</a:t>
            </a:r>
            <a:r>
              <a:rPr lang="en-GB" dirty="0"/>
              <a:t> o </a:t>
            </a:r>
            <a:r>
              <a:rPr lang="en-GB" dirty="0" err="1"/>
              <a:t>fewn</a:t>
            </a:r>
            <a:r>
              <a:rPr lang="en-GB" dirty="0"/>
              <a:t> bob </a:t>
            </a:r>
            <a:r>
              <a:rPr lang="en-GB" dirty="0" err="1"/>
              <a:t>darlith</a:t>
            </a:r>
            <a:endParaRPr lang="en-GB" dirty="0"/>
          </a:p>
          <a:p>
            <a:r>
              <a:rPr lang="en-GB" b="1" dirty="0"/>
              <a:t>MANTEISIWCH AR BOB CYFLE </a:t>
            </a:r>
            <a:r>
              <a:rPr lang="en-GB" dirty="0" err="1"/>
              <a:t>i</a:t>
            </a:r>
            <a:r>
              <a:rPr lang="en-GB" dirty="0"/>
              <a:t> </a:t>
            </a:r>
            <a:r>
              <a:rPr lang="en-GB" dirty="0" err="1"/>
              <a:t>ddefnyddio’r</a:t>
            </a:r>
            <a:r>
              <a:rPr lang="en-GB" dirty="0"/>
              <a:t> </a:t>
            </a:r>
            <a:r>
              <a:rPr lang="en-GB" dirty="0" err="1"/>
              <a:t>adnoddau</a:t>
            </a:r>
            <a:r>
              <a:rPr lang="en-GB" dirty="0"/>
              <a:t> </a:t>
            </a:r>
            <a:r>
              <a:rPr lang="en-GB" dirty="0" err="1"/>
              <a:t>sydd</a:t>
            </a:r>
            <a:r>
              <a:rPr lang="en-GB" dirty="0"/>
              <a:t> </a:t>
            </a:r>
            <a:r>
              <a:rPr lang="en-GB" dirty="0" err="1"/>
              <a:t>ar</a:t>
            </a:r>
            <a:r>
              <a:rPr lang="en-GB" dirty="0"/>
              <a:t> </a:t>
            </a:r>
            <a:r>
              <a:rPr lang="en-GB" dirty="0" err="1"/>
              <a:t>gael</a:t>
            </a:r>
            <a:r>
              <a:rPr lang="en-GB" dirty="0"/>
              <a:t> </a:t>
            </a:r>
            <a:r>
              <a:rPr lang="en-GB" dirty="0" err="1"/>
              <a:t>i</a:t>
            </a:r>
            <a:r>
              <a:rPr lang="en-GB" dirty="0"/>
              <a:t> chi. </a:t>
            </a:r>
          </a:p>
        </p:txBody>
      </p:sp>
      <p:sp>
        <p:nvSpPr>
          <p:cNvPr id="4" name="Content Placeholder 3">
            <a:extLst>
              <a:ext uri="{FF2B5EF4-FFF2-40B4-BE49-F238E27FC236}">
                <a16:creationId xmlns:a16="http://schemas.microsoft.com/office/drawing/2014/main" id="{233B6080-66E5-4A29-B8DD-720345F2FA9C}"/>
              </a:ext>
            </a:extLst>
          </p:cNvPr>
          <p:cNvSpPr>
            <a:spLocks noGrp="1"/>
          </p:cNvSpPr>
          <p:nvPr>
            <p:ph sz="half" idx="2"/>
          </p:nvPr>
        </p:nvSpPr>
        <p:spPr>
          <a:xfrm>
            <a:off x="6172200" y="1551398"/>
            <a:ext cx="5181600" cy="4351338"/>
          </a:xfrm>
        </p:spPr>
        <p:txBody>
          <a:bodyPr>
            <a:normAutofit fontScale="92500"/>
          </a:bodyPr>
          <a:lstStyle/>
          <a:p>
            <a:r>
              <a:rPr lang="en-GB" dirty="0"/>
              <a:t>Lectures – PowerPoints on Moodle and attending lectures</a:t>
            </a:r>
          </a:p>
          <a:p>
            <a:r>
              <a:rPr lang="en-GB" dirty="0"/>
              <a:t>Leganto – Online reading list</a:t>
            </a:r>
          </a:p>
          <a:p>
            <a:r>
              <a:rPr lang="en-GB" dirty="0"/>
              <a:t>Additional reading on Moodle</a:t>
            </a:r>
          </a:p>
          <a:p>
            <a:r>
              <a:rPr lang="en-GB" dirty="0"/>
              <a:t>Weekly tasks: additional research and reading within each lecture</a:t>
            </a:r>
          </a:p>
          <a:p>
            <a:r>
              <a:rPr lang="en-GB" b="1" dirty="0"/>
              <a:t>TAKE ADVANTAGE OF EVERY OPPORTUNITY </a:t>
            </a:r>
            <a:r>
              <a:rPr lang="en-GB" dirty="0"/>
              <a:t>to use the resources that are available to you. </a:t>
            </a:r>
          </a:p>
        </p:txBody>
      </p:sp>
    </p:spTree>
    <p:extLst>
      <p:ext uri="{BB962C8B-B14F-4D97-AF65-F5344CB8AC3E}">
        <p14:creationId xmlns:p14="http://schemas.microsoft.com/office/powerpoint/2010/main" val="6461488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6449" y="365127"/>
            <a:ext cx="10737351" cy="1325563"/>
          </a:xfrm>
        </p:spPr>
        <p:txBody>
          <a:bodyPr>
            <a:normAutofit/>
          </a:bodyPr>
          <a:lstStyle/>
          <a:p>
            <a:pPr>
              <a:defRPr/>
            </a:pPr>
            <a:r>
              <a:rPr lang="en-GB" sz="3600" b="1" dirty="0">
                <a:latin typeface="Arial" panose="020B0604020202020204" pitchFamily="34" charset="0"/>
                <a:cs typeface="Arial" panose="020B0604020202020204" pitchFamily="34" charset="0"/>
              </a:rPr>
              <a:t>Sgiliau </a:t>
            </a:r>
            <a:r>
              <a:rPr lang="en-GB" sz="3600" b="1" dirty="0" err="1">
                <a:latin typeface="Arial" panose="020B0604020202020204" pitchFamily="34" charset="0"/>
                <a:cs typeface="Arial" panose="020B0604020202020204" pitchFamily="34" charset="0"/>
              </a:rPr>
              <a:t>Cyflogadwyedd</a:t>
            </a:r>
            <a:r>
              <a:rPr lang="en-GB" sz="3600" b="1" dirty="0">
                <a:latin typeface="Arial" panose="020B0604020202020204" pitchFamily="34" charset="0"/>
                <a:cs typeface="Arial" panose="020B0604020202020204" pitchFamily="34" charset="0"/>
              </a:rPr>
              <a:t>/</a:t>
            </a:r>
            <a:r>
              <a:rPr lang="en-GB" sz="3600" b="1" dirty="0" err="1">
                <a:latin typeface="Arial" panose="020B0604020202020204" pitchFamily="34" charset="0"/>
                <a:cs typeface="Arial" panose="020B0604020202020204" pitchFamily="34" charset="0"/>
              </a:rPr>
              <a:t>Trosglwyddadwy</a:t>
            </a:r>
            <a:br>
              <a:rPr lang="en-GB"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Employability/Transferable Skill</a:t>
            </a:r>
            <a:r>
              <a:rPr lang="en-GB" sz="3600" b="1" dirty="0">
                <a:latin typeface="Lucida Sans" panose="020B0602030504020204" pitchFamily="34" charset="0"/>
              </a:rPr>
              <a:t>s</a:t>
            </a:r>
            <a:endParaRPr lang="en-US" sz="3600" b="1" dirty="0">
              <a:latin typeface="Lucida Sans" panose="020B0602030504020204" pitchFamily="34" charset="0"/>
            </a:endParaRPr>
          </a:p>
        </p:txBody>
      </p:sp>
      <p:sp>
        <p:nvSpPr>
          <p:cNvPr id="19459" name="Content Placeholder 2"/>
          <p:cNvSpPr>
            <a:spLocks noGrp="1"/>
          </p:cNvSpPr>
          <p:nvPr>
            <p:ph sz="half" idx="1"/>
          </p:nvPr>
        </p:nvSpPr>
        <p:spPr>
          <a:xfrm>
            <a:off x="616449" y="1890444"/>
            <a:ext cx="5403351" cy="3699143"/>
          </a:xfrm>
        </p:spPr>
        <p:txBody>
          <a:bodyPr/>
          <a:lstStyle/>
          <a:p>
            <a:r>
              <a:rPr lang="en-GB" altLang="en-US" dirty="0" err="1">
                <a:latin typeface="Arial" panose="020B0604020202020204" pitchFamily="34" charset="0"/>
                <a:cs typeface="Arial" panose="020B0604020202020204" pitchFamily="34" charset="0"/>
              </a:rPr>
              <a:t>Trefniadaeth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Rheoli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p:txBody>
      </p:sp>
      <p:sp>
        <p:nvSpPr>
          <p:cNvPr id="19460" name="Content Placeholder 3"/>
          <p:cNvSpPr>
            <a:spLocks noGrp="1"/>
          </p:cNvSpPr>
          <p:nvPr>
            <p:ph sz="half" idx="2"/>
          </p:nvPr>
        </p:nvSpPr>
        <p:spPr>
          <a:xfrm>
            <a:off x="6172199" y="1890444"/>
            <a:ext cx="5403351" cy="3699144"/>
          </a:xfrm>
        </p:spPr>
        <p:txBody>
          <a:bodyPr/>
          <a:lstStyle/>
          <a:p>
            <a:r>
              <a:rPr lang="en-GB" altLang="en-US" dirty="0">
                <a:latin typeface="Arial" panose="020B0604020202020204" pitchFamily="34" charset="0"/>
                <a:cs typeface="Arial" panose="020B0604020202020204" pitchFamily="34" charset="0"/>
              </a:rPr>
              <a:t>Organisation</a:t>
            </a:r>
          </a:p>
          <a:p>
            <a:r>
              <a:rPr lang="en-GB" altLang="en-US" dirty="0">
                <a:latin typeface="Arial" panose="020B0604020202020204" pitchFamily="34" charset="0"/>
                <a:cs typeface="Arial" panose="020B0604020202020204" pitchFamily="34" charset="0"/>
              </a:rPr>
              <a:t>Planning</a:t>
            </a:r>
          </a:p>
          <a:p>
            <a:r>
              <a:rPr lang="en-GB" altLang="en-US" dirty="0">
                <a:latin typeface="Arial" panose="020B0604020202020204" pitchFamily="34" charset="0"/>
                <a:cs typeface="Arial" panose="020B0604020202020204" pitchFamily="34" charset="0"/>
              </a:rPr>
              <a:t>Time management</a:t>
            </a:r>
          </a:p>
          <a:p>
            <a:r>
              <a:rPr lang="en-GB" altLang="en-US" dirty="0">
                <a:latin typeface="Arial" panose="020B0604020202020204" pitchFamily="34" charset="0"/>
                <a:cs typeface="Arial" panose="020B0604020202020204" pitchFamily="34" charset="0"/>
              </a:rPr>
              <a:t>Professionalism </a:t>
            </a:r>
          </a:p>
          <a:p>
            <a:r>
              <a:rPr lang="en-GB" altLang="en-US" dirty="0">
                <a:latin typeface="Arial" panose="020B0604020202020204" pitchFamily="34" charset="0"/>
                <a:cs typeface="Arial" panose="020B0604020202020204" pitchFamily="34" charset="0"/>
              </a:rPr>
              <a:t>Awareness </a:t>
            </a:r>
          </a:p>
          <a:p>
            <a:r>
              <a:rPr lang="en-GB" altLang="en-US" dirty="0">
                <a:latin typeface="Arial" panose="020B0604020202020204" pitchFamily="34" charset="0"/>
                <a:cs typeface="Arial" panose="020B0604020202020204" pitchFamily="34" charset="0"/>
              </a:rPr>
              <a:t>Increased knowledge and understanding  </a:t>
            </a:r>
            <a:endParaRPr lang="en-US" altLang="en-US" dirty="0">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624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1D98CAC-3EFF-4342-BD5A-6C0E8CAB4C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40068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52515A7C-219A-4BCD-AD2D-A3D1E757E48D}"/>
              </a:ext>
            </a:extLst>
          </p:cNvPr>
          <p:cNvSpPr>
            <a:spLocks noGrp="1"/>
          </p:cNvSpPr>
          <p:nvPr>
            <p:ph type="title"/>
          </p:nvPr>
        </p:nvSpPr>
        <p:spPr>
          <a:xfrm>
            <a:off x="838200" y="914403"/>
            <a:ext cx="10515600" cy="2514598"/>
          </a:xfrm>
        </p:spPr>
        <p:txBody>
          <a:bodyPr vert="horz" lIns="91440" tIns="45720" rIns="91440" bIns="45720" rtlCol="0" anchor="b">
            <a:normAutofit fontScale="90000"/>
          </a:bodyPr>
          <a:lstStyle/>
          <a:p>
            <a:pPr algn="ctr"/>
            <a:r>
              <a:rPr lang="en-US" sz="8000" kern="1200" dirty="0" err="1">
                <a:solidFill>
                  <a:srgbClr val="FFFFFF"/>
                </a:solidFill>
                <a:latin typeface="Arial" panose="020B0604020202020204" pitchFamily="34" charset="0"/>
                <a:cs typeface="Arial" panose="020B0604020202020204" pitchFamily="34" charset="0"/>
              </a:rPr>
              <a:t>Arweinyddiaeth</a:t>
            </a:r>
            <a:r>
              <a:rPr lang="en-US" sz="8000" kern="1200" dirty="0">
                <a:solidFill>
                  <a:srgbClr val="FFFFFF"/>
                </a:solidFill>
                <a:latin typeface="Arial" panose="020B0604020202020204" pitchFamily="34" charset="0"/>
                <a:cs typeface="Arial" panose="020B0604020202020204" pitchFamily="34" charset="0"/>
              </a:rPr>
              <a:t> </a:t>
            </a:r>
            <a:r>
              <a:rPr lang="en-US" sz="8000" kern="1200" dirty="0" err="1">
                <a:solidFill>
                  <a:srgbClr val="FFFFFF"/>
                </a:solidFill>
                <a:latin typeface="Arial" panose="020B0604020202020204" pitchFamily="34" charset="0"/>
                <a:cs typeface="Arial" panose="020B0604020202020204" pitchFamily="34" charset="0"/>
              </a:rPr>
              <a:t>Gatalytig</a:t>
            </a:r>
            <a:br>
              <a:rPr lang="en-US" sz="8000" kern="1200" dirty="0">
                <a:solidFill>
                  <a:srgbClr val="FFFFFF"/>
                </a:solidFill>
                <a:latin typeface="Arial" panose="020B0604020202020204" pitchFamily="34" charset="0"/>
                <a:cs typeface="Arial" panose="020B0604020202020204" pitchFamily="34" charset="0"/>
              </a:rPr>
            </a:br>
            <a:r>
              <a:rPr lang="en-US" sz="8000" kern="1200" dirty="0">
                <a:solidFill>
                  <a:srgbClr val="FFFFFF"/>
                </a:solidFill>
                <a:latin typeface="Arial" panose="020B0604020202020204" pitchFamily="34" charset="0"/>
                <a:cs typeface="Arial" panose="020B0604020202020204" pitchFamily="34" charset="0"/>
              </a:rPr>
              <a:t>Catalytic Leadership </a:t>
            </a:r>
            <a:br>
              <a:rPr lang="en-US" sz="8000" kern="1200" dirty="0">
                <a:solidFill>
                  <a:srgbClr val="FFFFFF"/>
                </a:solidFill>
                <a:latin typeface="Arial" panose="020B0604020202020204" pitchFamily="34" charset="0"/>
                <a:cs typeface="Arial" panose="020B0604020202020204" pitchFamily="34" charset="0"/>
              </a:rPr>
            </a:br>
            <a:r>
              <a:rPr lang="en-US" sz="4900" b="1" kern="1200" dirty="0" err="1">
                <a:solidFill>
                  <a:srgbClr val="FFFFFF"/>
                </a:solidFill>
                <a:latin typeface="Arial" panose="020B0604020202020204" pitchFamily="34" charset="0"/>
                <a:cs typeface="Arial" panose="020B0604020202020204" pitchFamily="34" charset="0"/>
              </a:rPr>
              <a:t>Wythnos</a:t>
            </a:r>
            <a:r>
              <a:rPr lang="en-US" sz="4900" b="1" kern="1200" dirty="0">
                <a:solidFill>
                  <a:srgbClr val="FFFFFF"/>
                </a:solidFill>
                <a:latin typeface="Arial" panose="020B0604020202020204" pitchFamily="34" charset="0"/>
                <a:cs typeface="Arial" panose="020B0604020202020204" pitchFamily="34" charset="0"/>
              </a:rPr>
              <a:t> 2/Week 2</a:t>
            </a:r>
          </a:p>
        </p:txBody>
      </p:sp>
    </p:spTree>
    <p:extLst>
      <p:ext uri="{BB962C8B-B14F-4D97-AF65-F5344CB8AC3E}">
        <p14:creationId xmlns:p14="http://schemas.microsoft.com/office/powerpoint/2010/main" val="36437690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A802E39-BE42-4CE0-998D-111083AFB08F}"/>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Re-cap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Wythnos</a:t>
            </a:r>
            <a:r>
              <a:rPr lang="en-GB" dirty="0">
                <a:latin typeface="Arial" panose="020B0604020202020204" pitchFamily="34" charset="0"/>
                <a:cs typeface="Arial" panose="020B0604020202020204" pitchFamily="34" charset="0"/>
              </a:rPr>
              <a:t> 1</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Re-cap on Week 1</a:t>
            </a:r>
          </a:p>
        </p:txBody>
      </p:sp>
      <p:sp>
        <p:nvSpPr>
          <p:cNvPr id="4" name="Content Placeholder 3">
            <a:extLst>
              <a:ext uri="{FF2B5EF4-FFF2-40B4-BE49-F238E27FC236}">
                <a16:creationId xmlns:a16="http://schemas.microsoft.com/office/drawing/2014/main" id="{B353FA3D-BAEC-4C1C-B002-E6F5B079B8B5}"/>
              </a:ext>
            </a:extLst>
          </p:cNvPr>
          <p:cNvSpPr>
            <a:spLocks noGrp="1"/>
          </p:cNvSpPr>
          <p:nvPr>
            <p:ph sz="half" idx="1"/>
          </p:nvPr>
        </p:nvSpPr>
        <p:spPr/>
        <p:txBody>
          <a:bodyPr>
            <a:normAutofit/>
          </a:bodyPr>
          <a:lstStyle/>
          <a:p>
            <a:r>
              <a:rPr lang="en-GB" sz="3600" dirty="0">
                <a:latin typeface="Arial" panose="020B0604020202020204" pitchFamily="34" charset="0"/>
                <a:cs typeface="Arial" panose="020B0604020202020204" pitchFamily="34" charset="0"/>
              </a:rPr>
              <a:t>Beth </a:t>
            </a:r>
            <a:r>
              <a:rPr lang="en-GB" sz="3600" dirty="0" err="1">
                <a:latin typeface="Arial" panose="020B0604020202020204" pitchFamily="34" charset="0"/>
                <a:cs typeface="Arial" panose="020B0604020202020204" pitchFamily="34" charset="0"/>
              </a:rPr>
              <a:t>yw</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eich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dealltwriaeth</a:t>
            </a:r>
            <a:r>
              <a:rPr lang="en-GB" sz="3600" dirty="0">
                <a:latin typeface="Arial" panose="020B0604020202020204" pitchFamily="34" charset="0"/>
                <a:cs typeface="Arial" panose="020B0604020202020204" pitchFamily="34" charset="0"/>
              </a:rPr>
              <a:t> mor belled o </a:t>
            </a:r>
            <a:r>
              <a:rPr lang="en-GB" sz="3600" dirty="0" err="1">
                <a:latin typeface="Arial" panose="020B0604020202020204" pitchFamily="34" charset="0"/>
                <a:cs typeface="Arial" panose="020B0604020202020204" pitchFamily="34" charset="0"/>
              </a:rPr>
              <a:t>beth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yw</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arweinyddiaeth</a:t>
            </a:r>
            <a:r>
              <a:rPr lang="en-GB" sz="3600" dirty="0">
                <a:latin typeface="Arial" panose="020B0604020202020204" pitchFamily="34" charset="0"/>
                <a:cs typeface="Arial" panose="020B0604020202020204" pitchFamily="34" charset="0"/>
              </a:rPr>
              <a:t> </a:t>
            </a:r>
            <a:r>
              <a:rPr lang="en-GB" sz="3600" dirty="0" err="1">
                <a:latin typeface="Arial" panose="020B0604020202020204" pitchFamily="34" charset="0"/>
                <a:cs typeface="Arial" panose="020B0604020202020204" pitchFamily="34" charset="0"/>
              </a:rPr>
              <a:t>gatalytig</a:t>
            </a:r>
            <a:r>
              <a:rPr lang="en-GB" sz="3600" dirty="0">
                <a:latin typeface="Arial" panose="020B0604020202020204" pitchFamily="34" charset="0"/>
                <a:cs typeface="Arial" panose="020B0604020202020204" pitchFamily="34" charset="0"/>
              </a:rPr>
              <a:t>? </a:t>
            </a:r>
          </a:p>
          <a:p>
            <a:endParaRPr lang="en-GB" sz="3600" dirty="0">
              <a:latin typeface="Arial" panose="020B0604020202020204" pitchFamily="34" charset="0"/>
              <a:cs typeface="Arial" panose="020B0604020202020204" pitchFamily="34" charset="0"/>
            </a:endParaRPr>
          </a:p>
          <a:p>
            <a:r>
              <a:rPr lang="en-GB" sz="3600" dirty="0" err="1">
                <a:latin typeface="Arial" panose="020B0604020202020204" pitchFamily="34" charset="0"/>
                <a:cs typeface="Arial" panose="020B0604020202020204" pitchFamily="34" charset="0"/>
              </a:rPr>
              <a:t>Trafodwch</a:t>
            </a:r>
            <a:r>
              <a:rPr lang="en-GB" sz="3600" dirty="0">
                <a:latin typeface="Arial" panose="020B0604020202020204" pitchFamily="34" charset="0"/>
                <a:cs typeface="Arial" panose="020B0604020202020204" pitchFamily="34" charset="0"/>
              </a:rPr>
              <a:t>…</a:t>
            </a:r>
          </a:p>
        </p:txBody>
      </p:sp>
      <p:sp>
        <p:nvSpPr>
          <p:cNvPr id="5" name="Content Placeholder 4">
            <a:extLst>
              <a:ext uri="{FF2B5EF4-FFF2-40B4-BE49-F238E27FC236}">
                <a16:creationId xmlns:a16="http://schemas.microsoft.com/office/drawing/2014/main" id="{CFE9AFAA-7433-4866-A8AC-65B086877C05}"/>
              </a:ext>
            </a:extLst>
          </p:cNvPr>
          <p:cNvSpPr>
            <a:spLocks noGrp="1"/>
          </p:cNvSpPr>
          <p:nvPr>
            <p:ph sz="half" idx="2"/>
          </p:nvPr>
        </p:nvSpPr>
        <p:spPr/>
        <p:txBody>
          <a:bodyPr/>
          <a:lstStyle/>
          <a:p>
            <a:r>
              <a:rPr lang="en-GB" sz="3600" dirty="0">
                <a:latin typeface="Arial" panose="020B0604020202020204" pitchFamily="34" charset="0"/>
                <a:cs typeface="Arial" panose="020B0604020202020204" pitchFamily="34" charset="0"/>
              </a:rPr>
              <a:t>What is your understanding so far of what catalytic leadership is?</a:t>
            </a:r>
          </a:p>
          <a:p>
            <a:endParaRPr lang="en-GB" sz="3600" dirty="0">
              <a:latin typeface="Arial" panose="020B0604020202020204" pitchFamily="34" charset="0"/>
              <a:cs typeface="Arial" panose="020B0604020202020204" pitchFamily="34" charset="0"/>
            </a:endParaRPr>
          </a:p>
          <a:p>
            <a:r>
              <a:rPr lang="en-GB" sz="3600" dirty="0">
                <a:latin typeface="Arial" panose="020B0604020202020204" pitchFamily="34" charset="0"/>
                <a:cs typeface="Arial" panose="020B0604020202020204" pitchFamily="34" charset="0"/>
              </a:rPr>
              <a:t>Discuss…</a:t>
            </a:r>
          </a:p>
          <a:p>
            <a:endParaRPr lang="en-GB" dirty="0"/>
          </a:p>
        </p:txBody>
      </p:sp>
    </p:spTree>
    <p:extLst>
      <p:ext uri="{BB962C8B-B14F-4D97-AF65-F5344CB8AC3E}">
        <p14:creationId xmlns:p14="http://schemas.microsoft.com/office/powerpoint/2010/main" val="19326155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err="1">
                <a:latin typeface="Arial" panose="020B0604020202020204" pitchFamily="34" charset="0"/>
                <a:cs typeface="Arial" panose="020B0604020202020204" pitchFamily="34" charset="0"/>
              </a:rPr>
              <a:t>Re-cap</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Catalytig</a:t>
            </a:r>
            <a:r>
              <a:rPr lang="en-GB"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r>
              <a:rPr lang="en-GB" b="1" dirty="0" err="1">
                <a:latin typeface="Arial" panose="020B0604020202020204" pitchFamily="34" charset="0"/>
                <a:cs typeface="Arial" panose="020B0604020202020204" pitchFamily="34" charset="0"/>
              </a:rPr>
              <a:t>Re-cap</a:t>
            </a:r>
            <a:r>
              <a:rPr lang="en-GB" dirty="0" err="1">
                <a:latin typeface="Arial" panose="020B0604020202020204" pitchFamily="34" charset="0"/>
                <a:cs typeface="Arial" panose="020B0604020202020204" pitchFamily="34" charset="0"/>
              </a:rPr>
              <a:t>:Catalytic</a:t>
            </a:r>
            <a:r>
              <a:rPr lang="en-GB" dirty="0">
                <a:latin typeface="Arial" panose="020B0604020202020204" pitchFamily="34" charset="0"/>
                <a:cs typeface="Arial" panose="020B0604020202020204" pitchFamily="34" charset="0"/>
              </a:rPr>
              <a:t> Leadership</a:t>
            </a:r>
          </a:p>
        </p:txBody>
      </p:sp>
      <p:sp>
        <p:nvSpPr>
          <p:cNvPr id="3" name="Content Placeholder 2"/>
          <p:cNvSpPr>
            <a:spLocks noGrp="1"/>
          </p:cNvSpPr>
          <p:nvPr>
            <p:ph sz="half" idx="1"/>
          </p:nvPr>
        </p:nvSpPr>
        <p:spPr>
          <a:xfrm>
            <a:off x="838200" y="1825625"/>
            <a:ext cx="4682706" cy="4351338"/>
          </a:xfrm>
        </p:spPr>
        <p:txBody>
          <a:bodyPr>
            <a:normAutofit/>
          </a:bodyPr>
          <a:lstStyle/>
          <a:p>
            <a:pPr marL="0" indent="0">
              <a:buNone/>
            </a:pPr>
            <a:r>
              <a:rPr lang="en-GB" dirty="0" err="1">
                <a:latin typeface="Arial" panose="020B0604020202020204" pitchFamily="34" charset="0"/>
                <a:cs typeface="Arial" panose="020B0604020202020204" pitchFamily="34" charset="0"/>
              </a:rPr>
              <a:t>Nid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dod</a:t>
            </a:r>
            <a:r>
              <a:rPr lang="en-GB" dirty="0">
                <a:latin typeface="Arial" panose="020B0604020202020204" pitchFamily="34" charset="0"/>
                <a:cs typeface="Arial" panose="020B0604020202020204" pitchFamily="34" charset="0"/>
              </a:rPr>
              <a:t> o </a:t>
            </a:r>
            <a:r>
              <a:rPr lang="en-GB" b="1" dirty="0" err="1">
                <a:latin typeface="Arial" panose="020B0604020202020204" pitchFamily="34" charset="0"/>
                <a:cs typeface="Arial" panose="020B0604020202020204" pitchFamily="34" charset="0"/>
              </a:rPr>
              <a:t>uwchben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o’r</a:t>
            </a:r>
            <a:r>
              <a:rPr lang="en-GB"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blaen</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hwn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dod</a:t>
            </a:r>
            <a:r>
              <a:rPr lang="en-GB" dirty="0">
                <a:latin typeface="Arial" panose="020B0604020202020204" pitchFamily="34" charset="0"/>
                <a:cs typeface="Arial" panose="020B0604020202020204" pitchFamily="34" charset="0"/>
              </a:rPr>
              <a:t> o </a:t>
            </a:r>
            <a:r>
              <a:rPr lang="en-GB" b="1" dirty="0" err="1">
                <a:latin typeface="Arial" panose="020B0604020202020204" pitchFamily="34" charset="0"/>
                <a:cs typeface="Arial" panose="020B0604020202020204" pitchFamily="34" charset="0"/>
              </a:rPr>
              <a:t>unrhyw</a:t>
            </a:r>
            <a:r>
              <a:rPr lang="en-GB" b="1" dirty="0">
                <a:latin typeface="Arial" panose="020B0604020202020204" pitchFamily="34" charset="0"/>
                <a:cs typeface="Arial" panose="020B0604020202020204" pitchFamily="34" charset="0"/>
              </a:rPr>
              <a:t> man </a:t>
            </a:r>
            <a:r>
              <a:rPr lang="en-GB" dirty="0">
                <a:latin typeface="Arial" panose="020B0604020202020204" pitchFamily="34" charset="0"/>
                <a:cs typeface="Arial" panose="020B0604020202020204" pitchFamily="34" charset="0"/>
              </a:rPr>
              <a:t>a</a:t>
            </a:r>
            <a:r>
              <a:rPr lang="en-GB" b="1" dirty="0">
                <a:latin typeface="Arial" panose="020B0604020202020204" pitchFamily="34" charset="0"/>
                <a:cs typeface="Arial" panose="020B0604020202020204" pitchFamily="34" charset="0"/>
              </a:rPr>
              <a:t> bob man.</a:t>
            </a:r>
          </a:p>
          <a:p>
            <a:pPr marL="0" indent="0">
              <a:buNone/>
            </a:pPr>
            <a:endParaRPr lang="en-GB" dirty="0">
              <a:latin typeface="Arial" panose="020B0604020202020204" pitchFamily="34" charset="0"/>
              <a:cs typeface="Arial" panose="020B0604020202020204" pitchFamily="34" charset="0"/>
            </a:endParaRPr>
          </a:p>
          <a:p>
            <a:pPr marL="0" indent="0" algn="r">
              <a:buNone/>
            </a:pPr>
            <a:r>
              <a:rPr lang="en-GB" dirty="0">
                <a:latin typeface="Arial" panose="020B0604020202020204" pitchFamily="34" charset="0"/>
                <a:cs typeface="Arial" panose="020B0604020202020204" pitchFamily="34" charset="0"/>
              </a:rPr>
              <a:t>(Reed a Canning, 2012) </a:t>
            </a:r>
          </a:p>
        </p:txBody>
      </p:sp>
      <p:sp>
        <p:nvSpPr>
          <p:cNvPr id="4" name="Content Placeholder 3"/>
          <p:cNvSpPr>
            <a:spLocks noGrp="1"/>
          </p:cNvSpPr>
          <p:nvPr>
            <p:ph sz="half" idx="2"/>
          </p:nvPr>
        </p:nvSpPr>
        <p:spPr>
          <a:xfrm>
            <a:off x="6504316" y="1825625"/>
            <a:ext cx="4849483" cy="4351338"/>
          </a:xfrm>
        </p:spPr>
        <p:txBody>
          <a:bodyPr>
            <a:normAutofit/>
          </a:bodyPr>
          <a:lstStyle/>
          <a:p>
            <a:pPr marL="0" indent="0">
              <a:buNone/>
            </a:pPr>
            <a:r>
              <a:rPr lang="en-GB" dirty="0">
                <a:latin typeface="Arial" panose="020B0604020202020204" pitchFamily="34" charset="0"/>
                <a:cs typeface="Arial" panose="020B0604020202020204" pitchFamily="34" charset="0"/>
              </a:rPr>
              <a:t>This does </a:t>
            </a:r>
            <a:r>
              <a:rPr lang="en-GB" b="1" dirty="0">
                <a:latin typeface="Arial" panose="020B0604020202020204" pitchFamily="34" charset="0"/>
                <a:cs typeface="Arial" panose="020B0604020202020204" pitchFamily="34" charset="0"/>
              </a:rPr>
              <a:t>not</a:t>
            </a:r>
            <a:r>
              <a:rPr lang="en-GB" dirty="0">
                <a:latin typeface="Arial" panose="020B0604020202020204" pitchFamily="34" charset="0"/>
                <a:cs typeface="Arial" panose="020B0604020202020204" pitchFamily="34" charset="0"/>
              </a:rPr>
              <a:t> come from </a:t>
            </a:r>
            <a:r>
              <a:rPr lang="en-GB" b="1" dirty="0">
                <a:latin typeface="Arial" panose="020B0604020202020204" pitchFamily="34" charset="0"/>
                <a:cs typeface="Arial" panose="020B0604020202020204" pitchFamily="34" charset="0"/>
              </a:rPr>
              <a:t>above</a:t>
            </a:r>
            <a:r>
              <a:rPr lang="en-GB" dirty="0">
                <a:latin typeface="Arial" panose="020B0604020202020204" pitchFamily="34" charset="0"/>
                <a:cs typeface="Arial" panose="020B0604020202020204" pitchFamily="34" charset="0"/>
              </a:rPr>
              <a:t> or from the </a:t>
            </a:r>
            <a:r>
              <a:rPr lang="en-GB" b="1" dirty="0">
                <a:latin typeface="Arial" panose="020B0604020202020204" pitchFamily="34" charset="0"/>
                <a:cs typeface="Arial" panose="020B0604020202020204" pitchFamily="34" charset="0"/>
              </a:rPr>
              <a:t>front</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This comes from </a:t>
            </a:r>
            <a:r>
              <a:rPr lang="en-GB" b="1" dirty="0">
                <a:latin typeface="Arial" panose="020B0604020202020204" pitchFamily="34" charset="0"/>
                <a:cs typeface="Arial" panose="020B0604020202020204" pitchFamily="34" charset="0"/>
              </a:rPr>
              <a:t>anywhere </a:t>
            </a:r>
            <a:r>
              <a:rPr lang="en-GB" dirty="0">
                <a:latin typeface="Arial" panose="020B0604020202020204" pitchFamily="34" charset="0"/>
                <a:cs typeface="Arial" panose="020B0604020202020204" pitchFamily="34" charset="0"/>
              </a:rPr>
              <a:t>and </a:t>
            </a:r>
            <a:r>
              <a:rPr lang="en-GB" b="1" dirty="0">
                <a:latin typeface="Arial" panose="020B0604020202020204" pitchFamily="34" charset="0"/>
                <a:cs typeface="Arial" panose="020B0604020202020204" pitchFamily="34" charset="0"/>
              </a:rPr>
              <a:t>everywhere</a:t>
            </a:r>
          </a:p>
          <a:p>
            <a:pPr marL="0" indent="0">
              <a:buNone/>
            </a:pPr>
            <a:endParaRPr lang="en-GB" dirty="0">
              <a:latin typeface="Arial" panose="020B0604020202020204" pitchFamily="34" charset="0"/>
              <a:cs typeface="Arial" panose="020B0604020202020204" pitchFamily="34" charset="0"/>
            </a:endParaRPr>
          </a:p>
          <a:p>
            <a:pPr marL="0" indent="0" algn="r">
              <a:buNone/>
            </a:pPr>
            <a:r>
              <a:rPr lang="en-GB" dirty="0">
                <a:latin typeface="Arial" panose="020B0604020202020204" pitchFamily="34" charset="0"/>
                <a:cs typeface="Arial" panose="020B0604020202020204" pitchFamily="34" charset="0"/>
              </a:rPr>
              <a:t>(Reed and Canning, 2012)</a:t>
            </a:r>
          </a:p>
        </p:txBody>
      </p:sp>
    </p:spTree>
    <p:extLst>
      <p:ext uri="{BB962C8B-B14F-4D97-AF65-F5344CB8AC3E}">
        <p14:creationId xmlns:p14="http://schemas.microsoft.com/office/powerpoint/2010/main" val="3724329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365127"/>
            <a:ext cx="10744200" cy="1325563"/>
          </a:xfrm>
        </p:spPr>
        <p:txBody>
          <a:bodyPr/>
          <a:lstStyle/>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Gatalytig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Catalytic Leadership</a:t>
            </a:r>
          </a:p>
        </p:txBody>
      </p:sp>
      <p:sp>
        <p:nvSpPr>
          <p:cNvPr id="6" name="Content Placeholder 5"/>
          <p:cNvSpPr>
            <a:spLocks noGrp="1"/>
          </p:cNvSpPr>
          <p:nvPr>
            <p:ph idx="1"/>
          </p:nvPr>
        </p:nvSpPr>
        <p:spPr>
          <a:xfrm>
            <a:off x="609600" y="1897811"/>
            <a:ext cx="10972800" cy="3619422"/>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‘a concept of </a:t>
            </a:r>
            <a:r>
              <a:rPr lang="en-GB" i="1" dirty="0">
                <a:latin typeface="Arial" panose="020B0604020202020204" pitchFamily="34" charset="0"/>
                <a:cs typeface="Arial" panose="020B0604020202020204" pitchFamily="34" charset="0"/>
              </a:rPr>
              <a:t>catalytic leadership</a:t>
            </a:r>
            <a:r>
              <a:rPr lang="en-GB" dirty="0">
                <a:latin typeface="Arial" panose="020B0604020202020204" pitchFamily="34" charset="0"/>
                <a:cs typeface="Arial" panose="020B0604020202020204" pitchFamily="34" charset="0"/>
              </a:rPr>
              <a:t> is proposed whereby EYP's ability to bring about and inspire change is not dependent on a position of power’  </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‘I've never thought of myself as a leader but…’: the Early Years Professional and catalytic leadership</a:t>
            </a:r>
          </a:p>
          <a:p>
            <a:pPr marL="0" indent="0">
              <a:buNone/>
            </a:pPr>
            <a:r>
              <a:rPr lang="en-GB" b="1" dirty="0">
                <a:latin typeface="Arial" panose="020B0604020202020204" pitchFamily="34" charset="0"/>
                <a:cs typeface="Arial" panose="020B0604020202020204" pitchFamily="34" charset="0"/>
                <a:hlinkClick r:id="rId3"/>
              </a:rPr>
              <a:t>Rory McDowall Clark </a:t>
            </a:r>
            <a:r>
              <a:rPr lang="en-GB" b="1" dirty="0">
                <a:latin typeface="Arial" panose="020B0604020202020204" pitchFamily="34" charset="0"/>
                <a:cs typeface="Arial" panose="020B0604020202020204" pitchFamily="34" charset="0"/>
              </a:rPr>
              <a:t>   ON MOODLE</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Pages 391-401 | Published online: 20 Sep 2012</a:t>
            </a:r>
          </a:p>
          <a:p>
            <a:pPr marL="0" indent="0" algn="r">
              <a:buNone/>
            </a:pPr>
            <a:endParaRPr lang="en-GB" dirty="0"/>
          </a:p>
          <a:p>
            <a:endParaRPr lang="en-GB" dirty="0"/>
          </a:p>
          <a:p>
            <a:endParaRPr lang="en-GB" dirty="0"/>
          </a:p>
        </p:txBody>
      </p:sp>
    </p:spTree>
    <p:extLst>
      <p:ext uri="{BB962C8B-B14F-4D97-AF65-F5344CB8AC3E}">
        <p14:creationId xmlns:p14="http://schemas.microsoft.com/office/powerpoint/2010/main" val="1874855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7C33D-D73D-4290-9979-A8E91EAAC446}"/>
              </a:ext>
            </a:extLst>
          </p:cNvPr>
          <p:cNvSpPr>
            <a:spLocks noGrp="1"/>
          </p:cNvSpPr>
          <p:nvPr>
            <p:ph type="title"/>
          </p:nvPr>
        </p:nvSpPr>
        <p:spPr>
          <a:xfrm>
            <a:off x="609600" y="365128"/>
            <a:ext cx="10744200" cy="975640"/>
          </a:xfrm>
        </p:spPr>
        <p:txBody>
          <a:bodyPr/>
          <a:lstStyle/>
          <a:p>
            <a:r>
              <a:rPr lang="en-GB" dirty="0">
                <a:latin typeface="Arial" panose="020B0604020202020204" pitchFamily="34" charset="0"/>
                <a:cs typeface="Arial" panose="020B0604020202020204" pitchFamily="34" charset="0"/>
              </a:rPr>
              <a:t>Rory McDowall Clark (2012, p.399)</a:t>
            </a:r>
          </a:p>
        </p:txBody>
      </p:sp>
      <p:sp>
        <p:nvSpPr>
          <p:cNvPr id="3" name="Content Placeholder 2">
            <a:extLst>
              <a:ext uri="{FF2B5EF4-FFF2-40B4-BE49-F238E27FC236}">
                <a16:creationId xmlns:a16="http://schemas.microsoft.com/office/drawing/2014/main" id="{1CECBC7E-48E4-499A-9C6B-4BB8D2C7ADC8}"/>
              </a:ext>
            </a:extLst>
          </p:cNvPr>
          <p:cNvSpPr>
            <a:spLocks noGrp="1"/>
          </p:cNvSpPr>
          <p:nvPr>
            <p:ph idx="1"/>
          </p:nvPr>
        </p:nvSpPr>
        <p:spPr>
          <a:xfrm>
            <a:off x="448574" y="1600201"/>
            <a:ext cx="11133826" cy="3917032"/>
          </a:xfrm>
        </p:spPr>
        <p:txBody>
          <a:bodyPr>
            <a:normAutofit fontScale="92500" lnSpcReduction="10000"/>
          </a:bodyPr>
          <a:lstStyle/>
          <a:p>
            <a:pPr marL="0" indent="0">
              <a:buNone/>
            </a:pPr>
            <a:r>
              <a:rPr lang="en-GB" sz="3600" dirty="0">
                <a:latin typeface="Arial" panose="020B0604020202020204" pitchFamily="34" charset="0"/>
                <a:cs typeface="Arial" panose="020B0604020202020204" pitchFamily="34" charset="0"/>
              </a:rPr>
              <a:t>‘The </a:t>
            </a:r>
            <a:r>
              <a:rPr lang="en-GB" sz="3600" b="1" dirty="0">
                <a:latin typeface="Arial" panose="020B0604020202020204" pitchFamily="34" charset="0"/>
                <a:cs typeface="Arial" panose="020B0604020202020204" pitchFamily="34" charset="0"/>
              </a:rPr>
              <a:t>EYP as a catalyst </a:t>
            </a:r>
            <a:r>
              <a:rPr lang="en-GB" sz="3600" dirty="0">
                <a:latin typeface="Arial" panose="020B0604020202020204" pitchFamily="34" charset="0"/>
                <a:cs typeface="Arial" panose="020B0604020202020204" pitchFamily="34" charset="0"/>
              </a:rPr>
              <a:t>is fundamental in bringing about quality improvement in early years settings through continual reflection and ongoing improvement’…</a:t>
            </a:r>
          </a:p>
          <a:p>
            <a:pPr marL="0" indent="0">
              <a:buNone/>
            </a:pPr>
            <a:endParaRPr lang="en-GB" sz="3600" dirty="0">
              <a:latin typeface="Arial" panose="020B0604020202020204" pitchFamily="34" charset="0"/>
              <a:cs typeface="Arial" panose="020B0604020202020204" pitchFamily="34" charset="0"/>
            </a:endParaRPr>
          </a:p>
          <a:p>
            <a:pPr marL="0" indent="0">
              <a:buNone/>
            </a:pPr>
            <a:r>
              <a:rPr lang="en-GB" sz="3500" dirty="0">
                <a:latin typeface="Arial" panose="020B0604020202020204" pitchFamily="34" charset="0"/>
                <a:cs typeface="Arial" panose="020B0604020202020204" pitchFamily="34" charset="0"/>
              </a:rPr>
              <a:t>‘The EYP can be seen as a catalyst within their setting bringing about internal change to create something new. ’</a:t>
            </a:r>
          </a:p>
          <a:p>
            <a:pPr marL="0" indent="0">
              <a:buNone/>
            </a:pPr>
            <a:r>
              <a:rPr lang="en-GB" sz="3500" dirty="0">
                <a:latin typeface="Arial" panose="020B0604020202020204" pitchFamily="34" charset="0"/>
                <a:cs typeface="Arial" panose="020B0604020202020204" pitchFamily="34" charset="0"/>
              </a:rPr>
              <a:t>‘Change comes about through the recognition of new possibilities rather than being enforced from above.’</a:t>
            </a:r>
          </a:p>
        </p:txBody>
      </p:sp>
    </p:spTree>
    <p:extLst>
      <p:ext uri="{BB962C8B-B14F-4D97-AF65-F5344CB8AC3E}">
        <p14:creationId xmlns:p14="http://schemas.microsoft.com/office/powerpoint/2010/main" val="9383756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E40A8-1A15-4DE1-BE50-F3E90F912BB0}"/>
              </a:ext>
            </a:extLst>
          </p:cNvPr>
          <p:cNvSpPr>
            <a:spLocks noGrp="1"/>
          </p:cNvSpPr>
          <p:nvPr>
            <p:ph type="title"/>
          </p:nvPr>
        </p:nvSpPr>
        <p:spPr>
          <a:xfrm>
            <a:off x="258792" y="365127"/>
            <a:ext cx="11714672" cy="1325563"/>
          </a:xfrm>
        </p:spPr>
        <p:txBody>
          <a:bodyPr>
            <a:normAutofit/>
          </a:bodyPr>
          <a:lstStyle/>
          <a:p>
            <a:r>
              <a:rPr lang="en-GB" sz="3000" dirty="0" err="1">
                <a:latin typeface="Arial" panose="020B0604020202020204" pitchFamily="34" charset="0"/>
                <a:cs typeface="Arial" panose="020B0604020202020204" pitchFamily="34" charset="0"/>
              </a:rPr>
              <a:t>Nodweddion</a:t>
            </a: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allweddol</a:t>
            </a:r>
            <a:r>
              <a:rPr lang="en-GB" sz="3000" dirty="0">
                <a:latin typeface="Arial" panose="020B0604020202020204" pitchFamily="34" charset="0"/>
                <a:cs typeface="Arial" panose="020B0604020202020204" pitchFamily="34" charset="0"/>
              </a:rPr>
              <a:t> McDowall Clark </a:t>
            </a:r>
            <a:r>
              <a:rPr lang="en-GB" sz="3000" dirty="0" err="1">
                <a:latin typeface="Arial" panose="020B0604020202020204" pitchFamily="34" charset="0"/>
                <a:cs typeface="Arial" panose="020B0604020202020204" pitchFamily="34" charset="0"/>
              </a:rPr>
              <a:t>ar</a:t>
            </a: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Arweinyddiaeth</a:t>
            </a:r>
            <a:r>
              <a:rPr lang="en-GB" sz="3000" dirty="0">
                <a:latin typeface="Arial" panose="020B0604020202020204" pitchFamily="34" charset="0"/>
                <a:cs typeface="Arial" panose="020B0604020202020204" pitchFamily="34" charset="0"/>
              </a:rPr>
              <a:t> </a:t>
            </a:r>
            <a:r>
              <a:rPr lang="en-GB" sz="3000" dirty="0" err="1">
                <a:latin typeface="Arial" panose="020B0604020202020204" pitchFamily="34" charset="0"/>
                <a:cs typeface="Arial" panose="020B0604020202020204" pitchFamily="34" charset="0"/>
              </a:rPr>
              <a:t>Gatalytig</a:t>
            </a:r>
            <a:br>
              <a:rPr lang="en-GB" sz="3000" dirty="0">
                <a:latin typeface="Arial" panose="020B0604020202020204" pitchFamily="34" charset="0"/>
                <a:cs typeface="Arial" panose="020B0604020202020204" pitchFamily="34" charset="0"/>
              </a:rPr>
            </a:br>
            <a:r>
              <a:rPr lang="en-GB" sz="3000" dirty="0">
                <a:latin typeface="Arial" panose="020B0604020202020204" pitchFamily="34" charset="0"/>
                <a:cs typeface="Arial" panose="020B0604020202020204" pitchFamily="34" charset="0"/>
              </a:rPr>
              <a:t>McDowall Clark’s key features of Catalytic Leadership</a:t>
            </a:r>
          </a:p>
        </p:txBody>
      </p:sp>
      <p:sp>
        <p:nvSpPr>
          <p:cNvPr id="3" name="Content Placeholder 2">
            <a:extLst>
              <a:ext uri="{FF2B5EF4-FFF2-40B4-BE49-F238E27FC236}">
                <a16:creationId xmlns:a16="http://schemas.microsoft.com/office/drawing/2014/main" id="{34B36240-55A2-48DD-B7E0-617449F3AD8A}"/>
              </a:ext>
            </a:extLst>
          </p:cNvPr>
          <p:cNvSpPr>
            <a:spLocks noGrp="1"/>
          </p:cNvSpPr>
          <p:nvPr>
            <p:ph idx="1"/>
          </p:nvPr>
        </p:nvSpPr>
        <p:spPr>
          <a:xfrm>
            <a:off x="609600" y="1690690"/>
            <a:ext cx="10972800" cy="4123513"/>
          </a:xfrm>
        </p:spPr>
        <p:txBody>
          <a:bodyPr>
            <a:normAutofit/>
          </a:bodyPr>
          <a:lstStyle/>
          <a:p>
            <a:r>
              <a:rPr lang="en-GB" dirty="0">
                <a:latin typeface="Arial" panose="020B0604020202020204" pitchFamily="34" charset="0"/>
                <a:cs typeface="Arial" panose="020B0604020202020204" pitchFamily="34" charset="0"/>
              </a:rPr>
              <a:t>EYPs</a:t>
            </a:r>
            <a:r>
              <a:rPr lang="en-GB" b="1" dirty="0">
                <a:latin typeface="Arial" panose="020B0604020202020204" pitchFamily="34" charset="0"/>
                <a:cs typeface="Arial" panose="020B0604020202020204" pitchFamily="34" charset="0"/>
              </a:rPr>
              <a:t>’ position of influence </a:t>
            </a:r>
            <a:r>
              <a:rPr lang="en-GB" dirty="0">
                <a:latin typeface="Arial" panose="020B0604020202020204" pitchFamily="34" charset="0"/>
                <a:cs typeface="Arial" panose="020B0604020202020204" pitchFamily="34" charset="0"/>
              </a:rPr>
              <a:t>rather than authority is key to becoming a change agent and leading practice; </a:t>
            </a:r>
          </a:p>
          <a:p>
            <a:r>
              <a:rPr lang="en-GB" dirty="0">
                <a:latin typeface="Arial" panose="020B0604020202020204" pitchFamily="34" charset="0"/>
                <a:cs typeface="Arial" panose="020B0604020202020204" pitchFamily="34" charset="0"/>
              </a:rPr>
              <a:t>The EYP as a catalyst brings about </a:t>
            </a:r>
            <a:r>
              <a:rPr lang="en-GB" b="1" dirty="0">
                <a:latin typeface="Arial" panose="020B0604020202020204" pitchFamily="34" charset="0"/>
                <a:cs typeface="Arial" panose="020B0604020202020204" pitchFamily="34" charset="0"/>
              </a:rPr>
              <a:t>change through small, incremental steps</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Change surfaces through the recognition of potentiality rather than being imposed from above; </a:t>
            </a:r>
          </a:p>
          <a:p>
            <a:r>
              <a:rPr lang="en-GB" b="1" dirty="0">
                <a:latin typeface="Arial" panose="020B0604020202020204" pitchFamily="34" charset="0"/>
                <a:cs typeface="Arial" panose="020B0604020202020204" pitchFamily="34" charset="0"/>
              </a:rPr>
              <a:t>Catalytic leadership is a creative and dynamic process </a:t>
            </a:r>
            <a:r>
              <a:rPr lang="en-GB" dirty="0">
                <a:latin typeface="Arial" panose="020B0604020202020204" pitchFamily="34" charset="0"/>
                <a:cs typeface="Arial" panose="020B0604020202020204" pitchFamily="34" charset="0"/>
              </a:rPr>
              <a:t>rather than a set of attitudes and behaviours.               </a:t>
            </a:r>
          </a:p>
          <a:p>
            <a:pPr marL="0" indent="0">
              <a:buNone/>
            </a:pPr>
            <a:r>
              <a:rPr lang="en-GB" dirty="0">
                <a:latin typeface="Arial" panose="020B0604020202020204" pitchFamily="34" charset="0"/>
                <a:cs typeface="Arial" panose="020B0604020202020204" pitchFamily="34" charset="0"/>
              </a:rPr>
              <a:t>                                                            (McDowall Clark, 2012 p.399)</a:t>
            </a:r>
          </a:p>
        </p:txBody>
      </p:sp>
    </p:spTree>
    <p:extLst>
      <p:ext uri="{BB962C8B-B14F-4D97-AF65-F5344CB8AC3E}">
        <p14:creationId xmlns:p14="http://schemas.microsoft.com/office/powerpoint/2010/main" val="28660013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43FE6-8FD0-4260-A63F-ABE7F59F5A80}"/>
              </a:ext>
            </a:extLst>
          </p:cNvPr>
          <p:cNvSpPr>
            <a:spLocks noGrp="1"/>
          </p:cNvSpPr>
          <p:nvPr>
            <p:ph type="title"/>
          </p:nvPr>
        </p:nvSpPr>
        <p:spPr>
          <a:xfrm>
            <a:off x="552091" y="365127"/>
            <a:ext cx="10801709" cy="1325563"/>
          </a:xfrm>
        </p:spPr>
        <p:txBody>
          <a:bodyPr/>
          <a:lstStyle/>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catalyst?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What is a catalyst?</a:t>
            </a:r>
          </a:p>
        </p:txBody>
      </p:sp>
      <p:sp>
        <p:nvSpPr>
          <p:cNvPr id="4" name="Content Placeholder 3">
            <a:extLst>
              <a:ext uri="{FF2B5EF4-FFF2-40B4-BE49-F238E27FC236}">
                <a16:creationId xmlns:a16="http://schemas.microsoft.com/office/drawing/2014/main" id="{DE65DD64-1E5C-463B-A6B1-FD126285BB62}"/>
              </a:ext>
            </a:extLst>
          </p:cNvPr>
          <p:cNvSpPr>
            <a:spLocks noGrp="1"/>
          </p:cNvSpPr>
          <p:nvPr>
            <p:ph sz="half" idx="1"/>
          </p:nvPr>
        </p:nvSpPr>
        <p:spPr>
          <a:xfrm>
            <a:off x="396815" y="1825625"/>
            <a:ext cx="5622985" cy="3954073"/>
          </a:xfrm>
        </p:spPr>
        <p:txBody>
          <a:bodyPr>
            <a:normAutofit fontScale="92500" lnSpcReduction="20000"/>
          </a:bodyPr>
          <a:lstStyle/>
          <a:p>
            <a:pPr marL="0" indent="0">
              <a:buNone/>
            </a:pPr>
            <a:r>
              <a:rPr lang="en-GB" b="1" dirty="0">
                <a:latin typeface="Arial" panose="020B0604020202020204" pitchFamily="34" charset="0"/>
                <a:cs typeface="Arial" panose="020B0604020202020204" pitchFamily="34" charset="0"/>
              </a:rPr>
              <a:t>Beth </a:t>
            </a:r>
            <a:r>
              <a:rPr lang="en-GB" b="1" dirty="0" err="1">
                <a:latin typeface="Arial" panose="020B0604020202020204" pitchFamily="34" charset="0"/>
                <a:cs typeface="Arial" panose="020B0604020202020204" pitchFamily="34" charset="0"/>
              </a:rPr>
              <a:t>mae</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hwn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golygu</a:t>
            </a:r>
            <a:r>
              <a:rPr lang="en-GB" b="1"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pPr marL="0" indent="0">
              <a:lnSpc>
                <a:spcPct val="107000"/>
              </a:lnSpc>
              <a:spcAft>
                <a:spcPts val="800"/>
              </a:spcAft>
              <a:buNone/>
            </a:pPr>
            <a:r>
              <a:rPr lang="en-GB" sz="2600" dirty="0">
                <a:solidFill>
                  <a:srgbClr val="202124"/>
                </a:solidFill>
                <a:effectLst/>
                <a:latin typeface="Arial" panose="020B0604020202020204" pitchFamily="34" charset="0"/>
                <a:ea typeface="Times New Roman" panose="02020603050405020304" pitchFamily="18" charset="0"/>
                <a:cs typeface="Times New Roman" panose="02020603050405020304" pitchFamily="18" charset="0"/>
              </a:rPr>
              <a:t>‘a person or thing that precipitates an event.’</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600" dirty="0">
                <a:solidFill>
                  <a:srgbClr val="70757A"/>
                </a:solidFill>
                <a:effectLst/>
                <a:latin typeface="Arial" panose="020B0604020202020204" pitchFamily="34" charset="0"/>
                <a:ea typeface="Times New Roman" panose="02020603050405020304" pitchFamily="18" charset="0"/>
                <a:cs typeface="Times New Roman" panose="02020603050405020304" pitchFamily="18" charset="0"/>
              </a:rPr>
              <a:t>"the prime minister's speech acted as a catalyst for debate"</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600" dirty="0">
                <a:effectLst/>
                <a:latin typeface="Calibri" panose="020F0502020204030204" pitchFamily="34" charset="0"/>
                <a:ea typeface="Calibri" panose="020F0502020204030204" pitchFamily="34" charset="0"/>
                <a:cs typeface="Times New Roman" panose="02020603050405020304" pitchFamily="18" charset="0"/>
              </a:rPr>
              <a:t> ’</a:t>
            </a:r>
            <a:r>
              <a:rPr lang="en-GB" sz="2600" dirty="0">
                <a:solidFill>
                  <a:srgbClr val="202124"/>
                </a:solidFill>
                <a:effectLst/>
                <a:latin typeface="Arial" panose="020B0604020202020204" pitchFamily="34" charset="0"/>
                <a:ea typeface="Calibri" panose="020F0502020204030204" pitchFamily="34" charset="0"/>
                <a:cs typeface="Times New Roman" panose="02020603050405020304" pitchFamily="18" charset="0"/>
              </a:rPr>
              <a:t>catalyst, in chemistry, </a:t>
            </a:r>
            <a:r>
              <a:rPr lang="en-GB" sz="2600" b="1" dirty="0">
                <a:effectLst/>
                <a:latin typeface="Calibri" panose="020F0502020204030204" pitchFamily="34" charset="0"/>
                <a:ea typeface="Calibri" panose="020F0502020204030204" pitchFamily="34" charset="0"/>
                <a:cs typeface="Times New Roman" panose="02020603050405020304" pitchFamily="18" charset="0"/>
              </a:rPr>
              <a:t>any substance that increases the rate of a reaction without itself taking part’.</a:t>
            </a:r>
            <a:r>
              <a:rPr lang="en-GB" sz="26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BE26EB3F-52D7-4078-9E0C-D398879AC2A6}"/>
              </a:ext>
            </a:extLst>
          </p:cNvPr>
          <p:cNvSpPr>
            <a:spLocks noGrp="1"/>
          </p:cNvSpPr>
          <p:nvPr>
            <p:ph sz="half" idx="2"/>
          </p:nvPr>
        </p:nvSpPr>
        <p:spPr/>
        <p:txBody>
          <a:bodyPr>
            <a:normAutofit fontScale="92500" lnSpcReduction="20000"/>
          </a:bodyPr>
          <a:lstStyle/>
          <a:p>
            <a:pPr marL="0" indent="0">
              <a:buNone/>
            </a:pPr>
            <a:r>
              <a:rPr lang="en-GB" b="1" dirty="0">
                <a:latin typeface="Arial" panose="020B0604020202020204" pitchFamily="34" charset="0"/>
                <a:cs typeface="Arial" panose="020B0604020202020204" pitchFamily="34" charset="0"/>
              </a:rPr>
              <a:t>What does this mean? </a:t>
            </a:r>
          </a:p>
          <a:p>
            <a:endParaRPr lang="en-GB" dirty="0">
              <a:latin typeface="Arial" panose="020B0604020202020204" pitchFamily="34" charset="0"/>
              <a:cs typeface="Arial" panose="020B0604020202020204" pitchFamily="34" charset="0"/>
            </a:endParaRPr>
          </a:p>
          <a:p>
            <a:pPr marL="0" indent="0">
              <a:lnSpc>
                <a:spcPct val="107000"/>
              </a:lnSpc>
              <a:spcAft>
                <a:spcPts val="800"/>
              </a:spcAft>
              <a:buNone/>
            </a:pPr>
            <a:r>
              <a:rPr lang="en-GB" sz="2600" dirty="0">
                <a:solidFill>
                  <a:srgbClr val="202124"/>
                </a:solidFill>
                <a:effectLst/>
                <a:latin typeface="Arial" panose="020B0604020202020204" pitchFamily="34" charset="0"/>
                <a:ea typeface="Times New Roman" panose="02020603050405020304" pitchFamily="18" charset="0"/>
                <a:cs typeface="Times New Roman" panose="02020603050405020304" pitchFamily="18" charset="0"/>
              </a:rPr>
              <a:t>‘person or thing that precipitates an event.’</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600" dirty="0">
                <a:solidFill>
                  <a:srgbClr val="70757A"/>
                </a:solidFill>
                <a:effectLst/>
                <a:latin typeface="Arial" panose="020B0604020202020204" pitchFamily="34" charset="0"/>
                <a:ea typeface="Times New Roman" panose="02020603050405020304" pitchFamily="18" charset="0"/>
                <a:cs typeface="Times New Roman" panose="02020603050405020304" pitchFamily="18" charset="0"/>
              </a:rPr>
              <a:t>"the prime minister's speech acted as a catalyst for debate"</a:t>
            </a:r>
            <a:endParaRPr lang="en-GB" sz="2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600" dirty="0">
                <a:solidFill>
                  <a:srgbClr val="202124"/>
                </a:solidFill>
                <a:effectLst/>
                <a:latin typeface="Arial" panose="020B0604020202020204" pitchFamily="34" charset="0"/>
                <a:ea typeface="Calibri" panose="020F0502020204030204" pitchFamily="34" charset="0"/>
                <a:cs typeface="Times New Roman" panose="02020603050405020304" pitchFamily="18" charset="0"/>
              </a:rPr>
              <a:t>‘catalyst, in chemistry, </a:t>
            </a:r>
            <a:r>
              <a:rPr lang="en-GB" sz="2600" b="1" dirty="0">
                <a:effectLst/>
                <a:latin typeface="Calibri" panose="020F0502020204030204" pitchFamily="34" charset="0"/>
                <a:ea typeface="Calibri" panose="020F0502020204030204" pitchFamily="34" charset="0"/>
                <a:cs typeface="Times New Roman" panose="02020603050405020304" pitchFamily="18" charset="0"/>
              </a:rPr>
              <a:t>any substance that increases the rate of a reaction without itself taking part’</a:t>
            </a:r>
            <a:r>
              <a:rPr lang="en-GB" sz="26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latin typeface="Arial" panose="020B0604020202020204" pitchFamily="34" charset="0"/>
              <a:cs typeface="Arial" panose="020B0604020202020204" pitchFamily="34" charset="0"/>
            </a:endParaRP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7309992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The Catalyst Effect: How to Maximize Your Impact at Work and Beyond">
            <a:extLst>
              <a:ext uri="{FF2B5EF4-FFF2-40B4-BE49-F238E27FC236}">
                <a16:creationId xmlns:a16="http://schemas.microsoft.com/office/drawing/2014/main" id="{E9F9833D-AB00-41C3-8FBB-073A3319C31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2230" b="1350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0DA129-128C-48BF-8B85-F936C05CC7DB}"/>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b="1" dirty="0" err="1">
                <a:solidFill>
                  <a:schemeClr val="tx1">
                    <a:lumMod val="85000"/>
                    <a:lumOff val="15000"/>
                  </a:schemeClr>
                </a:solidFill>
                <a:latin typeface="Arial" panose="020B0604020202020204" pitchFamily="34" charset="0"/>
                <a:cs typeface="Arial" panose="020B0604020202020204" pitchFamily="34" charset="0"/>
              </a:rPr>
              <a:t>Yr</a:t>
            </a:r>
            <a:r>
              <a:rPr lang="en-US" sz="3600" b="1" dirty="0">
                <a:solidFill>
                  <a:schemeClr val="tx1">
                    <a:lumMod val="85000"/>
                    <a:lumOff val="15000"/>
                  </a:schemeClr>
                </a:solidFill>
                <a:latin typeface="Arial" panose="020B0604020202020204" pitchFamily="34" charset="0"/>
                <a:cs typeface="Arial" panose="020B0604020202020204" pitchFamily="34" charset="0"/>
              </a:rPr>
              <a:t> </a:t>
            </a:r>
            <a:r>
              <a:rPr lang="en-US" sz="3600" b="1" dirty="0" err="1">
                <a:solidFill>
                  <a:schemeClr val="tx1">
                    <a:lumMod val="85000"/>
                    <a:lumOff val="15000"/>
                  </a:schemeClr>
                </a:solidFill>
                <a:latin typeface="Arial" panose="020B0604020202020204" pitchFamily="34" charset="0"/>
                <a:cs typeface="Arial" panose="020B0604020202020204" pitchFamily="34" charset="0"/>
              </a:rPr>
              <a:t>effaith</a:t>
            </a:r>
            <a:r>
              <a:rPr lang="en-US" sz="3600" b="1" dirty="0">
                <a:solidFill>
                  <a:schemeClr val="tx1">
                    <a:lumMod val="85000"/>
                    <a:lumOff val="15000"/>
                  </a:schemeClr>
                </a:solidFill>
                <a:latin typeface="Arial" panose="020B0604020202020204" pitchFamily="34" charset="0"/>
                <a:cs typeface="Arial" panose="020B0604020202020204" pitchFamily="34" charset="0"/>
              </a:rPr>
              <a:t> </a:t>
            </a:r>
            <a:r>
              <a:rPr lang="en-US" sz="3600" b="1" dirty="0" err="1">
                <a:solidFill>
                  <a:schemeClr val="tx1">
                    <a:lumMod val="85000"/>
                    <a:lumOff val="15000"/>
                  </a:schemeClr>
                </a:solidFill>
                <a:latin typeface="Arial" panose="020B0604020202020204" pitchFamily="34" charset="0"/>
                <a:cs typeface="Arial" panose="020B0604020202020204" pitchFamily="34" charset="0"/>
              </a:rPr>
              <a:t>gatalytig</a:t>
            </a:r>
            <a:r>
              <a:rPr lang="en-US" sz="3600" b="1" dirty="0">
                <a:solidFill>
                  <a:schemeClr val="tx1">
                    <a:lumMod val="85000"/>
                    <a:lumOff val="15000"/>
                  </a:schemeClr>
                </a:solidFill>
                <a:latin typeface="Arial" panose="020B0604020202020204" pitchFamily="34" charset="0"/>
                <a:cs typeface="Arial" panose="020B0604020202020204" pitchFamily="34" charset="0"/>
              </a:rPr>
              <a:t> – The catalyst effect</a:t>
            </a:r>
          </a:p>
        </p:txBody>
      </p:sp>
      <p:cxnSp>
        <p:nvCxnSpPr>
          <p:cNvPr id="73" name="Straight Connector 7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13809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CE9F3-190B-43C8-95EA-582EBE904F4C}"/>
              </a:ext>
            </a:extLst>
          </p:cNvPr>
          <p:cNvSpPr>
            <a:spLocks noGrp="1"/>
          </p:cNvSpPr>
          <p:nvPr>
            <p:ph type="title"/>
          </p:nvPr>
        </p:nvSpPr>
        <p:spPr>
          <a:xfrm>
            <a:off x="529087" y="365128"/>
            <a:ext cx="10824713" cy="1066858"/>
          </a:xfrm>
        </p:spPr>
        <p:txBody>
          <a:bodyPr/>
          <a:lstStyle/>
          <a:p>
            <a:r>
              <a:rPr lang="en-GB" b="1" dirty="0" err="1">
                <a:latin typeface="Arial" panose="020B0604020202020204" pitchFamily="34" charset="0"/>
                <a:cs typeface="Arial" panose="020B0604020202020204" pitchFamily="34" charset="0"/>
              </a:rPr>
              <a:t>Asiantau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Newid</a:t>
            </a:r>
            <a:r>
              <a:rPr lang="en-GB" b="1" dirty="0">
                <a:latin typeface="Arial" panose="020B0604020202020204" pitchFamily="34" charset="0"/>
                <a:cs typeface="Arial" panose="020B0604020202020204" pitchFamily="34" charset="0"/>
              </a:rPr>
              <a:t>         Change Agents</a:t>
            </a:r>
          </a:p>
        </p:txBody>
      </p:sp>
      <p:sp>
        <p:nvSpPr>
          <p:cNvPr id="3" name="Content Placeholder 2">
            <a:extLst>
              <a:ext uri="{FF2B5EF4-FFF2-40B4-BE49-F238E27FC236}">
                <a16:creationId xmlns:a16="http://schemas.microsoft.com/office/drawing/2014/main" id="{B2CEFFC8-A150-441C-8314-CEB1E06C5F04}"/>
              </a:ext>
            </a:extLst>
          </p:cNvPr>
          <p:cNvSpPr>
            <a:spLocks noGrp="1"/>
          </p:cNvSpPr>
          <p:nvPr>
            <p:ph sz="half" idx="1"/>
          </p:nvPr>
        </p:nvSpPr>
        <p:spPr>
          <a:xfrm>
            <a:off x="529087" y="1431986"/>
            <a:ext cx="5490713" cy="4744978"/>
          </a:xfrm>
        </p:spPr>
        <p:txBody>
          <a:bodyPr>
            <a:normAutofit/>
          </a:bodyPr>
          <a:lstStyle/>
          <a:p>
            <a:pPr marL="0" indent="0">
              <a:buNone/>
            </a:pPr>
            <a:r>
              <a:rPr lang="en-GB" sz="3200" dirty="0">
                <a:latin typeface="Arial" panose="020B0604020202020204" pitchFamily="34" charset="0"/>
                <a:cs typeface="Arial" panose="020B0604020202020204" pitchFamily="34" charset="0"/>
              </a:rPr>
              <a:t>Mae Siraj- Blatchford a </a:t>
            </a:r>
            <a:r>
              <a:rPr lang="en-GB" sz="3200" dirty="0" err="1">
                <a:latin typeface="Arial" panose="020B0604020202020204" pitchFamily="34" charset="0"/>
                <a:cs typeface="Arial" panose="020B0604020202020204" pitchFamily="34" charset="0"/>
              </a:rPr>
              <a:t>Hallet</a:t>
            </a:r>
            <a:r>
              <a:rPr lang="en-GB" sz="3200" dirty="0">
                <a:latin typeface="Arial" panose="020B0604020202020204" pitchFamily="34" charset="0"/>
                <a:cs typeface="Arial" panose="020B0604020202020204" pitchFamily="34" charset="0"/>
              </a:rPr>
              <a:t> (2014)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rhannu’r</a:t>
            </a:r>
            <a:r>
              <a:rPr lang="en-GB" sz="3200" dirty="0">
                <a:latin typeface="Arial" panose="020B0604020202020204" pitchFamily="34" charset="0"/>
                <a:cs typeface="Arial" panose="020B0604020202020204" pitchFamily="34" charset="0"/>
              </a:rPr>
              <a:t> un barn a Whalley (2011) bod </a:t>
            </a:r>
            <a:r>
              <a:rPr lang="en-GB" sz="3200" dirty="0" err="1">
                <a:latin typeface="Arial" panose="020B0604020202020204" pitchFamily="34" charset="0"/>
                <a:cs typeface="Arial" panose="020B0604020202020204" pitchFamily="34" charset="0"/>
              </a:rPr>
              <a:t>cyflwyniad</a:t>
            </a:r>
            <a:r>
              <a:rPr lang="en-GB" sz="3200"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Graddedigion</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Blynyddoedd</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Cynnar</a:t>
            </a:r>
            <a:r>
              <a:rPr lang="en-GB" sz="3200" b="1"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wedi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arwain</a:t>
            </a:r>
            <a:r>
              <a:rPr lang="en-GB" sz="3200" dirty="0">
                <a:latin typeface="Arial" panose="020B0604020202020204" pitchFamily="34" charset="0"/>
                <a:cs typeface="Arial" panose="020B0604020202020204" pitchFamily="34" charset="0"/>
              </a:rPr>
              <a:t> at </a:t>
            </a:r>
            <a:r>
              <a:rPr lang="en-GB" sz="3200" dirty="0" err="1">
                <a:latin typeface="Arial" panose="020B0604020202020204" pitchFamily="34" charset="0"/>
                <a:cs typeface="Arial" panose="020B0604020202020204" pitchFamily="34" charset="0"/>
              </a:rPr>
              <a:t>ymarferwyr</a:t>
            </a:r>
            <a:r>
              <a:rPr lang="en-GB" sz="3200" dirty="0">
                <a:latin typeface="Arial" panose="020B0604020202020204" pitchFamily="34" charset="0"/>
                <a:cs typeface="Arial" panose="020B0604020202020204" pitchFamily="34" charset="0"/>
              </a:rPr>
              <a:t> ac </a:t>
            </a:r>
            <a:r>
              <a:rPr lang="en-GB" sz="3200" dirty="0" err="1">
                <a:latin typeface="Arial" panose="020B0604020202020204" pitchFamily="34" charset="0"/>
                <a:cs typeface="Arial" panose="020B0604020202020204" pitchFamily="34" charset="0"/>
              </a:rPr>
              <a:t>arweinwyr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symud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fod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asiantau</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newid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gwella</a:t>
            </a:r>
            <a:r>
              <a:rPr lang="en-GB" sz="3200" dirty="0">
                <a:latin typeface="Arial" panose="020B0604020202020204" pitchFamily="34" charset="0"/>
                <a:cs typeface="Arial" panose="020B0604020202020204" pitchFamily="34" charset="0"/>
              </a:rPr>
              <a:t> a </a:t>
            </a:r>
            <a:r>
              <a:rPr lang="en-GB" sz="3200" dirty="0" err="1">
                <a:latin typeface="Arial" panose="020B0604020202020204" pitchFamily="34" charset="0"/>
                <a:cs typeface="Arial" panose="020B0604020202020204" pitchFamily="34" charset="0"/>
              </a:rPr>
              <a:t>siapio</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arfer</a:t>
            </a:r>
            <a:r>
              <a:rPr lang="en-GB" sz="3200"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6E50FB0C-0653-4CB2-AC34-304CFE4C9101}"/>
              </a:ext>
            </a:extLst>
          </p:cNvPr>
          <p:cNvSpPr>
            <a:spLocks noGrp="1"/>
          </p:cNvSpPr>
          <p:nvPr>
            <p:ph sz="half" idx="2"/>
          </p:nvPr>
        </p:nvSpPr>
        <p:spPr>
          <a:xfrm>
            <a:off x="6172200" y="1431985"/>
            <a:ext cx="5490713" cy="4555197"/>
          </a:xfrm>
        </p:spPr>
        <p:txBody>
          <a:bodyPr/>
          <a:lstStyle/>
          <a:p>
            <a:pPr marL="0" indent="0">
              <a:buNone/>
            </a:pPr>
            <a:r>
              <a:rPr lang="en-GB" sz="3200" dirty="0">
                <a:latin typeface="Arial" panose="020B0604020202020204" pitchFamily="34" charset="0"/>
                <a:cs typeface="Arial" panose="020B0604020202020204" pitchFamily="34" charset="0"/>
              </a:rPr>
              <a:t>Siraj-Blatchford and Hallett (2014) and Whalley (2011) share the view  that the introduction of </a:t>
            </a:r>
            <a:r>
              <a:rPr lang="en-GB" sz="3200" b="1" dirty="0">
                <a:latin typeface="Arial" panose="020B0604020202020204" pitchFamily="34" charset="0"/>
                <a:cs typeface="Arial" panose="020B0604020202020204" pitchFamily="34" charset="0"/>
              </a:rPr>
              <a:t>Early Years Graduates </a:t>
            </a:r>
            <a:r>
              <a:rPr lang="en-GB" sz="3200" dirty="0">
                <a:latin typeface="Arial" panose="020B0604020202020204" pitchFamily="34" charset="0"/>
                <a:cs typeface="Arial" panose="020B0604020202020204" pitchFamily="34" charset="0"/>
              </a:rPr>
              <a:t>lead to practitioners and leaders becoming </a:t>
            </a:r>
            <a:r>
              <a:rPr lang="en-GB" sz="3200" b="1" dirty="0">
                <a:latin typeface="Arial" panose="020B0604020202020204" pitchFamily="34" charset="0"/>
                <a:cs typeface="Arial" panose="020B0604020202020204" pitchFamily="34" charset="0"/>
              </a:rPr>
              <a:t>change agents</a:t>
            </a:r>
            <a:r>
              <a:rPr lang="en-GB" sz="3200" dirty="0">
                <a:latin typeface="Arial" panose="020B0604020202020204" pitchFamily="34" charset="0"/>
                <a:cs typeface="Arial" panose="020B0604020202020204" pitchFamily="34" charset="0"/>
              </a:rPr>
              <a:t>, improving and shaping practice. </a:t>
            </a:r>
          </a:p>
          <a:p>
            <a:endParaRPr lang="en-GB" dirty="0"/>
          </a:p>
        </p:txBody>
      </p:sp>
    </p:spTree>
    <p:extLst>
      <p:ext uri="{BB962C8B-B14F-4D97-AF65-F5344CB8AC3E}">
        <p14:creationId xmlns:p14="http://schemas.microsoft.com/office/powerpoint/2010/main" val="29538300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CE9F3-190B-43C8-95EA-582EBE904F4C}"/>
              </a:ext>
            </a:extLst>
          </p:cNvPr>
          <p:cNvSpPr>
            <a:spLocks noGrp="1"/>
          </p:cNvSpPr>
          <p:nvPr>
            <p:ph type="title"/>
          </p:nvPr>
        </p:nvSpPr>
        <p:spPr>
          <a:xfrm>
            <a:off x="483079" y="365127"/>
            <a:ext cx="10870721" cy="842571"/>
          </a:xfrm>
        </p:spPr>
        <p:txBody>
          <a:bodyPr/>
          <a:lstStyle/>
          <a:p>
            <a:r>
              <a:rPr lang="en-GB" b="1" dirty="0">
                <a:latin typeface="Arial" panose="020B0604020202020204" pitchFamily="34" charset="0"/>
                <a:cs typeface="Arial" panose="020B0604020202020204" pitchFamily="34" charset="0"/>
              </a:rPr>
              <a:t>Siraj-Blatchford and Hallett (2014)</a:t>
            </a:r>
          </a:p>
        </p:txBody>
      </p:sp>
      <p:sp>
        <p:nvSpPr>
          <p:cNvPr id="3" name="Content Placeholder 2">
            <a:extLst>
              <a:ext uri="{FF2B5EF4-FFF2-40B4-BE49-F238E27FC236}">
                <a16:creationId xmlns:a16="http://schemas.microsoft.com/office/drawing/2014/main" id="{B2CEFFC8-A150-441C-8314-CEB1E06C5F04}"/>
              </a:ext>
            </a:extLst>
          </p:cNvPr>
          <p:cNvSpPr>
            <a:spLocks noGrp="1"/>
          </p:cNvSpPr>
          <p:nvPr>
            <p:ph sz="half" idx="1"/>
          </p:nvPr>
        </p:nvSpPr>
        <p:spPr>
          <a:xfrm>
            <a:off x="293299" y="1328469"/>
            <a:ext cx="5726502" cy="4416724"/>
          </a:xfrm>
        </p:spPr>
        <p:txBody>
          <a:bodyPr>
            <a:normAutofit lnSpcReduction="10000"/>
          </a:bodyPr>
          <a:lstStyle/>
          <a:p>
            <a:r>
              <a:rPr lang="en-GB" dirty="0" err="1">
                <a:latin typeface="Arial" panose="020B0604020202020204" pitchFamily="34" charset="0"/>
                <a:cs typeface="Arial" panose="020B0604020202020204" pitchFamily="34" charset="0"/>
              </a:rPr>
              <a:t>Arweinywyr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gatalytig</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asiantau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newid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Asiantau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newid</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ansawdd</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ddarpariaeth</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gwellhad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barhaol</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Mae </a:t>
            </a:r>
            <a:r>
              <a:rPr lang="en-GB" b="1" dirty="0" err="1">
                <a:latin typeface="Arial" panose="020B0604020202020204" pitchFamily="34" charset="0"/>
                <a:cs typeface="Arial" panose="020B0604020202020204" pitchFamily="34" charset="0"/>
              </a:rPr>
              <a:t>Arweinywyr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Gatalytig</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gallu</a:t>
            </a:r>
            <a:r>
              <a:rPr lang="en-GB" b="1"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adnabod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newid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gweithredu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newid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cynnal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newid</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6E50FB0C-0653-4CB2-AC34-304CFE4C9101}"/>
              </a:ext>
            </a:extLst>
          </p:cNvPr>
          <p:cNvSpPr>
            <a:spLocks noGrp="1"/>
          </p:cNvSpPr>
          <p:nvPr>
            <p:ph sz="half" idx="2"/>
          </p:nvPr>
        </p:nvSpPr>
        <p:spPr>
          <a:xfrm>
            <a:off x="6172199" y="1328468"/>
            <a:ext cx="5490713" cy="4848495"/>
          </a:xfrm>
        </p:spPr>
        <p:txBody>
          <a:bodyPr>
            <a:normAutofit lnSpcReduction="10000"/>
          </a:bodyPr>
          <a:lstStyle/>
          <a:p>
            <a:r>
              <a:rPr lang="en-GB" dirty="0">
                <a:latin typeface="Arial" panose="020B0604020202020204" pitchFamily="34" charset="0"/>
                <a:cs typeface="Arial" panose="020B0604020202020204" pitchFamily="34" charset="0"/>
              </a:rPr>
              <a:t>Catalytic leaders = change agents</a:t>
            </a:r>
          </a:p>
          <a:p>
            <a:r>
              <a:rPr lang="en-GB" dirty="0">
                <a:latin typeface="Arial" panose="020B0604020202020204" pitchFamily="34" charset="0"/>
                <a:cs typeface="Arial" panose="020B0604020202020204" pitchFamily="34" charset="0"/>
              </a:rPr>
              <a:t>Change agents = quality of provision </a:t>
            </a:r>
          </a:p>
          <a:p>
            <a:pPr marL="0" indent="0">
              <a:buNone/>
            </a:pPr>
            <a:r>
              <a:rPr lang="en-GB" dirty="0">
                <a:latin typeface="Arial" panose="020B0604020202020204" pitchFamily="34" charset="0"/>
                <a:cs typeface="Arial" panose="020B0604020202020204" pitchFamily="34" charset="0"/>
              </a:rPr>
              <a:t>= continuous improvement </a:t>
            </a:r>
          </a:p>
          <a:p>
            <a:pPr marL="0" indent="0">
              <a:buNone/>
            </a:pPr>
            <a:r>
              <a:rPr lang="en-GB" b="1" dirty="0">
                <a:latin typeface="Arial" panose="020B0604020202020204" pitchFamily="34" charset="0"/>
                <a:cs typeface="Arial" panose="020B0604020202020204" pitchFamily="34" charset="0"/>
              </a:rPr>
              <a:t>Catalytic Leaders can:</a:t>
            </a:r>
          </a:p>
          <a:p>
            <a:r>
              <a:rPr lang="en-GB" dirty="0">
                <a:latin typeface="Arial" panose="020B0604020202020204" pitchFamily="34" charset="0"/>
                <a:cs typeface="Arial" panose="020B0604020202020204" pitchFamily="34" charset="0"/>
              </a:rPr>
              <a:t>identify change</a:t>
            </a:r>
          </a:p>
          <a:p>
            <a:r>
              <a:rPr lang="en-GB" dirty="0">
                <a:latin typeface="Arial" panose="020B0604020202020204" pitchFamily="34" charset="0"/>
                <a:cs typeface="Arial" panose="020B0604020202020204" pitchFamily="34" charset="0"/>
              </a:rPr>
              <a:t>implement change</a:t>
            </a:r>
          </a:p>
          <a:p>
            <a:r>
              <a:rPr lang="en-GB" dirty="0">
                <a:latin typeface="Arial" panose="020B0604020202020204" pitchFamily="34" charset="0"/>
                <a:cs typeface="Arial" panose="020B0604020202020204" pitchFamily="34" charset="0"/>
              </a:rPr>
              <a:t>sustain change </a:t>
            </a:r>
          </a:p>
          <a:p>
            <a:endParaRPr lang="en-GB" dirty="0"/>
          </a:p>
        </p:txBody>
      </p:sp>
    </p:spTree>
    <p:extLst>
      <p:ext uri="{BB962C8B-B14F-4D97-AF65-F5344CB8AC3E}">
        <p14:creationId xmlns:p14="http://schemas.microsoft.com/office/powerpoint/2010/main" val="9210853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51886-C34A-44A3-AB1B-39029DF6C9DA}"/>
              </a:ext>
            </a:extLst>
          </p:cNvPr>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Arweinyddiaeth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Gatalytig</a:t>
            </a:r>
            <a:r>
              <a:rPr lang="en-GB" b="1" dirty="0">
                <a:latin typeface="Arial" panose="020B0604020202020204" pitchFamily="34" charset="0"/>
                <a:cs typeface="Arial" panose="020B0604020202020204" pitchFamily="34" charset="0"/>
              </a:rPr>
              <a:t> ac </a:t>
            </a:r>
            <a:r>
              <a:rPr lang="en-GB" b="1" dirty="0" err="1">
                <a:latin typeface="Arial" panose="020B0604020202020204" pitchFamily="34" charset="0"/>
                <a:cs typeface="Arial" panose="020B0604020202020204" pitchFamily="34" charset="0"/>
              </a:rPr>
              <a:t>ansawdd</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Catalytic Leadership and Quality</a:t>
            </a:r>
          </a:p>
        </p:txBody>
      </p:sp>
      <p:sp>
        <p:nvSpPr>
          <p:cNvPr id="5" name="Content Placeholder 4">
            <a:extLst>
              <a:ext uri="{FF2B5EF4-FFF2-40B4-BE49-F238E27FC236}">
                <a16:creationId xmlns:a16="http://schemas.microsoft.com/office/drawing/2014/main" id="{EA71782C-965C-4117-ABF0-44A304B6C199}"/>
              </a:ext>
            </a:extLst>
          </p:cNvPr>
          <p:cNvSpPr>
            <a:spLocks noGrp="1"/>
          </p:cNvSpPr>
          <p:nvPr>
            <p:ph idx="1"/>
          </p:nvPr>
        </p:nvSpPr>
        <p:spPr>
          <a:xfrm>
            <a:off x="609600" y="1880557"/>
            <a:ext cx="10972800" cy="3636675"/>
          </a:xfrm>
        </p:spPr>
        <p:txBody>
          <a:bodyPr>
            <a:normAutofit/>
          </a:bodyPr>
          <a:lstStyle/>
          <a:p>
            <a:pPr marL="0" indent="0">
              <a:buNone/>
            </a:pPr>
            <a:r>
              <a:rPr lang="en-GB" sz="4000" dirty="0">
                <a:latin typeface="Arial" panose="020B0604020202020204" pitchFamily="34" charset="0"/>
                <a:cs typeface="Arial" panose="020B0604020202020204" pitchFamily="34" charset="0"/>
              </a:rPr>
              <a:t>‘Long term quality improvement requires commitment from leaders, practitioners and teachers rather than short term change, resulting from obedient compliance.’  </a:t>
            </a:r>
          </a:p>
          <a:p>
            <a:pPr marL="0" indent="0">
              <a:buNone/>
            </a:pPr>
            <a:endParaRPr lang="en-GB" sz="4000" dirty="0">
              <a:latin typeface="Arial" panose="020B0604020202020204" pitchFamily="34" charset="0"/>
              <a:cs typeface="Arial" panose="020B0604020202020204" pitchFamily="34" charset="0"/>
            </a:endParaRPr>
          </a:p>
          <a:p>
            <a:pPr marL="0" indent="0" algn="r">
              <a:buNone/>
            </a:pPr>
            <a:r>
              <a:rPr lang="en-GB" sz="3200" dirty="0">
                <a:latin typeface="Arial" panose="020B0604020202020204" pitchFamily="34" charset="0"/>
                <a:cs typeface="Arial" panose="020B0604020202020204" pitchFamily="34" charset="0"/>
              </a:rPr>
              <a:t>(Siraj-Blatchford and Hallett, 2014, p. 103) </a:t>
            </a:r>
          </a:p>
        </p:txBody>
      </p:sp>
    </p:spTree>
    <p:extLst>
      <p:ext uri="{BB962C8B-B14F-4D97-AF65-F5344CB8AC3E}">
        <p14:creationId xmlns:p14="http://schemas.microsoft.com/office/powerpoint/2010/main" val="35059311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3058874-63A2-4A62-AE54-03B6789233B1}"/>
              </a:ext>
            </a:extLst>
          </p:cNvPr>
          <p:cNvSpPr>
            <a:spLocks noGrp="1"/>
          </p:cNvSpPr>
          <p:nvPr>
            <p:ph type="title"/>
          </p:nvPr>
        </p:nvSpPr>
        <p:spPr>
          <a:xfrm>
            <a:off x="609600" y="365127"/>
            <a:ext cx="10744200" cy="1325563"/>
          </a:xfrm>
        </p:spPr>
        <p:txBody>
          <a:bodyPr/>
          <a:lstStyle/>
          <a:p>
            <a:r>
              <a:rPr lang="en-GB" b="1" dirty="0" err="1">
                <a:latin typeface="Arial" panose="020B0604020202020204" pitchFamily="34" charset="0"/>
                <a:cs typeface="Arial" panose="020B0604020202020204" pitchFamily="34" charset="0"/>
              </a:rPr>
              <a:t>Newid</a:t>
            </a:r>
            <a:r>
              <a:rPr lang="en-GB" b="1" dirty="0">
                <a:latin typeface="Arial" panose="020B0604020202020204" pitchFamily="34" charset="0"/>
                <a:cs typeface="Arial" panose="020B0604020202020204" pitchFamily="34" charset="0"/>
              </a:rPr>
              <a:t>/Change</a:t>
            </a:r>
          </a:p>
        </p:txBody>
      </p:sp>
      <p:sp>
        <p:nvSpPr>
          <p:cNvPr id="6" name="Content Placeholder 5">
            <a:extLst>
              <a:ext uri="{FF2B5EF4-FFF2-40B4-BE49-F238E27FC236}">
                <a16:creationId xmlns:a16="http://schemas.microsoft.com/office/drawing/2014/main" id="{55A7F026-C969-46B8-8F66-337F2022183E}"/>
              </a:ext>
            </a:extLst>
          </p:cNvPr>
          <p:cNvSpPr>
            <a:spLocks noGrp="1"/>
          </p:cNvSpPr>
          <p:nvPr>
            <p:ph idx="1"/>
          </p:nvPr>
        </p:nvSpPr>
        <p:spPr/>
        <p:txBody>
          <a:bodyPr/>
          <a:lstStyle/>
          <a:p>
            <a:endParaRPr lang="en-GB" dirty="0"/>
          </a:p>
          <a:p>
            <a:pPr marL="0" indent="0">
              <a:buNone/>
            </a:pPr>
            <a:r>
              <a:rPr lang="en-GB" sz="3600" dirty="0">
                <a:latin typeface="Arial" panose="020B0604020202020204" pitchFamily="34" charset="0"/>
                <a:cs typeface="Arial" panose="020B0604020202020204" pitchFamily="34" charset="0"/>
              </a:rPr>
              <a:t>‘A leader with authority by job title can impose change, but a catalytic leader brings change through progressive action.’ </a:t>
            </a:r>
          </a:p>
          <a:p>
            <a:pPr marL="0" indent="0">
              <a:buNone/>
            </a:pPr>
            <a:endParaRPr lang="en-GB" sz="3600" dirty="0">
              <a:latin typeface="Arial" panose="020B0604020202020204" pitchFamily="34" charset="0"/>
              <a:cs typeface="Arial" panose="020B0604020202020204" pitchFamily="34" charset="0"/>
            </a:endParaRPr>
          </a:p>
          <a:p>
            <a:pPr marL="0" indent="0" algn="r">
              <a:buNone/>
            </a:pPr>
            <a:r>
              <a:rPr lang="en-GB" dirty="0">
                <a:latin typeface="Arial" panose="020B0604020202020204" pitchFamily="34" charset="0"/>
                <a:cs typeface="Arial" panose="020B0604020202020204" pitchFamily="34" charset="0"/>
              </a:rPr>
              <a:t>(Reed and Canning,</a:t>
            </a:r>
          </a:p>
          <a:p>
            <a:pPr marL="0" indent="0" algn="r">
              <a:buNone/>
            </a:pPr>
            <a:r>
              <a:rPr lang="en-GB" dirty="0">
                <a:latin typeface="Arial" panose="020B0604020202020204" pitchFamily="34" charset="0"/>
                <a:cs typeface="Arial" panose="020B0604020202020204" pitchFamily="34" charset="0"/>
              </a:rPr>
              <a:t>2012, cited in Siraj-Blatchford a Hallett, 2014, p. 103)</a:t>
            </a:r>
          </a:p>
        </p:txBody>
      </p:sp>
    </p:spTree>
    <p:extLst>
      <p:ext uri="{BB962C8B-B14F-4D97-AF65-F5344CB8AC3E}">
        <p14:creationId xmlns:p14="http://schemas.microsoft.com/office/powerpoint/2010/main" val="3602263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B14A5-95B6-4D4C-8300-A7E38389F8A1}"/>
              </a:ext>
            </a:extLst>
          </p:cNvPr>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Arweinwyr</a:t>
            </a:r>
            <a:r>
              <a:rPr lang="en-GB" b="1" dirty="0">
                <a:latin typeface="Arial" panose="020B0604020202020204" pitchFamily="34" charset="0"/>
                <a:cs typeface="Arial" panose="020B0604020202020204" pitchFamily="34" charset="0"/>
              </a:rPr>
              <a:t> o </a:t>
            </a:r>
            <a:r>
              <a:rPr lang="en-GB" b="1" dirty="0" err="1">
                <a:latin typeface="Arial" panose="020B0604020202020204" pitchFamily="34" charset="0"/>
                <a:cs typeface="Arial" panose="020B0604020202020204" pitchFamily="34" charset="0"/>
              </a:rPr>
              <a:t>arfer</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Leaders of practice </a:t>
            </a:r>
          </a:p>
        </p:txBody>
      </p:sp>
      <p:sp>
        <p:nvSpPr>
          <p:cNvPr id="4" name="Content Placeholder 3">
            <a:extLst>
              <a:ext uri="{FF2B5EF4-FFF2-40B4-BE49-F238E27FC236}">
                <a16:creationId xmlns:a16="http://schemas.microsoft.com/office/drawing/2014/main" id="{9543A7F8-1AD4-48B4-9FB8-912D6D106209}"/>
              </a:ext>
            </a:extLst>
          </p:cNvPr>
          <p:cNvSpPr>
            <a:spLocks noGrp="1"/>
          </p:cNvSpPr>
          <p:nvPr>
            <p:ph sz="half" idx="1"/>
          </p:nvPr>
        </p:nvSpPr>
        <p:spPr/>
        <p:txBody>
          <a:bodyPr>
            <a:normAutofit/>
          </a:bodyPr>
          <a:lstStyle/>
          <a:p>
            <a:r>
              <a:rPr lang="en-GB" sz="3200" dirty="0" err="1">
                <a:latin typeface="Arial" panose="020B0604020202020204" pitchFamily="34" charset="0"/>
                <a:cs typeface="Arial" panose="020B0604020202020204" pitchFamily="34" charset="0"/>
              </a:rPr>
              <a:t>Wedi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profocio</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ffyrdd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newydd</a:t>
            </a:r>
            <a:r>
              <a:rPr lang="en-GB" sz="3200" dirty="0">
                <a:latin typeface="Arial" panose="020B0604020202020204" pitchFamily="34" charset="0"/>
                <a:cs typeface="Arial" panose="020B0604020202020204" pitchFamily="34" charset="0"/>
              </a:rPr>
              <a:t> o </a:t>
            </a:r>
            <a:r>
              <a:rPr lang="en-GB" sz="3200" dirty="0" err="1">
                <a:latin typeface="Arial" panose="020B0604020202020204" pitchFamily="34" charset="0"/>
                <a:cs typeface="Arial" panose="020B0604020202020204" pitchFamily="34" charset="0"/>
              </a:rPr>
              <a:t>ddychmygu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arweinyddiaeth</a:t>
            </a:r>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Mae </a:t>
            </a:r>
            <a:r>
              <a:rPr lang="en-GB" sz="3200" dirty="0" err="1">
                <a:latin typeface="Arial" panose="020B0604020202020204" pitchFamily="34" charset="0"/>
                <a:cs typeface="Arial" panose="020B0604020202020204" pitchFamily="34" charset="0"/>
              </a:rPr>
              <a:t>arweinwyr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sydd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raddedigion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gatalysts</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ar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gyfer</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newid</a:t>
            </a:r>
            <a:r>
              <a:rPr lang="en-GB" sz="3200" dirty="0">
                <a:latin typeface="Arial" panose="020B0604020202020204" pitchFamily="34" charset="0"/>
                <a:cs typeface="Arial" panose="020B0604020202020204" pitchFamily="34" charset="0"/>
              </a:rPr>
              <a:t> o </a:t>
            </a:r>
            <a:r>
              <a:rPr lang="en-GB" sz="3200" dirty="0" err="1">
                <a:latin typeface="Arial" panose="020B0604020202020204" pitchFamily="34" charset="0"/>
                <a:cs typeface="Arial" panose="020B0604020202020204" pitchFamily="34" charset="0"/>
              </a:rPr>
              <a:t>fewn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lleoliadau</a:t>
            </a:r>
            <a:r>
              <a:rPr lang="en-GB" sz="3200" dirty="0">
                <a:latin typeface="Arial" panose="020B0604020202020204" pitchFamily="34" charset="0"/>
                <a:cs typeface="Arial" panose="020B0604020202020204" pitchFamily="34" charset="0"/>
              </a:rPr>
              <a:t>.</a:t>
            </a:r>
          </a:p>
        </p:txBody>
      </p:sp>
      <p:sp>
        <p:nvSpPr>
          <p:cNvPr id="5" name="Content Placeholder 4">
            <a:extLst>
              <a:ext uri="{FF2B5EF4-FFF2-40B4-BE49-F238E27FC236}">
                <a16:creationId xmlns:a16="http://schemas.microsoft.com/office/drawing/2014/main" id="{94A36261-4795-4F69-BE26-29412ADE0F3E}"/>
              </a:ext>
            </a:extLst>
          </p:cNvPr>
          <p:cNvSpPr>
            <a:spLocks noGrp="1"/>
          </p:cNvSpPr>
          <p:nvPr>
            <p:ph sz="half" idx="2"/>
          </p:nvPr>
        </p:nvSpPr>
        <p:spPr>
          <a:xfrm>
            <a:off x="6172199" y="1825625"/>
            <a:ext cx="5645989" cy="4351338"/>
          </a:xfrm>
        </p:spPr>
        <p:txBody>
          <a:bodyPr>
            <a:normAutofit/>
          </a:bodyPr>
          <a:lstStyle/>
          <a:p>
            <a:r>
              <a:rPr lang="en-GB" sz="3200" dirty="0">
                <a:latin typeface="Arial" panose="020B0604020202020204" pitchFamily="34" charset="0"/>
                <a:cs typeface="Arial" panose="020B0604020202020204" pitchFamily="34" charset="0"/>
              </a:rPr>
              <a:t>Provoked new ways of envisioning leadership</a:t>
            </a:r>
          </a:p>
          <a:p>
            <a:r>
              <a:rPr lang="en-GB" sz="3200" dirty="0">
                <a:latin typeface="Arial" panose="020B0604020202020204" pitchFamily="34" charset="0"/>
                <a:cs typeface="Arial" panose="020B0604020202020204" pitchFamily="34" charset="0"/>
              </a:rPr>
              <a:t>Graduate leaders are catalysts for change within their settings.</a:t>
            </a:r>
          </a:p>
          <a:p>
            <a:endParaRPr lang="en-GB" sz="3200" dirty="0">
              <a:latin typeface="Arial" panose="020B0604020202020204" pitchFamily="34" charset="0"/>
              <a:cs typeface="Arial" panose="020B0604020202020204" pitchFamily="34" charset="0"/>
            </a:endParaRPr>
          </a:p>
          <a:p>
            <a:pPr marL="0" indent="0" algn="r">
              <a:buNone/>
            </a:pPr>
            <a:r>
              <a:rPr lang="en-GB" sz="3200" dirty="0">
                <a:latin typeface="Arial" panose="020B0604020202020204" pitchFamily="34" charset="0"/>
                <a:cs typeface="Arial" panose="020B0604020202020204" pitchFamily="34" charset="0"/>
              </a:rPr>
              <a:t>(Whalley, 2011)</a:t>
            </a:r>
          </a:p>
          <a:p>
            <a:endParaRPr lang="en-GB" dirty="0"/>
          </a:p>
        </p:txBody>
      </p:sp>
    </p:spTree>
    <p:extLst>
      <p:ext uri="{BB962C8B-B14F-4D97-AF65-F5344CB8AC3E}">
        <p14:creationId xmlns:p14="http://schemas.microsoft.com/office/powerpoint/2010/main" val="40473445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16BF91B-2581-45DF-93C7-41C4AC14E82E}"/>
              </a:ext>
            </a:extLst>
          </p:cNvPr>
          <p:cNvSpPr>
            <a:spLocks noGrp="1"/>
          </p:cNvSpPr>
          <p:nvPr>
            <p:ph type="title"/>
          </p:nvPr>
        </p:nvSpPr>
        <p:spPr>
          <a:xfrm>
            <a:off x="838200" y="365127"/>
            <a:ext cx="10515600" cy="928835"/>
          </a:xfrm>
        </p:spPr>
        <p:txBody>
          <a:bodyPr/>
          <a:lstStyle/>
          <a:p>
            <a:r>
              <a:rPr lang="en-GB" b="1" dirty="0" err="1">
                <a:latin typeface="Arial" panose="020B0604020202020204" pitchFamily="34" charset="0"/>
                <a:cs typeface="Arial" panose="020B0604020202020204" pitchFamily="34" charset="0"/>
              </a:rPr>
              <a:t>Yr</a:t>
            </a:r>
            <a:r>
              <a:rPr lang="en-GB" b="1" dirty="0">
                <a:latin typeface="Arial" panose="020B0604020202020204" pitchFamily="34" charset="0"/>
                <a:cs typeface="Arial" panose="020B0604020202020204" pitchFamily="34" charset="0"/>
              </a:rPr>
              <a:t> her                        The challenge</a:t>
            </a:r>
          </a:p>
        </p:txBody>
      </p:sp>
      <p:sp>
        <p:nvSpPr>
          <p:cNvPr id="5" name="Content Placeholder 4">
            <a:extLst>
              <a:ext uri="{FF2B5EF4-FFF2-40B4-BE49-F238E27FC236}">
                <a16:creationId xmlns:a16="http://schemas.microsoft.com/office/drawing/2014/main" id="{C072AEC1-8AE4-4357-A4D5-6B258D92542B}"/>
              </a:ext>
            </a:extLst>
          </p:cNvPr>
          <p:cNvSpPr>
            <a:spLocks noGrp="1"/>
          </p:cNvSpPr>
          <p:nvPr>
            <p:ph sz="half" idx="1"/>
          </p:nvPr>
        </p:nvSpPr>
        <p:spPr>
          <a:xfrm>
            <a:off x="322053" y="1293962"/>
            <a:ext cx="5697747" cy="4883001"/>
          </a:xfrm>
        </p:spPr>
        <p:txBody>
          <a:bodyPr>
            <a:normAutofit fontScale="92500"/>
          </a:bodyPr>
          <a:lstStyle/>
          <a:p>
            <a:r>
              <a:rPr lang="en-GB" dirty="0">
                <a:latin typeface="Arial" panose="020B0604020202020204" pitchFamily="34" charset="0"/>
                <a:cs typeface="Arial" panose="020B0604020202020204" pitchFamily="34" charset="0"/>
              </a:rPr>
              <a:t>I </a:t>
            </a:r>
            <a:r>
              <a:rPr lang="en-GB" dirty="0" err="1">
                <a:latin typeface="Arial" panose="020B0604020202020204" pitchFamily="34" charset="0"/>
                <a:cs typeface="Arial" panose="020B0604020202020204" pitchFamily="34" charset="0"/>
              </a:rPr>
              <a:t>arwain</a:t>
            </a:r>
            <a:r>
              <a:rPr lang="en-GB" dirty="0">
                <a:latin typeface="Arial" panose="020B0604020202020204" pitchFamily="34" charset="0"/>
                <a:cs typeface="Arial" panose="020B0604020202020204" pitchFamily="34" charset="0"/>
              </a:rPr>
              <a:t> y broses o </a:t>
            </a:r>
            <a:r>
              <a:rPr lang="en-GB" dirty="0" err="1">
                <a:latin typeface="Arial" panose="020B0604020202020204" pitchFamily="34" charset="0"/>
                <a:cs typeface="Arial" panose="020B0604020202020204" pitchFamily="34" charset="0"/>
              </a:rPr>
              <a:t>newid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cymryd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darparu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cyfleoedd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ymgysylltu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broses o </a:t>
            </a:r>
            <a:r>
              <a:rPr lang="en-GB" dirty="0" err="1">
                <a:latin typeface="Arial" panose="020B0604020202020204" pitchFamily="34" charset="0"/>
                <a:cs typeface="Arial" panose="020B0604020202020204" pitchFamily="34" charset="0"/>
              </a:rPr>
              <a:t>gwneud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penderfyniadau</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a:t>
            </a:r>
          </a:p>
          <a:p>
            <a:pPr marL="0" indent="0" algn="r">
              <a:buNone/>
            </a:pPr>
            <a:r>
              <a:rPr lang="en-GB" dirty="0">
                <a:latin typeface="Arial" panose="020B0604020202020204" pitchFamily="34" charset="0"/>
                <a:cs typeface="Arial" panose="020B0604020202020204" pitchFamily="34" charset="0"/>
              </a:rPr>
              <a:t>(Bush, 2011)</a:t>
            </a:r>
          </a:p>
          <a:p>
            <a:r>
              <a:rPr lang="en-GB" dirty="0">
                <a:latin typeface="Arial" panose="020B0604020202020204" pitchFamily="34" charset="0"/>
                <a:cs typeface="Arial" panose="020B0604020202020204" pitchFamily="34" charset="0"/>
              </a:rPr>
              <a:t>Mi </a:t>
            </a:r>
            <a:r>
              <a:rPr lang="en-GB" dirty="0" err="1">
                <a:latin typeface="Arial" panose="020B0604020202020204" pitchFamily="34" charset="0"/>
                <a:cs typeface="Arial" panose="020B0604020202020204" pitchFamily="34" charset="0"/>
              </a:rPr>
              <a:t>ddyle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creu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amgylcheddau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ddiogel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ymarferwyr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maent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teimlo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bod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gynnwys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ymgynghori</a:t>
            </a:r>
            <a:r>
              <a:rPr lang="en-GB" dirty="0">
                <a:latin typeface="Arial" panose="020B0604020202020204" pitchFamily="34" charset="0"/>
                <a:cs typeface="Arial" panose="020B0604020202020204" pitchFamily="34" charset="0"/>
              </a:rPr>
              <a:t>.                 (Parry, 2011)</a:t>
            </a:r>
          </a:p>
        </p:txBody>
      </p:sp>
      <p:sp>
        <p:nvSpPr>
          <p:cNvPr id="6" name="Content Placeholder 5">
            <a:extLst>
              <a:ext uri="{FF2B5EF4-FFF2-40B4-BE49-F238E27FC236}">
                <a16:creationId xmlns:a16="http://schemas.microsoft.com/office/drawing/2014/main" id="{720DF9AD-C814-4CDF-9338-05DF2BF2D5B1}"/>
              </a:ext>
            </a:extLst>
          </p:cNvPr>
          <p:cNvSpPr>
            <a:spLocks noGrp="1"/>
          </p:cNvSpPr>
          <p:nvPr>
            <p:ph sz="half" idx="2"/>
          </p:nvPr>
        </p:nvSpPr>
        <p:spPr>
          <a:xfrm>
            <a:off x="6172199" y="1466491"/>
            <a:ext cx="5697747" cy="4710472"/>
          </a:xfrm>
        </p:spPr>
        <p:txBody>
          <a:bodyPr>
            <a:normAutofit fontScale="92500"/>
          </a:bodyPr>
          <a:lstStyle/>
          <a:p>
            <a:r>
              <a:rPr lang="en-GB" dirty="0">
                <a:latin typeface="Arial" panose="020B0604020202020204" pitchFamily="34" charset="0"/>
                <a:cs typeface="Arial" panose="020B0604020202020204" pitchFamily="34" charset="0"/>
              </a:rPr>
              <a:t>To lead the process of change where all practitioners participate;</a:t>
            </a:r>
          </a:p>
          <a:p>
            <a:r>
              <a:rPr lang="en-GB" dirty="0">
                <a:latin typeface="Arial" panose="020B0604020202020204" pitchFamily="34" charset="0"/>
                <a:cs typeface="Arial" panose="020B0604020202020204" pitchFamily="34" charset="0"/>
              </a:rPr>
              <a:t>providing opportunities for everyone to engage in the decision-making process of the setting.                         </a:t>
            </a:r>
          </a:p>
          <a:p>
            <a:pPr marL="0" indent="0" algn="r">
              <a:buNone/>
            </a:pPr>
            <a:r>
              <a:rPr lang="en-GB" dirty="0">
                <a:latin typeface="Arial" panose="020B0604020202020204" pitchFamily="34" charset="0"/>
                <a:cs typeface="Arial" panose="020B0604020202020204" pitchFamily="34" charset="0"/>
              </a:rPr>
              <a:t>(Bush, 2011)</a:t>
            </a:r>
          </a:p>
          <a:p>
            <a:r>
              <a:rPr lang="en-GB" dirty="0">
                <a:latin typeface="Arial" panose="020B0604020202020204" pitchFamily="34" charset="0"/>
                <a:cs typeface="Arial" panose="020B0604020202020204" pitchFamily="34" charset="0"/>
              </a:rPr>
              <a:t>Leaders should create safe environments for practitioners in which they feel consulted and involved.                    (Parry, 2011) </a:t>
            </a:r>
          </a:p>
        </p:txBody>
      </p:sp>
    </p:spTree>
    <p:extLst>
      <p:ext uri="{BB962C8B-B14F-4D97-AF65-F5344CB8AC3E}">
        <p14:creationId xmlns:p14="http://schemas.microsoft.com/office/powerpoint/2010/main" val="21992162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38,343 Angry Emoji Stock Photos, Pictures &amp;amp; Royalty-Free Images - iStock">
            <a:extLst>
              <a:ext uri="{FF2B5EF4-FFF2-40B4-BE49-F238E27FC236}">
                <a16:creationId xmlns:a16="http://schemas.microsoft.com/office/drawing/2014/main" id="{2095E32C-F093-4C43-8A48-FCB8F4281A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41311" y="192509"/>
            <a:ext cx="2302917" cy="146049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3398C5C-1DFA-45A4-9B10-CFD995FAEE7A}"/>
              </a:ext>
            </a:extLst>
          </p:cNvPr>
          <p:cNvSpPr>
            <a:spLocks noGrp="1"/>
          </p:cNvSpPr>
          <p:nvPr>
            <p:ph type="title"/>
          </p:nvPr>
        </p:nvSpPr>
        <p:spPr>
          <a:xfrm>
            <a:off x="517585" y="365127"/>
            <a:ext cx="3226279" cy="1460497"/>
          </a:xfrm>
        </p:spPr>
        <p:txBody>
          <a:bodyPr>
            <a:normAutofit/>
          </a:bodyPr>
          <a:lstStyle/>
          <a:p>
            <a:r>
              <a:rPr lang="en-GB" b="1" dirty="0" err="1">
                <a:latin typeface="Arial" panose="020B0604020202020204" pitchFamily="34" charset="0"/>
                <a:cs typeface="Arial" panose="020B0604020202020204" pitchFamily="34" charset="0"/>
              </a:rPr>
              <a:t>Rheolaeth</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Control </a:t>
            </a:r>
          </a:p>
        </p:txBody>
      </p:sp>
      <p:sp>
        <p:nvSpPr>
          <p:cNvPr id="3" name="Content Placeholder 2">
            <a:extLst>
              <a:ext uri="{FF2B5EF4-FFF2-40B4-BE49-F238E27FC236}">
                <a16:creationId xmlns:a16="http://schemas.microsoft.com/office/drawing/2014/main" id="{A012035F-82D5-4E47-9415-A182D1C2CD5F}"/>
              </a:ext>
            </a:extLst>
          </p:cNvPr>
          <p:cNvSpPr>
            <a:spLocks noGrp="1"/>
          </p:cNvSpPr>
          <p:nvPr>
            <p:ph sz="half" idx="1"/>
          </p:nvPr>
        </p:nvSpPr>
        <p:spPr>
          <a:xfrm>
            <a:off x="276045" y="1653006"/>
            <a:ext cx="5400136" cy="3379371"/>
          </a:xfrm>
        </p:spPr>
        <p:txBody>
          <a:bodyPr>
            <a:noAutofit/>
          </a:bodyPr>
          <a:lstStyle/>
          <a:p>
            <a:r>
              <a:rPr lang="en-GB" dirty="0" err="1">
                <a:latin typeface="Arial" panose="020B0604020202020204" pitchFamily="34" charset="0"/>
                <a:cs typeface="Arial" panose="020B0604020202020204" pitchFamily="34" charset="0"/>
              </a:rPr>
              <a:t>Nid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ddylai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mewn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ffurf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rheolaeth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hytrach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gyflawni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arddull</a:t>
            </a:r>
            <a:r>
              <a:rPr lang="en-GB" dirty="0">
                <a:latin typeface="Arial" panose="020B0604020202020204" pitchFamily="34" charset="0"/>
                <a:cs typeface="Arial" panose="020B0604020202020204" pitchFamily="34" charset="0"/>
              </a:rPr>
              <a:t> di-</a:t>
            </a:r>
            <a:r>
              <a:rPr lang="en-GB" dirty="0" err="1">
                <a:latin typeface="Arial" panose="020B0604020202020204" pitchFamily="34" charset="0"/>
                <a:cs typeface="Arial" panose="020B0604020202020204" pitchFamily="34" charset="0"/>
              </a:rPr>
              <a:t>gyfeiriad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thrwy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dylanwad</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ffactor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allweddol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arddull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adeiladu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newid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drwy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camau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hytrach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nac</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ymyrraeth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ddramatig</a:t>
            </a:r>
            <a:r>
              <a:rPr lang="en-GB"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F3341860-46C2-417C-B719-2F1EEC985694}"/>
              </a:ext>
            </a:extLst>
          </p:cNvPr>
          <p:cNvSpPr>
            <a:spLocks noGrp="1"/>
          </p:cNvSpPr>
          <p:nvPr>
            <p:ph sz="half" idx="2"/>
          </p:nvPr>
        </p:nvSpPr>
        <p:spPr>
          <a:xfrm>
            <a:off x="6095999" y="1570008"/>
            <a:ext cx="5819955" cy="4606955"/>
          </a:xfrm>
        </p:spPr>
        <p:txBody>
          <a:bodyPr>
            <a:normAutofit fontScale="92500" lnSpcReduction="10000"/>
          </a:bodyPr>
          <a:lstStyle/>
          <a:p>
            <a:pPr marL="0" indent="0">
              <a:buNone/>
            </a:pPr>
            <a:r>
              <a:rPr lang="en-GB" sz="3200" dirty="0">
                <a:latin typeface="Arial" panose="020B0604020202020204" pitchFamily="34" charset="0"/>
                <a:cs typeface="Arial" panose="020B0604020202020204" pitchFamily="34" charset="0"/>
              </a:rPr>
              <a:t>Leadership does not and should not be in the form of control but can be achieved through non-direction and influence. </a:t>
            </a:r>
          </a:p>
          <a:p>
            <a:pPr marL="0" indent="0">
              <a:buNone/>
            </a:pPr>
            <a:r>
              <a:rPr lang="en-GB" sz="3200" dirty="0">
                <a:latin typeface="Arial" panose="020B0604020202020204" pitchFamily="34" charset="0"/>
                <a:cs typeface="Arial" panose="020B0604020202020204" pitchFamily="34" charset="0"/>
              </a:rPr>
              <a:t>The key factor here is the style in which change is built with small steps as opposed to dramatic intervention. </a:t>
            </a:r>
          </a:p>
          <a:p>
            <a:pPr marL="0" indent="0" algn="r">
              <a:buNone/>
            </a:pPr>
            <a:r>
              <a:rPr lang="en-GB" dirty="0">
                <a:latin typeface="Arial" panose="020B0604020202020204" pitchFamily="34" charset="0"/>
                <a:cs typeface="Arial" panose="020B0604020202020204" pitchFamily="34" charset="0"/>
              </a:rPr>
              <a:t>(McDowall Clark, 2012)</a:t>
            </a:r>
          </a:p>
        </p:txBody>
      </p:sp>
    </p:spTree>
    <p:extLst>
      <p:ext uri="{BB962C8B-B14F-4D97-AF65-F5344CB8AC3E}">
        <p14:creationId xmlns:p14="http://schemas.microsoft.com/office/powerpoint/2010/main" val="15431139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69FD4-666A-4815-8952-C2F4953D015A}"/>
              </a:ext>
            </a:extLst>
          </p:cNvPr>
          <p:cNvSpPr>
            <a:spLocks noGrp="1"/>
          </p:cNvSpPr>
          <p:nvPr>
            <p:ph type="title"/>
          </p:nvPr>
        </p:nvSpPr>
        <p:spPr>
          <a:xfrm>
            <a:off x="448574" y="365127"/>
            <a:ext cx="10905226" cy="1325563"/>
          </a:xfrm>
        </p:spPr>
        <p:txBody>
          <a:bodyPr>
            <a:normAutofit/>
          </a:bodyPr>
          <a:lstStyle/>
          <a:p>
            <a:r>
              <a:rPr lang="en-GB" sz="3400" b="1" dirty="0">
                <a:latin typeface="Arial" panose="020B0604020202020204" pitchFamily="34" charset="0"/>
                <a:cs typeface="Arial" panose="020B0604020202020204" pitchFamily="34" charset="0"/>
              </a:rPr>
              <a:t>Catalytic Leadership Praxis</a:t>
            </a:r>
          </a:p>
        </p:txBody>
      </p:sp>
      <p:sp>
        <p:nvSpPr>
          <p:cNvPr id="3" name="Content Placeholder 2">
            <a:extLst>
              <a:ext uri="{FF2B5EF4-FFF2-40B4-BE49-F238E27FC236}">
                <a16:creationId xmlns:a16="http://schemas.microsoft.com/office/drawing/2014/main" id="{6341DB8E-D04B-413D-8E4C-561D0BC8F61E}"/>
              </a:ext>
            </a:extLst>
          </p:cNvPr>
          <p:cNvSpPr>
            <a:spLocks noGrp="1"/>
          </p:cNvSpPr>
          <p:nvPr>
            <p:ph sz="half" idx="1"/>
          </p:nvPr>
        </p:nvSpPr>
        <p:spPr>
          <a:xfrm>
            <a:off x="524774" y="1566832"/>
            <a:ext cx="5571226" cy="4351338"/>
          </a:xfrm>
        </p:spPr>
        <p:txBody>
          <a:bodyPr>
            <a:normAutofit/>
          </a:bodyPr>
          <a:lstStyle/>
          <a:p>
            <a:pPr marL="0" indent="0">
              <a:buNone/>
            </a:pPr>
            <a:r>
              <a:rPr lang="en-GB" sz="3600" b="0" i="0" dirty="0">
                <a:solidFill>
                  <a:srgbClr val="2B2B2E"/>
                </a:solidFill>
                <a:effectLst/>
                <a:latin typeface="Arial" panose="020B0604020202020204" pitchFamily="34" charset="0"/>
                <a:cs typeface="Arial" panose="020B0604020202020204" pitchFamily="34" charset="0"/>
              </a:rPr>
              <a:t>Catalytic leadership is a concrete set of communication practices for social justice leadership … working in partnership </a:t>
            </a:r>
            <a:r>
              <a:rPr lang="en-GB" sz="3600" b="1" i="0" dirty="0">
                <a:solidFill>
                  <a:srgbClr val="2B2B2E"/>
                </a:solidFill>
                <a:effectLst/>
                <a:latin typeface="Arial" panose="020B0604020202020204" pitchFamily="34" charset="0"/>
                <a:cs typeface="Arial" panose="020B0604020202020204" pitchFamily="34" charset="0"/>
              </a:rPr>
              <a:t>with</a:t>
            </a:r>
            <a:r>
              <a:rPr lang="en-GB" sz="3600" b="0" i="0" dirty="0">
                <a:solidFill>
                  <a:srgbClr val="2B2B2E"/>
                </a:solidFill>
                <a:effectLst/>
                <a:latin typeface="Arial" panose="020B0604020202020204" pitchFamily="34" charset="0"/>
                <a:cs typeface="Arial" panose="020B0604020202020204" pitchFamily="34" charset="0"/>
              </a:rPr>
              <a:t> instead of </a:t>
            </a:r>
            <a:r>
              <a:rPr lang="en-GB" sz="3600" b="1" i="0" dirty="0">
                <a:solidFill>
                  <a:srgbClr val="2B2B2E"/>
                </a:solidFill>
                <a:effectLst/>
                <a:latin typeface="Arial" panose="020B0604020202020204" pitchFamily="34" charset="0"/>
                <a:cs typeface="Arial" panose="020B0604020202020204" pitchFamily="34" charset="0"/>
              </a:rPr>
              <a:t>on</a:t>
            </a:r>
            <a:r>
              <a:rPr lang="en-GB" sz="3600" b="0" i="0" dirty="0">
                <a:solidFill>
                  <a:srgbClr val="2B2B2E"/>
                </a:solidFill>
                <a:effectLst/>
                <a:latin typeface="Arial" panose="020B0604020202020204" pitchFamily="34" charset="0"/>
                <a:cs typeface="Arial" panose="020B0604020202020204" pitchFamily="34" charset="0"/>
              </a:rPr>
              <a:t>…</a:t>
            </a:r>
            <a:endParaRPr lang="en-GB" sz="3600" dirty="0">
              <a:latin typeface="Arial" panose="020B0604020202020204" pitchFamily="34" charset="0"/>
              <a:cs typeface="Arial" panose="020B0604020202020204" pitchFamily="34" charset="0"/>
            </a:endParaRPr>
          </a:p>
        </p:txBody>
      </p:sp>
      <p:pic>
        <p:nvPicPr>
          <p:cNvPr id="7170" name="Picture 2" descr="Ella Baker&amp;#39;s Catalytic Leadership: A Primer on Community Engagement and  Communication for Social Justice by Patricia S. Parker">
            <a:extLst>
              <a:ext uri="{FF2B5EF4-FFF2-40B4-BE49-F238E27FC236}">
                <a16:creationId xmlns:a16="http://schemas.microsoft.com/office/drawing/2014/main" id="{6040E98D-1C3A-4F4B-8682-24E670488841}"/>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366293" y="172528"/>
            <a:ext cx="5825707" cy="6685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8859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6F3BC-E89C-4746-B38D-C38C848DCEF8}"/>
              </a:ext>
            </a:extLst>
          </p:cNvPr>
          <p:cNvSpPr>
            <a:spLocks noGrp="1"/>
          </p:cNvSpPr>
          <p:nvPr>
            <p:ph type="title"/>
          </p:nvPr>
        </p:nvSpPr>
        <p:spPr/>
        <p:txBody>
          <a:bodyPr/>
          <a:lstStyle/>
          <a:p>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Dull </a:t>
            </a:r>
            <a:r>
              <a:rPr lang="en-GB" sz="3200" dirty="0" err="1">
                <a:latin typeface="Arial" panose="020B0604020202020204" pitchFamily="34" charset="0"/>
                <a:cs typeface="Arial" panose="020B0604020202020204" pitchFamily="34" charset="0"/>
              </a:rPr>
              <a:t>arweinyddiaeth</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Gatalytig</a:t>
            </a:r>
            <a:r>
              <a:rPr lang="en-GB" sz="3200" dirty="0">
                <a:latin typeface="Arial" panose="020B0604020202020204" pitchFamily="34" charset="0"/>
                <a:cs typeface="Arial" panose="020B0604020202020204" pitchFamily="34" charset="0"/>
              </a:rPr>
              <a:t> Ella Baker</a:t>
            </a:r>
            <a:br>
              <a:rPr lang="en-GB" sz="3200" dirty="0">
                <a:latin typeface="Arial" panose="020B0604020202020204" pitchFamily="34" charset="0"/>
                <a:cs typeface="Arial" panose="020B0604020202020204" pitchFamily="34" charset="0"/>
              </a:rPr>
            </a:br>
            <a:r>
              <a:rPr lang="en-GB" sz="3200" dirty="0">
                <a:latin typeface="Arial" panose="020B0604020202020204" pitchFamily="34" charset="0"/>
                <a:cs typeface="Arial" panose="020B0604020202020204" pitchFamily="34" charset="0"/>
              </a:rPr>
              <a:t>Ella Baker’s Catalytic Leadership approach</a:t>
            </a:r>
            <a:br>
              <a:rPr lang="en-GB" sz="3200"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‘Strong people don’t need strong leaders’ </a:t>
            </a:r>
            <a:br>
              <a:rPr lang="en-GB" b="1"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40FE62B6-48BC-4E1F-B726-E67EAA7761E3}"/>
              </a:ext>
            </a:extLst>
          </p:cNvPr>
          <p:cNvSpPr>
            <a:spLocks noGrp="1"/>
          </p:cNvSpPr>
          <p:nvPr>
            <p:ph sz="half" idx="1"/>
          </p:nvPr>
        </p:nvSpPr>
        <p:spPr>
          <a:xfrm>
            <a:off x="609600" y="2139351"/>
            <a:ext cx="5384800" cy="3449890"/>
          </a:xfrm>
        </p:spPr>
        <p:txBody>
          <a:bodyPr/>
          <a:lstStyle/>
          <a:p>
            <a:r>
              <a:rPr lang="en-GB" dirty="0" err="1"/>
              <a:t>Galluoedd</a:t>
            </a:r>
            <a:r>
              <a:rPr lang="en-GB" dirty="0"/>
              <a:t> </a:t>
            </a:r>
            <a:r>
              <a:rPr lang="en-GB" dirty="0" err="1"/>
              <a:t>cyfathrebu</a:t>
            </a:r>
            <a:endParaRPr lang="en-GB" dirty="0"/>
          </a:p>
          <a:p>
            <a:r>
              <a:rPr lang="en-GB" dirty="0" err="1"/>
              <a:t>Gofodau</a:t>
            </a:r>
            <a:r>
              <a:rPr lang="en-GB" dirty="0"/>
              <a:t> </a:t>
            </a:r>
            <a:r>
              <a:rPr lang="en-GB" dirty="0" err="1"/>
              <a:t>sydd</a:t>
            </a:r>
            <a:r>
              <a:rPr lang="en-GB" dirty="0"/>
              <a:t> </a:t>
            </a:r>
            <a:r>
              <a:rPr lang="en-GB" dirty="0" err="1"/>
              <a:t>yn</a:t>
            </a:r>
            <a:r>
              <a:rPr lang="en-GB" dirty="0"/>
              <a:t> </a:t>
            </a:r>
            <a:r>
              <a:rPr lang="en-GB" dirty="0" err="1"/>
              <a:t>cataleiddio</a:t>
            </a:r>
            <a:r>
              <a:rPr lang="en-GB" dirty="0"/>
              <a:t> </a:t>
            </a:r>
            <a:r>
              <a:rPr lang="en-GB" dirty="0" err="1"/>
              <a:t>llwybrau</a:t>
            </a:r>
            <a:r>
              <a:rPr lang="en-GB" dirty="0"/>
              <a:t> </a:t>
            </a:r>
            <a:r>
              <a:rPr lang="en-GB" dirty="0" err="1"/>
              <a:t>unigol</a:t>
            </a:r>
            <a:r>
              <a:rPr lang="en-GB" dirty="0"/>
              <a:t> </a:t>
            </a:r>
            <a:r>
              <a:rPr lang="en-GB" dirty="0" err="1"/>
              <a:t>i</a:t>
            </a:r>
            <a:r>
              <a:rPr lang="en-GB" dirty="0"/>
              <a:t> </a:t>
            </a:r>
            <a:r>
              <a:rPr lang="en-GB" dirty="0" err="1"/>
              <a:t>ymwybyddiaeth</a:t>
            </a:r>
            <a:r>
              <a:rPr lang="en-GB" dirty="0"/>
              <a:t> </a:t>
            </a:r>
            <a:r>
              <a:rPr lang="en-GB" dirty="0" err="1"/>
              <a:t>cyfunol</a:t>
            </a:r>
            <a:endParaRPr lang="en-GB" dirty="0"/>
          </a:p>
          <a:p>
            <a:r>
              <a:rPr lang="en-GB" dirty="0"/>
              <a:t>Gwaith </a:t>
            </a:r>
            <a:r>
              <a:rPr lang="en-GB" dirty="0" err="1"/>
              <a:t>trawsnewidiol</a:t>
            </a:r>
            <a:endParaRPr lang="en-GB" dirty="0"/>
          </a:p>
          <a:p>
            <a:r>
              <a:rPr lang="en-GB" dirty="0" err="1"/>
              <a:t>Gofodau</a:t>
            </a:r>
            <a:r>
              <a:rPr lang="en-GB" dirty="0"/>
              <a:t> </a:t>
            </a:r>
            <a:r>
              <a:rPr lang="en-GB" dirty="0" err="1"/>
              <a:t>cydweithredol</a:t>
            </a:r>
            <a:endParaRPr lang="en-GB" dirty="0"/>
          </a:p>
        </p:txBody>
      </p:sp>
      <p:sp>
        <p:nvSpPr>
          <p:cNvPr id="6" name="Content Placeholder 5">
            <a:extLst>
              <a:ext uri="{FF2B5EF4-FFF2-40B4-BE49-F238E27FC236}">
                <a16:creationId xmlns:a16="http://schemas.microsoft.com/office/drawing/2014/main" id="{52E6CF62-377C-4DA0-8B40-A4ACFF447A19}"/>
              </a:ext>
            </a:extLst>
          </p:cNvPr>
          <p:cNvSpPr>
            <a:spLocks noGrp="1"/>
          </p:cNvSpPr>
          <p:nvPr>
            <p:ph sz="half" idx="2"/>
          </p:nvPr>
        </p:nvSpPr>
        <p:spPr>
          <a:xfrm>
            <a:off x="6197600" y="2139351"/>
            <a:ext cx="5384800" cy="3449890"/>
          </a:xfrm>
        </p:spPr>
        <p:txBody>
          <a:bodyPr/>
          <a:lstStyle/>
          <a:p>
            <a:r>
              <a:rPr lang="en-GB" dirty="0">
                <a:latin typeface="Arial" panose="020B0604020202020204" pitchFamily="34" charset="0"/>
                <a:cs typeface="Arial" panose="020B0604020202020204" pitchFamily="34" charset="0"/>
              </a:rPr>
              <a:t>Communication capacities</a:t>
            </a:r>
          </a:p>
          <a:p>
            <a:r>
              <a:rPr lang="en-GB" dirty="0">
                <a:latin typeface="Arial" panose="020B0604020202020204" pitchFamily="34" charset="0"/>
                <a:cs typeface="Arial" panose="020B0604020202020204" pitchFamily="34" charset="0"/>
              </a:rPr>
              <a:t>Spaces that catalyse individual routes to collective consciousness</a:t>
            </a:r>
          </a:p>
          <a:p>
            <a:r>
              <a:rPr lang="en-GB" dirty="0">
                <a:latin typeface="Arial" panose="020B0604020202020204" pitchFamily="34" charset="0"/>
                <a:cs typeface="Arial" panose="020B0604020202020204" pitchFamily="34" charset="0"/>
              </a:rPr>
              <a:t>Transformative work </a:t>
            </a:r>
          </a:p>
          <a:p>
            <a:r>
              <a:rPr lang="en-GB" dirty="0">
                <a:latin typeface="Arial" panose="020B0604020202020204" pitchFamily="34" charset="0"/>
                <a:cs typeface="Arial" panose="020B0604020202020204" pitchFamily="34" charset="0"/>
              </a:rPr>
              <a:t>Co-active spaces       </a:t>
            </a:r>
          </a:p>
          <a:p>
            <a:pPr marL="0" indent="0">
              <a:buNone/>
            </a:pPr>
            <a:r>
              <a:rPr lang="en-GB" dirty="0">
                <a:latin typeface="Arial" panose="020B0604020202020204" pitchFamily="34" charset="0"/>
                <a:cs typeface="Arial" panose="020B0604020202020204" pitchFamily="34" charset="0"/>
              </a:rPr>
              <a:t>                            (Parker, 2020)</a:t>
            </a:r>
          </a:p>
          <a:p>
            <a:endParaRPr lang="en-GB" dirty="0"/>
          </a:p>
        </p:txBody>
      </p:sp>
    </p:spTree>
    <p:extLst>
      <p:ext uri="{BB962C8B-B14F-4D97-AF65-F5344CB8AC3E}">
        <p14:creationId xmlns:p14="http://schemas.microsoft.com/office/powerpoint/2010/main" val="10810805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FB19E-4CDB-4641-A387-71B9DB011EF9}"/>
              </a:ext>
            </a:extLst>
          </p:cNvPr>
          <p:cNvSpPr>
            <a:spLocks noGrp="1"/>
          </p:cNvSpPr>
          <p:nvPr>
            <p:ph type="title"/>
          </p:nvPr>
        </p:nvSpPr>
        <p:spPr>
          <a:xfrm>
            <a:off x="838200" y="365127"/>
            <a:ext cx="10738448" cy="1325563"/>
          </a:xfrm>
        </p:spPr>
        <p:txBody>
          <a:bodyPr/>
          <a:lstStyle/>
          <a:p>
            <a:endParaRPr lang="en-GB" dirty="0"/>
          </a:p>
        </p:txBody>
      </p:sp>
      <p:sp>
        <p:nvSpPr>
          <p:cNvPr id="4" name="Content Placeholder 3">
            <a:extLst>
              <a:ext uri="{FF2B5EF4-FFF2-40B4-BE49-F238E27FC236}">
                <a16:creationId xmlns:a16="http://schemas.microsoft.com/office/drawing/2014/main" id="{542A6FA3-B4B6-44C2-8E96-16E45703450A}"/>
              </a:ext>
            </a:extLst>
          </p:cNvPr>
          <p:cNvSpPr>
            <a:spLocks noGrp="1"/>
          </p:cNvSpPr>
          <p:nvPr>
            <p:ph sz="half" idx="2"/>
          </p:nvPr>
        </p:nvSpPr>
        <p:spPr>
          <a:xfrm>
            <a:off x="5520905" y="365127"/>
            <a:ext cx="6360544" cy="5811836"/>
          </a:xfrm>
        </p:spPr>
        <p:txBody>
          <a:bodyPr>
            <a:normAutofit/>
          </a:bodyPr>
          <a:lstStyle/>
          <a:p>
            <a:pPr marL="0" indent="0">
              <a:buNone/>
            </a:pPr>
            <a:r>
              <a:rPr lang="en-GB" sz="2400" dirty="0"/>
              <a:t>‘</a:t>
            </a:r>
            <a:r>
              <a:rPr lang="en-GB" sz="2400" dirty="0" err="1">
                <a:latin typeface="Arial" panose="020B0604020202020204" pitchFamily="34" charset="0"/>
                <a:cs typeface="Arial" panose="020B0604020202020204" pitchFamily="34" charset="0"/>
              </a:rPr>
              <a:t>Mae’r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byd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newid</a:t>
            </a:r>
            <a:r>
              <a:rPr lang="en-GB" sz="2400" dirty="0">
                <a:latin typeface="Arial" panose="020B0604020202020204" pitchFamily="34" charset="0"/>
                <a:cs typeface="Arial" panose="020B0604020202020204" pitchFamily="34" charset="0"/>
              </a:rPr>
              <a:t>, ac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newid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gyflym</a:t>
            </a:r>
            <a:r>
              <a:rPr lang="en-GB" sz="2400" dirty="0">
                <a:latin typeface="Arial" panose="020B0604020202020204" pitchFamily="34" charset="0"/>
                <a:cs typeface="Arial" panose="020B0604020202020204" pitchFamily="34" charset="0"/>
              </a:rPr>
              <a:t>. Mae </a:t>
            </a:r>
            <a:r>
              <a:rPr lang="en-GB" sz="2400" dirty="0" err="1">
                <a:latin typeface="Arial" panose="020B0604020202020204" pitchFamily="34" charset="0"/>
                <a:cs typeface="Arial" panose="020B0604020202020204" pitchFamily="34" charset="0"/>
              </a:rPr>
              <a:t>arweinyddiaeth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bob </a:t>
            </a:r>
            <a:r>
              <a:rPr lang="en-GB" sz="2400" dirty="0" err="1">
                <a:latin typeface="Arial" panose="020B0604020202020204" pitchFamily="34" charset="0"/>
                <a:cs typeface="Arial" panose="020B0604020202020204" pitchFamily="34" charset="0"/>
              </a:rPr>
              <a:t>lefel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gorfod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cadw</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cyflymder</a:t>
            </a:r>
            <a:r>
              <a:rPr lang="en-GB" sz="2400" dirty="0">
                <a:latin typeface="Arial" panose="020B0604020202020204" pitchFamily="34" charset="0"/>
                <a:cs typeface="Arial" panose="020B0604020202020204" pitchFamily="34" charset="0"/>
              </a:rPr>
              <a:t>.</a:t>
            </a:r>
          </a:p>
          <a:p>
            <a:pPr marL="0" indent="0">
              <a:buNone/>
            </a:pPr>
            <a:r>
              <a:rPr lang="en-GB" sz="2400" dirty="0">
                <a:latin typeface="Arial" panose="020B0604020202020204" pitchFamily="34" charset="0"/>
                <a:cs typeface="Arial" panose="020B0604020202020204" pitchFamily="34" charset="0"/>
              </a:rPr>
              <a:t>Mae </a:t>
            </a:r>
            <a:r>
              <a:rPr lang="en-GB" sz="2400" dirty="0" err="1">
                <a:latin typeface="Arial" panose="020B0604020202020204" pitchFamily="34" charset="0"/>
                <a:cs typeface="Arial" panose="020B0604020202020204" pitchFamily="34" charset="0"/>
              </a:rPr>
              <a:t>arweinyddiaeth</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gwaith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tîm</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gorfod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cwrdd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heriau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cael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gyflwyno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gan</a:t>
            </a:r>
            <a:r>
              <a:rPr lang="en-GB" sz="2400" dirty="0">
                <a:latin typeface="Arial" panose="020B0604020202020204" pitchFamily="34" charset="0"/>
                <a:cs typeface="Arial" panose="020B0604020202020204" pitchFamily="34" charset="0"/>
              </a:rPr>
              <a:t> y </a:t>
            </a:r>
            <a:r>
              <a:rPr lang="en-GB" sz="2400" dirty="0" err="1">
                <a:latin typeface="Arial" panose="020B0604020202020204" pitchFamily="34" charset="0"/>
                <a:cs typeface="Arial" panose="020B0604020202020204" pitchFamily="34" charset="0"/>
              </a:rPr>
              <a:t>corwynt</a:t>
            </a:r>
            <a:r>
              <a:rPr lang="en-GB" sz="2400" dirty="0">
                <a:latin typeface="Arial" panose="020B0604020202020204" pitchFamily="34" charset="0"/>
                <a:cs typeface="Arial" panose="020B0604020202020204" pitchFamily="34" charset="0"/>
              </a:rPr>
              <a:t> o </a:t>
            </a:r>
            <a:r>
              <a:rPr lang="en-GB" sz="2400" dirty="0" err="1">
                <a:latin typeface="Arial" panose="020B0604020202020204" pitchFamily="34" charset="0"/>
                <a:cs typeface="Arial" panose="020B0604020202020204" pitchFamily="34" charset="0"/>
              </a:rPr>
              <a:t>newid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barhaol</a:t>
            </a:r>
            <a:r>
              <a:rPr lang="en-GB" sz="2400" dirty="0">
                <a:latin typeface="Arial" panose="020B0604020202020204" pitchFamily="34" charset="0"/>
                <a:cs typeface="Arial" panose="020B0604020202020204" pitchFamily="34" charset="0"/>
              </a:rPr>
              <a:t>.’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‘The world is changing and it’s changing fast. Leadership at all levels must keep pace. </a:t>
            </a:r>
          </a:p>
          <a:p>
            <a:pPr marL="0" indent="0">
              <a:buNone/>
            </a:pPr>
            <a:r>
              <a:rPr lang="en-GB" sz="2400" dirty="0">
                <a:latin typeface="Arial" panose="020B0604020202020204" pitchFamily="34" charset="0"/>
                <a:cs typeface="Arial" panose="020B0604020202020204" pitchFamily="34" charset="0"/>
              </a:rPr>
              <a:t>Leadership and teamwork must meet the challenges presented by this whirlwind of continual change.’ </a:t>
            </a:r>
          </a:p>
          <a:p>
            <a:pPr marL="0" indent="0" algn="r">
              <a:buNone/>
            </a:pPr>
            <a:r>
              <a:rPr lang="en-GB" sz="2400" dirty="0">
                <a:latin typeface="Arial" panose="020B0604020202020204" pitchFamily="34" charset="0"/>
                <a:cs typeface="Arial" panose="020B0604020202020204" pitchFamily="34" charset="0"/>
              </a:rPr>
              <a:t>(Toomer </a:t>
            </a:r>
            <a:r>
              <a:rPr lang="en-GB" sz="2400" i="1" dirty="0">
                <a:latin typeface="Arial" panose="020B0604020202020204" pitchFamily="34" charset="0"/>
                <a:cs typeface="Arial" panose="020B0604020202020204" pitchFamily="34" charset="0"/>
              </a:rPr>
              <a:t>et al., </a:t>
            </a:r>
            <a:r>
              <a:rPr lang="en-GB" sz="2400" dirty="0">
                <a:latin typeface="Arial" panose="020B0604020202020204" pitchFamily="34" charset="0"/>
                <a:cs typeface="Arial" panose="020B0604020202020204" pitchFamily="34" charset="0"/>
              </a:rPr>
              <a:t>2018, p. xxi)</a:t>
            </a:r>
          </a:p>
          <a:p>
            <a:pPr marL="0" indent="0">
              <a:buNone/>
            </a:pPr>
            <a:endParaRPr lang="en-GB" dirty="0"/>
          </a:p>
        </p:txBody>
      </p:sp>
      <p:pic>
        <p:nvPicPr>
          <p:cNvPr id="8194" name="Picture 2" descr="The Catalyst Effect: 12 Skills and Behaviors to Boost your Impact and  Elevate Team Performance: Amazon.co.uk: Jerry Toomer, Craig Caldwell, Steve  Weitzenkorn, Chelsea Clark: 9781787435520: Books">
            <a:extLst>
              <a:ext uri="{FF2B5EF4-FFF2-40B4-BE49-F238E27FC236}">
                <a16:creationId xmlns:a16="http://schemas.microsoft.com/office/drawing/2014/main" id="{E760A2B8-5393-4FFF-843C-12BC5314E098}"/>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310551" y="209852"/>
            <a:ext cx="4899804" cy="5466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580936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6FDB47-4A5F-478A-B043-E3417C525979}"/>
              </a:ext>
            </a:extLst>
          </p:cNvPr>
          <p:cNvSpPr>
            <a:spLocks noGrp="1"/>
          </p:cNvSpPr>
          <p:nvPr>
            <p:ph type="title"/>
          </p:nvPr>
        </p:nvSpPr>
        <p:spPr>
          <a:xfrm>
            <a:off x="609600" y="365127"/>
            <a:ext cx="10744200" cy="1325563"/>
          </a:xfrm>
        </p:spPr>
        <p:txBody>
          <a:bodyPr/>
          <a:lstStyle/>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Gatalytig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Catalyst Effect</a:t>
            </a:r>
          </a:p>
        </p:txBody>
      </p:sp>
      <p:sp>
        <p:nvSpPr>
          <p:cNvPr id="6" name="Content Placeholder 5">
            <a:extLst>
              <a:ext uri="{FF2B5EF4-FFF2-40B4-BE49-F238E27FC236}">
                <a16:creationId xmlns:a16="http://schemas.microsoft.com/office/drawing/2014/main" id="{D6A01916-D3EF-402A-B5DB-B05B12D2043F}"/>
              </a:ext>
            </a:extLst>
          </p:cNvPr>
          <p:cNvSpPr>
            <a:spLocks noGrp="1"/>
          </p:cNvSpPr>
          <p:nvPr>
            <p:ph idx="1"/>
          </p:nvPr>
        </p:nvSpPr>
        <p:spPr>
          <a:xfrm>
            <a:off x="224287" y="1600201"/>
            <a:ext cx="11628407" cy="3917032"/>
          </a:xfrm>
        </p:spPr>
        <p:txBody>
          <a:bodyPr>
            <a:normAutofit fontScale="92500" lnSpcReduction="10000"/>
          </a:bodyPr>
          <a:lstStyle/>
          <a:p>
            <a:endParaRPr lang="en-GB" dirty="0"/>
          </a:p>
          <a:p>
            <a:pPr marL="0" indent="0">
              <a:buNone/>
            </a:pPr>
            <a:r>
              <a:rPr lang="en-GB" sz="3000" dirty="0">
                <a:latin typeface="Arial" panose="020B0604020202020204" pitchFamily="34" charset="0"/>
                <a:cs typeface="Arial" panose="020B0604020202020204" pitchFamily="34" charset="0"/>
              </a:rPr>
              <a:t>The Catalyst Effect is created by fusing leadership and teamwork into a dynamic, optimistic and cohesive force that raises the performance of everyone involved and elevates overall team success.’ </a:t>
            </a:r>
          </a:p>
          <a:p>
            <a:pPr marL="0" indent="0" algn="r">
              <a:buNone/>
            </a:pPr>
            <a:r>
              <a:rPr lang="en-GB" sz="3000" dirty="0">
                <a:latin typeface="Arial" panose="020B0604020202020204" pitchFamily="34" charset="0"/>
                <a:cs typeface="Arial" panose="020B0604020202020204" pitchFamily="34" charset="0"/>
              </a:rPr>
              <a:t>(Toomer </a:t>
            </a:r>
            <a:r>
              <a:rPr lang="en-GB" sz="3000" i="1" dirty="0">
                <a:latin typeface="Arial" panose="020B0604020202020204" pitchFamily="34" charset="0"/>
                <a:cs typeface="Arial" panose="020B0604020202020204" pitchFamily="34" charset="0"/>
              </a:rPr>
              <a:t>et al., </a:t>
            </a:r>
            <a:r>
              <a:rPr lang="en-GB" sz="3000" dirty="0">
                <a:latin typeface="Arial" panose="020B0604020202020204" pitchFamily="34" charset="0"/>
                <a:cs typeface="Arial" panose="020B0604020202020204" pitchFamily="34" charset="0"/>
              </a:rPr>
              <a:t>2018 p. xxii)  </a:t>
            </a:r>
          </a:p>
          <a:p>
            <a:endParaRPr lang="en-GB" sz="3000" dirty="0">
              <a:latin typeface="Arial" panose="020B0604020202020204" pitchFamily="34" charset="0"/>
              <a:cs typeface="Arial" panose="020B0604020202020204" pitchFamily="34" charset="0"/>
            </a:endParaRPr>
          </a:p>
          <a:p>
            <a:pPr marL="0" indent="0">
              <a:buNone/>
            </a:pPr>
            <a:r>
              <a:rPr lang="en-GB" sz="3000" dirty="0">
                <a:latin typeface="Arial" panose="020B0604020202020204" pitchFamily="34" charset="0"/>
                <a:cs typeface="Arial" panose="020B0604020202020204" pitchFamily="34" charset="0"/>
              </a:rPr>
              <a:t>‘The hallmark of catalytic teamwork and leadership is unselfishly making others better and heightening the team’s ability to achieve results.’ </a:t>
            </a:r>
          </a:p>
          <a:p>
            <a:pPr marL="0" indent="0" algn="r">
              <a:buNone/>
            </a:pPr>
            <a:r>
              <a:rPr lang="en-GB" sz="3000" dirty="0">
                <a:latin typeface="Arial" panose="020B0604020202020204" pitchFamily="34" charset="0"/>
                <a:cs typeface="Arial" panose="020B0604020202020204" pitchFamily="34" charset="0"/>
              </a:rPr>
              <a:t>(Toomer </a:t>
            </a:r>
            <a:r>
              <a:rPr lang="en-GB" sz="3000" i="1" dirty="0">
                <a:latin typeface="Arial" panose="020B0604020202020204" pitchFamily="34" charset="0"/>
                <a:cs typeface="Arial" panose="020B0604020202020204" pitchFamily="34" charset="0"/>
              </a:rPr>
              <a:t>et al.,</a:t>
            </a:r>
            <a:r>
              <a:rPr lang="en-GB" sz="3000" dirty="0">
                <a:latin typeface="Arial" panose="020B0604020202020204" pitchFamily="34" charset="0"/>
                <a:cs typeface="Arial" panose="020B0604020202020204" pitchFamily="34" charset="0"/>
              </a:rPr>
              <a:t> 2018 p. 1) </a:t>
            </a:r>
          </a:p>
          <a:p>
            <a:endParaRPr lang="en-GB" dirty="0"/>
          </a:p>
        </p:txBody>
      </p:sp>
    </p:spTree>
    <p:extLst>
      <p:ext uri="{BB962C8B-B14F-4D97-AF65-F5344CB8AC3E}">
        <p14:creationId xmlns:p14="http://schemas.microsoft.com/office/powerpoint/2010/main" val="8417623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6FDB47-4A5F-478A-B043-E3417C525979}"/>
              </a:ext>
            </a:extLst>
          </p:cNvPr>
          <p:cNvSpPr>
            <a:spLocks noGrp="1"/>
          </p:cNvSpPr>
          <p:nvPr>
            <p:ph type="title"/>
          </p:nvPr>
        </p:nvSpPr>
        <p:spPr>
          <a:xfrm>
            <a:off x="609600" y="365127"/>
            <a:ext cx="10744200" cy="1325563"/>
          </a:xfrm>
        </p:spPr>
        <p:txBody>
          <a:bodyPr/>
          <a:lstStyle/>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Gatalytig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Catalyst Effect</a:t>
            </a:r>
          </a:p>
        </p:txBody>
      </p:sp>
      <p:sp>
        <p:nvSpPr>
          <p:cNvPr id="6" name="Content Placeholder 5">
            <a:extLst>
              <a:ext uri="{FF2B5EF4-FFF2-40B4-BE49-F238E27FC236}">
                <a16:creationId xmlns:a16="http://schemas.microsoft.com/office/drawing/2014/main" id="{D6A01916-D3EF-402A-B5DB-B05B12D2043F}"/>
              </a:ext>
            </a:extLst>
          </p:cNvPr>
          <p:cNvSpPr>
            <a:spLocks noGrp="1"/>
          </p:cNvSpPr>
          <p:nvPr>
            <p:ph idx="1"/>
          </p:nvPr>
        </p:nvSpPr>
        <p:spPr>
          <a:xfrm>
            <a:off x="224287" y="1600201"/>
            <a:ext cx="11628407" cy="3917032"/>
          </a:xfrm>
        </p:spPr>
        <p:txBody>
          <a:bodyPr>
            <a:normAutofit lnSpcReduction="10000"/>
          </a:bodyPr>
          <a:lstStyle/>
          <a:p>
            <a:endParaRPr lang="en-GB" dirty="0"/>
          </a:p>
          <a:p>
            <a:pPr marL="0" indent="0">
              <a:buNone/>
            </a:pPr>
            <a:r>
              <a:rPr lang="en-GB" sz="3000" dirty="0">
                <a:latin typeface="Arial" panose="020B0604020202020204" pitchFamily="34" charset="0"/>
                <a:cs typeface="Arial" panose="020B0604020202020204" pitchFamily="34" charset="0"/>
              </a:rPr>
              <a:t>‘Catalysts think beyond their immediate role to ensure what they do is aligned with the overall strategy.’ </a:t>
            </a:r>
          </a:p>
          <a:p>
            <a:pPr marL="0" indent="0" algn="r">
              <a:buNone/>
            </a:pPr>
            <a:r>
              <a:rPr lang="en-GB" sz="3000" dirty="0">
                <a:latin typeface="Arial" panose="020B0604020202020204" pitchFamily="34" charset="0"/>
                <a:cs typeface="Arial" panose="020B0604020202020204" pitchFamily="34" charset="0"/>
              </a:rPr>
              <a:t>(Toomer </a:t>
            </a:r>
            <a:r>
              <a:rPr lang="en-GB" sz="3000" i="1" dirty="0">
                <a:latin typeface="Arial" panose="020B0604020202020204" pitchFamily="34" charset="0"/>
                <a:cs typeface="Arial" panose="020B0604020202020204" pitchFamily="34" charset="0"/>
              </a:rPr>
              <a:t>et al., </a:t>
            </a:r>
            <a:r>
              <a:rPr lang="en-GB" sz="3000" dirty="0">
                <a:latin typeface="Arial" panose="020B0604020202020204" pitchFamily="34" charset="0"/>
                <a:cs typeface="Arial" panose="020B0604020202020204" pitchFamily="34" charset="0"/>
              </a:rPr>
              <a:t>2018 p. 3)  </a:t>
            </a:r>
          </a:p>
          <a:p>
            <a:endParaRPr lang="en-GB" sz="3000" dirty="0">
              <a:latin typeface="Arial" panose="020B0604020202020204" pitchFamily="34" charset="0"/>
              <a:cs typeface="Arial" panose="020B0604020202020204" pitchFamily="34" charset="0"/>
            </a:endParaRPr>
          </a:p>
          <a:p>
            <a:pPr marL="0" indent="0">
              <a:buNone/>
            </a:pPr>
            <a:r>
              <a:rPr lang="en-GB" sz="3000" dirty="0">
                <a:latin typeface="Arial" panose="020B0604020202020204" pitchFamily="34" charset="0"/>
                <a:cs typeface="Arial" panose="020B0604020202020204" pitchFamily="34" charset="0"/>
              </a:rPr>
              <a:t>‘Catalytic performance depends on trust, and integrity is one of its primary attributes.’ </a:t>
            </a:r>
          </a:p>
          <a:p>
            <a:pPr marL="0" indent="0" algn="r">
              <a:buNone/>
            </a:pPr>
            <a:r>
              <a:rPr lang="en-GB" sz="3000" dirty="0">
                <a:latin typeface="Arial" panose="020B0604020202020204" pitchFamily="34" charset="0"/>
                <a:cs typeface="Arial" panose="020B0604020202020204" pitchFamily="34" charset="0"/>
              </a:rPr>
              <a:t>(Toomer </a:t>
            </a:r>
            <a:r>
              <a:rPr lang="en-GB" sz="3000" i="1" dirty="0">
                <a:latin typeface="Arial" panose="020B0604020202020204" pitchFamily="34" charset="0"/>
                <a:cs typeface="Arial" panose="020B0604020202020204" pitchFamily="34" charset="0"/>
              </a:rPr>
              <a:t>et al., </a:t>
            </a:r>
            <a:r>
              <a:rPr lang="en-GB" sz="3000" dirty="0">
                <a:latin typeface="Arial" panose="020B0604020202020204" pitchFamily="34" charset="0"/>
                <a:cs typeface="Arial" panose="020B0604020202020204" pitchFamily="34" charset="0"/>
              </a:rPr>
              <a:t>2018 p.16) </a:t>
            </a:r>
          </a:p>
          <a:p>
            <a:endParaRPr lang="en-GB" dirty="0"/>
          </a:p>
        </p:txBody>
      </p:sp>
    </p:spTree>
    <p:extLst>
      <p:ext uri="{BB962C8B-B14F-4D97-AF65-F5344CB8AC3E}">
        <p14:creationId xmlns:p14="http://schemas.microsoft.com/office/powerpoint/2010/main" val="3507479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6FDB47-4A5F-478A-B043-E3417C525979}"/>
              </a:ext>
            </a:extLst>
          </p:cNvPr>
          <p:cNvSpPr>
            <a:spLocks noGrp="1"/>
          </p:cNvSpPr>
          <p:nvPr>
            <p:ph type="title"/>
          </p:nvPr>
        </p:nvSpPr>
        <p:spPr>
          <a:xfrm>
            <a:off x="609600" y="365127"/>
            <a:ext cx="10744200" cy="1325563"/>
          </a:xfrm>
        </p:spPr>
        <p:txBody>
          <a:bodyPr/>
          <a:lstStyle/>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Gatalytig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Catalyst Effect</a:t>
            </a:r>
          </a:p>
        </p:txBody>
      </p:sp>
      <p:sp>
        <p:nvSpPr>
          <p:cNvPr id="6" name="Content Placeholder 5">
            <a:extLst>
              <a:ext uri="{FF2B5EF4-FFF2-40B4-BE49-F238E27FC236}">
                <a16:creationId xmlns:a16="http://schemas.microsoft.com/office/drawing/2014/main" id="{D6A01916-D3EF-402A-B5DB-B05B12D2043F}"/>
              </a:ext>
            </a:extLst>
          </p:cNvPr>
          <p:cNvSpPr>
            <a:spLocks noGrp="1"/>
          </p:cNvSpPr>
          <p:nvPr>
            <p:ph idx="1"/>
          </p:nvPr>
        </p:nvSpPr>
        <p:spPr>
          <a:xfrm>
            <a:off x="224287" y="1600201"/>
            <a:ext cx="11628407" cy="3917032"/>
          </a:xfrm>
        </p:spPr>
        <p:txBody>
          <a:bodyPr>
            <a:normAutofit fontScale="92500" lnSpcReduction="10000"/>
          </a:bodyPr>
          <a:lstStyle/>
          <a:p>
            <a:pPr marL="0" indent="0">
              <a:buNone/>
            </a:pPr>
            <a:endParaRPr lang="en-GB" dirty="0"/>
          </a:p>
          <a:p>
            <a:pPr marL="0" indent="0">
              <a:buNone/>
            </a:pPr>
            <a:r>
              <a:rPr lang="en-GB" sz="4000" dirty="0">
                <a:latin typeface="Arial" panose="020B0604020202020204" pitchFamily="34" charset="0"/>
                <a:cs typeface="Arial" panose="020B0604020202020204" pitchFamily="34" charset="0"/>
              </a:rPr>
              <a:t>‘In physical science, a catalyst causes a chemical transformation to develop faster. In social sciences, a human catalyst accelerates action towards a goal. By blending the two definitions, we get to the crux of catalytic teamwork and leadership.’ </a:t>
            </a:r>
          </a:p>
          <a:p>
            <a:pPr marL="0" indent="0" algn="r">
              <a:buNone/>
            </a:pPr>
            <a:endParaRPr lang="en-GB" sz="3000" dirty="0">
              <a:latin typeface="Arial" panose="020B0604020202020204" pitchFamily="34" charset="0"/>
              <a:cs typeface="Arial" panose="020B0604020202020204" pitchFamily="34" charset="0"/>
            </a:endParaRPr>
          </a:p>
          <a:p>
            <a:pPr marL="0" indent="0" algn="r">
              <a:buNone/>
            </a:pPr>
            <a:r>
              <a:rPr lang="en-GB" sz="3000" dirty="0">
                <a:latin typeface="Arial" panose="020B0604020202020204" pitchFamily="34" charset="0"/>
                <a:cs typeface="Arial" panose="020B0604020202020204" pitchFamily="34" charset="0"/>
              </a:rPr>
              <a:t>(Toomer </a:t>
            </a:r>
            <a:r>
              <a:rPr lang="en-GB" sz="3000" i="1" dirty="0">
                <a:latin typeface="Arial" panose="020B0604020202020204" pitchFamily="34" charset="0"/>
                <a:cs typeface="Arial" panose="020B0604020202020204" pitchFamily="34" charset="0"/>
              </a:rPr>
              <a:t>et al., </a:t>
            </a:r>
            <a:r>
              <a:rPr lang="en-GB" sz="3000" dirty="0">
                <a:latin typeface="Arial" panose="020B0604020202020204" pitchFamily="34" charset="0"/>
                <a:cs typeface="Arial" panose="020B0604020202020204" pitchFamily="34" charset="0"/>
              </a:rPr>
              <a:t>2018 p.4) </a:t>
            </a:r>
          </a:p>
          <a:p>
            <a:endParaRPr lang="en-GB" dirty="0"/>
          </a:p>
        </p:txBody>
      </p:sp>
    </p:spTree>
    <p:extLst>
      <p:ext uri="{BB962C8B-B14F-4D97-AF65-F5344CB8AC3E}">
        <p14:creationId xmlns:p14="http://schemas.microsoft.com/office/powerpoint/2010/main" val="20648131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6FDB47-4A5F-478A-B043-E3417C525979}"/>
              </a:ext>
            </a:extLst>
          </p:cNvPr>
          <p:cNvSpPr>
            <a:spLocks noGrp="1"/>
          </p:cNvSpPr>
          <p:nvPr>
            <p:ph type="title"/>
          </p:nvPr>
        </p:nvSpPr>
        <p:spPr>
          <a:xfrm>
            <a:off x="838200" y="365128"/>
            <a:ext cx="10515600" cy="877076"/>
          </a:xfrm>
        </p:spPr>
        <p:txBody>
          <a:bodyPr/>
          <a:lstStyle/>
          <a:p>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Effaith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Gatalytig</a:t>
            </a:r>
            <a:r>
              <a:rPr lang="en-GB" dirty="0">
                <a:latin typeface="Arial" panose="020B0604020202020204" pitchFamily="34" charset="0"/>
                <a:cs typeface="Arial" panose="020B0604020202020204" pitchFamily="34" charset="0"/>
              </a:rPr>
              <a:t>   The Catalyst Effect</a:t>
            </a:r>
          </a:p>
        </p:txBody>
      </p:sp>
      <p:sp>
        <p:nvSpPr>
          <p:cNvPr id="6" name="Content Placeholder 5">
            <a:extLst>
              <a:ext uri="{FF2B5EF4-FFF2-40B4-BE49-F238E27FC236}">
                <a16:creationId xmlns:a16="http://schemas.microsoft.com/office/drawing/2014/main" id="{D6A01916-D3EF-402A-B5DB-B05B12D2043F}"/>
              </a:ext>
            </a:extLst>
          </p:cNvPr>
          <p:cNvSpPr>
            <a:spLocks noGrp="1"/>
          </p:cNvSpPr>
          <p:nvPr>
            <p:ph sz="half" idx="1"/>
          </p:nvPr>
        </p:nvSpPr>
        <p:spPr>
          <a:xfrm>
            <a:off x="477328" y="1242204"/>
            <a:ext cx="5542472" cy="4934759"/>
          </a:xfrm>
        </p:spPr>
        <p:txBody>
          <a:bodyPr>
            <a:normAutofit fontScale="92500"/>
          </a:bodyPr>
          <a:lstStyle/>
          <a:p>
            <a:r>
              <a:rPr lang="en-GB" sz="2200" b="1" dirty="0" err="1">
                <a:latin typeface="Arial" panose="020B0604020202020204" pitchFamily="34" charset="0"/>
                <a:cs typeface="Arial" panose="020B0604020202020204" pitchFamily="34" charset="0"/>
              </a:rPr>
              <a:t>Adeiladu</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hygrededd</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ymddiriedaeth</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uniondeb</a:t>
            </a:r>
            <a:r>
              <a:rPr lang="en-GB" sz="2200" dirty="0">
                <a:latin typeface="Arial" panose="020B0604020202020204" pitchFamily="34" charset="0"/>
                <a:cs typeface="Arial" panose="020B0604020202020204" pitchFamily="34" charset="0"/>
              </a:rPr>
              <a:t> a </a:t>
            </a:r>
            <a:r>
              <a:rPr lang="en-GB" sz="2200" dirty="0" err="1">
                <a:latin typeface="Arial" panose="020B0604020202020204" pitchFamily="34" charset="0"/>
                <a:cs typeface="Arial" panose="020B0604020202020204" pitchFamily="34" charset="0"/>
              </a:rPr>
              <a:t>hygrededd</a:t>
            </a:r>
            <a:r>
              <a:rPr lang="en-GB" sz="2200" dirty="0">
                <a:latin typeface="Arial" panose="020B0604020202020204" pitchFamily="34" charset="0"/>
                <a:cs typeface="Arial" panose="020B0604020202020204" pitchFamily="34" charset="0"/>
              </a:rPr>
              <a:t> – </a:t>
            </a:r>
            <a:r>
              <a:rPr lang="en-GB" sz="2200" dirty="0" err="1">
                <a:latin typeface="Arial" panose="020B0604020202020204" pitchFamily="34" charset="0"/>
                <a:cs typeface="Arial" panose="020B0604020202020204" pitchFamily="34" charset="0"/>
              </a:rPr>
              <a:t>nodweddion</a:t>
            </a:r>
            <a:r>
              <a:rPr lang="en-GB" sz="2200" dirty="0">
                <a:latin typeface="Arial" panose="020B0604020202020204" pitchFamily="34" charset="0"/>
                <a:cs typeface="Arial" panose="020B0604020202020204" pitchFamily="34" charset="0"/>
              </a:rPr>
              <a:t> o </a:t>
            </a:r>
            <a:r>
              <a:rPr lang="en-GB" sz="2200" dirty="0" err="1">
                <a:latin typeface="Arial" panose="020B0604020202020204" pitchFamily="34" charset="0"/>
                <a:cs typeface="Arial" panose="020B0604020202020204" pitchFamily="34" charset="0"/>
              </a:rPr>
              <a:t>gatalyst</a:t>
            </a:r>
            <a:r>
              <a:rPr lang="en-GB" sz="2200" dirty="0">
                <a:latin typeface="Arial" panose="020B0604020202020204" pitchFamily="34" charset="0"/>
                <a:cs typeface="Arial" panose="020B0604020202020204" pitchFamily="34" charset="0"/>
              </a:rPr>
              <a:t>; </a:t>
            </a:r>
          </a:p>
          <a:p>
            <a:r>
              <a:rPr lang="en-GB" sz="2200" b="1" dirty="0" err="1">
                <a:latin typeface="Arial" panose="020B0604020202020204" pitchFamily="34" charset="0"/>
                <a:cs typeface="Arial" panose="020B0604020202020204" pitchFamily="34" charset="0"/>
              </a:rPr>
              <a:t>Creu</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Cydlyniad</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perthnasau</a:t>
            </a:r>
            <a:r>
              <a:rPr lang="en-GB" sz="2200" dirty="0">
                <a:latin typeface="Arial" panose="020B0604020202020204" pitchFamily="34" charset="0"/>
                <a:cs typeface="Arial" panose="020B0604020202020204" pitchFamily="34" charset="0"/>
              </a:rPr>
              <a:t>;</a:t>
            </a:r>
          </a:p>
          <a:p>
            <a:r>
              <a:rPr lang="en-GB" sz="2200" b="1" dirty="0" err="1">
                <a:latin typeface="Arial" panose="020B0604020202020204" pitchFamily="34" charset="0"/>
                <a:cs typeface="Arial" panose="020B0604020202020204" pitchFamily="34" charset="0"/>
              </a:rPr>
              <a:t>Cynhyrchu</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Momentwm</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egnio</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eraill</a:t>
            </a:r>
            <a:r>
              <a:rPr lang="en-GB" sz="2200" dirty="0">
                <a:latin typeface="Arial" panose="020B0604020202020204" pitchFamily="34" charset="0"/>
                <a:cs typeface="Arial" panose="020B0604020202020204" pitchFamily="34" charset="0"/>
              </a:rPr>
              <a:t>;</a:t>
            </a:r>
          </a:p>
          <a:p>
            <a:r>
              <a:rPr lang="en-GB" sz="2200" b="1" dirty="0" err="1">
                <a:latin typeface="Arial" panose="020B0604020202020204" pitchFamily="34" charset="0"/>
                <a:cs typeface="Arial" panose="020B0604020202020204" pitchFamily="34" charset="0"/>
              </a:rPr>
              <a:t>Mentora</a:t>
            </a:r>
            <a:r>
              <a:rPr lang="en-GB" sz="2200" b="1" dirty="0">
                <a:latin typeface="Arial" panose="020B0604020202020204" pitchFamily="34" charset="0"/>
                <a:cs typeface="Arial" panose="020B0604020202020204" pitchFamily="34" charset="0"/>
              </a:rPr>
              <a:t> a </a:t>
            </a:r>
            <a:r>
              <a:rPr lang="en-GB" sz="2200" b="1" dirty="0" err="1">
                <a:latin typeface="Arial" panose="020B0604020202020204" pitchFamily="34" charset="0"/>
                <a:cs typeface="Arial" panose="020B0604020202020204" pitchFamily="34" charset="0"/>
              </a:rPr>
              <a:t>hyfforddi</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cefnogaeth</a:t>
            </a:r>
            <a:r>
              <a:rPr lang="en-GB" sz="2200" dirty="0">
                <a:latin typeface="Arial" panose="020B0604020202020204" pitchFamily="34" charset="0"/>
                <a:cs typeface="Arial" panose="020B0604020202020204" pitchFamily="34" charset="0"/>
              </a:rPr>
              <a:t>;</a:t>
            </a:r>
          </a:p>
          <a:p>
            <a:r>
              <a:rPr lang="en-GB" sz="2200" b="1" dirty="0" err="1">
                <a:latin typeface="Arial" panose="020B0604020202020204" pitchFamily="34" charset="0"/>
                <a:cs typeface="Arial" panose="020B0604020202020204" pitchFamily="34" charset="0"/>
              </a:rPr>
              <a:t>Dyfnhau</a:t>
            </a:r>
            <a:r>
              <a:rPr lang="en-GB" sz="2200" b="1" dirty="0">
                <a:latin typeface="Arial" panose="020B0604020202020204" pitchFamily="34" charset="0"/>
                <a:cs typeface="Arial" panose="020B0604020202020204" pitchFamily="34" charset="0"/>
              </a:rPr>
              <a:t> ac </a:t>
            </a:r>
            <a:r>
              <a:rPr lang="en-GB" sz="2200" b="1" dirty="0" err="1">
                <a:latin typeface="Arial" panose="020B0604020202020204" pitchFamily="34" charset="0"/>
                <a:cs typeface="Arial" panose="020B0604020202020204" pitchFamily="34" charset="0"/>
              </a:rPr>
              <a:t>ehangu</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ar</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beth</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i</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chi’n</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gwybod</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i</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chi’n</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gallu</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neud</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DPP; </a:t>
            </a:r>
          </a:p>
          <a:p>
            <a:r>
              <a:rPr lang="en-GB" sz="2200" b="1" dirty="0" err="1">
                <a:latin typeface="Arial" panose="020B0604020202020204" pitchFamily="34" charset="0"/>
                <a:cs typeface="Arial" panose="020B0604020202020204" pitchFamily="34" charset="0"/>
              </a:rPr>
              <a:t>Yn</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gwneud</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eich</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chwilfrydedd</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yn</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angerddol</a:t>
            </a:r>
            <a:r>
              <a:rPr lang="en-GB" sz="2200" b="1" dirty="0">
                <a:latin typeface="Arial" panose="020B0604020202020204" pitchFamily="34" charset="0"/>
                <a:cs typeface="Arial" panose="020B0604020202020204" pitchFamily="34" charset="0"/>
              </a:rPr>
              <a:t>;</a:t>
            </a:r>
          </a:p>
          <a:p>
            <a:r>
              <a:rPr lang="en-GB" sz="2200" b="1" dirty="0" err="1">
                <a:latin typeface="Arial" panose="020B0604020202020204" pitchFamily="34" charset="0"/>
                <a:cs typeface="Arial" panose="020B0604020202020204" pitchFamily="34" charset="0"/>
              </a:rPr>
              <a:t>Yn</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springfwrddio</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oddi</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ar</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arbenigedd</a:t>
            </a:r>
            <a:r>
              <a:rPr lang="en-GB" sz="2200" b="1" dirty="0">
                <a:latin typeface="Arial" panose="020B0604020202020204" pitchFamily="34" charset="0"/>
                <a:cs typeface="Arial" panose="020B0604020202020204" pitchFamily="34" charset="0"/>
              </a:rPr>
              <a:t> a </a:t>
            </a:r>
            <a:r>
              <a:rPr lang="en-GB" sz="2200" b="1" dirty="0" err="1">
                <a:latin typeface="Arial" panose="020B0604020202020204" pitchFamily="34" charset="0"/>
                <a:cs typeface="Arial" panose="020B0604020202020204" pitchFamily="34" charset="0"/>
              </a:rPr>
              <a:t>mewnwelediadau</a:t>
            </a:r>
            <a:r>
              <a:rPr lang="en-GB" sz="2200" b="1" dirty="0">
                <a:latin typeface="Arial" panose="020B0604020202020204" pitchFamily="34" charset="0"/>
                <a:cs typeface="Arial" panose="020B0604020202020204" pitchFamily="34" charset="0"/>
              </a:rPr>
              <a:t> </a:t>
            </a:r>
            <a:r>
              <a:rPr lang="en-GB" sz="2200" b="1" dirty="0" err="1">
                <a:latin typeface="Arial" panose="020B0604020202020204" pitchFamily="34" charset="0"/>
                <a:cs typeface="Arial" panose="020B0604020202020204" pitchFamily="34" charset="0"/>
              </a:rPr>
              <a:t>eraill</a:t>
            </a:r>
            <a:r>
              <a:rPr lang="en-GB" sz="2200" b="1" dirty="0">
                <a:latin typeface="Arial" panose="020B0604020202020204" pitchFamily="34" charset="0"/>
                <a:cs typeface="Arial" panose="020B0604020202020204" pitchFamily="34" charset="0"/>
              </a:rPr>
              <a:t> </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ysbrydoli</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syniadau</a:t>
            </a:r>
            <a:r>
              <a:rPr lang="en-GB" sz="2200" dirty="0">
                <a:latin typeface="Arial" panose="020B0604020202020204" pitchFamily="34" charset="0"/>
                <a:cs typeface="Arial" panose="020B0604020202020204" pitchFamily="34" charset="0"/>
              </a:rPr>
              <a:t> </a:t>
            </a:r>
            <a:r>
              <a:rPr lang="en-GB" sz="2200" dirty="0" err="1">
                <a:latin typeface="Arial" panose="020B0604020202020204" pitchFamily="34" charset="0"/>
                <a:cs typeface="Arial" panose="020B0604020202020204" pitchFamily="34" charset="0"/>
              </a:rPr>
              <a:t>newydd</a:t>
            </a:r>
            <a:r>
              <a:rPr lang="en-GB" sz="2200" dirty="0">
                <a:latin typeface="Arial" panose="020B0604020202020204" pitchFamily="34" charset="0"/>
                <a:cs typeface="Arial" panose="020B0604020202020204" pitchFamily="34" charset="0"/>
              </a:rPr>
              <a:t>. </a:t>
            </a:r>
          </a:p>
          <a:p>
            <a:pPr marL="0" indent="0" algn="r">
              <a:buNone/>
            </a:pPr>
            <a:endParaRPr lang="en-GB" sz="3000" dirty="0">
              <a:latin typeface="Arial" panose="020B0604020202020204" pitchFamily="34" charset="0"/>
              <a:cs typeface="Arial" panose="020B0604020202020204" pitchFamily="34" charset="0"/>
            </a:endParaRPr>
          </a:p>
          <a:p>
            <a:pPr marL="0" indent="0" algn="r">
              <a:buNone/>
            </a:pPr>
            <a:endParaRPr lang="en-GB" sz="3000" dirty="0">
              <a:latin typeface="Arial" panose="020B0604020202020204" pitchFamily="34" charset="0"/>
              <a:cs typeface="Arial" panose="020B0604020202020204" pitchFamily="34" charset="0"/>
            </a:endParaRPr>
          </a:p>
          <a:p>
            <a:pPr marL="0" indent="0" algn="r">
              <a:buNone/>
            </a:pPr>
            <a:endParaRPr lang="en-GB" sz="3000" dirty="0">
              <a:latin typeface="Arial" panose="020B0604020202020204" pitchFamily="34" charset="0"/>
              <a:cs typeface="Arial" panose="020B0604020202020204" pitchFamily="34" charset="0"/>
            </a:endParaRPr>
          </a:p>
          <a:p>
            <a:pPr marL="0" indent="0" algn="r">
              <a:buNone/>
            </a:pPr>
            <a:endParaRPr lang="en-GB" sz="3000" dirty="0">
              <a:latin typeface="Arial" panose="020B0604020202020204" pitchFamily="34" charset="0"/>
              <a:cs typeface="Arial" panose="020B0604020202020204" pitchFamily="34" charset="0"/>
            </a:endParaRPr>
          </a:p>
          <a:p>
            <a:pPr marL="0" indent="0" algn="r">
              <a:buNone/>
            </a:pPr>
            <a:endParaRPr lang="en-GB" sz="3000" dirty="0">
              <a:latin typeface="Arial" panose="020B0604020202020204" pitchFamily="34" charset="0"/>
              <a:cs typeface="Arial" panose="020B0604020202020204" pitchFamily="34" charset="0"/>
            </a:endParaRPr>
          </a:p>
          <a:p>
            <a:endParaRPr lang="en-GB" dirty="0"/>
          </a:p>
        </p:txBody>
      </p:sp>
      <p:sp>
        <p:nvSpPr>
          <p:cNvPr id="2" name="Content Placeholder 1">
            <a:extLst>
              <a:ext uri="{FF2B5EF4-FFF2-40B4-BE49-F238E27FC236}">
                <a16:creationId xmlns:a16="http://schemas.microsoft.com/office/drawing/2014/main" id="{CF137C82-5A24-4BF1-B310-3F7AB8B228DF}"/>
              </a:ext>
            </a:extLst>
          </p:cNvPr>
          <p:cNvSpPr>
            <a:spLocks noGrp="1"/>
          </p:cNvSpPr>
          <p:nvPr>
            <p:ph sz="half" idx="2"/>
          </p:nvPr>
        </p:nvSpPr>
        <p:spPr>
          <a:xfrm>
            <a:off x="6172200" y="1242204"/>
            <a:ext cx="5542472" cy="4934759"/>
          </a:xfrm>
        </p:spPr>
        <p:txBody>
          <a:bodyPr>
            <a:normAutofit fontScale="92500"/>
          </a:bodyPr>
          <a:lstStyle/>
          <a:p>
            <a:r>
              <a:rPr lang="en-GB" sz="2400" b="1" dirty="0">
                <a:latin typeface="Arial" panose="020B0604020202020204" pitchFamily="34" charset="0"/>
                <a:cs typeface="Arial" panose="020B0604020202020204" pitchFamily="34" charset="0"/>
              </a:rPr>
              <a:t>Building Credibility </a:t>
            </a:r>
            <a:r>
              <a:rPr lang="en-GB" sz="2400" dirty="0">
                <a:latin typeface="Arial" panose="020B0604020202020204" pitchFamily="34" charset="0"/>
                <a:cs typeface="Arial" panose="020B0604020202020204" pitchFamily="34" charset="0"/>
              </a:rPr>
              <a:t>– trust, integrity and credibility – hallmarks of a catalyst</a:t>
            </a:r>
          </a:p>
          <a:p>
            <a:r>
              <a:rPr lang="en-GB" sz="2400" b="1" dirty="0">
                <a:latin typeface="Arial" panose="020B0604020202020204" pitchFamily="34" charset="0"/>
                <a:cs typeface="Arial" panose="020B0604020202020204" pitchFamily="34" charset="0"/>
              </a:rPr>
              <a:t>Creating Cohesion </a:t>
            </a:r>
            <a:r>
              <a:rPr lang="en-GB" sz="2400" dirty="0">
                <a:latin typeface="Arial" panose="020B0604020202020204" pitchFamily="34" charset="0"/>
                <a:cs typeface="Arial" panose="020B0604020202020204" pitchFamily="34" charset="0"/>
              </a:rPr>
              <a:t>– relationships</a:t>
            </a:r>
          </a:p>
          <a:p>
            <a:r>
              <a:rPr lang="en-GB" sz="2400" b="1" dirty="0">
                <a:latin typeface="Arial" panose="020B0604020202020204" pitchFamily="34" charset="0"/>
                <a:cs typeface="Arial" panose="020B0604020202020204" pitchFamily="34" charset="0"/>
              </a:rPr>
              <a:t>Generating Momentum </a:t>
            </a:r>
            <a:r>
              <a:rPr lang="en-GB" sz="2400" dirty="0">
                <a:latin typeface="Arial" panose="020B0604020202020204" pitchFamily="34" charset="0"/>
                <a:cs typeface="Arial" panose="020B0604020202020204" pitchFamily="34" charset="0"/>
              </a:rPr>
              <a:t>– energising others</a:t>
            </a:r>
          </a:p>
          <a:p>
            <a:r>
              <a:rPr lang="en-GB" sz="2400" b="1" dirty="0">
                <a:latin typeface="Arial" panose="020B0604020202020204" pitchFamily="34" charset="0"/>
                <a:cs typeface="Arial" panose="020B0604020202020204" pitchFamily="34" charset="0"/>
              </a:rPr>
              <a:t>Mentoring and Coaching </a:t>
            </a:r>
            <a:r>
              <a:rPr lang="en-GB" sz="2400" dirty="0">
                <a:latin typeface="Arial" panose="020B0604020202020204" pitchFamily="34" charset="0"/>
                <a:cs typeface="Arial" panose="020B0604020202020204" pitchFamily="34" charset="0"/>
              </a:rPr>
              <a:t>- support</a:t>
            </a:r>
          </a:p>
          <a:p>
            <a:r>
              <a:rPr lang="en-GB" sz="2400" b="1" dirty="0">
                <a:latin typeface="Arial" panose="020B0604020202020204" pitchFamily="34" charset="0"/>
                <a:cs typeface="Arial" panose="020B0604020202020204" pitchFamily="34" charset="0"/>
              </a:rPr>
              <a:t>Deepening and expanding what you know you can do </a:t>
            </a:r>
            <a:r>
              <a:rPr lang="en-GB" sz="2400" dirty="0">
                <a:latin typeface="Arial" panose="020B0604020202020204" pitchFamily="34" charset="0"/>
                <a:cs typeface="Arial" panose="020B0604020202020204" pitchFamily="34" charset="0"/>
              </a:rPr>
              <a:t>- CPD</a:t>
            </a:r>
          </a:p>
          <a:p>
            <a:r>
              <a:rPr lang="en-GB" sz="2400" b="1" dirty="0">
                <a:latin typeface="Arial" panose="020B0604020202020204" pitchFamily="34" charset="0"/>
                <a:cs typeface="Arial" panose="020B0604020202020204" pitchFamily="34" charset="0"/>
              </a:rPr>
              <a:t>Making curiosity a passion</a:t>
            </a:r>
          </a:p>
          <a:p>
            <a:r>
              <a:rPr lang="en-GB" sz="2400" b="1" dirty="0">
                <a:latin typeface="Arial" panose="020B0604020202020204" pitchFamily="34" charset="0"/>
                <a:cs typeface="Arial" panose="020B0604020202020204" pitchFamily="34" charset="0"/>
              </a:rPr>
              <a:t>Springboard off the expertise and insights of others </a:t>
            </a:r>
            <a:r>
              <a:rPr lang="en-GB" sz="2400" dirty="0">
                <a:latin typeface="Arial" panose="020B0604020202020204" pitchFamily="34" charset="0"/>
                <a:cs typeface="Arial" panose="020B0604020202020204" pitchFamily="34" charset="0"/>
              </a:rPr>
              <a:t>– inspiring new ideas.</a:t>
            </a:r>
          </a:p>
          <a:p>
            <a:pPr marL="0" indent="0">
              <a:buNone/>
            </a:pPr>
            <a:r>
              <a:rPr lang="en-GB" sz="2600" b="1" dirty="0">
                <a:latin typeface="Arial" panose="020B0604020202020204" pitchFamily="34" charset="0"/>
                <a:cs typeface="Arial" panose="020B0604020202020204" pitchFamily="34" charset="0"/>
              </a:rPr>
              <a:t>      (Toomer </a:t>
            </a:r>
            <a:r>
              <a:rPr lang="en-GB" sz="2600" b="1" i="1" dirty="0">
                <a:latin typeface="Arial" panose="020B0604020202020204" pitchFamily="34" charset="0"/>
                <a:cs typeface="Arial" panose="020B0604020202020204" pitchFamily="34" charset="0"/>
              </a:rPr>
              <a:t>et al., </a:t>
            </a:r>
            <a:r>
              <a:rPr lang="en-GB" sz="2600" b="1" dirty="0">
                <a:latin typeface="Arial" panose="020B0604020202020204" pitchFamily="34" charset="0"/>
                <a:cs typeface="Arial" panose="020B0604020202020204" pitchFamily="34" charset="0"/>
              </a:rPr>
              <a:t>2018) </a:t>
            </a:r>
          </a:p>
          <a:p>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841073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Content Placeholder 6"/>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0" y="1"/>
            <a:ext cx="12192000" cy="5831456"/>
          </a:xfrm>
        </p:spPr>
      </p:pic>
    </p:spTree>
    <p:extLst>
      <p:ext uri="{BB962C8B-B14F-4D97-AF65-F5344CB8AC3E}">
        <p14:creationId xmlns:p14="http://schemas.microsoft.com/office/powerpoint/2010/main" val="38829800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0" name="Rectangle 70">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Teamwork Video and Chickens and Eggs">
            <a:extLst>
              <a:ext uri="{FF2B5EF4-FFF2-40B4-BE49-F238E27FC236}">
                <a16:creationId xmlns:a16="http://schemas.microsoft.com/office/drawing/2014/main" id="{5D1DE8D5-C2ED-4157-B003-183C88C30F37}"/>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7520" b="13525"/>
          <a:stretch/>
        </p:blipFill>
        <p:spPr bwMode="auto">
          <a:xfrm>
            <a:off x="457200" y="457200"/>
            <a:ext cx="112776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09362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3ED5-8AE8-4C77-80C3-723CDFFE8CBE}"/>
              </a:ext>
            </a:extLst>
          </p:cNvPr>
          <p:cNvSpPr>
            <a:spLocks noGrp="1"/>
          </p:cNvSpPr>
          <p:nvPr>
            <p:ph type="title"/>
          </p:nvPr>
        </p:nvSpPr>
        <p:spPr>
          <a:xfrm>
            <a:off x="838200" y="1340768"/>
            <a:ext cx="10515600" cy="729572"/>
          </a:xfrm>
        </p:spPr>
        <p:txBody>
          <a:bodyPr>
            <a:normAutofit fontScale="90000"/>
          </a:bodyPr>
          <a:lstStyle/>
          <a:p>
            <a:r>
              <a:rPr lang="en-GB" b="1" i="0" dirty="0">
                <a:effectLst/>
                <a:latin typeface="Roboto" panose="020B0604020202020204" pitchFamily="2" charset="0"/>
              </a:rPr>
              <a:t>Margaret Heffernan</a:t>
            </a:r>
            <a:r>
              <a:rPr lang="en-GB" b="0" i="0" dirty="0">
                <a:effectLst/>
                <a:latin typeface="Roboto" panose="020B0604020202020204" pitchFamily="2" charset="0"/>
              </a:rPr>
              <a:t>: </a:t>
            </a:r>
            <a:br>
              <a:rPr lang="en-GB" b="0" i="0" dirty="0">
                <a:effectLst/>
                <a:latin typeface="Roboto" panose="020B0604020202020204" pitchFamily="2" charset="0"/>
              </a:rPr>
            </a:br>
            <a:r>
              <a:rPr lang="en-GB" b="0" i="0" dirty="0">
                <a:effectLst/>
                <a:latin typeface="Roboto" panose="020B0604020202020204" pitchFamily="2" charset="0"/>
              </a:rPr>
              <a:t>‘Why it's time to forget the pecking order at work’.</a:t>
            </a:r>
            <a:br>
              <a:rPr lang="en-GB" b="0" i="0" dirty="0">
                <a:effectLst/>
                <a:latin typeface="Roboto" panose="020B0604020202020204" pitchFamily="2" charset="0"/>
              </a:rPr>
            </a:br>
            <a:endParaRPr lang="en-GB" dirty="0"/>
          </a:p>
        </p:txBody>
      </p:sp>
      <p:sp>
        <p:nvSpPr>
          <p:cNvPr id="3" name="Content Placeholder 2">
            <a:extLst>
              <a:ext uri="{FF2B5EF4-FFF2-40B4-BE49-F238E27FC236}">
                <a16:creationId xmlns:a16="http://schemas.microsoft.com/office/drawing/2014/main" id="{A9CEF7EC-7A1D-49A3-B58E-E672C76EA6D7}"/>
              </a:ext>
            </a:extLst>
          </p:cNvPr>
          <p:cNvSpPr>
            <a:spLocks noGrp="1"/>
          </p:cNvSpPr>
          <p:nvPr>
            <p:ph idx="1"/>
          </p:nvPr>
        </p:nvSpPr>
        <p:spPr>
          <a:xfrm>
            <a:off x="609600" y="2294625"/>
            <a:ext cx="10972800" cy="3222607"/>
          </a:xfrm>
        </p:spPr>
        <p:txBody>
          <a:bodyPr/>
          <a:lstStyle/>
          <a:p>
            <a:endParaRPr lang="en-GB" dirty="0">
              <a:hlinkClick r:id="rId3"/>
            </a:endParaRPr>
          </a:p>
          <a:p>
            <a:pPr marL="0" indent="0">
              <a:buNone/>
            </a:pPr>
            <a:r>
              <a:rPr lang="en-GB" dirty="0">
                <a:hlinkClick r:id="rId3"/>
              </a:rPr>
              <a:t>Margaret Heffernan: Why it's time to forget the pecking order at work – YouTube</a:t>
            </a:r>
            <a:endParaRPr lang="en-GB" dirty="0"/>
          </a:p>
          <a:p>
            <a:pPr marL="0" indent="0">
              <a:buNone/>
            </a:pPr>
            <a:r>
              <a:rPr lang="en-GB" dirty="0"/>
              <a:t>2015</a:t>
            </a:r>
          </a:p>
        </p:txBody>
      </p:sp>
    </p:spTree>
    <p:extLst>
      <p:ext uri="{BB962C8B-B14F-4D97-AF65-F5344CB8AC3E}">
        <p14:creationId xmlns:p14="http://schemas.microsoft.com/office/powerpoint/2010/main" val="242510047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12A4C9-8ABE-4A4A-9861-130D821A9F93}"/>
              </a:ext>
            </a:extLst>
          </p:cNvPr>
          <p:cNvSpPr>
            <a:spLocks noGrp="1"/>
          </p:cNvSpPr>
          <p:nvPr>
            <p:ph type="title"/>
          </p:nvPr>
        </p:nvSpPr>
        <p:spPr>
          <a:xfrm>
            <a:off x="5421491" y="241541"/>
            <a:ext cx="6465710" cy="724618"/>
          </a:xfrm>
        </p:spPr>
        <p:txBody>
          <a:bodyPr>
            <a:normAutofit/>
          </a:bodyPr>
          <a:lstStyle/>
          <a:p>
            <a:r>
              <a:rPr lang="en-GB" b="1" dirty="0">
                <a:solidFill>
                  <a:schemeClr val="accent1">
                    <a:lumMod val="50000"/>
                  </a:schemeClr>
                </a:solidFill>
                <a:latin typeface="Arial" panose="020B0604020202020204" pitchFamily="34" charset="0"/>
                <a:cs typeface="Arial" panose="020B0604020202020204" pitchFamily="34" charset="0"/>
              </a:rPr>
              <a:t>Margaret Heffernan</a:t>
            </a:r>
          </a:p>
        </p:txBody>
      </p:sp>
      <p:sp>
        <p:nvSpPr>
          <p:cNvPr id="73" name="Freeform: Shape 72">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124" name="Picture 4" descr="Margaret Heffernan | Speaker | TED">
            <a:extLst>
              <a:ext uri="{FF2B5EF4-FFF2-40B4-BE49-F238E27FC236}">
                <a16:creationId xmlns:a16="http://schemas.microsoft.com/office/drawing/2014/main" id="{FB0C9C20-C49E-49B6-8F39-37F742F7565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929" r="20708"/>
          <a:stretch/>
        </p:blipFill>
        <p:spPr bwMode="auto">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0F4F061E-1F42-4822-A480-E65A4F28CC50}"/>
              </a:ext>
            </a:extLst>
          </p:cNvPr>
          <p:cNvSpPr>
            <a:spLocks noGrp="1"/>
          </p:cNvSpPr>
          <p:nvPr>
            <p:ph idx="1"/>
          </p:nvPr>
        </p:nvSpPr>
        <p:spPr>
          <a:xfrm>
            <a:off x="5609221" y="1293962"/>
            <a:ext cx="6465710" cy="4360976"/>
          </a:xfrm>
        </p:spPr>
        <p:txBody>
          <a:bodyPr anchor="t">
            <a:normAutofit fontScale="85000" lnSpcReduction="10000"/>
          </a:bodyPr>
          <a:lstStyle/>
          <a:p>
            <a:pPr marL="0" indent="0">
              <a:buNone/>
            </a:pPr>
            <a:r>
              <a:rPr lang="en-GB" sz="3200" b="1" dirty="0" err="1">
                <a:solidFill>
                  <a:schemeClr val="accent1">
                    <a:lumMod val="50000"/>
                  </a:schemeClr>
                </a:solidFill>
                <a:latin typeface="Arial" panose="020B0604020202020204" pitchFamily="34" charset="0"/>
                <a:cs typeface="Arial" panose="020B0604020202020204" pitchFamily="34" charset="0"/>
              </a:rPr>
              <a:t>Prif</a:t>
            </a:r>
            <a:r>
              <a:rPr lang="en-GB" sz="3200" b="1" dirty="0">
                <a:solidFill>
                  <a:schemeClr val="accent1">
                    <a:lumMod val="50000"/>
                  </a:schemeClr>
                </a:solidFill>
                <a:latin typeface="Arial" panose="020B0604020202020204" pitchFamily="34" charset="0"/>
                <a:cs typeface="Arial" panose="020B0604020202020204" pitchFamily="34" charset="0"/>
              </a:rPr>
              <a:t> </a:t>
            </a:r>
            <a:r>
              <a:rPr lang="en-GB" sz="3200" b="1" dirty="0" err="1">
                <a:solidFill>
                  <a:schemeClr val="accent1">
                    <a:lumMod val="50000"/>
                  </a:schemeClr>
                </a:solidFill>
                <a:latin typeface="Arial" panose="020B0604020202020204" pitchFamily="34" charset="0"/>
                <a:cs typeface="Arial" panose="020B0604020202020204" pitchFamily="34" charset="0"/>
              </a:rPr>
              <a:t>bwyntiau</a:t>
            </a:r>
            <a:r>
              <a:rPr lang="en-GB" sz="3200" b="1" dirty="0">
                <a:solidFill>
                  <a:schemeClr val="accent1">
                    <a:lumMod val="50000"/>
                  </a:schemeClr>
                </a:solidFill>
                <a:latin typeface="Arial" panose="020B0604020202020204" pitchFamily="34" charset="0"/>
                <a:cs typeface="Arial" panose="020B0604020202020204" pitchFamily="34" charset="0"/>
              </a:rPr>
              <a:t>/Main points: </a:t>
            </a:r>
            <a:r>
              <a:rPr lang="en-GB" sz="3200" dirty="0">
                <a:latin typeface="Arial" panose="020B0604020202020204" pitchFamily="34" charset="0"/>
                <a:cs typeface="Arial" panose="020B0604020202020204" pitchFamily="34" charset="0"/>
              </a:rPr>
              <a:t>p</a:t>
            </a:r>
          </a:p>
          <a:p>
            <a:r>
              <a:rPr lang="en-GB" sz="3200" dirty="0">
                <a:solidFill>
                  <a:srgbClr val="002060"/>
                </a:solidFill>
                <a:latin typeface="Arial" panose="020B0604020202020204" pitchFamily="34" charset="0"/>
                <a:cs typeface="Arial" panose="020B0604020202020204" pitchFamily="34" charset="0"/>
              </a:rPr>
              <a:t>Everyone matters</a:t>
            </a:r>
          </a:p>
          <a:p>
            <a:r>
              <a:rPr lang="en-GB" sz="3200" dirty="0">
                <a:solidFill>
                  <a:srgbClr val="002060"/>
                </a:solidFill>
                <a:latin typeface="Arial" panose="020B0604020202020204" pitchFamily="34" charset="0"/>
                <a:cs typeface="Arial" panose="020B0604020202020204" pitchFamily="34" charset="0"/>
              </a:rPr>
              <a:t>Social capital bonds loyalty and trust</a:t>
            </a:r>
          </a:p>
          <a:p>
            <a:r>
              <a:rPr lang="en-GB" sz="3200" dirty="0">
                <a:solidFill>
                  <a:srgbClr val="002060"/>
                </a:solidFill>
                <a:latin typeface="Arial" panose="020B0604020202020204" pitchFamily="34" charset="0"/>
                <a:cs typeface="Arial" panose="020B0604020202020204" pitchFamily="34" charset="0"/>
              </a:rPr>
              <a:t>Time is everything</a:t>
            </a:r>
          </a:p>
          <a:p>
            <a:r>
              <a:rPr lang="en-GB" sz="3200" dirty="0">
                <a:solidFill>
                  <a:srgbClr val="002060"/>
                </a:solidFill>
                <a:latin typeface="Arial" panose="020B0604020202020204" pitchFamily="34" charset="0"/>
                <a:cs typeface="Arial" panose="020B0604020202020204" pitchFamily="34" charset="0"/>
              </a:rPr>
              <a:t>Teams that work together longer,  get better</a:t>
            </a:r>
          </a:p>
          <a:p>
            <a:r>
              <a:rPr lang="en-GB" sz="3200" dirty="0">
                <a:solidFill>
                  <a:srgbClr val="002060"/>
                </a:solidFill>
                <a:latin typeface="Arial" panose="020B0604020202020204" pitchFamily="34" charset="0"/>
                <a:cs typeface="Arial" panose="020B0604020202020204" pitchFamily="34" charset="0"/>
              </a:rPr>
              <a:t>Conflict can be frequent because candour can be safe</a:t>
            </a:r>
          </a:p>
          <a:p>
            <a:r>
              <a:rPr lang="en-GB" sz="3200" dirty="0">
                <a:solidFill>
                  <a:srgbClr val="002060"/>
                </a:solidFill>
                <a:latin typeface="Arial" panose="020B0604020202020204" pitchFamily="34" charset="0"/>
                <a:cs typeface="Arial" panose="020B0604020202020204" pitchFamily="34" charset="0"/>
              </a:rPr>
              <a:t>WE are most courageous, when we are thinking together</a:t>
            </a:r>
          </a:p>
        </p:txBody>
      </p:sp>
    </p:spTree>
    <p:extLst>
      <p:ext uri="{BB962C8B-B14F-4D97-AF65-F5344CB8AC3E}">
        <p14:creationId xmlns:p14="http://schemas.microsoft.com/office/powerpoint/2010/main" val="2417620779"/>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BDC44865-7BB2-4678-8B43-88B0B0B92CA5}"/>
              </a:ext>
            </a:extLst>
          </p:cNvPr>
          <p:cNvSpPr>
            <a:spLocks noGrp="1"/>
          </p:cNvSpPr>
          <p:nvPr>
            <p:ph type="title"/>
          </p:nvPr>
        </p:nvSpPr>
        <p:spPr/>
        <p:txBody>
          <a:bodyPr/>
          <a:lstStyle/>
          <a:p>
            <a:endParaRPr lang="en-GB"/>
          </a:p>
        </p:txBody>
      </p:sp>
      <p:pic>
        <p:nvPicPr>
          <p:cNvPr id="4098" name="Picture 2" descr="SUPER CHICKEN, Malmo - Restaurant Reviews, Photos &amp;amp; Phone Number -  Tripadvisor">
            <a:extLst>
              <a:ext uri="{FF2B5EF4-FFF2-40B4-BE49-F238E27FC236}">
                <a16:creationId xmlns:a16="http://schemas.microsoft.com/office/drawing/2014/main" id="{68FE79E1-5A57-4513-87B0-8F42C5D8D7CC}"/>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6754483" y="365127"/>
            <a:ext cx="5063706" cy="5239542"/>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9">
            <a:extLst>
              <a:ext uri="{FF2B5EF4-FFF2-40B4-BE49-F238E27FC236}">
                <a16:creationId xmlns:a16="http://schemas.microsoft.com/office/drawing/2014/main" id="{C1597DA3-C919-4FB9-826E-D743BDC12773}"/>
              </a:ext>
            </a:extLst>
          </p:cNvPr>
          <p:cNvSpPr>
            <a:spLocks noGrp="1"/>
          </p:cNvSpPr>
          <p:nvPr>
            <p:ph sz="half" idx="2"/>
          </p:nvPr>
        </p:nvSpPr>
        <p:spPr>
          <a:xfrm>
            <a:off x="534838" y="937421"/>
            <a:ext cx="6262777" cy="5239542"/>
          </a:xfrm>
        </p:spPr>
        <p:txBody>
          <a:bodyPr>
            <a:normAutofit/>
          </a:bodyPr>
          <a:lstStyle/>
          <a:p>
            <a:r>
              <a:rPr lang="en-GB" sz="4800" dirty="0" err="1">
                <a:latin typeface="Arial" panose="020B0604020202020204" pitchFamily="34" charset="0"/>
                <a:cs typeface="Arial" panose="020B0604020202020204" pitchFamily="34" charset="0"/>
              </a:rPr>
              <a:t>Peidwich</a:t>
            </a:r>
            <a:r>
              <a:rPr lang="en-GB" sz="4800" dirty="0">
                <a:latin typeface="Arial" panose="020B0604020202020204" pitchFamily="34" charset="0"/>
                <a:cs typeface="Arial" panose="020B0604020202020204" pitchFamily="34" charset="0"/>
              </a:rPr>
              <a:t> bod </a:t>
            </a:r>
            <a:r>
              <a:rPr lang="en-GB" sz="4800" dirty="0" err="1">
                <a:latin typeface="Arial" panose="020B0604020202020204" pitchFamily="34" charset="0"/>
                <a:cs typeface="Arial" panose="020B0604020202020204" pitchFamily="34" charset="0"/>
              </a:rPr>
              <a:t>yn</a:t>
            </a:r>
            <a:r>
              <a:rPr lang="en-GB" sz="4800" dirty="0">
                <a:latin typeface="Arial" panose="020B0604020202020204" pitchFamily="34" charset="0"/>
                <a:cs typeface="Arial" panose="020B0604020202020204" pitchFamily="34" charset="0"/>
              </a:rPr>
              <a:t> un </a:t>
            </a:r>
            <a:r>
              <a:rPr lang="en-GB" sz="4800" dirty="0" err="1">
                <a:latin typeface="Arial" panose="020B0604020202020204" pitchFamily="34" charset="0"/>
                <a:cs typeface="Arial" panose="020B0604020202020204" pitchFamily="34" charset="0"/>
              </a:rPr>
              <a:t>o’r</a:t>
            </a:r>
            <a:r>
              <a:rPr lang="en-GB" sz="4800" dirty="0">
                <a:latin typeface="Arial" panose="020B0604020202020204" pitchFamily="34" charset="0"/>
                <a:cs typeface="Arial" panose="020B0604020202020204" pitchFamily="34" charset="0"/>
              </a:rPr>
              <a:t> </a:t>
            </a:r>
            <a:r>
              <a:rPr lang="en-GB" sz="4800" dirty="0" err="1">
                <a:latin typeface="Arial" panose="020B0604020202020204" pitchFamily="34" charset="0"/>
                <a:cs typeface="Arial" panose="020B0604020202020204" pitchFamily="34" charset="0"/>
              </a:rPr>
              <a:t>rhain</a:t>
            </a:r>
            <a:r>
              <a:rPr lang="en-GB" sz="4800" dirty="0">
                <a:latin typeface="Arial" panose="020B0604020202020204" pitchFamily="34" charset="0"/>
                <a:cs typeface="Arial" panose="020B0604020202020204" pitchFamily="34" charset="0"/>
              </a:rPr>
              <a:t>!</a:t>
            </a:r>
          </a:p>
          <a:p>
            <a:endParaRPr lang="en-GB" sz="4800" dirty="0">
              <a:latin typeface="Arial" panose="020B0604020202020204" pitchFamily="34" charset="0"/>
              <a:cs typeface="Arial" panose="020B0604020202020204" pitchFamily="34" charset="0"/>
            </a:endParaRPr>
          </a:p>
          <a:p>
            <a:r>
              <a:rPr lang="en-GB" sz="4800" dirty="0">
                <a:latin typeface="Arial" panose="020B0604020202020204" pitchFamily="34" charset="0"/>
                <a:cs typeface="Arial" panose="020B0604020202020204" pitchFamily="34" charset="0"/>
              </a:rPr>
              <a:t>Don’t be one of these</a:t>
            </a:r>
            <a:r>
              <a:rPr lang="en-GB" sz="4800" dirty="0"/>
              <a:t>!</a:t>
            </a:r>
          </a:p>
        </p:txBody>
      </p:sp>
    </p:spTree>
    <p:extLst>
      <p:ext uri="{BB962C8B-B14F-4D97-AF65-F5344CB8AC3E}">
        <p14:creationId xmlns:p14="http://schemas.microsoft.com/office/powerpoint/2010/main" val="273828370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14E01-BAA1-4F2D-92D8-6DBBE6484F6E}"/>
              </a:ext>
            </a:extLst>
          </p:cNvPr>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Timoedd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Gatalytig</a:t>
            </a:r>
            <a:br>
              <a:rPr lang="en-GB" b="1" dirty="0">
                <a:latin typeface="Arial" panose="020B0604020202020204" pitchFamily="34" charset="0"/>
                <a:cs typeface="Arial" panose="020B0604020202020204" pitchFamily="34" charset="0"/>
              </a:rPr>
            </a:br>
            <a:r>
              <a:rPr lang="en-GB" b="1" dirty="0" err="1">
                <a:latin typeface="Arial" panose="020B0604020202020204" pitchFamily="34" charset="0"/>
                <a:cs typeface="Arial" panose="020B0604020202020204" pitchFamily="34" charset="0"/>
              </a:rPr>
              <a:t>Catalytig</a:t>
            </a:r>
            <a:r>
              <a:rPr lang="en-GB" b="1" dirty="0">
                <a:latin typeface="Arial" panose="020B0604020202020204" pitchFamily="34" charset="0"/>
                <a:cs typeface="Arial" panose="020B0604020202020204" pitchFamily="34" charset="0"/>
              </a:rPr>
              <a:t> Teams</a:t>
            </a:r>
          </a:p>
        </p:txBody>
      </p:sp>
      <p:sp>
        <p:nvSpPr>
          <p:cNvPr id="4" name="Content Placeholder 3">
            <a:extLst>
              <a:ext uri="{FF2B5EF4-FFF2-40B4-BE49-F238E27FC236}">
                <a16:creationId xmlns:a16="http://schemas.microsoft.com/office/drawing/2014/main" id="{D13ADBDD-8858-4AA9-91F0-105F1D52F1BD}"/>
              </a:ext>
            </a:extLst>
          </p:cNvPr>
          <p:cNvSpPr>
            <a:spLocks noGrp="1"/>
          </p:cNvSpPr>
          <p:nvPr>
            <p:ph sz="half" idx="1"/>
          </p:nvPr>
        </p:nvSpPr>
        <p:spPr/>
        <p:txBody>
          <a:bodyPr>
            <a:normAutofit/>
          </a:bodyPr>
          <a:lstStyle/>
          <a:p>
            <a:r>
              <a:rPr lang="en-GB" sz="3200" dirty="0">
                <a:latin typeface="Arial" panose="020B0604020202020204" pitchFamily="34" charset="0"/>
                <a:cs typeface="Arial" panose="020B0604020202020204" pitchFamily="34" charset="0"/>
              </a:rPr>
              <a:t>Mae </a:t>
            </a:r>
            <a:r>
              <a:rPr lang="en-GB" sz="3200" dirty="0" err="1">
                <a:latin typeface="Arial" panose="020B0604020202020204" pitchFamily="34" charset="0"/>
                <a:cs typeface="Arial" panose="020B0604020202020204" pitchFamily="34" charset="0"/>
              </a:rPr>
              <a:t>gwaith</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tîm</a:t>
            </a:r>
            <a:r>
              <a:rPr lang="en-GB" sz="3200" dirty="0">
                <a:latin typeface="Arial" panose="020B0604020202020204" pitchFamily="34" charset="0"/>
                <a:cs typeface="Arial" panose="020B0604020202020204" pitchFamily="34" charset="0"/>
              </a:rPr>
              <a:t> ac </a:t>
            </a:r>
            <a:r>
              <a:rPr lang="en-GB" sz="3200" dirty="0" err="1">
                <a:latin typeface="Arial" panose="020B0604020202020204" pitchFamily="34" charset="0"/>
                <a:cs typeface="Arial" panose="020B0604020202020204" pitchFamily="34" charset="0"/>
              </a:rPr>
              <a:t>arweinyddiaeth</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gatalytig</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creu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gwerth</a:t>
            </a:r>
            <a:r>
              <a:rPr lang="en-GB" sz="3200" dirty="0">
                <a:latin typeface="Arial" panose="020B0604020202020204" pitchFamily="34" charset="0"/>
                <a:cs typeface="Arial" panose="020B0604020202020204" pitchFamily="34" charset="0"/>
              </a:rPr>
              <a:t> ac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codi</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lefel</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perfformiad</a:t>
            </a:r>
            <a:r>
              <a:rPr lang="en-GB" sz="3200" dirty="0">
                <a:latin typeface="Arial" panose="020B0604020202020204" pitchFamily="34" charset="0"/>
                <a:cs typeface="Arial" panose="020B0604020202020204" pitchFamily="34" charset="0"/>
              </a:rPr>
              <a:t>.</a:t>
            </a:r>
          </a:p>
          <a:p>
            <a:r>
              <a:rPr lang="en-GB" sz="3200" dirty="0" err="1">
                <a:latin typeface="Arial" panose="020B0604020202020204" pitchFamily="34" charset="0"/>
                <a:cs typeface="Arial" panose="020B0604020202020204" pitchFamily="34" charset="0"/>
              </a:rPr>
              <a:t>Nid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yw</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timoedd</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gatalytig</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cael</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creu</a:t>
            </a:r>
            <a:r>
              <a:rPr lang="en-GB" sz="3200" dirty="0">
                <a:latin typeface="Arial" panose="020B0604020202020204" pitchFamily="34" charset="0"/>
                <a:cs typeface="Arial" panose="020B0604020202020204" pitchFamily="34" charset="0"/>
              </a:rPr>
              <a:t> – </a:t>
            </a:r>
            <a:r>
              <a:rPr lang="en-GB" sz="3200" dirty="0" err="1">
                <a:latin typeface="Arial" panose="020B0604020202020204" pitchFamily="34" charset="0"/>
                <a:cs typeface="Arial" panose="020B0604020202020204" pitchFamily="34" charset="0"/>
              </a:rPr>
              <a:t>maent</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yn</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cael</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eu</a:t>
            </a:r>
            <a:r>
              <a:rPr lang="en-GB" sz="3200" dirty="0">
                <a:latin typeface="Arial" panose="020B0604020202020204" pitchFamily="34" charset="0"/>
                <a:cs typeface="Arial" panose="020B0604020202020204" pitchFamily="34" charset="0"/>
              </a:rPr>
              <a:t> </a:t>
            </a:r>
            <a:r>
              <a:rPr lang="en-GB" sz="3200" dirty="0" err="1">
                <a:latin typeface="Arial" panose="020B0604020202020204" pitchFamily="34" charset="0"/>
                <a:cs typeface="Arial" panose="020B0604020202020204" pitchFamily="34" charset="0"/>
              </a:rPr>
              <a:t>hadeiladu</a:t>
            </a:r>
            <a:r>
              <a:rPr lang="en-GB" sz="3200" dirty="0">
                <a:latin typeface="Arial" panose="020B0604020202020204" pitchFamily="34" charset="0"/>
                <a:cs typeface="Arial" panose="020B0604020202020204" pitchFamily="34" charset="0"/>
              </a:rPr>
              <a:t>.  </a:t>
            </a:r>
          </a:p>
        </p:txBody>
      </p:sp>
      <p:sp>
        <p:nvSpPr>
          <p:cNvPr id="5" name="Content Placeholder 4">
            <a:extLst>
              <a:ext uri="{FF2B5EF4-FFF2-40B4-BE49-F238E27FC236}">
                <a16:creationId xmlns:a16="http://schemas.microsoft.com/office/drawing/2014/main" id="{B956F725-25C3-4605-BE62-02B6EDCB1CC4}"/>
              </a:ext>
            </a:extLst>
          </p:cNvPr>
          <p:cNvSpPr>
            <a:spLocks noGrp="1"/>
          </p:cNvSpPr>
          <p:nvPr>
            <p:ph sz="half" idx="2"/>
          </p:nvPr>
        </p:nvSpPr>
        <p:spPr>
          <a:xfrm>
            <a:off x="6172200" y="1690690"/>
            <a:ext cx="5181600" cy="4486273"/>
          </a:xfrm>
        </p:spPr>
        <p:txBody>
          <a:bodyPr>
            <a:normAutofit/>
          </a:bodyPr>
          <a:lstStyle/>
          <a:p>
            <a:r>
              <a:rPr lang="en-GB" sz="3200" dirty="0">
                <a:latin typeface="Arial" panose="020B0604020202020204" pitchFamily="34" charset="0"/>
                <a:cs typeface="Arial" panose="020B0604020202020204" pitchFamily="34" charset="0"/>
              </a:rPr>
              <a:t>Catalytic teamwork/leadership creates value and increases performance.</a:t>
            </a:r>
          </a:p>
          <a:p>
            <a:r>
              <a:rPr lang="en-GB" sz="3200" dirty="0">
                <a:latin typeface="Arial" panose="020B0604020202020204" pitchFamily="34" charset="0"/>
                <a:cs typeface="Arial" panose="020B0604020202020204" pitchFamily="34" charset="0"/>
              </a:rPr>
              <a:t>Catalytic teams are not created – they are built</a:t>
            </a:r>
          </a:p>
          <a:p>
            <a:endParaRPr lang="en-GB" sz="3200" dirty="0">
              <a:latin typeface="Arial" panose="020B0604020202020204" pitchFamily="34" charset="0"/>
              <a:cs typeface="Arial" panose="020B0604020202020204" pitchFamily="34" charset="0"/>
            </a:endParaRPr>
          </a:p>
          <a:p>
            <a:pPr marL="0" indent="0" algn="r">
              <a:buNone/>
            </a:pPr>
            <a:r>
              <a:rPr lang="en-GB" sz="3200" dirty="0">
                <a:latin typeface="Arial" panose="020B0604020202020204" pitchFamily="34" charset="0"/>
                <a:cs typeface="Arial" panose="020B0604020202020204" pitchFamily="34" charset="0"/>
              </a:rPr>
              <a:t>(Toomer </a:t>
            </a:r>
            <a:r>
              <a:rPr lang="en-GB" sz="3200" i="1" dirty="0">
                <a:latin typeface="Arial" panose="020B0604020202020204" pitchFamily="34" charset="0"/>
                <a:cs typeface="Arial" panose="020B0604020202020204" pitchFamily="34" charset="0"/>
              </a:rPr>
              <a:t>et al., </a:t>
            </a:r>
            <a:r>
              <a:rPr lang="en-GB" sz="3200" dirty="0">
                <a:latin typeface="Arial" panose="020B0604020202020204" pitchFamily="34" charset="0"/>
                <a:cs typeface="Arial" panose="020B0604020202020204" pitchFamily="34" charset="0"/>
              </a:rPr>
              <a:t>2018)</a:t>
            </a:r>
          </a:p>
        </p:txBody>
      </p:sp>
    </p:spTree>
    <p:extLst>
      <p:ext uri="{BB962C8B-B14F-4D97-AF65-F5344CB8AC3E}">
        <p14:creationId xmlns:p14="http://schemas.microsoft.com/office/powerpoint/2010/main" val="23492718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7" name="Freeform: Shape 136">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139" name="Freeform: Shape 138">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dirty="0"/>
          </a:p>
        </p:txBody>
      </p:sp>
      <p:sp>
        <p:nvSpPr>
          <p:cNvPr id="141" name="Freeform: Shape 140">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76D1275-E97B-4100-AA49-839F3E4F4481}"/>
              </a:ext>
            </a:extLst>
          </p:cNvPr>
          <p:cNvSpPr>
            <a:spLocks noGrp="1"/>
          </p:cNvSpPr>
          <p:nvPr>
            <p:ph type="title"/>
          </p:nvPr>
        </p:nvSpPr>
        <p:spPr>
          <a:xfrm>
            <a:off x="457201" y="1293962"/>
            <a:ext cx="3234018" cy="4071668"/>
          </a:xfrm>
          <a:prstGeom prst="ellipse">
            <a:avLst/>
          </a:prstGeom>
        </p:spPr>
        <p:txBody>
          <a:bodyPr vert="horz" lIns="91440" tIns="45720" rIns="91440" bIns="45720" rtlCol="0" anchor="b">
            <a:normAutofit fontScale="90000"/>
          </a:bodyPr>
          <a:lstStyle/>
          <a:p>
            <a:pPr algn="ctr"/>
            <a:r>
              <a:rPr lang="en-US" sz="2600" b="1" kern="1200" dirty="0" err="1">
                <a:solidFill>
                  <a:schemeClr val="tx1"/>
                </a:solidFill>
                <a:latin typeface="Arial" panose="020B0604020202020204" pitchFamily="34" charset="0"/>
                <a:cs typeface="Arial" panose="020B0604020202020204" pitchFamily="34" charset="0"/>
              </a:rPr>
              <a:t>Arwain</a:t>
            </a:r>
            <a:r>
              <a:rPr lang="en-US" sz="2600" b="1" kern="1200" dirty="0">
                <a:solidFill>
                  <a:schemeClr val="tx1"/>
                </a:solidFill>
                <a:latin typeface="Arial" panose="020B0604020202020204" pitchFamily="34" charset="0"/>
                <a:cs typeface="Arial" panose="020B0604020202020204" pitchFamily="34" charset="0"/>
              </a:rPr>
              <a:t> </a:t>
            </a:r>
            <a:r>
              <a:rPr lang="en-US" sz="2600" b="1" kern="1200" dirty="0" err="1">
                <a:solidFill>
                  <a:schemeClr val="tx1"/>
                </a:solidFill>
                <a:latin typeface="Arial" panose="020B0604020202020204" pitchFamily="34" charset="0"/>
                <a:cs typeface="Arial" panose="020B0604020202020204" pitchFamily="34" charset="0"/>
              </a:rPr>
              <a:t>arfer</a:t>
            </a:r>
            <a:r>
              <a:rPr lang="en-US" sz="2600" b="1" kern="1200" dirty="0">
                <a:solidFill>
                  <a:schemeClr val="tx1"/>
                </a:solidFill>
                <a:latin typeface="Arial" panose="020B0604020202020204" pitchFamily="34" charset="0"/>
                <a:cs typeface="Arial" panose="020B0604020202020204" pitchFamily="34" charset="0"/>
              </a:rPr>
              <a:t> </a:t>
            </a:r>
            <a:r>
              <a:rPr lang="en-US" sz="2600" b="1" kern="1200" dirty="0" err="1">
                <a:solidFill>
                  <a:schemeClr val="tx1"/>
                </a:solidFill>
                <a:latin typeface="Arial" panose="020B0604020202020204" pitchFamily="34" charset="0"/>
                <a:cs typeface="Arial" panose="020B0604020202020204" pitchFamily="34" charset="0"/>
              </a:rPr>
              <a:t>yn</a:t>
            </a:r>
            <a:r>
              <a:rPr lang="en-US" sz="2600" b="1" kern="1200" dirty="0">
                <a:solidFill>
                  <a:schemeClr val="tx1"/>
                </a:solidFill>
                <a:latin typeface="Arial" panose="020B0604020202020204" pitchFamily="34" charset="0"/>
                <a:cs typeface="Arial" panose="020B0604020202020204" pitchFamily="34" charset="0"/>
              </a:rPr>
              <a:t> y </a:t>
            </a:r>
            <a:r>
              <a:rPr lang="en-US" sz="2600" b="1" kern="1200" dirty="0" err="1">
                <a:solidFill>
                  <a:schemeClr val="tx1"/>
                </a:solidFill>
                <a:latin typeface="Arial" panose="020B0604020202020204" pitchFamily="34" charset="0"/>
                <a:cs typeface="Arial" panose="020B0604020202020204" pitchFamily="34" charset="0"/>
              </a:rPr>
              <a:t>blynyddoedd</a:t>
            </a:r>
            <a:r>
              <a:rPr lang="en-US" sz="2600" b="1" kern="1200" dirty="0">
                <a:solidFill>
                  <a:schemeClr val="tx1"/>
                </a:solidFill>
                <a:latin typeface="Arial" panose="020B0604020202020204" pitchFamily="34" charset="0"/>
                <a:cs typeface="Arial" panose="020B0604020202020204" pitchFamily="34" charset="0"/>
              </a:rPr>
              <a:t> </a:t>
            </a:r>
            <a:r>
              <a:rPr lang="en-US" sz="2600" b="1" kern="1200" dirty="0" err="1">
                <a:solidFill>
                  <a:schemeClr val="tx1"/>
                </a:solidFill>
                <a:latin typeface="Arial" panose="020B0604020202020204" pitchFamily="34" charset="0"/>
                <a:cs typeface="Arial" panose="020B0604020202020204" pitchFamily="34" charset="0"/>
              </a:rPr>
              <a:t>cynnar</a:t>
            </a:r>
            <a:br>
              <a:rPr lang="en-US" sz="2600" b="1" kern="1200" dirty="0">
                <a:solidFill>
                  <a:schemeClr val="tx1"/>
                </a:solidFill>
                <a:latin typeface="Arial" panose="020B0604020202020204" pitchFamily="34" charset="0"/>
                <a:cs typeface="Arial" panose="020B0604020202020204" pitchFamily="34" charset="0"/>
              </a:rPr>
            </a:br>
            <a:br>
              <a:rPr lang="en-US" sz="2600" b="1" kern="1200" dirty="0">
                <a:solidFill>
                  <a:schemeClr val="tx1"/>
                </a:solidFill>
                <a:latin typeface="Arial" panose="020B0604020202020204" pitchFamily="34" charset="0"/>
                <a:cs typeface="Arial" panose="020B0604020202020204" pitchFamily="34" charset="0"/>
              </a:rPr>
            </a:br>
            <a:r>
              <a:rPr lang="en-US" sz="2600" b="1" kern="1200" dirty="0">
                <a:solidFill>
                  <a:schemeClr val="tx1"/>
                </a:solidFill>
                <a:latin typeface="Arial" panose="020B0604020202020204" pitchFamily="34" charset="0"/>
                <a:cs typeface="Arial" panose="020B0604020202020204" pitchFamily="34" charset="0"/>
              </a:rPr>
              <a:t>Leading practice in the early years</a:t>
            </a:r>
          </a:p>
        </p:txBody>
      </p:sp>
      <p:pic>
        <p:nvPicPr>
          <p:cNvPr id="2050" name="Picture 2" descr="Leading practice. Leading Practice in the Early Years. - ppt download">
            <a:extLst>
              <a:ext uri="{FF2B5EF4-FFF2-40B4-BE49-F238E27FC236}">
                <a16:creationId xmlns:a16="http://schemas.microsoft.com/office/drawing/2014/main" id="{70A0A686-406D-4E25-9E2A-3B798837DE0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916251" y="942247"/>
            <a:ext cx="6631341" cy="49735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908634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9AF3F-8A6C-46E8-AB16-472A81DBA0A7}"/>
              </a:ext>
            </a:extLst>
          </p:cNvPr>
          <p:cNvSpPr>
            <a:spLocks noGrp="1"/>
          </p:cNvSpPr>
          <p:nvPr>
            <p:ph type="title"/>
          </p:nvPr>
        </p:nvSpPr>
        <p:spPr/>
        <p:txBody>
          <a:bodyPr>
            <a:normAutofit/>
          </a:bodyPr>
          <a:lstStyle/>
          <a:p>
            <a:r>
              <a:rPr lang="en-GB" b="1" dirty="0" err="1">
                <a:latin typeface="Arial" panose="020B0604020202020204" pitchFamily="34" charset="0"/>
                <a:cs typeface="Arial" panose="020B0604020202020204" pitchFamily="34" charset="0"/>
              </a:rPr>
              <a:t>Ailgysyniadoli</a:t>
            </a:r>
            <a:r>
              <a:rPr lang="en-GB" b="1" dirty="0">
                <a:latin typeface="Arial" panose="020B0604020202020204" pitchFamily="34" charset="0"/>
                <a:cs typeface="Arial" panose="020B0604020202020204" pitchFamily="34" charset="0"/>
              </a:rPr>
              <a:t> o </a:t>
            </a:r>
            <a:r>
              <a:rPr lang="en-GB" b="1" dirty="0" err="1">
                <a:latin typeface="Arial" panose="020B0604020202020204" pitchFamily="34" charset="0"/>
                <a:cs typeface="Arial" panose="020B0604020202020204" pitchFamily="34" charset="0"/>
              </a:rPr>
              <a:t>Arweinyddiaeth</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Reconceptualization of leadership</a:t>
            </a:r>
          </a:p>
        </p:txBody>
      </p:sp>
      <p:sp>
        <p:nvSpPr>
          <p:cNvPr id="4" name="Content Placeholder 3">
            <a:extLst>
              <a:ext uri="{FF2B5EF4-FFF2-40B4-BE49-F238E27FC236}">
                <a16:creationId xmlns:a16="http://schemas.microsoft.com/office/drawing/2014/main" id="{308F4D79-F1A8-4F95-A023-45624D11FD11}"/>
              </a:ext>
            </a:extLst>
          </p:cNvPr>
          <p:cNvSpPr>
            <a:spLocks noGrp="1"/>
          </p:cNvSpPr>
          <p:nvPr>
            <p:ph sz="half" idx="1"/>
          </p:nvPr>
        </p:nvSpPr>
        <p:spPr/>
        <p:txBody>
          <a:bodyPr/>
          <a:lstStyle/>
          <a:p>
            <a:pPr marL="0" indent="0">
              <a:buNone/>
            </a:pPr>
            <a:r>
              <a:rPr lang="en-GB" dirty="0" err="1"/>
              <a:t>Ystyriwch</a:t>
            </a:r>
            <a:r>
              <a:rPr lang="en-GB" dirty="0"/>
              <a:t> </a:t>
            </a:r>
            <a:r>
              <a:rPr lang="en-GB" dirty="0" err="1"/>
              <a:t>eich</a:t>
            </a:r>
            <a:r>
              <a:rPr lang="en-GB" dirty="0"/>
              <a:t> </a:t>
            </a:r>
            <a:r>
              <a:rPr lang="en-GB" dirty="0" err="1"/>
              <a:t>arddull</a:t>
            </a:r>
            <a:r>
              <a:rPr lang="en-GB" dirty="0"/>
              <a:t> ac </a:t>
            </a:r>
            <a:r>
              <a:rPr lang="en-GB" dirty="0" err="1"/>
              <a:t>arfer</a:t>
            </a:r>
            <a:r>
              <a:rPr lang="en-GB" dirty="0"/>
              <a:t> </a:t>
            </a:r>
            <a:r>
              <a:rPr lang="en-GB" dirty="0" err="1"/>
              <a:t>cyfredol</a:t>
            </a:r>
            <a:r>
              <a:rPr lang="en-GB" dirty="0"/>
              <a:t> ac </a:t>
            </a:r>
            <a:r>
              <a:rPr lang="en-GB" dirty="0" err="1"/>
              <a:t>yna</a:t>
            </a:r>
            <a:r>
              <a:rPr lang="en-GB" dirty="0"/>
              <a:t> </a:t>
            </a:r>
            <a:r>
              <a:rPr lang="en-GB" dirty="0" err="1"/>
              <a:t>eich</a:t>
            </a:r>
            <a:r>
              <a:rPr lang="en-GB" dirty="0"/>
              <a:t> </a:t>
            </a:r>
            <a:r>
              <a:rPr lang="en-GB" dirty="0" err="1"/>
              <a:t>arddull</a:t>
            </a:r>
            <a:r>
              <a:rPr lang="en-GB" dirty="0"/>
              <a:t> ac </a:t>
            </a:r>
            <a:r>
              <a:rPr lang="en-GB" dirty="0" err="1"/>
              <a:t>arfer</a:t>
            </a:r>
            <a:r>
              <a:rPr lang="en-GB" dirty="0"/>
              <a:t> </a:t>
            </a:r>
            <a:r>
              <a:rPr lang="en-GB" dirty="0" err="1"/>
              <a:t>ar</a:t>
            </a:r>
            <a:r>
              <a:rPr lang="en-GB" dirty="0"/>
              <a:t> </a:t>
            </a:r>
            <a:r>
              <a:rPr lang="en-GB" dirty="0" err="1"/>
              <a:t>gyfer</a:t>
            </a:r>
            <a:r>
              <a:rPr lang="en-GB" dirty="0"/>
              <a:t> y </a:t>
            </a:r>
            <a:r>
              <a:rPr lang="en-GB" dirty="0" err="1"/>
              <a:t>dyfodol</a:t>
            </a:r>
            <a:r>
              <a:rPr lang="en-GB" dirty="0"/>
              <a:t>:</a:t>
            </a:r>
          </a:p>
          <a:p>
            <a:r>
              <a:rPr lang="en-GB" dirty="0" err="1"/>
              <a:t>Ailfeddwl</a:t>
            </a:r>
            <a:endParaRPr lang="en-GB" dirty="0"/>
          </a:p>
          <a:p>
            <a:r>
              <a:rPr lang="en-GB" dirty="0"/>
              <a:t>Ail-</a:t>
            </a:r>
            <a:r>
              <a:rPr lang="en-GB" dirty="0" err="1"/>
              <a:t>werthuso</a:t>
            </a:r>
            <a:endParaRPr lang="en-GB" dirty="0"/>
          </a:p>
          <a:p>
            <a:r>
              <a:rPr lang="en-GB" dirty="0"/>
              <a:t>Ail-</a:t>
            </a:r>
            <a:r>
              <a:rPr lang="en-GB" dirty="0" err="1"/>
              <a:t>ymweld</a:t>
            </a:r>
            <a:endParaRPr lang="en-GB" dirty="0"/>
          </a:p>
          <a:p>
            <a:r>
              <a:rPr lang="en-GB" dirty="0"/>
              <a:t>Ail-</a:t>
            </a:r>
            <a:r>
              <a:rPr lang="en-GB" dirty="0" err="1"/>
              <a:t>archwilio</a:t>
            </a:r>
            <a:endParaRPr lang="en-GB" dirty="0"/>
          </a:p>
          <a:p>
            <a:r>
              <a:rPr lang="en-GB" dirty="0"/>
              <a:t>Ail-</a:t>
            </a:r>
            <a:r>
              <a:rPr lang="en-GB" dirty="0" err="1"/>
              <a:t>ddehongli</a:t>
            </a:r>
            <a:endParaRPr lang="en-GB" dirty="0"/>
          </a:p>
          <a:p>
            <a:endParaRPr lang="en-GB" dirty="0"/>
          </a:p>
        </p:txBody>
      </p:sp>
      <p:sp>
        <p:nvSpPr>
          <p:cNvPr id="5" name="Content Placeholder 4">
            <a:extLst>
              <a:ext uri="{FF2B5EF4-FFF2-40B4-BE49-F238E27FC236}">
                <a16:creationId xmlns:a16="http://schemas.microsoft.com/office/drawing/2014/main" id="{925406B7-59D0-44CF-9E1C-D09AC7C1CCA9}"/>
              </a:ext>
            </a:extLst>
          </p:cNvPr>
          <p:cNvSpPr>
            <a:spLocks noGrp="1"/>
          </p:cNvSpPr>
          <p:nvPr>
            <p:ph sz="half" idx="2"/>
          </p:nvPr>
        </p:nvSpPr>
        <p:spPr/>
        <p:txBody>
          <a:bodyPr/>
          <a:lstStyle/>
          <a:p>
            <a:pPr marL="0" indent="0">
              <a:buNone/>
            </a:pPr>
            <a:r>
              <a:rPr lang="en-GB" dirty="0"/>
              <a:t>Consider your current style and practice and then your future style and practice: </a:t>
            </a:r>
          </a:p>
          <a:p>
            <a:r>
              <a:rPr lang="en-GB" dirty="0"/>
              <a:t>Rethinking</a:t>
            </a:r>
          </a:p>
          <a:p>
            <a:r>
              <a:rPr lang="en-GB" dirty="0"/>
              <a:t>Re-evaluating</a:t>
            </a:r>
          </a:p>
          <a:p>
            <a:r>
              <a:rPr lang="en-GB" dirty="0"/>
              <a:t>Revisiting </a:t>
            </a:r>
          </a:p>
          <a:p>
            <a:r>
              <a:rPr lang="en-GB" dirty="0"/>
              <a:t>Re-exploring </a:t>
            </a:r>
          </a:p>
          <a:p>
            <a:r>
              <a:rPr lang="en-GB" dirty="0"/>
              <a:t>Re-interpreting</a:t>
            </a:r>
          </a:p>
        </p:txBody>
      </p:sp>
    </p:spTree>
    <p:extLst>
      <p:ext uri="{BB962C8B-B14F-4D97-AF65-F5344CB8AC3E}">
        <p14:creationId xmlns:p14="http://schemas.microsoft.com/office/powerpoint/2010/main" val="5445703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77210-6AEF-4E29-8689-37E02F15ADC7}"/>
              </a:ext>
            </a:extLst>
          </p:cNvPr>
          <p:cNvSpPr>
            <a:spLocks noGrp="1"/>
          </p:cNvSpPr>
          <p:nvPr>
            <p:ph type="title"/>
          </p:nvPr>
        </p:nvSpPr>
        <p:spPr/>
        <p:txBody>
          <a:bodyPr>
            <a:normAutofit fontScale="90000"/>
          </a:bodyPr>
          <a:lstStyle/>
          <a:p>
            <a:r>
              <a:rPr lang="en-GB" b="1" dirty="0" err="1">
                <a:latin typeface="Arial" panose="020B0604020202020204" pitchFamily="34" charset="0"/>
                <a:cs typeface="Arial" panose="020B0604020202020204" pitchFamily="34" charset="0"/>
              </a:rPr>
              <a:t>Cyfarparu’r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tîm</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blynyddoedd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cynnar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i</a:t>
            </a:r>
            <a:r>
              <a:rPr lang="en-GB" b="1" dirty="0">
                <a:latin typeface="Arial" panose="020B0604020202020204" pitchFamily="34" charset="0"/>
                <a:cs typeface="Arial" panose="020B0604020202020204" pitchFamily="34" charset="0"/>
              </a:rPr>
              <a:t>…</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Equipping the early years team to…</a:t>
            </a:r>
          </a:p>
        </p:txBody>
      </p:sp>
      <p:sp>
        <p:nvSpPr>
          <p:cNvPr id="3" name="Content Placeholder 2">
            <a:extLst>
              <a:ext uri="{FF2B5EF4-FFF2-40B4-BE49-F238E27FC236}">
                <a16:creationId xmlns:a16="http://schemas.microsoft.com/office/drawing/2014/main" id="{EEA24E4D-F7A7-4C93-A77F-E6A79FB1F830}"/>
              </a:ext>
            </a:extLst>
          </p:cNvPr>
          <p:cNvSpPr>
            <a:spLocks noGrp="1"/>
          </p:cNvSpPr>
          <p:nvPr>
            <p:ph sz="half" idx="1"/>
          </p:nvPr>
        </p:nvSpPr>
        <p:spPr>
          <a:xfrm>
            <a:off x="379562" y="1825625"/>
            <a:ext cx="5716438" cy="4351338"/>
          </a:xfrm>
        </p:spPr>
        <p:txBody>
          <a:bodyPr>
            <a:normAutofit/>
          </a:bodyPr>
          <a:lstStyle/>
          <a:p>
            <a:r>
              <a:rPr lang="en-GB" sz="2600" dirty="0" err="1">
                <a:latin typeface="Arial" panose="020B0604020202020204" pitchFamily="34" charset="0"/>
                <a:cs typeface="Arial" panose="020B0604020202020204" pitchFamily="34" charset="0"/>
              </a:rPr>
              <a:t>Mewn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grwpiau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trafodwch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sut</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mae</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arweinwyr</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thimoedd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gallu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cefnogi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galluogi</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chyfarparu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pawb</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fod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gallu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delio</a:t>
            </a:r>
            <a:r>
              <a:rPr lang="en-GB" sz="2600" dirty="0">
                <a:latin typeface="Arial" panose="020B0604020202020204" pitchFamily="34" charset="0"/>
                <a:cs typeface="Arial" panose="020B0604020202020204" pitchFamily="34" charset="0"/>
              </a:rPr>
              <a:t> a </a:t>
            </a:r>
            <a:r>
              <a:rPr lang="en-GB" sz="2600" dirty="0" err="1">
                <a:latin typeface="Arial" panose="020B0604020202020204" pitchFamily="34" charset="0"/>
                <a:cs typeface="Arial" panose="020B0604020202020204" pitchFamily="34" charset="0"/>
              </a:rPr>
              <a:t>gofynion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cymhleth</a:t>
            </a:r>
            <a:r>
              <a:rPr lang="en-GB" sz="2600" dirty="0">
                <a:latin typeface="Arial" panose="020B0604020202020204" pitchFamily="34" charset="0"/>
                <a:cs typeface="Arial" panose="020B0604020202020204" pitchFamily="34" charset="0"/>
              </a:rPr>
              <a:t> o </a:t>
            </a:r>
            <a:r>
              <a:rPr lang="en-GB" sz="2600" dirty="0" err="1">
                <a:latin typeface="Arial" panose="020B0604020202020204" pitchFamily="34" charset="0"/>
                <a:cs typeface="Arial" panose="020B0604020202020204" pitchFamily="34" charset="0"/>
              </a:rPr>
              <a:t>ddydd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ddydd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gweithio</a:t>
            </a:r>
            <a:r>
              <a:rPr lang="en-GB" sz="2600" dirty="0">
                <a:latin typeface="Arial" panose="020B0604020202020204" pitchFamily="34" charset="0"/>
                <a:cs typeface="Arial" panose="020B0604020202020204" pitchFamily="34" charset="0"/>
              </a:rPr>
              <a:t> o </a:t>
            </a:r>
            <a:r>
              <a:rPr lang="en-GB" sz="2600" dirty="0" err="1">
                <a:latin typeface="Arial" panose="020B0604020202020204" pitchFamily="34" charset="0"/>
                <a:cs typeface="Arial" panose="020B0604020202020204" pitchFamily="34" charset="0"/>
              </a:rPr>
              <a:t>fewn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darpariaeth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blynyddoedd</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cynnar</a:t>
            </a:r>
            <a:r>
              <a:rPr lang="en-GB" sz="2600" dirty="0">
                <a:latin typeface="Arial" panose="020B0604020202020204" pitchFamily="34" charset="0"/>
                <a:cs typeface="Arial" panose="020B0604020202020204" pitchFamily="34" charset="0"/>
              </a:rPr>
              <a:t>?</a:t>
            </a:r>
          </a:p>
          <a:p>
            <a:r>
              <a:rPr lang="en-GB" sz="2600" dirty="0">
                <a:latin typeface="Arial" panose="020B0604020202020204" pitchFamily="34" charset="0"/>
                <a:cs typeface="Arial" panose="020B0604020202020204" pitchFamily="34" charset="0"/>
              </a:rPr>
              <a:t>Beth all y </a:t>
            </a:r>
            <a:r>
              <a:rPr lang="en-GB" sz="2600" dirty="0" err="1">
                <a:latin typeface="Arial" panose="020B0604020202020204" pitchFamily="34" charset="0"/>
                <a:cs typeface="Arial" panose="020B0604020202020204" pitchFamily="34" charset="0"/>
              </a:rPr>
              <a:t>gofynion</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yma</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fod</a:t>
            </a:r>
            <a:r>
              <a:rPr lang="en-GB" sz="2600" dirty="0">
                <a:latin typeface="Arial" panose="020B0604020202020204" pitchFamily="34" charset="0"/>
                <a:cs typeface="Arial" panose="020B0604020202020204" pitchFamily="34" charset="0"/>
              </a:rPr>
              <a:t>?</a:t>
            </a:r>
          </a:p>
          <a:p>
            <a:r>
              <a:rPr lang="en-GB" sz="2600" dirty="0">
                <a:latin typeface="Arial" panose="020B0604020202020204" pitchFamily="34" charset="0"/>
                <a:cs typeface="Arial" panose="020B0604020202020204" pitchFamily="34" charset="0"/>
              </a:rPr>
              <a:t>Beth all y </a:t>
            </a:r>
            <a:r>
              <a:rPr lang="en-GB" sz="2600" dirty="0" err="1">
                <a:latin typeface="Arial" panose="020B0604020202020204" pitchFamily="34" charset="0"/>
                <a:cs typeface="Arial" panose="020B0604020202020204" pitchFamily="34" charset="0"/>
              </a:rPr>
              <a:t>strategaethau</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cefnogaeth</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yma</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i</a:t>
            </a:r>
            <a:r>
              <a:rPr lang="en-GB" sz="2600" dirty="0">
                <a:latin typeface="Arial" panose="020B0604020202020204" pitchFamily="34" charset="0"/>
                <a:cs typeface="Arial" panose="020B0604020202020204" pitchFamily="34" charset="0"/>
              </a:rPr>
              <a:t> </a:t>
            </a:r>
            <a:r>
              <a:rPr lang="en-GB" sz="2600" dirty="0" err="1">
                <a:latin typeface="Arial" panose="020B0604020202020204" pitchFamily="34" charset="0"/>
                <a:cs typeface="Arial" panose="020B0604020202020204" pitchFamily="34" charset="0"/>
              </a:rPr>
              <a:t>fod</a:t>
            </a:r>
            <a:r>
              <a:rPr lang="en-GB" sz="2600"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B61A331B-72F0-47D9-800F-F22F6D9D49BD}"/>
              </a:ext>
            </a:extLst>
          </p:cNvPr>
          <p:cNvSpPr>
            <a:spLocks noGrp="1"/>
          </p:cNvSpPr>
          <p:nvPr>
            <p:ph sz="half" idx="2"/>
          </p:nvPr>
        </p:nvSpPr>
        <p:spPr>
          <a:xfrm>
            <a:off x="6418053" y="1825625"/>
            <a:ext cx="5394384" cy="4351338"/>
          </a:xfrm>
        </p:spPr>
        <p:txBody>
          <a:bodyPr>
            <a:normAutofit/>
          </a:bodyPr>
          <a:lstStyle/>
          <a:p>
            <a:r>
              <a:rPr lang="en-GB" sz="2600" dirty="0">
                <a:latin typeface="Arial" panose="020B0604020202020204" pitchFamily="34" charset="0"/>
                <a:cs typeface="Arial" panose="020B0604020202020204" pitchFamily="34" charset="0"/>
              </a:rPr>
              <a:t>In groups, discuss how leaders and teams can support, enable and equip everyone involved to be able to deal with the complex demands of day to day working in early years provision?</a:t>
            </a:r>
          </a:p>
          <a:p>
            <a:r>
              <a:rPr lang="en-GB" sz="2600" dirty="0">
                <a:latin typeface="Arial" panose="020B0604020202020204" pitchFamily="34" charset="0"/>
                <a:cs typeface="Arial" panose="020B0604020202020204" pitchFamily="34" charset="0"/>
              </a:rPr>
              <a:t>What could these demands be?</a:t>
            </a:r>
          </a:p>
          <a:p>
            <a:r>
              <a:rPr lang="en-GB" sz="2600" dirty="0">
                <a:latin typeface="Arial" panose="020B0604020202020204" pitchFamily="34" charset="0"/>
                <a:cs typeface="Arial" panose="020B0604020202020204" pitchFamily="34" charset="0"/>
              </a:rPr>
              <a:t>What could these support strategies be? </a:t>
            </a:r>
          </a:p>
        </p:txBody>
      </p:sp>
    </p:spTree>
    <p:extLst>
      <p:ext uri="{BB962C8B-B14F-4D97-AF65-F5344CB8AC3E}">
        <p14:creationId xmlns:p14="http://schemas.microsoft.com/office/powerpoint/2010/main" val="318704746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2CB28-0BD1-4932-8505-AD2651CF5942}"/>
              </a:ext>
            </a:extLst>
          </p:cNvPr>
          <p:cNvSpPr>
            <a:spLocks noGrp="1"/>
          </p:cNvSpPr>
          <p:nvPr>
            <p:ph type="title"/>
          </p:nvPr>
        </p:nvSpPr>
        <p:spPr>
          <a:xfrm>
            <a:off x="408317" y="365127"/>
            <a:ext cx="10945483" cy="1325563"/>
          </a:xfrm>
        </p:spPr>
        <p:txBody>
          <a:bodyPr>
            <a:noAutofit/>
          </a:bodyPr>
          <a:lstStyle/>
          <a:p>
            <a:r>
              <a:rPr lang="en-GB" sz="2800" b="1" dirty="0" err="1">
                <a:latin typeface="Arial" panose="020B0604020202020204" pitchFamily="34" charset="0"/>
                <a:cs typeface="Arial" panose="020B0604020202020204" pitchFamily="34" charset="0"/>
              </a:rPr>
              <a:t>Arweinyddiaeth</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Effeithiol</a:t>
            </a:r>
            <a:r>
              <a:rPr lang="en-GB" sz="2800" b="1" dirty="0">
                <a:latin typeface="Arial" panose="020B0604020202020204" pitchFamily="34" charset="0"/>
                <a:cs typeface="Arial" panose="020B0604020202020204" pitchFamily="34" charset="0"/>
              </a:rPr>
              <a:t> a </a:t>
            </a:r>
            <a:r>
              <a:rPr lang="en-GB" sz="2800" b="1" dirty="0" err="1">
                <a:latin typeface="Arial" panose="020B0604020202020204" pitchFamily="34" charset="0"/>
                <a:cs typeface="Arial" panose="020B0604020202020204" pitchFamily="34" charset="0"/>
              </a:rPr>
              <a:t>Gofalgar</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yn</a:t>
            </a:r>
            <a:r>
              <a:rPr lang="en-GB" sz="2800" b="1" dirty="0">
                <a:latin typeface="Arial" panose="020B0604020202020204" pitchFamily="34" charset="0"/>
                <a:cs typeface="Arial" panose="020B0604020202020204" pitchFamily="34" charset="0"/>
              </a:rPr>
              <a:t> y </a:t>
            </a:r>
            <a:r>
              <a:rPr lang="en-GB" sz="2800" b="1" dirty="0" err="1">
                <a:latin typeface="Arial" panose="020B0604020202020204" pitchFamily="34" charset="0"/>
                <a:cs typeface="Arial" panose="020B0604020202020204" pitchFamily="34" charset="0"/>
              </a:rPr>
              <a:t>Blynyddoedd</a:t>
            </a:r>
            <a:r>
              <a:rPr lang="en-GB" sz="2800" b="1" dirty="0">
                <a:latin typeface="Arial" panose="020B0604020202020204" pitchFamily="34" charset="0"/>
                <a:cs typeface="Arial" panose="020B0604020202020204" pitchFamily="34" charset="0"/>
              </a:rPr>
              <a:t> </a:t>
            </a:r>
            <a:r>
              <a:rPr lang="en-GB" sz="2800" b="1" dirty="0" err="1">
                <a:latin typeface="Arial" panose="020B0604020202020204" pitchFamily="34" charset="0"/>
                <a:cs typeface="Arial" panose="020B0604020202020204" pitchFamily="34" charset="0"/>
              </a:rPr>
              <a:t>Cynnar</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Effective and Caring Leadership in the Early Years </a:t>
            </a:r>
          </a:p>
        </p:txBody>
      </p:sp>
      <p:sp>
        <p:nvSpPr>
          <p:cNvPr id="3" name="Content Placeholder 2">
            <a:extLst>
              <a:ext uri="{FF2B5EF4-FFF2-40B4-BE49-F238E27FC236}">
                <a16:creationId xmlns:a16="http://schemas.microsoft.com/office/drawing/2014/main" id="{9B5D5C10-BF28-4474-B425-528992C1B69A}"/>
              </a:ext>
            </a:extLst>
          </p:cNvPr>
          <p:cNvSpPr>
            <a:spLocks noGrp="1"/>
          </p:cNvSpPr>
          <p:nvPr>
            <p:ph sz="half" idx="1"/>
          </p:nvPr>
        </p:nvSpPr>
        <p:spPr>
          <a:xfrm>
            <a:off x="408317" y="1825625"/>
            <a:ext cx="5611483" cy="4351338"/>
          </a:xfrm>
        </p:spPr>
        <p:txBody>
          <a:bodyPr>
            <a:noAutofit/>
          </a:bodyPr>
          <a:lstStyle/>
          <a:p>
            <a:pPr marL="0" indent="0">
              <a:buNone/>
            </a:pP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cyhoeddiad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2014</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dewisodd</a:t>
            </a:r>
            <a:r>
              <a:rPr lang="en-GB" sz="2000" dirty="0">
                <a:latin typeface="Arial" panose="020B0604020202020204" pitchFamily="34" charset="0"/>
                <a:cs typeface="Arial" panose="020B0604020202020204" pitchFamily="34" charset="0"/>
              </a:rPr>
              <a:t> Siraj-Blatchford a Hallett y </a:t>
            </a:r>
            <a:r>
              <a:rPr lang="en-GB" sz="2000" dirty="0" err="1">
                <a:latin typeface="Arial" panose="020B0604020202020204" pitchFamily="34" charset="0"/>
                <a:cs typeface="Arial" panose="020B0604020202020204" pitchFamily="34" charset="0"/>
              </a:rPr>
              <a:t>teitl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yma</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gyfer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ei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llyfr</a:t>
            </a:r>
            <a:r>
              <a:rPr lang="en-GB" sz="2000" dirty="0">
                <a:latin typeface="Arial" panose="020B0604020202020204" pitchFamily="34" charset="0"/>
                <a:cs typeface="Arial" panose="020B0604020202020204" pitchFamily="34" charset="0"/>
              </a:rPr>
              <a:t>.  </a:t>
            </a:r>
          </a:p>
          <a:p>
            <a:pPr marL="0" indent="0">
              <a:buNone/>
            </a:pPr>
            <a:r>
              <a:rPr lang="en-GB" sz="2000" dirty="0">
                <a:latin typeface="Arial" panose="020B0604020202020204" pitchFamily="34" charset="0"/>
                <a:cs typeface="Arial" panose="020B0604020202020204" pitchFamily="34" charset="0"/>
              </a:rPr>
              <a:t>Mae </a:t>
            </a:r>
            <a:r>
              <a:rPr lang="en-GB" sz="2000" dirty="0" err="1">
                <a:latin typeface="Arial" panose="020B0604020202020204" pitchFamily="34" charset="0"/>
                <a:cs typeface="Arial" panose="020B0604020202020204" pitchFamily="34" charset="0"/>
              </a:rPr>
              <a:t>hwn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ffocysu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beth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cyfateb</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arweinyddiaeth</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blynyddoedd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cynnar</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rhagorol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adnabod</a:t>
            </a:r>
            <a:r>
              <a:rPr lang="en-GB" sz="2000" dirty="0">
                <a:latin typeface="Arial" panose="020B0604020202020204" pitchFamily="34" charset="0"/>
                <a:cs typeface="Arial" panose="020B0604020202020204" pitchFamily="34" charset="0"/>
              </a:rPr>
              <a:t> bod </a:t>
            </a:r>
            <a:r>
              <a:rPr lang="en-GB" sz="2000" dirty="0" err="1">
                <a:latin typeface="Arial" panose="020B0604020202020204" pitchFamily="34" charset="0"/>
                <a:cs typeface="Arial" panose="020B0604020202020204" pitchFamily="34" charset="0"/>
              </a:rPr>
              <a:t>ymddygiad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agweddau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gwerthoedd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gallu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werthuso</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datblygu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sgiliau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barhaol</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hanfodol</a:t>
            </a:r>
            <a:r>
              <a:rPr lang="en-GB" sz="2000" dirty="0">
                <a:latin typeface="Arial" panose="020B0604020202020204" pitchFamily="34" charset="0"/>
                <a:cs typeface="Arial" panose="020B0604020202020204" pitchFamily="34" charset="0"/>
              </a:rPr>
              <a:t> er </a:t>
            </a:r>
            <a:r>
              <a:rPr lang="en-GB" sz="2000" dirty="0" err="1">
                <a:latin typeface="Arial" panose="020B0604020202020204" pitchFamily="34" charset="0"/>
                <a:cs typeface="Arial" panose="020B0604020202020204" pitchFamily="34" charset="0"/>
              </a:rPr>
              <a:t>mwyn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adeiladu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lleoliadau</a:t>
            </a:r>
            <a:r>
              <a:rPr lang="en-GB" sz="2000" dirty="0">
                <a:latin typeface="Arial" panose="020B0604020202020204" pitchFamily="34" charset="0"/>
                <a:cs typeface="Arial" panose="020B0604020202020204" pitchFamily="34" charset="0"/>
              </a:rPr>
              <a:t> o </a:t>
            </a:r>
            <a:r>
              <a:rPr lang="en-GB" sz="2000" dirty="0" err="1">
                <a:latin typeface="Arial" panose="020B0604020202020204" pitchFamily="34" charset="0"/>
                <a:cs typeface="Arial" panose="020B0604020202020204" pitchFamily="34" charset="0"/>
              </a:rPr>
              <a:t>ansawdd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uchel</a:t>
            </a:r>
            <a:r>
              <a:rPr lang="en-GB" sz="2000" dirty="0">
                <a:latin typeface="Arial" panose="020B0604020202020204" pitchFamily="34" charset="0"/>
                <a:cs typeface="Arial" panose="020B0604020202020204" pitchFamily="34" charset="0"/>
              </a:rPr>
              <a:t>.</a:t>
            </a:r>
          </a:p>
          <a:p>
            <a:pPr marL="0" indent="0">
              <a:buNone/>
            </a:pPr>
            <a:r>
              <a:rPr lang="en-GB" sz="2000" dirty="0">
                <a:latin typeface="Arial" panose="020B0604020202020204" pitchFamily="34" charset="0"/>
                <a:cs typeface="Arial" panose="020B0604020202020204" pitchFamily="34" charset="0"/>
              </a:rPr>
              <a:t>Mae </a:t>
            </a:r>
            <a:r>
              <a:rPr lang="en-GB" sz="2000" b="1" dirty="0" err="1">
                <a:latin typeface="Arial" panose="020B0604020202020204" pitchFamily="34" charset="0"/>
                <a:cs typeface="Arial" panose="020B0604020202020204" pitchFamily="34" charset="0"/>
              </a:rPr>
              <a:t>Arweinyddiaeth</a:t>
            </a:r>
            <a:r>
              <a:rPr lang="en-GB" sz="2000" b="1" dirty="0">
                <a:latin typeface="Arial" panose="020B0604020202020204" pitchFamily="34" charset="0"/>
                <a:cs typeface="Arial" panose="020B0604020202020204" pitchFamily="34" charset="0"/>
              </a:rPr>
              <a:t> </a:t>
            </a:r>
            <a:r>
              <a:rPr lang="en-GB" sz="2000" b="1" dirty="0" err="1">
                <a:latin typeface="Arial" panose="020B0604020202020204" pitchFamily="34" charset="0"/>
                <a:cs typeface="Arial" panose="020B0604020202020204" pitchFamily="34" charset="0"/>
              </a:rPr>
              <a:t>Gofalgar</a:t>
            </a:r>
            <a:r>
              <a:rPr lang="en-GB" sz="2000" b="1"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creu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amgylcheddau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parchus</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sydd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yn</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diogelu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gwellhad</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cynaliadwy</a:t>
            </a:r>
            <a:r>
              <a:rPr lang="en-GB" sz="2000" dirty="0">
                <a:latin typeface="Arial" panose="020B0604020202020204" pitchFamily="34" charset="0"/>
                <a:cs typeface="Arial" panose="020B0604020202020204" pitchFamily="34" charset="0"/>
              </a:rPr>
              <a:t> o </a:t>
            </a:r>
            <a:r>
              <a:rPr lang="en-GB" sz="2000" dirty="0" err="1">
                <a:latin typeface="Arial" panose="020B0604020202020204" pitchFamily="34" charset="0"/>
                <a:cs typeface="Arial" panose="020B0604020202020204" pitchFamily="34" charset="0"/>
              </a:rPr>
              <a:t>fewn</a:t>
            </a:r>
            <a:r>
              <a:rPr lang="en-GB" sz="2000" dirty="0">
                <a:latin typeface="Arial" panose="020B0604020202020204" pitchFamily="34" charset="0"/>
                <a:cs typeface="Arial" panose="020B0604020202020204" pitchFamily="34" charset="0"/>
              </a:rPr>
              <a:t> y </a:t>
            </a:r>
            <a:r>
              <a:rPr lang="en-GB" sz="2000" dirty="0" err="1">
                <a:latin typeface="Arial" panose="020B0604020202020204" pitchFamily="34" charset="0"/>
                <a:cs typeface="Arial" panose="020B0604020202020204" pitchFamily="34" charset="0"/>
              </a:rPr>
              <a:t>pedagogi</a:t>
            </a:r>
            <a:r>
              <a:rPr lang="en-GB" sz="2000" dirty="0">
                <a:latin typeface="Arial" panose="020B0604020202020204" pitchFamily="34" charset="0"/>
                <a:cs typeface="Arial" panose="020B0604020202020204" pitchFamily="34" charset="0"/>
              </a:rPr>
              <a:t> a </a:t>
            </a:r>
            <a:r>
              <a:rPr lang="en-GB" sz="2000" dirty="0" err="1">
                <a:latin typeface="Arial" panose="020B0604020202020204" pitchFamily="34" charset="0"/>
                <a:cs typeface="Arial" panose="020B0604020202020204" pitchFamily="34" charset="0"/>
              </a:rPr>
              <a:t>chanlyniadau</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i</a:t>
            </a:r>
            <a:r>
              <a:rPr lang="en-GB" sz="2000" dirty="0">
                <a:latin typeface="Arial" panose="020B0604020202020204" pitchFamily="34" charset="0"/>
                <a:cs typeface="Arial" panose="020B0604020202020204" pitchFamily="34" charset="0"/>
              </a:rPr>
              <a:t> </a:t>
            </a:r>
            <a:r>
              <a:rPr lang="en-GB" sz="2000" dirty="0" err="1">
                <a:latin typeface="Arial" panose="020B0604020202020204" pitchFamily="34" charset="0"/>
                <a:cs typeface="Arial" panose="020B0604020202020204" pitchFamily="34" charset="0"/>
              </a:rPr>
              <a:t>bawb</a:t>
            </a:r>
            <a:r>
              <a:rPr lang="en-GB" sz="2000" dirty="0">
                <a:latin typeface="Arial" panose="020B0604020202020204" pitchFamily="34" charset="0"/>
                <a:cs typeface="Arial" panose="020B0604020202020204" pitchFamily="34" charset="0"/>
              </a:rPr>
              <a:t>. </a:t>
            </a:r>
          </a:p>
        </p:txBody>
      </p:sp>
      <p:sp>
        <p:nvSpPr>
          <p:cNvPr id="4" name="Content Placeholder 3">
            <a:extLst>
              <a:ext uri="{FF2B5EF4-FFF2-40B4-BE49-F238E27FC236}">
                <a16:creationId xmlns:a16="http://schemas.microsoft.com/office/drawing/2014/main" id="{78F1734B-A9D1-4D58-BBB6-0780AC2C420B}"/>
              </a:ext>
            </a:extLst>
          </p:cNvPr>
          <p:cNvSpPr>
            <a:spLocks noGrp="1"/>
          </p:cNvSpPr>
          <p:nvPr>
            <p:ph sz="half" idx="2"/>
          </p:nvPr>
        </p:nvSpPr>
        <p:spPr>
          <a:xfrm>
            <a:off x="6172199" y="1825625"/>
            <a:ext cx="5611483" cy="4351338"/>
          </a:xfrm>
        </p:spPr>
        <p:txBody>
          <a:bodyPr>
            <a:normAutofit/>
          </a:bodyPr>
          <a:lstStyle/>
          <a:p>
            <a:pPr marL="0" indent="0">
              <a:buNone/>
            </a:pPr>
            <a:r>
              <a:rPr lang="en-GB" sz="2000" dirty="0">
                <a:latin typeface="Arial" panose="020B0604020202020204" pitchFamily="34" charset="0"/>
                <a:cs typeface="Arial" panose="020B0604020202020204" pitchFamily="34" charset="0"/>
              </a:rPr>
              <a:t>Siraj-Blatchford and Hallett, in their </a:t>
            </a:r>
            <a:r>
              <a:rPr lang="en-GB" sz="2000" b="1" dirty="0">
                <a:latin typeface="Arial" panose="020B0604020202020204" pitchFamily="34" charset="0"/>
                <a:cs typeface="Arial" panose="020B0604020202020204" pitchFamily="34" charset="0"/>
              </a:rPr>
              <a:t>2014</a:t>
            </a:r>
            <a:r>
              <a:rPr lang="en-GB" sz="2000" dirty="0">
                <a:latin typeface="Arial" panose="020B0604020202020204" pitchFamily="34" charset="0"/>
                <a:cs typeface="Arial" panose="020B0604020202020204" pitchFamily="34" charset="0"/>
              </a:rPr>
              <a:t> publication, decided on this title for this book.</a:t>
            </a:r>
          </a:p>
          <a:p>
            <a:r>
              <a:rPr lang="en-GB" sz="2000" dirty="0">
                <a:latin typeface="Arial" panose="020B0604020202020204" pitchFamily="34" charset="0"/>
                <a:cs typeface="Arial" panose="020B0604020202020204" pitchFamily="34" charset="0"/>
              </a:rPr>
              <a:t>Focuses on what constitutes outstanding early years leadership, recognising that behaviour, attitudes, values and their ability to continuously evaluate and develop all skills is crucial to building high quality settings. </a:t>
            </a:r>
          </a:p>
          <a:p>
            <a:r>
              <a:rPr lang="en-GB" sz="2000" b="1" dirty="0">
                <a:latin typeface="Arial" panose="020B0604020202020204" pitchFamily="34" charset="0"/>
                <a:cs typeface="Arial" panose="020B0604020202020204" pitchFamily="34" charset="0"/>
              </a:rPr>
              <a:t>Caring leadership </a:t>
            </a:r>
            <a:r>
              <a:rPr lang="en-GB" sz="2000" dirty="0">
                <a:latin typeface="Arial" panose="020B0604020202020204" pitchFamily="34" charset="0"/>
                <a:cs typeface="Arial" panose="020B0604020202020204" pitchFamily="34" charset="0"/>
              </a:rPr>
              <a:t>can create respectful  environments securing sustained improvement in pedagogy and outcomes for all.    </a:t>
            </a:r>
          </a:p>
        </p:txBody>
      </p:sp>
    </p:spTree>
    <p:extLst>
      <p:ext uri="{BB962C8B-B14F-4D97-AF65-F5344CB8AC3E}">
        <p14:creationId xmlns:p14="http://schemas.microsoft.com/office/powerpoint/2010/main" val="128820085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9483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How To Find Your Values">
            <a:extLst>
              <a:ext uri="{FF2B5EF4-FFF2-40B4-BE49-F238E27FC236}">
                <a16:creationId xmlns:a16="http://schemas.microsoft.com/office/drawing/2014/main" id="{F6BC135B-0C9D-4CF0-BAB2-4A1BE9D65F9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938488" y="643467"/>
            <a:ext cx="8315023"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998289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4" name="Rectangle 7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a:extLst>
              <a:ext uri="{FF2B5EF4-FFF2-40B4-BE49-F238E27FC236}">
                <a16:creationId xmlns:a16="http://schemas.microsoft.com/office/drawing/2014/main" id="{32D9146B-DE85-4DE4-9B2A-C16A9471BE0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184" r="11137" b="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25" name="Title 1">
            <a:extLst>
              <a:ext uri="{FF2B5EF4-FFF2-40B4-BE49-F238E27FC236}">
                <a16:creationId xmlns:a16="http://schemas.microsoft.com/office/drawing/2014/main" id="{52CD4820-B1B5-4653-B338-CA6FBE50B647}"/>
              </a:ext>
            </a:extLst>
          </p:cNvPr>
          <p:cNvSpPr>
            <a:spLocks noGrp="1"/>
          </p:cNvSpPr>
          <p:nvPr>
            <p:ph type="title"/>
          </p:nvPr>
        </p:nvSpPr>
        <p:spPr>
          <a:xfrm>
            <a:off x="7531610" y="365125"/>
            <a:ext cx="3822189" cy="1899912"/>
          </a:xfrm>
        </p:spPr>
        <p:txBody>
          <a:bodyPr>
            <a:noAutofit/>
          </a:bodyPr>
          <a:lstStyle/>
          <a:p>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br>
              <a:rPr lang="en-GB" sz="2800" dirty="0">
                <a:latin typeface="Arial" panose="020B0604020202020204" pitchFamily="34" charset="0"/>
                <a:cs typeface="Arial" panose="020B0604020202020204" pitchFamily="34" charset="0"/>
              </a:rPr>
            </a:br>
            <a:r>
              <a:rPr lang="en-GB" sz="2800" dirty="0" err="1">
                <a:latin typeface="Arial" panose="020B0604020202020204" pitchFamily="34" charset="0"/>
                <a:cs typeface="Arial" panose="020B0604020202020204" pitchFamily="34" charset="0"/>
              </a:rPr>
              <a:t>Rhaid</a:t>
            </a:r>
            <a:r>
              <a:rPr lang="en-GB" sz="2800" dirty="0">
                <a:latin typeface="Arial" panose="020B0604020202020204" pitchFamily="34" charset="0"/>
                <a:cs typeface="Arial" panose="020B0604020202020204" pitchFamily="34" charset="0"/>
              </a:rPr>
              <a:t> bod </a:t>
            </a:r>
            <a:r>
              <a:rPr lang="en-GB" sz="2800" dirty="0" err="1">
                <a:latin typeface="Arial" panose="020B0604020202020204" pitchFamily="34" charset="0"/>
                <a:cs typeface="Arial" panose="020B0604020202020204" pitchFamily="34" charset="0"/>
              </a:rPr>
              <a:t>gwerthoedd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craidd</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yn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gadarn</a:t>
            </a:r>
            <a:r>
              <a:rPr lang="en-GB" sz="2800" dirty="0">
                <a:latin typeface="Arial" panose="020B0604020202020204" pitchFamily="34" charset="0"/>
                <a:cs typeface="Arial" panose="020B0604020202020204" pitchFamily="34" charset="0"/>
              </a:rPr>
              <a:t> o </a:t>
            </a:r>
            <a:r>
              <a:rPr lang="en-GB" sz="2800" dirty="0" err="1">
                <a:latin typeface="Arial" panose="020B0604020202020204" pitchFamily="34" charset="0"/>
                <a:cs typeface="Arial" panose="020B0604020202020204" pitchFamily="34" charset="0"/>
              </a:rPr>
              <a:t>fewn</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lleoliadau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ganiatâu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arweinyddiaeth</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gatalytig</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i</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blannu</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grwyddau</a:t>
            </a:r>
            <a:r>
              <a:rPr lang="en-GB" sz="2800" dirty="0">
                <a:latin typeface="Arial" panose="020B0604020202020204" pitchFamily="34" charset="0"/>
                <a:cs typeface="Arial" panose="020B0604020202020204" pitchFamily="34" charset="0"/>
              </a:rPr>
              <a:t>…a </a:t>
            </a:r>
            <a:r>
              <a:rPr lang="en-GB" sz="2800" dirty="0" err="1">
                <a:latin typeface="Arial" panose="020B0604020202020204" pitchFamily="34" charset="0"/>
                <a:cs typeface="Arial" panose="020B0604020202020204" pitchFamily="34" charset="0"/>
              </a:rPr>
              <a:t>thyfu</a:t>
            </a:r>
            <a:r>
              <a:rPr lang="en-GB" sz="2800" dirty="0">
                <a:latin typeface="Arial" panose="020B0604020202020204" pitchFamily="34" charset="0"/>
                <a:cs typeface="Arial" panose="020B0604020202020204" pitchFamily="34" charset="0"/>
              </a:rPr>
              <a:t>. </a:t>
            </a:r>
          </a:p>
        </p:txBody>
      </p:sp>
      <p:sp>
        <p:nvSpPr>
          <p:cNvPr id="5126" name="Content Placeholder 5125">
            <a:extLst>
              <a:ext uri="{FF2B5EF4-FFF2-40B4-BE49-F238E27FC236}">
                <a16:creationId xmlns:a16="http://schemas.microsoft.com/office/drawing/2014/main" id="{8CBA97EF-7ACE-4431-B676-D535C7E1A46B}"/>
              </a:ext>
            </a:extLst>
          </p:cNvPr>
          <p:cNvSpPr>
            <a:spLocks noGrp="1"/>
          </p:cNvSpPr>
          <p:nvPr>
            <p:ph idx="1"/>
          </p:nvPr>
        </p:nvSpPr>
        <p:spPr>
          <a:xfrm>
            <a:off x="7531610" y="3864634"/>
            <a:ext cx="3822189" cy="2312329"/>
          </a:xfrm>
        </p:spPr>
        <p:txBody>
          <a:bodyPr>
            <a:noAutofit/>
          </a:bodyPr>
          <a:lstStyle/>
          <a:p>
            <a:pPr marL="0" indent="0">
              <a:buNone/>
            </a:pPr>
            <a:r>
              <a:rPr lang="en-US" dirty="0">
                <a:latin typeface="Arial" panose="020B0604020202020204" pitchFamily="34" charset="0"/>
                <a:cs typeface="Arial" panose="020B0604020202020204" pitchFamily="34" charset="0"/>
              </a:rPr>
              <a:t>Core values must be embedded firmly within settings to allow catalytic leadership to plant </a:t>
            </a:r>
            <a:r>
              <a:rPr lang="en-US" dirty="0" err="1">
                <a:latin typeface="Arial" panose="020B0604020202020204" pitchFamily="34" charset="0"/>
                <a:cs typeface="Arial" panose="020B0604020202020204" pitchFamily="34" charset="0"/>
              </a:rPr>
              <a:t>roots..and</a:t>
            </a:r>
            <a:r>
              <a:rPr lang="en-US" dirty="0">
                <a:latin typeface="Arial" panose="020B0604020202020204" pitchFamily="34" charset="0"/>
                <a:cs typeface="Arial" panose="020B0604020202020204" pitchFamily="34" charset="0"/>
              </a:rPr>
              <a:t> grow.</a:t>
            </a:r>
          </a:p>
        </p:txBody>
      </p:sp>
    </p:spTree>
    <p:extLst>
      <p:ext uri="{BB962C8B-B14F-4D97-AF65-F5344CB8AC3E}">
        <p14:creationId xmlns:p14="http://schemas.microsoft.com/office/powerpoint/2010/main" val="17056651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227" y="365128"/>
            <a:ext cx="10999573" cy="737532"/>
          </a:xfrm>
        </p:spPr>
        <p:txBody>
          <a:bodyPr>
            <a:normAutofit/>
          </a:bodyPr>
          <a:lstStyle/>
          <a:p>
            <a:r>
              <a:rPr lang="en-GB" sz="3600" b="1" dirty="0">
                <a:latin typeface="Arial" panose="020B0604020202020204" pitchFamily="34" charset="0"/>
                <a:cs typeface="Arial" panose="020B0604020202020204" pitchFamily="34" charset="0"/>
              </a:rPr>
              <a:t>Re-cap </a:t>
            </a:r>
            <a:r>
              <a:rPr lang="en-GB" sz="3600" b="1" dirty="0" err="1">
                <a:latin typeface="Arial" panose="020B0604020202020204" pitchFamily="34" charset="0"/>
                <a:cs typeface="Arial" panose="020B0604020202020204" pitchFamily="34" charset="0"/>
              </a:rPr>
              <a:t>ar</a:t>
            </a:r>
            <a:r>
              <a:rPr lang="en-GB" sz="3600" b="1" dirty="0">
                <a:latin typeface="Arial" panose="020B0604020202020204" pitchFamily="34" charset="0"/>
                <a:cs typeface="Arial" panose="020B0604020202020204" pitchFamily="34" charset="0"/>
              </a:rPr>
              <a:t> </a:t>
            </a:r>
            <a:r>
              <a:rPr lang="en-GB" sz="3600" b="1" dirty="0" err="1">
                <a:latin typeface="Arial" panose="020B0604020202020204" pitchFamily="34" charset="0"/>
                <a:cs typeface="Arial" panose="020B0604020202020204" pitchFamily="34" charset="0"/>
              </a:rPr>
              <a:t>rhan</a:t>
            </a:r>
            <a:r>
              <a:rPr lang="en-GB" sz="3600" b="1" dirty="0">
                <a:latin typeface="Arial" panose="020B0604020202020204" pitchFamily="34" charset="0"/>
                <a:cs typeface="Arial" panose="020B0604020202020204" pitchFamily="34" charset="0"/>
              </a:rPr>
              <a:t> 1 o 3            Recap on part 1 of 3</a:t>
            </a:r>
          </a:p>
        </p:txBody>
      </p:sp>
      <p:sp>
        <p:nvSpPr>
          <p:cNvPr id="3" name="Content Placeholder 2"/>
          <p:cNvSpPr>
            <a:spLocks noGrp="1"/>
          </p:cNvSpPr>
          <p:nvPr>
            <p:ph sz="half" idx="1"/>
          </p:nvPr>
        </p:nvSpPr>
        <p:spPr>
          <a:xfrm>
            <a:off x="354227" y="1250576"/>
            <a:ext cx="5665573" cy="4276165"/>
          </a:xfrm>
        </p:spPr>
        <p:txBody>
          <a:bodyPr>
            <a:normAutofit lnSpcReduction="10000"/>
          </a:bodyPr>
          <a:lstStyle/>
          <a:p>
            <a:pPr marL="0" indent="0">
              <a:buNone/>
            </a:pPr>
            <a:r>
              <a:rPr lang="cy-GB" dirty="0">
                <a:effectLst/>
                <a:latin typeface="Arial" panose="020B0604020202020204" pitchFamily="34" charset="0"/>
                <a:ea typeface="Times New Roman" panose="02020603050405020304" pitchFamily="18" charset="0"/>
              </a:rPr>
              <a:t>1) Darparwch dadansoddiad beirniadol o arweinyddiaeth catalytig a dangoswch sut mae’r natur heriol o arwain a rheoli darpariaeth blynyddoedd cynnar yn sicrhau bod y gweithlu blynyddoedd cynnar yn gymwys i gwrdd a gofynion cymhleth ffactorau a materion cymdeithasegol sydd yn gallu cael effaith ar fywydau plant bach              (tua. 1750 - 2000 o eiriau); </a:t>
            </a:r>
            <a:endParaRPr lang="en-GB" dirty="0">
              <a:effectLst/>
              <a:latin typeface="Times New Roman" panose="02020603050405020304" pitchFamily="18" charset="0"/>
              <a:ea typeface="Times New Roman" panose="02020603050405020304" pitchFamily="18" charset="0"/>
            </a:endParaRPr>
          </a:p>
          <a:p>
            <a:endParaRPr lang="cy-GB" dirty="0"/>
          </a:p>
        </p:txBody>
      </p:sp>
      <p:sp>
        <p:nvSpPr>
          <p:cNvPr id="4" name="Content Placeholder 3"/>
          <p:cNvSpPr>
            <a:spLocks noGrp="1"/>
          </p:cNvSpPr>
          <p:nvPr>
            <p:ph sz="half" idx="2"/>
          </p:nvPr>
        </p:nvSpPr>
        <p:spPr>
          <a:xfrm>
            <a:off x="5907110" y="1102660"/>
            <a:ext cx="5988327" cy="3993163"/>
          </a:xfrm>
        </p:spPr>
        <p:txBody>
          <a:bodyPr>
            <a:normAutofit lnSpcReduction="10000"/>
          </a:bodyPr>
          <a:lstStyle/>
          <a:p>
            <a:pPr marL="514350" indent="-514350">
              <a:buAutoNum type="arabicParenR"/>
            </a:pPr>
            <a:r>
              <a:rPr lang="en-GB" dirty="0">
                <a:effectLst/>
                <a:latin typeface="Arial" panose="020B0604020202020204" pitchFamily="34" charset="0"/>
                <a:ea typeface="Times New Roman" panose="02020603050405020304" pitchFamily="18" charset="0"/>
              </a:rPr>
              <a:t>Provide a critical analysis of catalytic leadership and how the challenging nature of leading and managing early years provision ensures that the early years workforce is equipped to meet the complex demands of sociological factors and issues that impact on young children’s lives;                                     (approx. 1750 - 2000 words) </a:t>
            </a:r>
            <a:endParaRPr lang="en-GB" dirty="0">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5910346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224287"/>
            <a:ext cx="10972800" cy="862641"/>
          </a:xfrm>
        </p:spPr>
        <p:txBody>
          <a:bodyPr>
            <a:normAutofit/>
          </a:bodyPr>
          <a:lstStyle/>
          <a:p>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Cyfeirnodi</a:t>
            </a:r>
            <a:r>
              <a:rPr lang="en-GB" dirty="0">
                <a:latin typeface="Arial" panose="020B0604020202020204" pitchFamily="34" charset="0"/>
                <a:cs typeface="Arial" panose="020B0604020202020204" pitchFamily="34" charset="0"/>
              </a:rPr>
              <a:t>/Reference List</a:t>
            </a:r>
          </a:p>
        </p:txBody>
      </p:sp>
      <p:sp>
        <p:nvSpPr>
          <p:cNvPr id="3" name="Content Placeholder 2"/>
          <p:cNvSpPr>
            <a:spLocks noGrp="1"/>
          </p:cNvSpPr>
          <p:nvPr>
            <p:ph idx="1"/>
          </p:nvPr>
        </p:nvSpPr>
        <p:spPr>
          <a:xfrm>
            <a:off x="381000" y="1086928"/>
            <a:ext cx="11201400" cy="4430305"/>
          </a:xfrm>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McDowall Clark, R. (2012) ) ‘I've never thought of myself as a leader but…’: the Early Years Professional and catalytic leadership’, </a:t>
            </a:r>
            <a:r>
              <a:rPr lang="en-GB" i="1" dirty="0">
                <a:latin typeface="Arial" panose="020B0604020202020204" pitchFamily="34" charset="0"/>
                <a:cs typeface="Arial" panose="020B0604020202020204" pitchFamily="34" charset="0"/>
              </a:rPr>
              <a:t>European Early Childhood Education Research Journal</a:t>
            </a:r>
            <a:r>
              <a:rPr lang="en-GB" dirty="0">
                <a:latin typeface="Arial" panose="020B0604020202020204" pitchFamily="34" charset="0"/>
                <a:cs typeface="Arial" panose="020B0604020202020204" pitchFamily="34" charset="0"/>
              </a:rPr>
              <a:t>, 20:3, pp. 391-401, </a:t>
            </a:r>
            <a:r>
              <a:rPr lang="en-GB" dirty="0">
                <a:latin typeface="Arial" panose="020B0604020202020204" pitchFamily="34" charset="0"/>
                <a:cs typeface="Arial" panose="020B0604020202020204" pitchFamily="34" charset="0"/>
                <a:hlinkClick r:id="rId2"/>
              </a:rPr>
              <a:t>https://doi:10.1080/1350293X.2012.704762</a:t>
            </a:r>
            <a:r>
              <a:rPr lang="en-GB" dirty="0">
                <a:latin typeface="Arial" panose="020B0604020202020204" pitchFamily="34" charset="0"/>
                <a:cs typeface="Arial" panose="020B0604020202020204" pitchFamily="34" charset="0"/>
              </a:rPr>
              <a:t>  </a:t>
            </a:r>
          </a:p>
          <a:p>
            <a:pPr marL="0" indent="0">
              <a:buNone/>
            </a:pPr>
            <a:r>
              <a:rPr lang="en-GB" dirty="0">
                <a:latin typeface="Arial" panose="020B0604020202020204" pitchFamily="34" charset="0"/>
                <a:cs typeface="Arial" panose="020B0604020202020204" pitchFamily="34" charset="0"/>
              </a:rPr>
              <a:t>Parker, P,S. (2020) </a:t>
            </a:r>
            <a:r>
              <a:rPr lang="en-GB" i="1" dirty="0">
                <a:latin typeface="Arial" panose="020B0604020202020204" pitchFamily="34" charset="0"/>
                <a:cs typeface="Arial" panose="020B0604020202020204" pitchFamily="34" charset="0"/>
              </a:rPr>
              <a:t>Ella Baker’s Catalytic Leadership</a:t>
            </a:r>
            <a:r>
              <a:rPr lang="en-GB" dirty="0">
                <a:latin typeface="Arial" panose="020B0604020202020204" pitchFamily="34" charset="0"/>
                <a:cs typeface="Arial" panose="020B0604020202020204" pitchFamily="34" charset="0"/>
              </a:rPr>
              <a:t>. Oakland, California: California University Press. </a:t>
            </a:r>
          </a:p>
          <a:p>
            <a:pPr marL="0" indent="0">
              <a:buNone/>
            </a:pPr>
            <a:r>
              <a:rPr lang="en-GB" dirty="0">
                <a:latin typeface="Arial" panose="020B0604020202020204" pitchFamily="34" charset="0"/>
                <a:cs typeface="Arial" panose="020B0604020202020204" pitchFamily="34" charset="0"/>
              </a:rPr>
              <a:t>Reed, M. and Canning, N. (2012) </a:t>
            </a:r>
            <a:r>
              <a:rPr lang="en-GB" i="1" dirty="0">
                <a:latin typeface="Arial" panose="020B0604020202020204" pitchFamily="34" charset="0"/>
                <a:cs typeface="Arial" panose="020B0604020202020204" pitchFamily="34" charset="0"/>
              </a:rPr>
              <a:t>Implementing Quality and Change in the Early Years</a:t>
            </a:r>
            <a:r>
              <a:rPr lang="en-GB" dirty="0">
                <a:latin typeface="Arial" panose="020B0604020202020204" pitchFamily="34" charset="0"/>
                <a:cs typeface="Arial" panose="020B0604020202020204" pitchFamily="34" charset="0"/>
              </a:rPr>
              <a:t>. London: Sage Publications. </a:t>
            </a:r>
          </a:p>
          <a:p>
            <a:pPr marL="0" indent="0">
              <a:buNone/>
            </a:pPr>
            <a:r>
              <a:rPr lang="en-GB" dirty="0">
                <a:latin typeface="Arial" panose="020B0604020202020204" pitchFamily="34" charset="0"/>
                <a:cs typeface="Arial" panose="020B0604020202020204" pitchFamily="34" charset="0"/>
              </a:rPr>
              <a:t>Siraj-Blatchford, I. and </a:t>
            </a:r>
            <a:r>
              <a:rPr lang="en-GB" dirty="0" err="1">
                <a:latin typeface="Arial" panose="020B0604020202020204" pitchFamily="34" charset="0"/>
                <a:cs typeface="Arial" panose="020B0604020202020204" pitchFamily="34" charset="0"/>
              </a:rPr>
              <a:t>Hallet</a:t>
            </a:r>
            <a:r>
              <a:rPr lang="en-GB" dirty="0">
                <a:latin typeface="Arial" panose="020B0604020202020204" pitchFamily="34" charset="0"/>
                <a:cs typeface="Arial" panose="020B0604020202020204" pitchFamily="34" charset="0"/>
              </a:rPr>
              <a:t>, E. (2014) </a:t>
            </a:r>
            <a:r>
              <a:rPr lang="en-GB" i="1" dirty="0">
                <a:latin typeface="Arial" panose="020B0604020202020204" pitchFamily="34" charset="0"/>
                <a:cs typeface="Arial" panose="020B0604020202020204" pitchFamily="34" charset="0"/>
              </a:rPr>
              <a:t>Effective and Caring Leadership in the Early Years</a:t>
            </a:r>
            <a:r>
              <a:rPr lang="en-GB" dirty="0">
                <a:latin typeface="Arial" panose="020B0604020202020204" pitchFamily="34" charset="0"/>
                <a:cs typeface="Arial" panose="020B0604020202020204" pitchFamily="34" charset="0"/>
              </a:rPr>
              <a:t>. London: Sage Publications.</a:t>
            </a:r>
          </a:p>
          <a:p>
            <a:pPr marL="0" indent="0">
              <a:buNone/>
            </a:pPr>
            <a:r>
              <a:rPr lang="en-GB" dirty="0">
                <a:latin typeface="Arial" panose="020B0604020202020204" pitchFamily="34" charset="0"/>
                <a:cs typeface="Arial" panose="020B0604020202020204" pitchFamily="34" charset="0"/>
              </a:rPr>
              <a:t>Toomer, J. et al. (2018) The Catalyst Effect: 12 skills and Behaviours to Boost your Impact and Elevate Team Performance. Bingley: Emerald Publishing.   </a:t>
            </a:r>
          </a:p>
          <a:p>
            <a:pPr marL="0" indent="0">
              <a:buNone/>
            </a:pPr>
            <a:r>
              <a:rPr lang="en-GB" dirty="0">
                <a:latin typeface="Arial" panose="020B0604020202020204" pitchFamily="34" charset="0"/>
                <a:cs typeface="Arial" panose="020B0604020202020204" pitchFamily="34" charset="0"/>
              </a:rPr>
              <a:t>Whalley, M. (2011) </a:t>
            </a:r>
            <a:r>
              <a:rPr lang="en-GB" i="1" dirty="0">
                <a:latin typeface="Arial" panose="020B0604020202020204" pitchFamily="34" charset="0"/>
                <a:cs typeface="Arial" panose="020B0604020202020204" pitchFamily="34" charset="0"/>
              </a:rPr>
              <a:t>Leading Practice in Early Years Settings</a:t>
            </a:r>
            <a:r>
              <a:rPr lang="en-GB" dirty="0">
                <a:latin typeface="Arial" panose="020B0604020202020204" pitchFamily="34" charset="0"/>
                <a:cs typeface="Arial" panose="020B0604020202020204" pitchFamily="34" charset="0"/>
              </a:rPr>
              <a:t>. 2</a:t>
            </a:r>
            <a:r>
              <a:rPr lang="en-GB" baseline="30000" dirty="0">
                <a:latin typeface="Arial" panose="020B0604020202020204" pitchFamily="34" charset="0"/>
                <a:cs typeface="Arial" panose="020B0604020202020204" pitchFamily="34" charset="0"/>
              </a:rPr>
              <a:t>nd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Exeter. Learning Matters.  </a:t>
            </a:r>
          </a:p>
          <a:p>
            <a:pPr marL="0" indent="0">
              <a:buNone/>
            </a:pPr>
            <a:endParaRPr lang="en-GB" dirty="0"/>
          </a:p>
        </p:txBody>
      </p:sp>
    </p:spTree>
    <p:extLst>
      <p:ext uri="{BB962C8B-B14F-4D97-AF65-F5344CB8AC3E}">
        <p14:creationId xmlns:p14="http://schemas.microsoft.com/office/powerpoint/2010/main" val="17896050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2378</TotalTime>
  <Words>2500</Words>
  <Application>Microsoft Office PowerPoint</Application>
  <PresentationFormat>Widescreen</PresentationFormat>
  <Paragraphs>283</Paragraphs>
  <Slides>40</Slides>
  <Notes>38</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40</vt:i4>
      </vt:variant>
    </vt:vector>
  </HeadingPairs>
  <TitlesOfParts>
    <vt:vector size="50" baseType="lpstr">
      <vt:lpstr>Arial</vt:lpstr>
      <vt:lpstr>Calibri</vt:lpstr>
      <vt:lpstr>Calibri Light</vt:lpstr>
      <vt:lpstr>Lucida Sans</vt:lpstr>
      <vt:lpstr>Myriad Pro</vt:lpstr>
      <vt:lpstr>Roboto</vt:lpstr>
      <vt:lpstr>Times</vt:lpstr>
      <vt:lpstr>Times New Roman</vt:lpstr>
      <vt:lpstr>20140311PresentationUWTSDTemplate</vt:lpstr>
      <vt:lpstr>Office Theme</vt:lpstr>
      <vt:lpstr>PowerPoint Presentation</vt:lpstr>
      <vt:lpstr>         ECEY6003/C ECEY6003   Arweinyddiaeth Gatalytig: hawliau, gwydnwch a newid cymdeithasol  Catalytic Leadership: rights, resilience and social change  Darlith 3 – Beth yw Arweinyddiaeth Gatalytig? Lecture 3 – What is Catalytic Leadership?       </vt:lpstr>
      <vt:lpstr>Adnoddau Resources</vt:lpstr>
      <vt:lpstr>Sgiliau Cyflogadwyedd/Trosglwyddadwy Employability/Transferable Skills</vt:lpstr>
      <vt:lpstr>Arweinyddiaeth Gatalytig Catalytic Leadership  Wythnos 2/Week 2</vt:lpstr>
      <vt:lpstr>Re-cap ar Wythnos 1 Re-cap on Week 1</vt:lpstr>
      <vt:lpstr>Re-cap:Arweinyddiaeth Catalytig  Re-cap:Catalytic Leadership</vt:lpstr>
      <vt:lpstr>Arweinyddiaeth Gatalytig Catalytic Leadership</vt:lpstr>
      <vt:lpstr>Rory McDowall Clark (2012, p.399)</vt:lpstr>
      <vt:lpstr>Nodweddion allweddol McDowall Clark ar Arweinyddiaeth Gatalytig McDowall Clark’s key features of Catalytic Leadership</vt:lpstr>
      <vt:lpstr>Beth yw catalyst? What is a catalyst?</vt:lpstr>
      <vt:lpstr>Yr effaith gatalytig – The catalyst effect</vt:lpstr>
      <vt:lpstr>Asiantau Newid         Change Agents</vt:lpstr>
      <vt:lpstr>Siraj-Blatchford and Hallett (2014)</vt:lpstr>
      <vt:lpstr>Arweinyddiaeth Gatalytig ac ansawdd Catalytic Leadership and Quality</vt:lpstr>
      <vt:lpstr>Newid/Change</vt:lpstr>
      <vt:lpstr>Arweinwyr o arfer Leaders of practice </vt:lpstr>
      <vt:lpstr>Yr her                        The challenge</vt:lpstr>
      <vt:lpstr>Rheolaeth Control </vt:lpstr>
      <vt:lpstr>Catalytic Leadership Praxis</vt:lpstr>
      <vt:lpstr>   Dull arweinyddiaeth Gatalytig Ella Baker Ella Baker’s Catalytic Leadership approach ‘Strong people don’t need strong leaders’   </vt:lpstr>
      <vt:lpstr>PowerPoint Presentation</vt:lpstr>
      <vt:lpstr>Yr Effaith Gatalytig The Catalyst Effect</vt:lpstr>
      <vt:lpstr>Yr Effaith Gatalytig The Catalyst Effect</vt:lpstr>
      <vt:lpstr>Yr Effaith Gatalytig The Catalyst Effect</vt:lpstr>
      <vt:lpstr>Yr Effaith Gatalytig   The Catalyst Effect</vt:lpstr>
      <vt:lpstr>PowerPoint Presentation</vt:lpstr>
      <vt:lpstr>PowerPoint Presentation</vt:lpstr>
      <vt:lpstr>Margaret Heffernan:  ‘Why it's time to forget the pecking order at work’. </vt:lpstr>
      <vt:lpstr>Margaret Heffernan</vt:lpstr>
      <vt:lpstr>PowerPoint Presentation</vt:lpstr>
      <vt:lpstr>Timoedd Gatalytig Catalytig Teams</vt:lpstr>
      <vt:lpstr>Arwain arfer yn y blynyddoedd cynnar  Leading practice in the early years</vt:lpstr>
      <vt:lpstr>Ailgysyniadoli o Arweinyddiaeth Reconceptualization of leadership</vt:lpstr>
      <vt:lpstr>Cyfarparu’r tîm blynyddoedd cynnar i… Equipping the early years team to…</vt:lpstr>
      <vt:lpstr>Arweinyddiaeth Effeithiol a Gofalgar yn y Blynyddoedd Cynnar Effective and Caring Leadership in the Early Years </vt:lpstr>
      <vt:lpstr>PowerPoint Presentation</vt:lpstr>
      <vt:lpstr>    Rhaid bod gwerthoedd craidd yn gadarn o fewn lleoliadau i ganiatâu arweinyddiaeth gatalytig i blannu grwyddau…a thyfu. </vt:lpstr>
      <vt:lpstr>Re-cap ar rhan 1 o 3            Recap on part 1 of 3</vt:lpstr>
      <vt:lpstr>Rhestr Cyfeirnodi/Reference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EAEE6003/C Arweinyddiaeth ar gyfer systemau o ansawdd Leadership for systems of quality</dc:title>
  <dc:creator>Natalie MacDonald</dc:creator>
  <cp:lastModifiedBy>Sioned Saer</cp:lastModifiedBy>
  <cp:revision>21</cp:revision>
  <cp:lastPrinted>2018-05-09T13:29:31Z</cp:lastPrinted>
  <dcterms:created xsi:type="dcterms:W3CDTF">2018-05-09T13:29:04Z</dcterms:created>
  <dcterms:modified xsi:type="dcterms:W3CDTF">2022-02-18T15:18:05Z</dcterms:modified>
</cp:coreProperties>
</file>