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omments/modernComment_101_D8BA104F.xml" ContentType="application/vnd.ms-powerpoint.comment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sldIdLst>
    <p:sldId id="256" r:id="rId5"/>
    <p:sldId id="257" r:id="rId6"/>
    <p:sldId id="264" r:id="rId7"/>
    <p:sldId id="265" r:id="rId8"/>
    <p:sldId id="266" r:id="rId9"/>
    <p:sldId id="267" r:id="rId10"/>
    <p:sldId id="268" r:id="rId11"/>
    <p:sldId id="269" r:id="rId12"/>
    <p:sldId id="272" r:id="rId13"/>
    <p:sldId id="275" r:id="rId14"/>
    <p:sldId id="276" r:id="rId15"/>
    <p:sldId id="277" r:id="rId16"/>
    <p:sldId id="278" r:id="rId17"/>
    <p:sldId id="27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F116811B-E7AD-4F4F-DE4F-4F48930881EB}" name="Liben Janet Mascarenhas E Dias (2427681)" initials="LM" userId="S::2427681@student.uwtsd.ac.uk::9f0d1df7-84b7-4d9c-a633-1b080b38b980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96C8BC8-F8C0-414D-B516-2B87ECEACF3A}" v="61" dt="2026-03-16T18:34:15.821"/>
  </p1510:revLst>
</p1510:revInfo>
</file>

<file path=ppt/tableStyles.xml><?xml version="1.0" encoding="utf-8"?>
<a:tblStyleLst xmlns:a="http://schemas.openxmlformats.org/drawingml/2006/main" def="{5C22544A-7EE6-4342-B048-85BDC9FD1C3A}"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77" d="100"/>
          <a:sy n="77" d="100"/>
        </p:scale>
        <p:origin x="58" y="35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8/10/relationships/authors" Target="authors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ben Janet Mascarenhas e Dias" userId="72bd3c0e74d1899e" providerId="LiveId" clId="{03D5F1A0-3E0B-4B49-BA8A-7900169130DC}"/>
    <pc:docChg chg="undo custSel addSld delSld modSld">
      <pc:chgData name="Liben Janet Mascarenhas e Dias" userId="72bd3c0e74d1899e" providerId="LiveId" clId="{03D5F1A0-3E0B-4B49-BA8A-7900169130DC}" dt="2026-03-16T18:36:00.717" v="1100" actId="255"/>
      <pc:docMkLst>
        <pc:docMk/>
      </pc:docMkLst>
      <pc:sldChg chg="modSp">
        <pc:chgData name="Liben Janet Mascarenhas e Dias" userId="72bd3c0e74d1899e" providerId="LiveId" clId="{03D5F1A0-3E0B-4B49-BA8A-7900169130DC}" dt="2026-03-16T18:34:15.821" v="1090" actId="207"/>
        <pc:sldMkLst>
          <pc:docMk/>
          <pc:sldMk cId="1757911742" sldId="256"/>
        </pc:sldMkLst>
        <pc:spChg chg="mod">
          <ac:chgData name="Liben Janet Mascarenhas e Dias" userId="72bd3c0e74d1899e" providerId="LiveId" clId="{03D5F1A0-3E0B-4B49-BA8A-7900169130DC}" dt="2026-03-16T18:34:15.821" v="1090" actId="207"/>
          <ac:spMkLst>
            <pc:docMk/>
            <pc:sldMk cId="1757911742" sldId="256"/>
            <ac:spMk id="3" creationId="{BA4C8227-063D-694B-7FCE-3C6F2E1DF25D}"/>
          </ac:spMkLst>
        </pc:spChg>
      </pc:sldChg>
      <pc:sldChg chg="addSp delSp modSp mod modCm">
        <pc:chgData name="Liben Janet Mascarenhas e Dias" userId="72bd3c0e74d1899e" providerId="LiveId" clId="{03D5F1A0-3E0B-4B49-BA8A-7900169130DC}" dt="2026-03-16T18:36:00.717" v="1100" actId="255"/>
        <pc:sldMkLst>
          <pc:docMk/>
          <pc:sldMk cId="3636072527" sldId="257"/>
        </pc:sldMkLst>
        <pc:spChg chg="mod">
          <ac:chgData name="Liben Janet Mascarenhas e Dias" userId="72bd3c0e74d1899e" providerId="LiveId" clId="{03D5F1A0-3E0B-4B49-BA8A-7900169130DC}" dt="2026-03-14T10:04:24.928" v="81" actId="26606"/>
          <ac:spMkLst>
            <pc:docMk/>
            <pc:sldMk cId="3636072527" sldId="257"/>
            <ac:spMk id="2" creationId="{5BFD8074-0606-8B91-D084-45D86E32C7AA}"/>
          </ac:spMkLst>
        </pc:spChg>
        <pc:spChg chg="add del mod">
          <ac:chgData name="Liben Janet Mascarenhas e Dias" userId="72bd3c0e74d1899e" providerId="LiveId" clId="{03D5F1A0-3E0B-4B49-BA8A-7900169130DC}" dt="2026-03-16T18:36:00.717" v="1100" actId="255"/>
          <ac:spMkLst>
            <pc:docMk/>
            <pc:sldMk cId="3636072527" sldId="257"/>
            <ac:spMk id="3" creationId="{8D23C779-0AEC-C8E1-C949-7368BBC11105}"/>
          </ac:spMkLst>
        </pc:spChg>
        <pc:spChg chg="add del">
          <ac:chgData name="Liben Janet Mascarenhas e Dias" userId="72bd3c0e74d1899e" providerId="LiveId" clId="{03D5F1A0-3E0B-4B49-BA8A-7900169130DC}" dt="2026-03-14T10:04:24.928" v="81" actId="26606"/>
          <ac:spMkLst>
            <pc:docMk/>
            <pc:sldMk cId="3636072527" sldId="257"/>
            <ac:spMk id="22" creationId="{C2554CA6-288E-4202-BC52-2E5A8F0C0AED}"/>
          </ac:spMkLst>
        </pc:spChg>
        <pc:spChg chg="add del">
          <ac:chgData name="Liben Janet Mascarenhas e Dias" userId="72bd3c0e74d1899e" providerId="LiveId" clId="{03D5F1A0-3E0B-4B49-BA8A-7900169130DC}" dt="2026-03-14T10:04:24.928" v="81" actId="26606"/>
          <ac:spMkLst>
            <pc:docMk/>
            <pc:sldMk cId="3636072527" sldId="257"/>
            <ac:spMk id="24" creationId="{B10BB131-AC8E-4A8E-A5D1-36260F720C3B}"/>
          </ac:spMkLst>
        </pc:spChg>
        <pc:spChg chg="add del">
          <ac:chgData name="Liben Janet Mascarenhas e Dias" userId="72bd3c0e74d1899e" providerId="LiveId" clId="{03D5F1A0-3E0B-4B49-BA8A-7900169130DC}" dt="2026-03-14T10:04:24.928" v="81" actId="26606"/>
          <ac:spMkLst>
            <pc:docMk/>
            <pc:sldMk cId="3636072527" sldId="257"/>
            <ac:spMk id="26" creationId="{5B7778FC-632E-4DCA-A7CB-0D7731CCF970}"/>
          </ac:spMkLst>
        </pc:spChg>
        <pc:spChg chg="add del">
          <ac:chgData name="Liben Janet Mascarenhas e Dias" userId="72bd3c0e74d1899e" providerId="LiveId" clId="{03D5F1A0-3E0B-4B49-BA8A-7900169130DC}" dt="2026-03-14T10:04:24.928" v="81" actId="26606"/>
          <ac:spMkLst>
            <pc:docMk/>
            <pc:sldMk cId="3636072527" sldId="257"/>
            <ac:spMk id="28" creationId="{FA23A907-97FB-4A8F-880A-DD77401C4296}"/>
          </ac:spMkLst>
        </pc:spChg>
        <pc:extLst>
          <p:ext xmlns:p="http://schemas.openxmlformats.org/presentationml/2006/main" uri="{D6D511B9-2390-475A-947B-AFAB55BFBCF1}">
            <pc226:cmChg xmlns:pc226="http://schemas.microsoft.com/office/powerpoint/2022/06/main/command" chg="mod">
              <pc226:chgData name="Liben Janet Mascarenhas e Dias" userId="72bd3c0e74d1899e" providerId="LiveId" clId="{03D5F1A0-3E0B-4B49-BA8A-7900169130DC}" dt="2026-03-14T10:04:24.928" v="81" actId="26606"/>
              <pc2:cmMkLst xmlns:pc2="http://schemas.microsoft.com/office/powerpoint/2019/9/main/command">
                <pc:docMk/>
                <pc:sldMk cId="3636072527" sldId="257"/>
                <pc2:cmMk id="{A4473385-4D40-4A27-B681-A4F0F32ECA87}"/>
              </pc2:cmMkLst>
            </pc226:cmChg>
          </p:ext>
        </pc:extLst>
      </pc:sldChg>
      <pc:sldChg chg="addSp modSp mod">
        <pc:chgData name="Liben Janet Mascarenhas e Dias" userId="72bd3c0e74d1899e" providerId="LiveId" clId="{03D5F1A0-3E0B-4B49-BA8A-7900169130DC}" dt="2026-03-14T12:19:55.517" v="1051" actId="113"/>
        <pc:sldMkLst>
          <pc:docMk/>
          <pc:sldMk cId="0" sldId="264"/>
        </pc:sldMkLst>
        <pc:spChg chg="mod">
          <ac:chgData name="Liben Janet Mascarenhas e Dias" userId="72bd3c0e74d1899e" providerId="LiveId" clId="{03D5F1A0-3E0B-4B49-BA8A-7900169130DC}" dt="2026-03-14T12:19:55.517" v="1051" actId="113"/>
          <ac:spMkLst>
            <pc:docMk/>
            <pc:sldMk cId="0" sldId="264"/>
            <ac:spMk id="3" creationId="{00000000-0000-0000-0000-000000000000}"/>
          </ac:spMkLst>
        </pc:spChg>
        <pc:spChg chg="add mod">
          <ac:chgData name="Liben Janet Mascarenhas e Dias" userId="72bd3c0e74d1899e" providerId="LiveId" clId="{03D5F1A0-3E0B-4B49-BA8A-7900169130DC}" dt="2026-03-14T12:09:18.449" v="914" actId="1076"/>
          <ac:spMkLst>
            <pc:docMk/>
            <pc:sldMk cId="0" sldId="264"/>
            <ac:spMk id="5" creationId="{D400DF8E-545B-ED57-1B5B-F354B751CE19}"/>
          </ac:spMkLst>
        </pc:spChg>
      </pc:sldChg>
      <pc:sldChg chg="addSp modSp mod">
        <pc:chgData name="Liben Janet Mascarenhas e Dias" userId="72bd3c0e74d1899e" providerId="LiveId" clId="{03D5F1A0-3E0B-4B49-BA8A-7900169130DC}" dt="2026-03-14T12:08:28.527" v="909" actId="1076"/>
        <pc:sldMkLst>
          <pc:docMk/>
          <pc:sldMk cId="0" sldId="265"/>
        </pc:sldMkLst>
        <pc:spChg chg="add mod">
          <ac:chgData name="Liben Janet Mascarenhas e Dias" userId="72bd3c0e74d1899e" providerId="LiveId" clId="{03D5F1A0-3E0B-4B49-BA8A-7900169130DC}" dt="2026-03-14T12:08:28.527" v="909" actId="1076"/>
          <ac:spMkLst>
            <pc:docMk/>
            <pc:sldMk cId="0" sldId="265"/>
            <ac:spMk id="4" creationId="{93CE6524-E59E-0152-0027-D050F8B291E1}"/>
          </ac:spMkLst>
        </pc:spChg>
        <pc:graphicFrameChg chg="mod">
          <ac:chgData name="Liben Janet Mascarenhas e Dias" userId="72bd3c0e74d1899e" providerId="LiveId" clId="{03D5F1A0-3E0B-4B49-BA8A-7900169130DC}" dt="2026-03-14T12:07:27.448" v="900"/>
          <ac:graphicFrameMkLst>
            <pc:docMk/>
            <pc:sldMk cId="0" sldId="265"/>
            <ac:graphicFrameMk id="5" creationId="{A384075D-EB36-7A49-0DA7-0C413F8C6242}"/>
          </ac:graphicFrameMkLst>
        </pc:graphicFrameChg>
      </pc:sldChg>
      <pc:sldChg chg="addSp modSp mod">
        <pc:chgData name="Liben Janet Mascarenhas e Dias" userId="72bd3c0e74d1899e" providerId="LiveId" clId="{03D5F1A0-3E0B-4B49-BA8A-7900169130DC}" dt="2026-03-14T12:07:09.842" v="899" actId="14100"/>
        <pc:sldMkLst>
          <pc:docMk/>
          <pc:sldMk cId="0" sldId="266"/>
        </pc:sldMkLst>
        <pc:spChg chg="add mod">
          <ac:chgData name="Liben Janet Mascarenhas e Dias" userId="72bd3c0e74d1899e" providerId="LiveId" clId="{03D5F1A0-3E0B-4B49-BA8A-7900169130DC}" dt="2026-03-14T12:07:09.842" v="899" actId="14100"/>
          <ac:spMkLst>
            <pc:docMk/>
            <pc:sldMk cId="0" sldId="266"/>
            <ac:spMk id="4" creationId="{2CD5996A-40BC-8469-F345-61CB671D3607}"/>
          </ac:spMkLst>
        </pc:spChg>
        <pc:graphicFrameChg chg="mod">
          <ac:chgData name="Liben Janet Mascarenhas e Dias" userId="72bd3c0e74d1899e" providerId="LiveId" clId="{03D5F1A0-3E0B-4B49-BA8A-7900169130DC}" dt="2026-03-14T12:05:04.624" v="882"/>
          <ac:graphicFrameMkLst>
            <pc:docMk/>
            <pc:sldMk cId="0" sldId="266"/>
            <ac:graphicFrameMk id="5" creationId="{4ADE4E9E-E54B-61D4-C708-01D1EE8153AC}"/>
          </ac:graphicFrameMkLst>
        </pc:graphicFrameChg>
      </pc:sldChg>
      <pc:sldChg chg="addSp modSp mod">
        <pc:chgData name="Liben Janet Mascarenhas e Dias" userId="72bd3c0e74d1899e" providerId="LiveId" clId="{03D5F1A0-3E0B-4B49-BA8A-7900169130DC}" dt="2026-03-16T18:26:34.641" v="1077" actId="20577"/>
        <pc:sldMkLst>
          <pc:docMk/>
          <pc:sldMk cId="0" sldId="267"/>
        </pc:sldMkLst>
        <pc:spChg chg="mod">
          <ac:chgData name="Liben Janet Mascarenhas e Dias" userId="72bd3c0e74d1899e" providerId="LiveId" clId="{03D5F1A0-3E0B-4B49-BA8A-7900169130DC}" dt="2026-03-14T10:39:05.292" v="154" actId="20577"/>
          <ac:spMkLst>
            <pc:docMk/>
            <pc:sldMk cId="0" sldId="267"/>
            <ac:spMk id="2" creationId="{00000000-0000-0000-0000-000000000000}"/>
          </ac:spMkLst>
        </pc:spChg>
        <pc:spChg chg="mod">
          <ac:chgData name="Liben Janet Mascarenhas e Dias" userId="72bd3c0e74d1899e" providerId="LiveId" clId="{03D5F1A0-3E0B-4B49-BA8A-7900169130DC}" dt="2026-03-16T18:26:34.641" v="1077" actId="20577"/>
          <ac:spMkLst>
            <pc:docMk/>
            <pc:sldMk cId="0" sldId="267"/>
            <ac:spMk id="3" creationId="{00000000-0000-0000-0000-000000000000}"/>
          </ac:spMkLst>
        </pc:spChg>
        <pc:spChg chg="add mod">
          <ac:chgData name="Liben Janet Mascarenhas e Dias" userId="72bd3c0e74d1899e" providerId="LiveId" clId="{03D5F1A0-3E0B-4B49-BA8A-7900169130DC}" dt="2026-03-14T12:04:52.657" v="881" actId="14100"/>
          <ac:spMkLst>
            <pc:docMk/>
            <pc:sldMk cId="0" sldId="267"/>
            <ac:spMk id="5" creationId="{DD23AC82-44D8-D547-A6AE-5485632E74CE}"/>
          </ac:spMkLst>
        </pc:spChg>
      </pc:sldChg>
      <pc:sldChg chg="addSp delSp modSp mod">
        <pc:chgData name="Liben Janet Mascarenhas e Dias" userId="72bd3c0e74d1899e" providerId="LiveId" clId="{03D5F1A0-3E0B-4B49-BA8A-7900169130DC}" dt="2026-03-14T12:18:13.211" v="1045" actId="26606"/>
        <pc:sldMkLst>
          <pc:docMk/>
          <pc:sldMk cId="0" sldId="268"/>
        </pc:sldMkLst>
        <pc:spChg chg="mod">
          <ac:chgData name="Liben Janet Mascarenhas e Dias" userId="72bd3c0e74d1899e" providerId="LiveId" clId="{03D5F1A0-3E0B-4B49-BA8A-7900169130DC}" dt="2026-03-14T11:39:48.986" v="724" actId="26606"/>
          <ac:spMkLst>
            <pc:docMk/>
            <pc:sldMk cId="0" sldId="268"/>
            <ac:spMk id="2" creationId="{00000000-0000-0000-0000-000000000000}"/>
          </ac:spMkLst>
        </pc:spChg>
        <pc:spChg chg="add mod">
          <ac:chgData name="Liben Janet Mascarenhas e Dias" userId="72bd3c0e74d1899e" providerId="LiveId" clId="{03D5F1A0-3E0B-4B49-BA8A-7900169130DC}" dt="2026-03-14T12:10:25.107" v="919" actId="1076"/>
          <ac:spMkLst>
            <pc:docMk/>
            <pc:sldMk cId="0" sldId="268"/>
            <ac:spMk id="5" creationId="{B69A3A91-2858-2531-3396-5C841BF1617A}"/>
          </ac:spMkLst>
        </pc:spChg>
        <pc:graphicFrameChg chg="modGraphic">
          <ac:chgData name="Liben Janet Mascarenhas e Dias" userId="72bd3c0e74d1899e" providerId="LiveId" clId="{03D5F1A0-3E0B-4B49-BA8A-7900169130DC}" dt="2026-03-14T12:18:13.211" v="1045" actId="26606"/>
          <ac:graphicFrameMkLst>
            <pc:docMk/>
            <pc:sldMk cId="0" sldId="268"/>
            <ac:graphicFrameMk id="38" creationId="{E8CEFE3F-190D-0538-ABC9-98476D397E58}"/>
          </ac:graphicFrameMkLst>
        </pc:graphicFrameChg>
        <pc:picChg chg="mod">
          <ac:chgData name="Liben Janet Mascarenhas e Dias" userId="72bd3c0e74d1899e" providerId="LiveId" clId="{03D5F1A0-3E0B-4B49-BA8A-7900169130DC}" dt="2026-03-14T12:00:21.537" v="859" actId="1076"/>
          <ac:picMkLst>
            <pc:docMk/>
            <pc:sldMk cId="0" sldId="268"/>
            <ac:picMk id="36" creationId="{AC62E400-6AE2-FF8D-9C2C-9943DB5F2B58}"/>
          </ac:picMkLst>
        </pc:picChg>
      </pc:sldChg>
      <pc:sldChg chg="addSp delSp modSp mod">
        <pc:chgData name="Liben Janet Mascarenhas e Dias" userId="72bd3c0e74d1899e" providerId="LiveId" clId="{03D5F1A0-3E0B-4B49-BA8A-7900169130DC}" dt="2026-03-14T12:27:29.840" v="1072" actId="26606"/>
        <pc:sldMkLst>
          <pc:docMk/>
          <pc:sldMk cId="0" sldId="269"/>
        </pc:sldMkLst>
        <pc:spChg chg="mod">
          <ac:chgData name="Liben Janet Mascarenhas e Dias" userId="72bd3c0e74d1899e" providerId="LiveId" clId="{03D5F1A0-3E0B-4B49-BA8A-7900169130DC}" dt="2026-03-14T12:27:29.840" v="1072" actId="26606"/>
          <ac:spMkLst>
            <pc:docMk/>
            <pc:sldMk cId="0" sldId="269"/>
            <ac:spMk id="2" creationId="{00000000-0000-0000-0000-000000000000}"/>
          </ac:spMkLst>
        </pc:spChg>
        <pc:spChg chg="add del mod">
          <ac:chgData name="Liben Janet Mascarenhas e Dias" userId="72bd3c0e74d1899e" providerId="LiveId" clId="{03D5F1A0-3E0B-4B49-BA8A-7900169130DC}" dt="2026-03-14T12:27:29.840" v="1072" actId="26606"/>
          <ac:spMkLst>
            <pc:docMk/>
            <pc:sldMk cId="0" sldId="269"/>
            <ac:spMk id="3" creationId="{00000000-0000-0000-0000-000000000000}"/>
          </ac:spMkLst>
        </pc:spChg>
        <pc:spChg chg="add del">
          <ac:chgData name="Liben Janet Mascarenhas e Dias" userId="72bd3c0e74d1899e" providerId="LiveId" clId="{03D5F1A0-3E0B-4B49-BA8A-7900169130DC}" dt="2026-03-14T12:27:29.840" v="1072" actId="26606"/>
          <ac:spMkLst>
            <pc:docMk/>
            <pc:sldMk cId="0" sldId="269"/>
            <ac:spMk id="23" creationId="{C2554CA6-288E-4202-BC52-2E5A8F0C0AED}"/>
          </ac:spMkLst>
        </pc:spChg>
        <pc:spChg chg="add del">
          <ac:chgData name="Liben Janet Mascarenhas e Dias" userId="72bd3c0e74d1899e" providerId="LiveId" clId="{03D5F1A0-3E0B-4B49-BA8A-7900169130DC}" dt="2026-03-14T12:27:29.840" v="1072" actId="26606"/>
          <ac:spMkLst>
            <pc:docMk/>
            <pc:sldMk cId="0" sldId="269"/>
            <ac:spMk id="25" creationId="{B10BB131-AC8E-4A8E-A5D1-36260F720C3B}"/>
          </ac:spMkLst>
        </pc:spChg>
        <pc:spChg chg="add del">
          <ac:chgData name="Liben Janet Mascarenhas e Dias" userId="72bd3c0e74d1899e" providerId="LiveId" clId="{03D5F1A0-3E0B-4B49-BA8A-7900169130DC}" dt="2026-03-14T12:27:29.840" v="1072" actId="26606"/>
          <ac:spMkLst>
            <pc:docMk/>
            <pc:sldMk cId="0" sldId="269"/>
            <ac:spMk id="27" creationId="{5B7778FC-632E-4DCA-A7CB-0D7731CCF970}"/>
          </ac:spMkLst>
        </pc:spChg>
        <pc:spChg chg="add del">
          <ac:chgData name="Liben Janet Mascarenhas e Dias" userId="72bd3c0e74d1899e" providerId="LiveId" clId="{03D5F1A0-3E0B-4B49-BA8A-7900169130DC}" dt="2026-03-14T12:27:29.840" v="1072" actId="26606"/>
          <ac:spMkLst>
            <pc:docMk/>
            <pc:sldMk cId="0" sldId="269"/>
            <ac:spMk id="29" creationId="{FA23A907-97FB-4A8F-880A-DD77401C4296}"/>
          </ac:spMkLst>
        </pc:spChg>
      </pc:sldChg>
      <pc:sldChg chg="addSp delSp modSp mod setBg modAnim setClrOvrMap">
        <pc:chgData name="Liben Janet Mascarenhas e Dias" userId="72bd3c0e74d1899e" providerId="LiveId" clId="{03D5F1A0-3E0B-4B49-BA8A-7900169130DC}" dt="2026-03-16T18:30:58.571" v="1087" actId="207"/>
        <pc:sldMkLst>
          <pc:docMk/>
          <pc:sldMk cId="0" sldId="272"/>
        </pc:sldMkLst>
        <pc:spChg chg="mod">
          <ac:chgData name="Liben Janet Mascarenhas e Dias" userId="72bd3c0e74d1899e" providerId="LiveId" clId="{03D5F1A0-3E0B-4B49-BA8A-7900169130DC}" dt="2026-03-14T11:41:53.093" v="762" actId="26606"/>
          <ac:spMkLst>
            <pc:docMk/>
            <pc:sldMk cId="0" sldId="272"/>
            <ac:spMk id="2" creationId="{00000000-0000-0000-0000-000000000000}"/>
          </ac:spMkLst>
        </pc:spChg>
        <pc:spChg chg="add mod">
          <ac:chgData name="Liben Janet Mascarenhas e Dias" userId="72bd3c0e74d1899e" providerId="LiveId" clId="{03D5F1A0-3E0B-4B49-BA8A-7900169130DC}" dt="2026-03-14T12:23:32.937" v="1058" actId="113"/>
          <ac:spMkLst>
            <pc:docMk/>
            <pc:sldMk cId="0" sldId="272"/>
            <ac:spMk id="5" creationId="{14DACD53-EC99-A7ED-8B3D-FF318034721F}"/>
          </ac:spMkLst>
        </pc:spChg>
        <pc:spChg chg="add">
          <ac:chgData name="Liben Janet Mascarenhas e Dias" userId="72bd3c0e74d1899e" providerId="LiveId" clId="{03D5F1A0-3E0B-4B49-BA8A-7900169130DC}" dt="2026-03-14T11:42:21.254" v="765" actId="26606"/>
          <ac:spMkLst>
            <pc:docMk/>
            <pc:sldMk cId="0" sldId="272"/>
            <ac:spMk id="46" creationId="{C2554CA6-288E-4202-BC52-2E5A8F0C0AED}"/>
          </ac:spMkLst>
        </pc:spChg>
        <pc:spChg chg="add">
          <ac:chgData name="Liben Janet Mascarenhas e Dias" userId="72bd3c0e74d1899e" providerId="LiveId" clId="{03D5F1A0-3E0B-4B49-BA8A-7900169130DC}" dt="2026-03-14T11:42:21.254" v="765" actId="26606"/>
          <ac:spMkLst>
            <pc:docMk/>
            <pc:sldMk cId="0" sldId="272"/>
            <ac:spMk id="47" creationId="{B10BB131-AC8E-4A8E-A5D1-36260F720C3B}"/>
          </ac:spMkLst>
        </pc:spChg>
        <pc:spChg chg="add">
          <ac:chgData name="Liben Janet Mascarenhas e Dias" userId="72bd3c0e74d1899e" providerId="LiveId" clId="{03D5F1A0-3E0B-4B49-BA8A-7900169130DC}" dt="2026-03-14T11:42:21.254" v="765" actId="26606"/>
          <ac:spMkLst>
            <pc:docMk/>
            <pc:sldMk cId="0" sldId="272"/>
            <ac:spMk id="48" creationId="{5B7778FC-632E-4DCA-A7CB-0D7731CCF970}"/>
          </ac:spMkLst>
        </pc:spChg>
        <pc:spChg chg="add">
          <ac:chgData name="Liben Janet Mascarenhas e Dias" userId="72bd3c0e74d1899e" providerId="LiveId" clId="{03D5F1A0-3E0B-4B49-BA8A-7900169130DC}" dt="2026-03-14T11:42:21.254" v="765" actId="26606"/>
          <ac:spMkLst>
            <pc:docMk/>
            <pc:sldMk cId="0" sldId="272"/>
            <ac:spMk id="49" creationId="{FA23A907-97FB-4A8F-880A-DD77401C4296}"/>
          </ac:spMkLst>
        </pc:spChg>
        <pc:graphicFrameChg chg="add mod modGraphic">
          <ac:chgData name="Liben Janet Mascarenhas e Dias" userId="72bd3c0e74d1899e" providerId="LiveId" clId="{03D5F1A0-3E0B-4B49-BA8A-7900169130DC}" dt="2026-03-16T18:30:58.571" v="1087" actId="207"/>
          <ac:graphicFrameMkLst>
            <pc:docMk/>
            <pc:sldMk cId="0" sldId="272"/>
            <ac:graphicFrameMk id="50" creationId="{482BEDDD-9AEE-F60E-684B-4EF6B731505D}"/>
          </ac:graphicFrameMkLst>
        </pc:graphicFrameChg>
      </pc:sldChg>
      <pc:sldChg chg="addSp delSp modSp mod">
        <pc:chgData name="Liben Janet Mascarenhas e Dias" userId="72bd3c0e74d1899e" providerId="LiveId" clId="{03D5F1A0-3E0B-4B49-BA8A-7900169130DC}" dt="2026-03-14T12:25:30.908" v="1067" actId="1076"/>
        <pc:sldMkLst>
          <pc:docMk/>
          <pc:sldMk cId="0" sldId="275"/>
        </pc:sldMkLst>
        <pc:spChg chg="add mod">
          <ac:chgData name="Liben Janet Mascarenhas e Dias" userId="72bd3c0e74d1899e" providerId="LiveId" clId="{03D5F1A0-3E0B-4B49-BA8A-7900169130DC}" dt="2026-03-14T12:25:30.908" v="1067" actId="1076"/>
          <ac:spMkLst>
            <pc:docMk/>
            <pc:sldMk cId="0" sldId="275"/>
            <ac:spMk id="5" creationId="{4DE16D85-7A9E-82B4-CE74-55053E451AB3}"/>
          </ac:spMkLst>
        </pc:spChg>
        <pc:graphicFrameChg chg="add">
          <ac:chgData name="Liben Janet Mascarenhas e Dias" userId="72bd3c0e74d1899e" providerId="LiveId" clId="{03D5F1A0-3E0B-4B49-BA8A-7900169130DC}" dt="2026-03-14T12:25:19.686" v="1066" actId="26606"/>
          <ac:graphicFrameMkLst>
            <pc:docMk/>
            <pc:sldMk cId="0" sldId="275"/>
            <ac:graphicFrameMk id="16" creationId="{2BDA4387-F5CD-2837-280A-DDB9BBAA6D82}"/>
          </ac:graphicFrameMkLst>
        </pc:graphicFrameChg>
      </pc:sldChg>
      <pc:sldChg chg="addSp modSp mod">
        <pc:chgData name="Liben Janet Mascarenhas e Dias" userId="72bd3c0e74d1899e" providerId="LiveId" clId="{03D5F1A0-3E0B-4B49-BA8A-7900169130DC}" dt="2026-03-16T18:31:56.574" v="1089" actId="115"/>
        <pc:sldMkLst>
          <pc:docMk/>
          <pc:sldMk cId="0" sldId="276"/>
        </pc:sldMkLst>
        <pc:spChg chg="mod">
          <ac:chgData name="Liben Janet Mascarenhas e Dias" userId="72bd3c0e74d1899e" providerId="LiveId" clId="{03D5F1A0-3E0B-4B49-BA8A-7900169130DC}" dt="2026-03-16T18:31:56.574" v="1089" actId="115"/>
          <ac:spMkLst>
            <pc:docMk/>
            <pc:sldMk cId="0" sldId="276"/>
            <ac:spMk id="3" creationId="{00000000-0000-0000-0000-000000000000}"/>
          </ac:spMkLst>
        </pc:spChg>
        <pc:spChg chg="add mod">
          <ac:chgData name="Liben Janet Mascarenhas e Dias" userId="72bd3c0e74d1899e" providerId="LiveId" clId="{03D5F1A0-3E0B-4B49-BA8A-7900169130DC}" dt="2026-03-14T11:56:13.511" v="833" actId="14100"/>
          <ac:spMkLst>
            <pc:docMk/>
            <pc:sldMk cId="0" sldId="276"/>
            <ac:spMk id="5" creationId="{FBA970A5-41BF-FDF1-267F-E736AE17FA1F}"/>
          </ac:spMkLst>
        </pc:spChg>
      </pc:sldChg>
      <pc:sldChg chg="addSp delSp modSp mod">
        <pc:chgData name="Liben Janet Mascarenhas e Dias" userId="72bd3c0e74d1899e" providerId="LiveId" clId="{03D5F1A0-3E0B-4B49-BA8A-7900169130DC}" dt="2026-03-14T11:58:20.885" v="849" actId="1076"/>
        <pc:sldMkLst>
          <pc:docMk/>
          <pc:sldMk cId="0" sldId="277"/>
        </pc:sldMkLst>
        <pc:spChg chg="mod">
          <ac:chgData name="Liben Janet Mascarenhas e Dias" userId="72bd3c0e74d1899e" providerId="LiveId" clId="{03D5F1A0-3E0B-4B49-BA8A-7900169130DC}" dt="2026-03-14T11:36:58.814" v="702" actId="26606"/>
          <ac:spMkLst>
            <pc:docMk/>
            <pc:sldMk cId="0" sldId="277"/>
            <ac:spMk id="2" creationId="{00000000-0000-0000-0000-000000000000}"/>
          </ac:spMkLst>
        </pc:spChg>
        <pc:spChg chg="add mod">
          <ac:chgData name="Liben Janet Mascarenhas e Dias" userId="72bd3c0e74d1899e" providerId="LiveId" clId="{03D5F1A0-3E0B-4B49-BA8A-7900169130DC}" dt="2026-03-14T11:58:20.885" v="849" actId="1076"/>
          <ac:spMkLst>
            <pc:docMk/>
            <pc:sldMk cId="0" sldId="277"/>
            <ac:spMk id="5" creationId="{0B582D30-1AC2-793E-5B15-799EDCF2645E}"/>
          </ac:spMkLst>
        </pc:spChg>
        <pc:spChg chg="add">
          <ac:chgData name="Liben Janet Mascarenhas e Dias" userId="72bd3c0e74d1899e" providerId="LiveId" clId="{03D5F1A0-3E0B-4B49-BA8A-7900169130DC}" dt="2026-03-14T11:37:06.241" v="705" actId="26606"/>
          <ac:spMkLst>
            <pc:docMk/>
            <pc:sldMk cId="0" sldId="277"/>
            <ac:spMk id="38" creationId="{C2554CA6-288E-4202-BC52-2E5A8F0C0AED}"/>
          </ac:spMkLst>
        </pc:spChg>
        <pc:spChg chg="add">
          <ac:chgData name="Liben Janet Mascarenhas e Dias" userId="72bd3c0e74d1899e" providerId="LiveId" clId="{03D5F1A0-3E0B-4B49-BA8A-7900169130DC}" dt="2026-03-14T11:37:06.241" v="705" actId="26606"/>
          <ac:spMkLst>
            <pc:docMk/>
            <pc:sldMk cId="0" sldId="277"/>
            <ac:spMk id="39" creationId="{B10BB131-AC8E-4A8E-A5D1-36260F720C3B}"/>
          </ac:spMkLst>
        </pc:spChg>
        <pc:spChg chg="add">
          <ac:chgData name="Liben Janet Mascarenhas e Dias" userId="72bd3c0e74d1899e" providerId="LiveId" clId="{03D5F1A0-3E0B-4B49-BA8A-7900169130DC}" dt="2026-03-14T11:37:06.241" v="705" actId="26606"/>
          <ac:spMkLst>
            <pc:docMk/>
            <pc:sldMk cId="0" sldId="277"/>
            <ac:spMk id="40" creationId="{5B7778FC-632E-4DCA-A7CB-0D7731CCF970}"/>
          </ac:spMkLst>
        </pc:spChg>
        <pc:spChg chg="add">
          <ac:chgData name="Liben Janet Mascarenhas e Dias" userId="72bd3c0e74d1899e" providerId="LiveId" clId="{03D5F1A0-3E0B-4B49-BA8A-7900169130DC}" dt="2026-03-14T11:37:06.241" v="705" actId="26606"/>
          <ac:spMkLst>
            <pc:docMk/>
            <pc:sldMk cId="0" sldId="277"/>
            <ac:spMk id="41" creationId="{FA23A907-97FB-4A8F-880A-DD77401C4296}"/>
          </ac:spMkLst>
        </pc:spChg>
        <pc:graphicFrameChg chg="add mod">
          <ac:chgData name="Liben Janet Mascarenhas e Dias" userId="72bd3c0e74d1899e" providerId="LiveId" clId="{03D5F1A0-3E0B-4B49-BA8A-7900169130DC}" dt="2026-03-14T11:57:17.667" v="843"/>
          <ac:graphicFrameMkLst>
            <pc:docMk/>
            <pc:sldMk cId="0" sldId="277"/>
            <ac:graphicFrameMk id="42" creationId="{710C5FEF-DB16-3A85-79C7-74BF918AD0FC}"/>
          </ac:graphicFrameMkLst>
        </pc:graphicFrameChg>
      </pc:sldChg>
      <pc:sldChg chg="addSp modSp mod setBg">
        <pc:chgData name="Liben Janet Mascarenhas e Dias" userId="72bd3c0e74d1899e" providerId="LiveId" clId="{03D5F1A0-3E0B-4B49-BA8A-7900169130DC}" dt="2026-03-14T09:28:22.921" v="79" actId="26606"/>
        <pc:sldMkLst>
          <pc:docMk/>
          <pc:sldMk cId="0" sldId="278"/>
        </pc:sldMkLst>
        <pc:spChg chg="mod">
          <ac:chgData name="Liben Janet Mascarenhas e Dias" userId="72bd3c0e74d1899e" providerId="LiveId" clId="{03D5F1A0-3E0B-4B49-BA8A-7900169130DC}" dt="2026-03-14T09:28:22.921" v="79" actId="26606"/>
          <ac:spMkLst>
            <pc:docMk/>
            <pc:sldMk cId="0" sldId="278"/>
            <ac:spMk id="2" creationId="{00000000-0000-0000-0000-000000000000}"/>
          </ac:spMkLst>
        </pc:spChg>
        <pc:spChg chg="mod">
          <ac:chgData name="Liben Janet Mascarenhas e Dias" userId="72bd3c0e74d1899e" providerId="LiveId" clId="{03D5F1A0-3E0B-4B49-BA8A-7900169130DC}" dt="2026-03-14T09:28:22.921" v="79" actId="26606"/>
          <ac:spMkLst>
            <pc:docMk/>
            <pc:sldMk cId="0" sldId="278"/>
            <ac:spMk id="3" creationId="{00000000-0000-0000-0000-000000000000}"/>
          </ac:spMkLst>
        </pc:spChg>
        <pc:spChg chg="add">
          <ac:chgData name="Liben Janet Mascarenhas e Dias" userId="72bd3c0e74d1899e" providerId="LiveId" clId="{03D5F1A0-3E0B-4B49-BA8A-7900169130DC}" dt="2026-03-14T09:28:22.921" v="79" actId="26606"/>
          <ac:spMkLst>
            <pc:docMk/>
            <pc:sldMk cId="0" sldId="278"/>
            <ac:spMk id="8" creationId="{E92FEB64-6EEA-4759-B4A4-BD2C1E660BA8}"/>
          </ac:spMkLst>
        </pc:spChg>
        <pc:spChg chg="add">
          <ac:chgData name="Liben Janet Mascarenhas e Dias" userId="72bd3c0e74d1899e" providerId="LiveId" clId="{03D5F1A0-3E0B-4B49-BA8A-7900169130DC}" dt="2026-03-14T09:28:22.921" v="79" actId="26606"/>
          <ac:spMkLst>
            <pc:docMk/>
            <pc:sldMk cId="0" sldId="278"/>
            <ac:spMk id="10" creationId="{B10BB131-AC8E-4A8E-A5D1-36260F720C3B}"/>
          </ac:spMkLst>
        </pc:spChg>
        <pc:spChg chg="add">
          <ac:chgData name="Liben Janet Mascarenhas e Dias" userId="72bd3c0e74d1899e" providerId="LiveId" clId="{03D5F1A0-3E0B-4B49-BA8A-7900169130DC}" dt="2026-03-14T09:28:22.921" v="79" actId="26606"/>
          <ac:spMkLst>
            <pc:docMk/>
            <pc:sldMk cId="0" sldId="278"/>
            <ac:spMk id="12" creationId="{14847E93-7DC1-4D4B-8829-B19AA7137C50}"/>
          </ac:spMkLst>
        </pc:spChg>
        <pc:spChg chg="add">
          <ac:chgData name="Liben Janet Mascarenhas e Dias" userId="72bd3c0e74d1899e" providerId="LiveId" clId="{03D5F1A0-3E0B-4B49-BA8A-7900169130DC}" dt="2026-03-14T09:28:22.921" v="79" actId="26606"/>
          <ac:spMkLst>
            <pc:docMk/>
            <pc:sldMk cId="0" sldId="278"/>
            <ac:spMk id="14" creationId="{5566D6E1-03A1-4D73-A4E0-35D74D568A04}"/>
          </ac:spMkLst>
        </pc:spChg>
        <pc:spChg chg="add">
          <ac:chgData name="Liben Janet Mascarenhas e Dias" userId="72bd3c0e74d1899e" providerId="LiveId" clId="{03D5F1A0-3E0B-4B49-BA8A-7900169130DC}" dt="2026-03-14T09:28:22.921" v="79" actId="26606"/>
          <ac:spMkLst>
            <pc:docMk/>
            <pc:sldMk cId="0" sldId="278"/>
            <ac:spMk id="16" creationId="{9F835A99-04AC-494A-A572-AFE8413CC938}"/>
          </ac:spMkLst>
        </pc:spChg>
        <pc:spChg chg="add">
          <ac:chgData name="Liben Janet Mascarenhas e Dias" userId="72bd3c0e74d1899e" providerId="LiveId" clId="{03D5F1A0-3E0B-4B49-BA8A-7900169130DC}" dt="2026-03-14T09:28:22.921" v="79" actId="26606"/>
          <ac:spMkLst>
            <pc:docMk/>
            <pc:sldMk cId="0" sldId="278"/>
            <ac:spMk id="18" creationId="{7B786209-1B0B-4CA9-9BDD-F7327066A84D}"/>
          </ac:spMkLst>
        </pc:spChg>
        <pc:spChg chg="add">
          <ac:chgData name="Liben Janet Mascarenhas e Dias" userId="72bd3c0e74d1899e" providerId="LiveId" clId="{03D5F1A0-3E0B-4B49-BA8A-7900169130DC}" dt="2026-03-14T09:28:22.921" v="79" actId="26606"/>
          <ac:spMkLst>
            <pc:docMk/>
            <pc:sldMk cId="0" sldId="278"/>
            <ac:spMk id="20" creationId="{2D2964BB-484D-45AE-AD66-D407D0629652}"/>
          </ac:spMkLst>
        </pc:spChg>
        <pc:spChg chg="add">
          <ac:chgData name="Liben Janet Mascarenhas e Dias" userId="72bd3c0e74d1899e" providerId="LiveId" clId="{03D5F1A0-3E0B-4B49-BA8A-7900169130DC}" dt="2026-03-14T09:28:22.921" v="79" actId="26606"/>
          <ac:spMkLst>
            <pc:docMk/>
            <pc:sldMk cId="0" sldId="278"/>
            <ac:spMk id="22" creationId="{6691AC69-A76E-4DAB-B565-468B6B87ACF3}"/>
          </ac:spMkLst>
        </pc:spChg>
      </pc:sldChg>
      <pc:sldChg chg="addSp delSp modSp new mod">
        <pc:chgData name="Liben Janet Mascarenhas e Dias" userId="72bd3c0e74d1899e" providerId="LiveId" clId="{03D5F1A0-3E0B-4B49-BA8A-7900169130DC}" dt="2026-03-14T10:25:32.985" v="95" actId="20577"/>
        <pc:sldMkLst>
          <pc:docMk/>
          <pc:sldMk cId="432443275" sldId="279"/>
        </pc:sldMkLst>
        <pc:spChg chg="add mod">
          <ac:chgData name="Liben Janet Mascarenhas e Dias" userId="72bd3c0e74d1899e" providerId="LiveId" clId="{03D5F1A0-3E0B-4B49-BA8A-7900169130DC}" dt="2026-03-14T10:25:32.985" v="95" actId="20577"/>
          <ac:spMkLst>
            <pc:docMk/>
            <pc:sldMk cId="432443275" sldId="279"/>
            <ac:spMk id="7" creationId="{49D3E089-C156-E755-BC9D-E57B60629FF3}"/>
          </ac:spMkLst>
        </pc:spChg>
        <pc:picChg chg="add mod">
          <ac:chgData name="Liben Janet Mascarenhas e Dias" userId="72bd3c0e74d1899e" providerId="LiveId" clId="{03D5F1A0-3E0B-4B49-BA8A-7900169130DC}" dt="2026-03-14T10:24:19.448" v="90" actId="14100"/>
          <ac:picMkLst>
            <pc:docMk/>
            <pc:sldMk cId="432443275" sldId="279"/>
            <ac:picMk id="4" creationId="{ABEBC15E-8773-F2F9-CEDF-0547ECF9D2B5}"/>
          </ac:picMkLst>
        </pc:picChg>
        <pc:inkChg chg="add mod">
          <ac:chgData name="Liben Janet Mascarenhas e Dias" userId="72bd3c0e74d1899e" providerId="LiveId" clId="{03D5F1A0-3E0B-4B49-BA8A-7900169130DC}" dt="2026-03-14T09:26:01.211" v="72" actId="26606"/>
          <ac:inkMkLst>
            <pc:docMk/>
            <pc:sldMk cId="432443275" sldId="279"/>
            <ac:inkMk id="2" creationId="{2B2E5C30-A614-89AB-E8F7-9A273786DF47}"/>
          </ac:inkMkLst>
        </pc:inkChg>
        <pc:inkChg chg="add mod">
          <ac:chgData name="Liben Janet Mascarenhas e Dias" userId="72bd3c0e74d1899e" providerId="LiveId" clId="{03D5F1A0-3E0B-4B49-BA8A-7900169130DC}" dt="2026-03-14T09:26:01.211" v="72" actId="26606"/>
          <ac:inkMkLst>
            <pc:docMk/>
            <pc:sldMk cId="432443275" sldId="279"/>
            <ac:inkMk id="8" creationId="{8CC2AEA0-5813-874E-1BE7-A0F5CCA40045}"/>
          </ac:inkMkLst>
        </pc:inkChg>
      </pc:sldChg>
    </pc:docChg>
  </pc:docChgLst>
</pc:chgInfo>
</file>

<file path=ppt/comments/modernComment_101_D8BA104F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A4473385-4D40-4A27-B681-A4F0F32ECA87}" authorId="{F116811B-E7AD-4F4F-DE4F-4F48930881EB}" created="2026-03-03T21:49:16.717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3636072527" sldId="257"/>
      <ac:spMk id="3" creationId="{8D23C779-0AEC-C8E1-C949-7368BBC11105}"/>
      <ac:txMk cp="28" len="43">
        <ac:context len="197" hash="3523031277"/>
      </ac:txMk>
    </ac:txMkLst>
    <p188:pos x="6163950" y="987667"/>
    <p188:txBody>
      <a:bodyPr/>
      <a:lstStyle/>
      <a:p>
        <a:r>
          <a:rPr lang="en-GB"/>
          <a:t>A brief introduction of a UK based company of Macintyre Academies</a:t>
        </a:r>
      </a:p>
    </p188:txBody>
  </p188:cm>
</p188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7C48CBB-793B-4FB8-B4C3-4344BAA65CF9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3A2F800-6191-4B0F-9EC4-DD94552B1AFE}">
      <dgm:prSet/>
      <dgm:spPr/>
      <dgm:t>
        <a:bodyPr/>
        <a:lstStyle/>
        <a:p>
          <a:r>
            <a:rPr lang="en-US"/>
            <a:t>Endeavour Academy – Oxfordshire</a:t>
          </a:r>
        </a:p>
      </dgm:t>
    </dgm:pt>
    <dgm:pt modelId="{282CC5FD-5826-44BE-B2F9-500302B5BA9C}" type="parTrans" cxnId="{8494FE31-7580-422E-B5E8-FA4EE3FA5E3B}">
      <dgm:prSet/>
      <dgm:spPr/>
      <dgm:t>
        <a:bodyPr/>
        <a:lstStyle/>
        <a:p>
          <a:endParaRPr lang="en-US"/>
        </a:p>
      </dgm:t>
    </dgm:pt>
    <dgm:pt modelId="{048D656A-953B-464A-8A96-AE277CA1A1CF}" type="sibTrans" cxnId="{8494FE31-7580-422E-B5E8-FA4EE3FA5E3B}">
      <dgm:prSet/>
      <dgm:spPr/>
      <dgm:t>
        <a:bodyPr/>
        <a:lstStyle/>
        <a:p>
          <a:endParaRPr lang="en-US"/>
        </a:p>
      </dgm:t>
    </dgm:pt>
    <dgm:pt modelId="{2C1E00C4-227D-4C9E-AE15-8B9079A00318}">
      <dgm:prSet/>
      <dgm:spPr/>
      <dgm:t>
        <a:bodyPr/>
        <a:lstStyle/>
        <a:p>
          <a:r>
            <a:rPr lang="en-US"/>
            <a:t>Discovery Academy – Warwickshire</a:t>
          </a:r>
        </a:p>
      </dgm:t>
    </dgm:pt>
    <dgm:pt modelId="{840D531B-896B-47D9-8F22-E807600A2B1D}" type="parTrans" cxnId="{6655E0FD-0C9A-49DC-9786-0124EECD70E7}">
      <dgm:prSet/>
      <dgm:spPr/>
      <dgm:t>
        <a:bodyPr/>
        <a:lstStyle/>
        <a:p>
          <a:endParaRPr lang="en-US"/>
        </a:p>
      </dgm:t>
    </dgm:pt>
    <dgm:pt modelId="{2F74149A-E134-4449-A0FE-7456839B00F6}" type="sibTrans" cxnId="{6655E0FD-0C9A-49DC-9786-0124EECD70E7}">
      <dgm:prSet/>
      <dgm:spPr/>
      <dgm:t>
        <a:bodyPr/>
        <a:lstStyle/>
        <a:p>
          <a:endParaRPr lang="en-US"/>
        </a:p>
      </dgm:t>
    </dgm:pt>
    <dgm:pt modelId="{5333674B-5499-41F8-86EC-1B68C8E0BA6B}">
      <dgm:prSet/>
      <dgm:spPr/>
      <dgm:t>
        <a:bodyPr/>
        <a:lstStyle/>
        <a:p>
          <a:r>
            <a:rPr lang="en-US"/>
            <a:t>Quest Academy – Warwickshire</a:t>
          </a:r>
        </a:p>
      </dgm:t>
    </dgm:pt>
    <dgm:pt modelId="{7AFCAEBF-654D-44DA-9B75-2BA94EE8F258}" type="parTrans" cxnId="{A78217E0-9897-4305-94C2-F99C9E3AAEC2}">
      <dgm:prSet/>
      <dgm:spPr/>
      <dgm:t>
        <a:bodyPr/>
        <a:lstStyle/>
        <a:p>
          <a:endParaRPr lang="en-US"/>
        </a:p>
      </dgm:t>
    </dgm:pt>
    <dgm:pt modelId="{580A28D6-A502-4065-BE71-A4800220BD83}" type="sibTrans" cxnId="{A78217E0-9897-4305-94C2-F99C9E3AAEC2}">
      <dgm:prSet/>
      <dgm:spPr/>
      <dgm:t>
        <a:bodyPr/>
        <a:lstStyle/>
        <a:p>
          <a:endParaRPr lang="en-US"/>
        </a:p>
      </dgm:t>
    </dgm:pt>
    <dgm:pt modelId="{2D85057E-9E42-438A-A6B4-9726634EED58}">
      <dgm:prSet/>
      <dgm:spPr/>
      <dgm:t>
        <a:bodyPr/>
        <a:lstStyle/>
        <a:p>
          <a:r>
            <a:rPr lang="en-US"/>
            <a:t>Venture Academy – Warwickshire</a:t>
          </a:r>
        </a:p>
      </dgm:t>
    </dgm:pt>
    <dgm:pt modelId="{50671EE6-2CD2-40BA-9FCA-9B36D9B7075A}" type="parTrans" cxnId="{133B965E-76C4-4117-8570-DDAD4814F55D}">
      <dgm:prSet/>
      <dgm:spPr/>
      <dgm:t>
        <a:bodyPr/>
        <a:lstStyle/>
        <a:p>
          <a:endParaRPr lang="en-US"/>
        </a:p>
      </dgm:t>
    </dgm:pt>
    <dgm:pt modelId="{F4BE2969-0B3E-491F-BAEE-ED481CE69A4D}" type="sibTrans" cxnId="{133B965E-76C4-4117-8570-DDAD4814F55D}">
      <dgm:prSet/>
      <dgm:spPr/>
      <dgm:t>
        <a:bodyPr/>
        <a:lstStyle/>
        <a:p>
          <a:endParaRPr lang="en-US"/>
        </a:p>
      </dgm:t>
    </dgm:pt>
    <dgm:pt modelId="{F3374A6D-4953-4A0B-B1DA-A32960239573}">
      <dgm:prSet/>
      <dgm:spPr/>
      <dgm:t>
        <a:bodyPr/>
        <a:lstStyle/>
        <a:p>
          <a:endParaRPr lang="en-GB"/>
        </a:p>
      </dgm:t>
    </dgm:pt>
    <dgm:pt modelId="{5A0F6E05-5D18-42A4-89D4-D8176C147FA4}" type="parTrans" cxnId="{4C378694-F6F6-4648-BFBA-5C2AA3106E37}">
      <dgm:prSet/>
      <dgm:spPr/>
      <dgm:t>
        <a:bodyPr/>
        <a:lstStyle/>
        <a:p>
          <a:endParaRPr lang="en-GB"/>
        </a:p>
      </dgm:t>
    </dgm:pt>
    <dgm:pt modelId="{0BFAC56D-6AAD-4511-A320-3A390A7D2EE6}" type="sibTrans" cxnId="{4C378694-F6F6-4648-BFBA-5C2AA3106E37}">
      <dgm:prSet/>
      <dgm:spPr/>
      <dgm:t>
        <a:bodyPr/>
        <a:lstStyle/>
        <a:p>
          <a:endParaRPr lang="en-GB"/>
        </a:p>
      </dgm:t>
    </dgm:pt>
    <dgm:pt modelId="{E0E63361-1814-4DAC-960A-933B9C845E9C}" type="pres">
      <dgm:prSet presAssocID="{B7C48CBB-793B-4FB8-B4C3-4344BAA65CF9}" presName="matrix" presStyleCnt="0">
        <dgm:presLayoutVars>
          <dgm:chMax val="1"/>
          <dgm:dir/>
          <dgm:resizeHandles val="exact"/>
        </dgm:presLayoutVars>
      </dgm:prSet>
      <dgm:spPr/>
    </dgm:pt>
    <dgm:pt modelId="{265C04CA-1A69-4350-B5B3-56ADDDAFFE17}" type="pres">
      <dgm:prSet presAssocID="{B7C48CBB-793B-4FB8-B4C3-4344BAA65CF9}" presName="diamond" presStyleLbl="bgShp" presStyleIdx="0" presStyleCnt="1"/>
      <dgm:spPr/>
    </dgm:pt>
    <dgm:pt modelId="{697B7BFF-84D3-4409-B9AB-959C3B9F3C92}" type="pres">
      <dgm:prSet presAssocID="{B7C48CBB-793B-4FB8-B4C3-4344BAA65CF9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DC28C69C-6B61-4381-B6F9-152D79F62CD1}" type="pres">
      <dgm:prSet presAssocID="{B7C48CBB-793B-4FB8-B4C3-4344BAA65CF9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D049B6B0-0292-4826-B659-DBF6B27D6691}" type="pres">
      <dgm:prSet presAssocID="{B7C48CBB-793B-4FB8-B4C3-4344BAA65CF9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EEB024B9-56EE-4EB8-A847-A8D0BC1CAD8F}" type="pres">
      <dgm:prSet presAssocID="{B7C48CBB-793B-4FB8-B4C3-4344BAA65CF9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CA82530E-92FE-4035-8513-0D67A0B16582}" type="presOf" srcId="{2D85057E-9E42-438A-A6B4-9726634EED58}" destId="{EEB024B9-56EE-4EB8-A847-A8D0BC1CAD8F}" srcOrd="0" destOrd="0" presId="urn:microsoft.com/office/officeart/2005/8/layout/matrix3"/>
    <dgm:cxn modelId="{5BD79D1B-CC5D-4324-A35F-1B0C69BDA9B5}" type="presOf" srcId="{B3A2F800-6191-4B0F-9EC4-DD94552B1AFE}" destId="{697B7BFF-84D3-4409-B9AB-959C3B9F3C92}" srcOrd="0" destOrd="0" presId="urn:microsoft.com/office/officeart/2005/8/layout/matrix3"/>
    <dgm:cxn modelId="{7B89612A-A180-43AE-97F3-4EB6205056EA}" type="presOf" srcId="{2C1E00C4-227D-4C9E-AE15-8B9079A00318}" destId="{DC28C69C-6B61-4381-B6F9-152D79F62CD1}" srcOrd="0" destOrd="0" presId="urn:microsoft.com/office/officeart/2005/8/layout/matrix3"/>
    <dgm:cxn modelId="{8494FE31-7580-422E-B5E8-FA4EE3FA5E3B}" srcId="{B7C48CBB-793B-4FB8-B4C3-4344BAA65CF9}" destId="{B3A2F800-6191-4B0F-9EC4-DD94552B1AFE}" srcOrd="0" destOrd="0" parTransId="{282CC5FD-5826-44BE-B2F9-500302B5BA9C}" sibTransId="{048D656A-953B-464A-8A96-AE277CA1A1CF}"/>
    <dgm:cxn modelId="{5106D637-ED98-4EA4-A79D-4E74DDF81B32}" type="presOf" srcId="{5333674B-5499-41F8-86EC-1B68C8E0BA6B}" destId="{D049B6B0-0292-4826-B659-DBF6B27D6691}" srcOrd="0" destOrd="0" presId="urn:microsoft.com/office/officeart/2005/8/layout/matrix3"/>
    <dgm:cxn modelId="{133B965E-76C4-4117-8570-DDAD4814F55D}" srcId="{B7C48CBB-793B-4FB8-B4C3-4344BAA65CF9}" destId="{2D85057E-9E42-438A-A6B4-9726634EED58}" srcOrd="3" destOrd="0" parTransId="{50671EE6-2CD2-40BA-9FCA-9B36D9B7075A}" sibTransId="{F4BE2969-0B3E-491F-BAEE-ED481CE69A4D}"/>
    <dgm:cxn modelId="{E6AFC270-DC4C-4C17-901B-480FC3C0DE93}" type="presOf" srcId="{B7C48CBB-793B-4FB8-B4C3-4344BAA65CF9}" destId="{E0E63361-1814-4DAC-960A-933B9C845E9C}" srcOrd="0" destOrd="0" presId="urn:microsoft.com/office/officeart/2005/8/layout/matrix3"/>
    <dgm:cxn modelId="{4C378694-F6F6-4648-BFBA-5C2AA3106E37}" srcId="{B7C48CBB-793B-4FB8-B4C3-4344BAA65CF9}" destId="{F3374A6D-4953-4A0B-B1DA-A32960239573}" srcOrd="4" destOrd="0" parTransId="{5A0F6E05-5D18-42A4-89D4-D8176C147FA4}" sibTransId="{0BFAC56D-6AAD-4511-A320-3A390A7D2EE6}"/>
    <dgm:cxn modelId="{A78217E0-9897-4305-94C2-F99C9E3AAEC2}" srcId="{B7C48CBB-793B-4FB8-B4C3-4344BAA65CF9}" destId="{5333674B-5499-41F8-86EC-1B68C8E0BA6B}" srcOrd="2" destOrd="0" parTransId="{7AFCAEBF-654D-44DA-9B75-2BA94EE8F258}" sibTransId="{580A28D6-A502-4065-BE71-A4800220BD83}"/>
    <dgm:cxn modelId="{6655E0FD-0C9A-49DC-9786-0124EECD70E7}" srcId="{B7C48CBB-793B-4FB8-B4C3-4344BAA65CF9}" destId="{2C1E00C4-227D-4C9E-AE15-8B9079A00318}" srcOrd="1" destOrd="0" parTransId="{840D531B-896B-47D9-8F22-E807600A2B1D}" sibTransId="{2F74149A-E134-4449-A0FE-7456839B00F6}"/>
    <dgm:cxn modelId="{F1C9C88D-BE3A-4953-BBFB-3BE2B90E5C2C}" type="presParOf" srcId="{E0E63361-1814-4DAC-960A-933B9C845E9C}" destId="{265C04CA-1A69-4350-B5B3-56ADDDAFFE17}" srcOrd="0" destOrd="0" presId="urn:microsoft.com/office/officeart/2005/8/layout/matrix3"/>
    <dgm:cxn modelId="{DABC87C2-9193-4022-8EE0-A6B187C607F5}" type="presParOf" srcId="{E0E63361-1814-4DAC-960A-933B9C845E9C}" destId="{697B7BFF-84D3-4409-B9AB-959C3B9F3C92}" srcOrd="1" destOrd="0" presId="urn:microsoft.com/office/officeart/2005/8/layout/matrix3"/>
    <dgm:cxn modelId="{BD8C1FFB-E240-430B-8DAD-7609B6101310}" type="presParOf" srcId="{E0E63361-1814-4DAC-960A-933B9C845E9C}" destId="{DC28C69C-6B61-4381-B6F9-152D79F62CD1}" srcOrd="2" destOrd="0" presId="urn:microsoft.com/office/officeart/2005/8/layout/matrix3"/>
    <dgm:cxn modelId="{A5AFAC69-2593-4F4A-8501-C13078F135A3}" type="presParOf" srcId="{E0E63361-1814-4DAC-960A-933B9C845E9C}" destId="{D049B6B0-0292-4826-B659-DBF6B27D6691}" srcOrd="3" destOrd="0" presId="urn:microsoft.com/office/officeart/2005/8/layout/matrix3"/>
    <dgm:cxn modelId="{D05AAF24-17FE-4EF4-98A7-BB57EF26C66D}" type="presParOf" srcId="{E0E63361-1814-4DAC-960A-933B9C845E9C}" destId="{EEB024B9-56EE-4EB8-A847-A8D0BC1CAD8F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CEA0C93-345F-4C1B-AD7A-53CC5E312348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DE81AF5-0A5F-4E82-AE2A-664A14DCF53C}">
      <dgm:prSet/>
      <dgm:spPr/>
      <dgm:t>
        <a:bodyPr/>
        <a:lstStyle/>
        <a:p>
          <a:r>
            <a:rPr lang="en-US"/>
            <a:t>1. Identifying the Need</a:t>
          </a:r>
        </a:p>
      </dgm:t>
    </dgm:pt>
    <dgm:pt modelId="{CBE450F2-EF7C-45CC-B5D4-25E38D9E64A7}" type="parTrans" cxnId="{1A9D340A-33B3-4A64-B8A8-AC4BF4AB2D94}">
      <dgm:prSet/>
      <dgm:spPr/>
      <dgm:t>
        <a:bodyPr/>
        <a:lstStyle/>
        <a:p>
          <a:endParaRPr lang="en-US"/>
        </a:p>
      </dgm:t>
    </dgm:pt>
    <dgm:pt modelId="{F9410DD0-34EA-499B-90A1-B48AC255FED2}" type="sibTrans" cxnId="{1A9D340A-33B3-4A64-B8A8-AC4BF4AB2D94}">
      <dgm:prSet/>
      <dgm:spPr/>
      <dgm:t>
        <a:bodyPr/>
        <a:lstStyle/>
        <a:p>
          <a:endParaRPr lang="en-US"/>
        </a:p>
      </dgm:t>
    </dgm:pt>
    <dgm:pt modelId="{7B3AD382-69A9-4D8A-9067-18D467932F36}">
      <dgm:prSet/>
      <dgm:spPr/>
      <dgm:t>
        <a:bodyPr/>
        <a:lstStyle/>
        <a:p>
          <a:r>
            <a:rPr lang="en-US"/>
            <a:t>2. Defining Job Role</a:t>
          </a:r>
        </a:p>
      </dgm:t>
    </dgm:pt>
    <dgm:pt modelId="{11A1FB10-063D-4066-AB08-FC3A5AA02AD1}" type="parTrans" cxnId="{DCA09B69-6FDC-4112-A99F-C25E62A98F55}">
      <dgm:prSet/>
      <dgm:spPr/>
      <dgm:t>
        <a:bodyPr/>
        <a:lstStyle/>
        <a:p>
          <a:endParaRPr lang="en-US"/>
        </a:p>
      </dgm:t>
    </dgm:pt>
    <dgm:pt modelId="{5804387C-52C8-4D6E-AA39-831D07D0D4A9}" type="sibTrans" cxnId="{DCA09B69-6FDC-4112-A99F-C25E62A98F55}">
      <dgm:prSet/>
      <dgm:spPr/>
      <dgm:t>
        <a:bodyPr/>
        <a:lstStyle/>
        <a:p>
          <a:endParaRPr lang="en-US"/>
        </a:p>
      </dgm:t>
    </dgm:pt>
    <dgm:pt modelId="{A9B53BA4-27A6-4C24-94E5-8436E911C84B}">
      <dgm:prSet/>
      <dgm:spPr/>
      <dgm:t>
        <a:bodyPr/>
        <a:lstStyle/>
        <a:p>
          <a:r>
            <a:rPr lang="en-US"/>
            <a:t>3. Attracting Candidates</a:t>
          </a:r>
        </a:p>
      </dgm:t>
    </dgm:pt>
    <dgm:pt modelId="{C5C25C22-8105-4E70-A09D-8F5DEC5493D5}" type="parTrans" cxnId="{5C9ECF1F-BC54-4064-BBC3-9E915869DBC3}">
      <dgm:prSet/>
      <dgm:spPr/>
      <dgm:t>
        <a:bodyPr/>
        <a:lstStyle/>
        <a:p>
          <a:endParaRPr lang="en-US"/>
        </a:p>
      </dgm:t>
    </dgm:pt>
    <dgm:pt modelId="{8649B365-4F27-4244-9BD4-EB1F54FCB4A2}" type="sibTrans" cxnId="{5C9ECF1F-BC54-4064-BBC3-9E915869DBC3}">
      <dgm:prSet/>
      <dgm:spPr/>
      <dgm:t>
        <a:bodyPr/>
        <a:lstStyle/>
        <a:p>
          <a:endParaRPr lang="en-US"/>
        </a:p>
      </dgm:t>
    </dgm:pt>
    <dgm:pt modelId="{56E8F016-5477-4DB7-953D-08935D16E14B}">
      <dgm:prSet/>
      <dgm:spPr/>
      <dgm:t>
        <a:bodyPr/>
        <a:lstStyle/>
        <a:p>
          <a:r>
            <a:rPr lang="en-US"/>
            <a:t>4. Shortlisting</a:t>
          </a:r>
        </a:p>
      </dgm:t>
    </dgm:pt>
    <dgm:pt modelId="{E693D926-81C8-4D71-A73E-F484B12D0605}" type="parTrans" cxnId="{D91C1D43-27D2-415A-B245-FF043BCB0338}">
      <dgm:prSet/>
      <dgm:spPr/>
      <dgm:t>
        <a:bodyPr/>
        <a:lstStyle/>
        <a:p>
          <a:endParaRPr lang="en-US"/>
        </a:p>
      </dgm:t>
    </dgm:pt>
    <dgm:pt modelId="{C3BBA364-AD0B-4FB2-9A21-5167552D37DB}" type="sibTrans" cxnId="{D91C1D43-27D2-415A-B245-FF043BCB0338}">
      <dgm:prSet/>
      <dgm:spPr/>
      <dgm:t>
        <a:bodyPr/>
        <a:lstStyle/>
        <a:p>
          <a:endParaRPr lang="en-US"/>
        </a:p>
      </dgm:t>
    </dgm:pt>
    <dgm:pt modelId="{ABE2654F-5A38-45B7-9953-725C0EFEA55B}">
      <dgm:prSet/>
      <dgm:spPr/>
      <dgm:t>
        <a:bodyPr/>
        <a:lstStyle/>
        <a:p>
          <a:r>
            <a:rPr lang="en-US"/>
            <a:t>5. Selection</a:t>
          </a:r>
        </a:p>
      </dgm:t>
    </dgm:pt>
    <dgm:pt modelId="{B1AF7855-A79E-4131-9842-D011A3BF6F94}" type="parTrans" cxnId="{B4A2E574-30D2-4C3C-9A01-A5718E92F8AB}">
      <dgm:prSet/>
      <dgm:spPr/>
      <dgm:t>
        <a:bodyPr/>
        <a:lstStyle/>
        <a:p>
          <a:endParaRPr lang="en-US"/>
        </a:p>
      </dgm:t>
    </dgm:pt>
    <dgm:pt modelId="{27E80384-EDD6-4957-9361-5BB7B01C8F58}" type="sibTrans" cxnId="{B4A2E574-30D2-4C3C-9A01-A5718E92F8AB}">
      <dgm:prSet/>
      <dgm:spPr/>
      <dgm:t>
        <a:bodyPr/>
        <a:lstStyle/>
        <a:p>
          <a:endParaRPr lang="en-US"/>
        </a:p>
      </dgm:t>
    </dgm:pt>
    <dgm:pt modelId="{3E1832F1-1D32-4A76-8E0E-3C24BDB17189}">
      <dgm:prSet/>
      <dgm:spPr/>
      <dgm:t>
        <a:bodyPr/>
        <a:lstStyle/>
        <a:p>
          <a:r>
            <a:rPr lang="en-US"/>
            <a:t>6. Decision‑Making</a:t>
          </a:r>
        </a:p>
      </dgm:t>
    </dgm:pt>
    <dgm:pt modelId="{AFDF9A58-3291-4C53-BD4E-E29DB2F819A4}" type="parTrans" cxnId="{0BA94EF7-D6A8-45EA-BC33-619F39D30993}">
      <dgm:prSet/>
      <dgm:spPr/>
      <dgm:t>
        <a:bodyPr/>
        <a:lstStyle/>
        <a:p>
          <a:endParaRPr lang="en-US"/>
        </a:p>
      </dgm:t>
    </dgm:pt>
    <dgm:pt modelId="{49C0BDDD-BA20-4EA3-A890-5E100C50F25B}" type="sibTrans" cxnId="{0BA94EF7-D6A8-45EA-BC33-619F39D30993}">
      <dgm:prSet/>
      <dgm:spPr/>
      <dgm:t>
        <a:bodyPr/>
        <a:lstStyle/>
        <a:p>
          <a:endParaRPr lang="en-US"/>
        </a:p>
      </dgm:t>
    </dgm:pt>
    <dgm:pt modelId="{332C9992-B32F-41FE-BEF1-6D87A49687D6}">
      <dgm:prSet/>
      <dgm:spPr/>
      <dgm:t>
        <a:bodyPr/>
        <a:lstStyle/>
        <a:p>
          <a:r>
            <a:rPr lang="en-US"/>
            <a:t>7. Onboarding</a:t>
          </a:r>
        </a:p>
      </dgm:t>
    </dgm:pt>
    <dgm:pt modelId="{25D56C4A-DEC1-4583-9C93-6B58EE6DC719}" type="parTrans" cxnId="{0E55F582-9444-4F15-90BA-545E8A98A6D0}">
      <dgm:prSet/>
      <dgm:spPr/>
      <dgm:t>
        <a:bodyPr/>
        <a:lstStyle/>
        <a:p>
          <a:endParaRPr lang="en-US"/>
        </a:p>
      </dgm:t>
    </dgm:pt>
    <dgm:pt modelId="{4F8E40F7-37E3-481E-9FF3-CDA3267A88B4}" type="sibTrans" cxnId="{0E55F582-9444-4F15-90BA-545E8A98A6D0}">
      <dgm:prSet/>
      <dgm:spPr/>
      <dgm:t>
        <a:bodyPr/>
        <a:lstStyle/>
        <a:p>
          <a:endParaRPr lang="en-US"/>
        </a:p>
      </dgm:t>
    </dgm:pt>
    <dgm:pt modelId="{F3780046-AC40-4715-AE9C-664587B6DF3A}" type="pres">
      <dgm:prSet presAssocID="{ACEA0C93-345F-4C1B-AD7A-53CC5E312348}" presName="Name0" presStyleCnt="0">
        <dgm:presLayoutVars>
          <dgm:dir/>
          <dgm:resizeHandles val="exact"/>
        </dgm:presLayoutVars>
      </dgm:prSet>
      <dgm:spPr/>
    </dgm:pt>
    <dgm:pt modelId="{49404EA1-D678-4B8C-8384-8014D0EE2A44}" type="pres">
      <dgm:prSet presAssocID="{3DE81AF5-0A5F-4E82-AE2A-664A14DCF53C}" presName="node" presStyleLbl="node1" presStyleIdx="0" presStyleCnt="7">
        <dgm:presLayoutVars>
          <dgm:bulletEnabled val="1"/>
        </dgm:presLayoutVars>
      </dgm:prSet>
      <dgm:spPr/>
    </dgm:pt>
    <dgm:pt modelId="{4F376007-1AE5-49C5-89AD-5654A4AE8FDF}" type="pres">
      <dgm:prSet presAssocID="{F9410DD0-34EA-499B-90A1-B48AC255FED2}" presName="sibTrans" presStyleLbl="sibTrans1D1" presStyleIdx="0" presStyleCnt="6"/>
      <dgm:spPr/>
    </dgm:pt>
    <dgm:pt modelId="{7971647F-5910-4FF7-8D69-39565214899C}" type="pres">
      <dgm:prSet presAssocID="{F9410DD0-34EA-499B-90A1-B48AC255FED2}" presName="connectorText" presStyleLbl="sibTrans1D1" presStyleIdx="0" presStyleCnt="6"/>
      <dgm:spPr/>
    </dgm:pt>
    <dgm:pt modelId="{950A55CB-227B-4A33-BEAD-02025A3E9740}" type="pres">
      <dgm:prSet presAssocID="{7B3AD382-69A9-4D8A-9067-18D467932F36}" presName="node" presStyleLbl="node1" presStyleIdx="1" presStyleCnt="7">
        <dgm:presLayoutVars>
          <dgm:bulletEnabled val="1"/>
        </dgm:presLayoutVars>
      </dgm:prSet>
      <dgm:spPr/>
    </dgm:pt>
    <dgm:pt modelId="{CDC0CCD0-E46B-429E-8A1F-73CE011C23A1}" type="pres">
      <dgm:prSet presAssocID="{5804387C-52C8-4D6E-AA39-831D07D0D4A9}" presName="sibTrans" presStyleLbl="sibTrans1D1" presStyleIdx="1" presStyleCnt="6"/>
      <dgm:spPr/>
    </dgm:pt>
    <dgm:pt modelId="{146D9DBA-7E6A-4DFD-93AC-7E0675B5E52E}" type="pres">
      <dgm:prSet presAssocID="{5804387C-52C8-4D6E-AA39-831D07D0D4A9}" presName="connectorText" presStyleLbl="sibTrans1D1" presStyleIdx="1" presStyleCnt="6"/>
      <dgm:spPr/>
    </dgm:pt>
    <dgm:pt modelId="{7D042E3A-8550-440D-8F96-EA5A126765C1}" type="pres">
      <dgm:prSet presAssocID="{A9B53BA4-27A6-4C24-94E5-8436E911C84B}" presName="node" presStyleLbl="node1" presStyleIdx="2" presStyleCnt="7">
        <dgm:presLayoutVars>
          <dgm:bulletEnabled val="1"/>
        </dgm:presLayoutVars>
      </dgm:prSet>
      <dgm:spPr/>
    </dgm:pt>
    <dgm:pt modelId="{0DE84219-3DD8-4D51-94E3-69D681B89245}" type="pres">
      <dgm:prSet presAssocID="{8649B365-4F27-4244-9BD4-EB1F54FCB4A2}" presName="sibTrans" presStyleLbl="sibTrans1D1" presStyleIdx="2" presStyleCnt="6"/>
      <dgm:spPr/>
    </dgm:pt>
    <dgm:pt modelId="{A2D6B111-06DB-429B-A12E-7ECC8101C5DB}" type="pres">
      <dgm:prSet presAssocID="{8649B365-4F27-4244-9BD4-EB1F54FCB4A2}" presName="connectorText" presStyleLbl="sibTrans1D1" presStyleIdx="2" presStyleCnt="6"/>
      <dgm:spPr/>
    </dgm:pt>
    <dgm:pt modelId="{B6D0D9A3-B7D4-4981-A1CA-E29317DC5A5D}" type="pres">
      <dgm:prSet presAssocID="{56E8F016-5477-4DB7-953D-08935D16E14B}" presName="node" presStyleLbl="node1" presStyleIdx="3" presStyleCnt="7">
        <dgm:presLayoutVars>
          <dgm:bulletEnabled val="1"/>
        </dgm:presLayoutVars>
      </dgm:prSet>
      <dgm:spPr/>
    </dgm:pt>
    <dgm:pt modelId="{239A2497-EC22-4F35-A3F6-0AB3E7802784}" type="pres">
      <dgm:prSet presAssocID="{C3BBA364-AD0B-4FB2-9A21-5167552D37DB}" presName="sibTrans" presStyleLbl="sibTrans1D1" presStyleIdx="3" presStyleCnt="6"/>
      <dgm:spPr/>
    </dgm:pt>
    <dgm:pt modelId="{A1BCA3FC-70AE-49E1-98FD-1025FFD7770A}" type="pres">
      <dgm:prSet presAssocID="{C3BBA364-AD0B-4FB2-9A21-5167552D37DB}" presName="connectorText" presStyleLbl="sibTrans1D1" presStyleIdx="3" presStyleCnt="6"/>
      <dgm:spPr/>
    </dgm:pt>
    <dgm:pt modelId="{78257BE2-FB85-4C1B-B14A-2DC3485302D9}" type="pres">
      <dgm:prSet presAssocID="{ABE2654F-5A38-45B7-9953-725C0EFEA55B}" presName="node" presStyleLbl="node1" presStyleIdx="4" presStyleCnt="7">
        <dgm:presLayoutVars>
          <dgm:bulletEnabled val="1"/>
        </dgm:presLayoutVars>
      </dgm:prSet>
      <dgm:spPr/>
    </dgm:pt>
    <dgm:pt modelId="{11C77153-DEA7-4A37-BA76-5ACF9EC07874}" type="pres">
      <dgm:prSet presAssocID="{27E80384-EDD6-4957-9361-5BB7B01C8F58}" presName="sibTrans" presStyleLbl="sibTrans1D1" presStyleIdx="4" presStyleCnt="6"/>
      <dgm:spPr/>
    </dgm:pt>
    <dgm:pt modelId="{C4D4FB97-E1B3-4877-A1B8-2DA7CC649730}" type="pres">
      <dgm:prSet presAssocID="{27E80384-EDD6-4957-9361-5BB7B01C8F58}" presName="connectorText" presStyleLbl="sibTrans1D1" presStyleIdx="4" presStyleCnt="6"/>
      <dgm:spPr/>
    </dgm:pt>
    <dgm:pt modelId="{3DCD0510-3EDA-41E8-96FF-A91CB681BED5}" type="pres">
      <dgm:prSet presAssocID="{3E1832F1-1D32-4A76-8E0E-3C24BDB17189}" presName="node" presStyleLbl="node1" presStyleIdx="5" presStyleCnt="7">
        <dgm:presLayoutVars>
          <dgm:bulletEnabled val="1"/>
        </dgm:presLayoutVars>
      </dgm:prSet>
      <dgm:spPr/>
    </dgm:pt>
    <dgm:pt modelId="{36A27768-6644-4653-B9EA-04A039972ECD}" type="pres">
      <dgm:prSet presAssocID="{49C0BDDD-BA20-4EA3-A890-5E100C50F25B}" presName="sibTrans" presStyleLbl="sibTrans1D1" presStyleIdx="5" presStyleCnt="6"/>
      <dgm:spPr/>
    </dgm:pt>
    <dgm:pt modelId="{2115FEA1-DDF3-434F-8B20-02FFAF42C166}" type="pres">
      <dgm:prSet presAssocID="{49C0BDDD-BA20-4EA3-A890-5E100C50F25B}" presName="connectorText" presStyleLbl="sibTrans1D1" presStyleIdx="5" presStyleCnt="6"/>
      <dgm:spPr/>
    </dgm:pt>
    <dgm:pt modelId="{320E8B0D-E9EE-405B-BF22-31C0C55EE09F}" type="pres">
      <dgm:prSet presAssocID="{332C9992-B32F-41FE-BEF1-6D87A49687D6}" presName="node" presStyleLbl="node1" presStyleIdx="6" presStyleCnt="7">
        <dgm:presLayoutVars>
          <dgm:bulletEnabled val="1"/>
        </dgm:presLayoutVars>
      </dgm:prSet>
      <dgm:spPr/>
    </dgm:pt>
  </dgm:ptLst>
  <dgm:cxnLst>
    <dgm:cxn modelId="{B014C204-D3B2-4B61-A4CF-CA532A0B6A05}" type="presOf" srcId="{C3BBA364-AD0B-4FB2-9A21-5167552D37DB}" destId="{A1BCA3FC-70AE-49E1-98FD-1025FFD7770A}" srcOrd="1" destOrd="0" presId="urn:microsoft.com/office/officeart/2016/7/layout/RepeatingBendingProcessNew"/>
    <dgm:cxn modelId="{1A9D340A-33B3-4A64-B8A8-AC4BF4AB2D94}" srcId="{ACEA0C93-345F-4C1B-AD7A-53CC5E312348}" destId="{3DE81AF5-0A5F-4E82-AE2A-664A14DCF53C}" srcOrd="0" destOrd="0" parTransId="{CBE450F2-EF7C-45CC-B5D4-25E38D9E64A7}" sibTransId="{F9410DD0-34EA-499B-90A1-B48AC255FED2}"/>
    <dgm:cxn modelId="{F17DDA0F-148D-4EAF-AA0B-71004CA86953}" type="presOf" srcId="{27E80384-EDD6-4957-9361-5BB7B01C8F58}" destId="{11C77153-DEA7-4A37-BA76-5ACF9EC07874}" srcOrd="0" destOrd="0" presId="urn:microsoft.com/office/officeart/2016/7/layout/RepeatingBendingProcessNew"/>
    <dgm:cxn modelId="{5C9ECF1F-BC54-4064-BBC3-9E915869DBC3}" srcId="{ACEA0C93-345F-4C1B-AD7A-53CC5E312348}" destId="{A9B53BA4-27A6-4C24-94E5-8436E911C84B}" srcOrd="2" destOrd="0" parTransId="{C5C25C22-8105-4E70-A09D-8F5DEC5493D5}" sibTransId="{8649B365-4F27-4244-9BD4-EB1F54FCB4A2}"/>
    <dgm:cxn modelId="{402EB730-2255-4E09-90A0-74963609DF2B}" type="presOf" srcId="{3E1832F1-1D32-4A76-8E0E-3C24BDB17189}" destId="{3DCD0510-3EDA-41E8-96FF-A91CB681BED5}" srcOrd="0" destOrd="0" presId="urn:microsoft.com/office/officeart/2016/7/layout/RepeatingBendingProcessNew"/>
    <dgm:cxn modelId="{C59FD35F-D7B4-460C-83C2-35EF96E84ED7}" type="presOf" srcId="{7B3AD382-69A9-4D8A-9067-18D467932F36}" destId="{950A55CB-227B-4A33-BEAD-02025A3E9740}" srcOrd="0" destOrd="0" presId="urn:microsoft.com/office/officeart/2016/7/layout/RepeatingBendingProcessNew"/>
    <dgm:cxn modelId="{6D59EA41-2D3A-4566-8D2F-A6563FAFB8AC}" type="presOf" srcId="{8649B365-4F27-4244-9BD4-EB1F54FCB4A2}" destId="{0DE84219-3DD8-4D51-94E3-69D681B89245}" srcOrd="0" destOrd="0" presId="urn:microsoft.com/office/officeart/2016/7/layout/RepeatingBendingProcessNew"/>
    <dgm:cxn modelId="{D91C1D43-27D2-415A-B245-FF043BCB0338}" srcId="{ACEA0C93-345F-4C1B-AD7A-53CC5E312348}" destId="{56E8F016-5477-4DB7-953D-08935D16E14B}" srcOrd="3" destOrd="0" parTransId="{E693D926-81C8-4D71-A73E-F484B12D0605}" sibTransId="{C3BBA364-AD0B-4FB2-9A21-5167552D37DB}"/>
    <dgm:cxn modelId="{733D2A63-200E-405A-B820-D310D4607E72}" type="presOf" srcId="{F9410DD0-34EA-499B-90A1-B48AC255FED2}" destId="{4F376007-1AE5-49C5-89AD-5654A4AE8FDF}" srcOrd="0" destOrd="0" presId="urn:microsoft.com/office/officeart/2016/7/layout/RepeatingBendingProcessNew"/>
    <dgm:cxn modelId="{D2BACD63-B7E9-42DE-8D80-3715DA1426D2}" type="presOf" srcId="{A9B53BA4-27A6-4C24-94E5-8436E911C84B}" destId="{7D042E3A-8550-440D-8F96-EA5A126765C1}" srcOrd="0" destOrd="0" presId="urn:microsoft.com/office/officeart/2016/7/layout/RepeatingBendingProcessNew"/>
    <dgm:cxn modelId="{3CF51867-1E5C-459E-B8F9-F21B31D957EF}" type="presOf" srcId="{8649B365-4F27-4244-9BD4-EB1F54FCB4A2}" destId="{A2D6B111-06DB-429B-A12E-7ECC8101C5DB}" srcOrd="1" destOrd="0" presId="urn:microsoft.com/office/officeart/2016/7/layout/RepeatingBendingProcessNew"/>
    <dgm:cxn modelId="{DCA09B69-6FDC-4112-A99F-C25E62A98F55}" srcId="{ACEA0C93-345F-4C1B-AD7A-53CC5E312348}" destId="{7B3AD382-69A9-4D8A-9067-18D467932F36}" srcOrd="1" destOrd="0" parTransId="{11A1FB10-063D-4066-AB08-FC3A5AA02AD1}" sibTransId="{5804387C-52C8-4D6E-AA39-831D07D0D4A9}"/>
    <dgm:cxn modelId="{0BA8114B-73F2-4CD5-8202-F26BF421A130}" type="presOf" srcId="{C3BBA364-AD0B-4FB2-9A21-5167552D37DB}" destId="{239A2497-EC22-4F35-A3F6-0AB3E7802784}" srcOrd="0" destOrd="0" presId="urn:microsoft.com/office/officeart/2016/7/layout/RepeatingBendingProcessNew"/>
    <dgm:cxn modelId="{5C6B6D4C-C3A6-4BCB-B5F0-6CF0AF64A8A6}" type="presOf" srcId="{F9410DD0-34EA-499B-90A1-B48AC255FED2}" destId="{7971647F-5910-4FF7-8D69-39565214899C}" srcOrd="1" destOrd="0" presId="urn:microsoft.com/office/officeart/2016/7/layout/RepeatingBendingProcessNew"/>
    <dgm:cxn modelId="{672EBA52-64AD-4B6B-ADAA-457BB6C6111F}" type="presOf" srcId="{49C0BDDD-BA20-4EA3-A890-5E100C50F25B}" destId="{2115FEA1-DDF3-434F-8B20-02FFAF42C166}" srcOrd="1" destOrd="0" presId="urn:microsoft.com/office/officeart/2016/7/layout/RepeatingBendingProcessNew"/>
    <dgm:cxn modelId="{B4A2E574-30D2-4C3C-9A01-A5718E92F8AB}" srcId="{ACEA0C93-345F-4C1B-AD7A-53CC5E312348}" destId="{ABE2654F-5A38-45B7-9953-725C0EFEA55B}" srcOrd="4" destOrd="0" parTransId="{B1AF7855-A79E-4131-9842-D011A3BF6F94}" sibTransId="{27E80384-EDD6-4957-9361-5BB7B01C8F58}"/>
    <dgm:cxn modelId="{0E55F582-9444-4F15-90BA-545E8A98A6D0}" srcId="{ACEA0C93-345F-4C1B-AD7A-53CC5E312348}" destId="{332C9992-B32F-41FE-BEF1-6D87A49687D6}" srcOrd="6" destOrd="0" parTransId="{25D56C4A-DEC1-4583-9C93-6B58EE6DC719}" sibTransId="{4F8E40F7-37E3-481E-9FF3-CDA3267A88B4}"/>
    <dgm:cxn modelId="{6BA68C8A-E40A-4D64-A353-57615FA46FE5}" type="presOf" srcId="{3DE81AF5-0A5F-4E82-AE2A-664A14DCF53C}" destId="{49404EA1-D678-4B8C-8384-8014D0EE2A44}" srcOrd="0" destOrd="0" presId="urn:microsoft.com/office/officeart/2016/7/layout/RepeatingBendingProcessNew"/>
    <dgm:cxn modelId="{D562939A-BE7A-46C5-A95C-1C5EAF35D7A6}" type="presOf" srcId="{332C9992-B32F-41FE-BEF1-6D87A49687D6}" destId="{320E8B0D-E9EE-405B-BF22-31C0C55EE09F}" srcOrd="0" destOrd="0" presId="urn:microsoft.com/office/officeart/2016/7/layout/RepeatingBendingProcessNew"/>
    <dgm:cxn modelId="{7819DFAC-9067-49D7-B7E3-B195A7443993}" type="presOf" srcId="{ABE2654F-5A38-45B7-9953-725C0EFEA55B}" destId="{78257BE2-FB85-4C1B-B14A-2DC3485302D9}" srcOrd="0" destOrd="0" presId="urn:microsoft.com/office/officeart/2016/7/layout/RepeatingBendingProcessNew"/>
    <dgm:cxn modelId="{3F3AAEAD-1E4C-4E32-965D-01BF15F9FE77}" type="presOf" srcId="{5804387C-52C8-4D6E-AA39-831D07D0D4A9}" destId="{CDC0CCD0-E46B-429E-8A1F-73CE011C23A1}" srcOrd="0" destOrd="0" presId="urn:microsoft.com/office/officeart/2016/7/layout/RepeatingBendingProcessNew"/>
    <dgm:cxn modelId="{BBC0BABC-EC24-4518-8039-2C967F2034D0}" type="presOf" srcId="{56E8F016-5477-4DB7-953D-08935D16E14B}" destId="{B6D0D9A3-B7D4-4981-A1CA-E29317DC5A5D}" srcOrd="0" destOrd="0" presId="urn:microsoft.com/office/officeart/2016/7/layout/RepeatingBendingProcessNew"/>
    <dgm:cxn modelId="{3DD866BD-D8E9-475A-B7C2-94E888D14BBF}" type="presOf" srcId="{27E80384-EDD6-4957-9361-5BB7B01C8F58}" destId="{C4D4FB97-E1B3-4877-A1B8-2DA7CC649730}" srcOrd="1" destOrd="0" presId="urn:microsoft.com/office/officeart/2016/7/layout/RepeatingBendingProcessNew"/>
    <dgm:cxn modelId="{59A7DBD9-676E-4397-90E4-174F7B03F2E5}" type="presOf" srcId="{ACEA0C93-345F-4C1B-AD7A-53CC5E312348}" destId="{F3780046-AC40-4715-AE9C-664587B6DF3A}" srcOrd="0" destOrd="0" presId="urn:microsoft.com/office/officeart/2016/7/layout/RepeatingBendingProcessNew"/>
    <dgm:cxn modelId="{61F680ED-AEF5-45F2-A79C-F3B5828B2055}" type="presOf" srcId="{49C0BDDD-BA20-4EA3-A890-5E100C50F25B}" destId="{36A27768-6644-4653-B9EA-04A039972ECD}" srcOrd="0" destOrd="0" presId="urn:microsoft.com/office/officeart/2016/7/layout/RepeatingBendingProcessNew"/>
    <dgm:cxn modelId="{8F8DB4F0-626A-4676-B2EC-AD84B7D1874F}" type="presOf" srcId="{5804387C-52C8-4D6E-AA39-831D07D0D4A9}" destId="{146D9DBA-7E6A-4DFD-93AC-7E0675B5E52E}" srcOrd="1" destOrd="0" presId="urn:microsoft.com/office/officeart/2016/7/layout/RepeatingBendingProcessNew"/>
    <dgm:cxn modelId="{0BA94EF7-D6A8-45EA-BC33-619F39D30993}" srcId="{ACEA0C93-345F-4C1B-AD7A-53CC5E312348}" destId="{3E1832F1-1D32-4A76-8E0E-3C24BDB17189}" srcOrd="5" destOrd="0" parTransId="{AFDF9A58-3291-4C53-BD4E-E29DB2F819A4}" sibTransId="{49C0BDDD-BA20-4EA3-A890-5E100C50F25B}"/>
    <dgm:cxn modelId="{11DDE859-F3FC-4DD1-8CE0-C5AC3C619168}" type="presParOf" srcId="{F3780046-AC40-4715-AE9C-664587B6DF3A}" destId="{49404EA1-D678-4B8C-8384-8014D0EE2A44}" srcOrd="0" destOrd="0" presId="urn:microsoft.com/office/officeart/2016/7/layout/RepeatingBendingProcessNew"/>
    <dgm:cxn modelId="{7D9EBAFD-8A73-4E59-9ED7-86431B8C8EB1}" type="presParOf" srcId="{F3780046-AC40-4715-AE9C-664587B6DF3A}" destId="{4F376007-1AE5-49C5-89AD-5654A4AE8FDF}" srcOrd="1" destOrd="0" presId="urn:microsoft.com/office/officeart/2016/7/layout/RepeatingBendingProcessNew"/>
    <dgm:cxn modelId="{245AC386-F4A4-4BF8-AEBE-8261B71CDD44}" type="presParOf" srcId="{4F376007-1AE5-49C5-89AD-5654A4AE8FDF}" destId="{7971647F-5910-4FF7-8D69-39565214899C}" srcOrd="0" destOrd="0" presId="urn:microsoft.com/office/officeart/2016/7/layout/RepeatingBendingProcessNew"/>
    <dgm:cxn modelId="{99C555E1-454D-49EA-BF63-969F771C0F74}" type="presParOf" srcId="{F3780046-AC40-4715-AE9C-664587B6DF3A}" destId="{950A55CB-227B-4A33-BEAD-02025A3E9740}" srcOrd="2" destOrd="0" presId="urn:microsoft.com/office/officeart/2016/7/layout/RepeatingBendingProcessNew"/>
    <dgm:cxn modelId="{32177FF6-0DD2-489D-8FB2-4CD2EC30C770}" type="presParOf" srcId="{F3780046-AC40-4715-AE9C-664587B6DF3A}" destId="{CDC0CCD0-E46B-429E-8A1F-73CE011C23A1}" srcOrd="3" destOrd="0" presId="urn:microsoft.com/office/officeart/2016/7/layout/RepeatingBendingProcessNew"/>
    <dgm:cxn modelId="{E90C7C37-F919-481E-BBF4-A7CEDEB3EAFB}" type="presParOf" srcId="{CDC0CCD0-E46B-429E-8A1F-73CE011C23A1}" destId="{146D9DBA-7E6A-4DFD-93AC-7E0675B5E52E}" srcOrd="0" destOrd="0" presId="urn:microsoft.com/office/officeart/2016/7/layout/RepeatingBendingProcessNew"/>
    <dgm:cxn modelId="{60EB682C-52AD-4495-B14E-55470F3078FD}" type="presParOf" srcId="{F3780046-AC40-4715-AE9C-664587B6DF3A}" destId="{7D042E3A-8550-440D-8F96-EA5A126765C1}" srcOrd="4" destOrd="0" presId="urn:microsoft.com/office/officeart/2016/7/layout/RepeatingBendingProcessNew"/>
    <dgm:cxn modelId="{3A0AD855-3CD1-4F5F-B7C7-F782CA299F65}" type="presParOf" srcId="{F3780046-AC40-4715-AE9C-664587B6DF3A}" destId="{0DE84219-3DD8-4D51-94E3-69D681B89245}" srcOrd="5" destOrd="0" presId="urn:microsoft.com/office/officeart/2016/7/layout/RepeatingBendingProcessNew"/>
    <dgm:cxn modelId="{64552214-E2CC-4FCE-898A-FDD2090D1147}" type="presParOf" srcId="{0DE84219-3DD8-4D51-94E3-69D681B89245}" destId="{A2D6B111-06DB-429B-A12E-7ECC8101C5DB}" srcOrd="0" destOrd="0" presId="urn:microsoft.com/office/officeart/2016/7/layout/RepeatingBendingProcessNew"/>
    <dgm:cxn modelId="{047CD1E8-AE0E-4268-876B-2B41D569B749}" type="presParOf" srcId="{F3780046-AC40-4715-AE9C-664587B6DF3A}" destId="{B6D0D9A3-B7D4-4981-A1CA-E29317DC5A5D}" srcOrd="6" destOrd="0" presId="urn:microsoft.com/office/officeart/2016/7/layout/RepeatingBendingProcessNew"/>
    <dgm:cxn modelId="{183C8A6F-9353-4DBD-95A1-F01BA47E9E2F}" type="presParOf" srcId="{F3780046-AC40-4715-AE9C-664587B6DF3A}" destId="{239A2497-EC22-4F35-A3F6-0AB3E7802784}" srcOrd="7" destOrd="0" presId="urn:microsoft.com/office/officeart/2016/7/layout/RepeatingBendingProcessNew"/>
    <dgm:cxn modelId="{80951D79-6E46-4AF2-B188-9A1BF11BBAEB}" type="presParOf" srcId="{239A2497-EC22-4F35-A3F6-0AB3E7802784}" destId="{A1BCA3FC-70AE-49E1-98FD-1025FFD7770A}" srcOrd="0" destOrd="0" presId="urn:microsoft.com/office/officeart/2016/7/layout/RepeatingBendingProcessNew"/>
    <dgm:cxn modelId="{54657282-C00A-4964-B112-42727CDF5B96}" type="presParOf" srcId="{F3780046-AC40-4715-AE9C-664587B6DF3A}" destId="{78257BE2-FB85-4C1B-B14A-2DC3485302D9}" srcOrd="8" destOrd="0" presId="urn:microsoft.com/office/officeart/2016/7/layout/RepeatingBendingProcessNew"/>
    <dgm:cxn modelId="{26D46121-10F2-4817-9348-DA5E89A7C86D}" type="presParOf" srcId="{F3780046-AC40-4715-AE9C-664587B6DF3A}" destId="{11C77153-DEA7-4A37-BA76-5ACF9EC07874}" srcOrd="9" destOrd="0" presId="urn:microsoft.com/office/officeart/2016/7/layout/RepeatingBendingProcessNew"/>
    <dgm:cxn modelId="{C4B12EA6-C814-4264-8A76-D07A0C31B393}" type="presParOf" srcId="{11C77153-DEA7-4A37-BA76-5ACF9EC07874}" destId="{C4D4FB97-E1B3-4877-A1B8-2DA7CC649730}" srcOrd="0" destOrd="0" presId="urn:microsoft.com/office/officeart/2016/7/layout/RepeatingBendingProcessNew"/>
    <dgm:cxn modelId="{D7C85BE7-F231-4AFF-96B1-B6AA106DB161}" type="presParOf" srcId="{F3780046-AC40-4715-AE9C-664587B6DF3A}" destId="{3DCD0510-3EDA-41E8-96FF-A91CB681BED5}" srcOrd="10" destOrd="0" presId="urn:microsoft.com/office/officeart/2016/7/layout/RepeatingBendingProcessNew"/>
    <dgm:cxn modelId="{69C3BE7F-D79D-4F6E-88DF-180E243C819F}" type="presParOf" srcId="{F3780046-AC40-4715-AE9C-664587B6DF3A}" destId="{36A27768-6644-4653-B9EA-04A039972ECD}" srcOrd="11" destOrd="0" presId="urn:microsoft.com/office/officeart/2016/7/layout/RepeatingBendingProcessNew"/>
    <dgm:cxn modelId="{33F37AE3-0EB0-4D30-9A9F-A201D035B0EF}" type="presParOf" srcId="{36A27768-6644-4653-B9EA-04A039972ECD}" destId="{2115FEA1-DDF3-434F-8B20-02FFAF42C166}" srcOrd="0" destOrd="0" presId="urn:microsoft.com/office/officeart/2016/7/layout/RepeatingBendingProcessNew"/>
    <dgm:cxn modelId="{AC9433C0-2B21-475C-A2EE-F2AFB6727B24}" type="presParOf" srcId="{F3780046-AC40-4715-AE9C-664587B6DF3A}" destId="{320E8B0D-E9EE-405B-BF22-31C0C55EE09F}" srcOrd="1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C1B6F42-6626-4557-9594-32EAB3EF1886}" type="doc">
      <dgm:prSet loTypeId="urn:microsoft.com/office/officeart/2005/8/layout/vProcess5" loCatId="process" qsTypeId="urn:microsoft.com/office/officeart/2005/8/quickstyle/simple4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89D2FF4F-8A09-40C2-BFCC-0984AE55A523}">
      <dgm:prSet/>
      <dgm:spPr/>
      <dgm:t>
        <a:bodyPr/>
        <a:lstStyle/>
        <a:p>
          <a:r>
            <a:rPr lang="en-US"/>
            <a:t>Job description outlines responsibilities</a:t>
          </a:r>
        </a:p>
      </dgm:t>
    </dgm:pt>
    <dgm:pt modelId="{9968DBC5-1EB9-4742-B70D-A5670F114C65}" type="parTrans" cxnId="{74729C79-9094-4D7B-8866-14E3F06C723B}">
      <dgm:prSet/>
      <dgm:spPr/>
      <dgm:t>
        <a:bodyPr/>
        <a:lstStyle/>
        <a:p>
          <a:endParaRPr lang="en-US"/>
        </a:p>
      </dgm:t>
    </dgm:pt>
    <dgm:pt modelId="{0BE2F0D2-7430-48BA-85F8-72320C8EF28C}" type="sibTrans" cxnId="{74729C79-9094-4D7B-8866-14E3F06C723B}">
      <dgm:prSet/>
      <dgm:spPr/>
      <dgm:t>
        <a:bodyPr/>
        <a:lstStyle/>
        <a:p>
          <a:endParaRPr lang="en-US"/>
        </a:p>
      </dgm:t>
    </dgm:pt>
    <dgm:pt modelId="{D243E013-E24E-43C5-8FDD-3708C894A2FA}">
      <dgm:prSet/>
      <dgm:spPr/>
      <dgm:t>
        <a:bodyPr/>
        <a:lstStyle/>
        <a:p>
          <a:r>
            <a:rPr lang="en-US" dirty="0"/>
            <a:t>Person specification defines qualifications</a:t>
          </a:r>
        </a:p>
      </dgm:t>
    </dgm:pt>
    <dgm:pt modelId="{52733948-AA69-4A6A-B7AD-04605BCD5D02}" type="parTrans" cxnId="{FACFC280-F40D-497C-B52C-2CDCD6CFFFF4}">
      <dgm:prSet/>
      <dgm:spPr/>
      <dgm:t>
        <a:bodyPr/>
        <a:lstStyle/>
        <a:p>
          <a:endParaRPr lang="en-US"/>
        </a:p>
      </dgm:t>
    </dgm:pt>
    <dgm:pt modelId="{5066FC49-8F7E-4CD2-A930-700DF7F4EF18}" type="sibTrans" cxnId="{FACFC280-F40D-497C-B52C-2CDCD6CFFFF4}">
      <dgm:prSet/>
      <dgm:spPr/>
      <dgm:t>
        <a:bodyPr/>
        <a:lstStyle/>
        <a:p>
          <a:endParaRPr lang="en-US"/>
        </a:p>
      </dgm:t>
    </dgm:pt>
    <dgm:pt modelId="{7670F558-7E36-44CE-845D-C180D91E7F3F}">
      <dgm:prSet/>
      <dgm:spPr/>
      <dgm:t>
        <a:bodyPr/>
        <a:lstStyle/>
        <a:p>
          <a:r>
            <a:rPr lang="en-US"/>
            <a:t>experience</a:t>
          </a:r>
        </a:p>
      </dgm:t>
    </dgm:pt>
    <dgm:pt modelId="{D521BF9E-0DF4-4CA3-B18A-0C54E934E15F}" type="parTrans" cxnId="{60707148-E177-455A-8C45-38AF266B024B}">
      <dgm:prSet/>
      <dgm:spPr/>
      <dgm:t>
        <a:bodyPr/>
        <a:lstStyle/>
        <a:p>
          <a:endParaRPr lang="en-US"/>
        </a:p>
      </dgm:t>
    </dgm:pt>
    <dgm:pt modelId="{5AE4346A-A086-4E93-A336-7EF9BF5274DF}" type="sibTrans" cxnId="{60707148-E177-455A-8C45-38AF266B024B}">
      <dgm:prSet/>
      <dgm:spPr/>
      <dgm:t>
        <a:bodyPr/>
        <a:lstStyle/>
        <a:p>
          <a:endParaRPr lang="en-US"/>
        </a:p>
      </dgm:t>
    </dgm:pt>
    <dgm:pt modelId="{464C1E9A-4C6F-4B6A-B9C5-1578DAC7DBA0}">
      <dgm:prSet/>
      <dgm:spPr/>
      <dgm:t>
        <a:bodyPr/>
        <a:lstStyle/>
        <a:p>
          <a:r>
            <a:rPr lang="en-US"/>
            <a:t>behavioural </a:t>
          </a:r>
          <a:r>
            <a:rPr lang="en-GB"/>
            <a:t> </a:t>
          </a:r>
          <a:r>
            <a:rPr lang="en-US"/>
            <a:t>competencies.</a:t>
          </a:r>
        </a:p>
      </dgm:t>
    </dgm:pt>
    <dgm:pt modelId="{DAD21492-7A9A-4487-A858-DFE802D495FE}" type="parTrans" cxnId="{FB15771D-0BC5-4905-88E3-CDF8D1DA1CF5}">
      <dgm:prSet/>
      <dgm:spPr/>
      <dgm:t>
        <a:bodyPr/>
        <a:lstStyle/>
        <a:p>
          <a:endParaRPr lang="en-US"/>
        </a:p>
      </dgm:t>
    </dgm:pt>
    <dgm:pt modelId="{4F8A26C2-5B47-4915-A18C-FCAF258FB3AD}" type="sibTrans" cxnId="{FB15771D-0BC5-4905-88E3-CDF8D1DA1CF5}">
      <dgm:prSet/>
      <dgm:spPr/>
      <dgm:t>
        <a:bodyPr/>
        <a:lstStyle/>
        <a:p>
          <a:endParaRPr lang="en-US"/>
        </a:p>
      </dgm:t>
    </dgm:pt>
    <dgm:pt modelId="{E561A8EF-3A8E-434D-B2C8-D908E8C80A31}" type="pres">
      <dgm:prSet presAssocID="{4C1B6F42-6626-4557-9594-32EAB3EF1886}" presName="outerComposite" presStyleCnt="0">
        <dgm:presLayoutVars>
          <dgm:chMax val="5"/>
          <dgm:dir/>
          <dgm:resizeHandles val="exact"/>
        </dgm:presLayoutVars>
      </dgm:prSet>
      <dgm:spPr/>
    </dgm:pt>
    <dgm:pt modelId="{D3A8C133-30EF-4703-A226-B283F18CCCD2}" type="pres">
      <dgm:prSet presAssocID="{4C1B6F42-6626-4557-9594-32EAB3EF1886}" presName="dummyMaxCanvas" presStyleCnt="0">
        <dgm:presLayoutVars/>
      </dgm:prSet>
      <dgm:spPr/>
    </dgm:pt>
    <dgm:pt modelId="{C01EA85A-7481-4218-9381-E5D29ACB06B9}" type="pres">
      <dgm:prSet presAssocID="{4C1B6F42-6626-4557-9594-32EAB3EF1886}" presName="FourNodes_1" presStyleLbl="node1" presStyleIdx="0" presStyleCnt="4">
        <dgm:presLayoutVars>
          <dgm:bulletEnabled val="1"/>
        </dgm:presLayoutVars>
      </dgm:prSet>
      <dgm:spPr/>
    </dgm:pt>
    <dgm:pt modelId="{B7FE4816-B565-4F4C-AC1E-4A2ECF23D2B0}" type="pres">
      <dgm:prSet presAssocID="{4C1B6F42-6626-4557-9594-32EAB3EF1886}" presName="FourNodes_2" presStyleLbl="node1" presStyleIdx="1" presStyleCnt="4">
        <dgm:presLayoutVars>
          <dgm:bulletEnabled val="1"/>
        </dgm:presLayoutVars>
      </dgm:prSet>
      <dgm:spPr/>
    </dgm:pt>
    <dgm:pt modelId="{5857C9A7-AAC7-4FCC-B6C3-26C3830EC523}" type="pres">
      <dgm:prSet presAssocID="{4C1B6F42-6626-4557-9594-32EAB3EF1886}" presName="FourNodes_3" presStyleLbl="node1" presStyleIdx="2" presStyleCnt="4">
        <dgm:presLayoutVars>
          <dgm:bulletEnabled val="1"/>
        </dgm:presLayoutVars>
      </dgm:prSet>
      <dgm:spPr/>
    </dgm:pt>
    <dgm:pt modelId="{A32A85E4-278B-48ED-9CB6-5783FE82D9B2}" type="pres">
      <dgm:prSet presAssocID="{4C1B6F42-6626-4557-9594-32EAB3EF1886}" presName="FourNodes_4" presStyleLbl="node1" presStyleIdx="3" presStyleCnt="4">
        <dgm:presLayoutVars>
          <dgm:bulletEnabled val="1"/>
        </dgm:presLayoutVars>
      </dgm:prSet>
      <dgm:spPr/>
    </dgm:pt>
    <dgm:pt modelId="{0DB56DDC-D8BD-4D7C-93B2-77EFB5F625A8}" type="pres">
      <dgm:prSet presAssocID="{4C1B6F42-6626-4557-9594-32EAB3EF1886}" presName="FourConn_1-2" presStyleLbl="fgAccFollowNode1" presStyleIdx="0" presStyleCnt="3">
        <dgm:presLayoutVars>
          <dgm:bulletEnabled val="1"/>
        </dgm:presLayoutVars>
      </dgm:prSet>
      <dgm:spPr/>
    </dgm:pt>
    <dgm:pt modelId="{A4952301-E8AC-4DC8-AB5F-5FD4BAEDE815}" type="pres">
      <dgm:prSet presAssocID="{4C1B6F42-6626-4557-9594-32EAB3EF1886}" presName="FourConn_2-3" presStyleLbl="fgAccFollowNode1" presStyleIdx="1" presStyleCnt="3">
        <dgm:presLayoutVars>
          <dgm:bulletEnabled val="1"/>
        </dgm:presLayoutVars>
      </dgm:prSet>
      <dgm:spPr/>
    </dgm:pt>
    <dgm:pt modelId="{F1044D29-F73D-42B9-A434-2B0DE8CEE731}" type="pres">
      <dgm:prSet presAssocID="{4C1B6F42-6626-4557-9594-32EAB3EF1886}" presName="FourConn_3-4" presStyleLbl="fgAccFollowNode1" presStyleIdx="2" presStyleCnt="3">
        <dgm:presLayoutVars>
          <dgm:bulletEnabled val="1"/>
        </dgm:presLayoutVars>
      </dgm:prSet>
      <dgm:spPr/>
    </dgm:pt>
    <dgm:pt modelId="{BEE7A7DC-BB3D-48B5-8A21-6E8DD06A7323}" type="pres">
      <dgm:prSet presAssocID="{4C1B6F42-6626-4557-9594-32EAB3EF1886}" presName="FourNodes_1_text" presStyleLbl="node1" presStyleIdx="3" presStyleCnt="4">
        <dgm:presLayoutVars>
          <dgm:bulletEnabled val="1"/>
        </dgm:presLayoutVars>
      </dgm:prSet>
      <dgm:spPr/>
    </dgm:pt>
    <dgm:pt modelId="{821C1989-C80C-4FDF-B00C-7D96C9153CCC}" type="pres">
      <dgm:prSet presAssocID="{4C1B6F42-6626-4557-9594-32EAB3EF1886}" presName="FourNodes_2_text" presStyleLbl="node1" presStyleIdx="3" presStyleCnt="4">
        <dgm:presLayoutVars>
          <dgm:bulletEnabled val="1"/>
        </dgm:presLayoutVars>
      </dgm:prSet>
      <dgm:spPr/>
    </dgm:pt>
    <dgm:pt modelId="{19A882E4-F0DF-4BCB-BC56-B934CB9D578A}" type="pres">
      <dgm:prSet presAssocID="{4C1B6F42-6626-4557-9594-32EAB3EF1886}" presName="FourNodes_3_text" presStyleLbl="node1" presStyleIdx="3" presStyleCnt="4">
        <dgm:presLayoutVars>
          <dgm:bulletEnabled val="1"/>
        </dgm:presLayoutVars>
      </dgm:prSet>
      <dgm:spPr/>
    </dgm:pt>
    <dgm:pt modelId="{D7C154BE-8EEF-40E6-8A05-2F40CFAE3E6B}" type="pres">
      <dgm:prSet presAssocID="{4C1B6F42-6626-4557-9594-32EAB3EF1886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9D7E0308-E5E3-48BD-AEB3-547564203F00}" type="presOf" srcId="{7670F558-7E36-44CE-845D-C180D91E7F3F}" destId="{19A882E4-F0DF-4BCB-BC56-B934CB9D578A}" srcOrd="1" destOrd="0" presId="urn:microsoft.com/office/officeart/2005/8/layout/vProcess5"/>
    <dgm:cxn modelId="{0F5A4616-DCBE-493B-8980-F9A61BBAA936}" type="presOf" srcId="{5AE4346A-A086-4E93-A336-7EF9BF5274DF}" destId="{F1044D29-F73D-42B9-A434-2B0DE8CEE731}" srcOrd="0" destOrd="0" presId="urn:microsoft.com/office/officeart/2005/8/layout/vProcess5"/>
    <dgm:cxn modelId="{FB15771D-0BC5-4905-88E3-CDF8D1DA1CF5}" srcId="{4C1B6F42-6626-4557-9594-32EAB3EF1886}" destId="{464C1E9A-4C6F-4B6A-B9C5-1578DAC7DBA0}" srcOrd="3" destOrd="0" parTransId="{DAD21492-7A9A-4487-A858-DFE802D495FE}" sibTransId="{4F8A26C2-5B47-4915-A18C-FCAF258FB3AD}"/>
    <dgm:cxn modelId="{446BB832-B6CE-45B0-ABE0-CEF85F8E7932}" type="presOf" srcId="{D243E013-E24E-43C5-8FDD-3708C894A2FA}" destId="{B7FE4816-B565-4F4C-AC1E-4A2ECF23D2B0}" srcOrd="0" destOrd="0" presId="urn:microsoft.com/office/officeart/2005/8/layout/vProcess5"/>
    <dgm:cxn modelId="{60707148-E177-455A-8C45-38AF266B024B}" srcId="{4C1B6F42-6626-4557-9594-32EAB3EF1886}" destId="{7670F558-7E36-44CE-845D-C180D91E7F3F}" srcOrd="2" destOrd="0" parTransId="{D521BF9E-0DF4-4CA3-B18A-0C54E934E15F}" sibTransId="{5AE4346A-A086-4E93-A336-7EF9BF5274DF}"/>
    <dgm:cxn modelId="{74729C79-9094-4D7B-8866-14E3F06C723B}" srcId="{4C1B6F42-6626-4557-9594-32EAB3EF1886}" destId="{89D2FF4F-8A09-40C2-BFCC-0984AE55A523}" srcOrd="0" destOrd="0" parTransId="{9968DBC5-1EB9-4742-B70D-A5670F114C65}" sibTransId="{0BE2F0D2-7430-48BA-85F8-72320C8EF28C}"/>
    <dgm:cxn modelId="{FACFC280-F40D-497C-B52C-2CDCD6CFFFF4}" srcId="{4C1B6F42-6626-4557-9594-32EAB3EF1886}" destId="{D243E013-E24E-43C5-8FDD-3708C894A2FA}" srcOrd="1" destOrd="0" parTransId="{52733948-AA69-4A6A-B7AD-04605BCD5D02}" sibTransId="{5066FC49-8F7E-4CD2-A930-700DF7F4EF18}"/>
    <dgm:cxn modelId="{80235791-E928-4F08-8788-8820901FFBE1}" type="presOf" srcId="{89D2FF4F-8A09-40C2-BFCC-0984AE55A523}" destId="{C01EA85A-7481-4218-9381-E5D29ACB06B9}" srcOrd="0" destOrd="0" presId="urn:microsoft.com/office/officeart/2005/8/layout/vProcess5"/>
    <dgm:cxn modelId="{314A2595-FB27-432B-B8B4-FFFB7233B42D}" type="presOf" srcId="{464C1E9A-4C6F-4B6A-B9C5-1578DAC7DBA0}" destId="{A32A85E4-278B-48ED-9CB6-5783FE82D9B2}" srcOrd="0" destOrd="0" presId="urn:microsoft.com/office/officeart/2005/8/layout/vProcess5"/>
    <dgm:cxn modelId="{E362ADA6-BB5B-4B64-907A-8B8866607718}" type="presOf" srcId="{89D2FF4F-8A09-40C2-BFCC-0984AE55A523}" destId="{BEE7A7DC-BB3D-48B5-8A21-6E8DD06A7323}" srcOrd="1" destOrd="0" presId="urn:microsoft.com/office/officeart/2005/8/layout/vProcess5"/>
    <dgm:cxn modelId="{929E76A8-17C3-49BE-961D-94BE11CDE7F6}" type="presOf" srcId="{5066FC49-8F7E-4CD2-A930-700DF7F4EF18}" destId="{A4952301-E8AC-4DC8-AB5F-5FD4BAEDE815}" srcOrd="0" destOrd="0" presId="urn:microsoft.com/office/officeart/2005/8/layout/vProcess5"/>
    <dgm:cxn modelId="{23F3DFAA-F13D-4C5E-809F-BD70034952F0}" type="presOf" srcId="{7670F558-7E36-44CE-845D-C180D91E7F3F}" destId="{5857C9A7-AAC7-4FCC-B6C3-26C3830EC523}" srcOrd="0" destOrd="0" presId="urn:microsoft.com/office/officeart/2005/8/layout/vProcess5"/>
    <dgm:cxn modelId="{7FB6DEB2-52F8-41B0-983D-D966A27A722B}" type="presOf" srcId="{0BE2F0D2-7430-48BA-85F8-72320C8EF28C}" destId="{0DB56DDC-D8BD-4D7C-93B2-77EFB5F625A8}" srcOrd="0" destOrd="0" presId="urn:microsoft.com/office/officeart/2005/8/layout/vProcess5"/>
    <dgm:cxn modelId="{BB4B10BF-E708-48CC-A6A6-638A0727CF67}" type="presOf" srcId="{4C1B6F42-6626-4557-9594-32EAB3EF1886}" destId="{E561A8EF-3A8E-434D-B2C8-D908E8C80A31}" srcOrd="0" destOrd="0" presId="urn:microsoft.com/office/officeart/2005/8/layout/vProcess5"/>
    <dgm:cxn modelId="{79774FC0-CC44-439D-9EA9-B4B2B4C0398A}" type="presOf" srcId="{464C1E9A-4C6F-4B6A-B9C5-1578DAC7DBA0}" destId="{D7C154BE-8EEF-40E6-8A05-2F40CFAE3E6B}" srcOrd="1" destOrd="0" presId="urn:microsoft.com/office/officeart/2005/8/layout/vProcess5"/>
    <dgm:cxn modelId="{02C689FB-A2B1-4E93-B49F-3F441C2FE9BA}" type="presOf" srcId="{D243E013-E24E-43C5-8FDD-3708C894A2FA}" destId="{821C1989-C80C-4FDF-B00C-7D96C9153CCC}" srcOrd="1" destOrd="0" presId="urn:microsoft.com/office/officeart/2005/8/layout/vProcess5"/>
    <dgm:cxn modelId="{FC85E5A9-C7EF-411C-8AD6-09F2768302E5}" type="presParOf" srcId="{E561A8EF-3A8E-434D-B2C8-D908E8C80A31}" destId="{D3A8C133-30EF-4703-A226-B283F18CCCD2}" srcOrd="0" destOrd="0" presId="urn:microsoft.com/office/officeart/2005/8/layout/vProcess5"/>
    <dgm:cxn modelId="{D3C414AF-0116-416D-AD5E-1C4E6008E1AB}" type="presParOf" srcId="{E561A8EF-3A8E-434D-B2C8-D908E8C80A31}" destId="{C01EA85A-7481-4218-9381-E5D29ACB06B9}" srcOrd="1" destOrd="0" presId="urn:microsoft.com/office/officeart/2005/8/layout/vProcess5"/>
    <dgm:cxn modelId="{5D36B167-3E22-4194-8BCD-333B3330E98C}" type="presParOf" srcId="{E561A8EF-3A8E-434D-B2C8-D908E8C80A31}" destId="{B7FE4816-B565-4F4C-AC1E-4A2ECF23D2B0}" srcOrd="2" destOrd="0" presId="urn:microsoft.com/office/officeart/2005/8/layout/vProcess5"/>
    <dgm:cxn modelId="{40234FEC-31D3-4F4D-9CDE-6D3A512D0E8A}" type="presParOf" srcId="{E561A8EF-3A8E-434D-B2C8-D908E8C80A31}" destId="{5857C9A7-AAC7-4FCC-B6C3-26C3830EC523}" srcOrd="3" destOrd="0" presId="urn:microsoft.com/office/officeart/2005/8/layout/vProcess5"/>
    <dgm:cxn modelId="{2B90C608-F8A1-4863-B1E5-ADA822E42A15}" type="presParOf" srcId="{E561A8EF-3A8E-434D-B2C8-D908E8C80A31}" destId="{A32A85E4-278B-48ED-9CB6-5783FE82D9B2}" srcOrd="4" destOrd="0" presId="urn:microsoft.com/office/officeart/2005/8/layout/vProcess5"/>
    <dgm:cxn modelId="{EA502160-10FE-4194-8A2C-4B770285DE89}" type="presParOf" srcId="{E561A8EF-3A8E-434D-B2C8-D908E8C80A31}" destId="{0DB56DDC-D8BD-4D7C-93B2-77EFB5F625A8}" srcOrd="5" destOrd="0" presId="urn:microsoft.com/office/officeart/2005/8/layout/vProcess5"/>
    <dgm:cxn modelId="{1845ABE3-3F59-40E8-B82B-33F3BC391039}" type="presParOf" srcId="{E561A8EF-3A8E-434D-B2C8-D908E8C80A31}" destId="{A4952301-E8AC-4DC8-AB5F-5FD4BAEDE815}" srcOrd="6" destOrd="0" presId="urn:microsoft.com/office/officeart/2005/8/layout/vProcess5"/>
    <dgm:cxn modelId="{379ADBD5-6F15-48E6-9307-475840064641}" type="presParOf" srcId="{E561A8EF-3A8E-434D-B2C8-D908E8C80A31}" destId="{F1044D29-F73D-42B9-A434-2B0DE8CEE731}" srcOrd="7" destOrd="0" presId="urn:microsoft.com/office/officeart/2005/8/layout/vProcess5"/>
    <dgm:cxn modelId="{0C77F8AC-AB0D-4677-A5AF-E7CD7C33D754}" type="presParOf" srcId="{E561A8EF-3A8E-434D-B2C8-D908E8C80A31}" destId="{BEE7A7DC-BB3D-48B5-8A21-6E8DD06A7323}" srcOrd="8" destOrd="0" presId="urn:microsoft.com/office/officeart/2005/8/layout/vProcess5"/>
    <dgm:cxn modelId="{623F4651-B071-42A1-BEE5-8004CB29BE04}" type="presParOf" srcId="{E561A8EF-3A8E-434D-B2C8-D908E8C80A31}" destId="{821C1989-C80C-4FDF-B00C-7D96C9153CCC}" srcOrd="9" destOrd="0" presId="urn:microsoft.com/office/officeart/2005/8/layout/vProcess5"/>
    <dgm:cxn modelId="{032628F6-A1CE-4248-B7D6-70CC8B3F0D27}" type="presParOf" srcId="{E561A8EF-3A8E-434D-B2C8-D908E8C80A31}" destId="{19A882E4-F0DF-4BCB-BC56-B934CB9D578A}" srcOrd="10" destOrd="0" presId="urn:microsoft.com/office/officeart/2005/8/layout/vProcess5"/>
    <dgm:cxn modelId="{02C42A00-612B-429E-977C-66D2DE858B9F}" type="presParOf" srcId="{E561A8EF-3A8E-434D-B2C8-D908E8C80A31}" destId="{D7C154BE-8EEF-40E6-8A05-2F40CFAE3E6B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3FB21F7-91D1-4D09-A860-DEE2997929B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0C58C2E-408F-415F-9C03-F58D530015B0}">
      <dgm:prSet/>
      <dgm:spPr/>
      <dgm:t>
        <a:bodyPr/>
        <a:lstStyle/>
        <a:p>
          <a:r>
            <a:rPr lang="en-GB" b="1" u="sng" dirty="0">
              <a:solidFill>
                <a:schemeClr val="accent6">
                  <a:lumMod val="60000"/>
                  <a:lumOff val="40000"/>
                </a:schemeClr>
              </a:solidFill>
            </a:rPr>
            <a:t>Behaviourism(skinner)</a:t>
          </a:r>
          <a:endParaRPr lang="en-US" dirty="0">
            <a:solidFill>
              <a:schemeClr val="accent6">
                <a:lumMod val="60000"/>
                <a:lumOff val="40000"/>
              </a:schemeClr>
            </a:solidFill>
          </a:endParaRPr>
        </a:p>
      </dgm:t>
    </dgm:pt>
    <dgm:pt modelId="{2CEC45EE-4B54-4AA2-BFBA-D3D7733D0DB2}" type="parTrans" cxnId="{0CA27BDD-FCDF-4A03-B61D-B6F37D9C1CB1}">
      <dgm:prSet/>
      <dgm:spPr/>
      <dgm:t>
        <a:bodyPr/>
        <a:lstStyle/>
        <a:p>
          <a:endParaRPr lang="en-US"/>
        </a:p>
      </dgm:t>
    </dgm:pt>
    <dgm:pt modelId="{36418E3E-FF95-4004-A4BE-D85A086945F9}" type="sibTrans" cxnId="{0CA27BDD-FCDF-4A03-B61D-B6F37D9C1CB1}">
      <dgm:prSet/>
      <dgm:spPr/>
      <dgm:t>
        <a:bodyPr/>
        <a:lstStyle/>
        <a:p>
          <a:endParaRPr lang="en-US"/>
        </a:p>
      </dgm:t>
    </dgm:pt>
    <dgm:pt modelId="{97473A11-C163-4C0B-A669-D5B42F723E8F}">
      <dgm:prSet/>
      <dgm:spPr/>
      <dgm:t>
        <a:bodyPr/>
        <a:lstStyle/>
        <a:p>
          <a:r>
            <a:rPr lang="en-GB" dirty="0"/>
            <a:t>learning  through repetition,   routines and rewards</a:t>
          </a:r>
          <a:endParaRPr lang="en-US" dirty="0"/>
        </a:p>
      </dgm:t>
    </dgm:pt>
    <dgm:pt modelId="{9F552150-09A2-422F-95D3-C3299F889E2E}" type="parTrans" cxnId="{665B3462-D627-40BE-A0CB-13CE08406260}">
      <dgm:prSet/>
      <dgm:spPr/>
      <dgm:t>
        <a:bodyPr/>
        <a:lstStyle/>
        <a:p>
          <a:endParaRPr lang="en-US"/>
        </a:p>
      </dgm:t>
    </dgm:pt>
    <dgm:pt modelId="{2CB850B4-8CE0-4A10-9D49-1DDCD17BEB60}" type="sibTrans" cxnId="{665B3462-D627-40BE-A0CB-13CE08406260}">
      <dgm:prSet/>
      <dgm:spPr/>
      <dgm:t>
        <a:bodyPr/>
        <a:lstStyle/>
        <a:p>
          <a:endParaRPr lang="en-US"/>
        </a:p>
      </dgm:t>
    </dgm:pt>
    <dgm:pt modelId="{98E3D11E-1817-4992-AF3E-FEA6B0EAF7A6}">
      <dgm:prSet/>
      <dgm:spPr/>
      <dgm:t>
        <a:bodyPr/>
        <a:lstStyle/>
        <a:p>
          <a:r>
            <a:rPr lang="en-GB"/>
            <a:t>Positive reinforcement helps build good behaviour.</a:t>
          </a:r>
          <a:endParaRPr lang="en-US"/>
        </a:p>
      </dgm:t>
    </dgm:pt>
    <dgm:pt modelId="{52F6DDBC-2BF8-498F-A43F-2A35B9BCE8FE}" type="parTrans" cxnId="{44697802-27BC-4813-98B4-15F64AC426D2}">
      <dgm:prSet/>
      <dgm:spPr/>
      <dgm:t>
        <a:bodyPr/>
        <a:lstStyle/>
        <a:p>
          <a:endParaRPr lang="en-US"/>
        </a:p>
      </dgm:t>
    </dgm:pt>
    <dgm:pt modelId="{0305E2E8-0181-4F51-8C3F-EDCABC8CCC5F}" type="sibTrans" cxnId="{44697802-27BC-4813-98B4-15F64AC426D2}">
      <dgm:prSet/>
      <dgm:spPr/>
      <dgm:t>
        <a:bodyPr/>
        <a:lstStyle/>
        <a:p>
          <a:endParaRPr lang="en-US"/>
        </a:p>
      </dgm:t>
    </dgm:pt>
    <dgm:pt modelId="{6DB0AFEA-435C-4CB7-AB5D-9277D182BEA9}">
      <dgm:prSet/>
      <dgm:spPr/>
      <dgm:t>
        <a:bodyPr/>
        <a:lstStyle/>
        <a:p>
          <a:r>
            <a:rPr lang="en-GB" b="1" u="sng" dirty="0">
              <a:solidFill>
                <a:schemeClr val="accent6">
                  <a:lumMod val="60000"/>
                  <a:lumOff val="40000"/>
                </a:schemeClr>
              </a:solidFill>
            </a:rPr>
            <a:t>Humanistic Theory  (Maslow)</a:t>
          </a:r>
          <a:endParaRPr lang="en-US" dirty="0">
            <a:solidFill>
              <a:schemeClr val="accent6">
                <a:lumMod val="60000"/>
                <a:lumOff val="40000"/>
              </a:schemeClr>
            </a:solidFill>
          </a:endParaRPr>
        </a:p>
      </dgm:t>
    </dgm:pt>
    <dgm:pt modelId="{1FE06575-C9F7-4911-A262-F73ECBA87279}" type="parTrans" cxnId="{44701FCB-DD26-4965-8A8A-593AC3FC15F5}">
      <dgm:prSet/>
      <dgm:spPr/>
      <dgm:t>
        <a:bodyPr/>
        <a:lstStyle/>
        <a:p>
          <a:endParaRPr lang="en-US"/>
        </a:p>
      </dgm:t>
    </dgm:pt>
    <dgm:pt modelId="{8D9D5061-C838-44D3-89EE-1ED89C7F1BCC}" type="sibTrans" cxnId="{44701FCB-DD26-4965-8A8A-593AC3FC15F5}">
      <dgm:prSet/>
      <dgm:spPr/>
      <dgm:t>
        <a:bodyPr/>
        <a:lstStyle/>
        <a:p>
          <a:endParaRPr lang="en-US"/>
        </a:p>
      </dgm:t>
    </dgm:pt>
    <dgm:pt modelId="{9A65D084-6D5B-46A9-9A44-1987190A6F13}">
      <dgm:prSet/>
      <dgm:spPr/>
      <dgm:t>
        <a:bodyPr/>
        <a:lstStyle/>
        <a:p>
          <a:r>
            <a:rPr lang="en-GB" dirty="0"/>
            <a:t>learning  best when their emotional and physical needs are met.</a:t>
          </a:r>
          <a:endParaRPr lang="en-US" dirty="0"/>
        </a:p>
      </dgm:t>
    </dgm:pt>
    <dgm:pt modelId="{B253BE48-6608-44B0-BE8A-74512175720B}" type="parTrans" cxnId="{18FE7A25-D1E1-4135-B7A3-C6327490D545}">
      <dgm:prSet/>
      <dgm:spPr/>
      <dgm:t>
        <a:bodyPr/>
        <a:lstStyle/>
        <a:p>
          <a:endParaRPr lang="en-US"/>
        </a:p>
      </dgm:t>
    </dgm:pt>
    <dgm:pt modelId="{78E0CFAE-0F94-4D8B-9902-FAA19C7A3CA6}" type="sibTrans" cxnId="{18FE7A25-D1E1-4135-B7A3-C6327490D545}">
      <dgm:prSet/>
      <dgm:spPr/>
      <dgm:t>
        <a:bodyPr/>
        <a:lstStyle/>
        <a:p>
          <a:endParaRPr lang="en-US"/>
        </a:p>
      </dgm:t>
    </dgm:pt>
    <dgm:pt modelId="{E1F8C250-2025-4CAD-ABC9-2555388DC432}">
      <dgm:prSet/>
      <dgm:spPr/>
      <dgm:t>
        <a:bodyPr/>
        <a:lstStyle/>
        <a:p>
          <a:r>
            <a:rPr lang="en-GB"/>
            <a:t>Feeling safe and supported is essential.</a:t>
          </a:r>
          <a:endParaRPr lang="en-US"/>
        </a:p>
      </dgm:t>
    </dgm:pt>
    <dgm:pt modelId="{32290BA9-C409-4F81-B01A-E209F1C2D3C2}" type="parTrans" cxnId="{1F70C74A-6F56-4CB7-8284-950A34E47905}">
      <dgm:prSet/>
      <dgm:spPr/>
      <dgm:t>
        <a:bodyPr/>
        <a:lstStyle/>
        <a:p>
          <a:endParaRPr lang="en-US"/>
        </a:p>
      </dgm:t>
    </dgm:pt>
    <dgm:pt modelId="{2B1061DC-8C0D-49CB-84CA-12698A6DFCD5}" type="sibTrans" cxnId="{1F70C74A-6F56-4CB7-8284-950A34E47905}">
      <dgm:prSet/>
      <dgm:spPr/>
      <dgm:t>
        <a:bodyPr/>
        <a:lstStyle/>
        <a:p>
          <a:endParaRPr lang="en-US"/>
        </a:p>
      </dgm:t>
    </dgm:pt>
    <dgm:pt modelId="{0F70EC24-0DD5-43E4-A576-59E9537EE967}">
      <dgm:prSet/>
      <dgm:spPr/>
      <dgm:t>
        <a:bodyPr/>
        <a:lstStyle/>
        <a:p>
          <a:r>
            <a:rPr lang="en-GB" b="1" u="sng" dirty="0">
              <a:solidFill>
                <a:schemeClr val="accent6">
                  <a:lumMod val="60000"/>
                  <a:lumOff val="40000"/>
                </a:schemeClr>
              </a:solidFill>
            </a:rPr>
            <a:t>Cognitive Development(Piaget)</a:t>
          </a:r>
          <a:endParaRPr lang="en-US" dirty="0">
            <a:solidFill>
              <a:schemeClr val="accent6">
                <a:lumMod val="60000"/>
                <a:lumOff val="40000"/>
              </a:schemeClr>
            </a:solidFill>
          </a:endParaRPr>
        </a:p>
      </dgm:t>
    </dgm:pt>
    <dgm:pt modelId="{B15C85A4-1EA6-4618-B612-66757742B864}" type="parTrans" cxnId="{89B03F9E-ADDC-4CE2-A340-4AE3407A3A20}">
      <dgm:prSet/>
      <dgm:spPr/>
      <dgm:t>
        <a:bodyPr/>
        <a:lstStyle/>
        <a:p>
          <a:endParaRPr lang="en-US"/>
        </a:p>
      </dgm:t>
    </dgm:pt>
    <dgm:pt modelId="{54C27F05-05CE-436D-8C00-3C31895801C1}" type="sibTrans" cxnId="{89B03F9E-ADDC-4CE2-A340-4AE3407A3A20}">
      <dgm:prSet/>
      <dgm:spPr/>
      <dgm:t>
        <a:bodyPr/>
        <a:lstStyle/>
        <a:p>
          <a:endParaRPr lang="en-US"/>
        </a:p>
      </dgm:t>
    </dgm:pt>
    <dgm:pt modelId="{DAEB73E9-1F43-46FE-8DF6-CF991C293166}">
      <dgm:prSet/>
      <dgm:spPr/>
      <dgm:t>
        <a:bodyPr/>
        <a:lstStyle/>
        <a:p>
          <a:r>
            <a:rPr lang="en-GB" dirty="0"/>
            <a:t>Learning  in stages </a:t>
          </a:r>
          <a:endParaRPr lang="en-US" dirty="0"/>
        </a:p>
      </dgm:t>
    </dgm:pt>
    <dgm:pt modelId="{DA06836D-F416-474A-A551-7E574B958F2A}" type="parTrans" cxnId="{4FF38AF9-8759-4C2A-AFDB-B7780608BF2F}">
      <dgm:prSet/>
      <dgm:spPr/>
      <dgm:t>
        <a:bodyPr/>
        <a:lstStyle/>
        <a:p>
          <a:endParaRPr lang="en-US"/>
        </a:p>
      </dgm:t>
    </dgm:pt>
    <dgm:pt modelId="{33AC2721-835D-4621-B309-176B22E747C9}" type="sibTrans" cxnId="{4FF38AF9-8759-4C2A-AFDB-B7780608BF2F}">
      <dgm:prSet/>
      <dgm:spPr/>
      <dgm:t>
        <a:bodyPr/>
        <a:lstStyle/>
        <a:p>
          <a:endParaRPr lang="en-US"/>
        </a:p>
      </dgm:t>
    </dgm:pt>
    <dgm:pt modelId="{C9578D43-104D-4F86-95C2-E6EB08A57AC8}">
      <dgm:prSet/>
      <dgm:spPr/>
      <dgm:t>
        <a:bodyPr/>
        <a:lstStyle/>
        <a:p>
          <a:r>
            <a:rPr lang="en-GB"/>
            <a:t>Hands on activities</a:t>
          </a:r>
          <a:endParaRPr lang="en-US"/>
        </a:p>
      </dgm:t>
    </dgm:pt>
    <dgm:pt modelId="{84CAD286-1730-4B72-9994-60A77A75FAC5}" type="parTrans" cxnId="{D34C141B-4F56-4DB7-8FA8-5DA08993795A}">
      <dgm:prSet/>
      <dgm:spPr/>
      <dgm:t>
        <a:bodyPr/>
        <a:lstStyle/>
        <a:p>
          <a:endParaRPr lang="en-US"/>
        </a:p>
      </dgm:t>
    </dgm:pt>
    <dgm:pt modelId="{0A7AE092-414F-4511-9EF6-FAB2310386C0}" type="sibTrans" cxnId="{D34C141B-4F56-4DB7-8FA8-5DA08993795A}">
      <dgm:prSet/>
      <dgm:spPr/>
      <dgm:t>
        <a:bodyPr/>
        <a:lstStyle/>
        <a:p>
          <a:endParaRPr lang="en-US"/>
        </a:p>
      </dgm:t>
    </dgm:pt>
    <dgm:pt modelId="{A338EF84-52BA-4A8D-886F-D488F686CD89}">
      <dgm:prSet/>
      <dgm:spPr/>
      <dgm:t>
        <a:bodyPr/>
        <a:lstStyle/>
        <a:p>
          <a:r>
            <a:rPr lang="en-GB"/>
            <a:t>Step by step tasks support their thinking.</a:t>
          </a:r>
          <a:endParaRPr lang="en-US"/>
        </a:p>
      </dgm:t>
    </dgm:pt>
    <dgm:pt modelId="{D6132E45-B9D7-446E-8374-A761FCF32BA4}" type="parTrans" cxnId="{10235C7B-9F9A-4BDF-B8E3-9EB0B5E5B34C}">
      <dgm:prSet/>
      <dgm:spPr/>
      <dgm:t>
        <a:bodyPr/>
        <a:lstStyle/>
        <a:p>
          <a:endParaRPr lang="en-US"/>
        </a:p>
      </dgm:t>
    </dgm:pt>
    <dgm:pt modelId="{AD2AF8C1-162D-4AB1-857C-DE5B9CCC2CF0}" type="sibTrans" cxnId="{10235C7B-9F9A-4BDF-B8E3-9EB0B5E5B34C}">
      <dgm:prSet/>
      <dgm:spPr/>
      <dgm:t>
        <a:bodyPr/>
        <a:lstStyle/>
        <a:p>
          <a:endParaRPr lang="en-US"/>
        </a:p>
      </dgm:t>
    </dgm:pt>
    <dgm:pt modelId="{0359EDDF-42ED-4D83-B290-6312837F9984}" type="pres">
      <dgm:prSet presAssocID="{73FB21F7-91D1-4D09-A860-DEE2997929B3}" presName="linear" presStyleCnt="0">
        <dgm:presLayoutVars>
          <dgm:animLvl val="lvl"/>
          <dgm:resizeHandles val="exact"/>
        </dgm:presLayoutVars>
      </dgm:prSet>
      <dgm:spPr/>
    </dgm:pt>
    <dgm:pt modelId="{D276AF0F-FAA5-416F-963E-96CEEE98EC10}" type="pres">
      <dgm:prSet presAssocID="{50C58C2E-408F-415F-9C03-F58D530015B0}" presName="parentText" presStyleLbl="node1" presStyleIdx="0" presStyleCnt="10">
        <dgm:presLayoutVars>
          <dgm:chMax val="0"/>
          <dgm:bulletEnabled val="1"/>
        </dgm:presLayoutVars>
      </dgm:prSet>
      <dgm:spPr/>
    </dgm:pt>
    <dgm:pt modelId="{34AEF326-4A37-482F-B41F-CBFF6A373971}" type="pres">
      <dgm:prSet presAssocID="{36418E3E-FF95-4004-A4BE-D85A086945F9}" presName="spacer" presStyleCnt="0"/>
      <dgm:spPr/>
    </dgm:pt>
    <dgm:pt modelId="{A73FEC6A-471F-4FD6-AE6D-DC0AE94FA1BB}" type="pres">
      <dgm:prSet presAssocID="{97473A11-C163-4C0B-A669-D5B42F723E8F}" presName="parentText" presStyleLbl="node1" presStyleIdx="1" presStyleCnt="10">
        <dgm:presLayoutVars>
          <dgm:chMax val="0"/>
          <dgm:bulletEnabled val="1"/>
        </dgm:presLayoutVars>
      </dgm:prSet>
      <dgm:spPr/>
    </dgm:pt>
    <dgm:pt modelId="{257FF551-06D2-4306-8ADE-214794EF59CB}" type="pres">
      <dgm:prSet presAssocID="{2CB850B4-8CE0-4A10-9D49-1DDCD17BEB60}" presName="spacer" presStyleCnt="0"/>
      <dgm:spPr/>
    </dgm:pt>
    <dgm:pt modelId="{76F78FB5-9D1D-4652-AAAD-C8D79D822537}" type="pres">
      <dgm:prSet presAssocID="{98E3D11E-1817-4992-AF3E-FEA6B0EAF7A6}" presName="parentText" presStyleLbl="node1" presStyleIdx="2" presStyleCnt="10">
        <dgm:presLayoutVars>
          <dgm:chMax val="0"/>
          <dgm:bulletEnabled val="1"/>
        </dgm:presLayoutVars>
      </dgm:prSet>
      <dgm:spPr/>
    </dgm:pt>
    <dgm:pt modelId="{ED15E7AD-9E77-430A-B8C8-F171A5AC9EA8}" type="pres">
      <dgm:prSet presAssocID="{0305E2E8-0181-4F51-8C3F-EDCABC8CCC5F}" presName="spacer" presStyleCnt="0"/>
      <dgm:spPr/>
    </dgm:pt>
    <dgm:pt modelId="{10CFF187-7A1A-4A01-BCC8-B5AF48F39A92}" type="pres">
      <dgm:prSet presAssocID="{6DB0AFEA-435C-4CB7-AB5D-9277D182BEA9}" presName="parentText" presStyleLbl="node1" presStyleIdx="3" presStyleCnt="10">
        <dgm:presLayoutVars>
          <dgm:chMax val="0"/>
          <dgm:bulletEnabled val="1"/>
        </dgm:presLayoutVars>
      </dgm:prSet>
      <dgm:spPr/>
    </dgm:pt>
    <dgm:pt modelId="{F79CF77C-1DF7-4624-BE9D-0870E515584B}" type="pres">
      <dgm:prSet presAssocID="{8D9D5061-C838-44D3-89EE-1ED89C7F1BCC}" presName="spacer" presStyleCnt="0"/>
      <dgm:spPr/>
    </dgm:pt>
    <dgm:pt modelId="{36B30B90-3874-4B57-A9AC-FC5CF2B52A2E}" type="pres">
      <dgm:prSet presAssocID="{9A65D084-6D5B-46A9-9A44-1987190A6F13}" presName="parentText" presStyleLbl="node1" presStyleIdx="4" presStyleCnt="10">
        <dgm:presLayoutVars>
          <dgm:chMax val="0"/>
          <dgm:bulletEnabled val="1"/>
        </dgm:presLayoutVars>
      </dgm:prSet>
      <dgm:spPr/>
    </dgm:pt>
    <dgm:pt modelId="{D2BDDECE-4FAA-4015-8DFE-4106BA6B67FC}" type="pres">
      <dgm:prSet presAssocID="{78E0CFAE-0F94-4D8B-9902-FAA19C7A3CA6}" presName="spacer" presStyleCnt="0"/>
      <dgm:spPr/>
    </dgm:pt>
    <dgm:pt modelId="{06EB19FE-1358-42CF-9C70-75464003876B}" type="pres">
      <dgm:prSet presAssocID="{E1F8C250-2025-4CAD-ABC9-2555388DC432}" presName="parentText" presStyleLbl="node1" presStyleIdx="5" presStyleCnt="10">
        <dgm:presLayoutVars>
          <dgm:chMax val="0"/>
          <dgm:bulletEnabled val="1"/>
        </dgm:presLayoutVars>
      </dgm:prSet>
      <dgm:spPr/>
    </dgm:pt>
    <dgm:pt modelId="{6B4CA32F-84AD-4567-861E-1794C5DCD06D}" type="pres">
      <dgm:prSet presAssocID="{2B1061DC-8C0D-49CB-84CA-12698A6DFCD5}" presName="spacer" presStyleCnt="0"/>
      <dgm:spPr/>
    </dgm:pt>
    <dgm:pt modelId="{C98C3AB3-1746-4210-A58E-E0FEB2A51C68}" type="pres">
      <dgm:prSet presAssocID="{0F70EC24-0DD5-43E4-A576-59E9537EE967}" presName="parentText" presStyleLbl="node1" presStyleIdx="6" presStyleCnt="10">
        <dgm:presLayoutVars>
          <dgm:chMax val="0"/>
          <dgm:bulletEnabled val="1"/>
        </dgm:presLayoutVars>
      </dgm:prSet>
      <dgm:spPr/>
    </dgm:pt>
    <dgm:pt modelId="{6BA4D88B-12C9-4C43-B4F5-132DFE908BC5}" type="pres">
      <dgm:prSet presAssocID="{54C27F05-05CE-436D-8C00-3C31895801C1}" presName="spacer" presStyleCnt="0"/>
      <dgm:spPr/>
    </dgm:pt>
    <dgm:pt modelId="{A80A43E5-A645-4CA4-AF80-6DA8D15B6131}" type="pres">
      <dgm:prSet presAssocID="{DAEB73E9-1F43-46FE-8DF6-CF991C293166}" presName="parentText" presStyleLbl="node1" presStyleIdx="7" presStyleCnt="10">
        <dgm:presLayoutVars>
          <dgm:chMax val="0"/>
          <dgm:bulletEnabled val="1"/>
        </dgm:presLayoutVars>
      </dgm:prSet>
      <dgm:spPr/>
    </dgm:pt>
    <dgm:pt modelId="{84F791E2-903A-494A-98E0-93DF99FD42B8}" type="pres">
      <dgm:prSet presAssocID="{33AC2721-835D-4621-B309-176B22E747C9}" presName="spacer" presStyleCnt="0"/>
      <dgm:spPr/>
    </dgm:pt>
    <dgm:pt modelId="{5C6DD883-4992-4D71-B22F-CD57FC382412}" type="pres">
      <dgm:prSet presAssocID="{C9578D43-104D-4F86-95C2-E6EB08A57AC8}" presName="parentText" presStyleLbl="node1" presStyleIdx="8" presStyleCnt="10" custLinFactNeighborX="907" custLinFactNeighborY="36365">
        <dgm:presLayoutVars>
          <dgm:chMax val="0"/>
          <dgm:bulletEnabled val="1"/>
        </dgm:presLayoutVars>
      </dgm:prSet>
      <dgm:spPr/>
    </dgm:pt>
    <dgm:pt modelId="{45482EED-DEE1-4385-B492-41F5CD455ED3}" type="pres">
      <dgm:prSet presAssocID="{0A7AE092-414F-4511-9EF6-FAB2310386C0}" presName="spacer" presStyleCnt="0"/>
      <dgm:spPr/>
    </dgm:pt>
    <dgm:pt modelId="{CE2B3F6C-6E58-45AC-8849-53CA64FF5F3B}" type="pres">
      <dgm:prSet presAssocID="{A338EF84-52BA-4A8D-886F-D488F686CD89}" presName="parentText" presStyleLbl="node1" presStyleIdx="9" presStyleCnt="10" custLinFactY="34861" custLinFactNeighborX="935" custLinFactNeighborY="100000">
        <dgm:presLayoutVars>
          <dgm:chMax val="0"/>
          <dgm:bulletEnabled val="1"/>
        </dgm:presLayoutVars>
      </dgm:prSet>
      <dgm:spPr/>
    </dgm:pt>
  </dgm:ptLst>
  <dgm:cxnLst>
    <dgm:cxn modelId="{44697802-27BC-4813-98B4-15F64AC426D2}" srcId="{73FB21F7-91D1-4D09-A860-DEE2997929B3}" destId="{98E3D11E-1817-4992-AF3E-FEA6B0EAF7A6}" srcOrd="2" destOrd="0" parTransId="{52F6DDBC-2BF8-498F-A43F-2A35B9BCE8FE}" sibTransId="{0305E2E8-0181-4F51-8C3F-EDCABC8CCC5F}"/>
    <dgm:cxn modelId="{6597F112-AD0E-400B-BFAA-76E7FCAE5E0F}" type="presOf" srcId="{DAEB73E9-1F43-46FE-8DF6-CF991C293166}" destId="{A80A43E5-A645-4CA4-AF80-6DA8D15B6131}" srcOrd="0" destOrd="0" presId="urn:microsoft.com/office/officeart/2005/8/layout/vList2"/>
    <dgm:cxn modelId="{40E56D14-AB8B-404E-B4A6-9D9FA332B1AC}" type="presOf" srcId="{E1F8C250-2025-4CAD-ABC9-2555388DC432}" destId="{06EB19FE-1358-42CF-9C70-75464003876B}" srcOrd="0" destOrd="0" presId="urn:microsoft.com/office/officeart/2005/8/layout/vList2"/>
    <dgm:cxn modelId="{D34C141B-4F56-4DB7-8FA8-5DA08993795A}" srcId="{73FB21F7-91D1-4D09-A860-DEE2997929B3}" destId="{C9578D43-104D-4F86-95C2-E6EB08A57AC8}" srcOrd="8" destOrd="0" parTransId="{84CAD286-1730-4B72-9994-60A77A75FAC5}" sibTransId="{0A7AE092-414F-4511-9EF6-FAB2310386C0}"/>
    <dgm:cxn modelId="{18FE7A25-D1E1-4135-B7A3-C6327490D545}" srcId="{73FB21F7-91D1-4D09-A860-DEE2997929B3}" destId="{9A65D084-6D5B-46A9-9A44-1987190A6F13}" srcOrd="4" destOrd="0" parTransId="{B253BE48-6608-44B0-BE8A-74512175720B}" sibTransId="{78E0CFAE-0F94-4D8B-9902-FAA19C7A3CA6}"/>
    <dgm:cxn modelId="{820CEB31-B8FA-4E71-B2E8-CC847DD61F04}" type="presOf" srcId="{6DB0AFEA-435C-4CB7-AB5D-9277D182BEA9}" destId="{10CFF187-7A1A-4A01-BCC8-B5AF48F39A92}" srcOrd="0" destOrd="0" presId="urn:microsoft.com/office/officeart/2005/8/layout/vList2"/>
    <dgm:cxn modelId="{665B3462-D627-40BE-A0CB-13CE08406260}" srcId="{73FB21F7-91D1-4D09-A860-DEE2997929B3}" destId="{97473A11-C163-4C0B-A669-D5B42F723E8F}" srcOrd="1" destOrd="0" parTransId="{9F552150-09A2-422F-95D3-C3299F889E2E}" sibTransId="{2CB850B4-8CE0-4A10-9D49-1DDCD17BEB60}"/>
    <dgm:cxn modelId="{1F70C74A-6F56-4CB7-8284-950A34E47905}" srcId="{73FB21F7-91D1-4D09-A860-DEE2997929B3}" destId="{E1F8C250-2025-4CAD-ABC9-2555388DC432}" srcOrd="5" destOrd="0" parTransId="{32290BA9-C409-4F81-B01A-E209F1C2D3C2}" sibTransId="{2B1061DC-8C0D-49CB-84CA-12698A6DFCD5}"/>
    <dgm:cxn modelId="{10235C7B-9F9A-4BDF-B8E3-9EB0B5E5B34C}" srcId="{73FB21F7-91D1-4D09-A860-DEE2997929B3}" destId="{A338EF84-52BA-4A8D-886F-D488F686CD89}" srcOrd="9" destOrd="0" parTransId="{D6132E45-B9D7-446E-8374-A761FCF32BA4}" sibTransId="{AD2AF8C1-162D-4AB1-857C-DE5B9CCC2CF0}"/>
    <dgm:cxn modelId="{0554777B-07B3-4CC1-82D2-305890F655E1}" type="presOf" srcId="{A338EF84-52BA-4A8D-886F-D488F686CD89}" destId="{CE2B3F6C-6E58-45AC-8849-53CA64FF5F3B}" srcOrd="0" destOrd="0" presId="urn:microsoft.com/office/officeart/2005/8/layout/vList2"/>
    <dgm:cxn modelId="{6A4F4989-2F3E-4F37-9FA6-101DDE208FF0}" type="presOf" srcId="{C9578D43-104D-4F86-95C2-E6EB08A57AC8}" destId="{5C6DD883-4992-4D71-B22F-CD57FC382412}" srcOrd="0" destOrd="0" presId="urn:microsoft.com/office/officeart/2005/8/layout/vList2"/>
    <dgm:cxn modelId="{E1874F91-E011-46CE-9A8F-3A7913713543}" type="presOf" srcId="{0F70EC24-0DD5-43E4-A576-59E9537EE967}" destId="{C98C3AB3-1746-4210-A58E-E0FEB2A51C68}" srcOrd="0" destOrd="0" presId="urn:microsoft.com/office/officeart/2005/8/layout/vList2"/>
    <dgm:cxn modelId="{89B03F9E-ADDC-4CE2-A340-4AE3407A3A20}" srcId="{73FB21F7-91D1-4D09-A860-DEE2997929B3}" destId="{0F70EC24-0DD5-43E4-A576-59E9537EE967}" srcOrd="6" destOrd="0" parTransId="{B15C85A4-1EA6-4618-B612-66757742B864}" sibTransId="{54C27F05-05CE-436D-8C00-3C31895801C1}"/>
    <dgm:cxn modelId="{06E02DA2-EA11-41D9-AFEF-31B14B90B776}" type="presOf" srcId="{50C58C2E-408F-415F-9C03-F58D530015B0}" destId="{D276AF0F-FAA5-416F-963E-96CEEE98EC10}" srcOrd="0" destOrd="0" presId="urn:microsoft.com/office/officeart/2005/8/layout/vList2"/>
    <dgm:cxn modelId="{4C1302C5-CC49-460C-B313-8E8C1C0B3456}" type="presOf" srcId="{97473A11-C163-4C0B-A669-D5B42F723E8F}" destId="{A73FEC6A-471F-4FD6-AE6D-DC0AE94FA1BB}" srcOrd="0" destOrd="0" presId="urn:microsoft.com/office/officeart/2005/8/layout/vList2"/>
    <dgm:cxn modelId="{44701FCB-DD26-4965-8A8A-593AC3FC15F5}" srcId="{73FB21F7-91D1-4D09-A860-DEE2997929B3}" destId="{6DB0AFEA-435C-4CB7-AB5D-9277D182BEA9}" srcOrd="3" destOrd="0" parTransId="{1FE06575-C9F7-4911-A262-F73ECBA87279}" sibTransId="{8D9D5061-C838-44D3-89EE-1ED89C7F1BCC}"/>
    <dgm:cxn modelId="{0CA27BDD-FCDF-4A03-B61D-B6F37D9C1CB1}" srcId="{73FB21F7-91D1-4D09-A860-DEE2997929B3}" destId="{50C58C2E-408F-415F-9C03-F58D530015B0}" srcOrd="0" destOrd="0" parTransId="{2CEC45EE-4B54-4AA2-BFBA-D3D7733D0DB2}" sibTransId="{36418E3E-FF95-4004-A4BE-D85A086945F9}"/>
    <dgm:cxn modelId="{1542D3E1-10F9-4AA0-8646-CD7D56BEADB0}" type="presOf" srcId="{98E3D11E-1817-4992-AF3E-FEA6B0EAF7A6}" destId="{76F78FB5-9D1D-4652-AAAD-C8D79D822537}" srcOrd="0" destOrd="0" presId="urn:microsoft.com/office/officeart/2005/8/layout/vList2"/>
    <dgm:cxn modelId="{50FCE4E3-EA02-4423-BC55-A209E171A714}" type="presOf" srcId="{73FB21F7-91D1-4D09-A860-DEE2997929B3}" destId="{0359EDDF-42ED-4D83-B290-6312837F9984}" srcOrd="0" destOrd="0" presId="urn:microsoft.com/office/officeart/2005/8/layout/vList2"/>
    <dgm:cxn modelId="{4FF38AF9-8759-4C2A-AFDB-B7780608BF2F}" srcId="{73FB21F7-91D1-4D09-A860-DEE2997929B3}" destId="{DAEB73E9-1F43-46FE-8DF6-CF991C293166}" srcOrd="7" destOrd="0" parTransId="{DA06836D-F416-474A-A551-7E574B958F2A}" sibTransId="{33AC2721-835D-4621-B309-176B22E747C9}"/>
    <dgm:cxn modelId="{84D487FC-6A13-43D6-8CFE-ACAA31C82DA9}" type="presOf" srcId="{9A65D084-6D5B-46A9-9A44-1987190A6F13}" destId="{36B30B90-3874-4B57-A9AC-FC5CF2B52A2E}" srcOrd="0" destOrd="0" presId="urn:microsoft.com/office/officeart/2005/8/layout/vList2"/>
    <dgm:cxn modelId="{62D7A282-EA3E-4F4D-BE6C-EE83B42D51E1}" type="presParOf" srcId="{0359EDDF-42ED-4D83-B290-6312837F9984}" destId="{D276AF0F-FAA5-416F-963E-96CEEE98EC10}" srcOrd="0" destOrd="0" presId="urn:microsoft.com/office/officeart/2005/8/layout/vList2"/>
    <dgm:cxn modelId="{CF6CD482-EA93-4D7A-BCAE-FFC5DB06F310}" type="presParOf" srcId="{0359EDDF-42ED-4D83-B290-6312837F9984}" destId="{34AEF326-4A37-482F-B41F-CBFF6A373971}" srcOrd="1" destOrd="0" presId="urn:microsoft.com/office/officeart/2005/8/layout/vList2"/>
    <dgm:cxn modelId="{0DE029D5-CD0D-49F2-AC0B-1D9A3D67FF85}" type="presParOf" srcId="{0359EDDF-42ED-4D83-B290-6312837F9984}" destId="{A73FEC6A-471F-4FD6-AE6D-DC0AE94FA1BB}" srcOrd="2" destOrd="0" presId="urn:microsoft.com/office/officeart/2005/8/layout/vList2"/>
    <dgm:cxn modelId="{8281D8E4-BA1A-403E-82BF-9F828154FC1D}" type="presParOf" srcId="{0359EDDF-42ED-4D83-B290-6312837F9984}" destId="{257FF551-06D2-4306-8ADE-214794EF59CB}" srcOrd="3" destOrd="0" presId="urn:microsoft.com/office/officeart/2005/8/layout/vList2"/>
    <dgm:cxn modelId="{362FB58C-15A3-4FD1-A50F-00003B03BB89}" type="presParOf" srcId="{0359EDDF-42ED-4D83-B290-6312837F9984}" destId="{76F78FB5-9D1D-4652-AAAD-C8D79D822537}" srcOrd="4" destOrd="0" presId="urn:microsoft.com/office/officeart/2005/8/layout/vList2"/>
    <dgm:cxn modelId="{78896E96-348B-4859-8708-833B8380D081}" type="presParOf" srcId="{0359EDDF-42ED-4D83-B290-6312837F9984}" destId="{ED15E7AD-9E77-430A-B8C8-F171A5AC9EA8}" srcOrd="5" destOrd="0" presId="urn:microsoft.com/office/officeart/2005/8/layout/vList2"/>
    <dgm:cxn modelId="{511E0D67-BC6A-45BB-AFE6-5DD3DB702EB7}" type="presParOf" srcId="{0359EDDF-42ED-4D83-B290-6312837F9984}" destId="{10CFF187-7A1A-4A01-BCC8-B5AF48F39A92}" srcOrd="6" destOrd="0" presId="urn:microsoft.com/office/officeart/2005/8/layout/vList2"/>
    <dgm:cxn modelId="{21A605A2-9A53-4678-B858-617157E24F68}" type="presParOf" srcId="{0359EDDF-42ED-4D83-B290-6312837F9984}" destId="{F79CF77C-1DF7-4624-BE9D-0870E515584B}" srcOrd="7" destOrd="0" presId="urn:microsoft.com/office/officeart/2005/8/layout/vList2"/>
    <dgm:cxn modelId="{F2F9E9F7-6FD9-41AA-9294-FEB2D5E9DDAC}" type="presParOf" srcId="{0359EDDF-42ED-4D83-B290-6312837F9984}" destId="{36B30B90-3874-4B57-A9AC-FC5CF2B52A2E}" srcOrd="8" destOrd="0" presId="urn:microsoft.com/office/officeart/2005/8/layout/vList2"/>
    <dgm:cxn modelId="{D58F4161-BA23-42D5-AF99-D3B24BA948B5}" type="presParOf" srcId="{0359EDDF-42ED-4D83-B290-6312837F9984}" destId="{D2BDDECE-4FAA-4015-8DFE-4106BA6B67FC}" srcOrd="9" destOrd="0" presId="urn:microsoft.com/office/officeart/2005/8/layout/vList2"/>
    <dgm:cxn modelId="{04DDB5CE-62C9-410D-9066-9A1FDAECCE5D}" type="presParOf" srcId="{0359EDDF-42ED-4D83-B290-6312837F9984}" destId="{06EB19FE-1358-42CF-9C70-75464003876B}" srcOrd="10" destOrd="0" presId="urn:microsoft.com/office/officeart/2005/8/layout/vList2"/>
    <dgm:cxn modelId="{E1BA6591-8AF0-4C0F-8089-783D35DF9B9B}" type="presParOf" srcId="{0359EDDF-42ED-4D83-B290-6312837F9984}" destId="{6B4CA32F-84AD-4567-861E-1794C5DCD06D}" srcOrd="11" destOrd="0" presId="urn:microsoft.com/office/officeart/2005/8/layout/vList2"/>
    <dgm:cxn modelId="{D5FD60AA-D2D1-4BA4-8B88-DDDB91AB069B}" type="presParOf" srcId="{0359EDDF-42ED-4D83-B290-6312837F9984}" destId="{C98C3AB3-1746-4210-A58E-E0FEB2A51C68}" srcOrd="12" destOrd="0" presId="urn:microsoft.com/office/officeart/2005/8/layout/vList2"/>
    <dgm:cxn modelId="{4E0A56DB-51CF-405A-B3C9-702E1C6DD069}" type="presParOf" srcId="{0359EDDF-42ED-4D83-B290-6312837F9984}" destId="{6BA4D88B-12C9-4C43-B4F5-132DFE908BC5}" srcOrd="13" destOrd="0" presId="urn:microsoft.com/office/officeart/2005/8/layout/vList2"/>
    <dgm:cxn modelId="{FD9D7F98-BF8B-42F5-9E79-CBF8A0B4BFCC}" type="presParOf" srcId="{0359EDDF-42ED-4D83-B290-6312837F9984}" destId="{A80A43E5-A645-4CA4-AF80-6DA8D15B6131}" srcOrd="14" destOrd="0" presId="urn:microsoft.com/office/officeart/2005/8/layout/vList2"/>
    <dgm:cxn modelId="{0A6469C1-21CB-41F6-A499-D88B05E3CC30}" type="presParOf" srcId="{0359EDDF-42ED-4D83-B290-6312837F9984}" destId="{84F791E2-903A-494A-98E0-93DF99FD42B8}" srcOrd="15" destOrd="0" presId="urn:microsoft.com/office/officeart/2005/8/layout/vList2"/>
    <dgm:cxn modelId="{9B4B1A9E-A68B-4637-9A04-9A66B489A603}" type="presParOf" srcId="{0359EDDF-42ED-4D83-B290-6312837F9984}" destId="{5C6DD883-4992-4D71-B22F-CD57FC382412}" srcOrd="16" destOrd="0" presId="urn:microsoft.com/office/officeart/2005/8/layout/vList2"/>
    <dgm:cxn modelId="{022B4A6B-810D-4E6B-8A99-C314D4E4853F}" type="presParOf" srcId="{0359EDDF-42ED-4D83-B290-6312837F9984}" destId="{45482EED-DEE1-4385-B492-41F5CD455ED3}" srcOrd="17" destOrd="0" presId="urn:microsoft.com/office/officeart/2005/8/layout/vList2"/>
    <dgm:cxn modelId="{4E5E05EE-7F1B-4B5A-BB6B-51B4026491D0}" type="presParOf" srcId="{0359EDDF-42ED-4D83-B290-6312837F9984}" destId="{CE2B3F6C-6E58-45AC-8849-53CA64FF5F3B}" srcOrd="1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48DDA99-0562-46AC-8A0D-001870185252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66E50CA-C20D-453B-AA2D-59B93FC3AAA2}">
      <dgm:prSet/>
      <dgm:spPr/>
      <dgm:t>
        <a:bodyPr/>
        <a:lstStyle/>
        <a:p>
          <a:r>
            <a:rPr lang="en-US"/>
            <a:t>PBS training</a:t>
          </a:r>
        </a:p>
      </dgm:t>
    </dgm:pt>
    <dgm:pt modelId="{5BE8A4D6-24D5-477D-8709-28C8B44B3FE2}" type="parTrans" cxnId="{FDFB4742-1E7F-491D-B00A-689DD30AEF2C}">
      <dgm:prSet/>
      <dgm:spPr/>
      <dgm:t>
        <a:bodyPr/>
        <a:lstStyle/>
        <a:p>
          <a:endParaRPr lang="en-US"/>
        </a:p>
      </dgm:t>
    </dgm:pt>
    <dgm:pt modelId="{305D9887-C92A-415D-9BBA-B90E9DF0D98F}" type="sibTrans" cxnId="{FDFB4742-1E7F-491D-B00A-689DD30AEF2C}">
      <dgm:prSet/>
      <dgm:spPr/>
      <dgm:t>
        <a:bodyPr/>
        <a:lstStyle/>
        <a:p>
          <a:endParaRPr lang="en-US"/>
        </a:p>
      </dgm:t>
    </dgm:pt>
    <dgm:pt modelId="{AA1BD73E-C0F6-42D0-BE8F-08E93DA4CDA6}">
      <dgm:prSet/>
      <dgm:spPr/>
      <dgm:t>
        <a:bodyPr/>
        <a:lstStyle/>
        <a:p>
          <a:r>
            <a:rPr lang="en-US"/>
            <a:t>restraint reduction</a:t>
          </a:r>
        </a:p>
      </dgm:t>
    </dgm:pt>
    <dgm:pt modelId="{43829782-5089-4A24-9B47-6CC88EB19E0A}" type="parTrans" cxnId="{3F158A83-C1C6-469F-B53D-6DD12BE41951}">
      <dgm:prSet/>
      <dgm:spPr/>
      <dgm:t>
        <a:bodyPr/>
        <a:lstStyle/>
        <a:p>
          <a:endParaRPr lang="en-US"/>
        </a:p>
      </dgm:t>
    </dgm:pt>
    <dgm:pt modelId="{1B5556E7-9B21-48FD-B7EE-FE341C439DE1}" type="sibTrans" cxnId="{3F158A83-C1C6-469F-B53D-6DD12BE41951}">
      <dgm:prSet/>
      <dgm:spPr/>
      <dgm:t>
        <a:bodyPr/>
        <a:lstStyle/>
        <a:p>
          <a:endParaRPr lang="en-US"/>
        </a:p>
      </dgm:t>
    </dgm:pt>
    <dgm:pt modelId="{A0F44888-A0A7-42B9-BEE2-C9B0DE66C9A8}">
      <dgm:prSet/>
      <dgm:spPr/>
      <dgm:t>
        <a:bodyPr/>
        <a:lstStyle/>
        <a:p>
          <a:r>
            <a:rPr lang="en-US"/>
            <a:t>wellbeing support</a:t>
          </a:r>
        </a:p>
      </dgm:t>
    </dgm:pt>
    <dgm:pt modelId="{E341CE25-7F54-4269-9751-121F5889E20A}" type="parTrans" cxnId="{4E93E26D-1A0C-45F6-B1BB-1A404B3C18E7}">
      <dgm:prSet/>
      <dgm:spPr/>
      <dgm:t>
        <a:bodyPr/>
        <a:lstStyle/>
        <a:p>
          <a:endParaRPr lang="en-US"/>
        </a:p>
      </dgm:t>
    </dgm:pt>
    <dgm:pt modelId="{52564678-2143-4345-A16C-15A28422BA01}" type="sibTrans" cxnId="{4E93E26D-1A0C-45F6-B1BB-1A404B3C18E7}">
      <dgm:prSet/>
      <dgm:spPr/>
      <dgm:t>
        <a:bodyPr/>
        <a:lstStyle/>
        <a:p>
          <a:endParaRPr lang="en-US"/>
        </a:p>
      </dgm:t>
    </dgm:pt>
    <dgm:pt modelId="{72793848-CD5C-4AFB-A6D9-ABFB84B4CF41}">
      <dgm:prSet/>
      <dgm:spPr/>
      <dgm:t>
        <a:bodyPr/>
        <a:lstStyle/>
        <a:p>
          <a:r>
            <a:rPr lang="en-US"/>
            <a:t>sensory and communication strategies</a:t>
          </a:r>
        </a:p>
      </dgm:t>
    </dgm:pt>
    <dgm:pt modelId="{3F4B1AB8-91DE-4D8A-B41F-8B41DB8EFAF2}" type="parTrans" cxnId="{11029BF1-8C6B-42EE-A4D1-32F80C585443}">
      <dgm:prSet/>
      <dgm:spPr/>
      <dgm:t>
        <a:bodyPr/>
        <a:lstStyle/>
        <a:p>
          <a:endParaRPr lang="en-US"/>
        </a:p>
      </dgm:t>
    </dgm:pt>
    <dgm:pt modelId="{DF3E94B5-8619-4F73-AF4E-68D124431A41}" type="sibTrans" cxnId="{11029BF1-8C6B-42EE-A4D1-32F80C585443}">
      <dgm:prSet/>
      <dgm:spPr/>
      <dgm:t>
        <a:bodyPr/>
        <a:lstStyle/>
        <a:p>
          <a:endParaRPr lang="en-US"/>
        </a:p>
      </dgm:t>
    </dgm:pt>
    <dgm:pt modelId="{D62ACD5F-6400-44E4-A3A3-0225E1B87064}">
      <dgm:prSet/>
      <dgm:spPr/>
      <dgm:t>
        <a:bodyPr/>
        <a:lstStyle/>
        <a:p>
          <a:r>
            <a:rPr lang="en-US"/>
            <a:t>mandatory autism training.</a:t>
          </a:r>
        </a:p>
      </dgm:t>
    </dgm:pt>
    <dgm:pt modelId="{0108F84A-E401-4BAC-8518-18E1245B91DF}" type="parTrans" cxnId="{AAD0EA63-6F70-4C82-BA2E-26B5A1548D48}">
      <dgm:prSet/>
      <dgm:spPr/>
      <dgm:t>
        <a:bodyPr/>
        <a:lstStyle/>
        <a:p>
          <a:endParaRPr lang="en-US"/>
        </a:p>
      </dgm:t>
    </dgm:pt>
    <dgm:pt modelId="{FE51EBF5-9148-44F6-BD2C-45D42FCE8733}" type="sibTrans" cxnId="{AAD0EA63-6F70-4C82-BA2E-26B5A1548D48}">
      <dgm:prSet/>
      <dgm:spPr/>
      <dgm:t>
        <a:bodyPr/>
        <a:lstStyle/>
        <a:p>
          <a:endParaRPr lang="en-US"/>
        </a:p>
      </dgm:t>
    </dgm:pt>
    <dgm:pt modelId="{9832ED9F-1B81-47D9-9C7C-68955E380EED}" type="pres">
      <dgm:prSet presAssocID="{348DDA99-0562-46AC-8A0D-001870185252}" presName="diagram" presStyleCnt="0">
        <dgm:presLayoutVars>
          <dgm:dir/>
          <dgm:resizeHandles val="exact"/>
        </dgm:presLayoutVars>
      </dgm:prSet>
      <dgm:spPr/>
    </dgm:pt>
    <dgm:pt modelId="{546104FF-E1BD-4751-ADE4-EDAF80370D8D}" type="pres">
      <dgm:prSet presAssocID="{066E50CA-C20D-453B-AA2D-59B93FC3AAA2}" presName="node" presStyleLbl="node1" presStyleIdx="0" presStyleCnt="5">
        <dgm:presLayoutVars>
          <dgm:bulletEnabled val="1"/>
        </dgm:presLayoutVars>
      </dgm:prSet>
      <dgm:spPr/>
    </dgm:pt>
    <dgm:pt modelId="{6853DA6D-9082-4D48-9738-F4746B98E1CF}" type="pres">
      <dgm:prSet presAssocID="{305D9887-C92A-415D-9BBA-B90E9DF0D98F}" presName="sibTrans" presStyleCnt="0"/>
      <dgm:spPr/>
    </dgm:pt>
    <dgm:pt modelId="{8771E809-5FD1-4255-878C-523FEF0BCBED}" type="pres">
      <dgm:prSet presAssocID="{AA1BD73E-C0F6-42D0-BE8F-08E93DA4CDA6}" presName="node" presStyleLbl="node1" presStyleIdx="1" presStyleCnt="5">
        <dgm:presLayoutVars>
          <dgm:bulletEnabled val="1"/>
        </dgm:presLayoutVars>
      </dgm:prSet>
      <dgm:spPr/>
    </dgm:pt>
    <dgm:pt modelId="{4595461D-C8BF-4311-887F-E52A7991800E}" type="pres">
      <dgm:prSet presAssocID="{1B5556E7-9B21-48FD-B7EE-FE341C439DE1}" presName="sibTrans" presStyleCnt="0"/>
      <dgm:spPr/>
    </dgm:pt>
    <dgm:pt modelId="{2EDCF25F-59B7-4B9B-BE62-833532F4D335}" type="pres">
      <dgm:prSet presAssocID="{A0F44888-A0A7-42B9-BEE2-C9B0DE66C9A8}" presName="node" presStyleLbl="node1" presStyleIdx="2" presStyleCnt="5">
        <dgm:presLayoutVars>
          <dgm:bulletEnabled val="1"/>
        </dgm:presLayoutVars>
      </dgm:prSet>
      <dgm:spPr/>
    </dgm:pt>
    <dgm:pt modelId="{B7D5DCDB-B843-4144-95F3-CBAE941A2AC2}" type="pres">
      <dgm:prSet presAssocID="{52564678-2143-4345-A16C-15A28422BA01}" presName="sibTrans" presStyleCnt="0"/>
      <dgm:spPr/>
    </dgm:pt>
    <dgm:pt modelId="{7D12756A-8029-418F-92A8-AE3064968819}" type="pres">
      <dgm:prSet presAssocID="{72793848-CD5C-4AFB-A6D9-ABFB84B4CF41}" presName="node" presStyleLbl="node1" presStyleIdx="3" presStyleCnt="5">
        <dgm:presLayoutVars>
          <dgm:bulletEnabled val="1"/>
        </dgm:presLayoutVars>
      </dgm:prSet>
      <dgm:spPr/>
    </dgm:pt>
    <dgm:pt modelId="{9B381775-AAF6-4A5A-AFC5-DD48E649052A}" type="pres">
      <dgm:prSet presAssocID="{DF3E94B5-8619-4F73-AF4E-68D124431A41}" presName="sibTrans" presStyleCnt="0"/>
      <dgm:spPr/>
    </dgm:pt>
    <dgm:pt modelId="{2C1F91FD-5770-4E0F-957F-9D161D55E828}" type="pres">
      <dgm:prSet presAssocID="{D62ACD5F-6400-44E4-A3A3-0225E1B87064}" presName="node" presStyleLbl="node1" presStyleIdx="4" presStyleCnt="5">
        <dgm:presLayoutVars>
          <dgm:bulletEnabled val="1"/>
        </dgm:presLayoutVars>
      </dgm:prSet>
      <dgm:spPr/>
    </dgm:pt>
  </dgm:ptLst>
  <dgm:cxnLst>
    <dgm:cxn modelId="{6800C714-60FB-42EF-BE8D-6BF89E481768}" type="presOf" srcId="{A0F44888-A0A7-42B9-BEE2-C9B0DE66C9A8}" destId="{2EDCF25F-59B7-4B9B-BE62-833532F4D335}" srcOrd="0" destOrd="0" presId="urn:microsoft.com/office/officeart/2005/8/layout/default"/>
    <dgm:cxn modelId="{EE54D736-E9B6-4D91-981A-12D2BA4AB2BD}" type="presOf" srcId="{72793848-CD5C-4AFB-A6D9-ABFB84B4CF41}" destId="{7D12756A-8029-418F-92A8-AE3064968819}" srcOrd="0" destOrd="0" presId="urn:microsoft.com/office/officeart/2005/8/layout/default"/>
    <dgm:cxn modelId="{FDFB4742-1E7F-491D-B00A-689DD30AEF2C}" srcId="{348DDA99-0562-46AC-8A0D-001870185252}" destId="{066E50CA-C20D-453B-AA2D-59B93FC3AAA2}" srcOrd="0" destOrd="0" parTransId="{5BE8A4D6-24D5-477D-8709-28C8B44B3FE2}" sibTransId="{305D9887-C92A-415D-9BBA-B90E9DF0D98F}"/>
    <dgm:cxn modelId="{AAD0EA63-6F70-4C82-BA2E-26B5A1548D48}" srcId="{348DDA99-0562-46AC-8A0D-001870185252}" destId="{D62ACD5F-6400-44E4-A3A3-0225E1B87064}" srcOrd="4" destOrd="0" parTransId="{0108F84A-E401-4BAC-8518-18E1245B91DF}" sibTransId="{FE51EBF5-9148-44F6-BD2C-45D42FCE8733}"/>
    <dgm:cxn modelId="{A2E92964-FABB-4DC5-96FA-D377F08C3983}" type="presOf" srcId="{348DDA99-0562-46AC-8A0D-001870185252}" destId="{9832ED9F-1B81-47D9-9C7C-68955E380EED}" srcOrd="0" destOrd="0" presId="urn:microsoft.com/office/officeart/2005/8/layout/default"/>
    <dgm:cxn modelId="{4E93E26D-1A0C-45F6-B1BB-1A404B3C18E7}" srcId="{348DDA99-0562-46AC-8A0D-001870185252}" destId="{A0F44888-A0A7-42B9-BEE2-C9B0DE66C9A8}" srcOrd="2" destOrd="0" parTransId="{E341CE25-7F54-4269-9751-121F5889E20A}" sibTransId="{52564678-2143-4345-A16C-15A28422BA01}"/>
    <dgm:cxn modelId="{8FACF16F-6D15-49E8-AFEE-2B057EE64B2C}" type="presOf" srcId="{066E50CA-C20D-453B-AA2D-59B93FC3AAA2}" destId="{546104FF-E1BD-4751-ADE4-EDAF80370D8D}" srcOrd="0" destOrd="0" presId="urn:microsoft.com/office/officeart/2005/8/layout/default"/>
    <dgm:cxn modelId="{3F158A83-C1C6-469F-B53D-6DD12BE41951}" srcId="{348DDA99-0562-46AC-8A0D-001870185252}" destId="{AA1BD73E-C0F6-42D0-BE8F-08E93DA4CDA6}" srcOrd="1" destOrd="0" parTransId="{43829782-5089-4A24-9B47-6CC88EB19E0A}" sibTransId="{1B5556E7-9B21-48FD-B7EE-FE341C439DE1}"/>
    <dgm:cxn modelId="{F2BDFECE-0A55-48CF-9F05-A2C5C260CFCE}" type="presOf" srcId="{D62ACD5F-6400-44E4-A3A3-0225E1B87064}" destId="{2C1F91FD-5770-4E0F-957F-9D161D55E828}" srcOrd="0" destOrd="0" presId="urn:microsoft.com/office/officeart/2005/8/layout/default"/>
    <dgm:cxn modelId="{024A24DB-A3B9-47A7-9653-B7DF2039CA88}" type="presOf" srcId="{AA1BD73E-C0F6-42D0-BE8F-08E93DA4CDA6}" destId="{8771E809-5FD1-4255-878C-523FEF0BCBED}" srcOrd="0" destOrd="0" presId="urn:microsoft.com/office/officeart/2005/8/layout/default"/>
    <dgm:cxn modelId="{11029BF1-8C6B-42EE-A4D1-32F80C585443}" srcId="{348DDA99-0562-46AC-8A0D-001870185252}" destId="{72793848-CD5C-4AFB-A6D9-ABFB84B4CF41}" srcOrd="3" destOrd="0" parTransId="{3F4B1AB8-91DE-4D8A-B41F-8B41DB8EFAF2}" sibTransId="{DF3E94B5-8619-4F73-AF4E-68D124431A41}"/>
    <dgm:cxn modelId="{4CB1540F-8765-488A-93F6-FF64EBBB7CD4}" type="presParOf" srcId="{9832ED9F-1B81-47D9-9C7C-68955E380EED}" destId="{546104FF-E1BD-4751-ADE4-EDAF80370D8D}" srcOrd="0" destOrd="0" presId="urn:microsoft.com/office/officeart/2005/8/layout/default"/>
    <dgm:cxn modelId="{4B228EBF-293F-4BC0-99AC-C415D416A585}" type="presParOf" srcId="{9832ED9F-1B81-47D9-9C7C-68955E380EED}" destId="{6853DA6D-9082-4D48-9738-F4746B98E1CF}" srcOrd="1" destOrd="0" presId="urn:microsoft.com/office/officeart/2005/8/layout/default"/>
    <dgm:cxn modelId="{A242D973-E339-4F8A-8938-7D9D9F7A5A8B}" type="presParOf" srcId="{9832ED9F-1B81-47D9-9C7C-68955E380EED}" destId="{8771E809-5FD1-4255-878C-523FEF0BCBED}" srcOrd="2" destOrd="0" presId="urn:microsoft.com/office/officeart/2005/8/layout/default"/>
    <dgm:cxn modelId="{46256D78-0961-4BF4-9CEB-E24428E394F0}" type="presParOf" srcId="{9832ED9F-1B81-47D9-9C7C-68955E380EED}" destId="{4595461D-C8BF-4311-887F-E52A7991800E}" srcOrd="3" destOrd="0" presId="urn:microsoft.com/office/officeart/2005/8/layout/default"/>
    <dgm:cxn modelId="{AAF55A95-C4D0-4717-BEA8-F0338FAD4BF4}" type="presParOf" srcId="{9832ED9F-1B81-47D9-9C7C-68955E380EED}" destId="{2EDCF25F-59B7-4B9B-BE62-833532F4D335}" srcOrd="4" destOrd="0" presId="urn:microsoft.com/office/officeart/2005/8/layout/default"/>
    <dgm:cxn modelId="{7707A000-FC38-4E16-9205-A11F1AB5FBD6}" type="presParOf" srcId="{9832ED9F-1B81-47D9-9C7C-68955E380EED}" destId="{B7D5DCDB-B843-4144-95F3-CBAE941A2AC2}" srcOrd="5" destOrd="0" presId="urn:microsoft.com/office/officeart/2005/8/layout/default"/>
    <dgm:cxn modelId="{4DD0FA20-C6B9-4608-8AEE-E03F2689DC0A}" type="presParOf" srcId="{9832ED9F-1B81-47D9-9C7C-68955E380EED}" destId="{7D12756A-8029-418F-92A8-AE3064968819}" srcOrd="6" destOrd="0" presId="urn:microsoft.com/office/officeart/2005/8/layout/default"/>
    <dgm:cxn modelId="{C7B813DA-C9EA-4031-BB8A-5B9C03FD941D}" type="presParOf" srcId="{9832ED9F-1B81-47D9-9C7C-68955E380EED}" destId="{9B381775-AAF6-4A5A-AFC5-DD48E649052A}" srcOrd="7" destOrd="0" presId="urn:microsoft.com/office/officeart/2005/8/layout/default"/>
    <dgm:cxn modelId="{BAE30EBB-A9D2-4607-A7B7-0736A1E4B2E3}" type="presParOf" srcId="{9832ED9F-1B81-47D9-9C7C-68955E380EED}" destId="{2C1F91FD-5770-4E0F-957F-9D161D55E828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592EB67-F0AC-4235-80D9-407BEF0251B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B0C831D-3BE5-4FEE-AF84-4174A527D9E6}">
      <dgm:prSet/>
      <dgm:spPr/>
      <dgm:t>
        <a:bodyPr/>
        <a:lstStyle/>
        <a:p>
          <a:r>
            <a:rPr lang="en-US"/>
            <a:t>Effective team management requires</a:t>
          </a:r>
        </a:p>
      </dgm:t>
    </dgm:pt>
    <dgm:pt modelId="{07553908-329E-466B-A363-8A0DE6699921}" type="parTrans" cxnId="{11968C1A-E666-46AF-983D-2AAE152F7011}">
      <dgm:prSet/>
      <dgm:spPr/>
      <dgm:t>
        <a:bodyPr/>
        <a:lstStyle/>
        <a:p>
          <a:endParaRPr lang="en-US"/>
        </a:p>
      </dgm:t>
    </dgm:pt>
    <dgm:pt modelId="{98B1D00F-180C-41AB-ADF6-36AE38CBB24B}" type="sibTrans" cxnId="{11968C1A-E666-46AF-983D-2AAE152F7011}">
      <dgm:prSet/>
      <dgm:spPr/>
      <dgm:t>
        <a:bodyPr/>
        <a:lstStyle/>
        <a:p>
          <a:endParaRPr lang="en-US"/>
        </a:p>
      </dgm:t>
    </dgm:pt>
    <dgm:pt modelId="{E2380056-2B1E-41C9-A838-37561E85B45F}">
      <dgm:prSet/>
      <dgm:spPr/>
      <dgm:t>
        <a:bodyPr/>
        <a:lstStyle/>
        <a:p>
          <a:r>
            <a:rPr lang="en-US"/>
            <a:t>structured recruitment </a:t>
          </a:r>
        </a:p>
      </dgm:t>
    </dgm:pt>
    <dgm:pt modelId="{190EDD38-CCCC-4914-AC34-1381FB6E8701}" type="parTrans" cxnId="{F87CFF40-7883-48F4-B944-AD81E91E3832}">
      <dgm:prSet/>
      <dgm:spPr/>
      <dgm:t>
        <a:bodyPr/>
        <a:lstStyle/>
        <a:p>
          <a:endParaRPr lang="en-US"/>
        </a:p>
      </dgm:t>
    </dgm:pt>
    <dgm:pt modelId="{4CB06E77-A11C-47DF-9C49-FDB22E99E06D}" type="sibTrans" cxnId="{F87CFF40-7883-48F4-B944-AD81E91E3832}">
      <dgm:prSet/>
      <dgm:spPr/>
      <dgm:t>
        <a:bodyPr/>
        <a:lstStyle/>
        <a:p>
          <a:endParaRPr lang="en-US"/>
        </a:p>
      </dgm:t>
    </dgm:pt>
    <dgm:pt modelId="{84529D00-CC59-4642-86A3-541DFFFF2F0C}">
      <dgm:prSet/>
      <dgm:spPr/>
      <dgm:t>
        <a:bodyPr/>
        <a:lstStyle/>
        <a:p>
          <a:r>
            <a:rPr lang="en-US"/>
            <a:t>continuous staff development</a:t>
          </a:r>
        </a:p>
      </dgm:t>
    </dgm:pt>
    <dgm:pt modelId="{CAEC6A9E-FE92-48C6-9525-F6C91DDC3A04}" type="parTrans" cxnId="{4957E986-398F-4EF6-9B3A-B6FFBD36AB3B}">
      <dgm:prSet/>
      <dgm:spPr/>
      <dgm:t>
        <a:bodyPr/>
        <a:lstStyle/>
        <a:p>
          <a:endParaRPr lang="en-US"/>
        </a:p>
      </dgm:t>
    </dgm:pt>
    <dgm:pt modelId="{6CECD72A-39CA-4428-96F9-AEAA6CD1F95D}" type="sibTrans" cxnId="{4957E986-398F-4EF6-9B3A-B6FFBD36AB3B}">
      <dgm:prSet/>
      <dgm:spPr/>
      <dgm:t>
        <a:bodyPr/>
        <a:lstStyle/>
        <a:p>
          <a:endParaRPr lang="en-US"/>
        </a:p>
      </dgm:t>
    </dgm:pt>
    <dgm:pt modelId="{C146C379-3E18-4115-9652-1BA328EFC7FD}">
      <dgm:prSet/>
      <dgm:spPr/>
      <dgm:t>
        <a:bodyPr/>
        <a:lstStyle/>
        <a:p>
          <a:r>
            <a:rPr lang="en-US"/>
            <a:t>aligned with learner needs.</a:t>
          </a:r>
        </a:p>
      </dgm:t>
    </dgm:pt>
    <dgm:pt modelId="{103E2246-BA52-4BC6-837D-FABC395BDABD}" type="parTrans" cxnId="{A59E4A08-C221-42E3-A136-492AACECFC7B}">
      <dgm:prSet/>
      <dgm:spPr/>
      <dgm:t>
        <a:bodyPr/>
        <a:lstStyle/>
        <a:p>
          <a:endParaRPr lang="en-US"/>
        </a:p>
      </dgm:t>
    </dgm:pt>
    <dgm:pt modelId="{6898E4FD-4DD0-4186-8B1A-AB0348178CB9}" type="sibTrans" cxnId="{A59E4A08-C221-42E3-A136-492AACECFC7B}">
      <dgm:prSet/>
      <dgm:spPr/>
      <dgm:t>
        <a:bodyPr/>
        <a:lstStyle/>
        <a:p>
          <a:endParaRPr lang="en-US"/>
        </a:p>
      </dgm:t>
    </dgm:pt>
    <dgm:pt modelId="{DD84254F-C7DB-4E2C-A5E5-A9ADBE8179E2}" type="pres">
      <dgm:prSet presAssocID="{A592EB67-F0AC-4235-80D9-407BEF0251BC}" presName="linear" presStyleCnt="0">
        <dgm:presLayoutVars>
          <dgm:animLvl val="lvl"/>
          <dgm:resizeHandles val="exact"/>
        </dgm:presLayoutVars>
      </dgm:prSet>
      <dgm:spPr/>
    </dgm:pt>
    <dgm:pt modelId="{11E536B1-BFD4-4E8E-B0AD-0A2E232D440E}" type="pres">
      <dgm:prSet presAssocID="{7B0C831D-3BE5-4FEE-AF84-4174A527D9E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C6BD27C-9E4B-4B4F-92C7-0AAC4E7C8110}" type="pres">
      <dgm:prSet presAssocID="{98B1D00F-180C-41AB-ADF6-36AE38CBB24B}" presName="spacer" presStyleCnt="0"/>
      <dgm:spPr/>
    </dgm:pt>
    <dgm:pt modelId="{C4B340CE-E940-4748-A1EA-13D9F408333C}" type="pres">
      <dgm:prSet presAssocID="{E2380056-2B1E-41C9-A838-37561E85B45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34A0998-A2A7-4F29-B992-D7046D69D4EF}" type="pres">
      <dgm:prSet presAssocID="{4CB06E77-A11C-47DF-9C49-FDB22E99E06D}" presName="spacer" presStyleCnt="0"/>
      <dgm:spPr/>
    </dgm:pt>
    <dgm:pt modelId="{B7843705-9E37-40B8-8638-9DAFAF4D624B}" type="pres">
      <dgm:prSet presAssocID="{84529D00-CC59-4642-86A3-541DFFFF2F0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F21F355-D848-40F0-87E8-16F6D42F4E82}" type="pres">
      <dgm:prSet presAssocID="{6CECD72A-39CA-4428-96F9-AEAA6CD1F95D}" presName="spacer" presStyleCnt="0"/>
      <dgm:spPr/>
    </dgm:pt>
    <dgm:pt modelId="{64F3B73C-4439-42BD-94CA-BAA17FA66CA2}" type="pres">
      <dgm:prSet presAssocID="{C146C379-3E18-4115-9652-1BA328EFC7FD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59E4A08-C221-42E3-A136-492AACECFC7B}" srcId="{A592EB67-F0AC-4235-80D9-407BEF0251BC}" destId="{C146C379-3E18-4115-9652-1BA328EFC7FD}" srcOrd="3" destOrd="0" parTransId="{103E2246-BA52-4BC6-837D-FABC395BDABD}" sibTransId="{6898E4FD-4DD0-4186-8B1A-AB0348178CB9}"/>
    <dgm:cxn modelId="{11968C1A-E666-46AF-983D-2AAE152F7011}" srcId="{A592EB67-F0AC-4235-80D9-407BEF0251BC}" destId="{7B0C831D-3BE5-4FEE-AF84-4174A527D9E6}" srcOrd="0" destOrd="0" parTransId="{07553908-329E-466B-A363-8A0DE6699921}" sibTransId="{98B1D00F-180C-41AB-ADF6-36AE38CBB24B}"/>
    <dgm:cxn modelId="{1B2EB425-95C1-46E9-8AA5-BF7DB3A900DB}" type="presOf" srcId="{E2380056-2B1E-41C9-A838-37561E85B45F}" destId="{C4B340CE-E940-4748-A1EA-13D9F408333C}" srcOrd="0" destOrd="0" presId="urn:microsoft.com/office/officeart/2005/8/layout/vList2"/>
    <dgm:cxn modelId="{F87CFF40-7883-48F4-B944-AD81E91E3832}" srcId="{A592EB67-F0AC-4235-80D9-407BEF0251BC}" destId="{E2380056-2B1E-41C9-A838-37561E85B45F}" srcOrd="1" destOrd="0" parTransId="{190EDD38-CCCC-4914-AC34-1381FB6E8701}" sibTransId="{4CB06E77-A11C-47DF-9C49-FDB22E99E06D}"/>
    <dgm:cxn modelId="{29905A65-EE81-492D-B032-85B84F1049A7}" type="presOf" srcId="{C146C379-3E18-4115-9652-1BA328EFC7FD}" destId="{64F3B73C-4439-42BD-94CA-BAA17FA66CA2}" srcOrd="0" destOrd="0" presId="urn:microsoft.com/office/officeart/2005/8/layout/vList2"/>
    <dgm:cxn modelId="{053C0F4C-AD78-40CC-8377-F9B0ECFF3210}" type="presOf" srcId="{A592EB67-F0AC-4235-80D9-407BEF0251BC}" destId="{DD84254F-C7DB-4E2C-A5E5-A9ADBE8179E2}" srcOrd="0" destOrd="0" presId="urn:microsoft.com/office/officeart/2005/8/layout/vList2"/>
    <dgm:cxn modelId="{742E506D-77A4-4A30-91C1-4EE3364DED0C}" type="presOf" srcId="{7B0C831D-3BE5-4FEE-AF84-4174A527D9E6}" destId="{11E536B1-BFD4-4E8E-B0AD-0A2E232D440E}" srcOrd="0" destOrd="0" presId="urn:microsoft.com/office/officeart/2005/8/layout/vList2"/>
    <dgm:cxn modelId="{B8B50A56-BA8A-458A-B54C-2E37578034EE}" type="presOf" srcId="{84529D00-CC59-4642-86A3-541DFFFF2F0C}" destId="{B7843705-9E37-40B8-8638-9DAFAF4D624B}" srcOrd="0" destOrd="0" presId="urn:microsoft.com/office/officeart/2005/8/layout/vList2"/>
    <dgm:cxn modelId="{4957E986-398F-4EF6-9B3A-B6FFBD36AB3B}" srcId="{A592EB67-F0AC-4235-80D9-407BEF0251BC}" destId="{84529D00-CC59-4642-86A3-541DFFFF2F0C}" srcOrd="2" destOrd="0" parTransId="{CAEC6A9E-FE92-48C6-9525-F6C91DDC3A04}" sibTransId="{6CECD72A-39CA-4428-96F9-AEAA6CD1F95D}"/>
    <dgm:cxn modelId="{7FB668C2-1F7D-4B9B-B01C-6984D6B0EBD4}" type="presParOf" srcId="{DD84254F-C7DB-4E2C-A5E5-A9ADBE8179E2}" destId="{11E536B1-BFD4-4E8E-B0AD-0A2E232D440E}" srcOrd="0" destOrd="0" presId="urn:microsoft.com/office/officeart/2005/8/layout/vList2"/>
    <dgm:cxn modelId="{172575A9-132B-4404-9BEE-8D11F8F7BE86}" type="presParOf" srcId="{DD84254F-C7DB-4E2C-A5E5-A9ADBE8179E2}" destId="{EC6BD27C-9E4B-4B4F-92C7-0AAC4E7C8110}" srcOrd="1" destOrd="0" presId="urn:microsoft.com/office/officeart/2005/8/layout/vList2"/>
    <dgm:cxn modelId="{A084017F-D9D7-45EA-A424-655E910A2A17}" type="presParOf" srcId="{DD84254F-C7DB-4E2C-A5E5-A9ADBE8179E2}" destId="{C4B340CE-E940-4748-A1EA-13D9F408333C}" srcOrd="2" destOrd="0" presId="urn:microsoft.com/office/officeart/2005/8/layout/vList2"/>
    <dgm:cxn modelId="{9EC35962-282D-49B3-AEFB-2AF99D91C624}" type="presParOf" srcId="{DD84254F-C7DB-4E2C-A5E5-A9ADBE8179E2}" destId="{D34A0998-A2A7-4F29-B992-D7046D69D4EF}" srcOrd="3" destOrd="0" presId="urn:microsoft.com/office/officeart/2005/8/layout/vList2"/>
    <dgm:cxn modelId="{DDFC7C95-B03E-459A-AC1F-D93C6DF5E5C9}" type="presParOf" srcId="{DD84254F-C7DB-4E2C-A5E5-A9ADBE8179E2}" destId="{B7843705-9E37-40B8-8638-9DAFAF4D624B}" srcOrd="4" destOrd="0" presId="urn:microsoft.com/office/officeart/2005/8/layout/vList2"/>
    <dgm:cxn modelId="{20E0599F-858E-4FE4-BCA6-2F97D763BF81}" type="presParOf" srcId="{DD84254F-C7DB-4E2C-A5E5-A9ADBE8179E2}" destId="{1F21F355-D848-40F0-87E8-16F6D42F4E82}" srcOrd="5" destOrd="0" presId="urn:microsoft.com/office/officeart/2005/8/layout/vList2"/>
    <dgm:cxn modelId="{68D95D87-D956-4CB8-B9E7-22340C6DCAF0}" type="presParOf" srcId="{DD84254F-C7DB-4E2C-A5E5-A9ADBE8179E2}" destId="{64F3B73C-4439-42BD-94CA-BAA17FA66CA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5C04CA-1A69-4350-B5B3-56ADDDAFFE17}">
      <dsp:nvSpPr>
        <dsp:cNvPr id="0" name=""/>
        <dsp:cNvSpPr/>
      </dsp:nvSpPr>
      <dsp:spPr>
        <a:xfrm>
          <a:off x="3367512" y="0"/>
          <a:ext cx="4192805" cy="4192805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7B7BFF-84D3-4409-B9AB-959C3B9F3C92}">
      <dsp:nvSpPr>
        <dsp:cNvPr id="0" name=""/>
        <dsp:cNvSpPr/>
      </dsp:nvSpPr>
      <dsp:spPr>
        <a:xfrm>
          <a:off x="3765828" y="398316"/>
          <a:ext cx="1635193" cy="163519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Endeavour Academy – Oxfordshire</a:t>
          </a:r>
        </a:p>
      </dsp:txBody>
      <dsp:txXfrm>
        <a:off x="3845652" y="478140"/>
        <a:ext cx="1475545" cy="1475545"/>
      </dsp:txXfrm>
    </dsp:sp>
    <dsp:sp modelId="{DC28C69C-6B61-4381-B6F9-152D79F62CD1}">
      <dsp:nvSpPr>
        <dsp:cNvPr id="0" name=""/>
        <dsp:cNvSpPr/>
      </dsp:nvSpPr>
      <dsp:spPr>
        <a:xfrm>
          <a:off x="5526806" y="398316"/>
          <a:ext cx="1635193" cy="163519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Discovery Academy – Warwickshire</a:t>
          </a:r>
        </a:p>
      </dsp:txBody>
      <dsp:txXfrm>
        <a:off x="5606630" y="478140"/>
        <a:ext cx="1475545" cy="1475545"/>
      </dsp:txXfrm>
    </dsp:sp>
    <dsp:sp modelId="{D049B6B0-0292-4826-B659-DBF6B27D6691}">
      <dsp:nvSpPr>
        <dsp:cNvPr id="0" name=""/>
        <dsp:cNvSpPr/>
      </dsp:nvSpPr>
      <dsp:spPr>
        <a:xfrm>
          <a:off x="3765828" y="2159294"/>
          <a:ext cx="1635193" cy="163519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Quest Academy – Warwickshire</a:t>
          </a:r>
        </a:p>
      </dsp:txBody>
      <dsp:txXfrm>
        <a:off x="3845652" y="2239118"/>
        <a:ext cx="1475545" cy="1475545"/>
      </dsp:txXfrm>
    </dsp:sp>
    <dsp:sp modelId="{EEB024B9-56EE-4EB8-A847-A8D0BC1CAD8F}">
      <dsp:nvSpPr>
        <dsp:cNvPr id="0" name=""/>
        <dsp:cNvSpPr/>
      </dsp:nvSpPr>
      <dsp:spPr>
        <a:xfrm>
          <a:off x="5526806" y="2159294"/>
          <a:ext cx="1635193" cy="163519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Venture Academy – Warwickshire</a:t>
          </a:r>
        </a:p>
      </dsp:txBody>
      <dsp:txXfrm>
        <a:off x="5606630" y="2239118"/>
        <a:ext cx="1475545" cy="147554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376007-1AE5-49C5-89AD-5654A4AE8FDF}">
      <dsp:nvSpPr>
        <dsp:cNvPr id="0" name=""/>
        <dsp:cNvSpPr/>
      </dsp:nvSpPr>
      <dsp:spPr>
        <a:xfrm>
          <a:off x="1927186" y="1084422"/>
          <a:ext cx="41189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891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22070" y="1127930"/>
        <a:ext cx="22124" cy="4424"/>
      </dsp:txXfrm>
    </dsp:sp>
    <dsp:sp modelId="{49404EA1-D678-4B8C-8384-8014D0EE2A44}">
      <dsp:nvSpPr>
        <dsp:cNvPr id="0" name=""/>
        <dsp:cNvSpPr/>
      </dsp:nvSpPr>
      <dsp:spPr>
        <a:xfrm>
          <a:off x="5110" y="552979"/>
          <a:ext cx="1923876" cy="115432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72" tIns="98955" rIns="94272" bIns="98955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1. Identifying the Need</a:t>
          </a:r>
        </a:p>
      </dsp:txBody>
      <dsp:txXfrm>
        <a:off x="5110" y="552979"/>
        <a:ext cx="1923876" cy="1154325"/>
      </dsp:txXfrm>
    </dsp:sp>
    <dsp:sp modelId="{CDC0CCD0-E46B-429E-8A1F-73CE011C23A1}">
      <dsp:nvSpPr>
        <dsp:cNvPr id="0" name=""/>
        <dsp:cNvSpPr/>
      </dsp:nvSpPr>
      <dsp:spPr>
        <a:xfrm>
          <a:off x="4293554" y="1084422"/>
          <a:ext cx="41189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891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488438" y="1127930"/>
        <a:ext cx="22124" cy="4424"/>
      </dsp:txXfrm>
    </dsp:sp>
    <dsp:sp modelId="{950A55CB-227B-4A33-BEAD-02025A3E9740}">
      <dsp:nvSpPr>
        <dsp:cNvPr id="0" name=""/>
        <dsp:cNvSpPr/>
      </dsp:nvSpPr>
      <dsp:spPr>
        <a:xfrm>
          <a:off x="2371478" y="552979"/>
          <a:ext cx="1923876" cy="115432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72" tIns="98955" rIns="94272" bIns="98955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2. Defining Job Role</a:t>
          </a:r>
        </a:p>
      </dsp:txBody>
      <dsp:txXfrm>
        <a:off x="2371478" y="552979"/>
        <a:ext cx="1923876" cy="1154325"/>
      </dsp:txXfrm>
    </dsp:sp>
    <dsp:sp modelId="{0DE84219-3DD8-4D51-94E3-69D681B89245}">
      <dsp:nvSpPr>
        <dsp:cNvPr id="0" name=""/>
        <dsp:cNvSpPr/>
      </dsp:nvSpPr>
      <dsp:spPr>
        <a:xfrm>
          <a:off x="967048" y="1705505"/>
          <a:ext cx="4732735" cy="411891"/>
        </a:xfrm>
        <a:custGeom>
          <a:avLst/>
          <a:gdLst/>
          <a:ahLst/>
          <a:cxnLst/>
          <a:rect l="0" t="0" r="0" b="0"/>
          <a:pathLst>
            <a:path>
              <a:moveTo>
                <a:pt x="4732735" y="0"/>
              </a:moveTo>
              <a:lnTo>
                <a:pt x="4732735" y="223045"/>
              </a:lnTo>
              <a:lnTo>
                <a:pt x="0" y="223045"/>
              </a:lnTo>
              <a:lnTo>
                <a:pt x="0" y="411891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14582" y="1909238"/>
        <a:ext cx="237668" cy="4424"/>
      </dsp:txXfrm>
    </dsp:sp>
    <dsp:sp modelId="{7D042E3A-8550-440D-8F96-EA5A126765C1}">
      <dsp:nvSpPr>
        <dsp:cNvPr id="0" name=""/>
        <dsp:cNvSpPr/>
      </dsp:nvSpPr>
      <dsp:spPr>
        <a:xfrm>
          <a:off x="4737846" y="552979"/>
          <a:ext cx="1923876" cy="1154325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72" tIns="98955" rIns="94272" bIns="98955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3. Attracting Candidates</a:t>
          </a:r>
        </a:p>
      </dsp:txBody>
      <dsp:txXfrm>
        <a:off x="4737846" y="552979"/>
        <a:ext cx="1923876" cy="1154325"/>
      </dsp:txXfrm>
    </dsp:sp>
    <dsp:sp modelId="{239A2497-EC22-4F35-A3F6-0AB3E7802784}">
      <dsp:nvSpPr>
        <dsp:cNvPr id="0" name=""/>
        <dsp:cNvSpPr/>
      </dsp:nvSpPr>
      <dsp:spPr>
        <a:xfrm>
          <a:off x="1927186" y="2681239"/>
          <a:ext cx="41189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891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22070" y="2724747"/>
        <a:ext cx="22124" cy="4424"/>
      </dsp:txXfrm>
    </dsp:sp>
    <dsp:sp modelId="{B6D0D9A3-B7D4-4981-A1CA-E29317DC5A5D}">
      <dsp:nvSpPr>
        <dsp:cNvPr id="0" name=""/>
        <dsp:cNvSpPr/>
      </dsp:nvSpPr>
      <dsp:spPr>
        <a:xfrm>
          <a:off x="5110" y="2149797"/>
          <a:ext cx="1923876" cy="1154325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72" tIns="98955" rIns="94272" bIns="98955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4. Shortlisting</a:t>
          </a:r>
        </a:p>
      </dsp:txBody>
      <dsp:txXfrm>
        <a:off x="5110" y="2149797"/>
        <a:ext cx="1923876" cy="1154325"/>
      </dsp:txXfrm>
    </dsp:sp>
    <dsp:sp modelId="{11C77153-DEA7-4A37-BA76-5ACF9EC07874}">
      <dsp:nvSpPr>
        <dsp:cNvPr id="0" name=""/>
        <dsp:cNvSpPr/>
      </dsp:nvSpPr>
      <dsp:spPr>
        <a:xfrm>
          <a:off x="4293554" y="2681239"/>
          <a:ext cx="41189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891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488438" y="2724747"/>
        <a:ext cx="22124" cy="4424"/>
      </dsp:txXfrm>
    </dsp:sp>
    <dsp:sp modelId="{78257BE2-FB85-4C1B-B14A-2DC3485302D9}">
      <dsp:nvSpPr>
        <dsp:cNvPr id="0" name=""/>
        <dsp:cNvSpPr/>
      </dsp:nvSpPr>
      <dsp:spPr>
        <a:xfrm>
          <a:off x="2371478" y="2149797"/>
          <a:ext cx="1923876" cy="1154325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72" tIns="98955" rIns="94272" bIns="98955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5. Selection</a:t>
          </a:r>
        </a:p>
      </dsp:txBody>
      <dsp:txXfrm>
        <a:off x="2371478" y="2149797"/>
        <a:ext cx="1923876" cy="1154325"/>
      </dsp:txXfrm>
    </dsp:sp>
    <dsp:sp modelId="{36A27768-6644-4653-B9EA-04A039972ECD}">
      <dsp:nvSpPr>
        <dsp:cNvPr id="0" name=""/>
        <dsp:cNvSpPr/>
      </dsp:nvSpPr>
      <dsp:spPr>
        <a:xfrm>
          <a:off x="967048" y="3302322"/>
          <a:ext cx="4732735" cy="411891"/>
        </a:xfrm>
        <a:custGeom>
          <a:avLst/>
          <a:gdLst/>
          <a:ahLst/>
          <a:cxnLst/>
          <a:rect l="0" t="0" r="0" b="0"/>
          <a:pathLst>
            <a:path>
              <a:moveTo>
                <a:pt x="4732735" y="0"/>
              </a:moveTo>
              <a:lnTo>
                <a:pt x="4732735" y="223045"/>
              </a:lnTo>
              <a:lnTo>
                <a:pt x="0" y="223045"/>
              </a:lnTo>
              <a:lnTo>
                <a:pt x="0" y="411891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14582" y="3506056"/>
        <a:ext cx="237668" cy="4424"/>
      </dsp:txXfrm>
    </dsp:sp>
    <dsp:sp modelId="{3DCD0510-3EDA-41E8-96FF-A91CB681BED5}">
      <dsp:nvSpPr>
        <dsp:cNvPr id="0" name=""/>
        <dsp:cNvSpPr/>
      </dsp:nvSpPr>
      <dsp:spPr>
        <a:xfrm>
          <a:off x="4737846" y="2149797"/>
          <a:ext cx="1923876" cy="115432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72" tIns="98955" rIns="94272" bIns="98955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6. Decision‑Making</a:t>
          </a:r>
        </a:p>
      </dsp:txBody>
      <dsp:txXfrm>
        <a:off x="4737846" y="2149797"/>
        <a:ext cx="1923876" cy="1154325"/>
      </dsp:txXfrm>
    </dsp:sp>
    <dsp:sp modelId="{320E8B0D-E9EE-405B-BF22-31C0C55EE09F}">
      <dsp:nvSpPr>
        <dsp:cNvPr id="0" name=""/>
        <dsp:cNvSpPr/>
      </dsp:nvSpPr>
      <dsp:spPr>
        <a:xfrm>
          <a:off x="5110" y="3746614"/>
          <a:ext cx="1923876" cy="115432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72" tIns="98955" rIns="94272" bIns="98955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7. Onboarding</a:t>
          </a:r>
        </a:p>
      </dsp:txBody>
      <dsp:txXfrm>
        <a:off x="5110" y="3746614"/>
        <a:ext cx="1923876" cy="115432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1EA85A-7481-4218-9381-E5D29ACB06B9}">
      <dsp:nvSpPr>
        <dsp:cNvPr id="0" name=""/>
        <dsp:cNvSpPr/>
      </dsp:nvSpPr>
      <dsp:spPr>
        <a:xfrm>
          <a:off x="0" y="0"/>
          <a:ext cx="8412480" cy="95729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Job description outlines responsibilities</a:t>
          </a:r>
        </a:p>
      </dsp:txBody>
      <dsp:txXfrm>
        <a:off x="28038" y="28038"/>
        <a:ext cx="7298593" cy="901218"/>
      </dsp:txXfrm>
    </dsp:sp>
    <dsp:sp modelId="{B7FE4816-B565-4F4C-AC1E-4A2ECF23D2B0}">
      <dsp:nvSpPr>
        <dsp:cNvPr id="0" name=""/>
        <dsp:cNvSpPr/>
      </dsp:nvSpPr>
      <dsp:spPr>
        <a:xfrm>
          <a:off x="704545" y="1131347"/>
          <a:ext cx="8412480" cy="95729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Person specification defines qualifications</a:t>
          </a:r>
        </a:p>
      </dsp:txBody>
      <dsp:txXfrm>
        <a:off x="732583" y="1159385"/>
        <a:ext cx="7029617" cy="901218"/>
      </dsp:txXfrm>
    </dsp:sp>
    <dsp:sp modelId="{5857C9A7-AAC7-4FCC-B6C3-26C3830EC523}">
      <dsp:nvSpPr>
        <dsp:cNvPr id="0" name=""/>
        <dsp:cNvSpPr/>
      </dsp:nvSpPr>
      <dsp:spPr>
        <a:xfrm>
          <a:off x="1398574" y="2262695"/>
          <a:ext cx="8412480" cy="95729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experience</a:t>
          </a:r>
        </a:p>
      </dsp:txBody>
      <dsp:txXfrm>
        <a:off x="1426612" y="2290733"/>
        <a:ext cx="7040133" cy="901218"/>
      </dsp:txXfrm>
    </dsp:sp>
    <dsp:sp modelId="{A32A85E4-278B-48ED-9CB6-5783FE82D9B2}">
      <dsp:nvSpPr>
        <dsp:cNvPr id="0" name=""/>
        <dsp:cNvSpPr/>
      </dsp:nvSpPr>
      <dsp:spPr>
        <a:xfrm>
          <a:off x="2103119" y="3394043"/>
          <a:ext cx="8412480" cy="95729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behavioural </a:t>
          </a:r>
          <a:r>
            <a:rPr lang="en-GB" sz="2900" kern="1200"/>
            <a:t> </a:t>
          </a:r>
          <a:r>
            <a:rPr lang="en-US" sz="2900" kern="1200"/>
            <a:t>competencies.</a:t>
          </a:r>
        </a:p>
      </dsp:txBody>
      <dsp:txXfrm>
        <a:off x="2131157" y="3422081"/>
        <a:ext cx="7029617" cy="901218"/>
      </dsp:txXfrm>
    </dsp:sp>
    <dsp:sp modelId="{0DB56DDC-D8BD-4D7C-93B2-77EFB5F625A8}">
      <dsp:nvSpPr>
        <dsp:cNvPr id="0" name=""/>
        <dsp:cNvSpPr/>
      </dsp:nvSpPr>
      <dsp:spPr>
        <a:xfrm>
          <a:off x="7790238" y="733200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7930242" y="733200"/>
        <a:ext cx="342233" cy="468236"/>
      </dsp:txXfrm>
    </dsp:sp>
    <dsp:sp modelId="{A4952301-E8AC-4DC8-AB5F-5FD4BAEDE815}">
      <dsp:nvSpPr>
        <dsp:cNvPr id="0" name=""/>
        <dsp:cNvSpPr/>
      </dsp:nvSpPr>
      <dsp:spPr>
        <a:xfrm>
          <a:off x="8494783" y="1864548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8634787" y="1864548"/>
        <a:ext cx="342233" cy="468236"/>
      </dsp:txXfrm>
    </dsp:sp>
    <dsp:sp modelId="{F1044D29-F73D-42B9-A434-2B0DE8CEE731}">
      <dsp:nvSpPr>
        <dsp:cNvPr id="0" name=""/>
        <dsp:cNvSpPr/>
      </dsp:nvSpPr>
      <dsp:spPr>
        <a:xfrm>
          <a:off x="9188813" y="2995896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9328817" y="2995896"/>
        <a:ext cx="342233" cy="46823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76AF0F-FAA5-416F-963E-96CEEE98EC10}">
      <dsp:nvSpPr>
        <dsp:cNvPr id="0" name=""/>
        <dsp:cNvSpPr/>
      </dsp:nvSpPr>
      <dsp:spPr>
        <a:xfrm>
          <a:off x="0" y="75719"/>
          <a:ext cx="6096000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u="sng" kern="1200" dirty="0">
              <a:solidFill>
                <a:schemeClr val="accent6">
                  <a:lumMod val="60000"/>
                  <a:lumOff val="40000"/>
                </a:schemeClr>
              </a:solidFill>
            </a:rPr>
            <a:t>Behaviourism(skinner)</a:t>
          </a:r>
          <a:endParaRPr lang="en-US" sz="1600" kern="1200" dirty="0">
            <a:solidFill>
              <a:schemeClr val="accent6">
                <a:lumMod val="60000"/>
                <a:lumOff val="40000"/>
              </a:schemeClr>
            </a:solidFill>
          </a:endParaRPr>
        </a:p>
      </dsp:txBody>
      <dsp:txXfrm>
        <a:off x="19191" y="94910"/>
        <a:ext cx="6057618" cy="354738"/>
      </dsp:txXfrm>
    </dsp:sp>
    <dsp:sp modelId="{A73FEC6A-471F-4FD6-AE6D-DC0AE94FA1BB}">
      <dsp:nvSpPr>
        <dsp:cNvPr id="0" name=""/>
        <dsp:cNvSpPr/>
      </dsp:nvSpPr>
      <dsp:spPr>
        <a:xfrm>
          <a:off x="0" y="514919"/>
          <a:ext cx="6096000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learning  through repetition,   routines and rewards</a:t>
          </a:r>
          <a:endParaRPr lang="en-US" sz="1600" kern="1200" dirty="0"/>
        </a:p>
      </dsp:txBody>
      <dsp:txXfrm>
        <a:off x="19191" y="534110"/>
        <a:ext cx="6057618" cy="354738"/>
      </dsp:txXfrm>
    </dsp:sp>
    <dsp:sp modelId="{76F78FB5-9D1D-4652-AAAD-C8D79D822537}">
      <dsp:nvSpPr>
        <dsp:cNvPr id="0" name=""/>
        <dsp:cNvSpPr/>
      </dsp:nvSpPr>
      <dsp:spPr>
        <a:xfrm>
          <a:off x="0" y="954119"/>
          <a:ext cx="6096000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Positive reinforcement helps build good behaviour.</a:t>
          </a:r>
          <a:endParaRPr lang="en-US" sz="1600" kern="1200"/>
        </a:p>
      </dsp:txBody>
      <dsp:txXfrm>
        <a:off x="19191" y="973310"/>
        <a:ext cx="6057618" cy="354738"/>
      </dsp:txXfrm>
    </dsp:sp>
    <dsp:sp modelId="{10CFF187-7A1A-4A01-BCC8-B5AF48F39A92}">
      <dsp:nvSpPr>
        <dsp:cNvPr id="0" name=""/>
        <dsp:cNvSpPr/>
      </dsp:nvSpPr>
      <dsp:spPr>
        <a:xfrm>
          <a:off x="0" y="1393319"/>
          <a:ext cx="6096000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u="sng" kern="1200" dirty="0">
              <a:solidFill>
                <a:schemeClr val="accent6">
                  <a:lumMod val="60000"/>
                  <a:lumOff val="40000"/>
                </a:schemeClr>
              </a:solidFill>
            </a:rPr>
            <a:t>Humanistic Theory  (Maslow)</a:t>
          </a:r>
          <a:endParaRPr lang="en-US" sz="1600" kern="1200" dirty="0">
            <a:solidFill>
              <a:schemeClr val="accent6">
                <a:lumMod val="60000"/>
                <a:lumOff val="40000"/>
              </a:schemeClr>
            </a:solidFill>
          </a:endParaRPr>
        </a:p>
      </dsp:txBody>
      <dsp:txXfrm>
        <a:off x="19191" y="1412510"/>
        <a:ext cx="6057618" cy="354738"/>
      </dsp:txXfrm>
    </dsp:sp>
    <dsp:sp modelId="{36B30B90-3874-4B57-A9AC-FC5CF2B52A2E}">
      <dsp:nvSpPr>
        <dsp:cNvPr id="0" name=""/>
        <dsp:cNvSpPr/>
      </dsp:nvSpPr>
      <dsp:spPr>
        <a:xfrm>
          <a:off x="0" y="1832519"/>
          <a:ext cx="6096000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learning  best when their emotional and physical needs are met.</a:t>
          </a:r>
          <a:endParaRPr lang="en-US" sz="1600" kern="1200" dirty="0"/>
        </a:p>
      </dsp:txBody>
      <dsp:txXfrm>
        <a:off x="19191" y="1851710"/>
        <a:ext cx="6057618" cy="354738"/>
      </dsp:txXfrm>
    </dsp:sp>
    <dsp:sp modelId="{06EB19FE-1358-42CF-9C70-75464003876B}">
      <dsp:nvSpPr>
        <dsp:cNvPr id="0" name=""/>
        <dsp:cNvSpPr/>
      </dsp:nvSpPr>
      <dsp:spPr>
        <a:xfrm>
          <a:off x="0" y="2271719"/>
          <a:ext cx="6096000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Feeling safe and supported is essential.</a:t>
          </a:r>
          <a:endParaRPr lang="en-US" sz="1600" kern="1200"/>
        </a:p>
      </dsp:txBody>
      <dsp:txXfrm>
        <a:off x="19191" y="2290910"/>
        <a:ext cx="6057618" cy="354738"/>
      </dsp:txXfrm>
    </dsp:sp>
    <dsp:sp modelId="{C98C3AB3-1746-4210-A58E-E0FEB2A51C68}">
      <dsp:nvSpPr>
        <dsp:cNvPr id="0" name=""/>
        <dsp:cNvSpPr/>
      </dsp:nvSpPr>
      <dsp:spPr>
        <a:xfrm>
          <a:off x="0" y="2710919"/>
          <a:ext cx="6096000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u="sng" kern="1200" dirty="0">
              <a:solidFill>
                <a:schemeClr val="accent6">
                  <a:lumMod val="60000"/>
                  <a:lumOff val="40000"/>
                </a:schemeClr>
              </a:solidFill>
            </a:rPr>
            <a:t>Cognitive Development(Piaget)</a:t>
          </a:r>
          <a:endParaRPr lang="en-US" sz="1600" kern="1200" dirty="0">
            <a:solidFill>
              <a:schemeClr val="accent6">
                <a:lumMod val="60000"/>
                <a:lumOff val="40000"/>
              </a:schemeClr>
            </a:solidFill>
          </a:endParaRPr>
        </a:p>
      </dsp:txBody>
      <dsp:txXfrm>
        <a:off x="19191" y="2730110"/>
        <a:ext cx="6057618" cy="354738"/>
      </dsp:txXfrm>
    </dsp:sp>
    <dsp:sp modelId="{A80A43E5-A645-4CA4-AF80-6DA8D15B6131}">
      <dsp:nvSpPr>
        <dsp:cNvPr id="0" name=""/>
        <dsp:cNvSpPr/>
      </dsp:nvSpPr>
      <dsp:spPr>
        <a:xfrm>
          <a:off x="0" y="3150119"/>
          <a:ext cx="6096000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Learning  in stages </a:t>
          </a:r>
          <a:endParaRPr lang="en-US" sz="1600" kern="1200" dirty="0"/>
        </a:p>
      </dsp:txBody>
      <dsp:txXfrm>
        <a:off x="19191" y="3169310"/>
        <a:ext cx="6057618" cy="354738"/>
      </dsp:txXfrm>
    </dsp:sp>
    <dsp:sp modelId="{5C6DD883-4992-4D71-B22F-CD57FC382412}">
      <dsp:nvSpPr>
        <dsp:cNvPr id="0" name=""/>
        <dsp:cNvSpPr/>
      </dsp:nvSpPr>
      <dsp:spPr>
        <a:xfrm>
          <a:off x="0" y="3606076"/>
          <a:ext cx="6096000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Hands on activities</a:t>
          </a:r>
          <a:endParaRPr lang="en-US" sz="1600" kern="1200"/>
        </a:p>
      </dsp:txBody>
      <dsp:txXfrm>
        <a:off x="19191" y="3625267"/>
        <a:ext cx="6057618" cy="354738"/>
      </dsp:txXfrm>
    </dsp:sp>
    <dsp:sp modelId="{CE2B3F6C-6E58-45AC-8849-53CA64FF5F3B}">
      <dsp:nvSpPr>
        <dsp:cNvPr id="0" name=""/>
        <dsp:cNvSpPr/>
      </dsp:nvSpPr>
      <dsp:spPr>
        <a:xfrm>
          <a:off x="0" y="4104239"/>
          <a:ext cx="6096000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Step by step tasks support their thinking.</a:t>
          </a:r>
          <a:endParaRPr lang="en-US" sz="1600" kern="1200"/>
        </a:p>
      </dsp:txBody>
      <dsp:txXfrm>
        <a:off x="19191" y="4123430"/>
        <a:ext cx="6057618" cy="35473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6104FF-E1BD-4751-ADE4-EDAF80370D8D}">
      <dsp:nvSpPr>
        <dsp:cNvPr id="0" name=""/>
        <dsp:cNvSpPr/>
      </dsp:nvSpPr>
      <dsp:spPr>
        <a:xfrm>
          <a:off x="704620" y="2327"/>
          <a:ext cx="1965312" cy="11791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PBS training</a:t>
          </a:r>
        </a:p>
      </dsp:txBody>
      <dsp:txXfrm>
        <a:off x="704620" y="2327"/>
        <a:ext cx="1965312" cy="1179187"/>
      </dsp:txXfrm>
    </dsp:sp>
    <dsp:sp modelId="{8771E809-5FD1-4255-878C-523FEF0BCBED}">
      <dsp:nvSpPr>
        <dsp:cNvPr id="0" name=""/>
        <dsp:cNvSpPr/>
      </dsp:nvSpPr>
      <dsp:spPr>
        <a:xfrm>
          <a:off x="2866464" y="2327"/>
          <a:ext cx="1965312" cy="11791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restraint reduction</a:t>
          </a:r>
        </a:p>
      </dsp:txBody>
      <dsp:txXfrm>
        <a:off x="2866464" y="2327"/>
        <a:ext cx="1965312" cy="1179187"/>
      </dsp:txXfrm>
    </dsp:sp>
    <dsp:sp modelId="{2EDCF25F-59B7-4B9B-BE62-833532F4D335}">
      <dsp:nvSpPr>
        <dsp:cNvPr id="0" name=""/>
        <dsp:cNvSpPr/>
      </dsp:nvSpPr>
      <dsp:spPr>
        <a:xfrm>
          <a:off x="704620" y="1378046"/>
          <a:ext cx="1965312" cy="11791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wellbeing support</a:t>
          </a:r>
        </a:p>
      </dsp:txBody>
      <dsp:txXfrm>
        <a:off x="704620" y="1378046"/>
        <a:ext cx="1965312" cy="1179187"/>
      </dsp:txXfrm>
    </dsp:sp>
    <dsp:sp modelId="{7D12756A-8029-418F-92A8-AE3064968819}">
      <dsp:nvSpPr>
        <dsp:cNvPr id="0" name=""/>
        <dsp:cNvSpPr/>
      </dsp:nvSpPr>
      <dsp:spPr>
        <a:xfrm>
          <a:off x="2866464" y="1378046"/>
          <a:ext cx="1965312" cy="11791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sensory and communication strategies</a:t>
          </a:r>
        </a:p>
      </dsp:txBody>
      <dsp:txXfrm>
        <a:off x="2866464" y="1378046"/>
        <a:ext cx="1965312" cy="1179187"/>
      </dsp:txXfrm>
    </dsp:sp>
    <dsp:sp modelId="{2C1F91FD-5770-4E0F-957F-9D161D55E828}">
      <dsp:nvSpPr>
        <dsp:cNvPr id="0" name=""/>
        <dsp:cNvSpPr/>
      </dsp:nvSpPr>
      <dsp:spPr>
        <a:xfrm>
          <a:off x="1785542" y="2753765"/>
          <a:ext cx="1965312" cy="11791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mandatory autism training.</a:t>
          </a:r>
        </a:p>
      </dsp:txBody>
      <dsp:txXfrm>
        <a:off x="1785542" y="2753765"/>
        <a:ext cx="1965312" cy="117918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E536B1-BFD4-4E8E-B0AD-0A2E232D440E}">
      <dsp:nvSpPr>
        <dsp:cNvPr id="0" name=""/>
        <dsp:cNvSpPr/>
      </dsp:nvSpPr>
      <dsp:spPr>
        <a:xfrm>
          <a:off x="0" y="577680"/>
          <a:ext cx="5536397" cy="638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Effective team management requires</a:t>
          </a:r>
        </a:p>
      </dsp:txBody>
      <dsp:txXfrm>
        <a:off x="31185" y="608865"/>
        <a:ext cx="5474027" cy="576450"/>
      </dsp:txXfrm>
    </dsp:sp>
    <dsp:sp modelId="{C4B340CE-E940-4748-A1EA-13D9F408333C}">
      <dsp:nvSpPr>
        <dsp:cNvPr id="0" name=""/>
        <dsp:cNvSpPr/>
      </dsp:nvSpPr>
      <dsp:spPr>
        <a:xfrm>
          <a:off x="0" y="1291380"/>
          <a:ext cx="5536397" cy="638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structured recruitment </a:t>
          </a:r>
        </a:p>
      </dsp:txBody>
      <dsp:txXfrm>
        <a:off x="31185" y="1322565"/>
        <a:ext cx="5474027" cy="576450"/>
      </dsp:txXfrm>
    </dsp:sp>
    <dsp:sp modelId="{B7843705-9E37-40B8-8638-9DAFAF4D624B}">
      <dsp:nvSpPr>
        <dsp:cNvPr id="0" name=""/>
        <dsp:cNvSpPr/>
      </dsp:nvSpPr>
      <dsp:spPr>
        <a:xfrm>
          <a:off x="0" y="2005080"/>
          <a:ext cx="5536397" cy="638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continuous staff development</a:t>
          </a:r>
        </a:p>
      </dsp:txBody>
      <dsp:txXfrm>
        <a:off x="31185" y="2036265"/>
        <a:ext cx="5474027" cy="576450"/>
      </dsp:txXfrm>
    </dsp:sp>
    <dsp:sp modelId="{64F3B73C-4439-42BD-94CA-BAA17FA66CA2}">
      <dsp:nvSpPr>
        <dsp:cNvPr id="0" name=""/>
        <dsp:cNvSpPr/>
      </dsp:nvSpPr>
      <dsp:spPr>
        <a:xfrm>
          <a:off x="0" y="2718780"/>
          <a:ext cx="5536397" cy="638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aligned with learner needs.</a:t>
          </a:r>
        </a:p>
      </dsp:txBody>
      <dsp:txXfrm>
        <a:off x="31185" y="2749965"/>
        <a:ext cx="5474027" cy="5764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09:19:21.886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0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09:19:49.659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4 24575,'0'-4'-8191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88EBA2-394F-49A8-BA29-B250FCCF6E68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E82EBC-3593-4F0F-A2FB-CCF1E8B0F8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037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E82EBC-3593-4F0F-A2FB-CCF1E8B0F89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6914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E23790-3989-88AD-BE93-898CD7357F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FF245F-B614-B52C-5874-76D09DB22A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3CAAE4-4A7D-FB77-76D7-DA3D04B2CD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E0398-8745-48C5-8192-D00963C1A5C7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442608-9ACE-8391-B4FE-00DADCFB9C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59334B-B16D-CB97-344F-52E56D56DF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FB21B-D9FA-472F-AFD3-3A8E27B423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9623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F46988-0CDF-C577-06C7-B4A72D5605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835113-4D86-2B4C-E072-8BF11EF7CD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6B3A08-5A6B-19B2-1BA5-B7C6F87845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E0398-8745-48C5-8192-D00963C1A5C7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2F0E8A-1A05-2552-CB5A-853615704B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F4D266-9E1A-E05F-75B7-02CE2A01AA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FB21B-D9FA-472F-AFD3-3A8E27B423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7188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58757-8E4F-243E-19A0-727691301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DED585-80A0-40BC-EE76-9B725A2285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BFA87B-18B3-98C0-6D06-15C1A857DE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E0398-8745-48C5-8192-D00963C1A5C7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61485F-ED75-50CB-EEF7-932357FDF9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C8261-928C-8275-86B6-0A649EEDF5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FB21B-D9FA-472F-AFD3-3A8E27B423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2751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3A478-2F86-75B4-2A7A-57673DB89A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5BE861-96B6-242E-D768-0DE4CB5F85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7620AC-902B-E9F9-348C-CE0BDCE95F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A3A35B-87B9-24B5-785F-8B86C71231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E0398-8745-48C5-8192-D00963C1A5C7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AFE92E-496D-B17B-BE0E-B1CBFD977A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120976-BD1D-32D4-18A1-EA3E785D78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FB21B-D9FA-472F-AFD3-3A8E27B423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2600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B269C-3E71-ABB4-F0CC-77F9E095F2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E12E9E-86CB-A7E5-C04F-043EC0A584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C2B98A-7835-6982-4DC6-AA9A6ED011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D0D4A11-02E5-8573-577B-3B49B1A7CFD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BF2E5D-213A-2330-B458-EB3D7361934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DAAF103-D209-642A-8439-AEB36DA13A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E0398-8745-48C5-8192-D00963C1A5C7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B6B721-AFB6-50AD-77BC-929AD2302A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4CE4B9-D040-6722-F05F-95278DD378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FB21B-D9FA-472F-AFD3-3A8E27B423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1147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EF987B-E6DC-B41A-771A-C1B748C841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D25DF8-62E1-47A4-829E-6723950A73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E0398-8745-48C5-8192-D00963C1A5C7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2A8A45-AC6C-02BA-9616-DCA28764D1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DFD71D-EF05-6547-B8AA-997FDFE9C4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FB21B-D9FA-472F-AFD3-3A8E27B423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479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88B890-AB28-F695-253A-5E6E796651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E0398-8745-48C5-8192-D00963C1A5C7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3D2096-6A5F-5246-E784-53267B01F2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7904AD-F2FF-7057-6A5E-6658088C03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FB21B-D9FA-472F-AFD3-3A8E27B423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5795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4ADE2-BBEA-37E9-2672-D7558D813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1477D8-75B7-DC9B-5718-F31EA2B24B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D13150-7D27-23BB-4485-125B9B3411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2EBEF5-212E-566C-E1AA-6DC14CD6BA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E0398-8745-48C5-8192-D00963C1A5C7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54051B-B0AA-A2B9-3310-2CA12BEDDF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7CC24E-D0FC-01A5-3590-970F859275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FB21B-D9FA-472F-AFD3-3A8E27B423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5763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09F55-7617-FA47-C2E7-C0A8B122B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8702B3-05D8-FD2E-E28F-B75C80E171A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4CEBCF-2AB6-E1E7-6987-AB3BAE6BB0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D80A85-EE64-C50F-0459-B4CCFFCE3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E0398-8745-48C5-8192-D00963C1A5C7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C47F60-7D70-0EBD-DE2A-7E955A11A8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4D0F56-8298-878D-5401-1BD1C8E25B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FB21B-D9FA-472F-AFD3-3A8E27B423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6685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02987-9C82-6859-DE05-EE43B33023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C92358-5DA8-4021-6CED-0258503040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0AA08F-A248-6DC2-FAFD-DA40926B7A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E0398-8745-48C5-8192-D00963C1A5C7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E75DA0-28D0-21BF-ACD4-86F7967395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CBF70A-D66E-C745-F77D-CB7454E8B7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FB21B-D9FA-472F-AFD3-3A8E27B423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9850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FF7EE8-CEE4-68E1-22E5-22CFC3342FA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7E0995-2C62-EF94-F9B0-01C841F8AA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184E8B-A26B-0389-C230-2D0ADEB3DF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E0398-8745-48C5-8192-D00963C1A5C7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9D039D-300B-D4C3-491B-E4C9076F48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A14FFA-2E6B-F7A3-22FF-3DAE075101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FB21B-D9FA-472F-AFD3-3A8E27B423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6229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0C13069-1FB8-BC79-73AB-6A5FB7B5B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A7D041-8549-A1CC-557E-993A661495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6E2DA0-5D1F-A682-4979-99A6C70178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CBE0398-8745-48C5-8192-D00963C1A5C7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26CC99-7CCA-EE6F-AAD8-902DBCEEB4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F95938-11E0-8EC9-1274-F8AB110DFB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60FB21B-D9FA-472F-AFD3-3A8E27B423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3823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microsoft.com/office/2018/10/relationships/comments" Target="../comments/modernComment_101_D8BA104F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copilotsearch?q=the+process+of+recruitment&amp;form=CSBRAND" TargetMode="External"/><Relationship Id="rId2" Type="http://schemas.openxmlformats.org/officeDocument/2006/relationships/hyperlink" Target="https://www.macintyreacademies.org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instituteprojectmanagement.com/blog/the-5-stages-of-team-development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jpg"/><Relationship Id="rId5" Type="http://schemas.openxmlformats.org/officeDocument/2006/relationships/customXml" Target="../ink/ink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73C994B4-9721-4148-9EEC-6793CECDE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3" y="-1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F9D95E49-763A-4886-B038-82F734740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D8BC5CF3-F657-4FA8-9F22-6B38CF646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1252146"/>
            <a:ext cx="303952" cy="4351187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8B928ACE-46CB-4CDC-A655-7180EC6A8B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4" y="699899"/>
            <a:ext cx="10713676" cy="54333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0845F3-53EF-AD96-AB3D-9E27ED73FC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56403" y="576263"/>
            <a:ext cx="5905738" cy="2967606"/>
          </a:xfrm>
        </p:spPr>
        <p:txBody>
          <a:bodyPr anchor="b">
            <a:normAutofit/>
          </a:bodyPr>
          <a:lstStyle/>
          <a:p>
            <a:pPr algn="l"/>
            <a:r>
              <a:rPr lang="en-GB" sz="4100" dirty="0"/>
              <a:t>DEVELOPING AND MANAGING INDIVIDUALS AND TEAMS</a:t>
            </a:r>
            <a:br>
              <a:rPr lang="en-GB" sz="4100" dirty="0"/>
            </a:br>
            <a:r>
              <a:rPr lang="en-GB" sz="4100" dirty="0"/>
              <a:t>(LCLM 5002)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4C8227-063D-694B-7FCE-3C6F2E1DF2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56403" y="3764975"/>
            <a:ext cx="5905738" cy="2192683"/>
          </a:xfrm>
        </p:spPr>
        <p:txBody>
          <a:bodyPr>
            <a:normAutofit/>
          </a:bodyPr>
          <a:lstStyle/>
          <a:p>
            <a:pPr algn="l"/>
            <a:r>
              <a:rPr lang="en-GB" sz="2200" dirty="0">
                <a:solidFill>
                  <a:srgbClr val="C00000"/>
                </a:solidFill>
              </a:rPr>
              <a:t>Name: Liben Janet Mascarenhas E Dias</a:t>
            </a:r>
          </a:p>
          <a:p>
            <a:pPr algn="l"/>
            <a:r>
              <a:rPr lang="en-GB" sz="2200" dirty="0">
                <a:solidFill>
                  <a:srgbClr val="C00000"/>
                </a:solidFill>
              </a:rPr>
              <a:t>ID: 2427681</a:t>
            </a:r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0089D691-CB33-32EA-0D4E-B2BD5352A3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038" r="15211" b="-3"/>
          <a:stretch>
            <a:fillRect/>
          </a:stretch>
        </p:blipFill>
        <p:spPr>
          <a:xfrm>
            <a:off x="303950" y="1252147"/>
            <a:ext cx="4351188" cy="4351188"/>
          </a:xfrm>
          <a:prstGeom prst="rect">
            <a:avLst/>
          </a:prstGeom>
        </p:spPr>
      </p:pic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F1E07EB8-B07C-4EF5-8DE2-6B03F3EC83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18001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C39679CC-0AEA-4729-827F-5738C10515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365990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7911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FD8074-0606-8B91-D084-45D86E32C7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Table of content</a:t>
            </a:r>
          </a:p>
        </p:txBody>
      </p:sp>
      <p:sp>
        <p:nvSpPr>
          <p:cNvPr id="26" name="Arc 25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23C779-0AEC-C8E1-C949-7368BBC11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1127" y="1987826"/>
            <a:ext cx="5054449" cy="3597684"/>
          </a:xfrm>
        </p:spPr>
        <p:txBody>
          <a:bodyPr>
            <a:normAutofit/>
          </a:bodyPr>
          <a:lstStyle/>
          <a:p>
            <a:r>
              <a:rPr lang="en-GB" sz="2000" dirty="0"/>
              <a:t>Cover page</a:t>
            </a:r>
          </a:p>
          <a:p>
            <a:r>
              <a:rPr lang="en-GB" sz="2000" dirty="0"/>
              <a:t>Table of content</a:t>
            </a:r>
          </a:p>
          <a:p>
            <a:r>
              <a:rPr lang="en-GB" sz="2000" dirty="0"/>
              <a:t>A brief introduction of a UK based  company</a:t>
            </a:r>
          </a:p>
          <a:p>
            <a:r>
              <a:rPr lang="en-GB" sz="2000" dirty="0"/>
              <a:t> Recruitment process of a Team</a:t>
            </a:r>
          </a:p>
          <a:p>
            <a:r>
              <a:rPr lang="en-GB" sz="2000" dirty="0"/>
              <a:t>Identify and Analyse Learning /training and  development needs</a:t>
            </a:r>
          </a:p>
          <a:p>
            <a:r>
              <a:rPr lang="en-GB" sz="2000" dirty="0"/>
              <a:t>Conclusion</a:t>
            </a:r>
          </a:p>
          <a:p>
            <a:r>
              <a:rPr lang="en-GB" sz="2000" dirty="0"/>
              <a:t>List of references</a:t>
            </a:r>
          </a:p>
          <a:p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3636072527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 Brief Introduction of MacIntyre Academies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02017" y="804673"/>
            <a:ext cx="5879935" cy="465664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sz="2400" dirty="0"/>
              <a:t>UK‑based Multi‑Academy Trust</a:t>
            </a:r>
            <a:endParaRPr lang="en-GB" sz="2400" dirty="0"/>
          </a:p>
          <a:p>
            <a:pPr>
              <a:lnSpc>
                <a:spcPct val="150000"/>
              </a:lnSpc>
            </a:pPr>
            <a:r>
              <a:rPr lang="en-GB" sz="2400" dirty="0"/>
              <a:t> C</a:t>
            </a:r>
            <a:r>
              <a:rPr sz="2400" dirty="0" err="1"/>
              <a:t>reated</a:t>
            </a:r>
            <a:r>
              <a:rPr lang="en-GB" sz="2400" dirty="0"/>
              <a:t>  </a:t>
            </a:r>
            <a:r>
              <a:rPr sz="2400" dirty="0"/>
              <a:t>in 2012. </a:t>
            </a:r>
            <a:endParaRPr lang="en-GB" sz="2400" dirty="0"/>
          </a:p>
          <a:p>
            <a:pPr>
              <a:lnSpc>
                <a:spcPct val="150000"/>
              </a:lnSpc>
            </a:pPr>
            <a:r>
              <a:rPr lang="en-GB" sz="2400" dirty="0"/>
              <a:t>C</a:t>
            </a:r>
            <a:r>
              <a:rPr sz="2400" dirty="0" err="1"/>
              <a:t>hildren</a:t>
            </a:r>
            <a:r>
              <a:rPr lang="en-GB" sz="2400" dirty="0"/>
              <a:t> </a:t>
            </a:r>
            <a:r>
              <a:rPr sz="2400" dirty="0"/>
              <a:t> and young people with autism, learning disabilities, and complex needs.</a:t>
            </a:r>
            <a:endParaRPr lang="en-GB" sz="2400" dirty="0"/>
          </a:p>
          <a:p>
            <a:pPr>
              <a:lnSpc>
                <a:spcPct val="150000"/>
              </a:lnSpc>
            </a:pPr>
            <a:r>
              <a:rPr lang="en-GB" sz="2400" dirty="0"/>
              <a:t>F</a:t>
            </a:r>
            <a:r>
              <a:rPr sz="2400" dirty="0" err="1"/>
              <a:t>ounded</a:t>
            </a:r>
            <a:r>
              <a:rPr sz="2400" dirty="0"/>
              <a:t> as an extension of MacIntyre Charity </a:t>
            </a:r>
            <a:endParaRPr lang="en-GB" sz="2400" dirty="0"/>
          </a:p>
          <a:p>
            <a:pPr>
              <a:lnSpc>
                <a:spcPct val="150000"/>
              </a:lnSpc>
            </a:pPr>
            <a:r>
              <a:rPr lang="en-GB" sz="2400" dirty="0"/>
              <a:t>H</a:t>
            </a:r>
            <a:r>
              <a:rPr sz="2400" dirty="0" err="1"/>
              <a:t>eadquart</a:t>
            </a:r>
            <a:r>
              <a:rPr lang="en-GB" sz="2400" dirty="0"/>
              <a:t>er</a:t>
            </a:r>
            <a:r>
              <a:rPr sz="2400" dirty="0"/>
              <a:t> in Milton Keynes.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00DF8E-545B-ED57-1B5B-F354B751CE19}"/>
              </a:ext>
            </a:extLst>
          </p:cNvPr>
          <p:cNvSpPr txBox="1"/>
          <p:nvPr/>
        </p:nvSpPr>
        <p:spPr>
          <a:xfrm>
            <a:off x="8416832" y="6173116"/>
            <a:ext cx="28651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(Academies</a:t>
            </a:r>
            <a:r>
              <a:rPr lang="en-GB" b="1" dirty="0"/>
              <a:t>,</a:t>
            </a:r>
            <a:r>
              <a:rPr lang="en-GB" sz="1800" b="1" dirty="0"/>
              <a:t>  2024)</a:t>
            </a:r>
            <a:endParaRPr lang="en-GB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MacIntyre Academies – Schools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84075D-EB36-7A49-0DA7-0C413F8C62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337195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3CE6524-E59E-0152-0027-D050F8B291E1}"/>
              </a:ext>
            </a:extLst>
          </p:cNvPr>
          <p:cNvSpPr txBox="1"/>
          <p:nvPr/>
        </p:nvSpPr>
        <p:spPr>
          <a:xfrm flipH="1">
            <a:off x="9083040" y="5611614"/>
            <a:ext cx="23325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(Academies</a:t>
            </a:r>
            <a:r>
              <a:rPr lang="en-GB" b="1" dirty="0"/>
              <a:t>,</a:t>
            </a:r>
            <a:r>
              <a:rPr lang="en-GB" sz="1800" b="1" dirty="0"/>
              <a:t>  2024)</a:t>
            </a:r>
            <a:endParaRPr lang="en-GB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Recruitment Process Overview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ADE4E9E-E54B-61D4-C708-01D1EE8153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122777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2CD5996A-40BC-8469-F345-61CB671D3607}"/>
              </a:ext>
            </a:extLst>
          </p:cNvPr>
          <p:cNvSpPr txBox="1"/>
          <p:nvPr/>
        </p:nvSpPr>
        <p:spPr>
          <a:xfrm>
            <a:off x="7711440" y="6204360"/>
            <a:ext cx="25196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(Academies</a:t>
            </a:r>
            <a:r>
              <a:rPr lang="en-GB" b="1" dirty="0"/>
              <a:t>,</a:t>
            </a:r>
            <a:r>
              <a:rPr lang="en-GB" sz="1800" b="1" dirty="0"/>
              <a:t>  2024)</a:t>
            </a:r>
            <a:endParaRPr lang="en-GB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Job Analysis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dirty="0" err="1"/>
              <a:t>Recognising</a:t>
            </a:r>
            <a:r>
              <a:rPr dirty="0"/>
              <a:t> vacancies by </a:t>
            </a:r>
            <a:r>
              <a:rPr dirty="0" err="1"/>
              <a:t>analysing</a:t>
            </a:r>
            <a:r>
              <a:rPr dirty="0"/>
              <a:t> workload</a:t>
            </a:r>
            <a:endParaRPr lang="en-GB" dirty="0"/>
          </a:p>
          <a:p>
            <a:pPr>
              <a:lnSpc>
                <a:spcPct val="150000"/>
              </a:lnSpc>
            </a:pPr>
            <a:r>
              <a:rPr lang="en-GB" dirty="0"/>
              <a:t>O</a:t>
            </a:r>
            <a:r>
              <a:rPr dirty="0" err="1"/>
              <a:t>rganisational</a:t>
            </a:r>
            <a:r>
              <a:rPr dirty="0"/>
              <a:t> </a:t>
            </a:r>
            <a:r>
              <a:rPr lang="en-GB" dirty="0"/>
              <a:t> </a:t>
            </a:r>
            <a:r>
              <a:rPr dirty="0"/>
              <a:t>goals</a:t>
            </a:r>
            <a:endParaRPr lang="en-GB" dirty="0"/>
          </a:p>
          <a:p>
            <a:pPr>
              <a:lnSpc>
                <a:spcPct val="150000"/>
              </a:lnSpc>
            </a:pPr>
            <a:r>
              <a:rPr lang="en-GB" dirty="0"/>
              <a:t>R</a:t>
            </a:r>
            <a:r>
              <a:rPr dirty="0" err="1"/>
              <a:t>equired</a:t>
            </a:r>
            <a:r>
              <a:rPr dirty="0"/>
              <a:t> skills to support strategic objectives.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23AC82-44D8-D547-A6AE-5485632E74CE}"/>
              </a:ext>
            </a:extLst>
          </p:cNvPr>
          <p:cNvSpPr txBox="1"/>
          <p:nvPr/>
        </p:nvSpPr>
        <p:spPr>
          <a:xfrm flipH="1">
            <a:off x="8961120" y="4813994"/>
            <a:ext cx="266191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(Academies</a:t>
            </a:r>
            <a:r>
              <a:rPr lang="en-GB" b="1" dirty="0"/>
              <a:t>,</a:t>
            </a:r>
            <a:r>
              <a:rPr lang="en-GB" sz="1800" b="1" dirty="0"/>
              <a:t>  2024)</a:t>
            </a:r>
            <a:endParaRPr lang="en-GB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Picture 35">
            <a:extLst>
              <a:ext uri="{FF2B5EF4-FFF2-40B4-BE49-F238E27FC236}">
                <a16:creationId xmlns:a16="http://schemas.microsoft.com/office/drawing/2014/main" id="{AC62E400-6AE2-FF8D-9C2C-9943DB5F2B58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730"/>
          <a:stretch>
            <a:fillRect/>
          </a:stretch>
        </p:blipFill>
        <p:spPr>
          <a:xfrm>
            <a:off x="0" y="-538470"/>
            <a:ext cx="12191980" cy="685799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Job Description</a:t>
            </a:r>
          </a:p>
        </p:txBody>
      </p:sp>
      <p:graphicFrame>
        <p:nvGraphicFramePr>
          <p:cNvPr id="38" name="Content Placeholder 2">
            <a:extLst>
              <a:ext uri="{FF2B5EF4-FFF2-40B4-BE49-F238E27FC236}">
                <a16:creationId xmlns:a16="http://schemas.microsoft.com/office/drawing/2014/main" id="{E8CEFE3F-190D-0538-ABC9-98476D397E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291244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B69A3A91-2858-2531-3396-5C841BF1617A}"/>
              </a:ext>
            </a:extLst>
          </p:cNvPr>
          <p:cNvSpPr txBox="1"/>
          <p:nvPr/>
        </p:nvSpPr>
        <p:spPr>
          <a:xfrm>
            <a:off x="9131290" y="5992297"/>
            <a:ext cx="26416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(Academies</a:t>
            </a:r>
            <a:r>
              <a:rPr lang="en-GB" b="1" dirty="0"/>
              <a:t>,</a:t>
            </a:r>
            <a:r>
              <a:rPr lang="en-GB" sz="1800" b="1" dirty="0"/>
              <a:t> 2024)</a:t>
            </a:r>
            <a:endParaRPr lang="en-GB" b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Person specification</a:t>
            </a:r>
            <a:endParaRPr lang="en-US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7" name="Arc 26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US" kern="1200">
                <a:latin typeface="+mn-lt"/>
                <a:ea typeface="+mn-ea"/>
                <a:cs typeface="+mn-cs"/>
              </a:rPr>
              <a:t> Qualifications</a:t>
            </a:r>
          </a:p>
          <a:p>
            <a:r>
              <a:rPr lang="en-US"/>
              <a:t>Skills &amp; Abilities</a:t>
            </a:r>
          </a:p>
          <a:p>
            <a:r>
              <a:rPr lang="en-US" kern="1200">
                <a:latin typeface="+mn-lt"/>
                <a:ea typeface="+mn-ea"/>
                <a:cs typeface="+mn-cs"/>
              </a:rPr>
              <a:t>Experiences</a:t>
            </a:r>
          </a:p>
          <a:p>
            <a:r>
              <a:rPr lang="en-US"/>
              <a:t>Personal Attributes</a:t>
            </a:r>
            <a:endParaRPr lang="en-US" kern="1200">
              <a:latin typeface="+mn-lt"/>
              <a:ea typeface="+mn-ea"/>
              <a:cs typeface="+mn-cs"/>
            </a:endParaRPr>
          </a:p>
          <a:p>
            <a:pPr marL="0" indent="0">
              <a:buNone/>
            </a:pPr>
            <a:endParaRPr lang="en-US" kern="1200">
              <a:latin typeface="+mn-lt"/>
              <a:ea typeface="+mn-ea"/>
              <a:cs typeface="+mn-cs"/>
            </a:endParaRP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 kern="1200">
              <a:latin typeface="+mn-lt"/>
              <a:ea typeface="+mn-ea"/>
              <a:cs typeface="+mn-cs"/>
            </a:endParaRPr>
          </a:p>
          <a:p>
            <a:pPr marL="0" indent="0">
              <a:buNone/>
            </a:pPr>
            <a:r>
              <a:rPr lang="en-US"/>
              <a:t>                               </a:t>
            </a:r>
            <a:r>
              <a:rPr lang="en-US" b="1"/>
              <a:t>Academies, 2024</a:t>
            </a:r>
            <a:endParaRPr lang="en-US" b="1" kern="1200" dirty="0"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Oval 46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FFFFFF"/>
                </a:solidFill>
              </a:rPr>
              <a:t>Learning Theories</a:t>
            </a:r>
            <a:endParaRPr lang="en-GB" sz="3400" dirty="0">
              <a:solidFill>
                <a:srgbClr val="FFFFFF"/>
              </a:solidFill>
            </a:endParaRPr>
          </a:p>
        </p:txBody>
      </p:sp>
      <p:sp>
        <p:nvSpPr>
          <p:cNvPr id="48" name="Arc 47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9" name="Oval 48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0" name="Content Placeholder 2">
            <a:extLst>
              <a:ext uri="{FF2B5EF4-FFF2-40B4-BE49-F238E27FC236}">
                <a16:creationId xmlns:a16="http://schemas.microsoft.com/office/drawing/2014/main" id="{482BEDDD-9AEE-F60E-684B-4EF6B73150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7591169"/>
              </p:ext>
            </p:extLst>
          </p:nvPr>
        </p:nvGraphicFramePr>
        <p:xfrm>
          <a:off x="5314866" y="829733"/>
          <a:ext cx="6096000" cy="44973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14DACD53-EC99-A7ED-8B3D-FF318034721F}"/>
              </a:ext>
            </a:extLst>
          </p:cNvPr>
          <p:cNvSpPr txBox="1"/>
          <p:nvPr/>
        </p:nvSpPr>
        <p:spPr>
          <a:xfrm>
            <a:off x="6290395" y="6172761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(Academies</a:t>
            </a:r>
            <a:r>
              <a:rPr lang="en-GB" b="1" dirty="0"/>
              <a:t>,</a:t>
            </a:r>
            <a:r>
              <a:rPr lang="en-GB" sz="1800" b="1" dirty="0"/>
              <a:t> 2024)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Types of Training Provided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2BDA4387-F5CD-2837-280A-DDB9BBAA6D8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370153" y="1526033"/>
          <a:ext cx="5536397" cy="39352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4DE16D85-7A9E-82B4-CE74-55053E451AB3}"/>
              </a:ext>
            </a:extLst>
          </p:cNvPr>
          <p:cNvSpPr txBox="1"/>
          <p:nvPr/>
        </p:nvSpPr>
        <p:spPr>
          <a:xfrm rot="10800000" flipV="1">
            <a:off x="9093200" y="6092888"/>
            <a:ext cx="248065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(Academies</a:t>
            </a:r>
            <a:r>
              <a:rPr lang="en-GB" b="1" dirty="0"/>
              <a:t>,</a:t>
            </a:r>
            <a:r>
              <a:rPr lang="en-GB" sz="1800" b="1" dirty="0"/>
              <a:t>    2024) </a:t>
            </a:r>
            <a:endParaRPr lang="en-GB" b="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Analysis of Training Needs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dirty="0"/>
              <a:t>Focuses on preparing staff academically, emotionally, and </a:t>
            </a:r>
            <a:r>
              <a:rPr dirty="0" err="1"/>
              <a:t>behaviourally</a:t>
            </a:r>
            <a:r>
              <a:rPr dirty="0"/>
              <a:t> to support complex learners effectively.</a:t>
            </a:r>
            <a:endParaRPr lang="en-GB" dirty="0"/>
          </a:p>
          <a:p>
            <a:pPr marL="0" indent="0">
              <a:buNone/>
            </a:pPr>
            <a:endParaRPr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A970A5-41BF-FDF1-267F-E736AE17FA1F}"/>
              </a:ext>
            </a:extLst>
          </p:cNvPr>
          <p:cNvSpPr txBox="1"/>
          <p:nvPr/>
        </p:nvSpPr>
        <p:spPr>
          <a:xfrm>
            <a:off x="8371840" y="3634127"/>
            <a:ext cx="222208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(Academies</a:t>
            </a:r>
            <a:r>
              <a:rPr lang="en-GB" b="1" dirty="0"/>
              <a:t>,</a:t>
            </a:r>
            <a:r>
              <a:rPr lang="en-GB" sz="1800" b="1" dirty="0"/>
              <a:t> 2024)</a:t>
            </a:r>
            <a:endParaRPr lang="en-GB" b="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40" name="Arc 39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2" name="Content Placeholder 2">
            <a:extLst>
              <a:ext uri="{FF2B5EF4-FFF2-40B4-BE49-F238E27FC236}">
                <a16:creationId xmlns:a16="http://schemas.microsoft.com/office/drawing/2014/main" id="{710C5FEF-DB16-3A85-79C7-74BF918AD0F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370153" y="1526033"/>
          <a:ext cx="5536397" cy="39352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B582D30-1AC2-793E-5B15-799EDCF2645E}"/>
              </a:ext>
            </a:extLst>
          </p:cNvPr>
          <p:cNvSpPr txBox="1"/>
          <p:nvPr/>
        </p:nvSpPr>
        <p:spPr>
          <a:xfrm>
            <a:off x="9265920" y="5774529"/>
            <a:ext cx="226414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(Academies</a:t>
            </a:r>
            <a:r>
              <a:rPr lang="en-GB" b="1" dirty="0"/>
              <a:t>,</a:t>
            </a:r>
            <a:r>
              <a:rPr lang="en-GB" sz="1800" b="1" dirty="0"/>
              <a:t> 2024)</a:t>
            </a:r>
            <a:endParaRPr lang="en-GB" b="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200" dirty="0"/>
              <a:t>MacIntyre Academies. (2024). </a:t>
            </a:r>
            <a:r>
              <a:rPr lang="en-GB" sz="2200" i="1" dirty="0"/>
              <a:t>Home</a:t>
            </a:r>
            <a:r>
              <a:rPr lang="en-GB" sz="2200" dirty="0"/>
              <a:t>. [online] Available at: </a:t>
            </a:r>
            <a:r>
              <a:rPr lang="en-GB" sz="2200" dirty="0">
                <a:hlinkClick r:id="rId2"/>
              </a:rPr>
              <a:t>https://www.macintyreacademies.org/</a:t>
            </a:r>
            <a:r>
              <a:rPr lang="en-GB" sz="2200" dirty="0"/>
              <a:t>.</a:t>
            </a:r>
          </a:p>
          <a:p>
            <a:pPr marL="0" indent="0">
              <a:buNone/>
            </a:pPr>
            <a:r>
              <a:rPr lang="en-GB" sz="2200" dirty="0"/>
              <a:t>Bing.com. (2026). </a:t>
            </a:r>
            <a:r>
              <a:rPr lang="en-GB" sz="2200" i="1" dirty="0"/>
              <a:t>Copilot Search</a:t>
            </a:r>
            <a:r>
              <a:rPr lang="en-GB" sz="2200" dirty="0"/>
              <a:t>. [online] Available at: </a:t>
            </a:r>
            <a:r>
              <a:rPr lang="en-GB" sz="2200" dirty="0">
                <a:hlinkClick r:id="rId3"/>
              </a:rPr>
              <a:t>https://www.bing.com/copilotsearch?q=the+process+of+recruitment&amp;form=CSBRAND</a:t>
            </a:r>
            <a:r>
              <a:rPr lang="en-GB" sz="2200" dirty="0"/>
              <a:t>[Accessed 13 Mar. 2026].</a:t>
            </a:r>
          </a:p>
          <a:p>
            <a:pPr marL="0" indent="0">
              <a:buNone/>
            </a:pPr>
            <a:r>
              <a:rPr lang="en-GB" sz="2200" dirty="0"/>
              <a:t>Institute Project Management (2022). </a:t>
            </a:r>
            <a:r>
              <a:rPr lang="en-GB" sz="2200" i="1" dirty="0"/>
              <a:t>The 5 Stages of Team Development</a:t>
            </a:r>
            <a:r>
              <a:rPr lang="en-GB" sz="2200" dirty="0"/>
              <a:t>. [online] Institute Project management. Available at: </a:t>
            </a:r>
            <a:r>
              <a:rPr lang="en-GB" sz="2200" dirty="0">
                <a:hlinkClick r:id="rId4"/>
              </a:rPr>
              <a:t>https://instituteprojectmanagement.com/blog/the-5-stages-of-team-development/</a:t>
            </a:r>
            <a:r>
              <a:rPr lang="en-GB" sz="2200" dirty="0"/>
              <a:t>.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2B2E5C30-A614-89AB-E8F7-9A273786DF47}"/>
                  </a:ext>
                </a:extLst>
              </p14:cNvPr>
              <p14:cNvContentPartPr/>
              <p14:nvPr/>
            </p14:nvContentPartPr>
            <p14:xfrm>
              <a:off x="5435147" y="1989800"/>
              <a:ext cx="360" cy="36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2B2E5C30-A614-89AB-E8F7-9A273786DF47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429027" y="1983680"/>
                <a:ext cx="12600" cy="12600"/>
              </a:xfrm>
              <a:prstGeom prst="rect">
                <a:avLst/>
              </a:prstGeom>
            </p:spPr>
          </p:pic>
        </mc:Fallback>
      </mc:AlternateContent>
      <p:sp>
        <p:nvSpPr>
          <p:cNvPr id="7" name="Rectangle 6">
            <a:extLst>
              <a:ext uri="{FF2B5EF4-FFF2-40B4-BE49-F238E27FC236}">
                <a16:creationId xmlns:a16="http://schemas.microsoft.com/office/drawing/2014/main" id="{49D3E089-C156-E755-BC9D-E57B60629FF3}"/>
              </a:ext>
            </a:extLst>
          </p:cNvPr>
          <p:cNvSpPr/>
          <p:nvPr/>
        </p:nvSpPr>
        <p:spPr>
          <a:xfrm>
            <a:off x="5344160" y="1361440"/>
            <a:ext cx="6673680" cy="507831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THANK YOU </a:t>
            </a:r>
          </a:p>
          <a:p>
            <a:pPr algn="ctr"/>
            <a:endParaRPr lang="en-GB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pPr algn="ctr"/>
            <a:endParaRPr lang="en-GB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pPr algn="ctr"/>
            <a:endParaRPr lang="en-GB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pPr algn="ctr"/>
            <a:r>
              <a:rPr lang="en-GB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ANY QUERIES</a:t>
            </a:r>
          </a:p>
          <a:p>
            <a:pPr algn="ctr"/>
            <a:r>
              <a:rPr lang="en-GB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PLEASE ASK ?</a:t>
            </a:r>
            <a:endParaRPr lang="en-GB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8CC2AEA0-5813-874E-1BE7-A0F5CCA40045}"/>
                  </a:ext>
                </a:extLst>
              </p14:cNvPr>
              <p14:cNvContentPartPr/>
              <p14:nvPr/>
            </p14:nvContentPartPr>
            <p14:xfrm>
              <a:off x="4165427" y="3495147"/>
              <a:ext cx="360" cy="180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8CC2AEA0-5813-874E-1BE7-A0F5CCA40045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159307" y="3489027"/>
                <a:ext cx="12600" cy="14040"/>
              </a:xfrm>
              <a:prstGeom prst="rect">
                <a:avLst/>
              </a:prstGeom>
            </p:spPr>
          </p:pic>
        </mc:Fallback>
      </mc:AlternateContent>
      <p:pic>
        <p:nvPicPr>
          <p:cNvPr id="4" name="Picture 3" descr="Frangipani flower">
            <a:extLst>
              <a:ext uri="{FF2B5EF4-FFF2-40B4-BE49-F238E27FC236}">
                <a16:creationId xmlns:a16="http://schemas.microsoft.com/office/drawing/2014/main" id="{ABEBC15E-8773-F2F9-CEDF-0547ECF9D2B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160" y="467720"/>
            <a:ext cx="5007080" cy="639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24432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D38C5239C7AD241AEBCE7A5605A517A" ma:contentTypeVersion="6" ma:contentTypeDescription="Create a new document." ma:contentTypeScope="" ma:versionID="9eaa6e85ca17bcb3d03a76c8176dc16a">
  <xsd:schema xmlns:xsd="http://www.w3.org/2001/XMLSchema" xmlns:xs="http://www.w3.org/2001/XMLSchema" xmlns:p="http://schemas.microsoft.com/office/2006/metadata/properties" xmlns:ns3="37a0acea-1511-41cc-bfdb-5619dd373231" targetNamespace="http://schemas.microsoft.com/office/2006/metadata/properties" ma:root="true" ma:fieldsID="49bdaa3b9095419362e2084f1a7c21a2" ns3:_="">
    <xsd:import namespace="37a0acea-1511-41cc-bfdb-5619dd37323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7a0acea-1511-41cc-bfdb-5619dd37323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7a0acea-1511-41cc-bfdb-5619dd373231" xsi:nil="true"/>
  </documentManagement>
</p:properties>
</file>

<file path=customXml/itemProps1.xml><?xml version="1.0" encoding="utf-8"?>
<ds:datastoreItem xmlns:ds="http://schemas.openxmlformats.org/officeDocument/2006/customXml" ds:itemID="{B78122FF-FB89-475E-8E8A-082FE208BDD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B343594-82DD-4733-803D-ECC5A21A03A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7a0acea-1511-41cc-bfdb-5619dd37323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BA86A6B-D32F-462A-B99E-43B96B42D14C}">
  <ds:schemaRefs>
    <ds:schemaRef ds:uri="http://schemas.openxmlformats.org/package/2006/metadata/core-properties"/>
    <ds:schemaRef ds:uri="http://www.w3.org/XML/1998/namespace"/>
    <ds:schemaRef ds:uri="http://schemas.microsoft.com/office/2006/documentManagement/types"/>
    <ds:schemaRef ds:uri="http://schemas.microsoft.com/office/2006/metadata/properties"/>
    <ds:schemaRef ds:uri="37a0acea-1511-41cc-bfdb-5619dd373231"/>
    <ds:schemaRef ds:uri="http://purl.org/dc/terms/"/>
    <ds:schemaRef ds:uri="http://purl.org/dc/elements/1.1/"/>
    <ds:schemaRef ds:uri="http://schemas.microsoft.com/office/infopath/2007/PartnerControl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2071</TotalTime>
  <Words>472</Words>
  <Application>Microsoft Office PowerPoint</Application>
  <PresentationFormat>Widescreen</PresentationFormat>
  <Paragraphs>93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Helvetica Neue Medium</vt:lpstr>
      <vt:lpstr>Office Theme</vt:lpstr>
      <vt:lpstr>DEVELOPING AND MANAGING INDIVIDUALS AND TEAMS (LCLM 5002)</vt:lpstr>
      <vt:lpstr>Table of content</vt:lpstr>
      <vt:lpstr>A Brief Introduction of MacIntyre Academies</vt:lpstr>
      <vt:lpstr>MacIntyre Academies – Schools</vt:lpstr>
      <vt:lpstr>Recruitment Process Overview</vt:lpstr>
      <vt:lpstr>Job Analysis</vt:lpstr>
      <vt:lpstr>Job Description</vt:lpstr>
      <vt:lpstr>Person specification</vt:lpstr>
      <vt:lpstr>Learning Theories</vt:lpstr>
      <vt:lpstr>Types of Training Provided</vt:lpstr>
      <vt:lpstr>Analysis of Training Needs</vt:lpstr>
      <vt:lpstr>Conclusion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Liben Janet Mascarenhas e Dias</dc:creator>
  <cp:lastModifiedBy>Liben Janet Mascarenhas e Dias</cp:lastModifiedBy>
  <cp:revision>5</cp:revision>
  <dcterms:created xsi:type="dcterms:W3CDTF">2026-02-28T11:32:37Z</dcterms:created>
  <dcterms:modified xsi:type="dcterms:W3CDTF">2026-03-16T18:36:09Z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0x0101002D38C5239C7AD241AEBCE7A5605A517A</vt:lpwstr>
  </property>
</Properties>
</file>