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7" r:id="rId4"/>
  </p:sldMasterIdLst>
  <p:sldIdLst>
    <p:sldId id="256" r:id="rId5"/>
    <p:sldId id="257" r:id="rId6"/>
    <p:sldId id="260" r:id="rId7"/>
    <p:sldId id="259" r:id="rId8"/>
    <p:sldId id="261" r:id="rId9"/>
    <p:sldId id="258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770AFF-4AE5-4BBA-B649-FFE977B4E3D2}" v="120" dt="2023-10-04T19:45:21.0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ssa Muir (1917752)" userId="83abbc65-284e-4293-b266-65ca48345865" providerId="ADAL" clId="{7C770AFF-4AE5-4BBA-B649-FFE977B4E3D2}"/>
    <pc:docChg chg="undo custSel addSld delSld modSld sldOrd">
      <pc:chgData name="Lyssa Muir (1917752)" userId="83abbc65-284e-4293-b266-65ca48345865" providerId="ADAL" clId="{7C770AFF-4AE5-4BBA-B649-FFE977B4E3D2}" dt="2023-10-04T19:45:21.034" v="2657"/>
      <pc:docMkLst>
        <pc:docMk/>
      </pc:docMkLst>
      <pc:sldChg chg="addSp delSp modSp mod modAnim delDesignElem">
        <pc:chgData name="Lyssa Muir (1917752)" userId="83abbc65-284e-4293-b266-65ca48345865" providerId="ADAL" clId="{7C770AFF-4AE5-4BBA-B649-FFE977B4E3D2}" dt="2023-10-04T19:45:21.034" v="2657"/>
        <pc:sldMkLst>
          <pc:docMk/>
          <pc:sldMk cId="789267402" sldId="256"/>
        </pc:sldMkLst>
        <pc:spChg chg="mod">
          <ac:chgData name="Lyssa Muir (1917752)" userId="83abbc65-284e-4293-b266-65ca48345865" providerId="ADAL" clId="{7C770AFF-4AE5-4BBA-B649-FFE977B4E3D2}" dt="2023-10-03T11:41:36.985" v="960" actId="255"/>
          <ac:spMkLst>
            <pc:docMk/>
            <pc:sldMk cId="789267402" sldId="256"/>
            <ac:spMk id="2" creationId="{3D21115B-4580-B911-8385-EF36E084C62E}"/>
          </ac:spMkLst>
        </pc:spChg>
        <pc:spChg chg="mod">
          <ac:chgData name="Lyssa Muir (1917752)" userId="83abbc65-284e-4293-b266-65ca48345865" providerId="ADAL" clId="{7C770AFF-4AE5-4BBA-B649-FFE977B4E3D2}" dt="2023-10-02T10:58:19.464" v="24" actId="1076"/>
          <ac:spMkLst>
            <pc:docMk/>
            <pc:sldMk cId="789267402" sldId="256"/>
            <ac:spMk id="3" creationId="{46BA4CD0-5B68-09D7-CFF2-1A1E5657A8C3}"/>
          </ac:spMkLst>
        </pc:spChg>
        <pc:spChg chg="del">
          <ac:chgData name="Lyssa Muir (1917752)" userId="83abbc65-284e-4293-b266-65ca48345865" providerId="ADAL" clId="{7C770AFF-4AE5-4BBA-B649-FFE977B4E3D2}" dt="2023-10-02T10:54:51.041" v="1"/>
          <ac:spMkLst>
            <pc:docMk/>
            <pc:sldMk cId="789267402" sldId="256"/>
            <ac:spMk id="9" creationId="{733E0473-C315-42D8-A82A-A2FE49DC67DA}"/>
          </ac:spMkLst>
        </pc:spChg>
        <pc:spChg chg="del">
          <ac:chgData name="Lyssa Muir (1917752)" userId="83abbc65-284e-4293-b266-65ca48345865" providerId="ADAL" clId="{7C770AFF-4AE5-4BBA-B649-FFE977B4E3D2}" dt="2023-10-02T10:54:51.041" v="1"/>
          <ac:spMkLst>
            <pc:docMk/>
            <pc:sldMk cId="789267402" sldId="256"/>
            <ac:spMk id="11" creationId="{AD23A251-68F2-43E5-812B-4BBAE1AF535E}"/>
          </ac:spMkLst>
        </pc:spChg>
        <pc:grpChg chg="del">
          <ac:chgData name="Lyssa Muir (1917752)" userId="83abbc65-284e-4293-b266-65ca48345865" providerId="ADAL" clId="{7C770AFF-4AE5-4BBA-B649-FFE977B4E3D2}" dt="2023-10-02T10:54:51.041" v="1"/>
          <ac:grpSpMkLst>
            <pc:docMk/>
            <pc:sldMk cId="789267402" sldId="256"/>
            <ac:grpSpMk id="13" creationId="{0350AF23-2606-421F-AB7B-23D9B48F3E9B}"/>
          </ac:grpSpMkLst>
        </pc:gr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789267402" sldId="256"/>
            <ac:picMk id="7" creationId="{5284C6C4-CD6F-9586-D082-551CE8A3167B}"/>
          </ac:picMkLst>
        </pc:picChg>
      </pc:sldChg>
      <pc:sldChg chg="addSp modSp new mod">
        <pc:chgData name="Lyssa Muir (1917752)" userId="83abbc65-284e-4293-b266-65ca48345865" providerId="ADAL" clId="{7C770AFF-4AE5-4BBA-B649-FFE977B4E3D2}" dt="2023-10-04T19:45:21.034" v="2657"/>
        <pc:sldMkLst>
          <pc:docMk/>
          <pc:sldMk cId="3384757349" sldId="257"/>
        </pc:sldMkLst>
        <pc:spChg chg="mod">
          <ac:chgData name="Lyssa Muir (1917752)" userId="83abbc65-284e-4293-b266-65ca48345865" providerId="ADAL" clId="{7C770AFF-4AE5-4BBA-B649-FFE977B4E3D2}" dt="2023-10-02T11:33:24.583" v="96" actId="20577"/>
          <ac:spMkLst>
            <pc:docMk/>
            <pc:sldMk cId="3384757349" sldId="257"/>
            <ac:spMk id="2" creationId="{2A4B7C19-0671-E2B2-2BFA-FD8CAD119B0F}"/>
          </ac:spMkLst>
        </pc:spChg>
        <pc:spChg chg="mod">
          <ac:chgData name="Lyssa Muir (1917752)" userId="83abbc65-284e-4293-b266-65ca48345865" providerId="ADAL" clId="{7C770AFF-4AE5-4BBA-B649-FFE977B4E3D2}" dt="2023-10-03T11:14:54.574" v="958" actId="20577"/>
          <ac:spMkLst>
            <pc:docMk/>
            <pc:sldMk cId="3384757349" sldId="257"/>
            <ac:spMk id="3" creationId="{5362BE1C-A064-858A-75D7-61C84E24190F}"/>
          </ac:spMkLst>
        </pc:s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3384757349" sldId="257"/>
            <ac:picMk id="6" creationId="{642DF0F2-487F-0588-6217-CCA95C93458C}"/>
          </ac:picMkLst>
        </pc:picChg>
      </pc:sldChg>
      <pc:sldChg chg="addSp modSp new mod">
        <pc:chgData name="Lyssa Muir (1917752)" userId="83abbc65-284e-4293-b266-65ca48345865" providerId="ADAL" clId="{7C770AFF-4AE5-4BBA-B649-FFE977B4E3D2}" dt="2023-10-04T19:45:21.034" v="2657"/>
        <pc:sldMkLst>
          <pc:docMk/>
          <pc:sldMk cId="1033984075" sldId="258"/>
        </pc:sldMkLst>
        <pc:spChg chg="mod">
          <ac:chgData name="Lyssa Muir (1917752)" userId="83abbc65-284e-4293-b266-65ca48345865" providerId="ADAL" clId="{7C770AFF-4AE5-4BBA-B649-FFE977B4E3D2}" dt="2023-10-02T11:51:47.515" v="932" actId="20577"/>
          <ac:spMkLst>
            <pc:docMk/>
            <pc:sldMk cId="1033984075" sldId="258"/>
            <ac:spMk id="2" creationId="{507CD3C5-BCB9-5DFB-2371-CC589D23EBE2}"/>
          </ac:spMkLst>
        </pc:spChg>
        <pc:spChg chg="mod">
          <ac:chgData name="Lyssa Muir (1917752)" userId="83abbc65-284e-4293-b266-65ca48345865" providerId="ADAL" clId="{7C770AFF-4AE5-4BBA-B649-FFE977B4E3D2}" dt="2023-10-03T21:01:17.920" v="1850" actId="20577"/>
          <ac:spMkLst>
            <pc:docMk/>
            <pc:sldMk cId="1033984075" sldId="258"/>
            <ac:spMk id="3" creationId="{8504388E-7A41-3488-CACF-2F46B6E65DC5}"/>
          </ac:spMkLst>
        </pc:s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1033984075" sldId="258"/>
            <ac:picMk id="5" creationId="{1D77C9B0-EFCA-8728-07A0-8DE233B82EAF}"/>
          </ac:picMkLst>
        </pc:picChg>
      </pc:sldChg>
      <pc:sldChg chg="addSp delSp modSp new mod ord setBg setClrOvrMap">
        <pc:chgData name="Lyssa Muir (1917752)" userId="83abbc65-284e-4293-b266-65ca48345865" providerId="ADAL" clId="{7C770AFF-4AE5-4BBA-B649-FFE977B4E3D2}" dt="2023-10-04T19:45:21.034" v="2657"/>
        <pc:sldMkLst>
          <pc:docMk/>
          <pc:sldMk cId="2245035010" sldId="259"/>
        </pc:sldMkLst>
        <pc:spChg chg="mod">
          <ac:chgData name="Lyssa Muir (1917752)" userId="83abbc65-284e-4293-b266-65ca48345865" providerId="ADAL" clId="{7C770AFF-4AE5-4BBA-B649-FFE977B4E3D2}" dt="2023-10-03T17:24:12.218" v="1129" actId="1076"/>
          <ac:spMkLst>
            <pc:docMk/>
            <pc:sldMk cId="2245035010" sldId="259"/>
            <ac:spMk id="2" creationId="{C22CA29B-DF04-A3A1-6EC3-1D0C2466F2A5}"/>
          </ac:spMkLst>
        </pc:spChg>
        <pc:spChg chg="del">
          <ac:chgData name="Lyssa Muir (1917752)" userId="83abbc65-284e-4293-b266-65ca48345865" providerId="ADAL" clId="{7C770AFF-4AE5-4BBA-B649-FFE977B4E3D2}" dt="2023-10-03T14:09:12.521" v="1038"/>
          <ac:spMkLst>
            <pc:docMk/>
            <pc:sldMk cId="2245035010" sldId="259"/>
            <ac:spMk id="3" creationId="{610FE89C-AD09-3108-D1F2-AA22BD7FBF46}"/>
          </ac:spMkLst>
        </pc:spChg>
        <pc:spChg chg="add mod">
          <ac:chgData name="Lyssa Muir (1917752)" userId="83abbc65-284e-4293-b266-65ca48345865" providerId="ADAL" clId="{7C770AFF-4AE5-4BBA-B649-FFE977B4E3D2}" dt="2023-10-03T17:30:36.293" v="1628" actId="20577"/>
          <ac:spMkLst>
            <pc:docMk/>
            <pc:sldMk cId="2245035010" sldId="259"/>
            <ac:spMk id="4" creationId="{38F4D0D4-2345-1850-142D-1430EE468D2A}"/>
          </ac:spMkLst>
        </pc:spChg>
        <pc:spChg chg="add del">
          <ac:chgData name="Lyssa Muir (1917752)" userId="83abbc65-284e-4293-b266-65ca48345865" providerId="ADAL" clId="{7C770AFF-4AE5-4BBA-B649-FFE977B4E3D2}" dt="2023-10-03T16:40:54.137" v="1072" actId="21"/>
          <ac:spMkLst>
            <pc:docMk/>
            <pc:sldMk cId="2245035010" sldId="259"/>
            <ac:spMk id="1030" creationId="{DC17B658-B743-3250-3F3D-8C3A33A8E192}"/>
          </ac:spMkLst>
        </pc:spChg>
        <pc:spChg chg="add">
          <ac:chgData name="Lyssa Muir (1917752)" userId="83abbc65-284e-4293-b266-65ca48345865" providerId="ADAL" clId="{7C770AFF-4AE5-4BBA-B649-FFE977B4E3D2}" dt="2023-10-03T14:09:30.455" v="1041" actId="26606"/>
          <ac:spMkLst>
            <pc:docMk/>
            <pc:sldMk cId="2245035010" sldId="259"/>
            <ac:spMk id="1033" creationId="{95CB840F-8E41-4CA5-B79B-25CC80AD234A}"/>
          </ac:spMkLst>
        </pc:s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2245035010" sldId="259"/>
            <ac:picMk id="5" creationId="{BA08403F-7AE5-B10A-6DF0-0333380770D6}"/>
          </ac:picMkLst>
        </pc:picChg>
        <pc:picChg chg="add mod">
          <ac:chgData name="Lyssa Muir (1917752)" userId="83abbc65-284e-4293-b266-65ca48345865" providerId="ADAL" clId="{7C770AFF-4AE5-4BBA-B649-FFE977B4E3D2}" dt="2023-10-03T17:24:20.669" v="1131" actId="14100"/>
          <ac:picMkLst>
            <pc:docMk/>
            <pc:sldMk cId="2245035010" sldId="259"/>
            <ac:picMk id="1026" creationId="{E86480BB-1B12-D512-28E8-B93328EB6E4F}"/>
          </ac:picMkLst>
        </pc:picChg>
      </pc:sldChg>
      <pc:sldChg chg="new del">
        <pc:chgData name="Lyssa Muir (1917752)" userId="83abbc65-284e-4293-b266-65ca48345865" providerId="ADAL" clId="{7C770AFF-4AE5-4BBA-B649-FFE977B4E3D2}" dt="2023-10-03T17:59:22.881" v="1630" actId="680"/>
        <pc:sldMkLst>
          <pc:docMk/>
          <pc:sldMk cId="115800786" sldId="260"/>
        </pc:sldMkLst>
      </pc:sldChg>
      <pc:sldChg chg="addSp delSp modSp new mod setBg">
        <pc:chgData name="Lyssa Muir (1917752)" userId="83abbc65-284e-4293-b266-65ca48345865" providerId="ADAL" clId="{7C770AFF-4AE5-4BBA-B649-FFE977B4E3D2}" dt="2023-10-04T19:45:21.034" v="2657"/>
        <pc:sldMkLst>
          <pc:docMk/>
          <pc:sldMk cId="3269299971" sldId="260"/>
        </pc:sldMkLst>
        <pc:spChg chg="mod">
          <ac:chgData name="Lyssa Muir (1917752)" userId="83abbc65-284e-4293-b266-65ca48345865" providerId="ADAL" clId="{7C770AFF-4AE5-4BBA-B649-FFE977B4E3D2}" dt="2023-10-04T18:39:01.763" v="2030" actId="26606"/>
          <ac:spMkLst>
            <pc:docMk/>
            <pc:sldMk cId="3269299971" sldId="260"/>
            <ac:spMk id="2" creationId="{CC51D665-2797-88C2-2ED8-B58345D40173}"/>
          </ac:spMkLst>
        </pc:spChg>
        <pc:spChg chg="del">
          <ac:chgData name="Lyssa Muir (1917752)" userId="83abbc65-284e-4293-b266-65ca48345865" providerId="ADAL" clId="{7C770AFF-4AE5-4BBA-B649-FFE977B4E3D2}" dt="2023-10-04T18:38:52.031" v="2028"/>
          <ac:spMkLst>
            <pc:docMk/>
            <pc:sldMk cId="3269299971" sldId="260"/>
            <ac:spMk id="3" creationId="{19B94F5E-E652-AABE-6B2C-C9C0980B98D5}"/>
          </ac:spMkLst>
        </pc:spChg>
        <pc:spChg chg="add del mod">
          <ac:chgData name="Lyssa Muir (1917752)" userId="83abbc65-284e-4293-b266-65ca48345865" providerId="ADAL" clId="{7C770AFF-4AE5-4BBA-B649-FFE977B4E3D2}" dt="2023-10-04T19:03:12.487" v="2064" actId="478"/>
          <ac:spMkLst>
            <pc:docMk/>
            <pc:sldMk cId="3269299971" sldId="260"/>
            <ac:spMk id="4" creationId="{3204FDAC-475E-96BF-FCFB-231956C3B348}"/>
          </ac:spMkLst>
        </pc:spChg>
        <pc:spChg chg="add del mod">
          <ac:chgData name="Lyssa Muir (1917752)" userId="83abbc65-284e-4293-b266-65ca48345865" providerId="ADAL" clId="{7C770AFF-4AE5-4BBA-B649-FFE977B4E3D2}" dt="2023-10-04T19:03:23" v="2068" actId="767"/>
          <ac:spMkLst>
            <pc:docMk/>
            <pc:sldMk cId="3269299971" sldId="260"/>
            <ac:spMk id="5" creationId="{6FEAB8B3-5FB3-C623-7B1A-4672D08399DC}"/>
          </ac:spMkLst>
        </pc:spChg>
        <pc:spChg chg="add del mod">
          <ac:chgData name="Lyssa Muir (1917752)" userId="83abbc65-284e-4293-b266-65ca48345865" providerId="ADAL" clId="{7C770AFF-4AE5-4BBA-B649-FFE977B4E3D2}" dt="2023-10-04T19:03:22.438" v="2067" actId="767"/>
          <ac:spMkLst>
            <pc:docMk/>
            <pc:sldMk cId="3269299971" sldId="260"/>
            <ac:spMk id="6" creationId="{8C5C242E-1E6F-B5BE-BD0E-EE0623438197}"/>
          </ac:spMkLst>
        </pc:spChg>
        <pc:spChg chg="add mod">
          <ac:chgData name="Lyssa Muir (1917752)" userId="83abbc65-284e-4293-b266-65ca48345865" providerId="ADAL" clId="{7C770AFF-4AE5-4BBA-B649-FFE977B4E3D2}" dt="2023-10-04T19:14:23.290" v="2656" actId="20577"/>
          <ac:spMkLst>
            <pc:docMk/>
            <pc:sldMk cId="3269299971" sldId="260"/>
            <ac:spMk id="7" creationId="{29B4E837-6919-8716-F1CF-8BC2B86F8E13}"/>
          </ac:spMkLst>
        </pc:spChg>
        <pc:spChg chg="add del mod">
          <ac:chgData name="Lyssa Muir (1917752)" userId="83abbc65-284e-4293-b266-65ca48345865" providerId="ADAL" clId="{7C770AFF-4AE5-4BBA-B649-FFE977B4E3D2}" dt="2023-10-04T19:02:45.477" v="2059" actId="21"/>
          <ac:spMkLst>
            <pc:docMk/>
            <pc:sldMk cId="3269299971" sldId="260"/>
            <ac:spMk id="1030" creationId="{140E8290-84C7-7494-25D1-492A2295FE39}"/>
          </ac:spMkLst>
        </pc:s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3269299971" sldId="260"/>
            <ac:picMk id="9" creationId="{7B7C8A24-BB19-5681-9B95-E0CA91328F64}"/>
          </ac:picMkLst>
        </pc:picChg>
        <pc:picChg chg="add mod">
          <ac:chgData name="Lyssa Muir (1917752)" userId="83abbc65-284e-4293-b266-65ca48345865" providerId="ADAL" clId="{7C770AFF-4AE5-4BBA-B649-FFE977B4E3D2}" dt="2023-10-04T18:39:07.824" v="2031" actId="14100"/>
          <ac:picMkLst>
            <pc:docMk/>
            <pc:sldMk cId="3269299971" sldId="260"/>
            <ac:picMk id="1026" creationId="{26674CF4-3ED6-9DB3-04D3-32B26E1D7458}"/>
          </ac:picMkLst>
        </pc:picChg>
        <pc:picChg chg="add">
          <ac:chgData name="Lyssa Muir (1917752)" userId="83abbc65-284e-4293-b266-65ca48345865" providerId="ADAL" clId="{7C770AFF-4AE5-4BBA-B649-FFE977B4E3D2}" dt="2023-10-04T18:39:01.763" v="2030" actId="26606"/>
          <ac:picMkLst>
            <pc:docMk/>
            <pc:sldMk cId="3269299971" sldId="260"/>
            <ac:picMk id="1033" creationId="{5405F23C-C82E-4181-95EA-321F3D891A40}"/>
          </ac:picMkLst>
        </pc:picChg>
      </pc:sldChg>
      <pc:sldChg chg="addSp delSp modSp new mod setBg">
        <pc:chgData name="Lyssa Muir (1917752)" userId="83abbc65-284e-4293-b266-65ca48345865" providerId="ADAL" clId="{7C770AFF-4AE5-4BBA-B649-FFE977B4E3D2}" dt="2023-10-04T19:45:21.034" v="2657"/>
        <pc:sldMkLst>
          <pc:docMk/>
          <pc:sldMk cId="2762309225" sldId="261"/>
        </pc:sldMkLst>
        <pc:spChg chg="mod">
          <ac:chgData name="Lyssa Muir (1917752)" userId="83abbc65-284e-4293-b266-65ca48345865" providerId="ADAL" clId="{7C770AFF-4AE5-4BBA-B649-FFE977B4E3D2}" dt="2023-10-03T21:15:52.812" v="1979" actId="26606"/>
          <ac:spMkLst>
            <pc:docMk/>
            <pc:sldMk cId="2762309225" sldId="261"/>
            <ac:spMk id="2" creationId="{D75584F7-2E4E-B158-7809-F3D3A7899B75}"/>
          </ac:spMkLst>
        </pc:spChg>
        <pc:spChg chg="mod">
          <ac:chgData name="Lyssa Muir (1917752)" userId="83abbc65-284e-4293-b266-65ca48345865" providerId="ADAL" clId="{7C770AFF-4AE5-4BBA-B649-FFE977B4E3D2}" dt="2023-10-03T21:15:52.812" v="1979" actId="26606"/>
          <ac:spMkLst>
            <pc:docMk/>
            <pc:sldMk cId="2762309225" sldId="261"/>
            <ac:spMk id="3" creationId="{97E933F1-F52E-8518-58DE-38A58A836154}"/>
          </ac:spMkLst>
        </pc:spChg>
        <pc:picChg chg="add mod">
          <ac:chgData name="Lyssa Muir (1917752)" userId="83abbc65-284e-4293-b266-65ca48345865" providerId="ADAL" clId="{7C770AFF-4AE5-4BBA-B649-FFE977B4E3D2}" dt="2023-10-04T19:45:21.034" v="2657"/>
          <ac:picMkLst>
            <pc:docMk/>
            <pc:sldMk cId="2762309225" sldId="261"/>
            <ac:picMk id="5" creationId="{788D1798-E2E5-E123-1EDB-22C42BB2BD1D}"/>
          </ac:picMkLst>
        </pc:picChg>
        <pc:picChg chg="add del mod">
          <ac:chgData name="Lyssa Muir (1917752)" userId="83abbc65-284e-4293-b266-65ca48345865" providerId="ADAL" clId="{7C770AFF-4AE5-4BBA-B649-FFE977B4E3D2}" dt="2023-10-03T21:20:55.558" v="2009" actId="1076"/>
          <ac:picMkLst>
            <pc:docMk/>
            <pc:sldMk cId="2762309225" sldId="261"/>
            <ac:picMk id="2050" creationId="{54F0FF50-818E-1BF3-1ABE-E5CC8069BFF4}"/>
          </ac:picMkLst>
        </pc:picChg>
        <pc:picChg chg="add del">
          <ac:chgData name="Lyssa Muir (1917752)" userId="83abbc65-284e-4293-b266-65ca48345865" providerId="ADAL" clId="{7C770AFF-4AE5-4BBA-B649-FFE977B4E3D2}" dt="2023-10-03T21:15:52.812" v="1979" actId="26606"/>
          <ac:picMkLst>
            <pc:docMk/>
            <pc:sldMk cId="2762309225" sldId="261"/>
            <ac:picMk id="2055" creationId="{AD661026-DE64-47F1-9F88-0847B5FB3560}"/>
          </ac:picMkLst>
        </pc:picChg>
      </pc:sldChg>
      <pc:sldChg chg="modSp new mod">
        <pc:chgData name="Lyssa Muir (1917752)" userId="83abbc65-284e-4293-b266-65ca48345865" providerId="ADAL" clId="{7C770AFF-4AE5-4BBA-B649-FFE977B4E3D2}" dt="2023-10-04T19:12:48.313" v="2620" actId="20577"/>
        <pc:sldMkLst>
          <pc:docMk/>
          <pc:sldMk cId="2405220873" sldId="262"/>
        </pc:sldMkLst>
        <pc:spChg chg="mod">
          <ac:chgData name="Lyssa Muir (1917752)" userId="83abbc65-284e-4293-b266-65ca48345865" providerId="ADAL" clId="{7C770AFF-4AE5-4BBA-B649-FFE977B4E3D2}" dt="2023-10-03T21:09:24.830" v="1929" actId="20577"/>
          <ac:spMkLst>
            <pc:docMk/>
            <pc:sldMk cId="2405220873" sldId="262"/>
            <ac:spMk id="2" creationId="{3371E91D-2744-B8FE-0E3A-F44AEB28FDAC}"/>
          </ac:spMkLst>
        </pc:spChg>
        <pc:spChg chg="mod">
          <ac:chgData name="Lyssa Muir (1917752)" userId="83abbc65-284e-4293-b266-65ca48345865" providerId="ADAL" clId="{7C770AFF-4AE5-4BBA-B649-FFE977B4E3D2}" dt="2023-10-04T19:12:48.313" v="2620" actId="20577"/>
          <ac:spMkLst>
            <pc:docMk/>
            <pc:sldMk cId="2405220873" sldId="262"/>
            <ac:spMk id="3" creationId="{2BA34B0B-FB89-DCD0-90CA-74CD939ACDE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10/4/2023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769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4259629894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82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812931458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77853690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2682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764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95167682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12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14685249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4484338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29527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13405150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7510821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7578795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96386584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43151951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A8D24A4-5FEC-4062-8995-EB21925B3B40}" type="datetime1">
              <a:rPr lang="en-US" smtClean="0"/>
              <a:t>10/4/2023</a:t>
            </a:fld>
            <a:endParaRPr lang="en-US" sz="10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22053488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28" r:id="rId1"/>
    <p:sldLayoutId id="2147484029" r:id="rId2"/>
    <p:sldLayoutId id="2147484030" r:id="rId3"/>
    <p:sldLayoutId id="2147484031" r:id="rId4"/>
    <p:sldLayoutId id="2147484032" r:id="rId5"/>
    <p:sldLayoutId id="2147484033" r:id="rId6"/>
    <p:sldLayoutId id="2147484034" r:id="rId7"/>
    <p:sldLayoutId id="2147484035" r:id="rId8"/>
    <p:sldLayoutId id="2147484036" r:id="rId9"/>
    <p:sldLayoutId id="2147484037" r:id="rId10"/>
    <p:sldLayoutId id="2147484038" r:id="rId11"/>
    <p:sldLayoutId id="2147484039" r:id="rId12"/>
    <p:sldLayoutId id="2147484040" r:id="rId13"/>
    <p:sldLayoutId id="2147484041" r:id="rId14"/>
    <p:sldLayoutId id="2147484042" r:id="rId15"/>
    <p:sldLayoutId id="2147484043" r:id="rId16"/>
    <p:sldLayoutId id="2147484044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jpeg"/><Relationship Id="rId5" Type="http://schemas.openxmlformats.org/officeDocument/2006/relationships/image" Target="../media/image3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7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ilearn.com/what-is-digital-security-articl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privacyterms.io/en/gdpr/what-is-the-uk-gdpr/" TargetMode="Externa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marketingsolution.com.au/state-of-gdpr-in-2021-key-updates-and-what-they-mean/" TargetMode="External"/><Relationship Id="rId5" Type="http://schemas.openxmlformats.org/officeDocument/2006/relationships/hyperlink" Target="https://gdpr.eu/what-is-gdpr/" TargetMode="External"/><Relationship Id="rId4" Type="http://schemas.openxmlformats.org/officeDocument/2006/relationships/hyperlink" Target="https://www.bbc.co.uk/bitesize/guides/zxs2xsg/revision/1" TargetMode="External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dslabs.com/stay-safe-online/15-internet-safety-rules-for-everyone/" TargetMode="External"/><Relationship Id="rId2" Type="http://schemas.openxmlformats.org/officeDocument/2006/relationships/hyperlink" Target="https://www.gov.uk/government/statistics/cyber-security-breaches-survey-2023/cyber-security-breaches-survey-202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edium.com/digital-society/living-in-a-digital-world-the-causes-and-the-consequences-4c5aca11b03a" TargetMode="External"/><Relationship Id="rId4" Type="http://schemas.openxmlformats.org/officeDocument/2006/relationships/hyperlink" Target="https://digitalworld839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rainbow colored splatter&#10;&#10;Description automatically generated">
            <a:extLst>
              <a:ext uri="{FF2B5EF4-FFF2-40B4-BE49-F238E27FC236}">
                <a16:creationId xmlns:a16="http://schemas.microsoft.com/office/drawing/2014/main" id="{86244AB2-672F-DBB1-13A6-536C88E8227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40000"/>
          </a:blip>
          <a:srcRect t="1722" r="-1" b="-1"/>
          <a:stretch/>
        </p:blipFill>
        <p:spPr>
          <a:xfrm>
            <a:off x="1525" y="10"/>
            <a:ext cx="1218895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21115B-4580-B911-8385-EF36E084C6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0" y="1122363"/>
            <a:ext cx="7492745" cy="2387600"/>
          </a:xfrm>
        </p:spPr>
        <p:txBody>
          <a:bodyPr>
            <a:noAutofit/>
          </a:bodyPr>
          <a:lstStyle/>
          <a:p>
            <a:r>
              <a:rPr lang="en-GB" sz="4400" b="1" dirty="0">
                <a:solidFill>
                  <a:srgbClr val="FFFFFF"/>
                </a:solidFill>
              </a:rPr>
              <a:t>BMSK4009 </a:t>
            </a:r>
            <a:br>
              <a:rPr lang="en-GB" sz="4400" b="1" dirty="0">
                <a:solidFill>
                  <a:srgbClr val="FFFFFF"/>
                </a:solidFill>
              </a:rPr>
            </a:br>
            <a:r>
              <a:rPr lang="en-GB" sz="4400" b="1" dirty="0">
                <a:solidFill>
                  <a:srgbClr val="FFFFFF"/>
                </a:solidFill>
              </a:rPr>
              <a:t>Learning in the Digital Era</a:t>
            </a:r>
            <a:br>
              <a:rPr lang="en-GB" b="1" dirty="0">
                <a:solidFill>
                  <a:srgbClr val="FFFFFF"/>
                </a:solidFill>
              </a:rPr>
            </a:br>
            <a:br>
              <a:rPr lang="en-GB" sz="3600" b="1" dirty="0">
                <a:solidFill>
                  <a:srgbClr val="FFFFFF"/>
                </a:solidFill>
              </a:rPr>
            </a:br>
            <a:r>
              <a:rPr lang="en-GB" sz="3600" b="1" dirty="0">
                <a:solidFill>
                  <a:srgbClr val="FFFFFF"/>
                </a:solidFill>
              </a:rPr>
              <a:t>Part 2- Digital Literacy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BA4CD0-5B68-09D7-CFF2-1A1E5657A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8102" y="3685165"/>
            <a:ext cx="7063739" cy="1655762"/>
          </a:xfrm>
        </p:spPr>
        <p:txBody>
          <a:bodyPr>
            <a:normAutofit lnSpcReduction="10000"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sz="3200" b="1" dirty="0">
                <a:solidFill>
                  <a:srgbClr val="FFFFFF"/>
                </a:solidFill>
              </a:rPr>
              <a:t>Lyssa Muir</a:t>
            </a:r>
          </a:p>
          <a:p>
            <a:r>
              <a:rPr lang="en-GB" sz="3200" b="1" dirty="0">
                <a:solidFill>
                  <a:srgbClr val="FFFFFF"/>
                </a:solidFill>
              </a:rPr>
              <a:t>1917752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284C6C4-CD6F-9586-D082-551CE8A316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9267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215"/>
    </mc:Choice>
    <mc:Fallback>
      <p:transition spd="slow" advTm="192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B7C19-0671-E2B2-2BFA-FD8CAD119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Digital Literacy?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2BE1C-A064-858A-75D7-61C84E2419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understanding and use of websites and search engines to source information or for research purposes and the use of other digital platforms.</a:t>
            </a:r>
          </a:p>
          <a:p>
            <a:r>
              <a:rPr lang="en-GB" dirty="0"/>
              <a:t>Evaluate information, taking into consideration it’s reliability, credibility and authority.</a:t>
            </a:r>
          </a:p>
          <a:p>
            <a:r>
              <a:rPr lang="en-GB" dirty="0"/>
              <a:t>Creating work without plagiarising.</a:t>
            </a:r>
          </a:p>
          <a:p>
            <a:r>
              <a:rPr lang="en-GB" dirty="0"/>
              <a:t>Correctly referencing work.</a:t>
            </a:r>
          </a:p>
          <a:p>
            <a:r>
              <a:rPr lang="en-GB" dirty="0"/>
              <a:t>Downloading legally and using safe search engines or applications.</a:t>
            </a:r>
          </a:p>
          <a:p>
            <a:pPr marL="3690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42DF0F2-487F-0588-6217-CCA95C9345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4757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102"/>
    </mc:Choice>
    <mc:Fallback>
      <p:transition spd="slow" advTm="201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1D665-2797-88C2-2ED8-B58345D40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472" y="609600"/>
            <a:ext cx="5844759" cy="970450"/>
          </a:xfrm>
        </p:spPr>
        <p:txBody>
          <a:bodyPr>
            <a:normAutofit/>
          </a:bodyPr>
          <a:lstStyle/>
          <a:p>
            <a:r>
              <a:rPr lang="en-GB" dirty="0"/>
              <a:t>The Digital World</a:t>
            </a:r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5405F23C-C82E-4181-95EA-321F3D891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50" y="1"/>
            <a:ext cx="4966697" cy="6858000"/>
          </a:xfrm>
          <a:prstGeom prst="rect">
            <a:avLst/>
          </a:prstGeom>
        </p:spPr>
      </p:pic>
      <p:pic>
        <p:nvPicPr>
          <p:cNvPr id="1026" name="Picture 2" descr="Digitalworld839.com » A Digital Platform For Technology">
            <a:extLst>
              <a:ext uri="{FF2B5EF4-FFF2-40B4-BE49-F238E27FC236}">
                <a16:creationId xmlns:a16="http://schemas.microsoft.com/office/drawing/2014/main" id="{26674CF4-3ED6-9DB3-04D3-32B26E1D7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2815" y="1518814"/>
            <a:ext cx="4003193" cy="3897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9B4E837-6919-8716-F1CF-8BC2B86F8E13}"/>
              </a:ext>
            </a:extLst>
          </p:cNvPr>
          <p:cNvSpPr txBox="1"/>
          <p:nvPr/>
        </p:nvSpPr>
        <p:spPr>
          <a:xfrm>
            <a:off x="5527964" y="1745673"/>
            <a:ext cx="603122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Examples of living in the digital world-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Computers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Smart Phones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Tablets &amp; iPad’s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Nest/ Ring Door bells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Internet/ </a:t>
            </a:r>
            <a:r>
              <a:rPr lang="en-GB" dirty="0" err="1"/>
              <a:t>Wifi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Amazon Alexa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Face time &amp; Microsoft teams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Social Media Platforms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Smart Cities- uses technologies and sensors to collect data to make things more efficient and sustainable.</a:t>
            </a:r>
          </a:p>
          <a:p>
            <a:endParaRPr lang="en-GB" dirty="0"/>
          </a:p>
          <a:p>
            <a:r>
              <a:rPr lang="en-GB" dirty="0"/>
              <a:t>And many more!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7B7C8A24-BB19-5681-9B95-E0CA91328F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69299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96"/>
    </mc:Choice>
    <mc:Fallback>
      <p:transition spd="slow" advTm="48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CA29B-DF04-A3A1-6EC3-1D0C2466F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2243" y="461854"/>
            <a:ext cx="8867514" cy="97045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GDPR- General </a:t>
            </a:r>
            <a:r>
              <a:rPr lang="en-GB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Data</a:t>
            </a:r>
            <a:r>
              <a:rPr lang="en-GB" sz="3600" dirty="0">
                <a:ln>
                  <a:solidFill>
                    <a:srgbClr val="404040">
                      <a:alpha val="10000"/>
                    </a:srgbClr>
                  </a:solidFill>
                </a:ln>
                <a:solidFill>
                  <a:srgbClr val="DADADA"/>
                </a:solidFill>
              </a:rPr>
              <a:t> Protection Regulation</a:t>
            </a:r>
          </a:p>
        </p:txBody>
      </p:sp>
      <p:pic>
        <p:nvPicPr>
          <p:cNvPr id="1026" name="Picture 2" descr="State Of GDPR In 2021: Key Updates And What They Mean | Marketing ...">
            <a:extLst>
              <a:ext uri="{FF2B5EF4-FFF2-40B4-BE49-F238E27FC236}">
                <a16:creationId xmlns:a16="http://schemas.microsoft.com/office/drawing/2014/main" id="{E86480BB-1B12-D512-28E8-B93328EB6E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58664" y="1787236"/>
            <a:ext cx="6176135" cy="460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F4D0D4-2345-1850-142D-1430EE468D2A}"/>
              </a:ext>
            </a:extLst>
          </p:cNvPr>
          <p:cNvSpPr txBox="1"/>
          <p:nvPr/>
        </p:nvSpPr>
        <p:spPr>
          <a:xfrm>
            <a:off x="983674" y="1894158"/>
            <a:ext cx="411779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Compliance Requirements-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Appoint Data Protection Officer/ Team.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Develop Policies and Procedures.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Implement technical and organizational measures.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Conduct Risk Assessments.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Train staff on data protection requirements/ confidentiality.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The right to be informed.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Establish Incident response plans.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Regular assessments of compliance. 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A08403F-7AE5-B10A-6DF0-0333380770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5035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4878"/>
    </mc:Choice>
    <mc:Fallback>
      <p:transition spd="slow" advTm="34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584F7-2E4E-B158-7809-F3D3A7899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Safety/Security and Cyber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933F1-F52E-8518-58DE-38A58A836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Cyber Crime Statistic-  </a:t>
            </a:r>
            <a:r>
              <a:rPr lang="en-GB" b="0" i="0">
                <a:solidFill>
                  <a:schemeClr val="tx1"/>
                </a:solidFill>
                <a:effectLst/>
                <a:latin typeface="GDS Transport"/>
              </a:rPr>
              <a:t>32% of businesses and 24% of charities overall recall any breaches or attacks from the last 12 months. This is much higher for medium businesses (59%), large businesses (69%) and high-income charities with £500,000 or more in annual income (56%).</a:t>
            </a:r>
          </a:p>
          <a:p>
            <a:pPr marL="36900" indent="0">
              <a:buNone/>
            </a:pPr>
            <a:r>
              <a:rPr lang="en-GB" i="1">
                <a:effectLst/>
              </a:rPr>
              <a:t>-Cyber security breaches survey 2023</a:t>
            </a:r>
            <a:r>
              <a:rPr lang="en-GB">
                <a:effectLst/>
              </a:rPr>
              <a:t>. GOV.UK. (n.d.). https://www.gov.uk/government/statistics/cyber-security-breaches-survey-2023/cyber-security-breaches-survey-2023 . Accessed 3/10/23. </a:t>
            </a:r>
          </a:p>
          <a:p>
            <a:pPr marL="36900" indent="0">
              <a:buNone/>
            </a:pPr>
            <a:endParaRPr lang="en-GB"/>
          </a:p>
          <a:p>
            <a:endParaRPr lang="en-GB" dirty="0"/>
          </a:p>
        </p:txBody>
      </p:sp>
      <p:pic>
        <p:nvPicPr>
          <p:cNvPr id="2050" name="Picture 2" descr="Top 15 Internet Safety Rules for Everyone - UDS Labs">
            <a:extLst>
              <a:ext uri="{FF2B5EF4-FFF2-40B4-BE49-F238E27FC236}">
                <a16:creationId xmlns:a16="http://schemas.microsoft.com/office/drawing/2014/main" id="{54F0FF50-818E-1BF3-1ABE-E5CC8069B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3812" y="3907736"/>
            <a:ext cx="5175738" cy="2708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88D1798-E2E5-E123-1EDB-22C42BB2BD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62309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10"/>
    </mc:Choice>
    <mc:Fallback>
      <p:transition spd="slow" advTm="435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CD3C5-BCB9-5DFB-2371-CC589D23E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4388E-7A41-3488-CACF-2F46B6E65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1732449"/>
            <a:ext cx="10353762" cy="5014715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</a:rPr>
              <a:t>BBC. (n.d.). </a:t>
            </a:r>
            <a:r>
              <a:rPr lang="en-GB" i="1" dirty="0">
                <a:effectLst/>
              </a:rPr>
              <a:t>What is Digital Literacy? - digital literacy - WBQ national: Foundation KS4 Revision - BBC Bitesize</a:t>
            </a:r>
            <a:r>
              <a:rPr lang="en-GB" dirty="0">
                <a:effectLst/>
              </a:rPr>
              <a:t>. BBC News. </a:t>
            </a:r>
            <a:r>
              <a:rPr lang="en-GB" dirty="0">
                <a:effectLst/>
                <a:hlinkClick r:id="rId4"/>
              </a:rPr>
              <a:t>https://www.bbc.co.uk/bitesize/guides/zxs2xsg/revision/1</a:t>
            </a:r>
            <a:r>
              <a:rPr lang="en-GB" dirty="0">
                <a:effectLst/>
              </a:rPr>
              <a:t>. Accessed- 1/10/23.</a:t>
            </a:r>
          </a:p>
          <a:p>
            <a:r>
              <a:rPr lang="en-GB" i="1" dirty="0">
                <a:effectLst/>
              </a:rPr>
              <a:t>What is GDPR, the EU’s new Data Protection Law?</a:t>
            </a:r>
            <a:r>
              <a:rPr lang="en-GB" dirty="0">
                <a:effectLst/>
              </a:rPr>
              <a:t> GDPR.eu. (2023, September 14). </a:t>
            </a:r>
            <a:r>
              <a:rPr lang="en-GB" dirty="0">
                <a:effectLst/>
                <a:hlinkClick r:id="rId5"/>
              </a:rPr>
              <a:t>https://gdpr.eu/what-is-gdpr/</a:t>
            </a:r>
            <a:r>
              <a:rPr lang="en-GB" dirty="0">
                <a:effectLst/>
              </a:rPr>
              <a:t>. Accessed- 1/10/23.</a:t>
            </a:r>
          </a:p>
          <a:p>
            <a:r>
              <a:rPr lang="en-GB" i="1" dirty="0">
                <a:effectLst/>
              </a:rPr>
              <a:t>State of GDPR in 2021: Key updates and what they mean</a:t>
            </a:r>
            <a:r>
              <a:rPr lang="en-GB" dirty="0">
                <a:effectLst/>
              </a:rPr>
              <a:t>. Marketing Solution Australia. (2021, February 22). </a:t>
            </a:r>
            <a:r>
              <a:rPr lang="en-GB" dirty="0">
                <a:effectLst/>
                <a:hlinkClick r:id="rId6"/>
              </a:rPr>
              <a:t>https://marketingsolution.com.au/state-of-gdpr-in-2021-key-updates-and-what-they-mean/</a:t>
            </a:r>
            <a:r>
              <a:rPr lang="en-GB" dirty="0">
                <a:effectLst/>
              </a:rPr>
              <a:t>. Accessed- 2/10/23.</a:t>
            </a:r>
          </a:p>
          <a:p>
            <a:r>
              <a:rPr lang="en-GB" i="1" dirty="0">
                <a:effectLst/>
              </a:rPr>
              <a:t>What is the UK GDPR? · Privacyterms.io</a:t>
            </a:r>
            <a:r>
              <a:rPr lang="en-GB" dirty="0">
                <a:effectLst/>
              </a:rPr>
              <a:t>. PrivacyTerms.io. (2021, February 15). </a:t>
            </a:r>
            <a:r>
              <a:rPr lang="en-GB" dirty="0">
                <a:effectLst/>
                <a:hlinkClick r:id="rId7"/>
              </a:rPr>
              <a:t>https://privacyterms.io/en/gdpr/what-is-the-uk-gdpr/</a:t>
            </a:r>
            <a:r>
              <a:rPr lang="en-GB" dirty="0">
                <a:effectLst/>
              </a:rPr>
              <a:t>. Accessed- 3/10/23.</a:t>
            </a:r>
          </a:p>
          <a:p>
            <a:r>
              <a:rPr lang="en-GB" dirty="0" err="1">
                <a:effectLst/>
              </a:rPr>
              <a:t>Simplilearn</a:t>
            </a:r>
            <a:r>
              <a:rPr lang="en-GB" dirty="0">
                <a:effectLst/>
              </a:rPr>
              <a:t>. (2023, July 24). </a:t>
            </a:r>
            <a:r>
              <a:rPr lang="en-GB" i="1" dirty="0">
                <a:effectLst/>
              </a:rPr>
              <a:t>What is Digital Security: Overview, types, and applications explained [updated]</a:t>
            </a:r>
            <a:r>
              <a:rPr lang="en-GB" dirty="0">
                <a:effectLst/>
              </a:rPr>
              <a:t>. Simplilearn.com. </a:t>
            </a:r>
            <a:r>
              <a:rPr lang="en-GB" dirty="0">
                <a:effectLst/>
                <a:hlinkClick r:id="rId8"/>
              </a:rPr>
              <a:t>https://www.simplilearn.com/what-is-digital-security-article</a:t>
            </a:r>
            <a:r>
              <a:rPr lang="en-GB" dirty="0">
                <a:effectLst/>
              </a:rPr>
              <a:t>. Accessed 3/10/23. 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D77C9B0-EFCA-8728-07A0-8DE233B82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3984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28"/>
    </mc:Choice>
    <mc:Fallback>
      <p:transition spd="slow" advTm="145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1E91D-2744-B8FE-0E3A-F44AEB28F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34B0B-FB89-DCD0-90CA-74CD939AC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effectLst/>
              </a:rPr>
              <a:t>Cyber security breaches survey 2023</a:t>
            </a:r>
            <a:r>
              <a:rPr lang="en-GB" dirty="0">
                <a:effectLst/>
              </a:rPr>
              <a:t>. GOV.UK. (n.d.). </a:t>
            </a:r>
            <a:r>
              <a:rPr lang="en-GB" dirty="0">
                <a:effectLst/>
                <a:hlinkClick r:id="rId2"/>
              </a:rPr>
              <a:t>https://www.gov.uk/government/statistics/cyber-security-breaches-survey-2023/cyber-security-breaches-survey-2023</a:t>
            </a:r>
            <a:r>
              <a:rPr lang="en-GB" dirty="0">
                <a:effectLst/>
              </a:rPr>
              <a:t>. Accessed 3/10/23.</a:t>
            </a:r>
          </a:p>
          <a:p>
            <a:r>
              <a:rPr lang="en-GB" i="1" dirty="0">
                <a:effectLst/>
              </a:rPr>
              <a:t>Top 15 internet safety rules for everyone</a:t>
            </a:r>
            <a:r>
              <a:rPr lang="en-GB" dirty="0">
                <a:effectLst/>
              </a:rPr>
              <a:t>. UDS Labs. (2021, December 24). </a:t>
            </a:r>
            <a:r>
              <a:rPr lang="en-GB" dirty="0">
                <a:effectLst/>
                <a:hlinkClick r:id="rId3"/>
              </a:rPr>
              <a:t>https://www.udslabs.com/stay-safe-online/15-internet-safety-rules-for-everyone/</a:t>
            </a:r>
            <a:r>
              <a:rPr lang="en-GB" dirty="0">
                <a:effectLst/>
              </a:rPr>
              <a:t>. Accessed 3/10/23. </a:t>
            </a:r>
          </a:p>
          <a:p>
            <a:pPr marL="457200" indent="-457200" algn="l"/>
            <a:r>
              <a:rPr lang="en-GB" b="0" i="1" dirty="0">
                <a:solidFill>
                  <a:schemeClr val="tx1"/>
                </a:solidFill>
                <a:effectLst/>
              </a:rPr>
              <a:t>Digitalworld839.com» A Digital Platform For Technology.</a:t>
            </a:r>
            <a:r>
              <a:rPr lang="en-GB" b="0" i="0" dirty="0">
                <a:solidFill>
                  <a:schemeClr val="tx1"/>
                </a:solidFill>
                <a:effectLst/>
              </a:rPr>
              <a:t> (2021, July 8). </a:t>
            </a:r>
            <a:r>
              <a:rPr lang="en-GB" b="0" i="0" dirty="0">
                <a:solidFill>
                  <a:schemeClr val="tx1"/>
                </a:solidFill>
                <a:effectLst/>
                <a:hlinkClick r:id="rId4"/>
              </a:rPr>
              <a:t>https://digitalworld839.com/</a:t>
            </a:r>
            <a:r>
              <a:rPr lang="en-GB" b="0" i="0" dirty="0">
                <a:solidFill>
                  <a:schemeClr val="tx1"/>
                </a:solidFill>
                <a:effectLst/>
              </a:rPr>
              <a:t>. Accessed 4/10/23. </a:t>
            </a:r>
          </a:p>
          <a:p>
            <a:pPr marL="457200" indent="-457200" algn="l"/>
            <a:r>
              <a:rPr lang="en-GB" b="0" i="0" dirty="0">
                <a:solidFill>
                  <a:schemeClr val="tx1"/>
                </a:solidFill>
                <a:effectLst/>
              </a:rPr>
              <a:t>‌Gunn, A. (2020, May 3). </a:t>
            </a:r>
            <a:r>
              <a:rPr lang="en-GB" b="0" i="1" dirty="0">
                <a:solidFill>
                  <a:schemeClr val="tx1"/>
                </a:solidFill>
                <a:effectLst/>
              </a:rPr>
              <a:t>Living in a digital world: the causes and the consequences</a:t>
            </a:r>
            <a:r>
              <a:rPr lang="en-GB" b="0" i="0" dirty="0">
                <a:solidFill>
                  <a:schemeClr val="tx1"/>
                </a:solidFill>
                <a:effectLst/>
              </a:rPr>
              <a:t>. Medium. </a:t>
            </a:r>
            <a:r>
              <a:rPr lang="en-GB" b="0" i="0" dirty="0">
                <a:solidFill>
                  <a:schemeClr val="tx1"/>
                </a:solidFill>
                <a:effectLst/>
                <a:hlinkClick r:id="rId5"/>
              </a:rPr>
              <a:t>https://medium.com/digital-society/living-in-a-digital-world-the-causes-and-the-consequences-4c5aca11b03a</a:t>
            </a:r>
            <a:r>
              <a:rPr lang="en-GB" b="0" i="0" dirty="0">
                <a:solidFill>
                  <a:schemeClr val="tx1"/>
                </a:solidFill>
                <a:effectLst/>
              </a:rPr>
              <a:t>. Accessed 4/10/23. 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GB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208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EA93FCFC434443B0AE604161AB70C3" ma:contentTypeVersion="11" ma:contentTypeDescription="Create a new document." ma:contentTypeScope="" ma:versionID="71696d1f6933c2e771604d26dc13c07a">
  <xsd:schema xmlns:xsd="http://www.w3.org/2001/XMLSchema" xmlns:xs="http://www.w3.org/2001/XMLSchema" xmlns:p="http://schemas.microsoft.com/office/2006/metadata/properties" xmlns:ns3="c82ff366-8b5f-4e68-9f1d-9bc90fbcbde6" targetNamespace="http://schemas.microsoft.com/office/2006/metadata/properties" ma:root="true" ma:fieldsID="0f46694242f4e48568a141ff58cb0601" ns3:_="">
    <xsd:import namespace="c82ff366-8b5f-4e68-9f1d-9bc90fbcbde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82ff366-8b5f-4e68-9f1d-9bc90fbcbd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7" nillable="true" ma:displayName="_activity" ma:hidden="true" ma:internalName="_activity">
      <xsd:simpleType>
        <xsd:restriction base="dms:Note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82ff366-8b5f-4e68-9f1d-9bc90fbcbde6" xsi:nil="true"/>
  </documentManagement>
</p:properties>
</file>

<file path=customXml/itemProps1.xml><?xml version="1.0" encoding="utf-8"?>
<ds:datastoreItem xmlns:ds="http://schemas.openxmlformats.org/officeDocument/2006/customXml" ds:itemID="{DD565B34-3CBB-40DE-BF91-FD3B586522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82ff366-8b5f-4e68-9f1d-9bc90fbcbde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8B1CEEE-08F3-47FA-A50F-1743FB8AA2E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31C818-C3E8-49B5-8967-5F8437279BA4}">
  <ds:schemaRefs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dcmitype/"/>
    <ds:schemaRef ds:uri="http://purl.org/dc/terms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c82ff366-8b5f-4e68-9f1d-9bc90fbcbde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737</TotalTime>
  <Words>609</Words>
  <Application>Microsoft Office PowerPoint</Application>
  <PresentationFormat>Widescreen</PresentationFormat>
  <Paragraphs>56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Calisto MT</vt:lpstr>
      <vt:lpstr>GDS Transport</vt:lpstr>
      <vt:lpstr>Wingdings 2</vt:lpstr>
      <vt:lpstr>Slate</vt:lpstr>
      <vt:lpstr>BMSK4009  Learning in the Digital Era  Part 2- Digital Literacy</vt:lpstr>
      <vt:lpstr>What is Digital Literacy?</vt:lpstr>
      <vt:lpstr>The Digital World</vt:lpstr>
      <vt:lpstr>GDPR- General Data Protection Regulation</vt:lpstr>
      <vt:lpstr>Digital Safety/Security and Cyber Security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BMSK4009  Learning in the Digital Era- Part 2</dc:title>
  <dc:creator>Lyssa Muir (1917752)</dc:creator>
  <cp:lastModifiedBy>Lyssa Muir (1917752)</cp:lastModifiedBy>
  <cp:revision>1</cp:revision>
  <dcterms:created xsi:type="dcterms:W3CDTF">2023-10-02T10:50:10Z</dcterms:created>
  <dcterms:modified xsi:type="dcterms:W3CDTF">2023-10-04T19:45:29Z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0x01010051EA93FCFC434443B0AE604161AB70C3</vt:lpwstr>
  </property>
</Properties>
</file>