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20" r:id="rId4"/>
  </p:sldMasterIdLst>
  <p:notesMasterIdLst>
    <p:notesMasterId r:id="rId18"/>
  </p:notesMasterIdLst>
  <p:handoutMasterIdLst>
    <p:handoutMasterId r:id="rId19"/>
  </p:handoutMasterIdLst>
  <p:sldIdLst>
    <p:sldId id="256" r:id="rId5"/>
    <p:sldId id="275" r:id="rId6"/>
    <p:sldId id="267" r:id="rId7"/>
    <p:sldId id="262" r:id="rId8"/>
    <p:sldId id="274" r:id="rId9"/>
    <p:sldId id="263" r:id="rId10"/>
    <p:sldId id="266" r:id="rId11"/>
    <p:sldId id="264" r:id="rId12"/>
    <p:sldId id="268" r:id="rId13"/>
    <p:sldId id="269" r:id="rId14"/>
    <p:sldId id="270" r:id="rId15"/>
    <p:sldId id="273" r:id="rId16"/>
    <p:sldId id="272" r:id="rId17"/>
  </p:sldIdLst>
  <p:sldSz cx="12192000" cy="6858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C67BA87-560D-B227-224A-2154395B2E23}" v="4" dt="2024-06-28T10:44:28.411"/>
    <p1510:client id="{1E495A22-2154-923A-4A8C-F48A7ACDE6C7}" v="187" dt="2024-06-27T22:44:59.831"/>
    <p1510:client id="{C2424B88-C0B3-D48E-D67F-E31A87B7C0D5}" v="773" dt="2024-06-28T12:52:08.112"/>
    <p1510:client id="{E5798CE9-6695-7181-EB03-4EFD36EF8CEA}" v="2" dt="2024-06-28T12:55:47.87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artasha Zahied (2015319)" userId="S::2015319@student.uwtsd.ac.uk::602b1bf3-5bcc-4e72-9a05-b7022f2f2e96" providerId="AD" clId="Web-{E5798CE9-6695-7181-EB03-4EFD36EF8CEA}"/>
    <pc:docChg chg="modSld">
      <pc:chgData name="Zartasha Zahied (2015319)" userId="S::2015319@student.uwtsd.ac.uk::602b1bf3-5bcc-4e72-9a05-b7022f2f2e96" providerId="AD" clId="Web-{E5798CE9-6695-7181-EB03-4EFD36EF8CEA}" dt="2024-06-28T12:55:47.875" v="1" actId="1076"/>
      <pc:docMkLst>
        <pc:docMk/>
      </pc:docMkLst>
      <pc:sldChg chg="modSp">
        <pc:chgData name="Zartasha Zahied (2015319)" userId="S::2015319@student.uwtsd.ac.uk::602b1bf3-5bcc-4e72-9a05-b7022f2f2e96" providerId="AD" clId="Web-{E5798CE9-6695-7181-EB03-4EFD36EF8CEA}" dt="2024-06-28T12:55:47.875" v="1" actId="1076"/>
        <pc:sldMkLst>
          <pc:docMk/>
          <pc:sldMk cId="4053540457" sldId="272"/>
        </pc:sldMkLst>
        <pc:spChg chg="mod">
          <ac:chgData name="Zartasha Zahied (2015319)" userId="S::2015319@student.uwtsd.ac.uk::602b1bf3-5bcc-4e72-9a05-b7022f2f2e96" providerId="AD" clId="Web-{E5798CE9-6695-7181-EB03-4EFD36EF8CEA}" dt="2024-06-28T12:55:42.484" v="0" actId="1076"/>
          <ac:spMkLst>
            <pc:docMk/>
            <pc:sldMk cId="4053540457" sldId="272"/>
            <ac:spMk id="2" creationId="{AD624AE2-4934-EB34-48DA-CE19DF72C61D}"/>
          </ac:spMkLst>
        </pc:spChg>
        <pc:spChg chg="mod">
          <ac:chgData name="Zartasha Zahied (2015319)" userId="S::2015319@student.uwtsd.ac.uk::602b1bf3-5bcc-4e72-9a05-b7022f2f2e96" providerId="AD" clId="Web-{E5798CE9-6695-7181-EB03-4EFD36EF8CEA}" dt="2024-06-28T12:55:47.875" v="1" actId="1076"/>
          <ac:spMkLst>
            <pc:docMk/>
            <pc:sldMk cId="4053540457" sldId="272"/>
            <ac:spMk id="3" creationId="{242EFFC0-D162-C5DF-EDC8-858AE7CC2678}"/>
          </ac:spMkLst>
        </pc:spChg>
      </pc:sldChg>
    </pc:docChg>
  </pc:docChgLst>
  <pc:docChgLst>
    <pc:chgData name="Zartasha Zahied (2015319)" userId="S::2015319@student.uwtsd.ac.uk::602b1bf3-5bcc-4e72-9a05-b7022f2f2e96" providerId="AD" clId="Web-{1E495A22-2154-923A-4A8C-F48A7ACDE6C7}"/>
    <pc:docChg chg="addSld modSld sldOrd addMainMaster delMainMaster">
      <pc:chgData name="Zartasha Zahied (2015319)" userId="S::2015319@student.uwtsd.ac.uk::602b1bf3-5bcc-4e72-9a05-b7022f2f2e96" providerId="AD" clId="Web-{1E495A22-2154-923A-4A8C-F48A7ACDE6C7}" dt="2024-06-28T11:13:06.856" v="200" actId="20577"/>
      <pc:docMkLst>
        <pc:docMk/>
      </pc:docMkLst>
      <pc:sldChg chg="addSp delSp modSp mod ord setBg modClrScheme chgLayout">
        <pc:chgData name="Zartasha Zahied (2015319)" userId="S::2015319@student.uwtsd.ac.uk::602b1bf3-5bcc-4e72-9a05-b7022f2f2e96" providerId="AD" clId="Web-{1E495A22-2154-923A-4A8C-F48A7ACDE6C7}" dt="2024-06-27T22:30:17.758" v="29" actId="1076"/>
        <pc:sldMkLst>
          <pc:docMk/>
          <pc:sldMk cId="3549750676" sldId="256"/>
        </pc:sldMkLst>
        <pc:spChg chg="mod ord">
          <ac:chgData name="Zartasha Zahied (2015319)" userId="S::2015319@student.uwtsd.ac.uk::602b1bf3-5bcc-4e72-9a05-b7022f2f2e96" providerId="AD" clId="Web-{1E495A22-2154-923A-4A8C-F48A7ACDE6C7}" dt="2024-06-27T22:30:17.758" v="29" actId="1076"/>
          <ac:spMkLst>
            <pc:docMk/>
            <pc:sldMk cId="3549750676" sldId="256"/>
            <ac:spMk id="3" creationId="{516A0C15-5BB2-41A2-BD46-E18F635D59B0}"/>
          </ac:spMkLst>
        </pc:spChg>
        <pc:spChg chg="add del mod">
          <ac:chgData name="Zartasha Zahied (2015319)" userId="S::2015319@student.uwtsd.ac.uk::602b1bf3-5bcc-4e72-9a05-b7022f2f2e96" providerId="AD" clId="Web-{1E495A22-2154-923A-4A8C-F48A7ACDE6C7}" dt="2024-06-27T22:29:01.209" v="21"/>
          <ac:spMkLst>
            <pc:docMk/>
            <pc:sldMk cId="3549750676" sldId="256"/>
            <ac:spMk id="8" creationId="{B7BBEBD9-6769-8C36-F5BB-99637D8A535D}"/>
          </ac:spMkLst>
        </pc:spChg>
        <pc:spChg chg="add del mod">
          <ac:chgData name="Zartasha Zahied (2015319)" userId="S::2015319@student.uwtsd.ac.uk::602b1bf3-5bcc-4e72-9a05-b7022f2f2e96" providerId="AD" clId="Web-{1E495A22-2154-923A-4A8C-F48A7ACDE6C7}" dt="2024-06-27T22:29:01.209" v="21"/>
          <ac:spMkLst>
            <pc:docMk/>
            <pc:sldMk cId="3549750676" sldId="256"/>
            <ac:spMk id="10" creationId="{297CE82E-ADB9-1542-4D6D-A7B63088D7AA}"/>
          </ac:spMkLst>
        </pc:spChg>
        <pc:spChg chg="add del mod">
          <ac:chgData name="Zartasha Zahied (2015319)" userId="S::2015319@student.uwtsd.ac.uk::602b1bf3-5bcc-4e72-9a05-b7022f2f2e96" providerId="AD" clId="Web-{1E495A22-2154-923A-4A8C-F48A7ACDE6C7}" dt="2024-06-27T22:29:01.209" v="21"/>
          <ac:spMkLst>
            <pc:docMk/>
            <pc:sldMk cId="3549750676" sldId="256"/>
            <ac:spMk id="12" creationId="{1D753E19-C2AE-A7F9-4C22-5A578DCB0F24}"/>
          </ac:spMkLst>
        </pc:spChg>
        <pc:spChg chg="add del mod">
          <ac:chgData name="Zartasha Zahied (2015319)" userId="S::2015319@student.uwtsd.ac.uk::602b1bf3-5bcc-4e72-9a05-b7022f2f2e96" providerId="AD" clId="Web-{1E495A22-2154-923A-4A8C-F48A7ACDE6C7}" dt="2024-06-27T22:29:01.209" v="21"/>
          <ac:spMkLst>
            <pc:docMk/>
            <pc:sldMk cId="3549750676" sldId="256"/>
            <ac:spMk id="14" creationId="{C9A9B0CE-9AEF-2FD7-E651-3D012B5FF9A0}"/>
          </ac:spMkLst>
        </pc:spChg>
        <pc:spChg chg="add mod">
          <ac:chgData name="Zartasha Zahied (2015319)" userId="S::2015319@student.uwtsd.ac.uk::602b1bf3-5bcc-4e72-9a05-b7022f2f2e96" providerId="AD" clId="Web-{1E495A22-2154-923A-4A8C-F48A7ACDE6C7}" dt="2024-06-27T22:29:01.209" v="22"/>
          <ac:spMkLst>
            <pc:docMk/>
            <pc:sldMk cId="3549750676" sldId="256"/>
            <ac:spMk id="16" creationId="{EE6A9469-011C-FD19-DCB9-2F754E7237CA}"/>
          </ac:spMkLst>
        </pc:spChg>
        <pc:spChg chg="add del mod">
          <ac:chgData name="Zartasha Zahied (2015319)" userId="S::2015319@student.uwtsd.ac.uk::602b1bf3-5bcc-4e72-9a05-b7022f2f2e96" providerId="AD" clId="Web-{1E495A22-2154-923A-4A8C-F48A7ACDE6C7}" dt="2024-06-27T22:29:29.663" v="25"/>
          <ac:spMkLst>
            <pc:docMk/>
            <pc:sldMk cId="3549750676" sldId="256"/>
            <ac:spMk id="17" creationId="{5F5AE2C5-D6FD-1825-EE52-2C37637C5C77}"/>
          </ac:spMkLst>
        </pc:spChg>
        <pc:spChg chg="add del mod">
          <ac:chgData name="Zartasha Zahied (2015319)" userId="S::2015319@student.uwtsd.ac.uk::602b1bf3-5bcc-4e72-9a05-b7022f2f2e96" providerId="AD" clId="Web-{1E495A22-2154-923A-4A8C-F48A7ACDE6C7}" dt="2024-06-27T22:29:20.537" v="24"/>
          <ac:spMkLst>
            <pc:docMk/>
            <pc:sldMk cId="3549750676" sldId="256"/>
            <ac:spMk id="18" creationId="{8797F985-88CC-0F8E-EC9D-FF9B90513133}"/>
          </ac:spMkLst>
        </pc:spChg>
        <pc:spChg chg="add mod">
          <ac:chgData name="Zartasha Zahied (2015319)" userId="S::2015319@student.uwtsd.ac.uk::602b1bf3-5bcc-4e72-9a05-b7022f2f2e96" providerId="AD" clId="Web-{1E495A22-2154-923A-4A8C-F48A7ACDE6C7}" dt="2024-06-27T22:29:01.209" v="22"/>
          <ac:spMkLst>
            <pc:docMk/>
            <pc:sldMk cId="3549750676" sldId="256"/>
            <ac:spMk id="19" creationId="{3BAA754C-56E0-7DB5-8F99-C200F286E997}"/>
          </ac:spMkLst>
        </pc:spChg>
        <pc:spChg chg="add mod">
          <ac:chgData name="Zartasha Zahied (2015319)" userId="S::2015319@student.uwtsd.ac.uk::602b1bf3-5bcc-4e72-9a05-b7022f2f2e96" providerId="AD" clId="Web-{1E495A22-2154-923A-4A8C-F48A7ACDE6C7}" dt="2024-06-27T22:29:01.209" v="22"/>
          <ac:spMkLst>
            <pc:docMk/>
            <pc:sldMk cId="3549750676" sldId="256"/>
            <ac:spMk id="20" creationId="{A04E9942-E5D9-1918-8C2A-23C306183453}"/>
          </ac:spMkLst>
        </pc:spChg>
        <pc:picChg chg="del mod">
          <ac:chgData name="Zartasha Zahied (2015319)" userId="S::2015319@student.uwtsd.ac.uk::602b1bf3-5bcc-4e72-9a05-b7022f2f2e96" providerId="AD" clId="Web-{1E495A22-2154-923A-4A8C-F48A7ACDE6C7}" dt="2024-06-27T22:28:53.927" v="19"/>
          <ac:picMkLst>
            <pc:docMk/>
            <pc:sldMk cId="3549750676" sldId="256"/>
            <ac:picMk id="5" creationId="{9648A932-5E17-4859-9FE3-70EB96EA5C70}"/>
          </ac:picMkLst>
        </pc:picChg>
      </pc:sldChg>
      <pc:sldChg chg="addSp delSp modSp mod setBg modClrScheme chgLayout">
        <pc:chgData name="Zartasha Zahied (2015319)" userId="S::2015319@student.uwtsd.ac.uk::602b1bf3-5bcc-4e72-9a05-b7022f2f2e96" providerId="AD" clId="Web-{1E495A22-2154-923A-4A8C-F48A7ACDE6C7}" dt="2024-06-27T22:28:40.724" v="16" actId="1076"/>
        <pc:sldMkLst>
          <pc:docMk/>
          <pc:sldMk cId="2692957611" sldId="262"/>
        </pc:sldMkLst>
        <pc:spChg chg="mod ord">
          <ac:chgData name="Zartasha Zahied (2015319)" userId="S::2015319@student.uwtsd.ac.uk::602b1bf3-5bcc-4e72-9a05-b7022f2f2e96" providerId="AD" clId="Web-{1E495A22-2154-923A-4A8C-F48A7ACDE6C7}" dt="2024-06-27T22:28:07.926" v="13"/>
          <ac:spMkLst>
            <pc:docMk/>
            <pc:sldMk cId="2692957611" sldId="262"/>
            <ac:spMk id="2" creationId="{3312E85E-DDC7-4684-AF8D-342EF677FB0D}"/>
          </ac:spMkLst>
        </pc:spChg>
        <pc:spChg chg="add del mod ord">
          <ac:chgData name="Zartasha Zahied (2015319)" userId="S::2015319@student.uwtsd.ac.uk::602b1bf3-5bcc-4e72-9a05-b7022f2f2e96" providerId="AD" clId="Web-{1E495A22-2154-923A-4A8C-F48A7ACDE6C7}" dt="2024-06-27T22:28:07.926" v="13"/>
          <ac:spMkLst>
            <pc:docMk/>
            <pc:sldMk cId="2692957611" sldId="262"/>
            <ac:spMk id="5" creationId="{F5162437-DF36-E260-1AE2-CC3C469EF6A5}"/>
          </ac:spMkLst>
        </pc:spChg>
        <pc:spChg chg="add del mod">
          <ac:chgData name="Zartasha Zahied (2015319)" userId="S::2015319@student.uwtsd.ac.uk::602b1bf3-5bcc-4e72-9a05-b7022f2f2e96" providerId="AD" clId="Web-{1E495A22-2154-923A-4A8C-F48A7ACDE6C7}" dt="2024-06-27T22:28:07.895" v="12"/>
          <ac:spMkLst>
            <pc:docMk/>
            <pc:sldMk cId="2692957611" sldId="262"/>
            <ac:spMk id="10" creationId="{FCB6C5FF-A046-38F3-A276-51558086563D}"/>
          </ac:spMkLst>
        </pc:spChg>
        <pc:spChg chg="add del">
          <ac:chgData name="Zartasha Zahied (2015319)" userId="S::2015319@student.uwtsd.ac.uk::602b1bf3-5bcc-4e72-9a05-b7022f2f2e96" providerId="AD" clId="Web-{1E495A22-2154-923A-4A8C-F48A7ACDE6C7}" dt="2024-06-27T22:27:59.676" v="8"/>
          <ac:spMkLst>
            <pc:docMk/>
            <pc:sldMk cId="2692957611" sldId="262"/>
            <ac:spMk id="11" creationId="{50F8A6B7-BA01-C274-3DB8-1ECDF0D73A04}"/>
          </ac:spMkLst>
        </pc:spChg>
        <pc:spChg chg="add del mod">
          <ac:chgData name="Zartasha Zahied (2015319)" userId="S::2015319@student.uwtsd.ac.uk::602b1bf3-5bcc-4e72-9a05-b7022f2f2e96" providerId="AD" clId="Web-{1E495A22-2154-923A-4A8C-F48A7ACDE6C7}" dt="2024-06-27T22:28:07.895" v="12"/>
          <ac:spMkLst>
            <pc:docMk/>
            <pc:sldMk cId="2692957611" sldId="262"/>
            <ac:spMk id="12" creationId="{0B69D64C-BC22-6C5B-932F-6B75FD4AB135}"/>
          </ac:spMkLst>
        </pc:spChg>
        <pc:spChg chg="add del">
          <ac:chgData name="Zartasha Zahied (2015319)" userId="S::2015319@student.uwtsd.ac.uk::602b1bf3-5bcc-4e72-9a05-b7022f2f2e96" providerId="AD" clId="Web-{1E495A22-2154-923A-4A8C-F48A7ACDE6C7}" dt="2024-06-27T22:27:59.676" v="8"/>
          <ac:spMkLst>
            <pc:docMk/>
            <pc:sldMk cId="2692957611" sldId="262"/>
            <ac:spMk id="13" creationId="{4FFF00B8-8BE1-26C8-F445-0480528934D9}"/>
          </ac:spMkLst>
        </pc:spChg>
        <pc:spChg chg="add del mod">
          <ac:chgData name="Zartasha Zahied (2015319)" userId="S::2015319@student.uwtsd.ac.uk::602b1bf3-5bcc-4e72-9a05-b7022f2f2e96" providerId="AD" clId="Web-{1E495A22-2154-923A-4A8C-F48A7ACDE6C7}" dt="2024-06-27T22:28:07.895" v="12"/>
          <ac:spMkLst>
            <pc:docMk/>
            <pc:sldMk cId="2692957611" sldId="262"/>
            <ac:spMk id="14" creationId="{C9B740AE-576D-E96B-A697-963DA2BD6C38}"/>
          </ac:spMkLst>
        </pc:spChg>
        <pc:spChg chg="add del">
          <ac:chgData name="Zartasha Zahied (2015319)" userId="S::2015319@student.uwtsd.ac.uk::602b1bf3-5bcc-4e72-9a05-b7022f2f2e96" providerId="AD" clId="Web-{1E495A22-2154-923A-4A8C-F48A7ACDE6C7}" dt="2024-06-27T22:27:59.676" v="8"/>
          <ac:spMkLst>
            <pc:docMk/>
            <pc:sldMk cId="2692957611" sldId="262"/>
            <ac:spMk id="15" creationId="{94024897-6C02-BCF6-0A70-69DC6FC517CD}"/>
          </ac:spMkLst>
        </pc:spChg>
        <pc:spChg chg="add del mod">
          <ac:chgData name="Zartasha Zahied (2015319)" userId="S::2015319@student.uwtsd.ac.uk::602b1bf3-5bcc-4e72-9a05-b7022f2f2e96" providerId="AD" clId="Web-{1E495A22-2154-923A-4A8C-F48A7ACDE6C7}" dt="2024-06-27T22:28:07.895" v="12"/>
          <ac:spMkLst>
            <pc:docMk/>
            <pc:sldMk cId="2692957611" sldId="262"/>
            <ac:spMk id="16" creationId="{9EC576F7-1007-30F4-A903-078CB55122A5}"/>
          </ac:spMkLst>
        </pc:spChg>
        <pc:spChg chg="add del mod">
          <ac:chgData name="Zartasha Zahied (2015319)" userId="S::2015319@student.uwtsd.ac.uk::602b1bf3-5bcc-4e72-9a05-b7022f2f2e96" providerId="AD" clId="Web-{1E495A22-2154-923A-4A8C-F48A7ACDE6C7}" dt="2024-06-27T22:28:02.394" v="10"/>
          <ac:spMkLst>
            <pc:docMk/>
            <pc:sldMk cId="2692957611" sldId="262"/>
            <ac:spMk id="17" creationId="{CE55ABD2-93D4-DCBD-EDC6-220EBBA403E8}"/>
          </ac:spMkLst>
        </pc:spChg>
        <pc:spChg chg="add del mod">
          <ac:chgData name="Zartasha Zahied (2015319)" userId="S::2015319@student.uwtsd.ac.uk::602b1bf3-5bcc-4e72-9a05-b7022f2f2e96" providerId="AD" clId="Web-{1E495A22-2154-923A-4A8C-F48A7ACDE6C7}" dt="2024-06-27T22:28:02.394" v="10"/>
          <ac:spMkLst>
            <pc:docMk/>
            <pc:sldMk cId="2692957611" sldId="262"/>
            <ac:spMk id="18" creationId="{EE577AD5-CB2C-EDCA-00EA-DB4D5DFE5D53}"/>
          </ac:spMkLst>
        </pc:spChg>
        <pc:spChg chg="add del mod">
          <ac:chgData name="Zartasha Zahied (2015319)" userId="S::2015319@student.uwtsd.ac.uk::602b1bf3-5bcc-4e72-9a05-b7022f2f2e96" providerId="AD" clId="Web-{1E495A22-2154-923A-4A8C-F48A7ACDE6C7}" dt="2024-06-27T22:28:02.394" v="10"/>
          <ac:spMkLst>
            <pc:docMk/>
            <pc:sldMk cId="2692957611" sldId="262"/>
            <ac:spMk id="19" creationId="{220EDE2A-A9F9-97E6-A24A-4F631A43E821}"/>
          </ac:spMkLst>
        </pc:spChg>
        <pc:spChg chg="add del mod">
          <ac:chgData name="Zartasha Zahied (2015319)" userId="S::2015319@student.uwtsd.ac.uk::602b1bf3-5bcc-4e72-9a05-b7022f2f2e96" providerId="AD" clId="Web-{1E495A22-2154-923A-4A8C-F48A7ACDE6C7}" dt="2024-06-27T22:28:02.394" v="10"/>
          <ac:spMkLst>
            <pc:docMk/>
            <pc:sldMk cId="2692957611" sldId="262"/>
            <ac:spMk id="20" creationId="{3DA8AB38-9868-F994-BDEB-E8589C54FFA0}"/>
          </ac:spMkLst>
        </pc:spChg>
        <pc:spChg chg="add del mod">
          <ac:chgData name="Zartasha Zahied (2015319)" userId="S::2015319@student.uwtsd.ac.uk::602b1bf3-5bcc-4e72-9a05-b7022f2f2e96" providerId="AD" clId="Web-{1E495A22-2154-923A-4A8C-F48A7ACDE6C7}" dt="2024-06-27T22:28:07.895" v="12"/>
          <ac:spMkLst>
            <pc:docMk/>
            <pc:sldMk cId="2692957611" sldId="262"/>
            <ac:spMk id="23" creationId="{F5162437-DF36-E260-1AE2-CC3C469EF6A5}"/>
          </ac:spMkLst>
        </pc:spChg>
        <pc:spChg chg="add">
          <ac:chgData name="Zartasha Zahied (2015319)" userId="S::2015319@student.uwtsd.ac.uk::602b1bf3-5bcc-4e72-9a05-b7022f2f2e96" providerId="AD" clId="Web-{1E495A22-2154-923A-4A8C-F48A7ACDE6C7}" dt="2024-06-27T22:28:07.926" v="13"/>
          <ac:spMkLst>
            <pc:docMk/>
            <pc:sldMk cId="2692957611" sldId="262"/>
            <ac:spMk id="25" creationId="{F5D5EA3E-C4C5-BC3D-5ECB-C10CF61AF160}"/>
          </ac:spMkLst>
        </pc:spChg>
        <pc:spChg chg="add">
          <ac:chgData name="Zartasha Zahied (2015319)" userId="S::2015319@student.uwtsd.ac.uk::602b1bf3-5bcc-4e72-9a05-b7022f2f2e96" providerId="AD" clId="Web-{1E495A22-2154-923A-4A8C-F48A7ACDE6C7}" dt="2024-06-27T22:28:07.926" v="13"/>
          <ac:spMkLst>
            <pc:docMk/>
            <pc:sldMk cId="2692957611" sldId="262"/>
            <ac:spMk id="26" creationId="{FF8E93B3-DEDF-0DA6-A49D-BED1DABBE324}"/>
          </ac:spMkLst>
        </pc:spChg>
        <pc:spChg chg="add">
          <ac:chgData name="Zartasha Zahied (2015319)" userId="S::2015319@student.uwtsd.ac.uk::602b1bf3-5bcc-4e72-9a05-b7022f2f2e96" providerId="AD" clId="Web-{1E495A22-2154-923A-4A8C-F48A7ACDE6C7}" dt="2024-06-27T22:28:07.926" v="13"/>
          <ac:spMkLst>
            <pc:docMk/>
            <pc:sldMk cId="2692957611" sldId="262"/>
            <ac:spMk id="27" creationId="{9893D18D-33E1-E55E-5DC4-73C7C85A6A33}"/>
          </ac:spMkLst>
        </pc:spChg>
        <pc:graphicFrameChg chg="add del">
          <ac:chgData name="Zartasha Zahied (2015319)" userId="S::2015319@student.uwtsd.ac.uk::602b1bf3-5bcc-4e72-9a05-b7022f2f2e96" providerId="AD" clId="Web-{1E495A22-2154-923A-4A8C-F48A7ACDE6C7}" dt="2024-06-27T22:27:59.676" v="8"/>
          <ac:graphicFrameMkLst>
            <pc:docMk/>
            <pc:sldMk cId="2692957611" sldId="262"/>
            <ac:graphicFrameMk id="7" creationId="{EFFD4B46-0FB2-AC01-AE33-23B081A7C0BF}"/>
          </ac:graphicFrameMkLst>
        </pc:graphicFrameChg>
        <pc:graphicFrameChg chg="add del mod">
          <ac:chgData name="Zartasha Zahied (2015319)" userId="S::2015319@student.uwtsd.ac.uk::602b1bf3-5bcc-4e72-9a05-b7022f2f2e96" providerId="AD" clId="Web-{1E495A22-2154-923A-4A8C-F48A7ACDE6C7}" dt="2024-06-27T22:28:02.394" v="10"/>
          <ac:graphicFrameMkLst>
            <pc:docMk/>
            <pc:sldMk cId="2692957611" sldId="262"/>
            <ac:graphicFrameMk id="21" creationId="{AB413359-9850-3B9C-C510-C5F6E4507EE4}"/>
          </ac:graphicFrameMkLst>
        </pc:graphicFrameChg>
        <pc:graphicFrameChg chg="add mod">
          <ac:chgData name="Zartasha Zahied (2015319)" userId="S::2015319@student.uwtsd.ac.uk::602b1bf3-5bcc-4e72-9a05-b7022f2f2e96" providerId="AD" clId="Web-{1E495A22-2154-923A-4A8C-F48A7ACDE6C7}" dt="2024-06-27T22:28:40.724" v="16" actId="1076"/>
          <ac:graphicFrameMkLst>
            <pc:docMk/>
            <pc:sldMk cId="2692957611" sldId="262"/>
            <ac:graphicFrameMk id="28" creationId="{4A5A96E2-3A83-8AB8-B8CF-68F70871D62C}"/>
          </ac:graphicFrameMkLst>
        </pc:graphicFrameChg>
        <pc:picChg chg="del">
          <ac:chgData name="Zartasha Zahied (2015319)" userId="S::2015319@student.uwtsd.ac.uk::602b1bf3-5bcc-4e72-9a05-b7022f2f2e96" providerId="AD" clId="Web-{1E495A22-2154-923A-4A8C-F48A7ACDE6C7}" dt="2024-06-27T22:27:28.300" v="6"/>
          <ac:picMkLst>
            <pc:docMk/>
            <pc:sldMk cId="2692957611" sldId="262"/>
            <ac:picMk id="4" creationId="{692B3DD6-F115-484E-A49B-A9F70B6E8A2E}"/>
          </ac:picMkLst>
        </pc:picChg>
      </pc:sldChg>
      <pc:sldChg chg="modSp mod modClrScheme chgLayout">
        <pc:chgData name="Zartasha Zahied (2015319)" userId="S::2015319@student.uwtsd.ac.uk::602b1bf3-5bcc-4e72-9a05-b7022f2f2e96" providerId="AD" clId="Web-{1E495A22-2154-923A-4A8C-F48A7ACDE6C7}" dt="2024-06-27T22:33:41.029" v="40" actId="1076"/>
        <pc:sldMkLst>
          <pc:docMk/>
          <pc:sldMk cId="2753703229" sldId="263"/>
        </pc:sldMkLst>
        <pc:spChg chg="mod ord">
          <ac:chgData name="Zartasha Zahied (2015319)" userId="S::2015319@student.uwtsd.ac.uk::602b1bf3-5bcc-4e72-9a05-b7022f2f2e96" providerId="AD" clId="Web-{1E495A22-2154-923A-4A8C-F48A7ACDE6C7}" dt="2024-06-27T22:33:41.029" v="40" actId="1076"/>
          <ac:spMkLst>
            <pc:docMk/>
            <pc:sldMk cId="2753703229" sldId="263"/>
            <ac:spMk id="2" creationId="{512406AB-0CE7-69CD-44C6-B8E74F4B1A5A}"/>
          </ac:spMkLst>
        </pc:spChg>
        <pc:spChg chg="mod ord">
          <ac:chgData name="Zartasha Zahied (2015319)" userId="S::2015319@student.uwtsd.ac.uk::602b1bf3-5bcc-4e72-9a05-b7022f2f2e96" providerId="AD" clId="Web-{1E495A22-2154-923A-4A8C-F48A7ACDE6C7}" dt="2024-06-27T22:27:21.456" v="5"/>
          <ac:spMkLst>
            <pc:docMk/>
            <pc:sldMk cId="2753703229" sldId="263"/>
            <ac:spMk id="3" creationId="{63677A0A-A1D5-2E21-886F-0A3952073FF3}"/>
          </ac:spMkLst>
        </pc:spChg>
      </pc:sldChg>
      <pc:sldChg chg="addSp delSp modSp mod modClrScheme chgLayout">
        <pc:chgData name="Zartasha Zahied (2015319)" userId="S::2015319@student.uwtsd.ac.uk::602b1bf3-5bcc-4e72-9a05-b7022f2f2e96" providerId="AD" clId="Web-{1E495A22-2154-923A-4A8C-F48A7ACDE6C7}" dt="2024-06-28T11:13:06.856" v="200" actId="20577"/>
        <pc:sldMkLst>
          <pc:docMk/>
          <pc:sldMk cId="3062778847" sldId="264"/>
        </pc:sldMkLst>
        <pc:spChg chg="mod ord">
          <ac:chgData name="Zartasha Zahied (2015319)" userId="S::2015319@student.uwtsd.ac.uk::602b1bf3-5bcc-4e72-9a05-b7022f2f2e96" providerId="AD" clId="Web-{1E495A22-2154-923A-4A8C-F48A7ACDE6C7}" dt="2024-06-27T22:31:35.713" v="36"/>
          <ac:spMkLst>
            <pc:docMk/>
            <pc:sldMk cId="3062778847" sldId="264"/>
            <ac:spMk id="2" creationId="{49D21BF1-E6A9-886B-0CE5-60A2C931E6AA}"/>
          </ac:spMkLst>
        </pc:spChg>
        <pc:spChg chg="del mod ord">
          <ac:chgData name="Zartasha Zahied (2015319)" userId="S::2015319@student.uwtsd.ac.uk::602b1bf3-5bcc-4e72-9a05-b7022f2f2e96" providerId="AD" clId="Web-{1E495A22-2154-923A-4A8C-F48A7ACDE6C7}" dt="2024-06-27T22:31:00.259" v="31"/>
          <ac:spMkLst>
            <pc:docMk/>
            <pc:sldMk cId="3062778847" sldId="264"/>
            <ac:spMk id="3" creationId="{500DC4EA-D058-8CED-89B5-8F328C67C570}"/>
          </ac:spMkLst>
        </pc:spChg>
        <pc:spChg chg="add del mod">
          <ac:chgData name="Zartasha Zahied (2015319)" userId="S::2015319@student.uwtsd.ac.uk::602b1bf3-5bcc-4e72-9a05-b7022f2f2e96" providerId="AD" clId="Web-{1E495A22-2154-923A-4A8C-F48A7ACDE6C7}" dt="2024-06-27T22:31:08.025" v="32"/>
          <ac:spMkLst>
            <pc:docMk/>
            <pc:sldMk cId="3062778847" sldId="264"/>
            <ac:spMk id="9" creationId="{27E20B43-6B77-3C99-DF94-F1F404AA081E}"/>
          </ac:spMkLst>
        </pc:spChg>
        <pc:spChg chg="add mod">
          <ac:chgData name="Zartasha Zahied (2015319)" userId="S::2015319@student.uwtsd.ac.uk::602b1bf3-5bcc-4e72-9a05-b7022f2f2e96" providerId="AD" clId="Web-{1E495A22-2154-923A-4A8C-F48A7ACDE6C7}" dt="2024-06-27T22:31:35.713" v="36"/>
          <ac:spMkLst>
            <pc:docMk/>
            <pc:sldMk cId="3062778847" sldId="264"/>
            <ac:spMk id="11" creationId="{F3A264A8-4451-C48C-CB39-56B5879D3A8E}"/>
          </ac:spMkLst>
        </pc:spChg>
        <pc:spChg chg="add mod">
          <ac:chgData name="Zartasha Zahied (2015319)" userId="S::2015319@student.uwtsd.ac.uk::602b1bf3-5bcc-4e72-9a05-b7022f2f2e96" providerId="AD" clId="Web-{1E495A22-2154-923A-4A8C-F48A7ACDE6C7}" dt="2024-06-27T22:31:35.713" v="36"/>
          <ac:spMkLst>
            <pc:docMk/>
            <pc:sldMk cId="3062778847" sldId="264"/>
            <ac:spMk id="13" creationId="{62E70D6F-DE2A-0628-5D9E-619D765642CE}"/>
          </ac:spMkLst>
        </pc:spChg>
        <pc:spChg chg="add mod">
          <ac:chgData name="Zartasha Zahied (2015319)" userId="S::2015319@student.uwtsd.ac.uk::602b1bf3-5bcc-4e72-9a05-b7022f2f2e96" providerId="AD" clId="Web-{1E495A22-2154-923A-4A8C-F48A7ACDE6C7}" dt="2024-06-27T22:31:35.713" v="36"/>
          <ac:spMkLst>
            <pc:docMk/>
            <pc:sldMk cId="3062778847" sldId="264"/>
            <ac:spMk id="15" creationId="{54FCE75C-1940-4407-372F-292013397A79}"/>
          </ac:spMkLst>
        </pc:spChg>
        <pc:graphicFrameChg chg="add mod modGraphic">
          <ac:chgData name="Zartasha Zahied (2015319)" userId="S::2015319@student.uwtsd.ac.uk::602b1bf3-5bcc-4e72-9a05-b7022f2f2e96" providerId="AD" clId="Web-{1E495A22-2154-923A-4A8C-F48A7ACDE6C7}" dt="2024-06-28T11:13:06.856" v="200" actId="20577"/>
          <ac:graphicFrameMkLst>
            <pc:docMk/>
            <pc:sldMk cId="3062778847" sldId="264"/>
            <ac:graphicFrameMk id="5" creationId="{08A785AB-C4F9-765A-A18B-AF1A03B3F131}"/>
          </ac:graphicFrameMkLst>
        </pc:graphicFrameChg>
      </pc:sldChg>
      <pc:sldChg chg="modSp mod modClrScheme chgLayout">
        <pc:chgData name="Zartasha Zahied (2015319)" userId="S::2015319@student.uwtsd.ac.uk::602b1bf3-5bcc-4e72-9a05-b7022f2f2e96" providerId="AD" clId="Web-{1E495A22-2154-923A-4A8C-F48A7ACDE6C7}" dt="2024-06-27T22:27:21.456" v="5"/>
        <pc:sldMkLst>
          <pc:docMk/>
          <pc:sldMk cId="165373294" sldId="265"/>
        </pc:sldMkLst>
        <pc:spChg chg="mod ord">
          <ac:chgData name="Zartasha Zahied (2015319)" userId="S::2015319@student.uwtsd.ac.uk::602b1bf3-5bcc-4e72-9a05-b7022f2f2e96" providerId="AD" clId="Web-{1E495A22-2154-923A-4A8C-F48A7ACDE6C7}" dt="2024-06-27T22:27:21.456" v="5"/>
          <ac:spMkLst>
            <pc:docMk/>
            <pc:sldMk cId="165373294" sldId="265"/>
            <ac:spMk id="2" creationId="{9A63B537-26B7-6F83-F996-586C24274798}"/>
          </ac:spMkLst>
        </pc:spChg>
        <pc:spChg chg="mod ord">
          <ac:chgData name="Zartasha Zahied (2015319)" userId="S::2015319@student.uwtsd.ac.uk::602b1bf3-5bcc-4e72-9a05-b7022f2f2e96" providerId="AD" clId="Web-{1E495A22-2154-923A-4A8C-F48A7ACDE6C7}" dt="2024-06-27T22:27:21.456" v="5"/>
          <ac:spMkLst>
            <pc:docMk/>
            <pc:sldMk cId="165373294" sldId="265"/>
            <ac:spMk id="3" creationId="{585717C4-BB7D-4584-73DE-150F0EE0699C}"/>
          </ac:spMkLst>
        </pc:spChg>
      </pc:sldChg>
      <pc:sldChg chg="modSp new">
        <pc:chgData name="Zartasha Zahied (2015319)" userId="S::2015319@student.uwtsd.ac.uk::602b1bf3-5bcc-4e72-9a05-b7022f2f2e96" providerId="AD" clId="Web-{1E495A22-2154-923A-4A8C-F48A7ACDE6C7}" dt="2024-06-27T22:44:59.206" v="198" actId="20577"/>
        <pc:sldMkLst>
          <pc:docMk/>
          <pc:sldMk cId="1331434161" sldId="266"/>
        </pc:sldMkLst>
        <pc:spChg chg="mod">
          <ac:chgData name="Zartasha Zahied (2015319)" userId="S::2015319@student.uwtsd.ac.uk::602b1bf3-5bcc-4e72-9a05-b7022f2f2e96" providerId="AD" clId="Web-{1E495A22-2154-923A-4A8C-F48A7ACDE6C7}" dt="2024-06-27T22:39:29.071" v="92" actId="20577"/>
          <ac:spMkLst>
            <pc:docMk/>
            <pc:sldMk cId="1331434161" sldId="266"/>
            <ac:spMk id="2" creationId="{D6B9B5EC-6698-9617-6C26-BD9B4A4AE7A5}"/>
          </ac:spMkLst>
        </pc:spChg>
        <pc:spChg chg="mod">
          <ac:chgData name="Zartasha Zahied (2015319)" userId="S::2015319@student.uwtsd.ac.uk::602b1bf3-5bcc-4e72-9a05-b7022f2f2e96" providerId="AD" clId="Web-{1E495A22-2154-923A-4A8C-F48A7ACDE6C7}" dt="2024-06-27T22:44:59.206" v="198" actId="20577"/>
          <ac:spMkLst>
            <pc:docMk/>
            <pc:sldMk cId="1331434161" sldId="266"/>
            <ac:spMk id="3" creationId="{C9B5C49F-1827-4C89-C5C4-2EE956C6D48A}"/>
          </ac:spMkLst>
        </pc:spChg>
        <pc:spChg chg="mod">
          <ac:chgData name="Zartasha Zahied (2015319)" userId="S::2015319@student.uwtsd.ac.uk::602b1bf3-5bcc-4e72-9a05-b7022f2f2e96" providerId="AD" clId="Web-{1E495A22-2154-923A-4A8C-F48A7ACDE6C7}" dt="2024-06-27T22:44:54.284" v="197" actId="20577"/>
          <ac:spMkLst>
            <pc:docMk/>
            <pc:sldMk cId="1331434161" sldId="266"/>
            <ac:spMk id="4" creationId="{199AE836-4F6C-32ED-5531-8467FB633FBD}"/>
          </ac:spMkLst>
        </pc:spChg>
      </pc:sldChg>
      <pc:sldMasterChg chg="del delSldLayout">
        <pc:chgData name="Zartasha Zahied (2015319)" userId="S::2015319@student.uwtsd.ac.uk::602b1bf3-5bcc-4e72-9a05-b7022f2f2e96" providerId="AD" clId="Web-{1E495A22-2154-923A-4A8C-F48A7ACDE6C7}" dt="2024-06-27T22:26:22.970" v="2"/>
        <pc:sldMasterMkLst>
          <pc:docMk/>
          <pc:sldMasterMk cId="0" sldId="2147483648"/>
        </pc:sldMasterMkLst>
        <pc:sldLayoutChg chg="del">
          <pc:chgData name="Zartasha Zahied (2015319)" userId="S::2015319@student.uwtsd.ac.uk::602b1bf3-5bcc-4e72-9a05-b7022f2f2e96" providerId="AD" clId="Web-{1E495A22-2154-923A-4A8C-F48A7ACDE6C7}" dt="2024-06-27T22:26:22.970" v="2"/>
          <pc:sldLayoutMkLst>
            <pc:docMk/>
            <pc:sldMasterMk cId="0" sldId="2147483648"/>
            <pc:sldLayoutMk cId="0" sldId="2147483649"/>
          </pc:sldLayoutMkLst>
        </pc:sldLayoutChg>
        <pc:sldLayoutChg chg="del">
          <pc:chgData name="Zartasha Zahied (2015319)" userId="S::2015319@student.uwtsd.ac.uk::602b1bf3-5bcc-4e72-9a05-b7022f2f2e96" providerId="AD" clId="Web-{1E495A22-2154-923A-4A8C-F48A7ACDE6C7}" dt="2024-06-27T22:26:22.970" v="2"/>
          <pc:sldLayoutMkLst>
            <pc:docMk/>
            <pc:sldMasterMk cId="0" sldId="2147483648"/>
            <pc:sldLayoutMk cId="0" sldId="2147483650"/>
          </pc:sldLayoutMkLst>
        </pc:sldLayoutChg>
        <pc:sldLayoutChg chg="del">
          <pc:chgData name="Zartasha Zahied (2015319)" userId="S::2015319@student.uwtsd.ac.uk::602b1bf3-5bcc-4e72-9a05-b7022f2f2e96" providerId="AD" clId="Web-{1E495A22-2154-923A-4A8C-F48A7ACDE6C7}" dt="2024-06-27T22:26:22.970" v="2"/>
          <pc:sldLayoutMkLst>
            <pc:docMk/>
            <pc:sldMasterMk cId="0" sldId="2147483648"/>
            <pc:sldLayoutMk cId="0" sldId="2147483651"/>
          </pc:sldLayoutMkLst>
        </pc:sldLayoutChg>
        <pc:sldLayoutChg chg="del">
          <pc:chgData name="Zartasha Zahied (2015319)" userId="S::2015319@student.uwtsd.ac.uk::602b1bf3-5bcc-4e72-9a05-b7022f2f2e96" providerId="AD" clId="Web-{1E495A22-2154-923A-4A8C-F48A7ACDE6C7}" dt="2024-06-27T22:26:22.970" v="2"/>
          <pc:sldLayoutMkLst>
            <pc:docMk/>
            <pc:sldMasterMk cId="0" sldId="2147483648"/>
            <pc:sldLayoutMk cId="0" sldId="2147483652"/>
          </pc:sldLayoutMkLst>
        </pc:sldLayoutChg>
        <pc:sldLayoutChg chg="del">
          <pc:chgData name="Zartasha Zahied (2015319)" userId="S::2015319@student.uwtsd.ac.uk::602b1bf3-5bcc-4e72-9a05-b7022f2f2e96" providerId="AD" clId="Web-{1E495A22-2154-923A-4A8C-F48A7ACDE6C7}" dt="2024-06-27T22:26:22.970" v="2"/>
          <pc:sldLayoutMkLst>
            <pc:docMk/>
            <pc:sldMasterMk cId="0" sldId="2147483648"/>
            <pc:sldLayoutMk cId="0" sldId="2147483653"/>
          </pc:sldLayoutMkLst>
        </pc:sldLayoutChg>
        <pc:sldLayoutChg chg="del">
          <pc:chgData name="Zartasha Zahied (2015319)" userId="S::2015319@student.uwtsd.ac.uk::602b1bf3-5bcc-4e72-9a05-b7022f2f2e96" providerId="AD" clId="Web-{1E495A22-2154-923A-4A8C-F48A7ACDE6C7}" dt="2024-06-27T22:26:22.970" v="2"/>
          <pc:sldLayoutMkLst>
            <pc:docMk/>
            <pc:sldMasterMk cId="0" sldId="2147483648"/>
            <pc:sldLayoutMk cId="0" sldId="2147483654"/>
          </pc:sldLayoutMkLst>
        </pc:sldLayoutChg>
        <pc:sldLayoutChg chg="del">
          <pc:chgData name="Zartasha Zahied (2015319)" userId="S::2015319@student.uwtsd.ac.uk::602b1bf3-5bcc-4e72-9a05-b7022f2f2e96" providerId="AD" clId="Web-{1E495A22-2154-923A-4A8C-F48A7ACDE6C7}" dt="2024-06-27T22:26:22.970" v="2"/>
          <pc:sldLayoutMkLst>
            <pc:docMk/>
            <pc:sldMasterMk cId="0" sldId="2147483648"/>
            <pc:sldLayoutMk cId="0" sldId="2147483655"/>
          </pc:sldLayoutMkLst>
        </pc:sldLayoutChg>
        <pc:sldLayoutChg chg="del">
          <pc:chgData name="Zartasha Zahied (2015319)" userId="S::2015319@student.uwtsd.ac.uk::602b1bf3-5bcc-4e72-9a05-b7022f2f2e96" providerId="AD" clId="Web-{1E495A22-2154-923A-4A8C-F48A7ACDE6C7}" dt="2024-06-27T22:26:22.970" v="2"/>
          <pc:sldLayoutMkLst>
            <pc:docMk/>
            <pc:sldMasterMk cId="0" sldId="2147483648"/>
            <pc:sldLayoutMk cId="0" sldId="2147483656"/>
          </pc:sldLayoutMkLst>
        </pc:sldLayoutChg>
        <pc:sldLayoutChg chg="del">
          <pc:chgData name="Zartasha Zahied (2015319)" userId="S::2015319@student.uwtsd.ac.uk::602b1bf3-5bcc-4e72-9a05-b7022f2f2e96" providerId="AD" clId="Web-{1E495A22-2154-923A-4A8C-F48A7ACDE6C7}" dt="2024-06-27T22:26:22.970" v="2"/>
          <pc:sldLayoutMkLst>
            <pc:docMk/>
            <pc:sldMasterMk cId="0" sldId="2147483648"/>
            <pc:sldLayoutMk cId="0" sldId="2147483657"/>
          </pc:sldLayoutMkLst>
        </pc:sldLayoutChg>
        <pc:sldLayoutChg chg="del">
          <pc:chgData name="Zartasha Zahied (2015319)" userId="S::2015319@student.uwtsd.ac.uk::602b1bf3-5bcc-4e72-9a05-b7022f2f2e96" providerId="AD" clId="Web-{1E495A22-2154-923A-4A8C-F48A7ACDE6C7}" dt="2024-06-27T22:26:22.970" v="2"/>
          <pc:sldLayoutMkLst>
            <pc:docMk/>
            <pc:sldMasterMk cId="0" sldId="2147483648"/>
            <pc:sldLayoutMk cId="0" sldId="2147483658"/>
          </pc:sldLayoutMkLst>
        </pc:sldLayoutChg>
        <pc:sldLayoutChg chg="del">
          <pc:chgData name="Zartasha Zahied (2015319)" userId="S::2015319@student.uwtsd.ac.uk::602b1bf3-5bcc-4e72-9a05-b7022f2f2e96" providerId="AD" clId="Web-{1E495A22-2154-923A-4A8C-F48A7ACDE6C7}" dt="2024-06-27T22:26:22.970" v="2"/>
          <pc:sldLayoutMkLst>
            <pc:docMk/>
            <pc:sldMasterMk cId="0" sldId="2147483648"/>
            <pc:sldLayoutMk cId="0" sldId="2147483659"/>
          </pc:sldLayoutMkLst>
        </pc:sldLayoutChg>
        <pc:sldLayoutChg chg="del">
          <pc:chgData name="Zartasha Zahied (2015319)" userId="S::2015319@student.uwtsd.ac.uk::602b1bf3-5bcc-4e72-9a05-b7022f2f2e96" providerId="AD" clId="Web-{1E495A22-2154-923A-4A8C-F48A7ACDE6C7}" dt="2024-06-27T22:26:22.970" v="2"/>
          <pc:sldLayoutMkLst>
            <pc:docMk/>
            <pc:sldMasterMk cId="0" sldId="2147483648"/>
            <pc:sldLayoutMk cId="0" sldId="2147483660"/>
          </pc:sldLayoutMkLst>
        </pc:sldLayoutChg>
        <pc:sldLayoutChg chg="del">
          <pc:chgData name="Zartasha Zahied (2015319)" userId="S::2015319@student.uwtsd.ac.uk::602b1bf3-5bcc-4e72-9a05-b7022f2f2e96" providerId="AD" clId="Web-{1E495A22-2154-923A-4A8C-F48A7ACDE6C7}" dt="2024-06-27T22:26:22.970" v="2"/>
          <pc:sldLayoutMkLst>
            <pc:docMk/>
            <pc:sldMasterMk cId="0" sldId="2147483648"/>
            <pc:sldLayoutMk cId="0" sldId="2147483661"/>
          </pc:sldLayoutMkLst>
        </pc:sldLayoutChg>
        <pc:sldLayoutChg chg="del">
          <pc:chgData name="Zartasha Zahied (2015319)" userId="S::2015319@student.uwtsd.ac.uk::602b1bf3-5bcc-4e72-9a05-b7022f2f2e96" providerId="AD" clId="Web-{1E495A22-2154-923A-4A8C-F48A7ACDE6C7}" dt="2024-06-27T22:26:22.970" v="2"/>
          <pc:sldLayoutMkLst>
            <pc:docMk/>
            <pc:sldMasterMk cId="0" sldId="2147483648"/>
            <pc:sldLayoutMk cId="0" sldId="2147483663"/>
          </pc:sldLayoutMkLst>
        </pc:sldLayoutChg>
        <pc:sldLayoutChg chg="del">
          <pc:chgData name="Zartasha Zahied (2015319)" userId="S::2015319@student.uwtsd.ac.uk::602b1bf3-5bcc-4e72-9a05-b7022f2f2e96" providerId="AD" clId="Web-{1E495A22-2154-923A-4A8C-F48A7ACDE6C7}" dt="2024-06-27T22:26:22.970" v="2"/>
          <pc:sldLayoutMkLst>
            <pc:docMk/>
            <pc:sldMasterMk cId="0" sldId="2147483648"/>
            <pc:sldLayoutMk cId="0" sldId="2147483666"/>
          </pc:sldLayoutMkLst>
        </pc:sldLayoutChg>
        <pc:sldLayoutChg chg="del">
          <pc:chgData name="Zartasha Zahied (2015319)" userId="S::2015319@student.uwtsd.ac.uk::602b1bf3-5bcc-4e72-9a05-b7022f2f2e96" providerId="AD" clId="Web-{1E495A22-2154-923A-4A8C-F48A7ACDE6C7}" dt="2024-06-27T22:26:22.970" v="2"/>
          <pc:sldLayoutMkLst>
            <pc:docMk/>
            <pc:sldMasterMk cId="0" sldId="2147483648"/>
            <pc:sldLayoutMk cId="0" sldId="2147483667"/>
          </pc:sldLayoutMkLst>
        </pc:sldLayoutChg>
        <pc:sldLayoutChg chg="del">
          <pc:chgData name="Zartasha Zahied (2015319)" userId="S::2015319@student.uwtsd.ac.uk::602b1bf3-5bcc-4e72-9a05-b7022f2f2e96" providerId="AD" clId="Web-{1E495A22-2154-923A-4A8C-F48A7ACDE6C7}" dt="2024-06-27T22:26:22.970" v="2"/>
          <pc:sldLayoutMkLst>
            <pc:docMk/>
            <pc:sldMasterMk cId="0" sldId="2147483648"/>
            <pc:sldLayoutMk cId="0" sldId="2147483668"/>
          </pc:sldLayoutMkLst>
        </pc:sldLayoutChg>
      </pc:sldMasterChg>
      <pc:sldMasterChg chg="add del addSldLayout delSldLayout modSldLayout">
        <pc:chgData name="Zartasha Zahied (2015319)" userId="S::2015319@student.uwtsd.ac.uk::602b1bf3-5bcc-4e72-9a05-b7022f2f2e96" providerId="AD" clId="Web-{1E495A22-2154-923A-4A8C-F48A7ACDE6C7}" dt="2024-06-27T22:26:37.689" v="3"/>
        <pc:sldMasterMkLst>
          <pc:docMk/>
          <pc:sldMasterMk cId="4009752692" sldId="2147483669"/>
        </pc:sldMasterMkLst>
        <pc:sldLayoutChg chg="add del mod replId">
          <pc:chgData name="Zartasha Zahied (2015319)" userId="S::2015319@student.uwtsd.ac.uk::602b1bf3-5bcc-4e72-9a05-b7022f2f2e96" providerId="AD" clId="Web-{1E495A22-2154-923A-4A8C-F48A7ACDE6C7}" dt="2024-06-27T22:26:37.689" v="3"/>
          <pc:sldLayoutMkLst>
            <pc:docMk/>
            <pc:sldMasterMk cId="4009752692" sldId="2147483669"/>
            <pc:sldLayoutMk cId="814810001" sldId="2147483670"/>
          </pc:sldLayoutMkLst>
        </pc:sldLayoutChg>
        <pc:sldLayoutChg chg="add del mod replId">
          <pc:chgData name="Zartasha Zahied (2015319)" userId="S::2015319@student.uwtsd.ac.uk::602b1bf3-5bcc-4e72-9a05-b7022f2f2e96" providerId="AD" clId="Web-{1E495A22-2154-923A-4A8C-F48A7ACDE6C7}" dt="2024-06-27T22:26:37.689" v="3"/>
          <pc:sldLayoutMkLst>
            <pc:docMk/>
            <pc:sldMasterMk cId="4009752692" sldId="2147483669"/>
            <pc:sldLayoutMk cId="4041953403" sldId="2147483671"/>
          </pc:sldLayoutMkLst>
        </pc:sldLayoutChg>
        <pc:sldLayoutChg chg="add del mod replId">
          <pc:chgData name="Zartasha Zahied (2015319)" userId="S::2015319@student.uwtsd.ac.uk::602b1bf3-5bcc-4e72-9a05-b7022f2f2e96" providerId="AD" clId="Web-{1E495A22-2154-923A-4A8C-F48A7ACDE6C7}" dt="2024-06-27T22:26:37.689" v="3"/>
          <pc:sldLayoutMkLst>
            <pc:docMk/>
            <pc:sldMasterMk cId="4009752692" sldId="2147483669"/>
            <pc:sldLayoutMk cId="728435225" sldId="2147483672"/>
          </pc:sldLayoutMkLst>
        </pc:sldLayoutChg>
        <pc:sldLayoutChg chg="add del mod replId">
          <pc:chgData name="Zartasha Zahied (2015319)" userId="S::2015319@student.uwtsd.ac.uk::602b1bf3-5bcc-4e72-9a05-b7022f2f2e96" providerId="AD" clId="Web-{1E495A22-2154-923A-4A8C-F48A7ACDE6C7}" dt="2024-06-27T22:26:37.689" v="3"/>
          <pc:sldLayoutMkLst>
            <pc:docMk/>
            <pc:sldMasterMk cId="4009752692" sldId="2147483669"/>
            <pc:sldLayoutMk cId="1320064318" sldId="2147483673"/>
          </pc:sldLayoutMkLst>
        </pc:sldLayoutChg>
        <pc:sldLayoutChg chg="add del mod replId">
          <pc:chgData name="Zartasha Zahied (2015319)" userId="S::2015319@student.uwtsd.ac.uk::602b1bf3-5bcc-4e72-9a05-b7022f2f2e96" providerId="AD" clId="Web-{1E495A22-2154-923A-4A8C-F48A7ACDE6C7}" dt="2024-06-27T22:26:37.689" v="3"/>
          <pc:sldLayoutMkLst>
            <pc:docMk/>
            <pc:sldMasterMk cId="4009752692" sldId="2147483669"/>
            <pc:sldLayoutMk cId="1481951002" sldId="2147483674"/>
          </pc:sldLayoutMkLst>
        </pc:sldLayoutChg>
        <pc:sldLayoutChg chg="add del mod replId">
          <pc:chgData name="Zartasha Zahied (2015319)" userId="S::2015319@student.uwtsd.ac.uk::602b1bf3-5bcc-4e72-9a05-b7022f2f2e96" providerId="AD" clId="Web-{1E495A22-2154-923A-4A8C-F48A7ACDE6C7}" dt="2024-06-27T22:26:37.689" v="3"/>
          <pc:sldLayoutMkLst>
            <pc:docMk/>
            <pc:sldMasterMk cId="4009752692" sldId="2147483669"/>
            <pc:sldLayoutMk cId="2377680767" sldId="2147483675"/>
          </pc:sldLayoutMkLst>
        </pc:sldLayoutChg>
        <pc:sldLayoutChg chg="add del mod replId">
          <pc:chgData name="Zartasha Zahied (2015319)" userId="S::2015319@student.uwtsd.ac.uk::602b1bf3-5bcc-4e72-9a05-b7022f2f2e96" providerId="AD" clId="Web-{1E495A22-2154-923A-4A8C-F48A7ACDE6C7}" dt="2024-06-27T22:26:37.689" v="3"/>
          <pc:sldLayoutMkLst>
            <pc:docMk/>
            <pc:sldMasterMk cId="4009752692" sldId="2147483669"/>
            <pc:sldLayoutMk cId="2045284070" sldId="2147483676"/>
          </pc:sldLayoutMkLst>
        </pc:sldLayoutChg>
        <pc:sldLayoutChg chg="add del mod replId">
          <pc:chgData name="Zartasha Zahied (2015319)" userId="S::2015319@student.uwtsd.ac.uk::602b1bf3-5bcc-4e72-9a05-b7022f2f2e96" providerId="AD" clId="Web-{1E495A22-2154-923A-4A8C-F48A7ACDE6C7}" dt="2024-06-27T22:26:37.689" v="3"/>
          <pc:sldLayoutMkLst>
            <pc:docMk/>
            <pc:sldMasterMk cId="4009752692" sldId="2147483669"/>
            <pc:sldLayoutMk cId="950990197" sldId="2147483677"/>
          </pc:sldLayoutMkLst>
        </pc:sldLayoutChg>
        <pc:sldLayoutChg chg="add del mod replId">
          <pc:chgData name="Zartasha Zahied (2015319)" userId="S::2015319@student.uwtsd.ac.uk::602b1bf3-5bcc-4e72-9a05-b7022f2f2e96" providerId="AD" clId="Web-{1E495A22-2154-923A-4A8C-F48A7ACDE6C7}" dt="2024-06-27T22:26:37.689" v="3"/>
          <pc:sldLayoutMkLst>
            <pc:docMk/>
            <pc:sldMasterMk cId="4009752692" sldId="2147483669"/>
            <pc:sldLayoutMk cId="1643443278" sldId="2147483678"/>
          </pc:sldLayoutMkLst>
        </pc:sldLayoutChg>
        <pc:sldLayoutChg chg="add del mod replId">
          <pc:chgData name="Zartasha Zahied (2015319)" userId="S::2015319@student.uwtsd.ac.uk::602b1bf3-5bcc-4e72-9a05-b7022f2f2e96" providerId="AD" clId="Web-{1E495A22-2154-923A-4A8C-F48A7ACDE6C7}" dt="2024-06-27T22:26:37.689" v="3"/>
          <pc:sldLayoutMkLst>
            <pc:docMk/>
            <pc:sldMasterMk cId="4009752692" sldId="2147483669"/>
            <pc:sldLayoutMk cId="2619991212" sldId="2147483679"/>
          </pc:sldLayoutMkLst>
        </pc:sldLayoutChg>
        <pc:sldLayoutChg chg="add del mod replId">
          <pc:chgData name="Zartasha Zahied (2015319)" userId="S::2015319@student.uwtsd.ac.uk::602b1bf3-5bcc-4e72-9a05-b7022f2f2e96" providerId="AD" clId="Web-{1E495A22-2154-923A-4A8C-F48A7ACDE6C7}" dt="2024-06-27T22:26:37.689" v="3"/>
          <pc:sldLayoutMkLst>
            <pc:docMk/>
            <pc:sldMasterMk cId="4009752692" sldId="2147483669"/>
            <pc:sldLayoutMk cId="1036218349" sldId="2147483680"/>
          </pc:sldLayoutMkLst>
        </pc:sldLayoutChg>
        <pc:sldLayoutChg chg="add del mod replId">
          <pc:chgData name="Zartasha Zahied (2015319)" userId="S::2015319@student.uwtsd.ac.uk::602b1bf3-5bcc-4e72-9a05-b7022f2f2e96" providerId="AD" clId="Web-{1E495A22-2154-923A-4A8C-F48A7ACDE6C7}" dt="2024-06-27T22:26:37.689" v="3"/>
          <pc:sldLayoutMkLst>
            <pc:docMk/>
            <pc:sldMasterMk cId="4009752692" sldId="2147483669"/>
            <pc:sldLayoutMk cId="792009711" sldId="2147483681"/>
          </pc:sldLayoutMkLst>
        </pc:sldLayoutChg>
        <pc:sldLayoutChg chg="add del mod replId">
          <pc:chgData name="Zartasha Zahied (2015319)" userId="S::2015319@student.uwtsd.ac.uk::602b1bf3-5bcc-4e72-9a05-b7022f2f2e96" providerId="AD" clId="Web-{1E495A22-2154-923A-4A8C-F48A7ACDE6C7}" dt="2024-06-27T22:26:37.689" v="3"/>
          <pc:sldLayoutMkLst>
            <pc:docMk/>
            <pc:sldMasterMk cId="4009752692" sldId="2147483669"/>
            <pc:sldLayoutMk cId="376598934" sldId="2147483682"/>
          </pc:sldLayoutMkLst>
        </pc:sldLayoutChg>
        <pc:sldLayoutChg chg="add del mod replId">
          <pc:chgData name="Zartasha Zahied (2015319)" userId="S::2015319@student.uwtsd.ac.uk::602b1bf3-5bcc-4e72-9a05-b7022f2f2e96" providerId="AD" clId="Web-{1E495A22-2154-923A-4A8C-F48A7ACDE6C7}" dt="2024-06-27T22:26:37.689" v="3"/>
          <pc:sldLayoutMkLst>
            <pc:docMk/>
            <pc:sldMasterMk cId="4009752692" sldId="2147483669"/>
            <pc:sldLayoutMk cId="502991793" sldId="2147483683"/>
          </pc:sldLayoutMkLst>
        </pc:sldLayoutChg>
        <pc:sldLayoutChg chg="add del mod replId">
          <pc:chgData name="Zartasha Zahied (2015319)" userId="S::2015319@student.uwtsd.ac.uk::602b1bf3-5bcc-4e72-9a05-b7022f2f2e96" providerId="AD" clId="Web-{1E495A22-2154-923A-4A8C-F48A7ACDE6C7}" dt="2024-06-27T22:26:37.689" v="3"/>
          <pc:sldLayoutMkLst>
            <pc:docMk/>
            <pc:sldMasterMk cId="4009752692" sldId="2147483669"/>
            <pc:sldLayoutMk cId="542294317" sldId="2147483684"/>
          </pc:sldLayoutMkLst>
        </pc:sldLayoutChg>
        <pc:sldLayoutChg chg="add del mod replId">
          <pc:chgData name="Zartasha Zahied (2015319)" userId="S::2015319@student.uwtsd.ac.uk::602b1bf3-5bcc-4e72-9a05-b7022f2f2e96" providerId="AD" clId="Web-{1E495A22-2154-923A-4A8C-F48A7ACDE6C7}" dt="2024-06-27T22:26:37.689" v="3"/>
          <pc:sldLayoutMkLst>
            <pc:docMk/>
            <pc:sldMasterMk cId="4009752692" sldId="2147483669"/>
            <pc:sldLayoutMk cId="4239391292" sldId="2147483685"/>
          </pc:sldLayoutMkLst>
        </pc:sldLayoutChg>
      </pc:sldMasterChg>
      <pc:sldMasterChg chg="add del addSldLayout delSldLayout modSldLayout">
        <pc:chgData name="Zartasha Zahied (2015319)" userId="S::2015319@student.uwtsd.ac.uk::602b1bf3-5bcc-4e72-9a05-b7022f2f2e96" providerId="AD" clId="Web-{1E495A22-2154-923A-4A8C-F48A7ACDE6C7}" dt="2024-06-27T22:26:40.892" v="4"/>
        <pc:sldMasterMkLst>
          <pc:docMk/>
          <pc:sldMasterMk cId="1256909227" sldId="2147483686"/>
        </pc:sldMasterMkLst>
        <pc:sldLayoutChg chg="add del mod replId">
          <pc:chgData name="Zartasha Zahied (2015319)" userId="S::2015319@student.uwtsd.ac.uk::602b1bf3-5bcc-4e72-9a05-b7022f2f2e96" providerId="AD" clId="Web-{1E495A22-2154-923A-4A8C-F48A7ACDE6C7}" dt="2024-06-27T22:26:40.892" v="4"/>
          <pc:sldLayoutMkLst>
            <pc:docMk/>
            <pc:sldMasterMk cId="1256909227" sldId="2147483686"/>
            <pc:sldLayoutMk cId="1253587169" sldId="2147483687"/>
          </pc:sldLayoutMkLst>
        </pc:sldLayoutChg>
        <pc:sldLayoutChg chg="add del mod replId">
          <pc:chgData name="Zartasha Zahied (2015319)" userId="S::2015319@student.uwtsd.ac.uk::602b1bf3-5bcc-4e72-9a05-b7022f2f2e96" providerId="AD" clId="Web-{1E495A22-2154-923A-4A8C-F48A7ACDE6C7}" dt="2024-06-27T22:26:40.892" v="4"/>
          <pc:sldLayoutMkLst>
            <pc:docMk/>
            <pc:sldMasterMk cId="1256909227" sldId="2147483686"/>
            <pc:sldLayoutMk cId="3573206902" sldId="2147483688"/>
          </pc:sldLayoutMkLst>
        </pc:sldLayoutChg>
        <pc:sldLayoutChg chg="add del mod replId">
          <pc:chgData name="Zartasha Zahied (2015319)" userId="S::2015319@student.uwtsd.ac.uk::602b1bf3-5bcc-4e72-9a05-b7022f2f2e96" providerId="AD" clId="Web-{1E495A22-2154-923A-4A8C-F48A7ACDE6C7}" dt="2024-06-27T22:26:40.892" v="4"/>
          <pc:sldLayoutMkLst>
            <pc:docMk/>
            <pc:sldMasterMk cId="1256909227" sldId="2147483686"/>
            <pc:sldLayoutMk cId="2675545678" sldId="2147483689"/>
          </pc:sldLayoutMkLst>
        </pc:sldLayoutChg>
        <pc:sldLayoutChg chg="add del mod replId">
          <pc:chgData name="Zartasha Zahied (2015319)" userId="S::2015319@student.uwtsd.ac.uk::602b1bf3-5bcc-4e72-9a05-b7022f2f2e96" providerId="AD" clId="Web-{1E495A22-2154-923A-4A8C-F48A7ACDE6C7}" dt="2024-06-27T22:26:40.892" v="4"/>
          <pc:sldLayoutMkLst>
            <pc:docMk/>
            <pc:sldMasterMk cId="1256909227" sldId="2147483686"/>
            <pc:sldLayoutMk cId="3772466150" sldId="2147483690"/>
          </pc:sldLayoutMkLst>
        </pc:sldLayoutChg>
        <pc:sldLayoutChg chg="add del mod replId">
          <pc:chgData name="Zartasha Zahied (2015319)" userId="S::2015319@student.uwtsd.ac.uk::602b1bf3-5bcc-4e72-9a05-b7022f2f2e96" providerId="AD" clId="Web-{1E495A22-2154-923A-4A8C-F48A7ACDE6C7}" dt="2024-06-27T22:26:40.892" v="4"/>
          <pc:sldLayoutMkLst>
            <pc:docMk/>
            <pc:sldMasterMk cId="1256909227" sldId="2147483686"/>
            <pc:sldLayoutMk cId="3809766502" sldId="2147483691"/>
          </pc:sldLayoutMkLst>
        </pc:sldLayoutChg>
        <pc:sldLayoutChg chg="add del mod replId">
          <pc:chgData name="Zartasha Zahied (2015319)" userId="S::2015319@student.uwtsd.ac.uk::602b1bf3-5bcc-4e72-9a05-b7022f2f2e96" providerId="AD" clId="Web-{1E495A22-2154-923A-4A8C-F48A7ACDE6C7}" dt="2024-06-27T22:26:40.892" v="4"/>
          <pc:sldLayoutMkLst>
            <pc:docMk/>
            <pc:sldMasterMk cId="1256909227" sldId="2147483686"/>
            <pc:sldLayoutMk cId="3234342020" sldId="2147483692"/>
          </pc:sldLayoutMkLst>
        </pc:sldLayoutChg>
        <pc:sldLayoutChg chg="add del mod replId">
          <pc:chgData name="Zartasha Zahied (2015319)" userId="S::2015319@student.uwtsd.ac.uk::602b1bf3-5bcc-4e72-9a05-b7022f2f2e96" providerId="AD" clId="Web-{1E495A22-2154-923A-4A8C-F48A7ACDE6C7}" dt="2024-06-27T22:26:40.892" v="4"/>
          <pc:sldLayoutMkLst>
            <pc:docMk/>
            <pc:sldMasterMk cId="1256909227" sldId="2147483686"/>
            <pc:sldLayoutMk cId="3288376853" sldId="2147483693"/>
          </pc:sldLayoutMkLst>
        </pc:sldLayoutChg>
        <pc:sldLayoutChg chg="add del mod replId">
          <pc:chgData name="Zartasha Zahied (2015319)" userId="S::2015319@student.uwtsd.ac.uk::602b1bf3-5bcc-4e72-9a05-b7022f2f2e96" providerId="AD" clId="Web-{1E495A22-2154-923A-4A8C-F48A7ACDE6C7}" dt="2024-06-27T22:26:40.892" v="4"/>
          <pc:sldLayoutMkLst>
            <pc:docMk/>
            <pc:sldMasterMk cId="1256909227" sldId="2147483686"/>
            <pc:sldLayoutMk cId="85906696" sldId="2147483694"/>
          </pc:sldLayoutMkLst>
        </pc:sldLayoutChg>
        <pc:sldLayoutChg chg="add del mod replId">
          <pc:chgData name="Zartasha Zahied (2015319)" userId="S::2015319@student.uwtsd.ac.uk::602b1bf3-5bcc-4e72-9a05-b7022f2f2e96" providerId="AD" clId="Web-{1E495A22-2154-923A-4A8C-F48A7ACDE6C7}" dt="2024-06-27T22:26:40.892" v="4"/>
          <pc:sldLayoutMkLst>
            <pc:docMk/>
            <pc:sldMasterMk cId="1256909227" sldId="2147483686"/>
            <pc:sldLayoutMk cId="4113447920" sldId="2147483695"/>
          </pc:sldLayoutMkLst>
        </pc:sldLayoutChg>
        <pc:sldLayoutChg chg="add del mod replId">
          <pc:chgData name="Zartasha Zahied (2015319)" userId="S::2015319@student.uwtsd.ac.uk::602b1bf3-5bcc-4e72-9a05-b7022f2f2e96" providerId="AD" clId="Web-{1E495A22-2154-923A-4A8C-F48A7ACDE6C7}" dt="2024-06-27T22:26:40.892" v="4"/>
          <pc:sldLayoutMkLst>
            <pc:docMk/>
            <pc:sldMasterMk cId="1256909227" sldId="2147483686"/>
            <pc:sldLayoutMk cId="1650891370" sldId="2147483696"/>
          </pc:sldLayoutMkLst>
        </pc:sldLayoutChg>
        <pc:sldLayoutChg chg="add del mod replId">
          <pc:chgData name="Zartasha Zahied (2015319)" userId="S::2015319@student.uwtsd.ac.uk::602b1bf3-5bcc-4e72-9a05-b7022f2f2e96" providerId="AD" clId="Web-{1E495A22-2154-923A-4A8C-F48A7ACDE6C7}" dt="2024-06-27T22:26:40.892" v="4"/>
          <pc:sldLayoutMkLst>
            <pc:docMk/>
            <pc:sldMasterMk cId="1256909227" sldId="2147483686"/>
            <pc:sldLayoutMk cId="2938757171" sldId="2147483697"/>
          </pc:sldLayoutMkLst>
        </pc:sldLayoutChg>
        <pc:sldLayoutChg chg="add del mod replId">
          <pc:chgData name="Zartasha Zahied (2015319)" userId="S::2015319@student.uwtsd.ac.uk::602b1bf3-5bcc-4e72-9a05-b7022f2f2e96" providerId="AD" clId="Web-{1E495A22-2154-923A-4A8C-F48A7ACDE6C7}" dt="2024-06-27T22:26:40.892" v="4"/>
          <pc:sldLayoutMkLst>
            <pc:docMk/>
            <pc:sldMasterMk cId="1256909227" sldId="2147483686"/>
            <pc:sldLayoutMk cId="3180197472" sldId="2147483698"/>
          </pc:sldLayoutMkLst>
        </pc:sldLayoutChg>
        <pc:sldLayoutChg chg="add del mod replId">
          <pc:chgData name="Zartasha Zahied (2015319)" userId="S::2015319@student.uwtsd.ac.uk::602b1bf3-5bcc-4e72-9a05-b7022f2f2e96" providerId="AD" clId="Web-{1E495A22-2154-923A-4A8C-F48A7ACDE6C7}" dt="2024-06-27T22:26:40.892" v="4"/>
          <pc:sldLayoutMkLst>
            <pc:docMk/>
            <pc:sldMasterMk cId="1256909227" sldId="2147483686"/>
            <pc:sldLayoutMk cId="1417337797" sldId="2147483699"/>
          </pc:sldLayoutMkLst>
        </pc:sldLayoutChg>
        <pc:sldLayoutChg chg="add del mod replId">
          <pc:chgData name="Zartasha Zahied (2015319)" userId="S::2015319@student.uwtsd.ac.uk::602b1bf3-5bcc-4e72-9a05-b7022f2f2e96" providerId="AD" clId="Web-{1E495A22-2154-923A-4A8C-F48A7ACDE6C7}" dt="2024-06-27T22:26:40.892" v="4"/>
          <pc:sldLayoutMkLst>
            <pc:docMk/>
            <pc:sldMasterMk cId="1256909227" sldId="2147483686"/>
            <pc:sldLayoutMk cId="2811073742" sldId="2147483700"/>
          </pc:sldLayoutMkLst>
        </pc:sldLayoutChg>
        <pc:sldLayoutChg chg="add del mod replId">
          <pc:chgData name="Zartasha Zahied (2015319)" userId="S::2015319@student.uwtsd.ac.uk::602b1bf3-5bcc-4e72-9a05-b7022f2f2e96" providerId="AD" clId="Web-{1E495A22-2154-923A-4A8C-F48A7ACDE6C7}" dt="2024-06-27T22:26:40.892" v="4"/>
          <pc:sldLayoutMkLst>
            <pc:docMk/>
            <pc:sldMasterMk cId="1256909227" sldId="2147483686"/>
            <pc:sldLayoutMk cId="2102639357" sldId="2147483701"/>
          </pc:sldLayoutMkLst>
        </pc:sldLayoutChg>
        <pc:sldLayoutChg chg="add del mod replId">
          <pc:chgData name="Zartasha Zahied (2015319)" userId="S::2015319@student.uwtsd.ac.uk::602b1bf3-5bcc-4e72-9a05-b7022f2f2e96" providerId="AD" clId="Web-{1E495A22-2154-923A-4A8C-F48A7ACDE6C7}" dt="2024-06-27T22:26:40.892" v="4"/>
          <pc:sldLayoutMkLst>
            <pc:docMk/>
            <pc:sldMasterMk cId="1256909227" sldId="2147483686"/>
            <pc:sldLayoutMk cId="3236941977" sldId="2147483702"/>
          </pc:sldLayoutMkLst>
        </pc:sldLayoutChg>
      </pc:sldMasterChg>
      <pc:sldMasterChg chg="add del addSldLayout delSldLayout modSldLayout">
        <pc:chgData name="Zartasha Zahied (2015319)" userId="S::2015319@student.uwtsd.ac.uk::602b1bf3-5bcc-4e72-9a05-b7022f2f2e96" providerId="AD" clId="Web-{1E495A22-2154-923A-4A8C-F48A7ACDE6C7}" dt="2024-06-27T22:27:21.456" v="5"/>
        <pc:sldMasterMkLst>
          <pc:docMk/>
          <pc:sldMasterMk cId="4152751792" sldId="2147483703"/>
        </pc:sldMasterMkLst>
        <pc:sldLayoutChg chg="add del mod replId">
          <pc:chgData name="Zartasha Zahied (2015319)" userId="S::2015319@student.uwtsd.ac.uk::602b1bf3-5bcc-4e72-9a05-b7022f2f2e96" providerId="AD" clId="Web-{1E495A22-2154-923A-4A8C-F48A7ACDE6C7}" dt="2024-06-27T22:27:21.456" v="5"/>
          <pc:sldLayoutMkLst>
            <pc:docMk/>
            <pc:sldMasterMk cId="4152751792" sldId="2147483703"/>
            <pc:sldLayoutMk cId="2898308370" sldId="2147483704"/>
          </pc:sldLayoutMkLst>
        </pc:sldLayoutChg>
        <pc:sldLayoutChg chg="add del mod replId">
          <pc:chgData name="Zartasha Zahied (2015319)" userId="S::2015319@student.uwtsd.ac.uk::602b1bf3-5bcc-4e72-9a05-b7022f2f2e96" providerId="AD" clId="Web-{1E495A22-2154-923A-4A8C-F48A7ACDE6C7}" dt="2024-06-27T22:27:21.456" v="5"/>
          <pc:sldLayoutMkLst>
            <pc:docMk/>
            <pc:sldMasterMk cId="4152751792" sldId="2147483703"/>
            <pc:sldLayoutMk cId="4145569348" sldId="2147483705"/>
          </pc:sldLayoutMkLst>
        </pc:sldLayoutChg>
        <pc:sldLayoutChg chg="add del mod replId">
          <pc:chgData name="Zartasha Zahied (2015319)" userId="S::2015319@student.uwtsd.ac.uk::602b1bf3-5bcc-4e72-9a05-b7022f2f2e96" providerId="AD" clId="Web-{1E495A22-2154-923A-4A8C-F48A7ACDE6C7}" dt="2024-06-27T22:27:21.456" v="5"/>
          <pc:sldLayoutMkLst>
            <pc:docMk/>
            <pc:sldMasterMk cId="4152751792" sldId="2147483703"/>
            <pc:sldLayoutMk cId="1446583031" sldId="2147483706"/>
          </pc:sldLayoutMkLst>
        </pc:sldLayoutChg>
        <pc:sldLayoutChg chg="add del mod replId">
          <pc:chgData name="Zartasha Zahied (2015319)" userId="S::2015319@student.uwtsd.ac.uk::602b1bf3-5bcc-4e72-9a05-b7022f2f2e96" providerId="AD" clId="Web-{1E495A22-2154-923A-4A8C-F48A7ACDE6C7}" dt="2024-06-27T22:27:21.456" v="5"/>
          <pc:sldLayoutMkLst>
            <pc:docMk/>
            <pc:sldMasterMk cId="4152751792" sldId="2147483703"/>
            <pc:sldLayoutMk cId="3713809459" sldId="2147483707"/>
          </pc:sldLayoutMkLst>
        </pc:sldLayoutChg>
        <pc:sldLayoutChg chg="add del mod replId">
          <pc:chgData name="Zartasha Zahied (2015319)" userId="S::2015319@student.uwtsd.ac.uk::602b1bf3-5bcc-4e72-9a05-b7022f2f2e96" providerId="AD" clId="Web-{1E495A22-2154-923A-4A8C-F48A7ACDE6C7}" dt="2024-06-27T22:27:21.456" v="5"/>
          <pc:sldLayoutMkLst>
            <pc:docMk/>
            <pc:sldMasterMk cId="4152751792" sldId="2147483703"/>
            <pc:sldLayoutMk cId="2754443262" sldId="2147483708"/>
          </pc:sldLayoutMkLst>
        </pc:sldLayoutChg>
        <pc:sldLayoutChg chg="add del mod replId">
          <pc:chgData name="Zartasha Zahied (2015319)" userId="S::2015319@student.uwtsd.ac.uk::602b1bf3-5bcc-4e72-9a05-b7022f2f2e96" providerId="AD" clId="Web-{1E495A22-2154-923A-4A8C-F48A7ACDE6C7}" dt="2024-06-27T22:27:21.456" v="5"/>
          <pc:sldLayoutMkLst>
            <pc:docMk/>
            <pc:sldMasterMk cId="4152751792" sldId="2147483703"/>
            <pc:sldLayoutMk cId="4056608471" sldId="2147483709"/>
          </pc:sldLayoutMkLst>
        </pc:sldLayoutChg>
        <pc:sldLayoutChg chg="add del mod replId">
          <pc:chgData name="Zartasha Zahied (2015319)" userId="S::2015319@student.uwtsd.ac.uk::602b1bf3-5bcc-4e72-9a05-b7022f2f2e96" providerId="AD" clId="Web-{1E495A22-2154-923A-4A8C-F48A7ACDE6C7}" dt="2024-06-27T22:27:21.456" v="5"/>
          <pc:sldLayoutMkLst>
            <pc:docMk/>
            <pc:sldMasterMk cId="4152751792" sldId="2147483703"/>
            <pc:sldLayoutMk cId="2409670255" sldId="2147483710"/>
          </pc:sldLayoutMkLst>
        </pc:sldLayoutChg>
        <pc:sldLayoutChg chg="add del mod replId">
          <pc:chgData name="Zartasha Zahied (2015319)" userId="S::2015319@student.uwtsd.ac.uk::602b1bf3-5bcc-4e72-9a05-b7022f2f2e96" providerId="AD" clId="Web-{1E495A22-2154-923A-4A8C-F48A7ACDE6C7}" dt="2024-06-27T22:27:21.456" v="5"/>
          <pc:sldLayoutMkLst>
            <pc:docMk/>
            <pc:sldMasterMk cId="4152751792" sldId="2147483703"/>
            <pc:sldLayoutMk cId="2847124281" sldId="2147483711"/>
          </pc:sldLayoutMkLst>
        </pc:sldLayoutChg>
        <pc:sldLayoutChg chg="add del mod replId">
          <pc:chgData name="Zartasha Zahied (2015319)" userId="S::2015319@student.uwtsd.ac.uk::602b1bf3-5bcc-4e72-9a05-b7022f2f2e96" providerId="AD" clId="Web-{1E495A22-2154-923A-4A8C-F48A7ACDE6C7}" dt="2024-06-27T22:27:21.456" v="5"/>
          <pc:sldLayoutMkLst>
            <pc:docMk/>
            <pc:sldMasterMk cId="4152751792" sldId="2147483703"/>
            <pc:sldLayoutMk cId="3825534883" sldId="2147483712"/>
          </pc:sldLayoutMkLst>
        </pc:sldLayoutChg>
        <pc:sldLayoutChg chg="add del mod replId">
          <pc:chgData name="Zartasha Zahied (2015319)" userId="S::2015319@student.uwtsd.ac.uk::602b1bf3-5bcc-4e72-9a05-b7022f2f2e96" providerId="AD" clId="Web-{1E495A22-2154-923A-4A8C-F48A7ACDE6C7}" dt="2024-06-27T22:27:21.456" v="5"/>
          <pc:sldLayoutMkLst>
            <pc:docMk/>
            <pc:sldMasterMk cId="4152751792" sldId="2147483703"/>
            <pc:sldLayoutMk cId="2492812357" sldId="2147483713"/>
          </pc:sldLayoutMkLst>
        </pc:sldLayoutChg>
        <pc:sldLayoutChg chg="add del mod replId">
          <pc:chgData name="Zartasha Zahied (2015319)" userId="S::2015319@student.uwtsd.ac.uk::602b1bf3-5bcc-4e72-9a05-b7022f2f2e96" providerId="AD" clId="Web-{1E495A22-2154-923A-4A8C-F48A7ACDE6C7}" dt="2024-06-27T22:27:21.456" v="5"/>
          <pc:sldLayoutMkLst>
            <pc:docMk/>
            <pc:sldMasterMk cId="4152751792" sldId="2147483703"/>
            <pc:sldLayoutMk cId="519085222" sldId="2147483714"/>
          </pc:sldLayoutMkLst>
        </pc:sldLayoutChg>
        <pc:sldLayoutChg chg="add del mod replId">
          <pc:chgData name="Zartasha Zahied (2015319)" userId="S::2015319@student.uwtsd.ac.uk::602b1bf3-5bcc-4e72-9a05-b7022f2f2e96" providerId="AD" clId="Web-{1E495A22-2154-923A-4A8C-F48A7ACDE6C7}" dt="2024-06-27T22:27:21.456" v="5"/>
          <pc:sldLayoutMkLst>
            <pc:docMk/>
            <pc:sldMasterMk cId="4152751792" sldId="2147483703"/>
            <pc:sldLayoutMk cId="1864349271" sldId="2147483715"/>
          </pc:sldLayoutMkLst>
        </pc:sldLayoutChg>
        <pc:sldLayoutChg chg="add del mod replId">
          <pc:chgData name="Zartasha Zahied (2015319)" userId="S::2015319@student.uwtsd.ac.uk::602b1bf3-5bcc-4e72-9a05-b7022f2f2e96" providerId="AD" clId="Web-{1E495A22-2154-923A-4A8C-F48A7ACDE6C7}" dt="2024-06-27T22:27:21.456" v="5"/>
          <pc:sldLayoutMkLst>
            <pc:docMk/>
            <pc:sldMasterMk cId="4152751792" sldId="2147483703"/>
            <pc:sldLayoutMk cId="4212922277" sldId="2147483716"/>
          </pc:sldLayoutMkLst>
        </pc:sldLayoutChg>
        <pc:sldLayoutChg chg="add del mod replId">
          <pc:chgData name="Zartasha Zahied (2015319)" userId="S::2015319@student.uwtsd.ac.uk::602b1bf3-5bcc-4e72-9a05-b7022f2f2e96" providerId="AD" clId="Web-{1E495A22-2154-923A-4A8C-F48A7ACDE6C7}" dt="2024-06-27T22:27:21.456" v="5"/>
          <pc:sldLayoutMkLst>
            <pc:docMk/>
            <pc:sldMasterMk cId="4152751792" sldId="2147483703"/>
            <pc:sldLayoutMk cId="991001440" sldId="2147483717"/>
          </pc:sldLayoutMkLst>
        </pc:sldLayoutChg>
        <pc:sldLayoutChg chg="add del mod replId">
          <pc:chgData name="Zartasha Zahied (2015319)" userId="S::2015319@student.uwtsd.ac.uk::602b1bf3-5bcc-4e72-9a05-b7022f2f2e96" providerId="AD" clId="Web-{1E495A22-2154-923A-4A8C-F48A7ACDE6C7}" dt="2024-06-27T22:27:21.456" v="5"/>
          <pc:sldLayoutMkLst>
            <pc:docMk/>
            <pc:sldMasterMk cId="4152751792" sldId="2147483703"/>
            <pc:sldLayoutMk cId="2845416616" sldId="2147483718"/>
          </pc:sldLayoutMkLst>
        </pc:sldLayoutChg>
        <pc:sldLayoutChg chg="add del mod replId">
          <pc:chgData name="Zartasha Zahied (2015319)" userId="S::2015319@student.uwtsd.ac.uk::602b1bf3-5bcc-4e72-9a05-b7022f2f2e96" providerId="AD" clId="Web-{1E495A22-2154-923A-4A8C-F48A7ACDE6C7}" dt="2024-06-27T22:27:21.456" v="5"/>
          <pc:sldLayoutMkLst>
            <pc:docMk/>
            <pc:sldMasterMk cId="4152751792" sldId="2147483703"/>
            <pc:sldLayoutMk cId="2497217469" sldId="2147483719"/>
          </pc:sldLayoutMkLst>
        </pc:sldLayoutChg>
      </pc:sldMasterChg>
      <pc:sldMasterChg chg="add addSldLayout modSldLayout">
        <pc:chgData name="Zartasha Zahied (2015319)" userId="S::2015319@student.uwtsd.ac.uk::602b1bf3-5bcc-4e72-9a05-b7022f2f2e96" providerId="AD" clId="Web-{1E495A22-2154-923A-4A8C-F48A7ACDE6C7}" dt="2024-06-27T22:27:21.456" v="5"/>
        <pc:sldMasterMkLst>
          <pc:docMk/>
          <pc:sldMasterMk cId="3776268528" sldId="2147483720"/>
        </pc:sldMasterMkLst>
        <pc:sldLayoutChg chg="add mod replId">
          <pc:chgData name="Zartasha Zahied (2015319)" userId="S::2015319@student.uwtsd.ac.uk::602b1bf3-5bcc-4e72-9a05-b7022f2f2e96" providerId="AD" clId="Web-{1E495A22-2154-923A-4A8C-F48A7ACDE6C7}" dt="2024-06-27T22:27:21.456" v="5"/>
          <pc:sldLayoutMkLst>
            <pc:docMk/>
            <pc:sldMasterMk cId="3776268528" sldId="2147483720"/>
            <pc:sldLayoutMk cId="1112527530" sldId="2147483721"/>
          </pc:sldLayoutMkLst>
        </pc:sldLayoutChg>
        <pc:sldLayoutChg chg="add mod replId">
          <pc:chgData name="Zartasha Zahied (2015319)" userId="S::2015319@student.uwtsd.ac.uk::602b1bf3-5bcc-4e72-9a05-b7022f2f2e96" providerId="AD" clId="Web-{1E495A22-2154-923A-4A8C-F48A7ACDE6C7}" dt="2024-06-27T22:27:21.456" v="5"/>
          <pc:sldLayoutMkLst>
            <pc:docMk/>
            <pc:sldMasterMk cId="3776268528" sldId="2147483720"/>
            <pc:sldLayoutMk cId="225378546" sldId="2147483722"/>
          </pc:sldLayoutMkLst>
        </pc:sldLayoutChg>
        <pc:sldLayoutChg chg="add mod replId">
          <pc:chgData name="Zartasha Zahied (2015319)" userId="S::2015319@student.uwtsd.ac.uk::602b1bf3-5bcc-4e72-9a05-b7022f2f2e96" providerId="AD" clId="Web-{1E495A22-2154-923A-4A8C-F48A7ACDE6C7}" dt="2024-06-27T22:27:21.456" v="5"/>
          <pc:sldLayoutMkLst>
            <pc:docMk/>
            <pc:sldMasterMk cId="3776268528" sldId="2147483720"/>
            <pc:sldLayoutMk cId="981554796" sldId="2147483723"/>
          </pc:sldLayoutMkLst>
        </pc:sldLayoutChg>
        <pc:sldLayoutChg chg="add mod replId">
          <pc:chgData name="Zartasha Zahied (2015319)" userId="S::2015319@student.uwtsd.ac.uk::602b1bf3-5bcc-4e72-9a05-b7022f2f2e96" providerId="AD" clId="Web-{1E495A22-2154-923A-4A8C-F48A7ACDE6C7}" dt="2024-06-27T22:27:21.456" v="5"/>
          <pc:sldLayoutMkLst>
            <pc:docMk/>
            <pc:sldMasterMk cId="3776268528" sldId="2147483720"/>
            <pc:sldLayoutMk cId="3273240181" sldId="2147483724"/>
          </pc:sldLayoutMkLst>
        </pc:sldLayoutChg>
        <pc:sldLayoutChg chg="add mod replId">
          <pc:chgData name="Zartasha Zahied (2015319)" userId="S::2015319@student.uwtsd.ac.uk::602b1bf3-5bcc-4e72-9a05-b7022f2f2e96" providerId="AD" clId="Web-{1E495A22-2154-923A-4A8C-F48A7ACDE6C7}" dt="2024-06-27T22:27:21.456" v="5"/>
          <pc:sldLayoutMkLst>
            <pc:docMk/>
            <pc:sldMasterMk cId="3776268528" sldId="2147483720"/>
            <pc:sldLayoutMk cId="553927633" sldId="2147483725"/>
          </pc:sldLayoutMkLst>
        </pc:sldLayoutChg>
        <pc:sldLayoutChg chg="add mod replId">
          <pc:chgData name="Zartasha Zahied (2015319)" userId="S::2015319@student.uwtsd.ac.uk::602b1bf3-5bcc-4e72-9a05-b7022f2f2e96" providerId="AD" clId="Web-{1E495A22-2154-923A-4A8C-F48A7ACDE6C7}" dt="2024-06-27T22:27:21.456" v="5"/>
          <pc:sldLayoutMkLst>
            <pc:docMk/>
            <pc:sldMasterMk cId="3776268528" sldId="2147483720"/>
            <pc:sldLayoutMk cId="3726655364" sldId="2147483726"/>
          </pc:sldLayoutMkLst>
        </pc:sldLayoutChg>
        <pc:sldLayoutChg chg="add mod replId">
          <pc:chgData name="Zartasha Zahied (2015319)" userId="S::2015319@student.uwtsd.ac.uk::602b1bf3-5bcc-4e72-9a05-b7022f2f2e96" providerId="AD" clId="Web-{1E495A22-2154-923A-4A8C-F48A7ACDE6C7}" dt="2024-06-27T22:27:21.456" v="5"/>
          <pc:sldLayoutMkLst>
            <pc:docMk/>
            <pc:sldMasterMk cId="3776268528" sldId="2147483720"/>
            <pc:sldLayoutMk cId="3152885508" sldId="2147483727"/>
          </pc:sldLayoutMkLst>
        </pc:sldLayoutChg>
        <pc:sldLayoutChg chg="add mod replId">
          <pc:chgData name="Zartasha Zahied (2015319)" userId="S::2015319@student.uwtsd.ac.uk::602b1bf3-5bcc-4e72-9a05-b7022f2f2e96" providerId="AD" clId="Web-{1E495A22-2154-923A-4A8C-F48A7ACDE6C7}" dt="2024-06-27T22:27:21.456" v="5"/>
          <pc:sldLayoutMkLst>
            <pc:docMk/>
            <pc:sldMasterMk cId="3776268528" sldId="2147483720"/>
            <pc:sldLayoutMk cId="2315254823" sldId="2147483728"/>
          </pc:sldLayoutMkLst>
        </pc:sldLayoutChg>
        <pc:sldLayoutChg chg="add mod replId">
          <pc:chgData name="Zartasha Zahied (2015319)" userId="S::2015319@student.uwtsd.ac.uk::602b1bf3-5bcc-4e72-9a05-b7022f2f2e96" providerId="AD" clId="Web-{1E495A22-2154-923A-4A8C-F48A7ACDE6C7}" dt="2024-06-27T22:27:21.456" v="5"/>
          <pc:sldLayoutMkLst>
            <pc:docMk/>
            <pc:sldMasterMk cId="3776268528" sldId="2147483720"/>
            <pc:sldLayoutMk cId="2962530867" sldId="2147483729"/>
          </pc:sldLayoutMkLst>
        </pc:sldLayoutChg>
        <pc:sldLayoutChg chg="add mod replId">
          <pc:chgData name="Zartasha Zahied (2015319)" userId="S::2015319@student.uwtsd.ac.uk::602b1bf3-5bcc-4e72-9a05-b7022f2f2e96" providerId="AD" clId="Web-{1E495A22-2154-923A-4A8C-F48A7ACDE6C7}" dt="2024-06-27T22:27:21.456" v="5"/>
          <pc:sldLayoutMkLst>
            <pc:docMk/>
            <pc:sldMasterMk cId="3776268528" sldId="2147483720"/>
            <pc:sldLayoutMk cId="122499966" sldId="2147483730"/>
          </pc:sldLayoutMkLst>
        </pc:sldLayoutChg>
        <pc:sldLayoutChg chg="add mod replId">
          <pc:chgData name="Zartasha Zahied (2015319)" userId="S::2015319@student.uwtsd.ac.uk::602b1bf3-5bcc-4e72-9a05-b7022f2f2e96" providerId="AD" clId="Web-{1E495A22-2154-923A-4A8C-F48A7ACDE6C7}" dt="2024-06-27T22:27:21.456" v="5"/>
          <pc:sldLayoutMkLst>
            <pc:docMk/>
            <pc:sldMasterMk cId="3776268528" sldId="2147483720"/>
            <pc:sldLayoutMk cId="1398569617" sldId="2147483731"/>
          </pc:sldLayoutMkLst>
        </pc:sldLayoutChg>
      </pc:sldMasterChg>
    </pc:docChg>
  </pc:docChgLst>
  <pc:docChgLst>
    <pc:chgData clId="Web-{1E495A22-2154-923A-4A8C-F48A7ACDE6C7}"/>
    <pc:docChg chg="sldOrd">
      <pc:chgData name="" userId="" providerId="" clId="Web-{1E495A22-2154-923A-4A8C-F48A7ACDE6C7}" dt="2024-06-27T22:23:27.511" v="0"/>
      <pc:docMkLst>
        <pc:docMk/>
      </pc:docMkLst>
      <pc:sldChg chg="ord">
        <pc:chgData name="" userId="" providerId="" clId="Web-{1E495A22-2154-923A-4A8C-F48A7ACDE6C7}" dt="2024-06-27T22:23:27.511" v="0"/>
        <pc:sldMkLst>
          <pc:docMk/>
          <pc:sldMk cId="2692957611" sldId="262"/>
        </pc:sldMkLst>
      </pc:sldChg>
    </pc:docChg>
  </pc:docChgLst>
  <pc:docChgLst>
    <pc:chgData name="Zartasha Zahied (2015319)" userId="S::2015319@student.uwtsd.ac.uk::602b1bf3-5bcc-4e72-9a05-b7022f2f2e96" providerId="AD" clId="Web-{C2424B88-C0B3-D48E-D67F-E31A87B7C0D5}"/>
    <pc:docChg chg="addSld delSld modSld sldOrd">
      <pc:chgData name="Zartasha Zahied (2015319)" userId="S::2015319@student.uwtsd.ac.uk::602b1bf3-5bcc-4e72-9a05-b7022f2f2e96" providerId="AD" clId="Web-{C2424B88-C0B3-D48E-D67F-E31A87B7C0D5}" dt="2024-06-28T12:52:08.112" v="876" actId="20577"/>
      <pc:docMkLst>
        <pc:docMk/>
      </pc:docMkLst>
      <pc:sldChg chg="modSp">
        <pc:chgData name="Zartasha Zahied (2015319)" userId="S::2015319@student.uwtsd.ac.uk::602b1bf3-5bcc-4e72-9a05-b7022f2f2e96" providerId="AD" clId="Web-{C2424B88-C0B3-D48E-D67F-E31A87B7C0D5}" dt="2024-06-28T10:53:04.350" v="111" actId="20577"/>
        <pc:sldMkLst>
          <pc:docMk/>
          <pc:sldMk cId="3549750676" sldId="256"/>
        </pc:sldMkLst>
        <pc:spChg chg="mod">
          <ac:chgData name="Zartasha Zahied (2015319)" userId="S::2015319@student.uwtsd.ac.uk::602b1bf3-5bcc-4e72-9a05-b7022f2f2e96" providerId="AD" clId="Web-{C2424B88-C0B3-D48E-D67F-E31A87B7C0D5}" dt="2024-06-28T10:53:04.350" v="111" actId="20577"/>
          <ac:spMkLst>
            <pc:docMk/>
            <pc:sldMk cId="3549750676" sldId="256"/>
            <ac:spMk id="3" creationId="{516A0C15-5BB2-41A2-BD46-E18F635D59B0}"/>
          </ac:spMkLst>
        </pc:spChg>
      </pc:sldChg>
      <pc:sldChg chg="modSp">
        <pc:chgData name="Zartasha Zahied (2015319)" userId="S::2015319@student.uwtsd.ac.uk::602b1bf3-5bcc-4e72-9a05-b7022f2f2e96" providerId="AD" clId="Web-{C2424B88-C0B3-D48E-D67F-E31A87B7C0D5}" dt="2024-06-28T12:46:18.292" v="834" actId="20577"/>
        <pc:sldMkLst>
          <pc:docMk/>
          <pc:sldMk cId="2753703229" sldId="263"/>
        </pc:sldMkLst>
        <pc:spChg chg="mod">
          <ac:chgData name="Zartasha Zahied (2015319)" userId="S::2015319@student.uwtsd.ac.uk::602b1bf3-5bcc-4e72-9a05-b7022f2f2e96" providerId="AD" clId="Web-{C2424B88-C0B3-D48E-D67F-E31A87B7C0D5}" dt="2024-06-28T12:06:45.149" v="551" actId="20577"/>
          <ac:spMkLst>
            <pc:docMk/>
            <pc:sldMk cId="2753703229" sldId="263"/>
            <ac:spMk id="2" creationId="{512406AB-0CE7-69CD-44C6-B8E74F4B1A5A}"/>
          </ac:spMkLst>
        </pc:spChg>
        <pc:spChg chg="mod">
          <ac:chgData name="Zartasha Zahied (2015319)" userId="S::2015319@student.uwtsd.ac.uk::602b1bf3-5bcc-4e72-9a05-b7022f2f2e96" providerId="AD" clId="Web-{C2424B88-C0B3-D48E-D67F-E31A87B7C0D5}" dt="2024-06-28T12:46:18.292" v="834" actId="20577"/>
          <ac:spMkLst>
            <pc:docMk/>
            <pc:sldMk cId="2753703229" sldId="263"/>
            <ac:spMk id="3" creationId="{63677A0A-A1D5-2E21-886F-0A3952073FF3}"/>
          </ac:spMkLst>
        </pc:spChg>
      </pc:sldChg>
      <pc:sldChg chg="modSp ord">
        <pc:chgData name="Zartasha Zahied (2015319)" userId="S::2015319@student.uwtsd.ac.uk::602b1bf3-5bcc-4e72-9a05-b7022f2f2e96" providerId="AD" clId="Web-{C2424B88-C0B3-D48E-D67F-E31A87B7C0D5}" dt="2024-06-28T12:06:53.759" v="552" actId="20577"/>
        <pc:sldMkLst>
          <pc:docMk/>
          <pc:sldMk cId="3062778847" sldId="264"/>
        </pc:sldMkLst>
        <pc:spChg chg="mod">
          <ac:chgData name="Zartasha Zahied (2015319)" userId="S::2015319@student.uwtsd.ac.uk::602b1bf3-5bcc-4e72-9a05-b7022f2f2e96" providerId="AD" clId="Web-{C2424B88-C0B3-D48E-D67F-E31A87B7C0D5}" dt="2024-06-28T12:06:53.759" v="552" actId="20577"/>
          <ac:spMkLst>
            <pc:docMk/>
            <pc:sldMk cId="3062778847" sldId="264"/>
            <ac:spMk id="2" creationId="{49D21BF1-E6A9-886B-0CE5-60A2C931E6AA}"/>
          </ac:spMkLst>
        </pc:spChg>
        <pc:graphicFrameChg chg="mod modGraphic">
          <ac:chgData name="Zartasha Zahied (2015319)" userId="S::2015319@student.uwtsd.ac.uk::602b1bf3-5bcc-4e72-9a05-b7022f2f2e96" providerId="AD" clId="Web-{C2424B88-C0B3-D48E-D67F-E31A87B7C0D5}" dt="2024-06-28T11:41:15.803" v="342" actId="1076"/>
          <ac:graphicFrameMkLst>
            <pc:docMk/>
            <pc:sldMk cId="3062778847" sldId="264"/>
            <ac:graphicFrameMk id="5" creationId="{08A785AB-C4F9-765A-A18B-AF1A03B3F131}"/>
          </ac:graphicFrameMkLst>
        </pc:graphicFrameChg>
      </pc:sldChg>
      <pc:sldChg chg="del">
        <pc:chgData name="Zartasha Zahied (2015319)" userId="S::2015319@student.uwtsd.ac.uk::602b1bf3-5bcc-4e72-9a05-b7022f2f2e96" providerId="AD" clId="Web-{C2424B88-C0B3-D48E-D67F-E31A87B7C0D5}" dt="2024-06-28T11:01:24.256" v="141"/>
        <pc:sldMkLst>
          <pc:docMk/>
          <pc:sldMk cId="165373294" sldId="265"/>
        </pc:sldMkLst>
      </pc:sldChg>
      <pc:sldChg chg="modSp ord">
        <pc:chgData name="Zartasha Zahied (2015319)" userId="S::2015319@student.uwtsd.ac.uk::602b1bf3-5bcc-4e72-9a05-b7022f2f2e96" providerId="AD" clId="Web-{C2424B88-C0B3-D48E-D67F-E31A87B7C0D5}" dt="2024-06-28T12:43:46.601" v="832" actId="20577"/>
        <pc:sldMkLst>
          <pc:docMk/>
          <pc:sldMk cId="1331434161" sldId="266"/>
        </pc:sldMkLst>
        <pc:spChg chg="mod">
          <ac:chgData name="Zartasha Zahied (2015319)" userId="S::2015319@student.uwtsd.ac.uk::602b1bf3-5bcc-4e72-9a05-b7022f2f2e96" providerId="AD" clId="Web-{C2424B88-C0B3-D48E-D67F-E31A87B7C0D5}" dt="2024-06-28T10:57:54.859" v="138" actId="20577"/>
          <ac:spMkLst>
            <pc:docMk/>
            <pc:sldMk cId="1331434161" sldId="266"/>
            <ac:spMk id="2" creationId="{D6B9B5EC-6698-9617-6C26-BD9B4A4AE7A5}"/>
          </ac:spMkLst>
        </pc:spChg>
        <pc:spChg chg="mod">
          <ac:chgData name="Zartasha Zahied (2015319)" userId="S::2015319@student.uwtsd.ac.uk::602b1bf3-5bcc-4e72-9a05-b7022f2f2e96" providerId="AD" clId="Web-{C2424B88-C0B3-D48E-D67F-E31A87B7C0D5}" dt="2024-06-28T12:43:46.601" v="832" actId="20577"/>
          <ac:spMkLst>
            <pc:docMk/>
            <pc:sldMk cId="1331434161" sldId="266"/>
            <ac:spMk id="3" creationId="{C9B5C49F-1827-4C89-C5C4-2EE956C6D48A}"/>
          </ac:spMkLst>
        </pc:spChg>
        <pc:spChg chg="mod">
          <ac:chgData name="Zartasha Zahied (2015319)" userId="S::2015319@student.uwtsd.ac.uk::602b1bf3-5bcc-4e72-9a05-b7022f2f2e96" providerId="AD" clId="Web-{C2424B88-C0B3-D48E-D67F-E31A87B7C0D5}" dt="2024-06-28T12:43:46.523" v="830" actId="20577"/>
          <ac:spMkLst>
            <pc:docMk/>
            <pc:sldMk cId="1331434161" sldId="266"/>
            <ac:spMk id="4" creationId="{199AE836-4F6C-32ED-5531-8467FB633FBD}"/>
          </ac:spMkLst>
        </pc:spChg>
      </pc:sldChg>
      <pc:sldChg chg="addSp delSp modSp new mod setBg modClrScheme chgLayout">
        <pc:chgData name="Zartasha Zahied (2015319)" userId="S::2015319@student.uwtsd.ac.uk::602b1bf3-5bcc-4e72-9a05-b7022f2f2e96" providerId="AD" clId="Web-{C2424B88-C0B3-D48E-D67F-E31A87B7C0D5}" dt="2024-06-28T12:37:56.856" v="773"/>
        <pc:sldMkLst>
          <pc:docMk/>
          <pc:sldMk cId="3777307792" sldId="267"/>
        </pc:sldMkLst>
        <pc:spChg chg="mod">
          <ac:chgData name="Zartasha Zahied (2015319)" userId="S::2015319@student.uwtsd.ac.uk::602b1bf3-5bcc-4e72-9a05-b7022f2f2e96" providerId="AD" clId="Web-{C2424B88-C0B3-D48E-D67F-E31A87B7C0D5}" dt="2024-06-28T12:37:56.856" v="773"/>
          <ac:spMkLst>
            <pc:docMk/>
            <pc:sldMk cId="3777307792" sldId="267"/>
            <ac:spMk id="2" creationId="{36F58783-0D37-F6D8-C81B-6071ED736C44}"/>
          </ac:spMkLst>
        </pc:spChg>
        <pc:spChg chg="del">
          <ac:chgData name="Zartasha Zahied (2015319)" userId="S::2015319@student.uwtsd.ac.uk::602b1bf3-5bcc-4e72-9a05-b7022f2f2e96" providerId="AD" clId="Web-{C2424B88-C0B3-D48E-D67F-E31A87B7C0D5}" dt="2024-06-28T10:56:26.716" v="125"/>
          <ac:spMkLst>
            <pc:docMk/>
            <pc:sldMk cId="3777307792" sldId="267"/>
            <ac:spMk id="3" creationId="{92AEF0C1-149C-6589-474E-44A525451129}"/>
          </ac:spMkLst>
        </pc:spChg>
        <pc:spChg chg="del">
          <ac:chgData name="Zartasha Zahied (2015319)" userId="S::2015319@student.uwtsd.ac.uk::602b1bf3-5bcc-4e72-9a05-b7022f2f2e96" providerId="AD" clId="Web-{C2424B88-C0B3-D48E-D67F-E31A87B7C0D5}" dt="2024-06-28T10:56:31.966" v="126"/>
          <ac:spMkLst>
            <pc:docMk/>
            <pc:sldMk cId="3777307792" sldId="267"/>
            <ac:spMk id="4" creationId="{A34D262C-5B3B-AF0A-762E-0208FDB31FEE}"/>
          </ac:spMkLst>
        </pc:spChg>
        <pc:spChg chg="mod">
          <ac:chgData name="Zartasha Zahied (2015319)" userId="S::2015319@student.uwtsd.ac.uk::602b1bf3-5bcc-4e72-9a05-b7022f2f2e96" providerId="AD" clId="Web-{C2424B88-C0B3-D48E-D67F-E31A87B7C0D5}" dt="2024-06-28T12:37:43.715" v="770"/>
          <ac:spMkLst>
            <pc:docMk/>
            <pc:sldMk cId="3777307792" sldId="267"/>
            <ac:spMk id="5" creationId="{DAF7C659-8F82-2271-2202-A60890F1E256}"/>
          </ac:spMkLst>
        </pc:spChg>
        <pc:spChg chg="mod">
          <ac:chgData name="Zartasha Zahied (2015319)" userId="S::2015319@student.uwtsd.ac.uk::602b1bf3-5bcc-4e72-9a05-b7022f2f2e96" providerId="AD" clId="Web-{C2424B88-C0B3-D48E-D67F-E31A87B7C0D5}" dt="2024-06-28T12:37:43.715" v="770"/>
          <ac:spMkLst>
            <pc:docMk/>
            <pc:sldMk cId="3777307792" sldId="267"/>
            <ac:spMk id="6" creationId="{81D5B485-C2BF-7EE7-C56F-C5F7A2EED12F}"/>
          </ac:spMkLst>
        </pc:spChg>
        <pc:spChg chg="mod">
          <ac:chgData name="Zartasha Zahied (2015319)" userId="S::2015319@student.uwtsd.ac.uk::602b1bf3-5bcc-4e72-9a05-b7022f2f2e96" providerId="AD" clId="Web-{C2424B88-C0B3-D48E-D67F-E31A87B7C0D5}" dt="2024-06-28T12:37:43.715" v="770"/>
          <ac:spMkLst>
            <pc:docMk/>
            <pc:sldMk cId="3777307792" sldId="267"/>
            <ac:spMk id="7" creationId="{91BD7BF5-F5F9-E08B-0650-A5ED254F505B}"/>
          </ac:spMkLst>
        </pc:spChg>
        <pc:spChg chg="add del mod">
          <ac:chgData name="Zartasha Zahied (2015319)" userId="S::2015319@student.uwtsd.ac.uk::602b1bf3-5bcc-4e72-9a05-b7022f2f2e96" providerId="AD" clId="Web-{C2424B88-C0B3-D48E-D67F-E31A87B7C0D5}" dt="2024-06-28T12:37:47.355" v="771"/>
          <ac:spMkLst>
            <pc:docMk/>
            <pc:sldMk cId="3777307792" sldId="267"/>
            <ac:spMk id="9" creationId="{FF01C673-2066-9685-EE67-C93929EB3BC8}"/>
          </ac:spMkLst>
        </pc:spChg>
        <pc:spChg chg="add del mod">
          <ac:chgData name="Zartasha Zahied (2015319)" userId="S::2015319@student.uwtsd.ac.uk::602b1bf3-5bcc-4e72-9a05-b7022f2f2e96" providerId="AD" clId="Web-{C2424B88-C0B3-D48E-D67F-E31A87B7C0D5}" dt="2024-06-28T12:36:38.823" v="729"/>
          <ac:spMkLst>
            <pc:docMk/>
            <pc:sldMk cId="3777307792" sldId="267"/>
            <ac:spMk id="12" creationId="{97660069-A640-7F77-C4F1-C7201D33D383}"/>
          </ac:spMkLst>
        </pc:spChg>
        <pc:spChg chg="add del mod">
          <ac:chgData name="Zartasha Zahied (2015319)" userId="S::2015319@student.uwtsd.ac.uk::602b1bf3-5bcc-4e72-9a05-b7022f2f2e96" providerId="AD" clId="Web-{C2424B88-C0B3-D48E-D67F-E31A87B7C0D5}" dt="2024-06-28T12:37:37.324" v="759"/>
          <ac:spMkLst>
            <pc:docMk/>
            <pc:sldMk cId="3777307792" sldId="267"/>
            <ac:spMk id="14" creationId="{84E91D78-86AD-4C54-EEF9-E62BBB96D6AF}"/>
          </ac:spMkLst>
        </pc:spChg>
        <pc:spChg chg="add del mod">
          <ac:chgData name="Zartasha Zahied (2015319)" userId="S::2015319@student.uwtsd.ac.uk::602b1bf3-5bcc-4e72-9a05-b7022f2f2e96" providerId="AD" clId="Web-{C2424B88-C0B3-D48E-D67F-E31A87B7C0D5}" dt="2024-06-28T12:36:47.885" v="731"/>
          <ac:spMkLst>
            <pc:docMk/>
            <pc:sldMk cId="3777307792" sldId="267"/>
            <ac:spMk id="15" creationId="{F7D1CA23-671B-E57F-F401-FA0967DFEFA1}"/>
          </ac:spMkLst>
        </pc:spChg>
        <pc:spChg chg="add del mod">
          <ac:chgData name="Zartasha Zahied (2015319)" userId="S::2015319@student.uwtsd.ac.uk::602b1bf3-5bcc-4e72-9a05-b7022f2f2e96" providerId="AD" clId="Web-{C2424B88-C0B3-D48E-D67F-E31A87B7C0D5}" dt="2024-06-28T12:36:51.589" v="732"/>
          <ac:spMkLst>
            <pc:docMk/>
            <pc:sldMk cId="3777307792" sldId="267"/>
            <ac:spMk id="16" creationId="{23B5969F-16C5-4FCB-0EF9-65EED694088E}"/>
          </ac:spMkLst>
        </pc:spChg>
        <pc:picChg chg="add mod ord modCrop">
          <ac:chgData name="Zartasha Zahied (2015319)" userId="S::2015319@student.uwtsd.ac.uk::602b1bf3-5bcc-4e72-9a05-b7022f2f2e96" providerId="AD" clId="Web-{C2424B88-C0B3-D48E-D67F-E31A87B7C0D5}" dt="2024-06-28T12:37:43.715" v="770"/>
          <ac:picMkLst>
            <pc:docMk/>
            <pc:sldMk cId="3777307792" sldId="267"/>
            <ac:picMk id="3" creationId="{8F0E6888-033E-7022-4001-6A19F322E0FC}"/>
          </ac:picMkLst>
        </pc:picChg>
        <pc:picChg chg="add del mod">
          <ac:chgData name="Zartasha Zahied (2015319)" userId="S::2015319@student.uwtsd.ac.uk::602b1bf3-5bcc-4e72-9a05-b7022f2f2e96" providerId="AD" clId="Web-{C2424B88-C0B3-D48E-D67F-E31A87B7C0D5}" dt="2024-06-28T10:57:01.748" v="128"/>
          <ac:picMkLst>
            <pc:docMk/>
            <pc:sldMk cId="3777307792" sldId="267"/>
            <ac:picMk id="8" creationId="{E20B188D-73E3-5684-13B6-52603650DE95}"/>
          </ac:picMkLst>
        </pc:picChg>
      </pc:sldChg>
      <pc:sldChg chg="addSp delSp modSp new ord">
        <pc:chgData name="Zartasha Zahied (2015319)" userId="S::2015319@student.uwtsd.ac.uk::602b1bf3-5bcc-4e72-9a05-b7022f2f2e96" providerId="AD" clId="Web-{C2424B88-C0B3-D48E-D67F-E31A87B7C0D5}" dt="2024-06-28T12:07:02.337" v="553" actId="20577"/>
        <pc:sldMkLst>
          <pc:docMk/>
          <pc:sldMk cId="2894768459" sldId="268"/>
        </pc:sldMkLst>
        <pc:spChg chg="mod">
          <ac:chgData name="Zartasha Zahied (2015319)" userId="S::2015319@student.uwtsd.ac.uk::602b1bf3-5bcc-4e72-9a05-b7022f2f2e96" providerId="AD" clId="Web-{C2424B88-C0B3-D48E-D67F-E31A87B7C0D5}" dt="2024-06-28T12:07:02.337" v="553" actId="20577"/>
          <ac:spMkLst>
            <pc:docMk/>
            <pc:sldMk cId="2894768459" sldId="268"/>
            <ac:spMk id="2" creationId="{2AEB3253-BECC-1275-BAE4-DC2008BE7F49}"/>
          </ac:spMkLst>
        </pc:spChg>
        <pc:spChg chg="del mod">
          <ac:chgData name="Zartasha Zahied (2015319)" userId="S::2015319@student.uwtsd.ac.uk::602b1bf3-5bcc-4e72-9a05-b7022f2f2e96" providerId="AD" clId="Web-{C2424B88-C0B3-D48E-D67F-E31A87B7C0D5}" dt="2024-06-28T11:49:02.538" v="377"/>
          <ac:spMkLst>
            <pc:docMk/>
            <pc:sldMk cId="2894768459" sldId="268"/>
            <ac:spMk id="3" creationId="{54F807FD-07CC-BABA-14AB-C7D8AE30B8C3}"/>
          </ac:spMkLst>
        </pc:spChg>
        <pc:spChg chg="mod">
          <ac:chgData name="Zartasha Zahied (2015319)" userId="S::2015319@student.uwtsd.ac.uk::602b1bf3-5bcc-4e72-9a05-b7022f2f2e96" providerId="AD" clId="Web-{C2424B88-C0B3-D48E-D67F-E31A87B7C0D5}" dt="2024-06-28T11:57:46.492" v="417"/>
          <ac:spMkLst>
            <pc:docMk/>
            <pc:sldMk cId="2894768459" sldId="268"/>
            <ac:spMk id="4" creationId="{85578820-65FF-9ED2-E73D-F3EAB2030E54}"/>
          </ac:spMkLst>
        </pc:spChg>
        <pc:spChg chg="mod">
          <ac:chgData name="Zartasha Zahied (2015319)" userId="S::2015319@student.uwtsd.ac.uk::602b1bf3-5bcc-4e72-9a05-b7022f2f2e96" providerId="AD" clId="Web-{C2424B88-C0B3-D48E-D67F-E31A87B7C0D5}" dt="2024-06-28T11:57:46.492" v="417"/>
          <ac:spMkLst>
            <pc:docMk/>
            <pc:sldMk cId="2894768459" sldId="268"/>
            <ac:spMk id="5" creationId="{DFFCB1C6-D7E9-508E-507F-C091FE1ED423}"/>
          </ac:spMkLst>
        </pc:spChg>
        <pc:spChg chg="mod">
          <ac:chgData name="Zartasha Zahied (2015319)" userId="S::2015319@student.uwtsd.ac.uk::602b1bf3-5bcc-4e72-9a05-b7022f2f2e96" providerId="AD" clId="Web-{C2424B88-C0B3-D48E-D67F-E31A87B7C0D5}" dt="2024-06-28T11:57:46.492" v="417"/>
          <ac:spMkLst>
            <pc:docMk/>
            <pc:sldMk cId="2894768459" sldId="268"/>
            <ac:spMk id="6" creationId="{EECC611F-D254-2E5C-3B41-2BC5D93753F7}"/>
          </ac:spMkLst>
        </pc:spChg>
        <pc:spChg chg="add del mod">
          <ac:chgData name="Zartasha Zahied (2015319)" userId="S::2015319@student.uwtsd.ac.uk::602b1bf3-5bcc-4e72-9a05-b7022f2f2e96" providerId="AD" clId="Web-{C2424B88-C0B3-D48E-D67F-E31A87B7C0D5}" dt="2024-06-28T11:57:46.492" v="417"/>
          <ac:spMkLst>
            <pc:docMk/>
            <pc:sldMk cId="2894768459" sldId="268"/>
            <ac:spMk id="33" creationId="{F16ED985-D19D-356F-FB56-BEC947FD5096}"/>
          </ac:spMkLst>
        </pc:spChg>
        <pc:spChg chg="add del mod">
          <ac:chgData name="Zartasha Zahied (2015319)" userId="S::2015319@student.uwtsd.ac.uk::602b1bf3-5bcc-4e72-9a05-b7022f2f2e96" providerId="AD" clId="Web-{C2424B88-C0B3-D48E-D67F-E31A87B7C0D5}" dt="2024-06-28T11:57:01.394" v="402"/>
          <ac:spMkLst>
            <pc:docMk/>
            <pc:sldMk cId="2894768459" sldId="268"/>
            <ac:spMk id="49" creationId="{BCBCDCE4-EC53-46B3-8A22-D7F55886E53C}"/>
          </ac:spMkLst>
        </pc:spChg>
        <pc:graphicFrameChg chg="add del mod modGraphic">
          <ac:chgData name="Zartasha Zahied (2015319)" userId="S::2015319@student.uwtsd.ac.uk::602b1bf3-5bcc-4e72-9a05-b7022f2f2e96" providerId="AD" clId="Web-{C2424B88-C0B3-D48E-D67F-E31A87B7C0D5}" dt="2024-06-28T11:56:54.331" v="401"/>
          <ac:graphicFrameMkLst>
            <pc:docMk/>
            <pc:sldMk cId="2894768459" sldId="268"/>
            <ac:graphicFrameMk id="8" creationId="{70768CDF-E88F-C0E7-26FC-DDDABD341DF9}"/>
          </ac:graphicFrameMkLst>
        </pc:graphicFrameChg>
        <pc:graphicFrameChg chg="add modGraphic">
          <ac:chgData name="Zartasha Zahied (2015319)" userId="S::2015319@student.uwtsd.ac.uk::602b1bf3-5bcc-4e72-9a05-b7022f2f2e96" providerId="AD" clId="Web-{C2424B88-C0B3-D48E-D67F-E31A87B7C0D5}" dt="2024-06-28T12:05:53.570" v="546" actId="20577"/>
          <ac:graphicFrameMkLst>
            <pc:docMk/>
            <pc:sldMk cId="2894768459" sldId="268"/>
            <ac:graphicFrameMk id="35" creationId="{CA6FD522-B34D-AC38-E769-9D2E792026C4}"/>
          </ac:graphicFrameMkLst>
        </pc:graphicFrameChg>
      </pc:sldChg>
      <pc:sldChg chg="modSp new mod modClrScheme chgLayout">
        <pc:chgData name="Zartasha Zahied (2015319)" userId="S::2015319@student.uwtsd.ac.uk::602b1bf3-5bcc-4e72-9a05-b7022f2f2e96" providerId="AD" clId="Web-{C2424B88-C0B3-D48E-D67F-E31A87B7C0D5}" dt="2024-06-28T12:05:31.226" v="544" actId="1076"/>
        <pc:sldMkLst>
          <pc:docMk/>
          <pc:sldMk cId="804665746" sldId="269"/>
        </pc:sldMkLst>
        <pc:spChg chg="mod">
          <ac:chgData name="Zartasha Zahied (2015319)" userId="S::2015319@student.uwtsd.ac.uk::602b1bf3-5bcc-4e72-9a05-b7022f2f2e96" providerId="AD" clId="Web-{C2424B88-C0B3-D48E-D67F-E31A87B7C0D5}" dt="2024-06-28T12:03:38.469" v="516" actId="1076"/>
          <ac:spMkLst>
            <pc:docMk/>
            <pc:sldMk cId="804665746" sldId="269"/>
            <ac:spMk id="2" creationId="{D4E6A572-669A-CB35-CF98-0042A3A5E850}"/>
          </ac:spMkLst>
        </pc:spChg>
        <pc:spChg chg="mod">
          <ac:chgData name="Zartasha Zahied (2015319)" userId="S::2015319@student.uwtsd.ac.uk::602b1bf3-5bcc-4e72-9a05-b7022f2f2e96" providerId="AD" clId="Web-{C2424B88-C0B3-D48E-D67F-E31A87B7C0D5}" dt="2024-06-28T12:05:31.226" v="544" actId="1076"/>
          <ac:spMkLst>
            <pc:docMk/>
            <pc:sldMk cId="804665746" sldId="269"/>
            <ac:spMk id="3" creationId="{00042B22-BF57-F8ED-E4F5-516DBA67ED63}"/>
          </ac:spMkLst>
        </pc:spChg>
        <pc:spChg chg="mod">
          <ac:chgData name="Zartasha Zahied (2015319)" userId="S::2015319@student.uwtsd.ac.uk::602b1bf3-5bcc-4e72-9a05-b7022f2f2e96" providerId="AD" clId="Web-{C2424B88-C0B3-D48E-D67F-E31A87B7C0D5}" dt="2024-06-28T12:03:05.218" v="513"/>
          <ac:spMkLst>
            <pc:docMk/>
            <pc:sldMk cId="804665746" sldId="269"/>
            <ac:spMk id="4" creationId="{29199DF2-50C7-B9D7-D189-0742561DCF33}"/>
          </ac:spMkLst>
        </pc:spChg>
        <pc:spChg chg="mod">
          <ac:chgData name="Zartasha Zahied (2015319)" userId="S::2015319@student.uwtsd.ac.uk::602b1bf3-5bcc-4e72-9a05-b7022f2f2e96" providerId="AD" clId="Web-{C2424B88-C0B3-D48E-D67F-E31A87B7C0D5}" dt="2024-06-28T12:03:05.218" v="513"/>
          <ac:spMkLst>
            <pc:docMk/>
            <pc:sldMk cId="804665746" sldId="269"/>
            <ac:spMk id="5" creationId="{1110687F-7390-D7CD-C3AC-B6B0B2109D87}"/>
          </ac:spMkLst>
        </pc:spChg>
        <pc:spChg chg="mod">
          <ac:chgData name="Zartasha Zahied (2015319)" userId="S::2015319@student.uwtsd.ac.uk::602b1bf3-5bcc-4e72-9a05-b7022f2f2e96" providerId="AD" clId="Web-{C2424B88-C0B3-D48E-D67F-E31A87B7C0D5}" dt="2024-06-28T12:03:05.218" v="513"/>
          <ac:spMkLst>
            <pc:docMk/>
            <pc:sldMk cId="804665746" sldId="269"/>
            <ac:spMk id="6" creationId="{4F85BDEC-E87D-EA63-B97B-563A9CC9ABC9}"/>
          </ac:spMkLst>
        </pc:spChg>
      </pc:sldChg>
      <pc:sldChg chg="addSp delSp modSp new mod setBg modClrScheme chgLayout">
        <pc:chgData name="Zartasha Zahied (2015319)" userId="S::2015319@student.uwtsd.ac.uk::602b1bf3-5bcc-4e72-9a05-b7022f2f2e96" providerId="AD" clId="Web-{C2424B88-C0B3-D48E-D67F-E31A87B7C0D5}" dt="2024-06-28T12:14:44.509" v="605" actId="1076"/>
        <pc:sldMkLst>
          <pc:docMk/>
          <pc:sldMk cId="3661490633" sldId="270"/>
        </pc:sldMkLst>
        <pc:spChg chg="mod">
          <ac:chgData name="Zartasha Zahied (2015319)" userId="S::2015319@student.uwtsd.ac.uk::602b1bf3-5bcc-4e72-9a05-b7022f2f2e96" providerId="AD" clId="Web-{C2424B88-C0B3-D48E-D67F-E31A87B7C0D5}" dt="2024-06-28T12:14:38.415" v="604" actId="1076"/>
          <ac:spMkLst>
            <pc:docMk/>
            <pc:sldMk cId="3661490633" sldId="270"/>
            <ac:spMk id="2" creationId="{0F26E24D-DF2E-C4EF-FCFE-7384DDA681C6}"/>
          </ac:spMkLst>
        </pc:spChg>
        <pc:spChg chg="mod">
          <ac:chgData name="Zartasha Zahied (2015319)" userId="S::2015319@student.uwtsd.ac.uk::602b1bf3-5bcc-4e72-9a05-b7022f2f2e96" providerId="AD" clId="Web-{C2424B88-C0B3-D48E-D67F-E31A87B7C0D5}" dt="2024-06-28T12:14:44.509" v="605" actId="1076"/>
          <ac:spMkLst>
            <pc:docMk/>
            <pc:sldMk cId="3661490633" sldId="270"/>
            <ac:spMk id="3" creationId="{2434841A-29BE-A1B3-6474-968277895395}"/>
          </ac:spMkLst>
        </pc:spChg>
        <pc:spChg chg="mod">
          <ac:chgData name="Zartasha Zahied (2015319)" userId="S::2015319@student.uwtsd.ac.uk::602b1bf3-5bcc-4e72-9a05-b7022f2f2e96" providerId="AD" clId="Web-{C2424B88-C0B3-D48E-D67F-E31A87B7C0D5}" dt="2024-06-28T12:13:47.414" v="595"/>
          <ac:spMkLst>
            <pc:docMk/>
            <pc:sldMk cId="3661490633" sldId="270"/>
            <ac:spMk id="4" creationId="{9407E653-5F08-624E-F692-3AF579C2A6FB}"/>
          </ac:spMkLst>
        </pc:spChg>
        <pc:spChg chg="mod">
          <ac:chgData name="Zartasha Zahied (2015319)" userId="S::2015319@student.uwtsd.ac.uk::602b1bf3-5bcc-4e72-9a05-b7022f2f2e96" providerId="AD" clId="Web-{C2424B88-C0B3-D48E-D67F-E31A87B7C0D5}" dt="2024-06-28T12:13:47.414" v="595"/>
          <ac:spMkLst>
            <pc:docMk/>
            <pc:sldMk cId="3661490633" sldId="270"/>
            <ac:spMk id="5" creationId="{E71BADB1-DED2-9F3A-D1B5-46B7A4F1F3FC}"/>
          </ac:spMkLst>
        </pc:spChg>
        <pc:spChg chg="mod">
          <ac:chgData name="Zartasha Zahied (2015319)" userId="S::2015319@student.uwtsd.ac.uk::602b1bf3-5bcc-4e72-9a05-b7022f2f2e96" providerId="AD" clId="Web-{C2424B88-C0B3-D48E-D67F-E31A87B7C0D5}" dt="2024-06-28T12:13:47.414" v="595"/>
          <ac:spMkLst>
            <pc:docMk/>
            <pc:sldMk cId="3661490633" sldId="270"/>
            <ac:spMk id="6" creationId="{0638E440-75C8-6562-054F-D9F68813B5BB}"/>
          </ac:spMkLst>
        </pc:spChg>
        <pc:spChg chg="add del mod">
          <ac:chgData name="Zartasha Zahied (2015319)" userId="S::2015319@student.uwtsd.ac.uk::602b1bf3-5bcc-4e72-9a05-b7022f2f2e96" providerId="AD" clId="Web-{C2424B88-C0B3-D48E-D67F-E31A87B7C0D5}" dt="2024-06-28T12:13:42.426" v="594"/>
          <ac:spMkLst>
            <pc:docMk/>
            <pc:sldMk cId="3661490633" sldId="270"/>
            <ac:spMk id="8" creationId="{9CDD6044-F89E-9A67-C611-183F88DD494D}"/>
          </ac:spMkLst>
        </pc:spChg>
        <pc:picChg chg="add del mod ord">
          <ac:chgData name="Zartasha Zahied (2015319)" userId="S::2015319@student.uwtsd.ac.uk::602b1bf3-5bcc-4e72-9a05-b7022f2f2e96" providerId="AD" clId="Web-{C2424B88-C0B3-D48E-D67F-E31A87B7C0D5}" dt="2024-06-28T12:13:47.414" v="595"/>
          <ac:picMkLst>
            <pc:docMk/>
            <pc:sldMk cId="3661490633" sldId="270"/>
            <ac:picMk id="7" creationId="{65BD9DD5-E9C2-D07E-732B-39C643063939}"/>
          </ac:picMkLst>
        </pc:picChg>
      </pc:sldChg>
      <pc:sldChg chg="new del">
        <pc:chgData name="Zartasha Zahied (2015319)" userId="S::2015319@student.uwtsd.ac.uk::602b1bf3-5bcc-4e72-9a05-b7022f2f2e96" providerId="AD" clId="Web-{C2424B88-C0B3-D48E-D67F-E31A87B7C0D5}" dt="2024-06-28T12:40:53.144" v="824"/>
        <pc:sldMkLst>
          <pc:docMk/>
          <pc:sldMk cId="3314940479" sldId="271"/>
        </pc:sldMkLst>
      </pc:sldChg>
      <pc:sldChg chg="delSp modSp new">
        <pc:chgData name="Zartasha Zahied (2015319)" userId="S::2015319@student.uwtsd.ac.uk::602b1bf3-5bcc-4e72-9a05-b7022f2f2e96" providerId="AD" clId="Web-{C2424B88-C0B3-D48E-D67F-E31A87B7C0D5}" dt="2024-06-28T12:52:08.112" v="876" actId="20577"/>
        <pc:sldMkLst>
          <pc:docMk/>
          <pc:sldMk cId="4053540457" sldId="272"/>
        </pc:sldMkLst>
        <pc:spChg chg="mod">
          <ac:chgData name="Zartasha Zahied (2015319)" userId="S::2015319@student.uwtsd.ac.uk::602b1bf3-5bcc-4e72-9a05-b7022f2f2e96" providerId="AD" clId="Web-{C2424B88-C0B3-D48E-D67F-E31A87B7C0D5}" dt="2024-06-28T12:49:26.937" v="869" actId="1076"/>
          <ac:spMkLst>
            <pc:docMk/>
            <pc:sldMk cId="4053540457" sldId="272"/>
            <ac:spMk id="2" creationId="{AD624AE2-4934-EB34-48DA-CE19DF72C61D}"/>
          </ac:spMkLst>
        </pc:spChg>
        <pc:spChg chg="mod">
          <ac:chgData name="Zartasha Zahied (2015319)" userId="S::2015319@student.uwtsd.ac.uk::602b1bf3-5bcc-4e72-9a05-b7022f2f2e96" providerId="AD" clId="Web-{C2424B88-C0B3-D48E-D67F-E31A87B7C0D5}" dt="2024-06-28T12:52:08.112" v="876" actId="20577"/>
          <ac:spMkLst>
            <pc:docMk/>
            <pc:sldMk cId="4053540457" sldId="272"/>
            <ac:spMk id="3" creationId="{242EFFC0-D162-C5DF-EDC8-858AE7CC2678}"/>
          </ac:spMkLst>
        </pc:spChg>
        <pc:spChg chg="del">
          <ac:chgData name="Zartasha Zahied (2015319)" userId="S::2015319@student.uwtsd.ac.uk::602b1bf3-5bcc-4e72-9a05-b7022f2f2e96" providerId="AD" clId="Web-{C2424B88-C0B3-D48E-D67F-E31A87B7C0D5}" dt="2024-06-28T12:15:27.135" v="608"/>
          <ac:spMkLst>
            <pc:docMk/>
            <pc:sldMk cId="4053540457" sldId="272"/>
            <ac:spMk id="4" creationId="{43AF40E0-311B-02A9-6D29-651F10EAAC68}"/>
          </ac:spMkLst>
        </pc:spChg>
      </pc:sldChg>
      <pc:sldChg chg="addSp delSp modSp new">
        <pc:chgData name="Zartasha Zahied (2015319)" userId="S::2015319@student.uwtsd.ac.uk::602b1bf3-5bcc-4e72-9a05-b7022f2f2e96" providerId="AD" clId="Web-{C2424B88-C0B3-D48E-D67F-E31A87B7C0D5}" dt="2024-06-28T12:30:09.923" v="697" actId="20577"/>
        <pc:sldMkLst>
          <pc:docMk/>
          <pc:sldMk cId="848928850" sldId="273"/>
        </pc:sldMkLst>
        <pc:spChg chg="mod">
          <ac:chgData name="Zartasha Zahied (2015319)" userId="S::2015319@student.uwtsd.ac.uk::602b1bf3-5bcc-4e72-9a05-b7022f2f2e96" providerId="AD" clId="Web-{C2424B88-C0B3-D48E-D67F-E31A87B7C0D5}" dt="2024-06-28T12:29:57.298" v="691" actId="14100"/>
          <ac:spMkLst>
            <pc:docMk/>
            <pc:sldMk cId="848928850" sldId="273"/>
            <ac:spMk id="2" creationId="{0D3B59D7-9FD7-4046-8706-4DDA65EA1011}"/>
          </ac:spMkLst>
        </pc:spChg>
        <pc:spChg chg="del">
          <ac:chgData name="Zartasha Zahied (2015319)" userId="S::2015319@student.uwtsd.ac.uk::602b1bf3-5bcc-4e72-9a05-b7022f2f2e96" providerId="AD" clId="Web-{C2424B88-C0B3-D48E-D67F-E31A87B7C0D5}" dt="2024-06-28T12:26:14.306" v="639"/>
          <ac:spMkLst>
            <pc:docMk/>
            <pc:sldMk cId="848928850" sldId="273"/>
            <ac:spMk id="3" creationId="{EA7FF822-29B9-F6E6-C12A-3D153763DD2A}"/>
          </ac:spMkLst>
        </pc:spChg>
        <pc:spChg chg="del mod">
          <ac:chgData name="Zartasha Zahied (2015319)" userId="S::2015319@student.uwtsd.ac.uk::602b1bf3-5bcc-4e72-9a05-b7022f2f2e96" providerId="AD" clId="Web-{C2424B88-C0B3-D48E-D67F-E31A87B7C0D5}" dt="2024-06-28T12:29:41.079" v="689"/>
          <ac:spMkLst>
            <pc:docMk/>
            <pc:sldMk cId="848928850" sldId="273"/>
            <ac:spMk id="4" creationId="{BD0EEED7-176C-2C39-A313-BAAF08FA5A56}"/>
          </ac:spMkLst>
        </pc:spChg>
        <pc:spChg chg="mod">
          <ac:chgData name="Zartasha Zahied (2015319)" userId="S::2015319@student.uwtsd.ac.uk::602b1bf3-5bcc-4e72-9a05-b7022f2f2e96" providerId="AD" clId="Web-{C2424B88-C0B3-D48E-D67F-E31A87B7C0D5}" dt="2024-06-28T12:29:41.079" v="689"/>
          <ac:spMkLst>
            <pc:docMk/>
            <pc:sldMk cId="848928850" sldId="273"/>
            <ac:spMk id="5" creationId="{6B8C8248-D9A7-CE7F-BB8F-3D2F8378A201}"/>
          </ac:spMkLst>
        </pc:spChg>
        <pc:spChg chg="mod">
          <ac:chgData name="Zartasha Zahied (2015319)" userId="S::2015319@student.uwtsd.ac.uk::602b1bf3-5bcc-4e72-9a05-b7022f2f2e96" providerId="AD" clId="Web-{C2424B88-C0B3-D48E-D67F-E31A87B7C0D5}" dt="2024-06-28T12:29:41.079" v="689"/>
          <ac:spMkLst>
            <pc:docMk/>
            <pc:sldMk cId="848928850" sldId="273"/>
            <ac:spMk id="6" creationId="{D3ED46DA-4F82-2DEB-1548-24741E07CC41}"/>
          </ac:spMkLst>
        </pc:spChg>
        <pc:spChg chg="mod">
          <ac:chgData name="Zartasha Zahied (2015319)" userId="S::2015319@student.uwtsd.ac.uk::602b1bf3-5bcc-4e72-9a05-b7022f2f2e96" providerId="AD" clId="Web-{C2424B88-C0B3-D48E-D67F-E31A87B7C0D5}" dt="2024-06-28T12:29:41.079" v="689"/>
          <ac:spMkLst>
            <pc:docMk/>
            <pc:sldMk cId="848928850" sldId="273"/>
            <ac:spMk id="7" creationId="{7EC1020C-7FA9-CFBA-2391-198E6180E1A7}"/>
          </ac:spMkLst>
        </pc:spChg>
        <pc:spChg chg="add del">
          <ac:chgData name="Zartasha Zahied (2015319)" userId="S::2015319@student.uwtsd.ac.uk::602b1bf3-5bcc-4e72-9a05-b7022f2f2e96" providerId="AD" clId="Web-{C2424B88-C0B3-D48E-D67F-E31A87B7C0D5}" dt="2024-06-28T12:29:52.829" v="690"/>
          <ac:spMkLst>
            <pc:docMk/>
            <pc:sldMk cId="848928850" sldId="273"/>
            <ac:spMk id="13" creationId="{2A5F50A5-EBFF-7A9B-1F6D-4EE7F50B3731}"/>
          </ac:spMkLst>
        </pc:spChg>
        <pc:graphicFrameChg chg="add modGraphic">
          <ac:chgData name="Zartasha Zahied (2015319)" userId="S::2015319@student.uwtsd.ac.uk::602b1bf3-5bcc-4e72-9a05-b7022f2f2e96" providerId="AD" clId="Web-{C2424B88-C0B3-D48E-D67F-E31A87B7C0D5}" dt="2024-06-28T12:30:09.923" v="697" actId="20577"/>
          <ac:graphicFrameMkLst>
            <pc:docMk/>
            <pc:sldMk cId="848928850" sldId="273"/>
            <ac:graphicFrameMk id="9" creationId="{76A63FD3-4B84-A1FF-90D1-532FEAC192E4}"/>
          </ac:graphicFrameMkLst>
        </pc:graphicFrameChg>
      </pc:sldChg>
      <pc:sldChg chg="modSp new">
        <pc:chgData name="Zartasha Zahied (2015319)" userId="S::2015319@student.uwtsd.ac.uk::602b1bf3-5bcc-4e72-9a05-b7022f2f2e96" providerId="AD" clId="Web-{C2424B88-C0B3-D48E-D67F-E31A87B7C0D5}" dt="2024-06-28T12:35:03.570" v="725" actId="20577"/>
        <pc:sldMkLst>
          <pc:docMk/>
          <pc:sldMk cId="507785340" sldId="274"/>
        </pc:sldMkLst>
        <pc:spChg chg="mod">
          <ac:chgData name="Zartasha Zahied (2015319)" userId="S::2015319@student.uwtsd.ac.uk::602b1bf3-5bcc-4e72-9a05-b7022f2f2e96" providerId="AD" clId="Web-{C2424B88-C0B3-D48E-D67F-E31A87B7C0D5}" dt="2024-06-28T12:34:44.804" v="721" actId="20577"/>
          <ac:spMkLst>
            <pc:docMk/>
            <pc:sldMk cId="507785340" sldId="274"/>
            <ac:spMk id="2" creationId="{AAE9849D-C1A1-28EE-71BA-E6AD4381D84E}"/>
          </ac:spMkLst>
        </pc:spChg>
        <pc:spChg chg="mod">
          <ac:chgData name="Zartasha Zahied (2015319)" userId="S::2015319@student.uwtsd.ac.uk::602b1bf3-5bcc-4e72-9a05-b7022f2f2e96" providerId="AD" clId="Web-{C2424B88-C0B3-D48E-D67F-E31A87B7C0D5}" dt="2024-06-28T12:35:03.570" v="725" actId="20577"/>
          <ac:spMkLst>
            <pc:docMk/>
            <pc:sldMk cId="507785340" sldId="274"/>
            <ac:spMk id="3" creationId="{9DFCEA17-8126-AB4B-B11F-5CB611CC2924}"/>
          </ac:spMkLst>
        </pc:spChg>
      </pc:sldChg>
      <pc:sldChg chg="delSp modSp new">
        <pc:chgData name="Zartasha Zahied (2015319)" userId="S::2015319@student.uwtsd.ac.uk::602b1bf3-5bcc-4e72-9a05-b7022f2f2e96" providerId="AD" clId="Web-{C2424B88-C0B3-D48E-D67F-E31A87B7C0D5}" dt="2024-06-28T12:40:17.768" v="823" actId="20577"/>
        <pc:sldMkLst>
          <pc:docMk/>
          <pc:sldMk cId="4008072705" sldId="275"/>
        </pc:sldMkLst>
        <pc:spChg chg="mod">
          <ac:chgData name="Zartasha Zahied (2015319)" userId="S::2015319@student.uwtsd.ac.uk::602b1bf3-5bcc-4e72-9a05-b7022f2f2e96" providerId="AD" clId="Web-{C2424B88-C0B3-D48E-D67F-E31A87B7C0D5}" dt="2024-06-28T12:40:03.189" v="810" actId="20577"/>
          <ac:spMkLst>
            <pc:docMk/>
            <pc:sldMk cId="4008072705" sldId="275"/>
            <ac:spMk id="2" creationId="{D7E5F522-BD58-E70E-471F-74BCC3D8D40B}"/>
          </ac:spMkLst>
        </pc:spChg>
        <pc:spChg chg="mod">
          <ac:chgData name="Zartasha Zahied (2015319)" userId="S::2015319@student.uwtsd.ac.uk::602b1bf3-5bcc-4e72-9a05-b7022f2f2e96" providerId="AD" clId="Web-{C2424B88-C0B3-D48E-D67F-E31A87B7C0D5}" dt="2024-06-28T12:40:17.768" v="823" actId="20577"/>
          <ac:spMkLst>
            <pc:docMk/>
            <pc:sldMk cId="4008072705" sldId="275"/>
            <ac:spMk id="3" creationId="{AF426D13-D411-E4E1-93D0-D0FDF61C5B5A}"/>
          </ac:spMkLst>
        </pc:spChg>
        <pc:spChg chg="del">
          <ac:chgData name="Zartasha Zahied (2015319)" userId="S::2015319@student.uwtsd.ac.uk::602b1bf3-5bcc-4e72-9a05-b7022f2f2e96" providerId="AD" clId="Web-{C2424B88-C0B3-D48E-D67F-E31A87B7C0D5}" dt="2024-06-28T12:39:14.782" v="790"/>
          <ac:spMkLst>
            <pc:docMk/>
            <pc:sldMk cId="4008072705" sldId="275"/>
            <ac:spMk id="4" creationId="{FEC98297-C2A2-8A87-A78E-ADC413670427}"/>
          </ac:spMkLst>
        </pc:spChg>
      </pc:sldChg>
    </pc:docChg>
  </pc:docChgLst>
  <pc:docChgLst>
    <pc:chgData name="Zartasha Zahied (2015319)" userId="S::2015319@student.uwtsd.ac.uk::602b1bf3-5bcc-4e72-9a05-b7022f2f2e96" providerId="AD" clId="Web-{1C67BA87-560D-B227-224A-2154395B2E23}"/>
    <pc:docChg chg="modSld">
      <pc:chgData name="Zartasha Zahied (2015319)" userId="S::2015319@student.uwtsd.ac.uk::602b1bf3-5bcc-4e72-9a05-b7022f2f2e96" providerId="AD" clId="Web-{1C67BA87-560D-B227-224A-2154395B2E23}" dt="2024-06-28T10:44:28.411" v="3" actId="20577"/>
      <pc:docMkLst>
        <pc:docMk/>
      </pc:docMkLst>
      <pc:sldChg chg="modSp">
        <pc:chgData name="Zartasha Zahied (2015319)" userId="S::2015319@student.uwtsd.ac.uk::602b1bf3-5bcc-4e72-9a05-b7022f2f2e96" providerId="AD" clId="Web-{1C67BA87-560D-B227-224A-2154395B2E23}" dt="2024-06-28T10:44:28.411" v="3" actId="20577"/>
        <pc:sldMkLst>
          <pc:docMk/>
          <pc:sldMk cId="1331434161" sldId="266"/>
        </pc:sldMkLst>
        <pc:spChg chg="mod">
          <ac:chgData name="Zartasha Zahied (2015319)" userId="S::2015319@student.uwtsd.ac.uk::602b1bf3-5bcc-4e72-9a05-b7022f2f2e96" providerId="AD" clId="Web-{1C67BA87-560D-B227-224A-2154395B2E23}" dt="2024-06-28T10:44:28.411" v="3" actId="20577"/>
          <ac:spMkLst>
            <pc:docMk/>
            <pc:sldMk cId="1331434161" sldId="266"/>
            <ac:spMk id="2" creationId="{D6B9B5EC-6698-9617-6C26-BD9B4A4AE7A5}"/>
          </ac:spMkLst>
        </pc:spChg>
        <pc:spChg chg="mod">
          <ac:chgData name="Zartasha Zahied (2015319)" userId="S::2015319@student.uwtsd.ac.uk::602b1bf3-5bcc-4e72-9a05-b7022f2f2e96" providerId="AD" clId="Web-{1C67BA87-560D-B227-224A-2154395B2E23}" dt="2024-06-28T10:44:11.255" v="1" actId="20577"/>
          <ac:spMkLst>
            <pc:docMk/>
            <pc:sldMk cId="1331434161" sldId="266"/>
            <ac:spMk id="3" creationId="{C9B5C49F-1827-4C89-C5C4-2EE956C6D48A}"/>
          </ac:spMkLst>
        </pc:sp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ata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4" Type="http://schemas.openxmlformats.org/officeDocument/2006/relationships/image" Target="../media/image17.svg"/></Relationships>
</file>

<file path=ppt/diagrams/_rels/data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8.svg"/><Relationship Id="rId1" Type="http://schemas.openxmlformats.org/officeDocument/2006/relationships/image" Target="../media/image14.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ata4.xml.rels><?xml version="1.0" encoding="UTF-8" standalone="yes"?>
<Relationships xmlns="http://schemas.openxmlformats.org/package/2006/relationships"><Relationship Id="rId8" Type="http://schemas.openxmlformats.org/officeDocument/2006/relationships/image" Target="../media/image28.svg"/><Relationship Id="rId3" Type="http://schemas.openxmlformats.org/officeDocument/2006/relationships/image" Target="../media/image25.png"/><Relationship Id="rId7" Type="http://schemas.openxmlformats.org/officeDocument/2006/relationships/image" Target="../media/image27.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13.svg"/><Relationship Id="rId5" Type="http://schemas.openxmlformats.org/officeDocument/2006/relationships/image" Target="../media/image12.png"/><Relationship Id="rId10" Type="http://schemas.openxmlformats.org/officeDocument/2006/relationships/image" Target="../media/image30.svg"/><Relationship Id="rId4" Type="http://schemas.openxmlformats.org/officeDocument/2006/relationships/image" Target="../media/image26.svg"/><Relationship Id="rId9" Type="http://schemas.openxmlformats.org/officeDocument/2006/relationships/image" Target="../media/image29.pn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rawing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4" Type="http://schemas.openxmlformats.org/officeDocument/2006/relationships/image" Target="../media/image17.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8.svg"/><Relationship Id="rId1" Type="http://schemas.openxmlformats.org/officeDocument/2006/relationships/image" Target="../media/image14.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rawing4.xml.rels><?xml version="1.0" encoding="UTF-8" standalone="yes"?>
<Relationships xmlns="http://schemas.openxmlformats.org/package/2006/relationships"><Relationship Id="rId8" Type="http://schemas.openxmlformats.org/officeDocument/2006/relationships/image" Target="../media/image28.svg"/><Relationship Id="rId3" Type="http://schemas.openxmlformats.org/officeDocument/2006/relationships/image" Target="../media/image25.png"/><Relationship Id="rId7" Type="http://schemas.openxmlformats.org/officeDocument/2006/relationships/image" Target="../media/image27.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13.svg"/><Relationship Id="rId5" Type="http://schemas.openxmlformats.org/officeDocument/2006/relationships/image" Target="../media/image12.png"/><Relationship Id="rId10" Type="http://schemas.openxmlformats.org/officeDocument/2006/relationships/image" Target="../media/image30.svg"/><Relationship Id="rId4" Type="http://schemas.openxmlformats.org/officeDocument/2006/relationships/image" Target="../media/image26.svg"/><Relationship Id="rId9" Type="http://schemas.openxmlformats.org/officeDocument/2006/relationships/image" Target="../media/image29.pn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DDD1A39-E3B2-4CF6-B7D7-3C16E814B477}" type="doc">
      <dgm:prSet loTypeId="urn:microsoft.com/office/officeart/2018/2/layout/IconLabelList" loCatId="icon" qsTypeId="urn:microsoft.com/office/officeart/2005/8/quickstyle/simple1" qsCatId="simple" csTypeId="urn:microsoft.com/office/officeart/2005/8/colors/accent2_2" csCatId="accent2" phldr="1"/>
      <dgm:spPr/>
      <dgm:t>
        <a:bodyPr/>
        <a:lstStyle/>
        <a:p>
          <a:endParaRPr lang="en-US"/>
        </a:p>
      </dgm:t>
    </dgm:pt>
    <dgm:pt modelId="{250C9296-23B3-4221-BB37-ED951215E173}">
      <dgm:prSet/>
      <dgm:spPr/>
      <dgm:t>
        <a:bodyPr/>
        <a:lstStyle/>
        <a:p>
          <a:r>
            <a:rPr lang="en-GB" b="0" i="0"/>
            <a:t>On November 23, 2010, the Minister for Pensions launched a £1 million fund to assist older persons who are particularly vulnerable to long-term loneliness and social isolation. It sought to assist individuals in remaining active, independent, and positively engaged in society after retirement. ​</a:t>
          </a:r>
          <a:endParaRPr lang="en-US"/>
        </a:p>
      </dgm:t>
    </dgm:pt>
    <dgm:pt modelId="{F7E75C12-DB9B-4665-8669-5BBDA88FDE76}" type="parTrans" cxnId="{BFAB0E41-E014-464D-9C7F-33DD5372AA41}">
      <dgm:prSet/>
      <dgm:spPr/>
      <dgm:t>
        <a:bodyPr/>
        <a:lstStyle/>
        <a:p>
          <a:endParaRPr lang="en-US"/>
        </a:p>
      </dgm:t>
    </dgm:pt>
    <dgm:pt modelId="{FA6BDFE7-6D1A-40F8-950F-1FC0E63FB24E}" type="sibTrans" cxnId="{BFAB0E41-E014-464D-9C7F-33DD5372AA41}">
      <dgm:prSet/>
      <dgm:spPr/>
      <dgm:t>
        <a:bodyPr/>
        <a:lstStyle/>
        <a:p>
          <a:endParaRPr lang="en-US"/>
        </a:p>
      </dgm:t>
    </dgm:pt>
    <dgm:pt modelId="{7D8B64CA-B86F-476B-8DA3-5283A74E0ECD}">
      <dgm:prSet/>
      <dgm:spPr/>
      <dgm:t>
        <a:bodyPr/>
        <a:lstStyle/>
        <a:p>
          <a:r>
            <a:rPr lang="en-GB" b="0" i="0"/>
            <a:t>Local community organisation in 30 districts competed for funding ranging from £250 to £3,000. To administer the bids, DWP collaborated with the Community Development Foundation (CDF). ​</a:t>
          </a:r>
          <a:endParaRPr lang="en-US"/>
        </a:p>
      </dgm:t>
    </dgm:pt>
    <dgm:pt modelId="{56B499A2-1C44-46D4-9DC0-DEDB90711CEE}" type="parTrans" cxnId="{33C32C2B-EC42-4B37-8A7C-A488788A7D6C}">
      <dgm:prSet/>
      <dgm:spPr/>
      <dgm:t>
        <a:bodyPr/>
        <a:lstStyle/>
        <a:p>
          <a:endParaRPr lang="en-US"/>
        </a:p>
      </dgm:t>
    </dgm:pt>
    <dgm:pt modelId="{B3834BF9-3D82-471B-B863-E6AB2203D23E}" type="sibTrans" cxnId="{33C32C2B-EC42-4B37-8A7C-A488788A7D6C}">
      <dgm:prSet/>
      <dgm:spPr/>
      <dgm:t>
        <a:bodyPr/>
        <a:lstStyle/>
        <a:p>
          <a:endParaRPr lang="en-US"/>
        </a:p>
      </dgm:t>
    </dgm:pt>
    <dgm:pt modelId="{BCC73317-7FBB-4035-A8E2-DC4426758CFC}">
      <dgm:prSet/>
      <dgm:spPr/>
      <dgm:t>
        <a:bodyPr/>
        <a:lstStyle/>
        <a:p>
          <a:r>
            <a:rPr lang="en-GB" b="0" i="0"/>
            <a:t>459 initiatives received money from us. Successful bidders recruited at least one volunteer 'Active at 60 Community Agent' with the flexibility to devise unique ways to encourage and inspire action to assist individuals live better lives in their later years. 60 Community Agents will assist individuals in their communities:​</a:t>
          </a:r>
          <a:endParaRPr lang="en-US"/>
        </a:p>
      </dgm:t>
    </dgm:pt>
    <dgm:pt modelId="{6D1E0BA8-3156-4B9F-B9A8-7E068495111C}" type="parTrans" cxnId="{CB0A2F87-90FF-43FD-A32F-9BF5A1894DFC}">
      <dgm:prSet/>
      <dgm:spPr/>
      <dgm:t>
        <a:bodyPr/>
        <a:lstStyle/>
        <a:p>
          <a:endParaRPr lang="en-US"/>
        </a:p>
      </dgm:t>
    </dgm:pt>
    <dgm:pt modelId="{9B47BBFB-8D55-446D-89A3-75F03E7990D1}" type="sibTrans" cxnId="{CB0A2F87-90FF-43FD-A32F-9BF5A1894DFC}">
      <dgm:prSet/>
      <dgm:spPr/>
      <dgm:t>
        <a:bodyPr/>
        <a:lstStyle/>
        <a:p>
          <a:endParaRPr lang="en-US"/>
        </a:p>
      </dgm:t>
    </dgm:pt>
    <dgm:pt modelId="{8D4BD793-8ACC-4D8A-AA89-39BF48EB4F89}">
      <dgm:prSet/>
      <dgm:spPr/>
      <dgm:t>
        <a:bodyPr/>
        <a:lstStyle/>
        <a:p>
          <a:r>
            <a:rPr lang="en-GB" b="0" i="0"/>
            <a:t>take the first step in trying something new​</a:t>
          </a:r>
          <a:endParaRPr lang="en-US"/>
        </a:p>
      </dgm:t>
    </dgm:pt>
    <dgm:pt modelId="{16D5AF5F-5F6E-4376-A1DA-DD9C17414605}" type="parTrans" cxnId="{929076C0-6C0F-49B4-AAF2-8A743B66D47A}">
      <dgm:prSet/>
      <dgm:spPr/>
      <dgm:t>
        <a:bodyPr/>
        <a:lstStyle/>
        <a:p>
          <a:endParaRPr lang="en-US"/>
        </a:p>
      </dgm:t>
    </dgm:pt>
    <dgm:pt modelId="{2D05FBA0-B85A-4822-877B-03563E57D954}" type="sibTrans" cxnId="{929076C0-6C0F-49B4-AAF2-8A743B66D47A}">
      <dgm:prSet/>
      <dgm:spPr/>
      <dgm:t>
        <a:bodyPr/>
        <a:lstStyle/>
        <a:p>
          <a:endParaRPr lang="en-US"/>
        </a:p>
      </dgm:t>
    </dgm:pt>
    <dgm:pt modelId="{CB89CBBA-0E09-46A6-9F3A-3E3318A6A2B2}">
      <dgm:prSet/>
      <dgm:spPr/>
      <dgm:t>
        <a:bodyPr/>
        <a:lstStyle/>
        <a:p>
          <a:r>
            <a:rPr lang="en-GB" b="0" i="0"/>
            <a:t>understand how they will benefit from being more active, engaged and contributing to their communities​</a:t>
          </a:r>
          <a:endParaRPr lang="en-US"/>
        </a:p>
      </dgm:t>
    </dgm:pt>
    <dgm:pt modelId="{A7A95FA4-D4DD-4ACF-957C-DB00823A3C98}" type="parTrans" cxnId="{867EE6D3-B09D-4457-B366-6FAF73FD9947}">
      <dgm:prSet/>
      <dgm:spPr/>
      <dgm:t>
        <a:bodyPr/>
        <a:lstStyle/>
        <a:p>
          <a:endParaRPr lang="en-US"/>
        </a:p>
      </dgm:t>
    </dgm:pt>
    <dgm:pt modelId="{3E9161DE-352F-4A4B-82C4-2ABE14C32F14}" type="sibTrans" cxnId="{867EE6D3-B09D-4457-B366-6FAF73FD9947}">
      <dgm:prSet/>
      <dgm:spPr/>
      <dgm:t>
        <a:bodyPr/>
        <a:lstStyle/>
        <a:p>
          <a:endParaRPr lang="en-US"/>
        </a:p>
      </dgm:t>
    </dgm:pt>
    <dgm:pt modelId="{9D5D5C56-3D42-40E1-B78F-F6F41112D2C8}">
      <dgm:prSet/>
      <dgm:spPr/>
      <dgm:t>
        <a:bodyPr/>
        <a:lstStyle/>
        <a:p>
          <a:r>
            <a:rPr lang="en-GB" b="0" i="0"/>
            <a:t>build social contacts to help being active part of their routine</a:t>
          </a:r>
          <a:endParaRPr lang="en-US"/>
        </a:p>
      </dgm:t>
    </dgm:pt>
    <dgm:pt modelId="{DD4A7AFB-78C5-4D35-B755-5B76721A6325}" type="parTrans" cxnId="{460CD874-E269-4866-9D41-25C36740E04E}">
      <dgm:prSet/>
      <dgm:spPr/>
      <dgm:t>
        <a:bodyPr/>
        <a:lstStyle/>
        <a:p>
          <a:endParaRPr lang="en-US"/>
        </a:p>
      </dgm:t>
    </dgm:pt>
    <dgm:pt modelId="{9412E268-ACB8-41DC-9B4C-05E586BDD429}" type="sibTrans" cxnId="{460CD874-E269-4866-9D41-25C36740E04E}">
      <dgm:prSet/>
      <dgm:spPr/>
      <dgm:t>
        <a:bodyPr/>
        <a:lstStyle/>
        <a:p>
          <a:endParaRPr lang="en-US"/>
        </a:p>
      </dgm:t>
    </dgm:pt>
    <dgm:pt modelId="{B85C0C6A-B14A-4BD2-9455-5A4280482FFC}" type="pres">
      <dgm:prSet presAssocID="{3DDD1A39-E3B2-4CF6-B7D7-3C16E814B477}" presName="root" presStyleCnt="0">
        <dgm:presLayoutVars>
          <dgm:dir/>
          <dgm:resizeHandles val="exact"/>
        </dgm:presLayoutVars>
      </dgm:prSet>
      <dgm:spPr/>
    </dgm:pt>
    <dgm:pt modelId="{901893D1-1C4F-4895-8C17-BDCD6E92C1C2}" type="pres">
      <dgm:prSet presAssocID="{250C9296-23B3-4221-BB37-ED951215E173}" presName="compNode" presStyleCnt="0"/>
      <dgm:spPr/>
    </dgm:pt>
    <dgm:pt modelId="{BB1F4BCE-26CA-4016-87D0-7ABE8FC1617E}" type="pres">
      <dgm:prSet presAssocID="{250C9296-23B3-4221-BB37-ED951215E173}"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uro"/>
        </a:ext>
      </dgm:extLst>
    </dgm:pt>
    <dgm:pt modelId="{CC0815FC-7ED2-452B-9A40-86E5D214D1D6}" type="pres">
      <dgm:prSet presAssocID="{250C9296-23B3-4221-BB37-ED951215E173}" presName="spaceRect" presStyleCnt="0"/>
      <dgm:spPr/>
    </dgm:pt>
    <dgm:pt modelId="{53154FA0-7CAC-48B8-8895-DD5FAE48E6D1}" type="pres">
      <dgm:prSet presAssocID="{250C9296-23B3-4221-BB37-ED951215E173}" presName="textRect" presStyleLbl="revTx" presStyleIdx="0" presStyleCnt="6">
        <dgm:presLayoutVars>
          <dgm:chMax val="1"/>
          <dgm:chPref val="1"/>
        </dgm:presLayoutVars>
      </dgm:prSet>
      <dgm:spPr/>
    </dgm:pt>
    <dgm:pt modelId="{D019B019-6A84-47F0-9899-A3B248BB4B60}" type="pres">
      <dgm:prSet presAssocID="{FA6BDFE7-6D1A-40F8-950F-1FC0E63FB24E}" presName="sibTrans" presStyleCnt="0"/>
      <dgm:spPr/>
    </dgm:pt>
    <dgm:pt modelId="{447EEC56-DF20-4C16-A71A-0E53D4D6B768}" type="pres">
      <dgm:prSet presAssocID="{7D8B64CA-B86F-476B-8DA3-5283A74E0ECD}" presName="compNode" presStyleCnt="0"/>
      <dgm:spPr/>
    </dgm:pt>
    <dgm:pt modelId="{4103EF10-DC0B-4B24-8DCA-E1D3830C5E3A}" type="pres">
      <dgm:prSet presAssocID="{7D8B64CA-B86F-476B-8DA3-5283A74E0ECD}"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andshake"/>
        </a:ext>
      </dgm:extLst>
    </dgm:pt>
    <dgm:pt modelId="{6E3743B8-C816-4734-B63A-F94492B5ADB3}" type="pres">
      <dgm:prSet presAssocID="{7D8B64CA-B86F-476B-8DA3-5283A74E0ECD}" presName="spaceRect" presStyleCnt="0"/>
      <dgm:spPr/>
    </dgm:pt>
    <dgm:pt modelId="{996B12D5-8589-4773-8F95-DC38ED858D9F}" type="pres">
      <dgm:prSet presAssocID="{7D8B64CA-B86F-476B-8DA3-5283A74E0ECD}" presName="textRect" presStyleLbl="revTx" presStyleIdx="1" presStyleCnt="6">
        <dgm:presLayoutVars>
          <dgm:chMax val="1"/>
          <dgm:chPref val="1"/>
        </dgm:presLayoutVars>
      </dgm:prSet>
      <dgm:spPr/>
    </dgm:pt>
    <dgm:pt modelId="{613F1DEF-5229-4438-AB0B-C3E8720562D0}" type="pres">
      <dgm:prSet presAssocID="{B3834BF9-3D82-471B-B863-E6AB2203D23E}" presName="sibTrans" presStyleCnt="0"/>
      <dgm:spPr/>
    </dgm:pt>
    <dgm:pt modelId="{390DF6AF-4670-4349-97F0-3EDB72984136}" type="pres">
      <dgm:prSet presAssocID="{BCC73317-7FBB-4035-A8E2-DC4426758CFC}" presName="compNode" presStyleCnt="0"/>
      <dgm:spPr/>
    </dgm:pt>
    <dgm:pt modelId="{2E4C86F2-8322-48AA-A61D-75DC9A2EC81C}" type="pres">
      <dgm:prSet presAssocID="{BCC73317-7FBB-4035-A8E2-DC4426758CFC}"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oney"/>
        </a:ext>
      </dgm:extLst>
    </dgm:pt>
    <dgm:pt modelId="{94E75C62-5955-4A6F-BC08-E8F867360D29}" type="pres">
      <dgm:prSet presAssocID="{BCC73317-7FBB-4035-A8E2-DC4426758CFC}" presName="spaceRect" presStyleCnt="0"/>
      <dgm:spPr/>
    </dgm:pt>
    <dgm:pt modelId="{10CDA7E0-1CA0-482F-AAA9-B8692740EEB1}" type="pres">
      <dgm:prSet presAssocID="{BCC73317-7FBB-4035-A8E2-DC4426758CFC}" presName="textRect" presStyleLbl="revTx" presStyleIdx="2" presStyleCnt="6">
        <dgm:presLayoutVars>
          <dgm:chMax val="1"/>
          <dgm:chPref val="1"/>
        </dgm:presLayoutVars>
      </dgm:prSet>
      <dgm:spPr/>
    </dgm:pt>
    <dgm:pt modelId="{5E201D2F-47EB-44AC-BC39-AAB83176E761}" type="pres">
      <dgm:prSet presAssocID="{9B47BBFB-8D55-446D-89A3-75F03E7990D1}" presName="sibTrans" presStyleCnt="0"/>
      <dgm:spPr/>
    </dgm:pt>
    <dgm:pt modelId="{57B8858B-B9DA-465E-B7DD-46186E4FA83A}" type="pres">
      <dgm:prSet presAssocID="{8D4BD793-8ACC-4D8A-AA89-39BF48EB4F89}" presName="compNode" presStyleCnt="0"/>
      <dgm:spPr/>
    </dgm:pt>
    <dgm:pt modelId="{DCE40601-9B3A-49BC-BD46-FB7F1C4FFC4C}" type="pres">
      <dgm:prSet presAssocID="{8D4BD793-8ACC-4D8A-AA89-39BF48EB4F89}"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Lightbulb"/>
        </a:ext>
      </dgm:extLst>
    </dgm:pt>
    <dgm:pt modelId="{45057896-0C20-48F4-8633-68503504A9CF}" type="pres">
      <dgm:prSet presAssocID="{8D4BD793-8ACC-4D8A-AA89-39BF48EB4F89}" presName="spaceRect" presStyleCnt="0"/>
      <dgm:spPr/>
    </dgm:pt>
    <dgm:pt modelId="{0589B198-196A-454C-B455-160C133C2BAC}" type="pres">
      <dgm:prSet presAssocID="{8D4BD793-8ACC-4D8A-AA89-39BF48EB4F89}" presName="textRect" presStyleLbl="revTx" presStyleIdx="3" presStyleCnt="6">
        <dgm:presLayoutVars>
          <dgm:chMax val="1"/>
          <dgm:chPref val="1"/>
        </dgm:presLayoutVars>
      </dgm:prSet>
      <dgm:spPr/>
    </dgm:pt>
    <dgm:pt modelId="{7E727228-13DF-484B-9D9E-D393D9461F88}" type="pres">
      <dgm:prSet presAssocID="{2D05FBA0-B85A-4822-877B-03563E57D954}" presName="sibTrans" presStyleCnt="0"/>
      <dgm:spPr/>
    </dgm:pt>
    <dgm:pt modelId="{0BD19055-CDF3-4732-BC13-EF26334E09E1}" type="pres">
      <dgm:prSet presAssocID="{CB89CBBA-0E09-46A6-9F3A-3E3318A6A2B2}" presName="compNode" presStyleCnt="0"/>
      <dgm:spPr/>
    </dgm:pt>
    <dgm:pt modelId="{E7489577-3892-425D-8754-2BC2AEF7B0A8}" type="pres">
      <dgm:prSet presAssocID="{CB89CBBA-0E09-46A6-9F3A-3E3318A6A2B2}"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onnections"/>
        </a:ext>
      </dgm:extLst>
    </dgm:pt>
    <dgm:pt modelId="{57681106-E43D-46A4-B0C8-0DEE887375F1}" type="pres">
      <dgm:prSet presAssocID="{CB89CBBA-0E09-46A6-9F3A-3E3318A6A2B2}" presName="spaceRect" presStyleCnt="0"/>
      <dgm:spPr/>
    </dgm:pt>
    <dgm:pt modelId="{D6585A50-47CA-48DE-97EE-669045ECDD67}" type="pres">
      <dgm:prSet presAssocID="{CB89CBBA-0E09-46A6-9F3A-3E3318A6A2B2}" presName="textRect" presStyleLbl="revTx" presStyleIdx="4" presStyleCnt="6">
        <dgm:presLayoutVars>
          <dgm:chMax val="1"/>
          <dgm:chPref val="1"/>
        </dgm:presLayoutVars>
      </dgm:prSet>
      <dgm:spPr/>
    </dgm:pt>
    <dgm:pt modelId="{CD15CF79-106C-4149-9542-1F4268CC86CF}" type="pres">
      <dgm:prSet presAssocID="{3E9161DE-352F-4A4B-82C4-2ABE14C32F14}" presName="sibTrans" presStyleCnt="0"/>
      <dgm:spPr/>
    </dgm:pt>
    <dgm:pt modelId="{DB5F34EE-2DE6-41B3-94BE-8627442AEBE5}" type="pres">
      <dgm:prSet presAssocID="{9D5D5C56-3D42-40E1-B78F-F6F41112D2C8}" presName="compNode" presStyleCnt="0"/>
      <dgm:spPr/>
    </dgm:pt>
    <dgm:pt modelId="{3B2ED2FC-1450-4528-A462-E8988D3A381B}" type="pres">
      <dgm:prSet presAssocID="{9D5D5C56-3D42-40E1-B78F-F6F41112D2C8}"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Group"/>
        </a:ext>
      </dgm:extLst>
    </dgm:pt>
    <dgm:pt modelId="{6663FCC8-5342-437E-A615-279DA8F0F63A}" type="pres">
      <dgm:prSet presAssocID="{9D5D5C56-3D42-40E1-B78F-F6F41112D2C8}" presName="spaceRect" presStyleCnt="0"/>
      <dgm:spPr/>
    </dgm:pt>
    <dgm:pt modelId="{4991800B-CF55-4567-A2C9-A5F57C58B648}" type="pres">
      <dgm:prSet presAssocID="{9D5D5C56-3D42-40E1-B78F-F6F41112D2C8}" presName="textRect" presStyleLbl="revTx" presStyleIdx="5" presStyleCnt="6">
        <dgm:presLayoutVars>
          <dgm:chMax val="1"/>
          <dgm:chPref val="1"/>
        </dgm:presLayoutVars>
      </dgm:prSet>
      <dgm:spPr/>
    </dgm:pt>
  </dgm:ptLst>
  <dgm:cxnLst>
    <dgm:cxn modelId="{B8AA2400-227E-4C1F-8DEE-180F2A287784}" type="presOf" srcId="{8D4BD793-8ACC-4D8A-AA89-39BF48EB4F89}" destId="{0589B198-196A-454C-B455-160C133C2BAC}" srcOrd="0" destOrd="0" presId="urn:microsoft.com/office/officeart/2018/2/layout/IconLabelList"/>
    <dgm:cxn modelId="{DB570B0A-0C80-40E6-88D9-B7DAF08A90C2}" type="presOf" srcId="{BCC73317-7FBB-4035-A8E2-DC4426758CFC}" destId="{10CDA7E0-1CA0-482F-AAA9-B8692740EEB1}" srcOrd="0" destOrd="0" presId="urn:microsoft.com/office/officeart/2018/2/layout/IconLabelList"/>
    <dgm:cxn modelId="{33C32C2B-EC42-4B37-8A7C-A488788A7D6C}" srcId="{3DDD1A39-E3B2-4CF6-B7D7-3C16E814B477}" destId="{7D8B64CA-B86F-476B-8DA3-5283A74E0ECD}" srcOrd="1" destOrd="0" parTransId="{56B499A2-1C44-46D4-9DC0-DEDB90711CEE}" sibTransId="{B3834BF9-3D82-471B-B863-E6AB2203D23E}"/>
    <dgm:cxn modelId="{BFAB0E41-E014-464D-9C7F-33DD5372AA41}" srcId="{3DDD1A39-E3B2-4CF6-B7D7-3C16E814B477}" destId="{250C9296-23B3-4221-BB37-ED951215E173}" srcOrd="0" destOrd="0" parTransId="{F7E75C12-DB9B-4665-8669-5BBDA88FDE76}" sibTransId="{FA6BDFE7-6D1A-40F8-950F-1FC0E63FB24E}"/>
    <dgm:cxn modelId="{3A7E0552-B8BB-4EA4-958E-444846E36768}" type="presOf" srcId="{9D5D5C56-3D42-40E1-B78F-F6F41112D2C8}" destId="{4991800B-CF55-4567-A2C9-A5F57C58B648}" srcOrd="0" destOrd="0" presId="urn:microsoft.com/office/officeart/2018/2/layout/IconLabelList"/>
    <dgm:cxn modelId="{460CD874-E269-4866-9D41-25C36740E04E}" srcId="{3DDD1A39-E3B2-4CF6-B7D7-3C16E814B477}" destId="{9D5D5C56-3D42-40E1-B78F-F6F41112D2C8}" srcOrd="5" destOrd="0" parTransId="{DD4A7AFB-78C5-4D35-B755-5B76721A6325}" sibTransId="{9412E268-ACB8-41DC-9B4C-05E586BDD429}"/>
    <dgm:cxn modelId="{CB0A2F87-90FF-43FD-A32F-9BF5A1894DFC}" srcId="{3DDD1A39-E3B2-4CF6-B7D7-3C16E814B477}" destId="{BCC73317-7FBB-4035-A8E2-DC4426758CFC}" srcOrd="2" destOrd="0" parTransId="{6D1E0BA8-3156-4B9F-B9A8-7E068495111C}" sibTransId="{9B47BBFB-8D55-446D-89A3-75F03E7990D1}"/>
    <dgm:cxn modelId="{328860BD-0769-4008-B166-22DA5C77759A}" type="presOf" srcId="{CB89CBBA-0E09-46A6-9F3A-3E3318A6A2B2}" destId="{D6585A50-47CA-48DE-97EE-669045ECDD67}" srcOrd="0" destOrd="0" presId="urn:microsoft.com/office/officeart/2018/2/layout/IconLabelList"/>
    <dgm:cxn modelId="{929076C0-6C0F-49B4-AAF2-8A743B66D47A}" srcId="{3DDD1A39-E3B2-4CF6-B7D7-3C16E814B477}" destId="{8D4BD793-8ACC-4D8A-AA89-39BF48EB4F89}" srcOrd="3" destOrd="0" parTransId="{16D5AF5F-5F6E-4376-A1DA-DD9C17414605}" sibTransId="{2D05FBA0-B85A-4822-877B-03563E57D954}"/>
    <dgm:cxn modelId="{867EE6D3-B09D-4457-B366-6FAF73FD9947}" srcId="{3DDD1A39-E3B2-4CF6-B7D7-3C16E814B477}" destId="{CB89CBBA-0E09-46A6-9F3A-3E3318A6A2B2}" srcOrd="4" destOrd="0" parTransId="{A7A95FA4-D4DD-4ACF-957C-DB00823A3C98}" sibTransId="{3E9161DE-352F-4A4B-82C4-2ABE14C32F14}"/>
    <dgm:cxn modelId="{2E2E36DA-B018-4701-8558-3B1DC7ACA78D}" type="presOf" srcId="{3DDD1A39-E3B2-4CF6-B7D7-3C16E814B477}" destId="{B85C0C6A-B14A-4BD2-9455-5A4280482FFC}" srcOrd="0" destOrd="0" presId="urn:microsoft.com/office/officeart/2018/2/layout/IconLabelList"/>
    <dgm:cxn modelId="{E7DBD7E9-6E6E-483A-8F5B-9754E5344D19}" type="presOf" srcId="{250C9296-23B3-4221-BB37-ED951215E173}" destId="{53154FA0-7CAC-48B8-8895-DD5FAE48E6D1}" srcOrd="0" destOrd="0" presId="urn:microsoft.com/office/officeart/2018/2/layout/IconLabelList"/>
    <dgm:cxn modelId="{DEBD94F3-B4D0-4BBC-BDDC-8DA0A594D5C1}" type="presOf" srcId="{7D8B64CA-B86F-476B-8DA3-5283A74E0ECD}" destId="{996B12D5-8589-4773-8F95-DC38ED858D9F}" srcOrd="0" destOrd="0" presId="urn:microsoft.com/office/officeart/2018/2/layout/IconLabelList"/>
    <dgm:cxn modelId="{7446CA11-4F3F-4EC4-A4DA-B4749789A84B}" type="presParOf" srcId="{B85C0C6A-B14A-4BD2-9455-5A4280482FFC}" destId="{901893D1-1C4F-4895-8C17-BDCD6E92C1C2}" srcOrd="0" destOrd="0" presId="urn:microsoft.com/office/officeart/2018/2/layout/IconLabelList"/>
    <dgm:cxn modelId="{3F7C1664-8A8E-46C8-9EDC-64FC5AA460E0}" type="presParOf" srcId="{901893D1-1C4F-4895-8C17-BDCD6E92C1C2}" destId="{BB1F4BCE-26CA-4016-87D0-7ABE8FC1617E}" srcOrd="0" destOrd="0" presId="urn:microsoft.com/office/officeart/2018/2/layout/IconLabelList"/>
    <dgm:cxn modelId="{3948E3AB-B53D-4DFA-93A2-3B56E5AA5EAB}" type="presParOf" srcId="{901893D1-1C4F-4895-8C17-BDCD6E92C1C2}" destId="{CC0815FC-7ED2-452B-9A40-86E5D214D1D6}" srcOrd="1" destOrd="0" presId="urn:microsoft.com/office/officeart/2018/2/layout/IconLabelList"/>
    <dgm:cxn modelId="{D4620B36-18E4-46B0-9A69-24956FA5866B}" type="presParOf" srcId="{901893D1-1C4F-4895-8C17-BDCD6E92C1C2}" destId="{53154FA0-7CAC-48B8-8895-DD5FAE48E6D1}" srcOrd="2" destOrd="0" presId="urn:microsoft.com/office/officeart/2018/2/layout/IconLabelList"/>
    <dgm:cxn modelId="{8C01469C-F401-4497-B409-C5AC406EAFEB}" type="presParOf" srcId="{B85C0C6A-B14A-4BD2-9455-5A4280482FFC}" destId="{D019B019-6A84-47F0-9899-A3B248BB4B60}" srcOrd="1" destOrd="0" presId="urn:microsoft.com/office/officeart/2018/2/layout/IconLabelList"/>
    <dgm:cxn modelId="{DB0929C2-63B6-42E1-BCD6-37B54B472529}" type="presParOf" srcId="{B85C0C6A-B14A-4BD2-9455-5A4280482FFC}" destId="{447EEC56-DF20-4C16-A71A-0E53D4D6B768}" srcOrd="2" destOrd="0" presId="urn:microsoft.com/office/officeart/2018/2/layout/IconLabelList"/>
    <dgm:cxn modelId="{21168CB6-4AEB-43E5-B600-131D5359AA28}" type="presParOf" srcId="{447EEC56-DF20-4C16-A71A-0E53D4D6B768}" destId="{4103EF10-DC0B-4B24-8DCA-E1D3830C5E3A}" srcOrd="0" destOrd="0" presId="urn:microsoft.com/office/officeart/2018/2/layout/IconLabelList"/>
    <dgm:cxn modelId="{1B8AF714-77F2-49F8-A92D-516B3F3D4EE6}" type="presParOf" srcId="{447EEC56-DF20-4C16-A71A-0E53D4D6B768}" destId="{6E3743B8-C816-4734-B63A-F94492B5ADB3}" srcOrd="1" destOrd="0" presId="urn:microsoft.com/office/officeart/2018/2/layout/IconLabelList"/>
    <dgm:cxn modelId="{DF97E031-B21B-40A2-884F-6C8DC56BDA04}" type="presParOf" srcId="{447EEC56-DF20-4C16-A71A-0E53D4D6B768}" destId="{996B12D5-8589-4773-8F95-DC38ED858D9F}" srcOrd="2" destOrd="0" presId="urn:microsoft.com/office/officeart/2018/2/layout/IconLabelList"/>
    <dgm:cxn modelId="{61596AA9-8E0C-4DC2-B8FF-AB1335E2A964}" type="presParOf" srcId="{B85C0C6A-B14A-4BD2-9455-5A4280482FFC}" destId="{613F1DEF-5229-4438-AB0B-C3E8720562D0}" srcOrd="3" destOrd="0" presId="urn:microsoft.com/office/officeart/2018/2/layout/IconLabelList"/>
    <dgm:cxn modelId="{FAC1F7FD-911A-4B8E-9C0B-E81851BCD9C4}" type="presParOf" srcId="{B85C0C6A-B14A-4BD2-9455-5A4280482FFC}" destId="{390DF6AF-4670-4349-97F0-3EDB72984136}" srcOrd="4" destOrd="0" presId="urn:microsoft.com/office/officeart/2018/2/layout/IconLabelList"/>
    <dgm:cxn modelId="{9A146E12-EC0F-47F7-8131-22E507C699BB}" type="presParOf" srcId="{390DF6AF-4670-4349-97F0-3EDB72984136}" destId="{2E4C86F2-8322-48AA-A61D-75DC9A2EC81C}" srcOrd="0" destOrd="0" presId="urn:microsoft.com/office/officeart/2018/2/layout/IconLabelList"/>
    <dgm:cxn modelId="{998B6A1C-E99D-495E-A17E-99FD927327E7}" type="presParOf" srcId="{390DF6AF-4670-4349-97F0-3EDB72984136}" destId="{94E75C62-5955-4A6F-BC08-E8F867360D29}" srcOrd="1" destOrd="0" presId="urn:microsoft.com/office/officeart/2018/2/layout/IconLabelList"/>
    <dgm:cxn modelId="{9E3F91A7-9D04-479B-903B-05D4A2BCF15B}" type="presParOf" srcId="{390DF6AF-4670-4349-97F0-3EDB72984136}" destId="{10CDA7E0-1CA0-482F-AAA9-B8692740EEB1}" srcOrd="2" destOrd="0" presId="urn:microsoft.com/office/officeart/2018/2/layout/IconLabelList"/>
    <dgm:cxn modelId="{95E7D089-85A9-4450-B8F2-CA02F6F2FBA0}" type="presParOf" srcId="{B85C0C6A-B14A-4BD2-9455-5A4280482FFC}" destId="{5E201D2F-47EB-44AC-BC39-AAB83176E761}" srcOrd="5" destOrd="0" presId="urn:microsoft.com/office/officeart/2018/2/layout/IconLabelList"/>
    <dgm:cxn modelId="{DD78A7F7-F244-46A4-95E3-2C3D89120259}" type="presParOf" srcId="{B85C0C6A-B14A-4BD2-9455-5A4280482FFC}" destId="{57B8858B-B9DA-465E-B7DD-46186E4FA83A}" srcOrd="6" destOrd="0" presId="urn:microsoft.com/office/officeart/2018/2/layout/IconLabelList"/>
    <dgm:cxn modelId="{32CF501D-AEA5-4CC0-A79B-7ED1064B0815}" type="presParOf" srcId="{57B8858B-B9DA-465E-B7DD-46186E4FA83A}" destId="{DCE40601-9B3A-49BC-BD46-FB7F1C4FFC4C}" srcOrd="0" destOrd="0" presId="urn:microsoft.com/office/officeart/2018/2/layout/IconLabelList"/>
    <dgm:cxn modelId="{60A271C8-DEB5-403A-9595-F3480AEA47BD}" type="presParOf" srcId="{57B8858B-B9DA-465E-B7DD-46186E4FA83A}" destId="{45057896-0C20-48F4-8633-68503504A9CF}" srcOrd="1" destOrd="0" presId="urn:microsoft.com/office/officeart/2018/2/layout/IconLabelList"/>
    <dgm:cxn modelId="{C6F907B0-3742-4209-8BD4-7592685F91B9}" type="presParOf" srcId="{57B8858B-B9DA-465E-B7DD-46186E4FA83A}" destId="{0589B198-196A-454C-B455-160C133C2BAC}" srcOrd="2" destOrd="0" presId="urn:microsoft.com/office/officeart/2018/2/layout/IconLabelList"/>
    <dgm:cxn modelId="{1D7CBB44-795A-4DC0-8B93-4B17BEE265D5}" type="presParOf" srcId="{B85C0C6A-B14A-4BD2-9455-5A4280482FFC}" destId="{7E727228-13DF-484B-9D9E-D393D9461F88}" srcOrd="7" destOrd="0" presId="urn:microsoft.com/office/officeart/2018/2/layout/IconLabelList"/>
    <dgm:cxn modelId="{6B9D8BDB-F368-4A4C-8C09-671D18854004}" type="presParOf" srcId="{B85C0C6A-B14A-4BD2-9455-5A4280482FFC}" destId="{0BD19055-CDF3-4732-BC13-EF26334E09E1}" srcOrd="8" destOrd="0" presId="urn:microsoft.com/office/officeart/2018/2/layout/IconLabelList"/>
    <dgm:cxn modelId="{ECBC45A4-E5B4-4489-9CCB-3E2EACA60B49}" type="presParOf" srcId="{0BD19055-CDF3-4732-BC13-EF26334E09E1}" destId="{E7489577-3892-425D-8754-2BC2AEF7B0A8}" srcOrd="0" destOrd="0" presId="urn:microsoft.com/office/officeart/2018/2/layout/IconLabelList"/>
    <dgm:cxn modelId="{735FDC45-9FCD-4DF8-9999-5D092BC7E318}" type="presParOf" srcId="{0BD19055-CDF3-4732-BC13-EF26334E09E1}" destId="{57681106-E43D-46A4-B0C8-0DEE887375F1}" srcOrd="1" destOrd="0" presId="urn:microsoft.com/office/officeart/2018/2/layout/IconLabelList"/>
    <dgm:cxn modelId="{27381D4D-C6D3-4897-A316-0A88E0169447}" type="presParOf" srcId="{0BD19055-CDF3-4732-BC13-EF26334E09E1}" destId="{D6585A50-47CA-48DE-97EE-669045ECDD67}" srcOrd="2" destOrd="0" presId="urn:microsoft.com/office/officeart/2018/2/layout/IconLabelList"/>
    <dgm:cxn modelId="{6121E36F-BFD2-4DF5-8E73-29708A60843F}" type="presParOf" srcId="{B85C0C6A-B14A-4BD2-9455-5A4280482FFC}" destId="{CD15CF79-106C-4149-9542-1F4268CC86CF}" srcOrd="9" destOrd="0" presId="urn:microsoft.com/office/officeart/2018/2/layout/IconLabelList"/>
    <dgm:cxn modelId="{B97CFB8C-2192-4B8A-AE90-F11AAF1048E5}" type="presParOf" srcId="{B85C0C6A-B14A-4BD2-9455-5A4280482FFC}" destId="{DB5F34EE-2DE6-41B3-94BE-8627442AEBE5}" srcOrd="10" destOrd="0" presId="urn:microsoft.com/office/officeart/2018/2/layout/IconLabelList"/>
    <dgm:cxn modelId="{9BD2C9A3-B420-4B51-82F0-2664D8B1E243}" type="presParOf" srcId="{DB5F34EE-2DE6-41B3-94BE-8627442AEBE5}" destId="{3B2ED2FC-1450-4528-A462-E8988D3A381B}" srcOrd="0" destOrd="0" presId="urn:microsoft.com/office/officeart/2018/2/layout/IconLabelList"/>
    <dgm:cxn modelId="{F752936D-E66A-4AAE-8792-D92E54B46C10}" type="presParOf" srcId="{DB5F34EE-2DE6-41B3-94BE-8627442AEBE5}" destId="{6663FCC8-5342-437E-A615-279DA8F0F63A}" srcOrd="1" destOrd="0" presId="urn:microsoft.com/office/officeart/2018/2/layout/IconLabelList"/>
    <dgm:cxn modelId="{FF89DD24-8838-400A-80FB-0261B6283AA3}" type="presParOf" srcId="{DB5F34EE-2DE6-41B3-94BE-8627442AEBE5}" destId="{4991800B-CF55-4567-A2C9-A5F57C58B648}"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3EE857E-52FB-4553-B5F0-CC709C59F179}"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4A45701B-A5B6-4B54-BCF2-792F842CEE44}">
      <dgm:prSet/>
      <dgm:spPr/>
      <dgm:t>
        <a:bodyPr/>
        <a:lstStyle/>
        <a:p>
          <a:pPr rtl="0">
            <a:lnSpc>
              <a:spcPct val="100000"/>
            </a:lnSpc>
          </a:pPr>
          <a:r>
            <a:rPr lang="en-GB" b="0" i="0">
              <a:latin typeface="Univers Condensed"/>
            </a:rPr>
            <a:t>The care</a:t>
          </a:r>
          <a:r>
            <a:rPr lang="en-GB" b="0" i="0"/>
            <a:t> and support of a person </a:t>
          </a:r>
          <a:r>
            <a:rPr lang="en-GB" b="0" i="0">
              <a:latin typeface="Univers Condensed"/>
            </a:rPr>
            <a:t>starting from first diagnosis </a:t>
          </a:r>
          <a:r>
            <a:rPr lang="en-GB" b="0" i="0"/>
            <a:t>with a life-limiting (terminal) illness.</a:t>
          </a:r>
          <a:r>
            <a:rPr lang="en-GB" b="0" i="0">
              <a:latin typeface="Univers Condensed"/>
            </a:rPr>
            <a:t> </a:t>
          </a:r>
          <a:endParaRPr lang="en-US" b="0" i="0">
            <a:latin typeface="Univers Condensed"/>
          </a:endParaRPr>
        </a:p>
      </dgm:t>
    </dgm:pt>
    <dgm:pt modelId="{98352237-66A9-40E9-924A-25D1BDE2D358}" type="parTrans" cxnId="{C3CD8F75-0B75-4070-9207-F20543FA23B1}">
      <dgm:prSet/>
      <dgm:spPr/>
      <dgm:t>
        <a:bodyPr/>
        <a:lstStyle/>
        <a:p>
          <a:endParaRPr lang="en-US"/>
        </a:p>
      </dgm:t>
    </dgm:pt>
    <dgm:pt modelId="{7F911841-1CA1-40AC-BEDE-77FC17B33734}" type="sibTrans" cxnId="{C3CD8F75-0B75-4070-9207-F20543FA23B1}">
      <dgm:prSet/>
      <dgm:spPr/>
      <dgm:t>
        <a:bodyPr/>
        <a:lstStyle/>
        <a:p>
          <a:endParaRPr lang="en-US"/>
        </a:p>
      </dgm:t>
    </dgm:pt>
    <dgm:pt modelId="{B94A99C3-69AA-4664-918F-D5E427D57454}">
      <dgm:prSet/>
      <dgm:spPr/>
      <dgm:t>
        <a:bodyPr/>
        <a:lstStyle/>
        <a:p>
          <a:pPr rtl="0">
            <a:lnSpc>
              <a:spcPct val="100000"/>
            </a:lnSpc>
          </a:pPr>
          <a:r>
            <a:rPr lang="en-GB" b="0" i="0"/>
            <a:t>An   individual's   physical,   psychological,   social,   and   spiritual needs  should be  identified and met  during   </a:t>
          </a:r>
          <a:r>
            <a:rPr lang="en-GB" b="0" i="0">
              <a:latin typeface="Univers Condensed"/>
            </a:rPr>
            <a:t>palliative and end-of-life</a:t>
          </a:r>
          <a:r>
            <a:rPr lang="en-GB" b="0" i="0"/>
            <a:t> care Managing the needs of most people </a:t>
          </a:r>
          <a:r>
            <a:rPr lang="en-GB" b="0" i="0">
              <a:latin typeface="Univers Condensed"/>
            </a:rPr>
            <a:t>may</a:t>
          </a:r>
          <a:r>
            <a:rPr lang="en-GB" b="0" i="0"/>
            <a:t> </a:t>
          </a:r>
          <a:r>
            <a:rPr lang="en-GB" b="0" i="0">
              <a:latin typeface="Univers Condensed"/>
            </a:rPr>
            <a:t>require different</a:t>
          </a:r>
          <a:r>
            <a:rPr lang="en-GB" b="0" i="0"/>
            <a:t> members of a multidisciplinary team</a:t>
          </a:r>
          <a:r>
            <a:rPr lang="en-GB">
              <a:latin typeface="Univers Condensed"/>
            </a:rPr>
            <a:t>. </a:t>
          </a:r>
          <a:r>
            <a:rPr lang="en-GB"/>
            <a:t>As a result, someone living with a terminal illness may have different health and social care professionals, volunteers, as well as friends and family members involved in their care.</a:t>
          </a:r>
          <a:endParaRPr lang="en-US"/>
        </a:p>
      </dgm:t>
    </dgm:pt>
    <dgm:pt modelId="{019D2718-9979-40EB-84C6-88BD1F4CDF77}" type="parTrans" cxnId="{9ED185EF-52A9-41EB-A923-729A98036964}">
      <dgm:prSet/>
      <dgm:spPr/>
      <dgm:t>
        <a:bodyPr/>
        <a:lstStyle/>
        <a:p>
          <a:endParaRPr lang="en-US"/>
        </a:p>
      </dgm:t>
    </dgm:pt>
    <dgm:pt modelId="{4661201B-6842-4D0C-94C2-090FDD1C6EA7}" type="sibTrans" cxnId="{9ED185EF-52A9-41EB-A923-729A98036964}">
      <dgm:prSet/>
      <dgm:spPr/>
      <dgm:t>
        <a:bodyPr/>
        <a:lstStyle/>
        <a:p>
          <a:endParaRPr lang="en-US"/>
        </a:p>
      </dgm:t>
    </dgm:pt>
    <dgm:pt modelId="{C1FDB9C1-9873-4D6D-AAEF-976A2FA9BCB5}">
      <dgm:prSet phldr="0"/>
      <dgm:spPr/>
      <dgm:t>
        <a:bodyPr/>
        <a:lstStyle/>
        <a:p>
          <a:pPr>
            <a:lnSpc>
              <a:spcPct val="100000"/>
            </a:lnSpc>
          </a:pPr>
          <a:r>
            <a:rPr lang="en-GB" b="0" i="0"/>
            <a:t>End of life care is part of palliative care and is the treatment, care and support</a:t>
          </a:r>
          <a:r>
            <a:rPr lang="en-GB" b="0" i="0">
              <a:latin typeface="Univers Condensed"/>
            </a:rPr>
            <a:t>.</a:t>
          </a:r>
          <a:endParaRPr lang="en-GB"/>
        </a:p>
      </dgm:t>
    </dgm:pt>
    <dgm:pt modelId="{66697F7E-10BD-44EE-BCB9-526BA096660A}" type="parTrans" cxnId="{318C6706-0D4B-4C01-B0EE-4D42882D7712}">
      <dgm:prSet/>
      <dgm:spPr/>
    </dgm:pt>
    <dgm:pt modelId="{56AC60F2-38C3-44DD-A09C-04A0C1460C95}" type="sibTrans" cxnId="{318C6706-0D4B-4C01-B0EE-4D42882D7712}">
      <dgm:prSet/>
      <dgm:spPr/>
    </dgm:pt>
    <dgm:pt modelId="{7DC00964-17D7-4741-BDA7-A547959020FE}" type="pres">
      <dgm:prSet presAssocID="{53EE857E-52FB-4553-B5F0-CC709C59F179}" presName="root" presStyleCnt="0">
        <dgm:presLayoutVars>
          <dgm:dir/>
          <dgm:resizeHandles val="exact"/>
        </dgm:presLayoutVars>
      </dgm:prSet>
      <dgm:spPr/>
    </dgm:pt>
    <dgm:pt modelId="{A97B8100-8AD6-4AEA-B1FD-EC56DF2410C7}" type="pres">
      <dgm:prSet presAssocID="{4A45701B-A5B6-4B54-BCF2-792F842CEE44}" presName="compNode" presStyleCnt="0"/>
      <dgm:spPr/>
    </dgm:pt>
    <dgm:pt modelId="{43E09397-774D-4802-9C03-562E239A4816}" type="pres">
      <dgm:prSet presAssocID="{4A45701B-A5B6-4B54-BCF2-792F842CEE44}" presName="bgRect" presStyleLbl="bgShp" presStyleIdx="0" presStyleCnt="3"/>
      <dgm:spPr/>
    </dgm:pt>
    <dgm:pt modelId="{0999C1A5-E1B1-44C2-A3A5-00DDABAC2D4C}" type="pres">
      <dgm:prSet presAssocID="{4A45701B-A5B6-4B54-BCF2-792F842CEE44}"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ospital"/>
        </a:ext>
      </dgm:extLst>
    </dgm:pt>
    <dgm:pt modelId="{D19CE8FD-4A3E-4E6B-A568-54096E1FA7BC}" type="pres">
      <dgm:prSet presAssocID="{4A45701B-A5B6-4B54-BCF2-792F842CEE44}" presName="spaceRect" presStyleCnt="0"/>
      <dgm:spPr/>
    </dgm:pt>
    <dgm:pt modelId="{CDA5ECA9-6169-480B-9BD9-4D7825F2DC1C}" type="pres">
      <dgm:prSet presAssocID="{4A45701B-A5B6-4B54-BCF2-792F842CEE44}" presName="parTx" presStyleLbl="revTx" presStyleIdx="0" presStyleCnt="3">
        <dgm:presLayoutVars>
          <dgm:chMax val="0"/>
          <dgm:chPref val="0"/>
        </dgm:presLayoutVars>
      </dgm:prSet>
      <dgm:spPr/>
    </dgm:pt>
    <dgm:pt modelId="{C0610424-ACDA-41C7-A62A-EDBA20C362D3}" type="pres">
      <dgm:prSet presAssocID="{7F911841-1CA1-40AC-BEDE-77FC17B33734}" presName="sibTrans" presStyleCnt="0"/>
      <dgm:spPr/>
    </dgm:pt>
    <dgm:pt modelId="{96E43332-B6B3-49E0-9679-0CBB4A8DF700}" type="pres">
      <dgm:prSet presAssocID="{C1FDB9C1-9873-4D6D-AAEF-976A2FA9BCB5}" presName="compNode" presStyleCnt="0"/>
      <dgm:spPr/>
    </dgm:pt>
    <dgm:pt modelId="{4EE2FC22-58D2-4D46-B7F1-06234ECF1742}" type="pres">
      <dgm:prSet presAssocID="{C1FDB9C1-9873-4D6D-AAEF-976A2FA9BCB5}" presName="bgRect" presStyleLbl="bgShp" presStyleIdx="1" presStyleCnt="3"/>
      <dgm:spPr/>
    </dgm:pt>
    <dgm:pt modelId="{4CA2E0E9-F420-4613-AA9F-DE86B2C6F9E2}" type="pres">
      <dgm:prSet presAssocID="{C1FDB9C1-9873-4D6D-AAEF-976A2FA9BCB5}" presName="iconRect" presStyleLbl="node1" presStyleIdx="1" presStyleCnt="3"/>
      <dgm:spPr/>
    </dgm:pt>
    <dgm:pt modelId="{1EDAA181-CAA7-47E7-8825-C5D116F78555}" type="pres">
      <dgm:prSet presAssocID="{C1FDB9C1-9873-4D6D-AAEF-976A2FA9BCB5}" presName="spaceRect" presStyleCnt="0"/>
      <dgm:spPr/>
    </dgm:pt>
    <dgm:pt modelId="{F672D0AE-DEB5-445C-99D0-8BC908B4537D}" type="pres">
      <dgm:prSet presAssocID="{C1FDB9C1-9873-4D6D-AAEF-976A2FA9BCB5}" presName="parTx" presStyleLbl="revTx" presStyleIdx="1" presStyleCnt="3">
        <dgm:presLayoutVars>
          <dgm:chMax val="0"/>
          <dgm:chPref val="0"/>
        </dgm:presLayoutVars>
      </dgm:prSet>
      <dgm:spPr/>
    </dgm:pt>
    <dgm:pt modelId="{553D0120-83D8-430A-BFFA-03703B98825F}" type="pres">
      <dgm:prSet presAssocID="{56AC60F2-38C3-44DD-A09C-04A0C1460C95}" presName="sibTrans" presStyleCnt="0"/>
      <dgm:spPr/>
    </dgm:pt>
    <dgm:pt modelId="{95AA53B7-1DCC-408E-9811-B8E0E9B82620}" type="pres">
      <dgm:prSet presAssocID="{B94A99C3-69AA-4664-918F-D5E427D57454}" presName="compNode" presStyleCnt="0"/>
      <dgm:spPr/>
    </dgm:pt>
    <dgm:pt modelId="{F28CD018-D6AC-4388-8DA3-750E8D06E044}" type="pres">
      <dgm:prSet presAssocID="{B94A99C3-69AA-4664-918F-D5E427D57454}" presName="bgRect" presStyleLbl="bgShp" presStyleIdx="2" presStyleCnt="3"/>
      <dgm:spPr/>
    </dgm:pt>
    <dgm:pt modelId="{81D31779-97E7-46BD-9456-3C5AF36CF4B7}" type="pres">
      <dgm:prSet presAssocID="{B94A99C3-69AA-4664-918F-D5E427D57454}" presName="iconRect" presStyleLbl="node1" presStyleIdx="2"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ctor"/>
        </a:ext>
      </dgm:extLst>
    </dgm:pt>
    <dgm:pt modelId="{B8F621BF-B96A-48F9-BDE5-9A8D5CA7926C}" type="pres">
      <dgm:prSet presAssocID="{B94A99C3-69AA-4664-918F-D5E427D57454}" presName="spaceRect" presStyleCnt="0"/>
      <dgm:spPr/>
    </dgm:pt>
    <dgm:pt modelId="{75F6448C-A070-4414-B486-FBE53676ED64}" type="pres">
      <dgm:prSet presAssocID="{B94A99C3-69AA-4664-918F-D5E427D57454}" presName="parTx" presStyleLbl="revTx" presStyleIdx="2" presStyleCnt="3">
        <dgm:presLayoutVars>
          <dgm:chMax val="0"/>
          <dgm:chPref val="0"/>
        </dgm:presLayoutVars>
      </dgm:prSet>
      <dgm:spPr/>
    </dgm:pt>
  </dgm:ptLst>
  <dgm:cxnLst>
    <dgm:cxn modelId="{318C6706-0D4B-4C01-B0EE-4D42882D7712}" srcId="{53EE857E-52FB-4553-B5F0-CC709C59F179}" destId="{C1FDB9C1-9873-4D6D-AAEF-976A2FA9BCB5}" srcOrd="1" destOrd="0" parTransId="{66697F7E-10BD-44EE-BCB9-526BA096660A}" sibTransId="{56AC60F2-38C3-44DD-A09C-04A0C1460C95}"/>
    <dgm:cxn modelId="{5342170E-4EDD-42A3-AA1B-C6DC36CF018F}" type="presOf" srcId="{4A45701B-A5B6-4B54-BCF2-792F842CEE44}" destId="{CDA5ECA9-6169-480B-9BD9-4D7825F2DC1C}" srcOrd="0" destOrd="0" presId="urn:microsoft.com/office/officeart/2018/2/layout/IconVerticalSolidList"/>
    <dgm:cxn modelId="{C8D03610-9399-47E7-90D6-03E7C1FED242}" type="presOf" srcId="{B94A99C3-69AA-4664-918F-D5E427D57454}" destId="{75F6448C-A070-4414-B486-FBE53676ED64}" srcOrd="0" destOrd="0" presId="urn:microsoft.com/office/officeart/2018/2/layout/IconVerticalSolidList"/>
    <dgm:cxn modelId="{539D785C-A170-4D07-9243-62E94FE79766}" type="presOf" srcId="{53EE857E-52FB-4553-B5F0-CC709C59F179}" destId="{7DC00964-17D7-4741-BDA7-A547959020FE}" srcOrd="0" destOrd="0" presId="urn:microsoft.com/office/officeart/2018/2/layout/IconVerticalSolidList"/>
    <dgm:cxn modelId="{C3CD8F75-0B75-4070-9207-F20543FA23B1}" srcId="{53EE857E-52FB-4553-B5F0-CC709C59F179}" destId="{4A45701B-A5B6-4B54-BCF2-792F842CEE44}" srcOrd="0" destOrd="0" parTransId="{98352237-66A9-40E9-924A-25D1BDE2D358}" sibTransId="{7F911841-1CA1-40AC-BEDE-77FC17B33734}"/>
    <dgm:cxn modelId="{DE3CBFD6-4A55-4F8E-8BD7-FC69C53041A0}" type="presOf" srcId="{C1FDB9C1-9873-4D6D-AAEF-976A2FA9BCB5}" destId="{F672D0AE-DEB5-445C-99D0-8BC908B4537D}" srcOrd="0" destOrd="0" presId="urn:microsoft.com/office/officeart/2018/2/layout/IconVerticalSolidList"/>
    <dgm:cxn modelId="{9ED185EF-52A9-41EB-A923-729A98036964}" srcId="{53EE857E-52FB-4553-B5F0-CC709C59F179}" destId="{B94A99C3-69AA-4664-918F-D5E427D57454}" srcOrd="2" destOrd="0" parTransId="{019D2718-9979-40EB-84C6-88BD1F4CDF77}" sibTransId="{4661201B-6842-4D0C-94C2-090FDD1C6EA7}"/>
    <dgm:cxn modelId="{F21C2571-D186-4639-9AD2-DED56B93D6BD}" type="presParOf" srcId="{7DC00964-17D7-4741-BDA7-A547959020FE}" destId="{A97B8100-8AD6-4AEA-B1FD-EC56DF2410C7}" srcOrd="0" destOrd="0" presId="urn:microsoft.com/office/officeart/2018/2/layout/IconVerticalSolidList"/>
    <dgm:cxn modelId="{7F96306F-314B-4D3F-97F0-B4DAB90B9B3C}" type="presParOf" srcId="{A97B8100-8AD6-4AEA-B1FD-EC56DF2410C7}" destId="{43E09397-774D-4802-9C03-562E239A4816}" srcOrd="0" destOrd="0" presId="urn:microsoft.com/office/officeart/2018/2/layout/IconVerticalSolidList"/>
    <dgm:cxn modelId="{7A307DE5-4EBE-4059-A185-FCFC83AE3BA4}" type="presParOf" srcId="{A97B8100-8AD6-4AEA-B1FD-EC56DF2410C7}" destId="{0999C1A5-E1B1-44C2-A3A5-00DDABAC2D4C}" srcOrd="1" destOrd="0" presId="urn:microsoft.com/office/officeart/2018/2/layout/IconVerticalSolidList"/>
    <dgm:cxn modelId="{CF2FAA34-5A44-4DDA-8DBB-DE46309689AA}" type="presParOf" srcId="{A97B8100-8AD6-4AEA-B1FD-EC56DF2410C7}" destId="{D19CE8FD-4A3E-4E6B-A568-54096E1FA7BC}" srcOrd="2" destOrd="0" presId="urn:microsoft.com/office/officeart/2018/2/layout/IconVerticalSolidList"/>
    <dgm:cxn modelId="{DC1128E5-0277-4A15-A24F-54C6C07863F4}" type="presParOf" srcId="{A97B8100-8AD6-4AEA-B1FD-EC56DF2410C7}" destId="{CDA5ECA9-6169-480B-9BD9-4D7825F2DC1C}" srcOrd="3" destOrd="0" presId="urn:microsoft.com/office/officeart/2018/2/layout/IconVerticalSolidList"/>
    <dgm:cxn modelId="{C78D5226-2CBB-42A3-896B-B232E236FA40}" type="presParOf" srcId="{7DC00964-17D7-4741-BDA7-A547959020FE}" destId="{C0610424-ACDA-41C7-A62A-EDBA20C362D3}" srcOrd="1" destOrd="0" presId="urn:microsoft.com/office/officeart/2018/2/layout/IconVerticalSolidList"/>
    <dgm:cxn modelId="{71E1B908-F999-47C1-BB2E-2F92940966AD}" type="presParOf" srcId="{7DC00964-17D7-4741-BDA7-A547959020FE}" destId="{96E43332-B6B3-49E0-9679-0CBB4A8DF700}" srcOrd="2" destOrd="0" presId="urn:microsoft.com/office/officeart/2018/2/layout/IconVerticalSolidList"/>
    <dgm:cxn modelId="{FE943F4E-3559-47CE-B211-03930A788769}" type="presParOf" srcId="{96E43332-B6B3-49E0-9679-0CBB4A8DF700}" destId="{4EE2FC22-58D2-4D46-B7F1-06234ECF1742}" srcOrd="0" destOrd="0" presId="urn:microsoft.com/office/officeart/2018/2/layout/IconVerticalSolidList"/>
    <dgm:cxn modelId="{0DBACEE2-D809-4CE3-A987-4243841A0C8C}" type="presParOf" srcId="{96E43332-B6B3-49E0-9679-0CBB4A8DF700}" destId="{4CA2E0E9-F420-4613-AA9F-DE86B2C6F9E2}" srcOrd="1" destOrd="0" presId="urn:microsoft.com/office/officeart/2018/2/layout/IconVerticalSolidList"/>
    <dgm:cxn modelId="{B396E195-B010-48AB-B20B-1C73CB6C965C}" type="presParOf" srcId="{96E43332-B6B3-49E0-9679-0CBB4A8DF700}" destId="{1EDAA181-CAA7-47E7-8825-C5D116F78555}" srcOrd="2" destOrd="0" presId="urn:microsoft.com/office/officeart/2018/2/layout/IconVerticalSolidList"/>
    <dgm:cxn modelId="{25A81A11-D3F9-45ED-838F-41FC3777EC65}" type="presParOf" srcId="{96E43332-B6B3-49E0-9679-0CBB4A8DF700}" destId="{F672D0AE-DEB5-445C-99D0-8BC908B4537D}" srcOrd="3" destOrd="0" presId="urn:microsoft.com/office/officeart/2018/2/layout/IconVerticalSolidList"/>
    <dgm:cxn modelId="{38BAECFD-64EF-4B4A-A89E-4668FC1F727E}" type="presParOf" srcId="{7DC00964-17D7-4741-BDA7-A547959020FE}" destId="{553D0120-83D8-430A-BFFA-03703B98825F}" srcOrd="3" destOrd="0" presId="urn:microsoft.com/office/officeart/2018/2/layout/IconVerticalSolidList"/>
    <dgm:cxn modelId="{4EE96549-DD18-480F-ABA6-F2B7CD5082E3}" type="presParOf" srcId="{7DC00964-17D7-4741-BDA7-A547959020FE}" destId="{95AA53B7-1DCC-408E-9811-B8E0E9B82620}" srcOrd="4" destOrd="0" presId="urn:microsoft.com/office/officeart/2018/2/layout/IconVerticalSolidList"/>
    <dgm:cxn modelId="{663600A6-7803-452F-BA3A-4735B55877C4}" type="presParOf" srcId="{95AA53B7-1DCC-408E-9811-B8E0E9B82620}" destId="{F28CD018-D6AC-4388-8DA3-750E8D06E044}" srcOrd="0" destOrd="0" presId="urn:microsoft.com/office/officeart/2018/2/layout/IconVerticalSolidList"/>
    <dgm:cxn modelId="{2FC563E7-01A9-4830-AC3E-C2121B1C26C2}" type="presParOf" srcId="{95AA53B7-1DCC-408E-9811-B8E0E9B82620}" destId="{81D31779-97E7-46BD-9456-3C5AF36CF4B7}" srcOrd="1" destOrd="0" presId="urn:microsoft.com/office/officeart/2018/2/layout/IconVerticalSolidList"/>
    <dgm:cxn modelId="{59FAB0F7-54D6-433F-8779-B80FBF7B6D63}" type="presParOf" srcId="{95AA53B7-1DCC-408E-9811-B8E0E9B82620}" destId="{B8F621BF-B96A-48F9-BDE5-9A8D5CA7926C}" srcOrd="2" destOrd="0" presId="urn:microsoft.com/office/officeart/2018/2/layout/IconVerticalSolidList"/>
    <dgm:cxn modelId="{D1EB85CA-F929-4888-B115-A1439B77AC83}" type="presParOf" srcId="{95AA53B7-1DCC-408E-9811-B8E0E9B82620}" destId="{75F6448C-A070-4414-B486-FBE53676ED6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FC514D5-41B9-4B5E-8A41-BFAC56C6CE4D}"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E74E1ACF-314D-4E4B-A0D4-A03E95E81601}">
      <dgm:prSet/>
      <dgm:spPr/>
      <dgm:t>
        <a:bodyPr/>
        <a:lstStyle/>
        <a:p>
          <a:r>
            <a:rPr lang="en-US">
              <a:latin typeface="Arial"/>
              <a:cs typeface="Arial"/>
            </a:rPr>
            <a:t>Throughout the world, the United Kingdom is regarded as a world leader in palliative and end-of-life care provision and research. However, gaps do exist in the UK as well as more sophisticated countries, which illustrates how all governments face the same challenges. </a:t>
          </a:r>
        </a:p>
      </dgm:t>
    </dgm:pt>
    <dgm:pt modelId="{725B58C3-2497-40D9-AD73-759E654FCC8C}" type="parTrans" cxnId="{71F53A6B-891D-48CC-85C3-0F6AC86D49DC}">
      <dgm:prSet/>
      <dgm:spPr/>
      <dgm:t>
        <a:bodyPr/>
        <a:lstStyle/>
        <a:p>
          <a:endParaRPr lang="en-US"/>
        </a:p>
      </dgm:t>
    </dgm:pt>
    <dgm:pt modelId="{A395A0D7-787D-4203-88CB-207B2C79FF34}" type="sibTrans" cxnId="{71F53A6B-891D-48CC-85C3-0F6AC86D49DC}">
      <dgm:prSet/>
      <dgm:spPr/>
      <dgm:t>
        <a:bodyPr/>
        <a:lstStyle/>
        <a:p>
          <a:endParaRPr lang="en-US"/>
        </a:p>
      </dgm:t>
    </dgm:pt>
    <dgm:pt modelId="{73BC33D9-C39E-436E-BA54-759B391508E4}">
      <dgm:prSet/>
      <dgm:spPr/>
      <dgm:t>
        <a:bodyPr/>
        <a:lstStyle/>
        <a:p>
          <a:pPr rtl="0"/>
          <a:r>
            <a:rPr lang="en-US">
              <a:latin typeface="Arial"/>
              <a:cs typeface="Arial"/>
            </a:rPr>
            <a:t>According to recent national guidelines, palliative care is a major priority for the National Health Service (NHS) in the UK as well as many other countries </a:t>
          </a:r>
        </a:p>
      </dgm:t>
    </dgm:pt>
    <dgm:pt modelId="{06527969-59CC-4894-85C4-204EEAEFD98C}" type="parTrans" cxnId="{0473AE6B-A621-42A5-BF7D-AB24589B0D21}">
      <dgm:prSet/>
      <dgm:spPr/>
      <dgm:t>
        <a:bodyPr/>
        <a:lstStyle/>
        <a:p>
          <a:endParaRPr lang="en-US"/>
        </a:p>
      </dgm:t>
    </dgm:pt>
    <dgm:pt modelId="{29FB21A7-B0EA-468C-BD9B-9992B285CBCD}" type="sibTrans" cxnId="{0473AE6B-A621-42A5-BF7D-AB24589B0D21}">
      <dgm:prSet/>
      <dgm:spPr/>
      <dgm:t>
        <a:bodyPr/>
        <a:lstStyle/>
        <a:p>
          <a:endParaRPr lang="en-US"/>
        </a:p>
      </dgm:t>
    </dgm:pt>
    <dgm:pt modelId="{6990C1A7-6BDA-4A60-8769-FA083BB86B66}">
      <dgm:prSet/>
      <dgm:spPr/>
      <dgm:t>
        <a:bodyPr/>
        <a:lstStyle/>
        <a:p>
          <a:r>
            <a:rPr lang="en-US">
              <a:latin typeface="Arial"/>
              <a:cs typeface="Arial"/>
            </a:rPr>
            <a:t>An assessment of end-of-life care in the United Kingdom revealed grave concerns about the lack of research in this field and the underutilization of current studies. Research in this area is underfunded in comparison to studies into life-limiting disorders and their cures. There is little funding available for non-cancer conditions, with approximately 0.3% of the £500 million spent on cancer research going towards palliative care.</a:t>
          </a:r>
        </a:p>
      </dgm:t>
    </dgm:pt>
    <dgm:pt modelId="{17D149E0-93D5-4D62-8CFB-27B5366D01C7}" type="parTrans" cxnId="{9F9AC4EA-EFAD-4D7D-ABF0-8BA09779667C}">
      <dgm:prSet/>
      <dgm:spPr/>
      <dgm:t>
        <a:bodyPr/>
        <a:lstStyle/>
        <a:p>
          <a:endParaRPr lang="en-US"/>
        </a:p>
      </dgm:t>
    </dgm:pt>
    <dgm:pt modelId="{ED2D416F-459D-45DC-8E21-8BA4DD71EEA3}" type="sibTrans" cxnId="{9F9AC4EA-EFAD-4D7D-ABF0-8BA09779667C}">
      <dgm:prSet/>
      <dgm:spPr/>
      <dgm:t>
        <a:bodyPr/>
        <a:lstStyle/>
        <a:p>
          <a:endParaRPr lang="en-US"/>
        </a:p>
      </dgm:t>
    </dgm:pt>
    <dgm:pt modelId="{9417EDC3-AC2B-4486-9F5B-2E826AA2AC49}" type="pres">
      <dgm:prSet presAssocID="{3FC514D5-41B9-4B5E-8A41-BFAC56C6CE4D}" presName="root" presStyleCnt="0">
        <dgm:presLayoutVars>
          <dgm:dir/>
          <dgm:resizeHandles val="exact"/>
        </dgm:presLayoutVars>
      </dgm:prSet>
      <dgm:spPr/>
    </dgm:pt>
    <dgm:pt modelId="{A8A0C591-EFBD-42AE-973D-28DECEEEF6EE}" type="pres">
      <dgm:prSet presAssocID="{E74E1ACF-314D-4E4B-A0D4-A03E95E81601}" presName="compNode" presStyleCnt="0"/>
      <dgm:spPr/>
    </dgm:pt>
    <dgm:pt modelId="{FAC3FC8D-D2DB-4E8A-8520-A6DE6137377C}" type="pres">
      <dgm:prSet presAssocID="{E74E1ACF-314D-4E4B-A0D4-A03E95E81601}" presName="bgRect" presStyleLbl="bgShp" presStyleIdx="0" presStyleCnt="3"/>
      <dgm:spPr/>
    </dgm:pt>
    <dgm:pt modelId="{957BB25C-58C4-4BA9-B323-CED9E37FFE16}" type="pres">
      <dgm:prSet presAssocID="{E74E1ACF-314D-4E4B-A0D4-A03E95E81601}"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ospital"/>
        </a:ext>
      </dgm:extLst>
    </dgm:pt>
    <dgm:pt modelId="{06939209-E76A-43A2-AF94-08DEDCA755D8}" type="pres">
      <dgm:prSet presAssocID="{E74E1ACF-314D-4E4B-A0D4-A03E95E81601}" presName="spaceRect" presStyleCnt="0"/>
      <dgm:spPr/>
    </dgm:pt>
    <dgm:pt modelId="{BC039D4D-227E-4068-9A74-0B649A1F8A12}" type="pres">
      <dgm:prSet presAssocID="{E74E1ACF-314D-4E4B-A0D4-A03E95E81601}" presName="parTx" presStyleLbl="revTx" presStyleIdx="0" presStyleCnt="3">
        <dgm:presLayoutVars>
          <dgm:chMax val="0"/>
          <dgm:chPref val="0"/>
        </dgm:presLayoutVars>
      </dgm:prSet>
      <dgm:spPr/>
    </dgm:pt>
    <dgm:pt modelId="{C6B5FA28-FC39-4416-A173-DB73112486BF}" type="pres">
      <dgm:prSet presAssocID="{A395A0D7-787D-4203-88CB-207B2C79FF34}" presName="sibTrans" presStyleCnt="0"/>
      <dgm:spPr/>
    </dgm:pt>
    <dgm:pt modelId="{2974B414-C65C-4083-98C4-E3C74F7034D4}" type="pres">
      <dgm:prSet presAssocID="{73BC33D9-C39E-436E-BA54-759B391508E4}" presName="compNode" presStyleCnt="0"/>
      <dgm:spPr/>
    </dgm:pt>
    <dgm:pt modelId="{637765B3-1443-4FEB-85C3-8D537DEB72B5}" type="pres">
      <dgm:prSet presAssocID="{73BC33D9-C39E-436E-BA54-759B391508E4}" presName="bgRect" presStyleLbl="bgShp" presStyleIdx="1" presStyleCnt="3"/>
      <dgm:spPr/>
    </dgm:pt>
    <dgm:pt modelId="{7F4BFF8F-4698-4D17-AAD5-9E0A130C490D}" type="pres">
      <dgm:prSet presAssocID="{73BC33D9-C39E-436E-BA54-759B391508E4}"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ctor"/>
        </a:ext>
      </dgm:extLst>
    </dgm:pt>
    <dgm:pt modelId="{36AA4CAF-2D5E-4683-BC8C-491B959D692C}" type="pres">
      <dgm:prSet presAssocID="{73BC33D9-C39E-436E-BA54-759B391508E4}" presName="spaceRect" presStyleCnt="0"/>
      <dgm:spPr/>
    </dgm:pt>
    <dgm:pt modelId="{591B77D2-EC5F-4D7F-A63F-1CA6857717C1}" type="pres">
      <dgm:prSet presAssocID="{73BC33D9-C39E-436E-BA54-759B391508E4}" presName="parTx" presStyleLbl="revTx" presStyleIdx="1" presStyleCnt="3">
        <dgm:presLayoutVars>
          <dgm:chMax val="0"/>
          <dgm:chPref val="0"/>
        </dgm:presLayoutVars>
      </dgm:prSet>
      <dgm:spPr/>
    </dgm:pt>
    <dgm:pt modelId="{AC96809C-1359-4606-B8BB-17B30E6F566B}" type="pres">
      <dgm:prSet presAssocID="{29FB21A7-B0EA-468C-BD9B-9992B285CBCD}" presName="sibTrans" presStyleCnt="0"/>
      <dgm:spPr/>
    </dgm:pt>
    <dgm:pt modelId="{CB3044D1-2C7A-4A30-86E0-F24A3691EC91}" type="pres">
      <dgm:prSet presAssocID="{6990C1A7-6BDA-4A60-8769-FA083BB86B66}" presName="compNode" presStyleCnt="0"/>
      <dgm:spPr/>
    </dgm:pt>
    <dgm:pt modelId="{5D6CD7D9-F51C-4BED-85B7-3EE442341275}" type="pres">
      <dgm:prSet presAssocID="{6990C1A7-6BDA-4A60-8769-FA083BB86B66}" presName="bgRect" presStyleLbl="bgShp" presStyleIdx="2" presStyleCnt="3"/>
      <dgm:spPr/>
    </dgm:pt>
    <dgm:pt modelId="{7ED57609-C14C-4307-9F24-C66B59468195}" type="pres">
      <dgm:prSet presAssocID="{6990C1A7-6BDA-4A60-8769-FA083BB86B66}"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kull"/>
        </a:ext>
      </dgm:extLst>
    </dgm:pt>
    <dgm:pt modelId="{759DC67B-398A-43DF-A38A-FA7A9DED0A2A}" type="pres">
      <dgm:prSet presAssocID="{6990C1A7-6BDA-4A60-8769-FA083BB86B66}" presName="spaceRect" presStyleCnt="0"/>
      <dgm:spPr/>
    </dgm:pt>
    <dgm:pt modelId="{B19B826B-D425-4068-8878-5957E6F2CF01}" type="pres">
      <dgm:prSet presAssocID="{6990C1A7-6BDA-4A60-8769-FA083BB86B66}" presName="parTx" presStyleLbl="revTx" presStyleIdx="2" presStyleCnt="3">
        <dgm:presLayoutVars>
          <dgm:chMax val="0"/>
          <dgm:chPref val="0"/>
        </dgm:presLayoutVars>
      </dgm:prSet>
      <dgm:spPr/>
    </dgm:pt>
  </dgm:ptLst>
  <dgm:cxnLst>
    <dgm:cxn modelId="{5C047024-CFC5-4136-970C-8574AA20F3F7}" type="presOf" srcId="{6990C1A7-6BDA-4A60-8769-FA083BB86B66}" destId="{B19B826B-D425-4068-8878-5957E6F2CF01}" srcOrd="0" destOrd="0" presId="urn:microsoft.com/office/officeart/2018/2/layout/IconVerticalSolidList"/>
    <dgm:cxn modelId="{406A7648-504F-42C4-B106-3E57448E68D9}" type="presOf" srcId="{73BC33D9-C39E-436E-BA54-759B391508E4}" destId="{591B77D2-EC5F-4D7F-A63F-1CA6857717C1}" srcOrd="0" destOrd="0" presId="urn:microsoft.com/office/officeart/2018/2/layout/IconVerticalSolidList"/>
    <dgm:cxn modelId="{71F53A6B-891D-48CC-85C3-0F6AC86D49DC}" srcId="{3FC514D5-41B9-4B5E-8A41-BFAC56C6CE4D}" destId="{E74E1ACF-314D-4E4B-A0D4-A03E95E81601}" srcOrd="0" destOrd="0" parTransId="{725B58C3-2497-40D9-AD73-759E654FCC8C}" sibTransId="{A395A0D7-787D-4203-88CB-207B2C79FF34}"/>
    <dgm:cxn modelId="{0473AE6B-A621-42A5-BF7D-AB24589B0D21}" srcId="{3FC514D5-41B9-4B5E-8A41-BFAC56C6CE4D}" destId="{73BC33D9-C39E-436E-BA54-759B391508E4}" srcOrd="1" destOrd="0" parTransId="{06527969-59CC-4894-85C4-204EEAEFD98C}" sibTransId="{29FB21A7-B0EA-468C-BD9B-9992B285CBCD}"/>
    <dgm:cxn modelId="{C86A784D-1405-4B9B-A172-6A7599DCB495}" type="presOf" srcId="{E74E1ACF-314D-4E4B-A0D4-A03E95E81601}" destId="{BC039D4D-227E-4068-9A74-0B649A1F8A12}" srcOrd="0" destOrd="0" presId="urn:microsoft.com/office/officeart/2018/2/layout/IconVerticalSolidList"/>
    <dgm:cxn modelId="{9C2E2E79-29A2-4645-8F96-D97817D7602F}" type="presOf" srcId="{3FC514D5-41B9-4B5E-8A41-BFAC56C6CE4D}" destId="{9417EDC3-AC2B-4486-9F5B-2E826AA2AC49}" srcOrd="0" destOrd="0" presId="urn:microsoft.com/office/officeart/2018/2/layout/IconVerticalSolidList"/>
    <dgm:cxn modelId="{9F9AC4EA-EFAD-4D7D-ABF0-8BA09779667C}" srcId="{3FC514D5-41B9-4B5E-8A41-BFAC56C6CE4D}" destId="{6990C1A7-6BDA-4A60-8769-FA083BB86B66}" srcOrd="2" destOrd="0" parTransId="{17D149E0-93D5-4D62-8CFB-27B5366D01C7}" sibTransId="{ED2D416F-459D-45DC-8E21-8BA4DD71EEA3}"/>
    <dgm:cxn modelId="{E450769A-44DB-42E3-992B-0FA70A94040B}" type="presParOf" srcId="{9417EDC3-AC2B-4486-9F5B-2E826AA2AC49}" destId="{A8A0C591-EFBD-42AE-973D-28DECEEEF6EE}" srcOrd="0" destOrd="0" presId="urn:microsoft.com/office/officeart/2018/2/layout/IconVerticalSolidList"/>
    <dgm:cxn modelId="{1573E72D-AF4D-433D-930E-418B6E3CCFA2}" type="presParOf" srcId="{A8A0C591-EFBD-42AE-973D-28DECEEEF6EE}" destId="{FAC3FC8D-D2DB-4E8A-8520-A6DE6137377C}" srcOrd="0" destOrd="0" presId="urn:microsoft.com/office/officeart/2018/2/layout/IconVerticalSolidList"/>
    <dgm:cxn modelId="{D33CA311-C0C0-4582-B099-354BA4D2235F}" type="presParOf" srcId="{A8A0C591-EFBD-42AE-973D-28DECEEEF6EE}" destId="{957BB25C-58C4-4BA9-B323-CED9E37FFE16}" srcOrd="1" destOrd="0" presId="urn:microsoft.com/office/officeart/2018/2/layout/IconVerticalSolidList"/>
    <dgm:cxn modelId="{9F89E451-9D28-4BA0-B019-EC6A1D4FC241}" type="presParOf" srcId="{A8A0C591-EFBD-42AE-973D-28DECEEEF6EE}" destId="{06939209-E76A-43A2-AF94-08DEDCA755D8}" srcOrd="2" destOrd="0" presId="urn:microsoft.com/office/officeart/2018/2/layout/IconVerticalSolidList"/>
    <dgm:cxn modelId="{F534E31A-4B6F-4466-9BD1-AC67F7967F7F}" type="presParOf" srcId="{A8A0C591-EFBD-42AE-973D-28DECEEEF6EE}" destId="{BC039D4D-227E-4068-9A74-0B649A1F8A12}" srcOrd="3" destOrd="0" presId="urn:microsoft.com/office/officeart/2018/2/layout/IconVerticalSolidList"/>
    <dgm:cxn modelId="{2CB1DD3D-83F8-41A3-9F14-F47C59FD4670}" type="presParOf" srcId="{9417EDC3-AC2B-4486-9F5B-2E826AA2AC49}" destId="{C6B5FA28-FC39-4416-A173-DB73112486BF}" srcOrd="1" destOrd="0" presId="urn:microsoft.com/office/officeart/2018/2/layout/IconVerticalSolidList"/>
    <dgm:cxn modelId="{99D786A2-D054-46E5-AC0B-B6F9272B4A5C}" type="presParOf" srcId="{9417EDC3-AC2B-4486-9F5B-2E826AA2AC49}" destId="{2974B414-C65C-4083-98C4-E3C74F7034D4}" srcOrd="2" destOrd="0" presId="urn:microsoft.com/office/officeart/2018/2/layout/IconVerticalSolidList"/>
    <dgm:cxn modelId="{50BD1AA3-68FD-4884-951E-86E1D76DDD2D}" type="presParOf" srcId="{2974B414-C65C-4083-98C4-E3C74F7034D4}" destId="{637765B3-1443-4FEB-85C3-8D537DEB72B5}" srcOrd="0" destOrd="0" presId="urn:microsoft.com/office/officeart/2018/2/layout/IconVerticalSolidList"/>
    <dgm:cxn modelId="{9170514A-E11E-42C4-B43F-700D91F4B30A}" type="presParOf" srcId="{2974B414-C65C-4083-98C4-E3C74F7034D4}" destId="{7F4BFF8F-4698-4D17-AAD5-9E0A130C490D}" srcOrd="1" destOrd="0" presId="urn:microsoft.com/office/officeart/2018/2/layout/IconVerticalSolidList"/>
    <dgm:cxn modelId="{FF4E2208-CE2B-4006-BA0D-7B644F32A87B}" type="presParOf" srcId="{2974B414-C65C-4083-98C4-E3C74F7034D4}" destId="{36AA4CAF-2D5E-4683-BC8C-491B959D692C}" srcOrd="2" destOrd="0" presId="urn:microsoft.com/office/officeart/2018/2/layout/IconVerticalSolidList"/>
    <dgm:cxn modelId="{88B8EF93-59DC-4022-9CA1-075322F14193}" type="presParOf" srcId="{2974B414-C65C-4083-98C4-E3C74F7034D4}" destId="{591B77D2-EC5F-4D7F-A63F-1CA6857717C1}" srcOrd="3" destOrd="0" presId="urn:microsoft.com/office/officeart/2018/2/layout/IconVerticalSolidList"/>
    <dgm:cxn modelId="{DFCE423A-3B06-486D-A85F-D16CF92C2BA9}" type="presParOf" srcId="{9417EDC3-AC2B-4486-9F5B-2E826AA2AC49}" destId="{AC96809C-1359-4606-B8BB-17B30E6F566B}" srcOrd="3" destOrd="0" presId="urn:microsoft.com/office/officeart/2018/2/layout/IconVerticalSolidList"/>
    <dgm:cxn modelId="{34FEEB65-159D-4ED4-B79B-77E2656C7259}" type="presParOf" srcId="{9417EDC3-AC2B-4486-9F5B-2E826AA2AC49}" destId="{CB3044D1-2C7A-4A30-86E0-F24A3691EC91}" srcOrd="4" destOrd="0" presId="urn:microsoft.com/office/officeart/2018/2/layout/IconVerticalSolidList"/>
    <dgm:cxn modelId="{CB2528E8-C19A-4353-A34A-9526EFDE52EF}" type="presParOf" srcId="{CB3044D1-2C7A-4A30-86E0-F24A3691EC91}" destId="{5D6CD7D9-F51C-4BED-85B7-3EE442341275}" srcOrd="0" destOrd="0" presId="urn:microsoft.com/office/officeart/2018/2/layout/IconVerticalSolidList"/>
    <dgm:cxn modelId="{0C6D2FF9-E0A4-41A6-BFBB-DDB0F486671C}" type="presParOf" srcId="{CB3044D1-2C7A-4A30-86E0-F24A3691EC91}" destId="{7ED57609-C14C-4307-9F24-C66B59468195}" srcOrd="1" destOrd="0" presId="urn:microsoft.com/office/officeart/2018/2/layout/IconVerticalSolidList"/>
    <dgm:cxn modelId="{916C5539-6571-4907-84D6-0DB251B2CFF7}" type="presParOf" srcId="{CB3044D1-2C7A-4A30-86E0-F24A3691EC91}" destId="{759DC67B-398A-43DF-A38A-FA7A9DED0A2A}" srcOrd="2" destOrd="0" presId="urn:microsoft.com/office/officeart/2018/2/layout/IconVerticalSolidList"/>
    <dgm:cxn modelId="{CA677940-391E-4BA2-B4C0-F113BF55B413}" type="presParOf" srcId="{CB3044D1-2C7A-4A30-86E0-F24A3691EC91}" destId="{B19B826B-D425-4068-8878-5957E6F2CF0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9D0F561-E13B-4533-B870-79F893724D50}"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5B574848-5161-4F59-B07B-37E629B4D915}">
      <dgm:prSet/>
      <dgm:spPr/>
      <dgm:t>
        <a:bodyPr/>
        <a:lstStyle/>
        <a:p>
          <a:r>
            <a:rPr lang="en-US"/>
            <a:t>Equality act </a:t>
          </a:r>
        </a:p>
      </dgm:t>
    </dgm:pt>
    <dgm:pt modelId="{AD608BC7-AD1B-4923-A44B-815616635E7F}" type="parTrans" cxnId="{7B3BEFE0-D90C-45FD-BCD4-73A2E7E6F3AC}">
      <dgm:prSet/>
      <dgm:spPr/>
      <dgm:t>
        <a:bodyPr/>
        <a:lstStyle/>
        <a:p>
          <a:endParaRPr lang="en-US"/>
        </a:p>
      </dgm:t>
    </dgm:pt>
    <dgm:pt modelId="{0CB6789C-BAEB-4DB8-BC53-FA6F1133B530}" type="sibTrans" cxnId="{7B3BEFE0-D90C-45FD-BCD4-73A2E7E6F3AC}">
      <dgm:prSet/>
      <dgm:spPr/>
      <dgm:t>
        <a:bodyPr/>
        <a:lstStyle/>
        <a:p>
          <a:endParaRPr lang="en-US"/>
        </a:p>
      </dgm:t>
    </dgm:pt>
    <dgm:pt modelId="{6F5DBD17-C12B-422A-A285-CAE65CD0D163}">
      <dgm:prSet/>
      <dgm:spPr/>
      <dgm:t>
        <a:bodyPr/>
        <a:lstStyle/>
        <a:p>
          <a:r>
            <a:rPr lang="en-US"/>
            <a:t>The care act </a:t>
          </a:r>
        </a:p>
      </dgm:t>
    </dgm:pt>
    <dgm:pt modelId="{38EC8EAB-3300-4385-892C-99A2DE1F2EF3}" type="parTrans" cxnId="{4A2D544E-3D1F-40C5-AB73-F6E4CBAAF890}">
      <dgm:prSet/>
      <dgm:spPr/>
      <dgm:t>
        <a:bodyPr/>
        <a:lstStyle/>
        <a:p>
          <a:endParaRPr lang="en-US"/>
        </a:p>
      </dgm:t>
    </dgm:pt>
    <dgm:pt modelId="{83555842-699B-4B0A-9592-A6CE797B9C66}" type="sibTrans" cxnId="{4A2D544E-3D1F-40C5-AB73-F6E4CBAAF890}">
      <dgm:prSet/>
      <dgm:spPr/>
      <dgm:t>
        <a:bodyPr/>
        <a:lstStyle/>
        <a:p>
          <a:endParaRPr lang="en-US"/>
        </a:p>
      </dgm:t>
    </dgm:pt>
    <dgm:pt modelId="{DCE135A1-B992-44D8-80CD-46448F3A2DE6}">
      <dgm:prSet/>
      <dgm:spPr/>
      <dgm:t>
        <a:bodyPr/>
        <a:lstStyle/>
        <a:p>
          <a:r>
            <a:rPr lang="en-US"/>
            <a:t>The human rights act </a:t>
          </a:r>
        </a:p>
      </dgm:t>
    </dgm:pt>
    <dgm:pt modelId="{ACF235E2-290D-48A3-9266-2313EA6D5615}" type="parTrans" cxnId="{1E69808C-8059-42BE-B682-695BBC45650B}">
      <dgm:prSet/>
      <dgm:spPr/>
      <dgm:t>
        <a:bodyPr/>
        <a:lstStyle/>
        <a:p>
          <a:endParaRPr lang="en-US"/>
        </a:p>
      </dgm:t>
    </dgm:pt>
    <dgm:pt modelId="{9ACA7ACE-73F3-4559-BEF3-0C63A87B07A2}" type="sibTrans" cxnId="{1E69808C-8059-42BE-B682-695BBC45650B}">
      <dgm:prSet/>
      <dgm:spPr/>
      <dgm:t>
        <a:bodyPr/>
        <a:lstStyle/>
        <a:p>
          <a:endParaRPr lang="en-US"/>
        </a:p>
      </dgm:t>
    </dgm:pt>
    <dgm:pt modelId="{56AC2823-54BF-4A0F-BC28-46B32D656FAA}">
      <dgm:prSet/>
      <dgm:spPr/>
      <dgm:t>
        <a:bodyPr/>
        <a:lstStyle/>
        <a:p>
          <a:r>
            <a:rPr lang="en-US"/>
            <a:t>Disengagement theory </a:t>
          </a:r>
        </a:p>
      </dgm:t>
    </dgm:pt>
    <dgm:pt modelId="{0DE67BA5-D415-4351-9080-D747778121BB}" type="parTrans" cxnId="{75B4317B-99ED-419C-8394-4E663B61FA8F}">
      <dgm:prSet/>
      <dgm:spPr/>
      <dgm:t>
        <a:bodyPr/>
        <a:lstStyle/>
        <a:p>
          <a:endParaRPr lang="en-US"/>
        </a:p>
      </dgm:t>
    </dgm:pt>
    <dgm:pt modelId="{3112D4F6-2ACE-4207-A19E-D3CDFDF72470}" type="sibTrans" cxnId="{75B4317B-99ED-419C-8394-4E663B61FA8F}">
      <dgm:prSet/>
      <dgm:spPr/>
      <dgm:t>
        <a:bodyPr/>
        <a:lstStyle/>
        <a:p>
          <a:endParaRPr lang="en-US"/>
        </a:p>
      </dgm:t>
    </dgm:pt>
    <dgm:pt modelId="{9E98562C-8F77-4554-8D6E-1A9BBED32F4A}">
      <dgm:prSet/>
      <dgm:spPr/>
      <dgm:t>
        <a:bodyPr/>
        <a:lstStyle/>
        <a:p>
          <a:pPr rtl="0"/>
          <a:r>
            <a:rPr lang="en-US">
              <a:latin typeface="Univers Condensed"/>
            </a:rPr>
            <a:t>Activity theory</a:t>
          </a:r>
          <a:endParaRPr lang="en-US"/>
        </a:p>
      </dgm:t>
    </dgm:pt>
    <dgm:pt modelId="{9343DBAE-D9B2-4A4C-A37A-63390EFB5D23}" type="parTrans" cxnId="{71BF58D9-EE57-4500-A05A-C73FD83FD061}">
      <dgm:prSet/>
      <dgm:spPr/>
      <dgm:t>
        <a:bodyPr/>
        <a:lstStyle/>
        <a:p>
          <a:endParaRPr lang="en-US"/>
        </a:p>
      </dgm:t>
    </dgm:pt>
    <dgm:pt modelId="{7B022E23-F917-4272-84ED-483162863D82}" type="sibTrans" cxnId="{71BF58D9-EE57-4500-A05A-C73FD83FD061}">
      <dgm:prSet/>
      <dgm:spPr/>
      <dgm:t>
        <a:bodyPr/>
        <a:lstStyle/>
        <a:p>
          <a:endParaRPr lang="en-US"/>
        </a:p>
      </dgm:t>
    </dgm:pt>
    <dgm:pt modelId="{8A1EDFB0-C799-4D15-9333-DBF2657178A3}" type="pres">
      <dgm:prSet presAssocID="{A9D0F561-E13B-4533-B870-79F893724D50}" presName="root" presStyleCnt="0">
        <dgm:presLayoutVars>
          <dgm:dir/>
          <dgm:resizeHandles val="exact"/>
        </dgm:presLayoutVars>
      </dgm:prSet>
      <dgm:spPr/>
    </dgm:pt>
    <dgm:pt modelId="{28546DDA-A30A-4435-9C3C-00709D514248}" type="pres">
      <dgm:prSet presAssocID="{5B574848-5161-4F59-B07B-37E629B4D915}" presName="compNode" presStyleCnt="0"/>
      <dgm:spPr/>
    </dgm:pt>
    <dgm:pt modelId="{951F019A-05AD-44F1-826C-B6C30C9847A2}" type="pres">
      <dgm:prSet presAssocID="{5B574848-5161-4F59-B07B-37E629B4D915}" presName="bgRect" presStyleLbl="bgShp" presStyleIdx="0" presStyleCnt="5"/>
      <dgm:spPr/>
    </dgm:pt>
    <dgm:pt modelId="{0944CF2C-487B-449E-AA94-B187B44C6A2A}" type="pres">
      <dgm:prSet presAssocID="{5B574848-5161-4F59-B07B-37E629B4D915}"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cales of Justice"/>
        </a:ext>
      </dgm:extLst>
    </dgm:pt>
    <dgm:pt modelId="{B9BEF4DC-7E54-4695-9016-A59EE5E935AD}" type="pres">
      <dgm:prSet presAssocID="{5B574848-5161-4F59-B07B-37E629B4D915}" presName="spaceRect" presStyleCnt="0"/>
      <dgm:spPr/>
    </dgm:pt>
    <dgm:pt modelId="{6953AEB9-3D43-436D-AE5F-B4B50C6D235E}" type="pres">
      <dgm:prSet presAssocID="{5B574848-5161-4F59-B07B-37E629B4D915}" presName="parTx" presStyleLbl="revTx" presStyleIdx="0" presStyleCnt="5">
        <dgm:presLayoutVars>
          <dgm:chMax val="0"/>
          <dgm:chPref val="0"/>
        </dgm:presLayoutVars>
      </dgm:prSet>
      <dgm:spPr/>
    </dgm:pt>
    <dgm:pt modelId="{BD8AE2C0-2DD8-4C69-BF41-1DCB53E631B2}" type="pres">
      <dgm:prSet presAssocID="{0CB6789C-BAEB-4DB8-BC53-FA6F1133B530}" presName="sibTrans" presStyleCnt="0"/>
      <dgm:spPr/>
    </dgm:pt>
    <dgm:pt modelId="{D33822D1-F271-4EA1-9936-028D9652207C}" type="pres">
      <dgm:prSet presAssocID="{6F5DBD17-C12B-422A-A285-CAE65CD0D163}" presName="compNode" presStyleCnt="0"/>
      <dgm:spPr/>
    </dgm:pt>
    <dgm:pt modelId="{1040C412-65A4-454D-893E-F28FA8877DA0}" type="pres">
      <dgm:prSet presAssocID="{6F5DBD17-C12B-422A-A285-CAE65CD0D163}" presName="bgRect" presStyleLbl="bgShp" presStyleIdx="1" presStyleCnt="5"/>
      <dgm:spPr/>
    </dgm:pt>
    <dgm:pt modelId="{7DEEAC21-71CE-402C-A7A3-F5666EF1DDD3}" type="pres">
      <dgm:prSet presAssocID="{6F5DBD17-C12B-422A-A285-CAE65CD0D163}"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ethoscope"/>
        </a:ext>
      </dgm:extLst>
    </dgm:pt>
    <dgm:pt modelId="{ECF5A607-51AC-4A28-853F-65D2B465400C}" type="pres">
      <dgm:prSet presAssocID="{6F5DBD17-C12B-422A-A285-CAE65CD0D163}" presName="spaceRect" presStyleCnt="0"/>
      <dgm:spPr/>
    </dgm:pt>
    <dgm:pt modelId="{007EA5BA-7F78-4235-97D5-69CC760125BB}" type="pres">
      <dgm:prSet presAssocID="{6F5DBD17-C12B-422A-A285-CAE65CD0D163}" presName="parTx" presStyleLbl="revTx" presStyleIdx="1" presStyleCnt="5">
        <dgm:presLayoutVars>
          <dgm:chMax val="0"/>
          <dgm:chPref val="0"/>
        </dgm:presLayoutVars>
      </dgm:prSet>
      <dgm:spPr/>
    </dgm:pt>
    <dgm:pt modelId="{74C059B8-C3C7-46CA-81D2-81562C3EBF9D}" type="pres">
      <dgm:prSet presAssocID="{83555842-699B-4B0A-9592-A6CE797B9C66}" presName="sibTrans" presStyleCnt="0"/>
      <dgm:spPr/>
    </dgm:pt>
    <dgm:pt modelId="{2BA3EC82-4184-45BE-8828-5DD795599422}" type="pres">
      <dgm:prSet presAssocID="{DCE135A1-B992-44D8-80CD-46448F3A2DE6}" presName="compNode" presStyleCnt="0"/>
      <dgm:spPr/>
    </dgm:pt>
    <dgm:pt modelId="{2A125814-B22C-40B3-9B4F-10623F177367}" type="pres">
      <dgm:prSet presAssocID="{DCE135A1-B992-44D8-80CD-46448F3A2DE6}" presName="bgRect" presStyleLbl="bgShp" presStyleIdx="2" presStyleCnt="5"/>
      <dgm:spPr/>
    </dgm:pt>
    <dgm:pt modelId="{650FED30-9100-4886-922B-67E6AD55B99C}" type="pres">
      <dgm:prSet presAssocID="{DCE135A1-B992-44D8-80CD-46448F3A2DE6}"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a:ext>
      </dgm:extLst>
    </dgm:pt>
    <dgm:pt modelId="{2D297494-33EC-4646-BAFB-E7BDA157B1FE}" type="pres">
      <dgm:prSet presAssocID="{DCE135A1-B992-44D8-80CD-46448F3A2DE6}" presName="spaceRect" presStyleCnt="0"/>
      <dgm:spPr/>
    </dgm:pt>
    <dgm:pt modelId="{796D37AC-AD40-4D75-A0BE-7287D99A76A9}" type="pres">
      <dgm:prSet presAssocID="{DCE135A1-B992-44D8-80CD-46448F3A2DE6}" presName="parTx" presStyleLbl="revTx" presStyleIdx="2" presStyleCnt="5">
        <dgm:presLayoutVars>
          <dgm:chMax val="0"/>
          <dgm:chPref val="0"/>
        </dgm:presLayoutVars>
      </dgm:prSet>
      <dgm:spPr/>
    </dgm:pt>
    <dgm:pt modelId="{4A81072C-410F-47E1-9A5D-BFFB7DAF3F43}" type="pres">
      <dgm:prSet presAssocID="{9ACA7ACE-73F3-4559-BEF3-0C63A87B07A2}" presName="sibTrans" presStyleCnt="0"/>
      <dgm:spPr/>
    </dgm:pt>
    <dgm:pt modelId="{F52E569F-233C-4687-9608-0B635A077FC0}" type="pres">
      <dgm:prSet presAssocID="{56AC2823-54BF-4A0F-BC28-46B32D656FAA}" presName="compNode" presStyleCnt="0"/>
      <dgm:spPr/>
    </dgm:pt>
    <dgm:pt modelId="{7E3B8558-E928-4C7A-ADBE-31618A57942E}" type="pres">
      <dgm:prSet presAssocID="{56AC2823-54BF-4A0F-BC28-46B32D656FAA}" presName="bgRect" presStyleLbl="bgShp" presStyleIdx="3" presStyleCnt="5"/>
      <dgm:spPr/>
    </dgm:pt>
    <dgm:pt modelId="{F180D341-C525-4CFA-924A-691AC7A7261B}" type="pres">
      <dgm:prSet presAssocID="{56AC2823-54BF-4A0F-BC28-46B32D656FAA}"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rain in head"/>
        </a:ext>
      </dgm:extLst>
    </dgm:pt>
    <dgm:pt modelId="{51A29802-E6B4-4ABA-BE1B-FCFA19D58F0C}" type="pres">
      <dgm:prSet presAssocID="{56AC2823-54BF-4A0F-BC28-46B32D656FAA}" presName="spaceRect" presStyleCnt="0"/>
      <dgm:spPr/>
    </dgm:pt>
    <dgm:pt modelId="{A2F4A82C-EB29-407E-B86C-8160B44FDFD3}" type="pres">
      <dgm:prSet presAssocID="{56AC2823-54BF-4A0F-BC28-46B32D656FAA}" presName="parTx" presStyleLbl="revTx" presStyleIdx="3" presStyleCnt="5">
        <dgm:presLayoutVars>
          <dgm:chMax val="0"/>
          <dgm:chPref val="0"/>
        </dgm:presLayoutVars>
      </dgm:prSet>
      <dgm:spPr/>
    </dgm:pt>
    <dgm:pt modelId="{4F80C1A7-1E5D-4317-BEAE-FBC1A6A6B527}" type="pres">
      <dgm:prSet presAssocID="{3112D4F6-2ACE-4207-A19E-D3CDFDF72470}" presName="sibTrans" presStyleCnt="0"/>
      <dgm:spPr/>
    </dgm:pt>
    <dgm:pt modelId="{5DBE7DAA-8BDB-4F1E-88B3-667C496B048B}" type="pres">
      <dgm:prSet presAssocID="{9E98562C-8F77-4554-8D6E-1A9BBED32F4A}" presName="compNode" presStyleCnt="0"/>
      <dgm:spPr/>
    </dgm:pt>
    <dgm:pt modelId="{366BF8E5-34C4-41CD-8E03-10D5FF847130}" type="pres">
      <dgm:prSet presAssocID="{9E98562C-8F77-4554-8D6E-1A9BBED32F4A}" presName="bgRect" presStyleLbl="bgShp" presStyleIdx="4" presStyleCnt="5"/>
      <dgm:spPr/>
    </dgm:pt>
    <dgm:pt modelId="{4C05F882-934E-4154-A0D1-BEF3BA4A688E}" type="pres">
      <dgm:prSet presAssocID="{9E98562C-8F77-4554-8D6E-1A9BBED32F4A}"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Head with Gears"/>
        </a:ext>
      </dgm:extLst>
    </dgm:pt>
    <dgm:pt modelId="{C6CA0FE0-9AA3-47A2-B5FC-124EB6DF50CB}" type="pres">
      <dgm:prSet presAssocID="{9E98562C-8F77-4554-8D6E-1A9BBED32F4A}" presName="spaceRect" presStyleCnt="0"/>
      <dgm:spPr/>
    </dgm:pt>
    <dgm:pt modelId="{8BBCDDDE-55F5-442E-8A81-BF9BBEA90074}" type="pres">
      <dgm:prSet presAssocID="{9E98562C-8F77-4554-8D6E-1A9BBED32F4A}" presName="parTx" presStyleLbl="revTx" presStyleIdx="4" presStyleCnt="5">
        <dgm:presLayoutVars>
          <dgm:chMax val="0"/>
          <dgm:chPref val="0"/>
        </dgm:presLayoutVars>
      </dgm:prSet>
      <dgm:spPr/>
    </dgm:pt>
  </dgm:ptLst>
  <dgm:cxnLst>
    <dgm:cxn modelId="{21E29422-5525-42B7-BB37-7F94163424CA}" type="presOf" srcId="{DCE135A1-B992-44D8-80CD-46448F3A2DE6}" destId="{796D37AC-AD40-4D75-A0BE-7287D99A76A9}" srcOrd="0" destOrd="0" presId="urn:microsoft.com/office/officeart/2018/2/layout/IconVerticalSolidList"/>
    <dgm:cxn modelId="{E6751533-E45D-4895-8188-4004944A3CA7}" type="presOf" srcId="{A9D0F561-E13B-4533-B870-79F893724D50}" destId="{8A1EDFB0-C799-4D15-9333-DBF2657178A3}" srcOrd="0" destOrd="0" presId="urn:microsoft.com/office/officeart/2018/2/layout/IconVerticalSolidList"/>
    <dgm:cxn modelId="{25661B45-EA1E-4CEF-995C-1DE4DCB8578F}" type="presOf" srcId="{5B574848-5161-4F59-B07B-37E629B4D915}" destId="{6953AEB9-3D43-436D-AE5F-B4B50C6D235E}" srcOrd="0" destOrd="0" presId="urn:microsoft.com/office/officeart/2018/2/layout/IconVerticalSolidList"/>
    <dgm:cxn modelId="{4A2D544E-3D1F-40C5-AB73-F6E4CBAAF890}" srcId="{A9D0F561-E13B-4533-B870-79F893724D50}" destId="{6F5DBD17-C12B-422A-A285-CAE65CD0D163}" srcOrd="1" destOrd="0" parTransId="{38EC8EAB-3300-4385-892C-99A2DE1F2EF3}" sibTransId="{83555842-699B-4B0A-9592-A6CE797B9C66}"/>
    <dgm:cxn modelId="{3F018350-94EF-4046-9601-00BFAC6D3BD9}" type="presOf" srcId="{56AC2823-54BF-4A0F-BC28-46B32D656FAA}" destId="{A2F4A82C-EB29-407E-B86C-8160B44FDFD3}" srcOrd="0" destOrd="0" presId="urn:microsoft.com/office/officeart/2018/2/layout/IconVerticalSolidList"/>
    <dgm:cxn modelId="{8BA4FD71-CA8D-4CD4-8621-AA4308BE609B}" type="presOf" srcId="{6F5DBD17-C12B-422A-A285-CAE65CD0D163}" destId="{007EA5BA-7F78-4235-97D5-69CC760125BB}" srcOrd="0" destOrd="0" presId="urn:microsoft.com/office/officeart/2018/2/layout/IconVerticalSolidList"/>
    <dgm:cxn modelId="{75B4317B-99ED-419C-8394-4E663B61FA8F}" srcId="{A9D0F561-E13B-4533-B870-79F893724D50}" destId="{56AC2823-54BF-4A0F-BC28-46B32D656FAA}" srcOrd="3" destOrd="0" parTransId="{0DE67BA5-D415-4351-9080-D747778121BB}" sibTransId="{3112D4F6-2ACE-4207-A19E-D3CDFDF72470}"/>
    <dgm:cxn modelId="{1E69808C-8059-42BE-B682-695BBC45650B}" srcId="{A9D0F561-E13B-4533-B870-79F893724D50}" destId="{DCE135A1-B992-44D8-80CD-46448F3A2DE6}" srcOrd="2" destOrd="0" parTransId="{ACF235E2-290D-48A3-9266-2313EA6D5615}" sibTransId="{9ACA7ACE-73F3-4559-BEF3-0C63A87B07A2}"/>
    <dgm:cxn modelId="{71BF58D9-EE57-4500-A05A-C73FD83FD061}" srcId="{A9D0F561-E13B-4533-B870-79F893724D50}" destId="{9E98562C-8F77-4554-8D6E-1A9BBED32F4A}" srcOrd="4" destOrd="0" parTransId="{9343DBAE-D9B2-4A4C-A37A-63390EFB5D23}" sibTransId="{7B022E23-F917-4272-84ED-483162863D82}"/>
    <dgm:cxn modelId="{7B3BEFE0-D90C-45FD-BCD4-73A2E7E6F3AC}" srcId="{A9D0F561-E13B-4533-B870-79F893724D50}" destId="{5B574848-5161-4F59-B07B-37E629B4D915}" srcOrd="0" destOrd="0" parTransId="{AD608BC7-AD1B-4923-A44B-815616635E7F}" sibTransId="{0CB6789C-BAEB-4DB8-BC53-FA6F1133B530}"/>
    <dgm:cxn modelId="{E563B4F2-375C-43D9-82F4-9263A24837FD}" type="presOf" srcId="{9E98562C-8F77-4554-8D6E-1A9BBED32F4A}" destId="{8BBCDDDE-55F5-442E-8A81-BF9BBEA90074}" srcOrd="0" destOrd="0" presId="urn:microsoft.com/office/officeart/2018/2/layout/IconVerticalSolidList"/>
    <dgm:cxn modelId="{C36BF4F1-4C62-4132-85B2-5CA8457B062B}" type="presParOf" srcId="{8A1EDFB0-C799-4D15-9333-DBF2657178A3}" destId="{28546DDA-A30A-4435-9C3C-00709D514248}" srcOrd="0" destOrd="0" presId="urn:microsoft.com/office/officeart/2018/2/layout/IconVerticalSolidList"/>
    <dgm:cxn modelId="{8FCB5EB3-730D-4015-BD0B-21AB2AA0ECE0}" type="presParOf" srcId="{28546DDA-A30A-4435-9C3C-00709D514248}" destId="{951F019A-05AD-44F1-826C-B6C30C9847A2}" srcOrd="0" destOrd="0" presId="urn:microsoft.com/office/officeart/2018/2/layout/IconVerticalSolidList"/>
    <dgm:cxn modelId="{BC912290-27C9-49E3-8CBF-F4B39104F178}" type="presParOf" srcId="{28546DDA-A30A-4435-9C3C-00709D514248}" destId="{0944CF2C-487B-449E-AA94-B187B44C6A2A}" srcOrd="1" destOrd="0" presId="urn:microsoft.com/office/officeart/2018/2/layout/IconVerticalSolidList"/>
    <dgm:cxn modelId="{37F873A7-FC27-493C-982B-6ADC93F036BD}" type="presParOf" srcId="{28546DDA-A30A-4435-9C3C-00709D514248}" destId="{B9BEF4DC-7E54-4695-9016-A59EE5E935AD}" srcOrd="2" destOrd="0" presId="urn:microsoft.com/office/officeart/2018/2/layout/IconVerticalSolidList"/>
    <dgm:cxn modelId="{A2FE19AE-3611-4D80-A323-2A7E13E68352}" type="presParOf" srcId="{28546DDA-A30A-4435-9C3C-00709D514248}" destId="{6953AEB9-3D43-436D-AE5F-B4B50C6D235E}" srcOrd="3" destOrd="0" presId="urn:microsoft.com/office/officeart/2018/2/layout/IconVerticalSolidList"/>
    <dgm:cxn modelId="{34435109-FBB9-4FA8-85DF-89FEEAD64E5F}" type="presParOf" srcId="{8A1EDFB0-C799-4D15-9333-DBF2657178A3}" destId="{BD8AE2C0-2DD8-4C69-BF41-1DCB53E631B2}" srcOrd="1" destOrd="0" presId="urn:microsoft.com/office/officeart/2018/2/layout/IconVerticalSolidList"/>
    <dgm:cxn modelId="{CE7657F7-1062-41F0-B5F3-7213977A13DA}" type="presParOf" srcId="{8A1EDFB0-C799-4D15-9333-DBF2657178A3}" destId="{D33822D1-F271-4EA1-9936-028D9652207C}" srcOrd="2" destOrd="0" presId="urn:microsoft.com/office/officeart/2018/2/layout/IconVerticalSolidList"/>
    <dgm:cxn modelId="{D5F30309-A32B-46AD-A2E1-D531ACFBF008}" type="presParOf" srcId="{D33822D1-F271-4EA1-9936-028D9652207C}" destId="{1040C412-65A4-454D-893E-F28FA8877DA0}" srcOrd="0" destOrd="0" presId="urn:microsoft.com/office/officeart/2018/2/layout/IconVerticalSolidList"/>
    <dgm:cxn modelId="{28B565A7-6B8A-4EA3-9B29-315785208B49}" type="presParOf" srcId="{D33822D1-F271-4EA1-9936-028D9652207C}" destId="{7DEEAC21-71CE-402C-A7A3-F5666EF1DDD3}" srcOrd="1" destOrd="0" presId="urn:microsoft.com/office/officeart/2018/2/layout/IconVerticalSolidList"/>
    <dgm:cxn modelId="{E700CE12-E1FD-4DA3-B462-CECDDD650BE2}" type="presParOf" srcId="{D33822D1-F271-4EA1-9936-028D9652207C}" destId="{ECF5A607-51AC-4A28-853F-65D2B465400C}" srcOrd="2" destOrd="0" presId="urn:microsoft.com/office/officeart/2018/2/layout/IconVerticalSolidList"/>
    <dgm:cxn modelId="{44F36E74-A2EF-46C0-8BB7-8B828917344B}" type="presParOf" srcId="{D33822D1-F271-4EA1-9936-028D9652207C}" destId="{007EA5BA-7F78-4235-97D5-69CC760125BB}" srcOrd="3" destOrd="0" presId="urn:microsoft.com/office/officeart/2018/2/layout/IconVerticalSolidList"/>
    <dgm:cxn modelId="{173DD2C4-63AE-410F-ACF9-3188B72A4411}" type="presParOf" srcId="{8A1EDFB0-C799-4D15-9333-DBF2657178A3}" destId="{74C059B8-C3C7-46CA-81D2-81562C3EBF9D}" srcOrd="3" destOrd="0" presId="urn:microsoft.com/office/officeart/2018/2/layout/IconVerticalSolidList"/>
    <dgm:cxn modelId="{A08AE87C-AAED-485D-A755-E0C8425BF096}" type="presParOf" srcId="{8A1EDFB0-C799-4D15-9333-DBF2657178A3}" destId="{2BA3EC82-4184-45BE-8828-5DD795599422}" srcOrd="4" destOrd="0" presId="urn:microsoft.com/office/officeart/2018/2/layout/IconVerticalSolidList"/>
    <dgm:cxn modelId="{AE43A0E6-C65F-40A0-97A0-08B32007E5A7}" type="presParOf" srcId="{2BA3EC82-4184-45BE-8828-5DD795599422}" destId="{2A125814-B22C-40B3-9B4F-10623F177367}" srcOrd="0" destOrd="0" presId="urn:microsoft.com/office/officeart/2018/2/layout/IconVerticalSolidList"/>
    <dgm:cxn modelId="{69DDE471-AC96-48D0-9D73-A9406E48233D}" type="presParOf" srcId="{2BA3EC82-4184-45BE-8828-5DD795599422}" destId="{650FED30-9100-4886-922B-67E6AD55B99C}" srcOrd="1" destOrd="0" presId="urn:microsoft.com/office/officeart/2018/2/layout/IconVerticalSolidList"/>
    <dgm:cxn modelId="{1B5E0502-264D-432A-ACE0-10AC4A6B43A4}" type="presParOf" srcId="{2BA3EC82-4184-45BE-8828-5DD795599422}" destId="{2D297494-33EC-4646-BAFB-E7BDA157B1FE}" srcOrd="2" destOrd="0" presId="urn:microsoft.com/office/officeart/2018/2/layout/IconVerticalSolidList"/>
    <dgm:cxn modelId="{B4A660E0-1963-4684-934C-2411AEE481B2}" type="presParOf" srcId="{2BA3EC82-4184-45BE-8828-5DD795599422}" destId="{796D37AC-AD40-4D75-A0BE-7287D99A76A9}" srcOrd="3" destOrd="0" presId="urn:microsoft.com/office/officeart/2018/2/layout/IconVerticalSolidList"/>
    <dgm:cxn modelId="{8609643B-9F14-436C-8CD5-250F54C3CBEF}" type="presParOf" srcId="{8A1EDFB0-C799-4D15-9333-DBF2657178A3}" destId="{4A81072C-410F-47E1-9A5D-BFFB7DAF3F43}" srcOrd="5" destOrd="0" presId="urn:microsoft.com/office/officeart/2018/2/layout/IconVerticalSolidList"/>
    <dgm:cxn modelId="{A018A4D8-AF60-428C-A870-56F240D7A92E}" type="presParOf" srcId="{8A1EDFB0-C799-4D15-9333-DBF2657178A3}" destId="{F52E569F-233C-4687-9608-0B635A077FC0}" srcOrd="6" destOrd="0" presId="urn:microsoft.com/office/officeart/2018/2/layout/IconVerticalSolidList"/>
    <dgm:cxn modelId="{286A7856-AC2E-4070-8467-DCE475131B28}" type="presParOf" srcId="{F52E569F-233C-4687-9608-0B635A077FC0}" destId="{7E3B8558-E928-4C7A-ADBE-31618A57942E}" srcOrd="0" destOrd="0" presId="urn:microsoft.com/office/officeart/2018/2/layout/IconVerticalSolidList"/>
    <dgm:cxn modelId="{EDE4D593-6036-4FA7-A7EC-CB0BEFF4F8F2}" type="presParOf" srcId="{F52E569F-233C-4687-9608-0B635A077FC0}" destId="{F180D341-C525-4CFA-924A-691AC7A7261B}" srcOrd="1" destOrd="0" presId="urn:microsoft.com/office/officeart/2018/2/layout/IconVerticalSolidList"/>
    <dgm:cxn modelId="{26319BC4-07CD-4493-BD72-2CFE993B7E83}" type="presParOf" srcId="{F52E569F-233C-4687-9608-0B635A077FC0}" destId="{51A29802-E6B4-4ABA-BE1B-FCFA19D58F0C}" srcOrd="2" destOrd="0" presId="urn:microsoft.com/office/officeart/2018/2/layout/IconVerticalSolidList"/>
    <dgm:cxn modelId="{1A75FFBB-D7E1-4BDA-8C9C-A1BE0B239357}" type="presParOf" srcId="{F52E569F-233C-4687-9608-0B635A077FC0}" destId="{A2F4A82C-EB29-407E-B86C-8160B44FDFD3}" srcOrd="3" destOrd="0" presId="urn:microsoft.com/office/officeart/2018/2/layout/IconVerticalSolidList"/>
    <dgm:cxn modelId="{F0FC394E-1F68-4112-AC39-CE860442DDEB}" type="presParOf" srcId="{8A1EDFB0-C799-4D15-9333-DBF2657178A3}" destId="{4F80C1A7-1E5D-4317-BEAE-FBC1A6A6B527}" srcOrd="7" destOrd="0" presId="urn:microsoft.com/office/officeart/2018/2/layout/IconVerticalSolidList"/>
    <dgm:cxn modelId="{5D81361B-32C2-4FDF-88B9-939FD2053D60}" type="presParOf" srcId="{8A1EDFB0-C799-4D15-9333-DBF2657178A3}" destId="{5DBE7DAA-8BDB-4F1E-88B3-667C496B048B}" srcOrd="8" destOrd="0" presId="urn:microsoft.com/office/officeart/2018/2/layout/IconVerticalSolidList"/>
    <dgm:cxn modelId="{0CE93DDA-ED0C-44BC-92F7-E1F73915AF8F}" type="presParOf" srcId="{5DBE7DAA-8BDB-4F1E-88B3-667C496B048B}" destId="{366BF8E5-34C4-41CD-8E03-10D5FF847130}" srcOrd="0" destOrd="0" presId="urn:microsoft.com/office/officeart/2018/2/layout/IconVerticalSolidList"/>
    <dgm:cxn modelId="{D34D86D4-2EFE-48E6-BE86-B3A9DA0BC59B}" type="presParOf" srcId="{5DBE7DAA-8BDB-4F1E-88B3-667C496B048B}" destId="{4C05F882-934E-4154-A0D1-BEF3BA4A688E}" srcOrd="1" destOrd="0" presId="urn:microsoft.com/office/officeart/2018/2/layout/IconVerticalSolidList"/>
    <dgm:cxn modelId="{0CBA6957-7061-4EB3-8EC2-7582A6D23D78}" type="presParOf" srcId="{5DBE7DAA-8BDB-4F1E-88B3-667C496B048B}" destId="{C6CA0FE0-9AA3-47A2-B5FC-124EB6DF50CB}" srcOrd="2" destOrd="0" presId="urn:microsoft.com/office/officeart/2018/2/layout/IconVerticalSolidList"/>
    <dgm:cxn modelId="{BA5FE316-F958-4786-AFA1-5C08915D8192}" type="presParOf" srcId="{5DBE7DAA-8BDB-4F1E-88B3-667C496B048B}" destId="{8BBCDDDE-55F5-442E-8A81-BF9BBEA9007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1F4BCE-26CA-4016-87D0-7ABE8FC1617E}">
      <dsp:nvSpPr>
        <dsp:cNvPr id="0" name=""/>
        <dsp:cNvSpPr/>
      </dsp:nvSpPr>
      <dsp:spPr>
        <a:xfrm>
          <a:off x="431403" y="506848"/>
          <a:ext cx="699257" cy="69925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3154FA0-7CAC-48B8-8895-DD5FAE48E6D1}">
      <dsp:nvSpPr>
        <dsp:cNvPr id="0" name=""/>
        <dsp:cNvSpPr/>
      </dsp:nvSpPr>
      <dsp:spPr>
        <a:xfrm>
          <a:off x="4079" y="1599613"/>
          <a:ext cx="1553906" cy="15296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b="0" i="0" kern="1200"/>
            <a:t>On November 23, 2010, the Minister for Pensions launched a £1 million fund to assist older persons who are particularly vulnerable to long-term loneliness and social isolation. It sought to assist individuals in remaining active, independent, and positively engaged in society after retirement. ​</a:t>
          </a:r>
          <a:endParaRPr lang="en-US" sz="1100" kern="1200"/>
        </a:p>
      </dsp:txBody>
      <dsp:txXfrm>
        <a:off x="4079" y="1599613"/>
        <a:ext cx="1553906" cy="1529626"/>
      </dsp:txXfrm>
    </dsp:sp>
    <dsp:sp modelId="{4103EF10-DC0B-4B24-8DCA-E1D3830C5E3A}">
      <dsp:nvSpPr>
        <dsp:cNvPr id="0" name=""/>
        <dsp:cNvSpPr/>
      </dsp:nvSpPr>
      <dsp:spPr>
        <a:xfrm>
          <a:off x="2257243" y="506848"/>
          <a:ext cx="699257" cy="69925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96B12D5-8589-4773-8F95-DC38ED858D9F}">
      <dsp:nvSpPr>
        <dsp:cNvPr id="0" name=""/>
        <dsp:cNvSpPr/>
      </dsp:nvSpPr>
      <dsp:spPr>
        <a:xfrm>
          <a:off x="1829919" y="1599613"/>
          <a:ext cx="1553906" cy="15296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b="0" i="0" kern="1200"/>
            <a:t>Local community organisation in 30 districts competed for funding ranging from £250 to £3,000. To administer the bids, DWP collaborated with the Community Development Foundation (CDF). ​</a:t>
          </a:r>
          <a:endParaRPr lang="en-US" sz="1100" kern="1200"/>
        </a:p>
      </dsp:txBody>
      <dsp:txXfrm>
        <a:off x="1829919" y="1599613"/>
        <a:ext cx="1553906" cy="1529626"/>
      </dsp:txXfrm>
    </dsp:sp>
    <dsp:sp modelId="{2E4C86F2-8322-48AA-A61D-75DC9A2EC81C}">
      <dsp:nvSpPr>
        <dsp:cNvPr id="0" name=""/>
        <dsp:cNvSpPr/>
      </dsp:nvSpPr>
      <dsp:spPr>
        <a:xfrm>
          <a:off x="4083083" y="506848"/>
          <a:ext cx="699257" cy="69925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0CDA7E0-1CA0-482F-AAA9-B8692740EEB1}">
      <dsp:nvSpPr>
        <dsp:cNvPr id="0" name=""/>
        <dsp:cNvSpPr/>
      </dsp:nvSpPr>
      <dsp:spPr>
        <a:xfrm>
          <a:off x="3655759" y="1599613"/>
          <a:ext cx="1553906" cy="15296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b="0" i="0" kern="1200"/>
            <a:t>459 initiatives received money from us. Successful bidders recruited at least one volunteer 'Active at 60 Community Agent' with the flexibility to devise unique ways to encourage and inspire action to assist individuals live better lives in their later years. 60 Community Agents will assist individuals in their communities:​</a:t>
          </a:r>
          <a:endParaRPr lang="en-US" sz="1100" kern="1200"/>
        </a:p>
      </dsp:txBody>
      <dsp:txXfrm>
        <a:off x="3655759" y="1599613"/>
        <a:ext cx="1553906" cy="1529626"/>
      </dsp:txXfrm>
    </dsp:sp>
    <dsp:sp modelId="{DCE40601-9B3A-49BC-BD46-FB7F1C4FFC4C}">
      <dsp:nvSpPr>
        <dsp:cNvPr id="0" name=""/>
        <dsp:cNvSpPr/>
      </dsp:nvSpPr>
      <dsp:spPr>
        <a:xfrm>
          <a:off x="5908923" y="506848"/>
          <a:ext cx="699257" cy="69925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589B198-196A-454C-B455-160C133C2BAC}">
      <dsp:nvSpPr>
        <dsp:cNvPr id="0" name=""/>
        <dsp:cNvSpPr/>
      </dsp:nvSpPr>
      <dsp:spPr>
        <a:xfrm>
          <a:off x="5481599" y="1599613"/>
          <a:ext cx="1553906" cy="15296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b="0" i="0" kern="1200"/>
            <a:t>take the first step in trying something new​</a:t>
          </a:r>
          <a:endParaRPr lang="en-US" sz="1100" kern="1200"/>
        </a:p>
      </dsp:txBody>
      <dsp:txXfrm>
        <a:off x="5481599" y="1599613"/>
        <a:ext cx="1553906" cy="1529626"/>
      </dsp:txXfrm>
    </dsp:sp>
    <dsp:sp modelId="{E7489577-3892-425D-8754-2BC2AEF7B0A8}">
      <dsp:nvSpPr>
        <dsp:cNvPr id="0" name=""/>
        <dsp:cNvSpPr/>
      </dsp:nvSpPr>
      <dsp:spPr>
        <a:xfrm>
          <a:off x="7734763" y="506848"/>
          <a:ext cx="699257" cy="69925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6585A50-47CA-48DE-97EE-669045ECDD67}">
      <dsp:nvSpPr>
        <dsp:cNvPr id="0" name=""/>
        <dsp:cNvSpPr/>
      </dsp:nvSpPr>
      <dsp:spPr>
        <a:xfrm>
          <a:off x="7307439" y="1599613"/>
          <a:ext cx="1553906" cy="15296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b="0" i="0" kern="1200"/>
            <a:t>understand how they will benefit from being more active, engaged and contributing to their communities​</a:t>
          </a:r>
          <a:endParaRPr lang="en-US" sz="1100" kern="1200"/>
        </a:p>
      </dsp:txBody>
      <dsp:txXfrm>
        <a:off x="7307439" y="1599613"/>
        <a:ext cx="1553906" cy="1529626"/>
      </dsp:txXfrm>
    </dsp:sp>
    <dsp:sp modelId="{3B2ED2FC-1450-4528-A462-E8988D3A381B}">
      <dsp:nvSpPr>
        <dsp:cNvPr id="0" name=""/>
        <dsp:cNvSpPr/>
      </dsp:nvSpPr>
      <dsp:spPr>
        <a:xfrm>
          <a:off x="9560603" y="506848"/>
          <a:ext cx="699257" cy="699257"/>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991800B-CF55-4567-A2C9-A5F57C58B648}">
      <dsp:nvSpPr>
        <dsp:cNvPr id="0" name=""/>
        <dsp:cNvSpPr/>
      </dsp:nvSpPr>
      <dsp:spPr>
        <a:xfrm>
          <a:off x="9133278" y="1599613"/>
          <a:ext cx="1553906" cy="15296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b="0" i="0" kern="1200"/>
            <a:t>build social contacts to help being active part of their routine</a:t>
          </a:r>
          <a:endParaRPr lang="en-US" sz="1100" kern="1200"/>
        </a:p>
      </dsp:txBody>
      <dsp:txXfrm>
        <a:off x="9133278" y="1599613"/>
        <a:ext cx="1553906" cy="152962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E09397-774D-4802-9C03-562E239A4816}">
      <dsp:nvSpPr>
        <dsp:cNvPr id="0" name=""/>
        <dsp:cNvSpPr/>
      </dsp:nvSpPr>
      <dsp:spPr>
        <a:xfrm>
          <a:off x="0" y="2218"/>
          <a:ext cx="10691265" cy="97657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999C1A5-E1B1-44C2-A3A5-00DDABAC2D4C}">
      <dsp:nvSpPr>
        <dsp:cNvPr id="0" name=""/>
        <dsp:cNvSpPr/>
      </dsp:nvSpPr>
      <dsp:spPr>
        <a:xfrm>
          <a:off x="295414" y="221948"/>
          <a:ext cx="537643" cy="53711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DA5ECA9-6169-480B-9BD9-4D7825F2DC1C}">
      <dsp:nvSpPr>
        <dsp:cNvPr id="0" name=""/>
        <dsp:cNvSpPr/>
      </dsp:nvSpPr>
      <dsp:spPr>
        <a:xfrm>
          <a:off x="1128472" y="2218"/>
          <a:ext cx="9528611" cy="10376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814" tIns="109814" rIns="109814" bIns="109814" numCol="1" spcCol="1270" anchor="ctr" anchorCtr="0">
          <a:noAutofit/>
        </a:bodyPr>
        <a:lstStyle/>
        <a:p>
          <a:pPr marL="0" lvl="0" indent="0" algn="l" defTabSz="622300" rtl="0">
            <a:lnSpc>
              <a:spcPct val="100000"/>
            </a:lnSpc>
            <a:spcBef>
              <a:spcPct val="0"/>
            </a:spcBef>
            <a:spcAft>
              <a:spcPct val="35000"/>
            </a:spcAft>
            <a:buNone/>
          </a:pPr>
          <a:r>
            <a:rPr lang="en-GB" sz="1400" b="0" i="0" kern="1200">
              <a:latin typeface="Univers Condensed"/>
            </a:rPr>
            <a:t>The care</a:t>
          </a:r>
          <a:r>
            <a:rPr lang="en-GB" sz="1400" b="0" i="0" kern="1200"/>
            <a:t> and support of a person </a:t>
          </a:r>
          <a:r>
            <a:rPr lang="en-GB" sz="1400" b="0" i="0" kern="1200">
              <a:latin typeface="Univers Condensed"/>
            </a:rPr>
            <a:t>starting from first diagnosis </a:t>
          </a:r>
          <a:r>
            <a:rPr lang="en-GB" sz="1400" b="0" i="0" kern="1200"/>
            <a:t>with a life-limiting (terminal) illness.</a:t>
          </a:r>
          <a:r>
            <a:rPr lang="en-GB" sz="1400" b="0" i="0" kern="1200">
              <a:latin typeface="Univers Condensed"/>
            </a:rPr>
            <a:t> </a:t>
          </a:r>
          <a:endParaRPr lang="en-US" sz="1400" b="0" i="0" kern="1200">
            <a:latin typeface="Univers Condensed"/>
          </a:endParaRPr>
        </a:p>
      </dsp:txBody>
      <dsp:txXfrm>
        <a:off x="1128472" y="2218"/>
        <a:ext cx="9528611" cy="1037614"/>
      </dsp:txXfrm>
    </dsp:sp>
    <dsp:sp modelId="{4EE2FC22-58D2-4D46-B7F1-06234ECF1742}">
      <dsp:nvSpPr>
        <dsp:cNvPr id="0" name=""/>
        <dsp:cNvSpPr/>
      </dsp:nvSpPr>
      <dsp:spPr>
        <a:xfrm>
          <a:off x="0" y="1299236"/>
          <a:ext cx="10691265" cy="97657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CA2E0E9-F420-4613-AA9F-DE86B2C6F9E2}">
      <dsp:nvSpPr>
        <dsp:cNvPr id="0" name=""/>
        <dsp:cNvSpPr/>
      </dsp:nvSpPr>
      <dsp:spPr>
        <a:xfrm>
          <a:off x="295414" y="1518966"/>
          <a:ext cx="537643" cy="537118"/>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672D0AE-DEB5-445C-99D0-8BC908B4537D}">
      <dsp:nvSpPr>
        <dsp:cNvPr id="0" name=""/>
        <dsp:cNvSpPr/>
      </dsp:nvSpPr>
      <dsp:spPr>
        <a:xfrm>
          <a:off x="1128472" y="1299236"/>
          <a:ext cx="9528611" cy="10376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814" tIns="109814" rIns="109814" bIns="109814" numCol="1" spcCol="1270" anchor="ctr" anchorCtr="0">
          <a:noAutofit/>
        </a:bodyPr>
        <a:lstStyle/>
        <a:p>
          <a:pPr marL="0" lvl="0" indent="0" algn="l" defTabSz="622300">
            <a:lnSpc>
              <a:spcPct val="100000"/>
            </a:lnSpc>
            <a:spcBef>
              <a:spcPct val="0"/>
            </a:spcBef>
            <a:spcAft>
              <a:spcPct val="35000"/>
            </a:spcAft>
            <a:buNone/>
          </a:pPr>
          <a:r>
            <a:rPr lang="en-GB" sz="1400" b="0" i="0" kern="1200"/>
            <a:t>End of life care is part of palliative care and is the treatment, care and support</a:t>
          </a:r>
          <a:r>
            <a:rPr lang="en-GB" sz="1400" b="0" i="0" kern="1200">
              <a:latin typeface="Univers Condensed"/>
            </a:rPr>
            <a:t>.</a:t>
          </a:r>
          <a:endParaRPr lang="en-GB" sz="1400" kern="1200"/>
        </a:p>
      </dsp:txBody>
      <dsp:txXfrm>
        <a:off x="1128472" y="1299236"/>
        <a:ext cx="9528611" cy="1037614"/>
      </dsp:txXfrm>
    </dsp:sp>
    <dsp:sp modelId="{F28CD018-D6AC-4388-8DA3-750E8D06E044}">
      <dsp:nvSpPr>
        <dsp:cNvPr id="0" name=""/>
        <dsp:cNvSpPr/>
      </dsp:nvSpPr>
      <dsp:spPr>
        <a:xfrm>
          <a:off x="0" y="2596254"/>
          <a:ext cx="10691265" cy="97657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1D31779-97E7-46BD-9456-3C5AF36CF4B7}">
      <dsp:nvSpPr>
        <dsp:cNvPr id="0" name=""/>
        <dsp:cNvSpPr/>
      </dsp:nvSpPr>
      <dsp:spPr>
        <a:xfrm>
          <a:off x="295703" y="2815984"/>
          <a:ext cx="537643" cy="53711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5F6448C-A070-4414-B486-FBE53676ED64}">
      <dsp:nvSpPr>
        <dsp:cNvPr id="0" name=""/>
        <dsp:cNvSpPr/>
      </dsp:nvSpPr>
      <dsp:spPr>
        <a:xfrm>
          <a:off x="1129050" y="2596254"/>
          <a:ext cx="9491648" cy="10376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814" tIns="109814" rIns="109814" bIns="109814" numCol="1" spcCol="1270" anchor="ctr" anchorCtr="0">
          <a:noAutofit/>
        </a:bodyPr>
        <a:lstStyle/>
        <a:p>
          <a:pPr marL="0" lvl="0" indent="0" algn="l" defTabSz="622300" rtl="0">
            <a:lnSpc>
              <a:spcPct val="100000"/>
            </a:lnSpc>
            <a:spcBef>
              <a:spcPct val="0"/>
            </a:spcBef>
            <a:spcAft>
              <a:spcPct val="35000"/>
            </a:spcAft>
            <a:buNone/>
          </a:pPr>
          <a:r>
            <a:rPr lang="en-GB" sz="1400" b="0" i="0" kern="1200"/>
            <a:t>An   individual's   physical,   psychological,   social,   and   spiritual needs  should be  identified and met  during   </a:t>
          </a:r>
          <a:r>
            <a:rPr lang="en-GB" sz="1400" b="0" i="0" kern="1200">
              <a:latin typeface="Univers Condensed"/>
            </a:rPr>
            <a:t>palliative and end-of-life</a:t>
          </a:r>
          <a:r>
            <a:rPr lang="en-GB" sz="1400" b="0" i="0" kern="1200"/>
            <a:t> care Managing the needs of most people </a:t>
          </a:r>
          <a:r>
            <a:rPr lang="en-GB" sz="1400" b="0" i="0" kern="1200">
              <a:latin typeface="Univers Condensed"/>
            </a:rPr>
            <a:t>may</a:t>
          </a:r>
          <a:r>
            <a:rPr lang="en-GB" sz="1400" b="0" i="0" kern="1200"/>
            <a:t> </a:t>
          </a:r>
          <a:r>
            <a:rPr lang="en-GB" sz="1400" b="0" i="0" kern="1200">
              <a:latin typeface="Univers Condensed"/>
            </a:rPr>
            <a:t>require different</a:t>
          </a:r>
          <a:r>
            <a:rPr lang="en-GB" sz="1400" b="0" i="0" kern="1200"/>
            <a:t> members of a multidisciplinary team</a:t>
          </a:r>
          <a:r>
            <a:rPr lang="en-GB" sz="1400" kern="1200">
              <a:latin typeface="Univers Condensed"/>
            </a:rPr>
            <a:t>. </a:t>
          </a:r>
          <a:r>
            <a:rPr lang="en-GB" sz="1400" kern="1200"/>
            <a:t>As a result, someone living with a terminal illness may have different health and social care professionals, volunteers, as well as friends and family members involved in their care.</a:t>
          </a:r>
          <a:endParaRPr lang="en-US" sz="1400" kern="1200"/>
        </a:p>
      </dsp:txBody>
      <dsp:txXfrm>
        <a:off x="1129050" y="2596254"/>
        <a:ext cx="9491648" cy="103761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AC3FC8D-D2DB-4E8A-8520-A6DE6137377C}">
      <dsp:nvSpPr>
        <dsp:cNvPr id="0" name=""/>
        <dsp:cNvSpPr/>
      </dsp:nvSpPr>
      <dsp:spPr>
        <a:xfrm>
          <a:off x="0" y="443"/>
          <a:ext cx="10691265" cy="103862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57BB25C-58C4-4BA9-B323-CED9E37FFE16}">
      <dsp:nvSpPr>
        <dsp:cNvPr id="0" name=""/>
        <dsp:cNvSpPr/>
      </dsp:nvSpPr>
      <dsp:spPr>
        <a:xfrm>
          <a:off x="314185" y="234135"/>
          <a:ext cx="571245" cy="57124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C039D4D-227E-4068-9A74-0B649A1F8A12}">
      <dsp:nvSpPr>
        <dsp:cNvPr id="0" name=""/>
        <dsp:cNvSpPr/>
      </dsp:nvSpPr>
      <dsp:spPr>
        <a:xfrm>
          <a:off x="1199616" y="443"/>
          <a:ext cx="9491648" cy="10386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922" tIns="109922" rIns="109922" bIns="109922" numCol="1" spcCol="1270" anchor="ctr" anchorCtr="0">
          <a:noAutofit/>
        </a:bodyPr>
        <a:lstStyle/>
        <a:p>
          <a:pPr marL="0" lvl="0" indent="0" algn="l" defTabSz="666750">
            <a:lnSpc>
              <a:spcPct val="90000"/>
            </a:lnSpc>
            <a:spcBef>
              <a:spcPct val="0"/>
            </a:spcBef>
            <a:spcAft>
              <a:spcPct val="35000"/>
            </a:spcAft>
            <a:buNone/>
          </a:pPr>
          <a:r>
            <a:rPr lang="en-US" sz="1500" kern="1200">
              <a:latin typeface="Arial"/>
              <a:cs typeface="Arial"/>
            </a:rPr>
            <a:t>Throughout the world, the United Kingdom is regarded as a world leader in palliative and end-of-life care provision and research. However, gaps do exist in the UK as well as more sophisticated countries, which illustrates how all governments face the same challenges. </a:t>
          </a:r>
        </a:p>
      </dsp:txBody>
      <dsp:txXfrm>
        <a:off x="1199616" y="443"/>
        <a:ext cx="9491648" cy="1038628"/>
      </dsp:txXfrm>
    </dsp:sp>
    <dsp:sp modelId="{637765B3-1443-4FEB-85C3-8D537DEB72B5}">
      <dsp:nvSpPr>
        <dsp:cNvPr id="0" name=""/>
        <dsp:cNvSpPr/>
      </dsp:nvSpPr>
      <dsp:spPr>
        <a:xfrm>
          <a:off x="0" y="1298729"/>
          <a:ext cx="10691265" cy="103862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F4BFF8F-4698-4D17-AAD5-9E0A130C490D}">
      <dsp:nvSpPr>
        <dsp:cNvPr id="0" name=""/>
        <dsp:cNvSpPr/>
      </dsp:nvSpPr>
      <dsp:spPr>
        <a:xfrm>
          <a:off x="314185" y="1532421"/>
          <a:ext cx="571245" cy="57124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91B77D2-EC5F-4D7F-A63F-1CA6857717C1}">
      <dsp:nvSpPr>
        <dsp:cNvPr id="0" name=""/>
        <dsp:cNvSpPr/>
      </dsp:nvSpPr>
      <dsp:spPr>
        <a:xfrm>
          <a:off x="1199616" y="1298729"/>
          <a:ext cx="9491648" cy="10386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922" tIns="109922" rIns="109922" bIns="109922" numCol="1" spcCol="1270" anchor="ctr" anchorCtr="0">
          <a:noAutofit/>
        </a:bodyPr>
        <a:lstStyle/>
        <a:p>
          <a:pPr marL="0" lvl="0" indent="0" algn="l" defTabSz="666750" rtl="0">
            <a:lnSpc>
              <a:spcPct val="90000"/>
            </a:lnSpc>
            <a:spcBef>
              <a:spcPct val="0"/>
            </a:spcBef>
            <a:spcAft>
              <a:spcPct val="35000"/>
            </a:spcAft>
            <a:buNone/>
          </a:pPr>
          <a:r>
            <a:rPr lang="en-US" sz="1500" kern="1200">
              <a:latin typeface="Arial"/>
              <a:cs typeface="Arial"/>
            </a:rPr>
            <a:t>According to recent national guidelines, palliative care is a major priority for the National Health Service (NHS) in the UK as well as many other countries </a:t>
          </a:r>
        </a:p>
      </dsp:txBody>
      <dsp:txXfrm>
        <a:off x="1199616" y="1298729"/>
        <a:ext cx="9491648" cy="1038628"/>
      </dsp:txXfrm>
    </dsp:sp>
    <dsp:sp modelId="{5D6CD7D9-F51C-4BED-85B7-3EE442341275}">
      <dsp:nvSpPr>
        <dsp:cNvPr id="0" name=""/>
        <dsp:cNvSpPr/>
      </dsp:nvSpPr>
      <dsp:spPr>
        <a:xfrm>
          <a:off x="0" y="2597015"/>
          <a:ext cx="10691265" cy="103862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ED57609-C14C-4307-9F24-C66B59468195}">
      <dsp:nvSpPr>
        <dsp:cNvPr id="0" name=""/>
        <dsp:cNvSpPr/>
      </dsp:nvSpPr>
      <dsp:spPr>
        <a:xfrm>
          <a:off x="314185" y="2830706"/>
          <a:ext cx="571245" cy="57124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19B826B-D425-4068-8878-5957E6F2CF01}">
      <dsp:nvSpPr>
        <dsp:cNvPr id="0" name=""/>
        <dsp:cNvSpPr/>
      </dsp:nvSpPr>
      <dsp:spPr>
        <a:xfrm>
          <a:off x="1199616" y="2597015"/>
          <a:ext cx="9491648" cy="10386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922" tIns="109922" rIns="109922" bIns="109922" numCol="1" spcCol="1270" anchor="ctr" anchorCtr="0">
          <a:noAutofit/>
        </a:bodyPr>
        <a:lstStyle/>
        <a:p>
          <a:pPr marL="0" lvl="0" indent="0" algn="l" defTabSz="666750">
            <a:lnSpc>
              <a:spcPct val="90000"/>
            </a:lnSpc>
            <a:spcBef>
              <a:spcPct val="0"/>
            </a:spcBef>
            <a:spcAft>
              <a:spcPct val="35000"/>
            </a:spcAft>
            <a:buNone/>
          </a:pPr>
          <a:r>
            <a:rPr lang="en-US" sz="1500" kern="1200">
              <a:latin typeface="Arial"/>
              <a:cs typeface="Arial"/>
            </a:rPr>
            <a:t>An assessment of end-of-life care in the United Kingdom revealed grave concerns about the lack of research in this field and the underutilization of current studies. Research in this area is underfunded in comparison to studies into life-limiting disorders and their cures. There is little funding available for non-cancer conditions, with approximately 0.3% of the £500 million spent on cancer research going towards palliative care.</a:t>
          </a:r>
        </a:p>
      </dsp:txBody>
      <dsp:txXfrm>
        <a:off x="1199616" y="2597015"/>
        <a:ext cx="9491648" cy="103862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1F019A-05AD-44F1-826C-B6C30C9847A2}">
      <dsp:nvSpPr>
        <dsp:cNvPr id="0" name=""/>
        <dsp:cNvSpPr/>
      </dsp:nvSpPr>
      <dsp:spPr>
        <a:xfrm>
          <a:off x="0" y="3807"/>
          <a:ext cx="6172199" cy="81100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944CF2C-487B-449E-AA94-B187B44C6A2A}">
      <dsp:nvSpPr>
        <dsp:cNvPr id="0" name=""/>
        <dsp:cNvSpPr/>
      </dsp:nvSpPr>
      <dsp:spPr>
        <a:xfrm>
          <a:off x="245328" y="186282"/>
          <a:ext cx="446050" cy="44605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953AEB9-3D43-436D-AE5F-B4B50C6D235E}">
      <dsp:nvSpPr>
        <dsp:cNvPr id="0" name=""/>
        <dsp:cNvSpPr/>
      </dsp:nvSpPr>
      <dsp:spPr>
        <a:xfrm>
          <a:off x="936706" y="3807"/>
          <a:ext cx="5235493" cy="8110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31" tIns="85831" rIns="85831" bIns="85831" numCol="1" spcCol="1270" anchor="ctr" anchorCtr="0">
          <a:noAutofit/>
        </a:bodyPr>
        <a:lstStyle/>
        <a:p>
          <a:pPr marL="0" lvl="0" indent="0" algn="l" defTabSz="844550">
            <a:lnSpc>
              <a:spcPct val="90000"/>
            </a:lnSpc>
            <a:spcBef>
              <a:spcPct val="0"/>
            </a:spcBef>
            <a:spcAft>
              <a:spcPct val="35000"/>
            </a:spcAft>
            <a:buNone/>
          </a:pPr>
          <a:r>
            <a:rPr lang="en-US" sz="1900" kern="1200"/>
            <a:t>Equality act </a:t>
          </a:r>
        </a:p>
      </dsp:txBody>
      <dsp:txXfrm>
        <a:off x="936706" y="3807"/>
        <a:ext cx="5235493" cy="811001"/>
      </dsp:txXfrm>
    </dsp:sp>
    <dsp:sp modelId="{1040C412-65A4-454D-893E-F28FA8877DA0}">
      <dsp:nvSpPr>
        <dsp:cNvPr id="0" name=""/>
        <dsp:cNvSpPr/>
      </dsp:nvSpPr>
      <dsp:spPr>
        <a:xfrm>
          <a:off x="0" y="1017559"/>
          <a:ext cx="6172199" cy="81100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DEEAC21-71CE-402C-A7A3-F5666EF1DDD3}">
      <dsp:nvSpPr>
        <dsp:cNvPr id="0" name=""/>
        <dsp:cNvSpPr/>
      </dsp:nvSpPr>
      <dsp:spPr>
        <a:xfrm>
          <a:off x="245328" y="1200034"/>
          <a:ext cx="446050" cy="44605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07EA5BA-7F78-4235-97D5-69CC760125BB}">
      <dsp:nvSpPr>
        <dsp:cNvPr id="0" name=""/>
        <dsp:cNvSpPr/>
      </dsp:nvSpPr>
      <dsp:spPr>
        <a:xfrm>
          <a:off x="936706" y="1017559"/>
          <a:ext cx="5235493" cy="8110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31" tIns="85831" rIns="85831" bIns="85831" numCol="1" spcCol="1270" anchor="ctr" anchorCtr="0">
          <a:noAutofit/>
        </a:bodyPr>
        <a:lstStyle/>
        <a:p>
          <a:pPr marL="0" lvl="0" indent="0" algn="l" defTabSz="844550">
            <a:lnSpc>
              <a:spcPct val="90000"/>
            </a:lnSpc>
            <a:spcBef>
              <a:spcPct val="0"/>
            </a:spcBef>
            <a:spcAft>
              <a:spcPct val="35000"/>
            </a:spcAft>
            <a:buNone/>
          </a:pPr>
          <a:r>
            <a:rPr lang="en-US" sz="1900" kern="1200"/>
            <a:t>The care act </a:t>
          </a:r>
        </a:p>
      </dsp:txBody>
      <dsp:txXfrm>
        <a:off x="936706" y="1017559"/>
        <a:ext cx="5235493" cy="811001"/>
      </dsp:txXfrm>
    </dsp:sp>
    <dsp:sp modelId="{2A125814-B22C-40B3-9B4F-10623F177367}">
      <dsp:nvSpPr>
        <dsp:cNvPr id="0" name=""/>
        <dsp:cNvSpPr/>
      </dsp:nvSpPr>
      <dsp:spPr>
        <a:xfrm>
          <a:off x="0" y="2031311"/>
          <a:ext cx="6172199" cy="81100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50FED30-9100-4886-922B-67E6AD55B99C}">
      <dsp:nvSpPr>
        <dsp:cNvPr id="0" name=""/>
        <dsp:cNvSpPr/>
      </dsp:nvSpPr>
      <dsp:spPr>
        <a:xfrm>
          <a:off x="245328" y="2213787"/>
          <a:ext cx="446050" cy="44605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96D37AC-AD40-4D75-A0BE-7287D99A76A9}">
      <dsp:nvSpPr>
        <dsp:cNvPr id="0" name=""/>
        <dsp:cNvSpPr/>
      </dsp:nvSpPr>
      <dsp:spPr>
        <a:xfrm>
          <a:off x="936706" y="2031311"/>
          <a:ext cx="5235493" cy="8110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31" tIns="85831" rIns="85831" bIns="85831" numCol="1" spcCol="1270" anchor="ctr" anchorCtr="0">
          <a:noAutofit/>
        </a:bodyPr>
        <a:lstStyle/>
        <a:p>
          <a:pPr marL="0" lvl="0" indent="0" algn="l" defTabSz="844550">
            <a:lnSpc>
              <a:spcPct val="90000"/>
            </a:lnSpc>
            <a:spcBef>
              <a:spcPct val="0"/>
            </a:spcBef>
            <a:spcAft>
              <a:spcPct val="35000"/>
            </a:spcAft>
            <a:buNone/>
          </a:pPr>
          <a:r>
            <a:rPr lang="en-US" sz="1900" kern="1200"/>
            <a:t>The human rights act </a:t>
          </a:r>
        </a:p>
      </dsp:txBody>
      <dsp:txXfrm>
        <a:off x="936706" y="2031311"/>
        <a:ext cx="5235493" cy="811001"/>
      </dsp:txXfrm>
    </dsp:sp>
    <dsp:sp modelId="{7E3B8558-E928-4C7A-ADBE-31618A57942E}">
      <dsp:nvSpPr>
        <dsp:cNvPr id="0" name=""/>
        <dsp:cNvSpPr/>
      </dsp:nvSpPr>
      <dsp:spPr>
        <a:xfrm>
          <a:off x="0" y="3045063"/>
          <a:ext cx="6172199" cy="81100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180D341-C525-4CFA-924A-691AC7A7261B}">
      <dsp:nvSpPr>
        <dsp:cNvPr id="0" name=""/>
        <dsp:cNvSpPr/>
      </dsp:nvSpPr>
      <dsp:spPr>
        <a:xfrm>
          <a:off x="245328" y="3227539"/>
          <a:ext cx="446050" cy="44605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2F4A82C-EB29-407E-B86C-8160B44FDFD3}">
      <dsp:nvSpPr>
        <dsp:cNvPr id="0" name=""/>
        <dsp:cNvSpPr/>
      </dsp:nvSpPr>
      <dsp:spPr>
        <a:xfrm>
          <a:off x="936706" y="3045063"/>
          <a:ext cx="5235493" cy="8110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31" tIns="85831" rIns="85831" bIns="85831" numCol="1" spcCol="1270" anchor="ctr" anchorCtr="0">
          <a:noAutofit/>
        </a:bodyPr>
        <a:lstStyle/>
        <a:p>
          <a:pPr marL="0" lvl="0" indent="0" algn="l" defTabSz="844550">
            <a:lnSpc>
              <a:spcPct val="90000"/>
            </a:lnSpc>
            <a:spcBef>
              <a:spcPct val="0"/>
            </a:spcBef>
            <a:spcAft>
              <a:spcPct val="35000"/>
            </a:spcAft>
            <a:buNone/>
          </a:pPr>
          <a:r>
            <a:rPr lang="en-US" sz="1900" kern="1200"/>
            <a:t>Disengagement theory </a:t>
          </a:r>
        </a:p>
      </dsp:txBody>
      <dsp:txXfrm>
        <a:off x="936706" y="3045063"/>
        <a:ext cx="5235493" cy="811001"/>
      </dsp:txXfrm>
    </dsp:sp>
    <dsp:sp modelId="{366BF8E5-34C4-41CD-8E03-10D5FF847130}">
      <dsp:nvSpPr>
        <dsp:cNvPr id="0" name=""/>
        <dsp:cNvSpPr/>
      </dsp:nvSpPr>
      <dsp:spPr>
        <a:xfrm>
          <a:off x="0" y="4058815"/>
          <a:ext cx="6172199" cy="81100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C05F882-934E-4154-A0D1-BEF3BA4A688E}">
      <dsp:nvSpPr>
        <dsp:cNvPr id="0" name=""/>
        <dsp:cNvSpPr/>
      </dsp:nvSpPr>
      <dsp:spPr>
        <a:xfrm>
          <a:off x="245328" y="4241291"/>
          <a:ext cx="446050" cy="44605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BBCDDDE-55F5-442E-8A81-BF9BBEA90074}">
      <dsp:nvSpPr>
        <dsp:cNvPr id="0" name=""/>
        <dsp:cNvSpPr/>
      </dsp:nvSpPr>
      <dsp:spPr>
        <a:xfrm>
          <a:off x="936706" y="4058815"/>
          <a:ext cx="5235493" cy="8110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31" tIns="85831" rIns="85831" bIns="85831" numCol="1" spcCol="1270" anchor="ctr" anchorCtr="0">
          <a:noAutofit/>
        </a:bodyPr>
        <a:lstStyle/>
        <a:p>
          <a:pPr marL="0" lvl="0" indent="0" algn="l" defTabSz="844550" rtl="0">
            <a:lnSpc>
              <a:spcPct val="90000"/>
            </a:lnSpc>
            <a:spcBef>
              <a:spcPct val="0"/>
            </a:spcBef>
            <a:spcAft>
              <a:spcPct val="35000"/>
            </a:spcAft>
            <a:buNone/>
          </a:pPr>
          <a:r>
            <a:rPr lang="en-US" sz="1900" kern="1200">
              <a:latin typeface="Univers Condensed"/>
            </a:rPr>
            <a:t>Activity theory</a:t>
          </a:r>
          <a:endParaRPr lang="en-US" sz="1900" kern="1200"/>
        </a:p>
      </dsp:txBody>
      <dsp:txXfrm>
        <a:off x="936706" y="4058815"/>
        <a:ext cx="5235493" cy="811001"/>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31CE6F97-29C9-412E-8001-1B8E16FF91B7}" type="datetime1">
              <a:rPr lang="en-GB" smtClean="0"/>
              <a:t>28/06/2024</a:t>
            </a:fld>
            <a:endParaRPr lang="en-GB"/>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B8D331BE-4A26-441F-AE74-A51A4C94AC14}" type="slidenum">
              <a:rPr lang="en-GB" smtClean="0"/>
              <a:t>‹#›</a:t>
            </a:fld>
            <a:endParaRPr lang="en-GB"/>
          </a:p>
        </p:txBody>
      </p:sp>
    </p:spTree>
    <p:extLst>
      <p:ext uri="{BB962C8B-B14F-4D97-AF65-F5344CB8AC3E}">
        <p14:creationId xmlns:p14="http://schemas.microsoft.com/office/powerpoint/2010/main" val="46121788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EDBEA41-066E-428B-A966-D5F5F1E61DD0}" type="datetime1">
              <a:rPr lang="en-GB" smtClean="0"/>
              <a:pPr/>
              <a:t>28/06/2024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BF6B3765-1535-41FB-A927-AAD2D1E85382}" type="slidenum">
              <a:rPr lang="en-GB" noProof="0" smtClean="0"/>
              <a:t>‹#›</a:t>
            </a:fld>
            <a:endParaRPr lang="en-GB" noProof="0"/>
          </a:p>
        </p:txBody>
      </p:sp>
    </p:spTree>
    <p:extLst>
      <p:ext uri="{BB962C8B-B14F-4D97-AF65-F5344CB8AC3E}">
        <p14:creationId xmlns:p14="http://schemas.microsoft.com/office/powerpoint/2010/main" val="31701522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10"/>
          </p:nvPr>
        </p:nvSpPr>
        <p:spPr/>
        <p:txBody>
          <a:bodyPr rtlCol="0"/>
          <a:lstStyle/>
          <a:p>
            <a:pPr rtl="0"/>
            <a:fld id="{BF6B3765-1535-41FB-A927-AAD2D1E85382}" type="slidenum">
              <a:rPr lang="en-GB" smtClean="0"/>
              <a:t>1</a:t>
            </a:fld>
            <a:endParaRPr lang="en-GB"/>
          </a:p>
        </p:txBody>
      </p:sp>
    </p:spTree>
    <p:extLst>
      <p:ext uri="{BB962C8B-B14F-4D97-AF65-F5344CB8AC3E}">
        <p14:creationId xmlns:p14="http://schemas.microsoft.com/office/powerpoint/2010/main" val="29942715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10"/>
          </p:nvPr>
        </p:nvSpPr>
        <p:spPr/>
        <p:txBody>
          <a:bodyPr rtlCol="0"/>
          <a:lstStyle/>
          <a:p>
            <a:pPr rtl="0"/>
            <a:fld id="{BF6B3765-1535-41FB-A927-AAD2D1E85382}" type="slidenum">
              <a:rPr lang="en-GB" smtClean="0"/>
              <a:t>4</a:t>
            </a:fld>
            <a:endParaRPr lang="en-GB"/>
          </a:p>
        </p:txBody>
      </p:sp>
    </p:spTree>
    <p:extLst>
      <p:ext uri="{BB962C8B-B14F-4D97-AF65-F5344CB8AC3E}">
        <p14:creationId xmlns:p14="http://schemas.microsoft.com/office/powerpoint/2010/main" val="26312090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678426" y="889820"/>
            <a:ext cx="9989574" cy="3598606"/>
          </a:xfrm>
        </p:spPr>
        <p:txBody>
          <a:bodyPr anchor="t">
            <a:normAutofit/>
          </a:bodyPr>
          <a:lstStyle>
            <a:lvl1pPr algn="l">
              <a:defRPr sz="5400"/>
            </a:lvl1pPr>
          </a:lstStyle>
          <a:p>
            <a:r>
              <a:rPr lang="en-US"/>
              <a:t>Click to edit Master title style</a:t>
            </a:r>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678426"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12575099-B3AD-44D7-919B-BCB6DC3E7F21}" type="datetimeFigureOut">
              <a:rPr lang="en-US" dirty="0"/>
              <a:t>6/28/2024</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1112527530"/>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2A4BF121-2723-4D35-ADA9-215CD054C4BC}" type="datetimeFigureOut">
              <a:rPr lang="en-US" dirty="0"/>
              <a:t>6/28/2024</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225378546"/>
      </p:ext>
    </p:extLst>
  </p:cSld>
  <p:clrMapOvr>
    <a:masterClrMapping/>
  </p:clrMapOvr>
  <p:extLst>
    <p:ext uri="{DCECCB84-F9BA-43D5-87BE-67443E8EF086}">
      <p15:sldGuideLst xmlns:p15="http://schemas.microsoft.com/office/powerpoint/2012/main"/>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C54F54BA-4BC6-480F-839C-951A49B248A9}" type="datetimeFigureOut">
              <a:rPr lang="en-US" dirty="0"/>
              <a:t>6/28/2024</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981554796"/>
      </p:ext>
    </p:extLst>
  </p:cSld>
  <p:clrMapOvr>
    <a:masterClrMapping/>
  </p:clrMapOvr>
  <p:extLst>
    <p:ext uri="{DCECCB84-F9BA-43D5-87BE-67443E8EF086}">
      <p15:sldGuideLst xmlns:p15="http://schemas.microsoft.com/office/powerpoint/2012/main"/>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22096"/>
            <a:ext cx="10691265" cy="1127930"/>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15383" y="2128684"/>
            <a:ext cx="5304417" cy="38444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72200" y="2128684"/>
            <a:ext cx="5219700" cy="38444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0F9DD0EA-4726-4440-BF9D-E88296FC3068}" type="datetimeFigureOut">
              <a:rPr lang="en-US" dirty="0"/>
              <a:t>6/28/2024</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3273240181"/>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685887" y="929148"/>
            <a:ext cx="10640005" cy="761540"/>
          </a:xfrm>
        </p:spPr>
        <p:txBody>
          <a:bodyPr/>
          <a:lstStyle/>
          <a:p>
            <a:r>
              <a:rPr lang="en-US"/>
              <a:t>Click to edit Master title style</a:t>
            </a:r>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15384" y="1681163"/>
            <a:ext cx="5282192" cy="657225"/>
          </a:xfrm>
        </p:spPr>
        <p:txBody>
          <a:bodyPr anchor="b">
            <a:normAutofit/>
          </a:bodyPr>
          <a:lstStyle>
            <a:lvl1pPr marL="0" indent="0">
              <a:buNone/>
              <a:defRPr sz="1600" b="1">
                <a:latin typeface="+mj-lt"/>
              </a:defRPr>
            </a:lvl1pPr>
            <a:lvl2pPr marL="457200" indent="0">
              <a:buNone/>
              <a:defRPr sz="1600" b="1"/>
            </a:lvl2pPr>
            <a:lvl3pPr marL="914400" indent="0">
              <a:buNone/>
              <a:defRPr sz="16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15384" y="2505075"/>
            <a:ext cx="5282192" cy="34237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72200" y="1681163"/>
            <a:ext cx="5183188" cy="657225"/>
          </a:xfrm>
        </p:spPr>
        <p:txBody>
          <a:bodyPr anchor="b">
            <a:normAutofit/>
          </a:bodyPr>
          <a:lstStyle>
            <a:lvl1pPr marL="0" indent="0">
              <a:buNone/>
              <a:defRPr sz="1600" b="1">
                <a:latin typeface="+mj-lt"/>
              </a:defRPr>
            </a:lvl1pPr>
            <a:lvl2pPr marL="457200" indent="0">
              <a:buNone/>
              <a:defRPr sz="1600" b="1"/>
            </a:lvl2pPr>
            <a:lvl3pPr marL="914400" indent="0">
              <a:buNone/>
              <a:defRPr sz="16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72200" y="2505075"/>
            <a:ext cx="5183188" cy="34237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19CAD10D-99D1-46B2-A85A-C16850FCF8CF}" type="datetimeFigureOut">
              <a:rPr lang="en-US" dirty="0"/>
              <a:t>6/28/2024</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r>
              <a:rPr lang="en-US"/>
              <a:t>
              </a:t>
            </a:r>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5539276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48C67E51-34D6-4E3D-8F41-CC63EA446EDD}" type="datetimeFigureOut">
              <a:rPr lang="en-US" dirty="0"/>
              <a:t>6/28/2024</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r>
              <a:rPr lang="en-US"/>
              <a:t>
              </a:t>
            </a:r>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37266553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8D49E550-CE3F-497F-B953-7DE0932F91C0}" type="datetimeFigureOut">
              <a:rPr lang="en-US" dirty="0"/>
              <a:t>6/28/2024</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31528855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678426" y="781665"/>
            <a:ext cx="4093599" cy="1223452"/>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688258" y="2315497"/>
            <a:ext cx="4093599" cy="355349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217A0BF4-BAA0-4539-95F2-9C4277F97478}" type="datetimeFigureOut">
              <a:rPr lang="en-US" dirty="0"/>
              <a:t>6/28/2024</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2315254823"/>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683342" y="1066800"/>
            <a:ext cx="4103431" cy="1317523"/>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905F473-761A-4002-AF70-9FF878D0139E}"/>
              </a:ext>
            </a:extLst>
          </p:cNvPr>
          <p:cNvSpPr>
            <a:spLocks noGrp="1" noChangeAspect="1"/>
          </p:cNvSpPr>
          <p:nvPr>
            <p:ph type="pic" idx="1"/>
          </p:nvPr>
        </p:nvSpPr>
        <p:spPr>
          <a:xfrm>
            <a:off x="5183188" y="1066800"/>
            <a:ext cx="6172200" cy="4794250"/>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683342"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52E9884E-D945-496C-84BE-49C61F78F9EC}" type="datetimeFigureOut">
              <a:rPr lang="en-US" dirty="0"/>
              <a:t>6/28/2024</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2962530867"/>
      </p:ext>
    </p:extLst>
  </p:cSld>
  <p:clrMapOvr>
    <a:masterClrMapping/>
  </p:clrMapOvr>
  <p:extLst>
    <p:ext uri="{DCECCB84-F9BA-43D5-87BE-67443E8EF086}">
      <p15:sldGuideLst xmlns:p15="http://schemas.microsoft.com/office/powerpoint/2012/main"/>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F18115DA-6CBC-4AEF-A85F-371C66916CF8}" type="datetimeFigureOut">
              <a:rPr lang="en-US" dirty="0"/>
              <a:t>6/28/2024</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122499966"/>
      </p:ext>
    </p:extLst>
  </p:cSld>
  <p:clrMapOvr>
    <a:masterClrMapping/>
  </p:clrMapOvr>
  <p:extLst>
    <p:ext uri="{DCECCB84-F9BA-43D5-87BE-67443E8EF086}">
      <p15:sldGuideLst xmlns:p15="http://schemas.microsoft.com/office/powerpoint/2012/main"/>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838200" y="997973"/>
            <a:ext cx="8404122"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2A6007E4-95E8-4ABC-B20B-51235318A487}" type="datetimeFigureOut">
              <a:rPr lang="en-US" dirty="0"/>
              <a:t>6/28/2024</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1398569617"/>
      </p:ext>
    </p:extLst>
  </p:cSld>
  <p:clrMapOvr>
    <a:masterClrMapping/>
  </p:clrMapOvr>
  <p:extLst>
    <p:ext uri="{DCECCB84-F9BA-43D5-87BE-67443E8EF086}">
      <p15:sldGuideLst xmlns:p15="http://schemas.microsoft.com/office/powerpoint/2012/main"/>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22096"/>
            <a:ext cx="10691265" cy="137103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93126"/>
            <a:ext cx="10691265" cy="363608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92594" cy="365125"/>
          </a:xfrm>
          <a:prstGeom prst="rect">
            <a:avLst/>
          </a:prstGeom>
        </p:spPr>
        <p:txBody>
          <a:bodyPr vert="horz" lIns="91440" tIns="45720" rIns="91440" bIns="45720" rtlCol="0" anchor="ctr"/>
          <a:lstStyle>
            <a:lvl1pPr algn="r">
              <a:defRPr sz="1050">
                <a:solidFill>
                  <a:schemeClr val="tx1"/>
                </a:solidFill>
                <a:latin typeface="+mj-lt"/>
              </a:defRPr>
            </a:lvl1pPr>
          </a:lstStyle>
          <a:p>
            <a:fld id="{CD438618-DEE5-47CF-A8B2-A9E090D503CD}" type="datetimeFigureOut">
              <a:rPr lang="en-US" dirty="0"/>
              <a:t>6/28/2024</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15383"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r>
              <a:rPr lang="en-US"/>
              <a:t>
              </a:t>
            </a:r>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E30AF5A0-43BB-4336-8627-9123B9144D80}" type="slidenum">
              <a:rPr lang="en-US" dirty="0"/>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76268528"/>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hf hdr="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guide id="3" orient="horz" pos="672">
          <p15:clr>
            <a:srgbClr val="F26B43"/>
          </p15:clr>
        </p15:guide>
        <p15:guide id="4" orient="horz" pos="912">
          <p15:clr>
            <a:srgbClr val="F26B43"/>
          </p15:clr>
        </p15:guide>
        <p15:guide id="5" pos="7176">
          <p15:clr>
            <a:srgbClr val="F26B43"/>
          </p15:clr>
        </p15:guide>
        <p15:guide id="6" pos="504">
          <p15:clr>
            <a:srgbClr val="F26B43"/>
          </p15:clr>
        </p15:guide>
        <p15:guide id="7" orient="horz" pos="3864">
          <p15:clr>
            <a:srgbClr val="F26B43"/>
          </p15:clr>
        </p15:guide>
        <p15:guide id="8" orient="horz" pos="456">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hyperlink" Target="https://thegrandmalogbook.blogspot.com/2016/12/the-universal-declaration-of-human.html" TargetMode="External"/><Relationship Id="rId2" Type="http://schemas.openxmlformats.org/officeDocument/2006/relationships/image" Target="../media/image22.jpeg"/><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8.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3.xml.rels><?xml version="1.0" encoding="UTF-8" standalone="yes"?>
<Relationships xmlns="http://schemas.openxmlformats.org/package/2006/relationships"><Relationship Id="rId8" Type="http://schemas.openxmlformats.org/officeDocument/2006/relationships/hyperlink" Target="https://www.health-ni.gov.uk/articles/domiciliary-care" TargetMode="External"/><Relationship Id="rId13" Type="http://schemas.openxmlformats.org/officeDocument/2006/relationships/hyperlink" Target="https://www.ons.gov.uk/peoplepopulationandcommunity/populationandmigration/populationprojections/datasets/tablel11oldagestructurevariantuksummary" TargetMode="External"/><Relationship Id="rId3" Type="http://schemas.openxmlformats.org/officeDocument/2006/relationships/hyperlink" Target="https://www.gov.uk/government/publications/quality-standards-for-care-services-for-older-people" TargetMode="External"/><Relationship Id="rId7" Type="http://schemas.openxmlformats.org/officeDocument/2006/relationships/hyperlink" Target="https://spcare.bmj.com/content/6/1/2" TargetMode="External"/><Relationship Id="rId12" Type="http://schemas.openxmlformats.org/officeDocument/2006/relationships/hyperlink" Target="https://www.who.int/" TargetMode="External"/><Relationship Id="rId2" Type="http://schemas.openxmlformats.org/officeDocument/2006/relationships/hyperlink" Target="https://www.ageuk.org.uk/globalassets/age-uk/documents/reports-and-publications/reports-and-briefings/equality-and-human-rights/age-uk---human-rights-of-older-persons-and-their-comprehensive-care---july-2017.pdf" TargetMode="External"/><Relationship Id="rId1" Type="http://schemas.openxmlformats.org/officeDocument/2006/relationships/slideLayout" Target="../slideLayouts/slideLayout8.xml"/><Relationship Id="rId6" Type="http://schemas.openxmlformats.org/officeDocument/2006/relationships/hyperlink" Target="https://www.nhs.uk/conditions/end-of-life-care/what-it-involves-and-when-it-starts/" TargetMode="External"/><Relationship Id="rId11" Type="http://schemas.openxmlformats.org/officeDocument/2006/relationships/hyperlink" Target="https://www.careinternational.org.uk/" TargetMode="External"/><Relationship Id="rId5" Type="http://schemas.openxmlformats.org/officeDocument/2006/relationships/hyperlink" Target="https://www.psychreg.org/what-levels-hospice-care-comprehensive-guide/" TargetMode="External"/><Relationship Id="rId10" Type="http://schemas.openxmlformats.org/officeDocument/2006/relationships/hyperlink" Target="https://www.ons.gov.uk/peoplepopulationandcommunity/birthsdeathsandmarriages/ageing/articles/profileoftheolderpopulationlivinginenglandandwalesin2021andchangessince2011/2023-04-03#:~:text=Source%3A%20Census%202021%20from%20the%20Office%20for%20National%20Statistics,-Embed%20code&amp;text=A%20lower%20proportion%20of%20people,from%2013.6%25%20to%2010.5%25" TargetMode="External"/><Relationship Id="rId4" Type="http://schemas.openxmlformats.org/officeDocument/2006/relationships/hyperlink" Target="https://www.nhs.uk/conditions/end-of-life-care/" TargetMode="External"/><Relationship Id="rId9" Type="http://schemas.openxmlformats.org/officeDocument/2006/relationships/hyperlink" Target="https://agecare.uk.com/what-is-residential-car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516A0C15-5BB2-41A2-BD46-E18F635D59B0}"/>
              </a:ext>
            </a:extLst>
          </p:cNvPr>
          <p:cNvSpPr>
            <a:spLocks noGrp="1"/>
          </p:cNvSpPr>
          <p:nvPr>
            <p:ph sz="half" idx="1"/>
          </p:nvPr>
        </p:nvSpPr>
        <p:spPr>
          <a:xfrm>
            <a:off x="3561677" y="1714066"/>
            <a:ext cx="5304417" cy="3844414"/>
          </a:xfrm>
        </p:spPr>
        <p:txBody>
          <a:bodyPr vert="horz" lIns="91440" tIns="45720" rIns="91440" bIns="45720" rtlCol="0" anchor="t">
            <a:normAutofit/>
          </a:bodyPr>
          <a:lstStyle/>
          <a:p>
            <a:pPr marL="0" indent="0" algn="ctr">
              <a:buNone/>
            </a:pPr>
            <a:r>
              <a:rPr lang="en-GB">
                <a:latin typeface="Arial"/>
                <a:cs typeface="Arial"/>
              </a:rPr>
              <a:t>BSC Health and Social care </a:t>
            </a:r>
            <a:endParaRPr lang="en-US">
              <a:latin typeface="Arial"/>
              <a:cs typeface="Arial"/>
            </a:endParaRPr>
          </a:p>
          <a:p>
            <a:pPr marL="0" indent="0" algn="ctr">
              <a:buNone/>
            </a:pPr>
            <a:r>
              <a:rPr lang="en-GB">
                <a:latin typeface="Arial"/>
                <a:cs typeface="Arial"/>
              </a:rPr>
              <a:t>Living with care: the older person </a:t>
            </a:r>
          </a:p>
          <a:p>
            <a:pPr marL="0" indent="0" algn="ctr" rtl="0">
              <a:buNone/>
            </a:pPr>
            <a:r>
              <a:rPr lang="en-GB">
                <a:latin typeface="Arial"/>
                <a:cs typeface="Arial"/>
              </a:rPr>
              <a:t>BMHP6009</a:t>
            </a:r>
          </a:p>
          <a:p>
            <a:pPr marL="0" indent="0" algn="ctr">
              <a:buNone/>
            </a:pPr>
            <a:r>
              <a:rPr lang="en-GB">
                <a:latin typeface="Arial"/>
                <a:cs typeface="Arial"/>
              </a:rPr>
              <a:t>LECTURER – Joanne Davies </a:t>
            </a:r>
          </a:p>
          <a:p>
            <a:pPr marL="0" indent="0" algn="ctr">
              <a:buNone/>
            </a:pPr>
            <a:r>
              <a:rPr lang="en-GB">
                <a:latin typeface="Arial"/>
                <a:cs typeface="Arial"/>
              </a:rPr>
              <a:t>Zartasha </a:t>
            </a:r>
            <a:r>
              <a:rPr lang="en-GB" err="1">
                <a:latin typeface="Arial"/>
                <a:cs typeface="Arial"/>
              </a:rPr>
              <a:t>zahied</a:t>
            </a:r>
            <a:r>
              <a:rPr lang="en-GB">
                <a:latin typeface="Arial"/>
                <a:cs typeface="Arial"/>
              </a:rPr>
              <a:t> - 2015319 </a:t>
            </a:r>
          </a:p>
          <a:p>
            <a:pPr marL="0" indent="0" algn="ctr">
              <a:buNone/>
            </a:pPr>
            <a:r>
              <a:rPr lang="en-GB">
                <a:latin typeface="Arial"/>
                <a:cs typeface="Arial"/>
              </a:rPr>
              <a:t>Samina </a:t>
            </a:r>
            <a:r>
              <a:rPr lang="en-GB" err="1">
                <a:latin typeface="Arial"/>
                <a:cs typeface="Arial"/>
              </a:rPr>
              <a:t>bashir</a:t>
            </a:r>
            <a:r>
              <a:rPr lang="en-GB">
                <a:latin typeface="Arial"/>
                <a:cs typeface="Arial"/>
              </a:rPr>
              <a:t> - 1816450</a:t>
            </a:r>
          </a:p>
        </p:txBody>
      </p:sp>
      <p:sp>
        <p:nvSpPr>
          <p:cNvPr id="19" name="Date Placeholder 4">
            <a:extLst>
              <a:ext uri="{FF2B5EF4-FFF2-40B4-BE49-F238E27FC236}">
                <a16:creationId xmlns:a16="http://schemas.microsoft.com/office/drawing/2014/main" id="{3BAA754C-56E0-7DB5-8F99-C200F286E997}"/>
              </a:ext>
            </a:extLst>
          </p:cNvPr>
          <p:cNvSpPr>
            <a:spLocks noGrp="1"/>
          </p:cNvSpPr>
          <p:nvPr>
            <p:ph type="dt" sz="half" idx="10"/>
          </p:nvPr>
        </p:nvSpPr>
        <p:spPr>
          <a:xfrm>
            <a:off x="8369448" y="6356350"/>
            <a:ext cx="2592594" cy="365125"/>
          </a:xfrm>
        </p:spPr>
        <p:txBody>
          <a:bodyPr/>
          <a:lstStyle/>
          <a:p>
            <a:pPr>
              <a:spcAft>
                <a:spcPts val="600"/>
              </a:spcAft>
            </a:pPr>
            <a:fld id="{00B560AA-AA74-456A-A67B-276BA0A15622}" type="datetime1">
              <a:pPr>
                <a:spcAft>
                  <a:spcPts val="600"/>
                </a:spcAft>
              </a:pPr>
              <a:t>6/28/2024</a:t>
            </a:fld>
            <a:endParaRPr lang="en-US"/>
          </a:p>
        </p:txBody>
      </p:sp>
      <p:sp>
        <p:nvSpPr>
          <p:cNvPr id="20" name="Footer Placeholder 5">
            <a:extLst>
              <a:ext uri="{FF2B5EF4-FFF2-40B4-BE49-F238E27FC236}">
                <a16:creationId xmlns:a16="http://schemas.microsoft.com/office/drawing/2014/main" id="{A04E9942-E5D9-1918-8C2A-23C306183453}"/>
              </a:ext>
            </a:extLst>
          </p:cNvPr>
          <p:cNvSpPr>
            <a:spLocks noGrp="1"/>
          </p:cNvSpPr>
          <p:nvPr>
            <p:ph type="ftr" sz="quarter" idx="11"/>
          </p:nvPr>
        </p:nvSpPr>
        <p:spPr>
          <a:xfrm>
            <a:off x="715383" y="6356350"/>
            <a:ext cx="4539727" cy="365125"/>
          </a:xfrm>
        </p:spPr>
        <p:txBody>
          <a:bodyPr/>
          <a:lstStyle/>
          <a:p>
            <a:pPr>
              <a:spcAft>
                <a:spcPts val="600"/>
              </a:spcAft>
            </a:pPr>
            <a:r>
              <a:rPr lang="en-US"/>
              <a:t>
              </a:t>
            </a:r>
          </a:p>
        </p:txBody>
      </p:sp>
      <p:sp>
        <p:nvSpPr>
          <p:cNvPr id="16" name="Slide Number Placeholder 6">
            <a:extLst>
              <a:ext uri="{FF2B5EF4-FFF2-40B4-BE49-F238E27FC236}">
                <a16:creationId xmlns:a16="http://schemas.microsoft.com/office/drawing/2014/main" id="{EE6A9469-011C-FD19-DCB9-2F754E7237CA}"/>
              </a:ext>
            </a:extLst>
          </p:cNvPr>
          <p:cNvSpPr>
            <a:spLocks noGrp="1"/>
          </p:cNvSpPr>
          <p:nvPr>
            <p:ph type="sldNum" sz="quarter" idx="12"/>
          </p:nvPr>
        </p:nvSpPr>
        <p:spPr>
          <a:xfrm>
            <a:off x="10919012" y="6356350"/>
            <a:ext cx="672354" cy="365125"/>
          </a:xfrm>
        </p:spPr>
        <p:txBody>
          <a:bodyPr/>
          <a:lstStyle/>
          <a:p>
            <a:pPr>
              <a:spcAft>
                <a:spcPts val="600"/>
              </a:spcAft>
            </a:pPr>
            <a:fld id="{E30AF5A0-43BB-4336-8627-9123B9144D80}" type="slidenum">
              <a:rPr lang="en-US" dirty="0"/>
              <a:pPr>
                <a:spcAft>
                  <a:spcPts val="600"/>
                </a:spcAft>
              </a:pPr>
              <a:t>1</a:t>
            </a:fld>
            <a:endParaRPr lang="en-US"/>
          </a:p>
        </p:txBody>
      </p:sp>
    </p:spTree>
    <p:extLst>
      <p:ext uri="{BB962C8B-B14F-4D97-AF65-F5344CB8AC3E}">
        <p14:creationId xmlns:p14="http://schemas.microsoft.com/office/powerpoint/2010/main" val="35497506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E5F522-BD58-E70E-471F-74BCC3D8D40B}"/>
              </a:ext>
            </a:extLst>
          </p:cNvPr>
          <p:cNvSpPr>
            <a:spLocks noGrp="1"/>
          </p:cNvSpPr>
          <p:nvPr>
            <p:ph type="title"/>
          </p:nvPr>
        </p:nvSpPr>
        <p:spPr/>
        <p:txBody>
          <a:bodyPr/>
          <a:lstStyle/>
          <a:p>
            <a:r>
              <a:rPr lang="en-US"/>
              <a:t>Living with care - introduction</a:t>
            </a:r>
          </a:p>
        </p:txBody>
      </p:sp>
      <p:sp>
        <p:nvSpPr>
          <p:cNvPr id="3" name="Content Placeholder 2">
            <a:extLst>
              <a:ext uri="{FF2B5EF4-FFF2-40B4-BE49-F238E27FC236}">
                <a16:creationId xmlns:a16="http://schemas.microsoft.com/office/drawing/2014/main" id="{AF426D13-D411-E4E1-93D0-D0FDF61C5B5A}"/>
              </a:ext>
            </a:extLst>
          </p:cNvPr>
          <p:cNvSpPr>
            <a:spLocks noGrp="1"/>
          </p:cNvSpPr>
          <p:nvPr>
            <p:ph sz="half" idx="1"/>
          </p:nvPr>
        </p:nvSpPr>
        <p:spPr>
          <a:xfrm>
            <a:off x="715383" y="1711741"/>
            <a:ext cx="9560114" cy="3916300"/>
          </a:xfrm>
        </p:spPr>
        <p:txBody>
          <a:bodyPr vert="horz" lIns="91440" tIns="45720" rIns="91440" bIns="45720" rtlCol="0" anchor="t">
            <a:noAutofit/>
          </a:bodyPr>
          <a:lstStyle/>
          <a:p>
            <a:pPr marL="0" indent="0" algn="ctr">
              <a:buNone/>
            </a:pPr>
            <a:r>
              <a:rPr lang="en-US">
                <a:latin typeface="Arial"/>
                <a:cs typeface="Arial"/>
              </a:rPr>
              <a:t>Today we will be discussing....</a:t>
            </a:r>
          </a:p>
          <a:p>
            <a:r>
              <a:rPr lang="en-US">
                <a:solidFill>
                  <a:srgbClr val="758468"/>
                </a:solidFill>
                <a:latin typeface="Arial"/>
                <a:cs typeface="Arial"/>
              </a:rPr>
              <a:t>•</a:t>
            </a:r>
            <a:r>
              <a:rPr lang="en-US">
                <a:latin typeface="Arial"/>
                <a:ea typeface="+mn-lt"/>
                <a:cs typeface="+mn-lt"/>
              </a:rPr>
              <a:t>Residential care homes                        </a:t>
            </a:r>
            <a:endParaRPr lang="en-US">
              <a:latin typeface="Arial"/>
              <a:cs typeface="Arial"/>
            </a:endParaRPr>
          </a:p>
          <a:p>
            <a:r>
              <a:rPr lang="en-US">
                <a:solidFill>
                  <a:srgbClr val="758468"/>
                </a:solidFill>
                <a:latin typeface="Arial"/>
                <a:cs typeface="Arial"/>
              </a:rPr>
              <a:t>•</a:t>
            </a:r>
            <a:r>
              <a:rPr lang="en-US">
                <a:latin typeface="Arial"/>
                <a:ea typeface="+mn-lt"/>
                <a:cs typeface="+mn-lt"/>
              </a:rPr>
              <a:t>Domiciliary Care</a:t>
            </a:r>
            <a:endParaRPr lang="en-US">
              <a:latin typeface="Arial"/>
              <a:cs typeface="Arial"/>
            </a:endParaRPr>
          </a:p>
          <a:p>
            <a:r>
              <a:rPr lang="en-US">
                <a:solidFill>
                  <a:srgbClr val="758468"/>
                </a:solidFill>
                <a:latin typeface="Arial"/>
                <a:cs typeface="Arial"/>
              </a:rPr>
              <a:t>•</a:t>
            </a:r>
            <a:r>
              <a:rPr lang="en-US">
                <a:latin typeface="Arial"/>
                <a:cs typeface="Arial"/>
              </a:rPr>
              <a:t>How they are funded</a:t>
            </a:r>
          </a:p>
          <a:p>
            <a:r>
              <a:rPr lang="en-US">
                <a:solidFill>
                  <a:srgbClr val="758468"/>
                </a:solidFill>
                <a:latin typeface="Arial"/>
                <a:cs typeface="Arial"/>
              </a:rPr>
              <a:t>•</a:t>
            </a:r>
            <a:r>
              <a:rPr lang="en-US">
                <a:latin typeface="Arial"/>
                <a:cs typeface="Arial"/>
              </a:rPr>
              <a:t>What the law says</a:t>
            </a:r>
          </a:p>
          <a:p>
            <a:r>
              <a:rPr lang="en-US">
                <a:solidFill>
                  <a:srgbClr val="758468"/>
                </a:solidFill>
                <a:latin typeface="Arial"/>
                <a:cs typeface="Arial"/>
              </a:rPr>
              <a:t>•</a:t>
            </a:r>
            <a:r>
              <a:rPr lang="en-US">
                <a:latin typeface="Arial"/>
                <a:cs typeface="Arial"/>
              </a:rPr>
              <a:t>Advantages &amp; Dis-Advantages</a:t>
            </a:r>
          </a:p>
          <a:p>
            <a:r>
              <a:rPr lang="en-US">
                <a:solidFill>
                  <a:srgbClr val="758468"/>
                </a:solidFill>
                <a:latin typeface="Arial"/>
                <a:cs typeface="Arial"/>
              </a:rPr>
              <a:t>•</a:t>
            </a:r>
            <a:r>
              <a:rPr lang="en-US">
                <a:latin typeface="Arial"/>
                <a:cs typeface="Arial"/>
              </a:rPr>
              <a:t>History of elderly (UK)</a:t>
            </a:r>
            <a:endParaRPr lang="en-US"/>
          </a:p>
          <a:p>
            <a:endParaRPr lang="en-US"/>
          </a:p>
        </p:txBody>
      </p:sp>
      <p:sp>
        <p:nvSpPr>
          <p:cNvPr id="5" name="Date Placeholder 4">
            <a:extLst>
              <a:ext uri="{FF2B5EF4-FFF2-40B4-BE49-F238E27FC236}">
                <a16:creationId xmlns:a16="http://schemas.microsoft.com/office/drawing/2014/main" id="{E8EFC5DD-AB30-DF2C-3C57-C08867A501B8}"/>
              </a:ext>
            </a:extLst>
          </p:cNvPr>
          <p:cNvSpPr>
            <a:spLocks noGrp="1"/>
          </p:cNvSpPr>
          <p:nvPr>
            <p:ph type="dt" sz="half" idx="10"/>
          </p:nvPr>
        </p:nvSpPr>
        <p:spPr/>
        <p:txBody>
          <a:bodyPr/>
          <a:lstStyle/>
          <a:p>
            <a:fld id="{ACCE997A-DCD2-47CB-AFAA-1EA7A6395048}" type="datetime1">
              <a:t>6/28/2024</a:t>
            </a:fld>
            <a:endParaRPr lang="en-US"/>
          </a:p>
        </p:txBody>
      </p:sp>
      <p:sp>
        <p:nvSpPr>
          <p:cNvPr id="6" name="Footer Placeholder 5">
            <a:extLst>
              <a:ext uri="{FF2B5EF4-FFF2-40B4-BE49-F238E27FC236}">
                <a16:creationId xmlns:a16="http://schemas.microsoft.com/office/drawing/2014/main" id="{2D8CE015-9C73-40B4-39CF-51C91EAB4BAF}"/>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43CDFC46-E568-03C1-C852-06796E9D6A91}"/>
              </a:ext>
            </a:extLst>
          </p:cNvPr>
          <p:cNvSpPr>
            <a:spLocks noGrp="1"/>
          </p:cNvSpPr>
          <p:nvPr>
            <p:ph type="sldNum" sz="quarter" idx="12"/>
          </p:nvPr>
        </p:nvSpPr>
        <p:spPr/>
        <p:txBody>
          <a:bodyPr/>
          <a:lstStyle/>
          <a:p>
            <a:fld id="{E30AF5A0-43BB-4336-8627-9123B9144D80}" type="slidenum">
              <a:rPr lang="en-US" dirty="0"/>
              <a:t>2</a:t>
            </a:fld>
            <a:endParaRPr lang="en-US"/>
          </a:p>
        </p:txBody>
      </p:sp>
    </p:spTree>
    <p:extLst>
      <p:ext uri="{BB962C8B-B14F-4D97-AF65-F5344CB8AC3E}">
        <p14:creationId xmlns:p14="http://schemas.microsoft.com/office/powerpoint/2010/main" val="40080727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F58783-0D37-F6D8-C81B-6071ED736C44}"/>
              </a:ext>
            </a:extLst>
          </p:cNvPr>
          <p:cNvSpPr>
            <a:spLocks noGrp="1"/>
          </p:cNvSpPr>
          <p:nvPr>
            <p:ph type="title"/>
          </p:nvPr>
        </p:nvSpPr>
        <p:spPr>
          <a:xfrm>
            <a:off x="1167256" y="2391929"/>
            <a:ext cx="4093599" cy="1223452"/>
          </a:xfrm>
        </p:spPr>
        <p:txBody>
          <a:bodyPr anchor="b">
            <a:normAutofit/>
          </a:bodyPr>
          <a:lstStyle/>
          <a:p>
            <a:pPr algn="ctr"/>
            <a:r>
              <a:rPr lang="en-US"/>
              <a:t>What defines old age</a:t>
            </a:r>
          </a:p>
        </p:txBody>
      </p:sp>
      <p:pic>
        <p:nvPicPr>
          <p:cNvPr id="3" name="Picture 2" descr="A black screen with white lines&#10;&#10;Description automatically generated">
            <a:extLst>
              <a:ext uri="{FF2B5EF4-FFF2-40B4-BE49-F238E27FC236}">
                <a16:creationId xmlns:a16="http://schemas.microsoft.com/office/drawing/2014/main" id="{8F0E6888-033E-7022-4001-6A19F322E0FC}"/>
              </a:ext>
            </a:extLst>
          </p:cNvPr>
          <p:cNvPicPr>
            <a:picLocks noChangeAspect="1"/>
          </p:cNvPicPr>
          <p:nvPr/>
        </p:nvPicPr>
        <p:blipFill>
          <a:blip r:embed="rId2"/>
          <a:stretch>
            <a:fillRect/>
          </a:stretch>
        </p:blipFill>
        <p:spPr>
          <a:xfrm>
            <a:off x="6029788" y="987425"/>
            <a:ext cx="4478999" cy="4873625"/>
          </a:xfrm>
          <a:prstGeom prst="rect">
            <a:avLst/>
          </a:prstGeom>
          <a:noFill/>
        </p:spPr>
      </p:pic>
      <p:sp>
        <p:nvSpPr>
          <p:cNvPr id="5" name="Date Placeholder 4">
            <a:extLst>
              <a:ext uri="{FF2B5EF4-FFF2-40B4-BE49-F238E27FC236}">
                <a16:creationId xmlns:a16="http://schemas.microsoft.com/office/drawing/2014/main" id="{DAF7C659-8F82-2271-2202-A60890F1E256}"/>
              </a:ext>
            </a:extLst>
          </p:cNvPr>
          <p:cNvSpPr>
            <a:spLocks noGrp="1"/>
          </p:cNvSpPr>
          <p:nvPr>
            <p:ph type="dt" sz="half" idx="10"/>
          </p:nvPr>
        </p:nvSpPr>
        <p:spPr>
          <a:xfrm>
            <a:off x="8369448" y="6356350"/>
            <a:ext cx="2592594" cy="365125"/>
          </a:xfrm>
        </p:spPr>
        <p:txBody>
          <a:bodyPr anchor="ctr">
            <a:normAutofit/>
          </a:bodyPr>
          <a:lstStyle/>
          <a:p>
            <a:pPr>
              <a:spcAft>
                <a:spcPts val="600"/>
              </a:spcAft>
            </a:pPr>
            <a:fld id="{D9473662-19AA-4D71-A4D4-E9D659B7F6F4}" type="datetime1">
              <a:rPr lang="en-US"/>
              <a:pPr>
                <a:spcAft>
                  <a:spcPts val="600"/>
                </a:spcAft>
              </a:pPr>
              <a:t>6/28/2024</a:t>
            </a:fld>
            <a:endParaRPr lang="en-US"/>
          </a:p>
        </p:txBody>
      </p:sp>
      <p:sp>
        <p:nvSpPr>
          <p:cNvPr id="6" name="Footer Placeholder 5">
            <a:extLst>
              <a:ext uri="{FF2B5EF4-FFF2-40B4-BE49-F238E27FC236}">
                <a16:creationId xmlns:a16="http://schemas.microsoft.com/office/drawing/2014/main" id="{81D5B485-C2BF-7EE7-C56F-C5F7A2EED12F}"/>
              </a:ext>
            </a:extLst>
          </p:cNvPr>
          <p:cNvSpPr>
            <a:spLocks noGrp="1"/>
          </p:cNvSpPr>
          <p:nvPr>
            <p:ph type="ftr" sz="quarter" idx="11"/>
          </p:nvPr>
        </p:nvSpPr>
        <p:spPr>
          <a:xfrm>
            <a:off x="715383" y="6356350"/>
            <a:ext cx="4539727" cy="365125"/>
          </a:xfrm>
        </p:spPr>
        <p:txBody>
          <a:bodyPr anchor="ctr">
            <a:normAutofit/>
          </a:bodyPr>
          <a:lstStyle/>
          <a:p>
            <a:pPr>
              <a:lnSpc>
                <a:spcPct val="90000"/>
              </a:lnSpc>
              <a:spcAft>
                <a:spcPts val="600"/>
              </a:spcAft>
            </a:pPr>
            <a:r>
              <a:rPr lang="en-US" sz="700"/>
              <a:t>
              </a:t>
            </a:r>
          </a:p>
        </p:txBody>
      </p:sp>
      <p:sp>
        <p:nvSpPr>
          <p:cNvPr id="7" name="Slide Number Placeholder 6">
            <a:extLst>
              <a:ext uri="{FF2B5EF4-FFF2-40B4-BE49-F238E27FC236}">
                <a16:creationId xmlns:a16="http://schemas.microsoft.com/office/drawing/2014/main" id="{91BD7BF5-F5F9-E08B-0650-A5ED254F505B}"/>
              </a:ext>
            </a:extLst>
          </p:cNvPr>
          <p:cNvSpPr>
            <a:spLocks noGrp="1"/>
          </p:cNvSpPr>
          <p:nvPr>
            <p:ph type="sldNum" sz="quarter" idx="12"/>
          </p:nvPr>
        </p:nvSpPr>
        <p:spPr>
          <a:xfrm>
            <a:off x="10919012" y="6356350"/>
            <a:ext cx="672354" cy="365125"/>
          </a:xfrm>
        </p:spPr>
        <p:txBody>
          <a:bodyPr anchor="ctr">
            <a:normAutofit/>
          </a:bodyPr>
          <a:lstStyle/>
          <a:p>
            <a:pPr>
              <a:lnSpc>
                <a:spcPct val="90000"/>
              </a:lnSpc>
              <a:spcAft>
                <a:spcPts val="600"/>
              </a:spcAft>
            </a:pPr>
            <a:fld id="{E30AF5A0-43BB-4336-8627-9123B9144D80}" type="slidenum">
              <a:rPr lang="en-US" dirty="0"/>
              <a:pPr>
                <a:lnSpc>
                  <a:spcPct val="90000"/>
                </a:lnSpc>
                <a:spcAft>
                  <a:spcPts val="600"/>
                </a:spcAft>
              </a:pPr>
              <a:t>3</a:t>
            </a:fld>
            <a:endParaRPr lang="en-US"/>
          </a:p>
        </p:txBody>
      </p:sp>
    </p:spTree>
    <p:extLst>
      <p:ext uri="{BB962C8B-B14F-4D97-AF65-F5344CB8AC3E}">
        <p14:creationId xmlns:p14="http://schemas.microsoft.com/office/powerpoint/2010/main" val="37773077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12E85E-DDC7-4684-AF8D-342EF677FB0D}"/>
              </a:ext>
            </a:extLst>
          </p:cNvPr>
          <p:cNvSpPr>
            <a:spLocks noGrp="1"/>
          </p:cNvSpPr>
          <p:nvPr>
            <p:ph type="title"/>
          </p:nvPr>
        </p:nvSpPr>
        <p:spPr>
          <a:xfrm>
            <a:off x="700635" y="922096"/>
            <a:ext cx="10691265" cy="1371030"/>
          </a:xfrm>
        </p:spPr>
        <p:txBody>
          <a:bodyPr rtlCol="0" anchor="t">
            <a:normAutofit/>
          </a:bodyPr>
          <a:lstStyle/>
          <a:p>
            <a:pPr rtl="0"/>
            <a:r>
              <a:rPr lang="en-GB"/>
              <a:t>Old age </a:t>
            </a:r>
          </a:p>
        </p:txBody>
      </p:sp>
      <p:sp>
        <p:nvSpPr>
          <p:cNvPr id="25" name="Date Placeholder 3">
            <a:extLst>
              <a:ext uri="{FF2B5EF4-FFF2-40B4-BE49-F238E27FC236}">
                <a16:creationId xmlns:a16="http://schemas.microsoft.com/office/drawing/2014/main" id="{F5D5EA3E-C4C5-BC3D-5ECB-C10CF61AF160}"/>
              </a:ext>
            </a:extLst>
          </p:cNvPr>
          <p:cNvSpPr>
            <a:spLocks noGrp="1"/>
          </p:cNvSpPr>
          <p:nvPr>
            <p:ph type="dt" sz="half" idx="10"/>
          </p:nvPr>
        </p:nvSpPr>
        <p:spPr>
          <a:xfrm>
            <a:off x="8369448" y="6356350"/>
            <a:ext cx="2592594" cy="365125"/>
          </a:xfrm>
        </p:spPr>
        <p:txBody>
          <a:bodyPr/>
          <a:lstStyle/>
          <a:p>
            <a:pPr>
              <a:spcAft>
                <a:spcPts val="600"/>
              </a:spcAft>
            </a:pPr>
            <a:fld id="{F149C069-1E71-4369-AFE2-AAD2E613F619}" type="datetime1">
              <a:pPr>
                <a:spcAft>
                  <a:spcPts val="600"/>
                </a:spcAft>
              </a:pPr>
              <a:t>6/28/2024</a:t>
            </a:fld>
            <a:endParaRPr lang="en-US"/>
          </a:p>
        </p:txBody>
      </p:sp>
      <p:sp>
        <p:nvSpPr>
          <p:cNvPr id="26" name="Footer Placeholder 4">
            <a:extLst>
              <a:ext uri="{FF2B5EF4-FFF2-40B4-BE49-F238E27FC236}">
                <a16:creationId xmlns:a16="http://schemas.microsoft.com/office/drawing/2014/main" id="{FF8E93B3-DEDF-0DA6-A49D-BED1DABBE324}"/>
              </a:ext>
            </a:extLst>
          </p:cNvPr>
          <p:cNvSpPr>
            <a:spLocks noGrp="1"/>
          </p:cNvSpPr>
          <p:nvPr>
            <p:ph type="ftr" sz="quarter" idx="11"/>
          </p:nvPr>
        </p:nvSpPr>
        <p:spPr>
          <a:xfrm>
            <a:off x="715383" y="6356350"/>
            <a:ext cx="4539727" cy="365125"/>
          </a:xfrm>
        </p:spPr>
        <p:txBody>
          <a:bodyPr/>
          <a:lstStyle/>
          <a:p>
            <a:pPr>
              <a:spcAft>
                <a:spcPts val="600"/>
              </a:spcAft>
            </a:pPr>
            <a:r>
              <a:rPr lang="en-US"/>
              <a:t>
              </a:t>
            </a:r>
          </a:p>
        </p:txBody>
      </p:sp>
      <p:sp>
        <p:nvSpPr>
          <p:cNvPr id="27" name="Slide Number Placeholder 5">
            <a:extLst>
              <a:ext uri="{FF2B5EF4-FFF2-40B4-BE49-F238E27FC236}">
                <a16:creationId xmlns:a16="http://schemas.microsoft.com/office/drawing/2014/main" id="{9893D18D-33E1-E55E-5DC4-73C7C85A6A33}"/>
              </a:ext>
            </a:extLst>
          </p:cNvPr>
          <p:cNvSpPr>
            <a:spLocks noGrp="1"/>
          </p:cNvSpPr>
          <p:nvPr>
            <p:ph type="sldNum" sz="quarter" idx="12"/>
          </p:nvPr>
        </p:nvSpPr>
        <p:spPr>
          <a:xfrm>
            <a:off x="10919012" y="6356350"/>
            <a:ext cx="672354" cy="365125"/>
          </a:xfrm>
        </p:spPr>
        <p:txBody>
          <a:bodyPr/>
          <a:lstStyle/>
          <a:p>
            <a:pPr>
              <a:spcAft>
                <a:spcPts val="600"/>
              </a:spcAft>
            </a:pPr>
            <a:fld id="{E30AF5A0-43BB-4336-8627-9123B9144D80}" type="slidenum">
              <a:rPr lang="en-US" dirty="0"/>
              <a:pPr>
                <a:spcAft>
                  <a:spcPts val="600"/>
                </a:spcAft>
              </a:pPr>
              <a:t>4</a:t>
            </a:fld>
            <a:endParaRPr lang="en-US"/>
          </a:p>
        </p:txBody>
      </p:sp>
      <p:graphicFrame>
        <p:nvGraphicFramePr>
          <p:cNvPr id="28" name="Content Placeholder 4">
            <a:extLst>
              <a:ext uri="{FF2B5EF4-FFF2-40B4-BE49-F238E27FC236}">
                <a16:creationId xmlns:a16="http://schemas.microsoft.com/office/drawing/2014/main" id="{4A5A96E2-3A83-8AB8-B8CF-68F70871D62C}"/>
              </a:ext>
            </a:extLst>
          </p:cNvPr>
          <p:cNvGraphicFramePr>
            <a:graphicFrameLocks noGrp="1"/>
          </p:cNvGraphicFramePr>
          <p:nvPr>
            <p:ph idx="1"/>
            <p:extLst>
              <p:ext uri="{D42A27DB-BD31-4B8C-83A1-F6EECF244321}">
                <p14:modId xmlns:p14="http://schemas.microsoft.com/office/powerpoint/2010/main" val="2719763034"/>
              </p:ext>
            </p:extLst>
          </p:nvPr>
        </p:nvGraphicFramePr>
        <p:xfrm>
          <a:off x="700636" y="1710420"/>
          <a:ext cx="10691265" cy="36360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929576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E9849D-C1A1-28EE-71BA-E6AD4381D84E}"/>
              </a:ext>
            </a:extLst>
          </p:cNvPr>
          <p:cNvSpPr>
            <a:spLocks noGrp="1"/>
          </p:cNvSpPr>
          <p:nvPr>
            <p:ph type="title"/>
          </p:nvPr>
        </p:nvSpPr>
        <p:spPr/>
        <p:txBody>
          <a:bodyPr/>
          <a:lstStyle/>
          <a:p>
            <a:r>
              <a:rPr lang="en-US">
                <a:latin typeface="Arial"/>
                <a:cs typeface="Arial"/>
              </a:rPr>
              <a:t>Assisted dying and euthanasia </a:t>
            </a:r>
            <a:endParaRPr lang="en-US"/>
          </a:p>
        </p:txBody>
      </p:sp>
      <p:sp>
        <p:nvSpPr>
          <p:cNvPr id="3" name="Content Placeholder 2">
            <a:extLst>
              <a:ext uri="{FF2B5EF4-FFF2-40B4-BE49-F238E27FC236}">
                <a16:creationId xmlns:a16="http://schemas.microsoft.com/office/drawing/2014/main" id="{9DFCEA17-8126-AB4B-B11F-5CB611CC2924}"/>
              </a:ext>
            </a:extLst>
          </p:cNvPr>
          <p:cNvSpPr>
            <a:spLocks noGrp="1"/>
          </p:cNvSpPr>
          <p:nvPr>
            <p:ph idx="1"/>
          </p:nvPr>
        </p:nvSpPr>
        <p:spPr/>
        <p:txBody>
          <a:bodyPr vert="horz" lIns="91440" tIns="45720" rIns="91440" bIns="45720" rtlCol="0" anchor="t">
            <a:normAutofit/>
          </a:bodyPr>
          <a:lstStyle/>
          <a:p>
            <a:r>
              <a:rPr lang="en-US">
                <a:latin typeface="Arial"/>
                <a:ea typeface="+mn-lt"/>
                <a:cs typeface="+mn-lt"/>
              </a:rPr>
              <a:t>Assisted Dying is someone who is terminally ill and who seeks medical help to obtain </a:t>
            </a:r>
            <a:r>
              <a:rPr lang="en-US" err="1">
                <a:latin typeface="Arial"/>
                <a:ea typeface="+mn-lt"/>
                <a:cs typeface="+mn-lt"/>
              </a:rPr>
              <a:t>leathel</a:t>
            </a:r>
            <a:r>
              <a:rPr lang="en-US">
                <a:latin typeface="Arial"/>
                <a:ea typeface="+mn-lt"/>
                <a:cs typeface="+mn-lt"/>
              </a:rPr>
              <a:t> drugs; which they take themselves.</a:t>
            </a:r>
            <a:endParaRPr lang="en-US">
              <a:latin typeface="Arial"/>
              <a:cs typeface="Arial"/>
            </a:endParaRPr>
          </a:p>
          <a:p>
            <a:r>
              <a:rPr lang="en-US">
                <a:latin typeface="Arial"/>
                <a:ea typeface="+mn-lt"/>
                <a:cs typeface="+mn-lt"/>
              </a:rPr>
              <a:t>Euthanasia is an act of deliberately ending a person's life to relieve them from suffering. Euthanasia is where a physician is giving them the </a:t>
            </a:r>
            <a:r>
              <a:rPr lang="en-US" err="1">
                <a:latin typeface="Arial"/>
                <a:ea typeface="+mn-lt"/>
                <a:cs typeface="+mn-lt"/>
              </a:rPr>
              <a:t>leathel</a:t>
            </a:r>
            <a:r>
              <a:rPr lang="en-US">
                <a:latin typeface="Arial"/>
                <a:ea typeface="+mn-lt"/>
                <a:cs typeface="+mn-lt"/>
              </a:rPr>
              <a:t> drug. It is legal in fewer places then assisted dying and patients do not have to necessarily have to be terminally ill. </a:t>
            </a:r>
            <a:endParaRPr lang="en-US">
              <a:latin typeface="Arial"/>
              <a:cs typeface="Arial"/>
            </a:endParaRPr>
          </a:p>
          <a:p>
            <a:r>
              <a:rPr lang="en-US">
                <a:latin typeface="Arial"/>
                <a:ea typeface="+mn-lt"/>
                <a:cs typeface="+mn-lt"/>
              </a:rPr>
              <a:t>There are 2 types of Euthanasia, voluntary- where a patient has given consent. Non-Voluntary, Where the patient is in coma and connote give Consent.</a:t>
            </a:r>
            <a:endParaRPr lang="en-US">
              <a:latin typeface="Arial"/>
            </a:endParaRPr>
          </a:p>
          <a:p>
            <a:pPr marL="0" indent="0">
              <a:buNone/>
            </a:pPr>
            <a:r>
              <a:rPr lang="en-US" sz="2200">
                <a:ea typeface="+mn-lt"/>
                <a:cs typeface="+mn-lt"/>
              </a:rPr>
              <a:t>Source: BBC.co.uk</a:t>
            </a:r>
            <a:endParaRPr lang="en-US"/>
          </a:p>
          <a:p>
            <a:endParaRPr lang="en-US"/>
          </a:p>
        </p:txBody>
      </p:sp>
      <p:sp>
        <p:nvSpPr>
          <p:cNvPr id="4" name="Date Placeholder 3">
            <a:extLst>
              <a:ext uri="{FF2B5EF4-FFF2-40B4-BE49-F238E27FC236}">
                <a16:creationId xmlns:a16="http://schemas.microsoft.com/office/drawing/2014/main" id="{DC08FA27-6D47-751A-BA14-6769609BBB1E}"/>
              </a:ext>
            </a:extLst>
          </p:cNvPr>
          <p:cNvSpPr>
            <a:spLocks noGrp="1"/>
          </p:cNvSpPr>
          <p:nvPr>
            <p:ph type="dt" sz="half" idx="10"/>
          </p:nvPr>
        </p:nvSpPr>
        <p:spPr/>
        <p:txBody>
          <a:bodyPr/>
          <a:lstStyle/>
          <a:p>
            <a:fld id="{0A5F8DE4-29BF-49ED-A868-FBA1F559CF8D}" type="datetime1">
              <a:t>6/28/2024</a:t>
            </a:fld>
            <a:endParaRPr lang="en-US"/>
          </a:p>
        </p:txBody>
      </p:sp>
      <p:sp>
        <p:nvSpPr>
          <p:cNvPr id="5" name="Footer Placeholder 4">
            <a:extLst>
              <a:ext uri="{FF2B5EF4-FFF2-40B4-BE49-F238E27FC236}">
                <a16:creationId xmlns:a16="http://schemas.microsoft.com/office/drawing/2014/main" id="{72238060-E865-A5FB-3C36-60DF794569E3}"/>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24E4CD4A-173B-C0B1-CBB0-700799CF7DBA}"/>
              </a:ext>
            </a:extLst>
          </p:cNvPr>
          <p:cNvSpPr>
            <a:spLocks noGrp="1"/>
          </p:cNvSpPr>
          <p:nvPr>
            <p:ph type="sldNum" sz="quarter" idx="12"/>
          </p:nvPr>
        </p:nvSpPr>
        <p:spPr/>
        <p:txBody>
          <a:bodyPr/>
          <a:lstStyle/>
          <a:p>
            <a:fld id="{E30AF5A0-43BB-4336-8627-9123B9144D80}" type="slidenum">
              <a:rPr lang="en-US" dirty="0"/>
              <a:t>5</a:t>
            </a:fld>
            <a:endParaRPr lang="en-US"/>
          </a:p>
        </p:txBody>
      </p:sp>
    </p:spTree>
    <p:extLst>
      <p:ext uri="{BB962C8B-B14F-4D97-AF65-F5344CB8AC3E}">
        <p14:creationId xmlns:p14="http://schemas.microsoft.com/office/powerpoint/2010/main" val="5077853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2406AB-0CE7-69CD-44C6-B8E74F4B1A5A}"/>
              </a:ext>
            </a:extLst>
          </p:cNvPr>
          <p:cNvSpPr>
            <a:spLocks noGrp="1"/>
          </p:cNvSpPr>
          <p:nvPr>
            <p:ph type="title"/>
          </p:nvPr>
        </p:nvSpPr>
        <p:spPr>
          <a:xfrm>
            <a:off x="901918" y="907719"/>
            <a:ext cx="10691265" cy="1371030"/>
          </a:xfrm>
        </p:spPr>
        <p:txBody>
          <a:bodyPr/>
          <a:lstStyle/>
          <a:p>
            <a:r>
              <a:rPr lang="en-GB">
                <a:latin typeface="Arial"/>
                <a:cs typeface="Arial"/>
              </a:rPr>
              <a:t>END OF LIFE CARE</a:t>
            </a:r>
          </a:p>
        </p:txBody>
      </p:sp>
      <p:sp>
        <p:nvSpPr>
          <p:cNvPr id="3" name="Content Placeholder 2">
            <a:extLst>
              <a:ext uri="{FF2B5EF4-FFF2-40B4-BE49-F238E27FC236}">
                <a16:creationId xmlns:a16="http://schemas.microsoft.com/office/drawing/2014/main" id="{63677A0A-A1D5-2E21-886F-0A3952073FF3}"/>
              </a:ext>
            </a:extLst>
          </p:cNvPr>
          <p:cNvSpPr>
            <a:spLocks noGrp="1"/>
          </p:cNvSpPr>
          <p:nvPr>
            <p:ph idx="1"/>
          </p:nvPr>
        </p:nvSpPr>
        <p:spPr>
          <a:xfrm>
            <a:off x="1120000" y="2274804"/>
            <a:ext cx="10233800" cy="4351338"/>
          </a:xfrm>
        </p:spPr>
        <p:txBody>
          <a:bodyPr vert="horz" lIns="91440" tIns="45720" rIns="91440" bIns="45720" rtlCol="0" anchor="t">
            <a:normAutofit/>
          </a:bodyPr>
          <a:lstStyle/>
          <a:p>
            <a:pPr fontAlgn="base"/>
            <a:r>
              <a:rPr lang="en-GB" b="0" i="0" u="none" strike="noStrike">
                <a:effectLst/>
                <a:latin typeface="Arial"/>
                <a:cs typeface="Calibri"/>
              </a:rPr>
              <a:t>End-of-life care is </a:t>
            </a:r>
            <a:r>
              <a:rPr lang="en-GB">
                <a:latin typeface="Arial"/>
                <a:cs typeface="Calibri"/>
              </a:rPr>
              <a:t>assisting a person in there last few months or years of life.</a:t>
            </a:r>
            <a:endParaRPr lang="en-US" b="0" i="0">
              <a:effectLst/>
              <a:latin typeface="Arial"/>
              <a:cs typeface="Calibri"/>
            </a:endParaRPr>
          </a:p>
          <a:p>
            <a:pPr fontAlgn="base"/>
            <a:r>
              <a:rPr lang="en-GB">
                <a:latin typeface="Arial"/>
                <a:cs typeface="Calibri"/>
              </a:rPr>
              <a:t>Assist</a:t>
            </a:r>
            <a:r>
              <a:rPr lang="en-GB" b="0" i="0" u="none" strike="noStrike">
                <a:effectLst/>
                <a:latin typeface="Arial"/>
                <a:cs typeface="Calibri"/>
              </a:rPr>
              <a:t> you in living as comfortably as possible until death and dying with dignity.</a:t>
            </a:r>
            <a:r>
              <a:rPr lang="en-GB">
                <a:latin typeface="Arial"/>
                <a:cs typeface="Calibri"/>
              </a:rPr>
              <a:t> </a:t>
            </a:r>
          </a:p>
          <a:p>
            <a:r>
              <a:rPr lang="en-GB">
                <a:latin typeface="Arial"/>
                <a:cs typeface="Calibri"/>
              </a:rPr>
              <a:t>Wishes</a:t>
            </a:r>
            <a:r>
              <a:rPr lang="en-GB" b="0" i="0" u="none" strike="noStrike">
                <a:effectLst/>
                <a:latin typeface="Arial"/>
                <a:cs typeface="Calibri"/>
              </a:rPr>
              <a:t> and preferences </a:t>
            </a:r>
            <a:r>
              <a:rPr lang="en-GB">
                <a:latin typeface="Arial"/>
                <a:cs typeface="Calibri"/>
              </a:rPr>
              <a:t>should be accounted for as they</a:t>
            </a:r>
            <a:r>
              <a:rPr lang="en-GB" b="0" i="0" u="none" strike="noStrike">
                <a:effectLst/>
                <a:latin typeface="Arial"/>
                <a:cs typeface="Calibri"/>
              </a:rPr>
              <a:t> plan your care with you. </a:t>
            </a:r>
            <a:r>
              <a:rPr lang="en-GB" b="0" i="0">
                <a:effectLst/>
                <a:latin typeface="Arial"/>
                <a:cs typeface="Calibri"/>
              </a:rPr>
              <a:t>​</a:t>
            </a:r>
          </a:p>
          <a:p>
            <a:pPr fontAlgn="base"/>
            <a:r>
              <a:rPr lang="en-GB">
                <a:latin typeface="Arial"/>
                <a:cs typeface="Calibri"/>
              </a:rPr>
              <a:t>Assisting your</a:t>
            </a:r>
            <a:r>
              <a:rPr lang="en-GB" b="0" i="0" u="none" strike="noStrike">
                <a:effectLst/>
                <a:latin typeface="Arial"/>
                <a:cs typeface="Calibri"/>
              </a:rPr>
              <a:t> family, caretakers, and other key individuals in your life. </a:t>
            </a:r>
            <a:r>
              <a:rPr lang="en-GB" b="0" i="0">
                <a:effectLst/>
                <a:latin typeface="Arial"/>
                <a:cs typeface="Calibri"/>
              </a:rPr>
              <a:t>​</a:t>
            </a:r>
          </a:p>
          <a:p>
            <a:pPr fontAlgn="base"/>
            <a:r>
              <a:rPr lang="en-GB">
                <a:latin typeface="Arial"/>
                <a:cs typeface="Calibri"/>
              </a:rPr>
              <a:t>express</a:t>
            </a:r>
            <a:r>
              <a:rPr lang="en-GB" b="0" i="0" u="none" strike="noStrike">
                <a:effectLst/>
                <a:latin typeface="Arial"/>
                <a:cs typeface="Calibri"/>
              </a:rPr>
              <a:t> your preferences for where you want to be treated and where you want to die. </a:t>
            </a:r>
            <a:r>
              <a:rPr lang="en-GB">
                <a:latin typeface="Arial"/>
                <a:cs typeface="Calibri"/>
              </a:rPr>
              <a:t> </a:t>
            </a:r>
          </a:p>
          <a:p>
            <a:pPr algn="l">
              <a:buFont typeface="Arial" panose="020B0604020202020204" pitchFamily="34" charset="0"/>
              <a:buChar char="•"/>
            </a:pPr>
            <a:r>
              <a:rPr lang="en-GB" b="0" i="0" u="none" strike="noStrike">
                <a:effectLst/>
                <a:latin typeface="Arial"/>
                <a:cs typeface="Calibri"/>
              </a:rPr>
              <a:t>you can receive end-of-life care at home, at a care home, hospice, or in a hospital.</a:t>
            </a:r>
            <a:endParaRPr lang="en-GB" b="0" i="0">
              <a:effectLst/>
              <a:latin typeface="Arial"/>
              <a:cs typeface="Calibri"/>
            </a:endParaRPr>
          </a:p>
          <a:p>
            <a:endParaRPr lang="en-GB">
              <a:latin typeface="Arial"/>
              <a:cs typeface="Calibri"/>
            </a:endParaRPr>
          </a:p>
          <a:p>
            <a:endParaRPr lang="en-GB"/>
          </a:p>
        </p:txBody>
      </p:sp>
    </p:spTree>
    <p:extLst>
      <p:ext uri="{BB962C8B-B14F-4D97-AF65-F5344CB8AC3E}">
        <p14:creationId xmlns:p14="http://schemas.microsoft.com/office/powerpoint/2010/main" val="27537032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B9B5EC-6698-9617-6C26-BD9B4A4AE7A5}"/>
              </a:ext>
            </a:extLst>
          </p:cNvPr>
          <p:cNvSpPr>
            <a:spLocks noGrp="1"/>
          </p:cNvSpPr>
          <p:nvPr>
            <p:ph type="title"/>
          </p:nvPr>
        </p:nvSpPr>
        <p:spPr/>
        <p:txBody>
          <a:bodyPr/>
          <a:lstStyle/>
          <a:p>
            <a:r>
              <a:rPr lang="en-US">
                <a:latin typeface="Arial"/>
                <a:cs typeface="Arial"/>
              </a:rPr>
              <a:t>Domiciliary and residential care</a:t>
            </a:r>
          </a:p>
        </p:txBody>
      </p:sp>
      <p:sp>
        <p:nvSpPr>
          <p:cNvPr id="3" name="Content Placeholder 2">
            <a:extLst>
              <a:ext uri="{FF2B5EF4-FFF2-40B4-BE49-F238E27FC236}">
                <a16:creationId xmlns:a16="http://schemas.microsoft.com/office/drawing/2014/main" id="{C9B5C49F-1827-4C89-C5C4-2EE956C6D48A}"/>
              </a:ext>
            </a:extLst>
          </p:cNvPr>
          <p:cNvSpPr>
            <a:spLocks noGrp="1"/>
          </p:cNvSpPr>
          <p:nvPr>
            <p:ph sz="half" idx="1"/>
          </p:nvPr>
        </p:nvSpPr>
        <p:spPr/>
        <p:txBody>
          <a:bodyPr vert="horz" lIns="91440" tIns="45720" rIns="91440" bIns="45720" rtlCol="0" anchor="t">
            <a:normAutofit/>
          </a:bodyPr>
          <a:lstStyle/>
          <a:p>
            <a:pPr marL="0" indent="0">
              <a:buNone/>
            </a:pPr>
            <a:r>
              <a:rPr lang="en-US">
                <a:latin typeface="Arial"/>
                <a:cs typeface="Arial"/>
              </a:rPr>
              <a:t>Domiciliary care</a:t>
            </a:r>
          </a:p>
          <a:p>
            <a:pPr marL="0" indent="0">
              <a:buNone/>
            </a:pPr>
            <a:r>
              <a:rPr lang="en-US">
                <a:latin typeface="Arial"/>
                <a:cs typeface="Arial"/>
              </a:rPr>
              <a:t>Defined as support put in place to assist an individual within their own home.</a:t>
            </a:r>
          </a:p>
          <a:p>
            <a:pPr marL="0" indent="0">
              <a:buNone/>
            </a:pPr>
            <a:r>
              <a:rPr lang="en-US">
                <a:latin typeface="Arial"/>
                <a:cs typeface="Arial"/>
              </a:rPr>
              <a:t>Services can include...</a:t>
            </a:r>
          </a:p>
          <a:p>
            <a:pPr marL="0" indent="0">
              <a:buNone/>
            </a:pPr>
            <a:r>
              <a:rPr lang="en-US">
                <a:latin typeface="Arial"/>
                <a:cs typeface="Arial"/>
              </a:rPr>
              <a:t>Routine household chores</a:t>
            </a:r>
          </a:p>
          <a:p>
            <a:pPr marL="0" indent="0">
              <a:buNone/>
            </a:pPr>
            <a:r>
              <a:rPr lang="en-US">
                <a:latin typeface="Arial"/>
                <a:cs typeface="Arial"/>
              </a:rPr>
              <a:t>Domestic services to maintain health, </a:t>
            </a:r>
            <a:r>
              <a:rPr lang="en-US" err="1">
                <a:latin typeface="Arial"/>
                <a:cs typeface="Arial"/>
              </a:rPr>
              <a:t>hygeine</a:t>
            </a:r>
            <a:r>
              <a:rPr lang="en-US">
                <a:latin typeface="Arial"/>
                <a:cs typeface="Arial"/>
              </a:rPr>
              <a:t> and ease in their home.</a:t>
            </a:r>
          </a:p>
          <a:p>
            <a:pPr marL="0" indent="0">
              <a:buNone/>
            </a:pPr>
            <a:endParaRPr lang="en-US">
              <a:latin typeface="Arial"/>
              <a:cs typeface="Arial"/>
            </a:endParaRPr>
          </a:p>
          <a:p>
            <a:pPr marL="0" indent="0">
              <a:buNone/>
            </a:pPr>
            <a:endParaRPr lang="en-US">
              <a:latin typeface="Arial"/>
              <a:cs typeface="Arial"/>
            </a:endParaRPr>
          </a:p>
        </p:txBody>
      </p:sp>
      <p:sp>
        <p:nvSpPr>
          <p:cNvPr id="4" name="Content Placeholder 3">
            <a:extLst>
              <a:ext uri="{FF2B5EF4-FFF2-40B4-BE49-F238E27FC236}">
                <a16:creationId xmlns:a16="http://schemas.microsoft.com/office/drawing/2014/main" id="{199AE836-4F6C-32ED-5531-8467FB633FBD}"/>
              </a:ext>
            </a:extLst>
          </p:cNvPr>
          <p:cNvSpPr>
            <a:spLocks noGrp="1"/>
          </p:cNvSpPr>
          <p:nvPr>
            <p:ph sz="half" idx="2"/>
          </p:nvPr>
        </p:nvSpPr>
        <p:spPr>
          <a:xfrm>
            <a:off x="6100313" y="2056797"/>
            <a:ext cx="5219700" cy="3844414"/>
          </a:xfrm>
        </p:spPr>
        <p:txBody>
          <a:bodyPr vert="horz" lIns="91440" tIns="45720" rIns="91440" bIns="45720" rtlCol="0" anchor="t">
            <a:normAutofit/>
          </a:bodyPr>
          <a:lstStyle/>
          <a:p>
            <a:pPr marL="0" indent="0">
              <a:buNone/>
            </a:pPr>
            <a:r>
              <a:rPr lang="en-US">
                <a:latin typeface="Arial"/>
                <a:cs typeface="Arial"/>
              </a:rPr>
              <a:t>Residential care</a:t>
            </a:r>
          </a:p>
          <a:p>
            <a:pPr marL="0" indent="0">
              <a:buNone/>
            </a:pPr>
            <a:r>
              <a:rPr lang="en-US">
                <a:latin typeface="Arial"/>
                <a:cs typeface="Arial"/>
              </a:rPr>
              <a:t>Defined as general care and support provided in a care home setting. </a:t>
            </a:r>
          </a:p>
          <a:p>
            <a:pPr marL="0" indent="0">
              <a:buNone/>
            </a:pPr>
            <a:r>
              <a:rPr lang="en-US">
                <a:latin typeface="Arial"/>
                <a:cs typeface="Arial"/>
              </a:rPr>
              <a:t>Services include....</a:t>
            </a:r>
          </a:p>
          <a:p>
            <a:pPr marL="0" indent="0">
              <a:buNone/>
            </a:pPr>
            <a:r>
              <a:rPr lang="en-US">
                <a:latin typeface="Arial"/>
                <a:cs typeface="Arial"/>
              </a:rPr>
              <a:t>Washing, dressing.</a:t>
            </a:r>
          </a:p>
          <a:p>
            <a:pPr marL="0" indent="0">
              <a:buNone/>
            </a:pPr>
            <a:r>
              <a:rPr lang="en-US">
                <a:latin typeface="Arial"/>
                <a:cs typeface="Arial"/>
              </a:rPr>
              <a:t>Mobility assistance </a:t>
            </a:r>
            <a:endParaRPr lang="en-US"/>
          </a:p>
          <a:p>
            <a:pPr marL="0" indent="0">
              <a:buNone/>
            </a:pPr>
            <a:endParaRPr lang="en-US">
              <a:latin typeface="Arial"/>
              <a:cs typeface="Arial"/>
            </a:endParaRPr>
          </a:p>
          <a:p>
            <a:pPr marL="0" indent="0">
              <a:buNone/>
            </a:pPr>
            <a:r>
              <a:rPr lang="en-US">
                <a:ea typeface="+mn-lt"/>
                <a:cs typeface="+mn-lt"/>
              </a:rPr>
              <a:t>(Homes, 2023)</a:t>
            </a:r>
            <a:endParaRPr lang="en-US"/>
          </a:p>
          <a:p>
            <a:pPr marL="0" indent="0">
              <a:buNone/>
            </a:pPr>
            <a:endParaRPr lang="en-US"/>
          </a:p>
        </p:txBody>
      </p:sp>
      <p:sp>
        <p:nvSpPr>
          <p:cNvPr id="5" name="Date Placeholder 4">
            <a:extLst>
              <a:ext uri="{FF2B5EF4-FFF2-40B4-BE49-F238E27FC236}">
                <a16:creationId xmlns:a16="http://schemas.microsoft.com/office/drawing/2014/main" id="{EB0D565E-4998-FFC1-25D7-5A40FC7F21EB}"/>
              </a:ext>
            </a:extLst>
          </p:cNvPr>
          <p:cNvSpPr>
            <a:spLocks noGrp="1"/>
          </p:cNvSpPr>
          <p:nvPr>
            <p:ph type="dt" sz="half" idx="10"/>
          </p:nvPr>
        </p:nvSpPr>
        <p:spPr/>
        <p:txBody>
          <a:bodyPr/>
          <a:lstStyle/>
          <a:p>
            <a:fld id="{E9A4C29C-190B-4D88-9BDD-863C59F71C73}" type="datetime1">
              <a:t>6/28/2024</a:t>
            </a:fld>
            <a:endParaRPr lang="en-US"/>
          </a:p>
        </p:txBody>
      </p:sp>
      <p:sp>
        <p:nvSpPr>
          <p:cNvPr id="6" name="Footer Placeholder 5">
            <a:extLst>
              <a:ext uri="{FF2B5EF4-FFF2-40B4-BE49-F238E27FC236}">
                <a16:creationId xmlns:a16="http://schemas.microsoft.com/office/drawing/2014/main" id="{016757C1-90A3-6752-34EB-1B5B97DA6416}"/>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584F2A54-5C74-5F56-7B9B-49D7B6C99304}"/>
              </a:ext>
            </a:extLst>
          </p:cNvPr>
          <p:cNvSpPr>
            <a:spLocks noGrp="1"/>
          </p:cNvSpPr>
          <p:nvPr>
            <p:ph type="sldNum" sz="quarter" idx="12"/>
          </p:nvPr>
        </p:nvSpPr>
        <p:spPr/>
        <p:txBody>
          <a:bodyPr/>
          <a:lstStyle/>
          <a:p>
            <a:fld id="{E30AF5A0-43BB-4336-8627-9123B9144D80}" type="slidenum">
              <a:rPr lang="en-US" dirty="0"/>
              <a:t>7</a:t>
            </a:fld>
            <a:endParaRPr lang="en-US"/>
          </a:p>
        </p:txBody>
      </p:sp>
    </p:spTree>
    <p:extLst>
      <p:ext uri="{BB962C8B-B14F-4D97-AF65-F5344CB8AC3E}">
        <p14:creationId xmlns:p14="http://schemas.microsoft.com/office/powerpoint/2010/main" val="13314341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D21BF1-E6A9-886B-0CE5-60A2C931E6AA}"/>
              </a:ext>
            </a:extLst>
          </p:cNvPr>
          <p:cNvSpPr>
            <a:spLocks noGrp="1"/>
          </p:cNvSpPr>
          <p:nvPr>
            <p:ph type="title"/>
          </p:nvPr>
        </p:nvSpPr>
        <p:spPr>
          <a:xfrm>
            <a:off x="700635" y="922096"/>
            <a:ext cx="10691265" cy="1371030"/>
          </a:xfrm>
        </p:spPr>
        <p:txBody>
          <a:bodyPr anchor="t">
            <a:normAutofit/>
          </a:bodyPr>
          <a:lstStyle/>
          <a:p>
            <a:r>
              <a:rPr lang="en-GB">
                <a:latin typeface="Arial"/>
                <a:cs typeface="Arial"/>
              </a:rPr>
              <a:t>PALLIATIVE CARE </a:t>
            </a:r>
            <a:endParaRPr lang="en-GB"/>
          </a:p>
        </p:txBody>
      </p:sp>
      <p:sp>
        <p:nvSpPr>
          <p:cNvPr id="11" name="Date Placeholder 4">
            <a:extLst>
              <a:ext uri="{FF2B5EF4-FFF2-40B4-BE49-F238E27FC236}">
                <a16:creationId xmlns:a16="http://schemas.microsoft.com/office/drawing/2014/main" id="{F3A264A8-4451-C48C-CB39-56B5879D3A8E}"/>
              </a:ext>
            </a:extLst>
          </p:cNvPr>
          <p:cNvSpPr>
            <a:spLocks noGrp="1"/>
          </p:cNvSpPr>
          <p:nvPr>
            <p:ph type="dt" sz="half" idx="10"/>
          </p:nvPr>
        </p:nvSpPr>
        <p:spPr>
          <a:xfrm>
            <a:off x="8369448" y="6356350"/>
            <a:ext cx="2592594" cy="365125"/>
          </a:xfrm>
        </p:spPr>
        <p:txBody>
          <a:bodyPr anchor="ctr">
            <a:normAutofit/>
          </a:bodyPr>
          <a:lstStyle/>
          <a:p>
            <a:pPr>
              <a:spcAft>
                <a:spcPts val="600"/>
              </a:spcAft>
            </a:pPr>
            <a:fld id="{0D159007-4027-4FE9-A62E-65060B90E87A}" type="datetime1">
              <a:rPr lang="en-US"/>
              <a:pPr>
                <a:spcAft>
                  <a:spcPts val="600"/>
                </a:spcAft>
              </a:pPr>
              <a:t>6/28/2024</a:t>
            </a:fld>
            <a:endParaRPr lang="en-US"/>
          </a:p>
        </p:txBody>
      </p:sp>
      <p:sp>
        <p:nvSpPr>
          <p:cNvPr id="13" name="Footer Placeholder 5">
            <a:extLst>
              <a:ext uri="{FF2B5EF4-FFF2-40B4-BE49-F238E27FC236}">
                <a16:creationId xmlns:a16="http://schemas.microsoft.com/office/drawing/2014/main" id="{62E70D6F-DE2A-0628-5D9E-619D765642CE}"/>
              </a:ext>
            </a:extLst>
          </p:cNvPr>
          <p:cNvSpPr>
            <a:spLocks noGrp="1"/>
          </p:cNvSpPr>
          <p:nvPr>
            <p:ph type="ftr" sz="quarter" idx="11"/>
          </p:nvPr>
        </p:nvSpPr>
        <p:spPr>
          <a:xfrm>
            <a:off x="715383" y="6356350"/>
            <a:ext cx="4539727" cy="365125"/>
          </a:xfrm>
        </p:spPr>
        <p:txBody>
          <a:bodyPr anchor="ctr">
            <a:normAutofit/>
          </a:bodyPr>
          <a:lstStyle/>
          <a:p>
            <a:pPr>
              <a:lnSpc>
                <a:spcPct val="90000"/>
              </a:lnSpc>
              <a:spcAft>
                <a:spcPts val="600"/>
              </a:spcAft>
            </a:pPr>
            <a:r>
              <a:rPr lang="en-US" sz="700"/>
              <a:t>
              </a:t>
            </a:r>
          </a:p>
        </p:txBody>
      </p:sp>
      <p:sp>
        <p:nvSpPr>
          <p:cNvPr id="15" name="Slide Number Placeholder 6">
            <a:extLst>
              <a:ext uri="{FF2B5EF4-FFF2-40B4-BE49-F238E27FC236}">
                <a16:creationId xmlns:a16="http://schemas.microsoft.com/office/drawing/2014/main" id="{54FCE75C-1940-4407-372F-292013397A79}"/>
              </a:ext>
            </a:extLst>
          </p:cNvPr>
          <p:cNvSpPr>
            <a:spLocks noGrp="1"/>
          </p:cNvSpPr>
          <p:nvPr>
            <p:ph type="sldNum" sz="quarter" idx="12"/>
          </p:nvPr>
        </p:nvSpPr>
        <p:spPr>
          <a:xfrm>
            <a:off x="10919012" y="6356350"/>
            <a:ext cx="672354" cy="365125"/>
          </a:xfrm>
        </p:spPr>
        <p:txBody>
          <a:bodyPr anchor="ctr">
            <a:normAutofit/>
          </a:bodyPr>
          <a:lstStyle/>
          <a:p>
            <a:pPr>
              <a:lnSpc>
                <a:spcPct val="90000"/>
              </a:lnSpc>
              <a:spcAft>
                <a:spcPts val="600"/>
              </a:spcAft>
            </a:pPr>
            <a:fld id="{E30AF5A0-43BB-4336-8627-9123B9144D80}" type="slidenum">
              <a:rPr lang="en-US" dirty="0"/>
              <a:pPr>
                <a:lnSpc>
                  <a:spcPct val="90000"/>
                </a:lnSpc>
                <a:spcAft>
                  <a:spcPts val="600"/>
                </a:spcAft>
              </a:pPr>
              <a:t>8</a:t>
            </a:fld>
            <a:endParaRPr lang="en-US"/>
          </a:p>
        </p:txBody>
      </p:sp>
      <p:graphicFrame>
        <p:nvGraphicFramePr>
          <p:cNvPr id="5" name="Content Placeholder 2">
            <a:extLst>
              <a:ext uri="{FF2B5EF4-FFF2-40B4-BE49-F238E27FC236}">
                <a16:creationId xmlns:a16="http://schemas.microsoft.com/office/drawing/2014/main" id="{08A785AB-C4F9-765A-A18B-AF1A03B3F131}"/>
              </a:ext>
            </a:extLst>
          </p:cNvPr>
          <p:cNvGraphicFramePr>
            <a:graphicFrameLocks noGrp="1"/>
          </p:cNvGraphicFramePr>
          <p:nvPr>
            <p:ph idx="1"/>
            <p:extLst>
              <p:ext uri="{D42A27DB-BD31-4B8C-83A1-F6EECF244321}">
                <p14:modId xmlns:p14="http://schemas.microsoft.com/office/powerpoint/2010/main" val="722096623"/>
              </p:ext>
            </p:extLst>
          </p:nvPr>
        </p:nvGraphicFramePr>
        <p:xfrm>
          <a:off x="702327" y="2084231"/>
          <a:ext cx="10691265" cy="36360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627788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EB3253-BECC-1275-BAE4-DC2008BE7F49}"/>
              </a:ext>
            </a:extLst>
          </p:cNvPr>
          <p:cNvSpPr>
            <a:spLocks noGrp="1"/>
          </p:cNvSpPr>
          <p:nvPr>
            <p:ph type="title"/>
          </p:nvPr>
        </p:nvSpPr>
        <p:spPr>
          <a:xfrm>
            <a:off x="700635" y="922096"/>
            <a:ext cx="10691265" cy="1371030"/>
          </a:xfrm>
        </p:spPr>
        <p:txBody>
          <a:bodyPr vert="horz" lIns="91440" tIns="45720" rIns="91440" bIns="45720" rtlCol="0" anchor="t">
            <a:normAutofit/>
          </a:bodyPr>
          <a:lstStyle/>
          <a:p>
            <a:r>
              <a:rPr lang="en-US" kern="1200" cap="all" spc="30" baseline="0">
                <a:latin typeface="Arial"/>
                <a:cs typeface="Arial"/>
              </a:rPr>
              <a:t>Gap between the need and availability of end of life care</a:t>
            </a:r>
          </a:p>
        </p:txBody>
      </p:sp>
      <p:sp>
        <p:nvSpPr>
          <p:cNvPr id="4" name="Date Placeholder 3">
            <a:extLst>
              <a:ext uri="{FF2B5EF4-FFF2-40B4-BE49-F238E27FC236}">
                <a16:creationId xmlns:a16="http://schemas.microsoft.com/office/drawing/2014/main" id="{85578820-65FF-9ED2-E73D-F3EAB2030E54}"/>
              </a:ext>
            </a:extLst>
          </p:cNvPr>
          <p:cNvSpPr>
            <a:spLocks noGrp="1"/>
          </p:cNvSpPr>
          <p:nvPr>
            <p:ph type="dt" sz="half" idx="10"/>
          </p:nvPr>
        </p:nvSpPr>
        <p:spPr>
          <a:xfrm>
            <a:off x="8369448" y="6356350"/>
            <a:ext cx="2592594" cy="365125"/>
          </a:xfrm>
        </p:spPr>
        <p:txBody>
          <a:bodyPr vert="horz" lIns="91440" tIns="45720" rIns="91440" bIns="45720" rtlCol="0" anchor="ctr">
            <a:normAutofit/>
          </a:bodyPr>
          <a:lstStyle/>
          <a:p>
            <a:pPr>
              <a:spcAft>
                <a:spcPts val="600"/>
              </a:spcAft>
            </a:pPr>
            <a:fld id="{6D614EEC-5781-42C8-ACFE-80837355F416}" type="datetime1">
              <a:pPr>
                <a:spcAft>
                  <a:spcPts val="600"/>
                </a:spcAft>
              </a:pPr>
              <a:t>6/28/2024</a:t>
            </a:fld>
            <a:endParaRPr lang="en-US"/>
          </a:p>
        </p:txBody>
      </p:sp>
      <p:sp>
        <p:nvSpPr>
          <p:cNvPr id="5" name="Footer Placeholder 4">
            <a:extLst>
              <a:ext uri="{FF2B5EF4-FFF2-40B4-BE49-F238E27FC236}">
                <a16:creationId xmlns:a16="http://schemas.microsoft.com/office/drawing/2014/main" id="{DFFCB1C6-D7E9-508E-507F-C091FE1ED423}"/>
              </a:ext>
            </a:extLst>
          </p:cNvPr>
          <p:cNvSpPr>
            <a:spLocks noGrp="1"/>
          </p:cNvSpPr>
          <p:nvPr>
            <p:ph type="ftr" sz="quarter" idx="11"/>
          </p:nvPr>
        </p:nvSpPr>
        <p:spPr>
          <a:xfrm>
            <a:off x="715383" y="6356350"/>
            <a:ext cx="4539727" cy="365125"/>
          </a:xfrm>
        </p:spPr>
        <p:txBody>
          <a:bodyPr vert="horz" lIns="91440" tIns="45720" rIns="91440" bIns="45720" rtlCol="0" anchor="ctr">
            <a:normAutofit/>
          </a:bodyPr>
          <a:lstStyle/>
          <a:p>
            <a:pPr>
              <a:lnSpc>
                <a:spcPct val="90000"/>
              </a:lnSpc>
              <a:spcAft>
                <a:spcPts val="600"/>
              </a:spcAft>
            </a:pPr>
            <a:r>
              <a:rPr lang="en-US" sz="700" kern="1200">
                <a:latin typeface="+mj-lt"/>
                <a:ea typeface="+mn-ea"/>
                <a:cs typeface="+mn-cs"/>
              </a:rPr>
              <a:t>
              </a:t>
            </a:r>
          </a:p>
        </p:txBody>
      </p:sp>
      <p:sp>
        <p:nvSpPr>
          <p:cNvPr id="6" name="Slide Number Placeholder 5">
            <a:extLst>
              <a:ext uri="{FF2B5EF4-FFF2-40B4-BE49-F238E27FC236}">
                <a16:creationId xmlns:a16="http://schemas.microsoft.com/office/drawing/2014/main" id="{EECC611F-D254-2E5C-3B41-2BC5D93753F7}"/>
              </a:ext>
            </a:extLst>
          </p:cNvPr>
          <p:cNvSpPr>
            <a:spLocks noGrp="1"/>
          </p:cNvSpPr>
          <p:nvPr>
            <p:ph type="sldNum" sz="quarter" idx="12"/>
          </p:nvPr>
        </p:nvSpPr>
        <p:spPr>
          <a:xfrm>
            <a:off x="10919012" y="6356350"/>
            <a:ext cx="672354" cy="365125"/>
          </a:xfrm>
        </p:spPr>
        <p:txBody>
          <a:bodyPr vert="horz" lIns="91440" tIns="45720" rIns="91440" bIns="45720" rtlCol="0" anchor="ctr">
            <a:normAutofit/>
          </a:bodyPr>
          <a:lstStyle/>
          <a:p>
            <a:pPr>
              <a:lnSpc>
                <a:spcPct val="90000"/>
              </a:lnSpc>
              <a:spcAft>
                <a:spcPts val="600"/>
              </a:spcAft>
            </a:pPr>
            <a:fld id="{E30AF5A0-43BB-4336-8627-9123B9144D80}" type="slidenum">
              <a:rPr lang="en-US" dirty="0"/>
              <a:pPr>
                <a:lnSpc>
                  <a:spcPct val="90000"/>
                </a:lnSpc>
                <a:spcAft>
                  <a:spcPts val="600"/>
                </a:spcAft>
              </a:pPr>
              <a:t>9</a:t>
            </a:fld>
            <a:endParaRPr lang="en-US"/>
          </a:p>
        </p:txBody>
      </p:sp>
      <p:graphicFrame>
        <p:nvGraphicFramePr>
          <p:cNvPr id="35" name="TextBox 32">
            <a:extLst>
              <a:ext uri="{FF2B5EF4-FFF2-40B4-BE49-F238E27FC236}">
                <a16:creationId xmlns:a16="http://schemas.microsoft.com/office/drawing/2014/main" id="{CA6FD522-B34D-AC38-E769-9D2E792026C4}"/>
              </a:ext>
            </a:extLst>
          </p:cNvPr>
          <p:cNvGraphicFramePr/>
          <p:nvPr>
            <p:extLst>
              <p:ext uri="{D42A27DB-BD31-4B8C-83A1-F6EECF244321}">
                <p14:modId xmlns:p14="http://schemas.microsoft.com/office/powerpoint/2010/main" val="3675766922"/>
              </p:ext>
            </p:extLst>
          </p:nvPr>
        </p:nvGraphicFramePr>
        <p:xfrm>
          <a:off x="700635" y="2293126"/>
          <a:ext cx="10691265" cy="36360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947684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E6A572-669A-CB35-CF98-0042A3A5E850}"/>
              </a:ext>
            </a:extLst>
          </p:cNvPr>
          <p:cNvSpPr>
            <a:spLocks noGrp="1"/>
          </p:cNvSpPr>
          <p:nvPr>
            <p:ph type="title"/>
          </p:nvPr>
        </p:nvSpPr>
        <p:spPr>
          <a:xfrm>
            <a:off x="715383" y="-1168"/>
            <a:ext cx="11480331" cy="2881491"/>
          </a:xfrm>
        </p:spPr>
        <p:txBody>
          <a:bodyPr anchor="b">
            <a:normAutofit/>
          </a:bodyPr>
          <a:lstStyle/>
          <a:p>
            <a:r>
              <a:rPr lang="en-US"/>
              <a:t>National service framework for older people </a:t>
            </a:r>
          </a:p>
        </p:txBody>
      </p:sp>
      <p:sp>
        <p:nvSpPr>
          <p:cNvPr id="3" name="Content Placeholder 2">
            <a:extLst>
              <a:ext uri="{FF2B5EF4-FFF2-40B4-BE49-F238E27FC236}">
                <a16:creationId xmlns:a16="http://schemas.microsoft.com/office/drawing/2014/main" id="{00042B22-BF57-F8ED-E4F5-516DBA67ED63}"/>
              </a:ext>
            </a:extLst>
          </p:cNvPr>
          <p:cNvSpPr>
            <a:spLocks noGrp="1"/>
          </p:cNvSpPr>
          <p:nvPr>
            <p:ph type="body" idx="1"/>
          </p:nvPr>
        </p:nvSpPr>
        <p:spPr>
          <a:xfrm>
            <a:off x="1146703" y="3022331"/>
            <a:ext cx="10632067" cy="1500187"/>
          </a:xfrm>
        </p:spPr>
        <p:txBody>
          <a:bodyPr vert="horz" lIns="91440" tIns="45720" rIns="91440" bIns="45720" rtlCol="0" anchor="t">
            <a:noAutofit/>
          </a:bodyPr>
          <a:lstStyle/>
          <a:p>
            <a:pPr>
              <a:lnSpc>
                <a:spcPct val="100000"/>
              </a:lnSpc>
            </a:pPr>
            <a:r>
              <a:rPr lang="en-US" sz="2800">
                <a:solidFill>
                  <a:schemeClr val="tx1"/>
                </a:solidFill>
                <a:latin typeface="Arial"/>
                <a:cs typeface="Arial"/>
              </a:rPr>
              <a:t>Who are NSF?</a:t>
            </a:r>
          </a:p>
          <a:p>
            <a:pPr>
              <a:lnSpc>
                <a:spcPct val="100000"/>
              </a:lnSpc>
            </a:pPr>
            <a:r>
              <a:rPr lang="en-US" sz="2800">
                <a:solidFill>
                  <a:schemeClr val="tx1"/>
                </a:solidFill>
                <a:latin typeface="Arial"/>
                <a:cs typeface="Arial"/>
              </a:rPr>
              <a:t>NSF ensure....</a:t>
            </a:r>
          </a:p>
          <a:p>
            <a:pPr marL="457200" indent="-457200">
              <a:lnSpc>
                <a:spcPct val="100000"/>
              </a:lnSpc>
              <a:buChar char="•"/>
            </a:pPr>
            <a:r>
              <a:rPr lang="en-US" sz="2800">
                <a:solidFill>
                  <a:schemeClr val="tx1"/>
                </a:solidFill>
                <a:latin typeface="Arial"/>
                <a:cs typeface="Arial"/>
              </a:rPr>
              <a:t>Treated with dignity </a:t>
            </a:r>
            <a:endParaRPr lang="en-US">
              <a:solidFill>
                <a:schemeClr val="tx1"/>
              </a:solidFill>
            </a:endParaRPr>
          </a:p>
          <a:p>
            <a:pPr marL="457200" indent="-457200">
              <a:lnSpc>
                <a:spcPct val="100000"/>
              </a:lnSpc>
              <a:buChar char="•"/>
            </a:pPr>
            <a:r>
              <a:rPr lang="en-US" sz="2800">
                <a:solidFill>
                  <a:schemeClr val="tx1"/>
                </a:solidFill>
                <a:latin typeface="Arial"/>
                <a:cs typeface="Arial"/>
              </a:rPr>
              <a:t>Avoid hospitalization</a:t>
            </a:r>
          </a:p>
          <a:p>
            <a:pPr marL="457200" indent="-457200">
              <a:lnSpc>
                <a:spcPct val="100000"/>
              </a:lnSpc>
              <a:buChar char="•"/>
            </a:pPr>
            <a:r>
              <a:rPr lang="en-US" sz="2800">
                <a:solidFill>
                  <a:schemeClr val="tx1"/>
                </a:solidFill>
                <a:latin typeface="Arial"/>
                <a:cs typeface="Arial"/>
              </a:rPr>
              <a:t>Encourage healthy living and promoting independence </a:t>
            </a:r>
          </a:p>
        </p:txBody>
      </p:sp>
      <p:sp>
        <p:nvSpPr>
          <p:cNvPr id="4" name="Date Placeholder 3">
            <a:extLst>
              <a:ext uri="{FF2B5EF4-FFF2-40B4-BE49-F238E27FC236}">
                <a16:creationId xmlns:a16="http://schemas.microsoft.com/office/drawing/2014/main" id="{29199DF2-50C7-B9D7-D189-0742561DCF33}"/>
              </a:ext>
            </a:extLst>
          </p:cNvPr>
          <p:cNvSpPr>
            <a:spLocks noGrp="1"/>
          </p:cNvSpPr>
          <p:nvPr>
            <p:ph type="dt" sz="half" idx="10"/>
          </p:nvPr>
        </p:nvSpPr>
        <p:spPr>
          <a:xfrm>
            <a:off x="8369448" y="6356350"/>
            <a:ext cx="2592594" cy="365125"/>
          </a:xfrm>
        </p:spPr>
        <p:txBody>
          <a:bodyPr anchor="ctr">
            <a:normAutofit/>
          </a:bodyPr>
          <a:lstStyle/>
          <a:p>
            <a:pPr>
              <a:spcAft>
                <a:spcPts val="600"/>
              </a:spcAft>
            </a:pPr>
            <a:fld id="{2F4DF701-4D90-413C-A1DC-B2FC8642C7EA}" type="datetime1">
              <a:pPr>
                <a:spcAft>
                  <a:spcPts val="600"/>
                </a:spcAft>
              </a:pPr>
              <a:t>6/28/2024</a:t>
            </a:fld>
            <a:endParaRPr lang="en-US"/>
          </a:p>
        </p:txBody>
      </p:sp>
      <p:sp>
        <p:nvSpPr>
          <p:cNvPr id="5" name="Footer Placeholder 4">
            <a:extLst>
              <a:ext uri="{FF2B5EF4-FFF2-40B4-BE49-F238E27FC236}">
                <a16:creationId xmlns:a16="http://schemas.microsoft.com/office/drawing/2014/main" id="{1110687F-7390-D7CD-C3AC-B6B0B2109D87}"/>
              </a:ext>
            </a:extLst>
          </p:cNvPr>
          <p:cNvSpPr>
            <a:spLocks noGrp="1"/>
          </p:cNvSpPr>
          <p:nvPr>
            <p:ph type="ftr" sz="quarter" idx="11"/>
          </p:nvPr>
        </p:nvSpPr>
        <p:spPr>
          <a:xfrm>
            <a:off x="715383" y="6356350"/>
            <a:ext cx="4539727" cy="365125"/>
          </a:xfrm>
        </p:spPr>
        <p:txBody>
          <a:bodyPr anchor="ctr">
            <a:normAutofit/>
          </a:bodyPr>
          <a:lstStyle/>
          <a:p>
            <a:pPr>
              <a:lnSpc>
                <a:spcPct val="90000"/>
              </a:lnSpc>
              <a:spcAft>
                <a:spcPts val="600"/>
              </a:spcAft>
            </a:pPr>
            <a:r>
              <a:rPr lang="en-US" sz="700"/>
              <a:t>
              </a:t>
            </a:r>
          </a:p>
        </p:txBody>
      </p:sp>
      <p:sp>
        <p:nvSpPr>
          <p:cNvPr id="6" name="Slide Number Placeholder 5">
            <a:extLst>
              <a:ext uri="{FF2B5EF4-FFF2-40B4-BE49-F238E27FC236}">
                <a16:creationId xmlns:a16="http://schemas.microsoft.com/office/drawing/2014/main" id="{4F85BDEC-E87D-EA63-B97B-563A9CC9ABC9}"/>
              </a:ext>
            </a:extLst>
          </p:cNvPr>
          <p:cNvSpPr>
            <a:spLocks noGrp="1"/>
          </p:cNvSpPr>
          <p:nvPr>
            <p:ph type="sldNum" sz="quarter" idx="12"/>
          </p:nvPr>
        </p:nvSpPr>
        <p:spPr>
          <a:xfrm>
            <a:off x="10919012" y="6356350"/>
            <a:ext cx="672354" cy="365125"/>
          </a:xfrm>
        </p:spPr>
        <p:txBody>
          <a:bodyPr anchor="ctr">
            <a:normAutofit/>
          </a:bodyPr>
          <a:lstStyle/>
          <a:p>
            <a:pPr>
              <a:lnSpc>
                <a:spcPct val="90000"/>
              </a:lnSpc>
              <a:spcAft>
                <a:spcPts val="600"/>
              </a:spcAft>
            </a:pPr>
            <a:fld id="{E30AF5A0-43BB-4336-8627-9123B9144D80}" type="slidenum">
              <a:rPr lang="en-US" dirty="0"/>
              <a:pPr>
                <a:lnSpc>
                  <a:spcPct val="90000"/>
                </a:lnSpc>
                <a:spcAft>
                  <a:spcPts val="600"/>
                </a:spcAft>
              </a:pPr>
              <a:t>10</a:t>
            </a:fld>
            <a:endParaRPr lang="en-US"/>
          </a:p>
        </p:txBody>
      </p:sp>
    </p:spTree>
    <p:extLst>
      <p:ext uri="{BB962C8B-B14F-4D97-AF65-F5344CB8AC3E}">
        <p14:creationId xmlns:p14="http://schemas.microsoft.com/office/powerpoint/2010/main" val="8046657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26E24D-DF2E-C4EF-FCFE-7384DDA681C6}"/>
              </a:ext>
            </a:extLst>
          </p:cNvPr>
          <p:cNvSpPr>
            <a:spLocks noGrp="1"/>
          </p:cNvSpPr>
          <p:nvPr>
            <p:ph type="title"/>
          </p:nvPr>
        </p:nvSpPr>
        <p:spPr>
          <a:xfrm>
            <a:off x="721558" y="379099"/>
            <a:ext cx="4884353" cy="1223452"/>
          </a:xfrm>
        </p:spPr>
        <p:txBody>
          <a:bodyPr anchor="b">
            <a:normAutofit/>
          </a:bodyPr>
          <a:lstStyle/>
          <a:p>
            <a:r>
              <a:rPr lang="en-US" sz="4000">
                <a:latin typeface="Arial"/>
                <a:cs typeface="Arial"/>
              </a:rPr>
              <a:t>Human rights</a:t>
            </a:r>
          </a:p>
        </p:txBody>
      </p:sp>
      <p:pic>
        <p:nvPicPr>
          <p:cNvPr id="7" name="Picture 6" descr="A hand print with words&#10;&#10;Description automatically generated">
            <a:extLst>
              <a:ext uri="{FF2B5EF4-FFF2-40B4-BE49-F238E27FC236}">
                <a16:creationId xmlns:a16="http://schemas.microsoft.com/office/drawing/2014/main" id="{65BD9DD5-E9C2-D07E-732B-39C643063939}"/>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5911672" y="987425"/>
            <a:ext cx="4715232" cy="4873625"/>
          </a:xfrm>
          <a:prstGeom prst="rect">
            <a:avLst/>
          </a:prstGeom>
          <a:noFill/>
        </p:spPr>
      </p:pic>
      <p:sp>
        <p:nvSpPr>
          <p:cNvPr id="3" name="Text Placeholder 2">
            <a:extLst>
              <a:ext uri="{FF2B5EF4-FFF2-40B4-BE49-F238E27FC236}">
                <a16:creationId xmlns:a16="http://schemas.microsoft.com/office/drawing/2014/main" id="{2434841A-29BE-A1B3-6474-968277895395}"/>
              </a:ext>
            </a:extLst>
          </p:cNvPr>
          <p:cNvSpPr>
            <a:spLocks noGrp="1"/>
          </p:cNvSpPr>
          <p:nvPr>
            <p:ph type="body" sz="half" idx="2"/>
          </p:nvPr>
        </p:nvSpPr>
        <p:spPr>
          <a:xfrm>
            <a:off x="903919" y="1596629"/>
            <a:ext cx="4999372" cy="3539114"/>
          </a:xfrm>
        </p:spPr>
        <p:txBody>
          <a:bodyPr vert="horz" lIns="91440" tIns="45720" rIns="91440" bIns="45720" rtlCol="0" anchor="t">
            <a:normAutofit/>
          </a:bodyPr>
          <a:lstStyle/>
          <a:p>
            <a:pPr>
              <a:lnSpc>
                <a:spcPct val="100000"/>
              </a:lnSpc>
            </a:pPr>
            <a:r>
              <a:rPr lang="en-US" sz="1400">
                <a:latin typeface="Arial"/>
                <a:cs typeface="Arial"/>
              </a:rPr>
              <a:t>As part of its efforts to promote the human rights of older people, the Committee on Social Affairs, Health, and Sustainable Development issued a report entitled Human rights of older people and their comprehensive care.</a:t>
            </a:r>
          </a:p>
          <a:p>
            <a:pPr>
              <a:lnSpc>
                <a:spcPct val="100000"/>
              </a:lnSpc>
            </a:pPr>
            <a:r>
              <a:rPr lang="en-US" sz="1400">
                <a:latin typeface="Arial"/>
                <a:cs typeface="Arial"/>
              </a:rPr>
              <a:t>A negative prejudice still exists about older persons, causing discrimination, loneliness, and exclusion.</a:t>
            </a:r>
          </a:p>
          <a:p>
            <a:pPr>
              <a:lnSpc>
                <a:spcPct val="100000"/>
              </a:lnSpc>
            </a:pPr>
            <a:r>
              <a:rPr lang="en-US" sz="1400">
                <a:latin typeface="Arial"/>
                <a:cs typeface="Arial"/>
              </a:rPr>
              <a:t>Moreover, it asserts that abuse is still a huge problem that needs to be addressed effectively, including public awareness, data collection, and independent monitoring of long-term care facilities.</a:t>
            </a:r>
          </a:p>
          <a:p>
            <a:pPr>
              <a:lnSpc>
                <a:spcPct val="100000"/>
              </a:lnSpc>
            </a:pPr>
            <a:r>
              <a:rPr lang="en-US" sz="1400">
                <a:latin typeface="Arial"/>
                <a:cs typeface="Arial"/>
              </a:rPr>
              <a:t>The Committee of Ministers is also requested to consider drafting a legally binding document.</a:t>
            </a:r>
          </a:p>
        </p:txBody>
      </p:sp>
      <p:sp>
        <p:nvSpPr>
          <p:cNvPr id="4" name="Date Placeholder 3">
            <a:extLst>
              <a:ext uri="{FF2B5EF4-FFF2-40B4-BE49-F238E27FC236}">
                <a16:creationId xmlns:a16="http://schemas.microsoft.com/office/drawing/2014/main" id="{9407E653-5F08-624E-F692-3AF579C2A6FB}"/>
              </a:ext>
            </a:extLst>
          </p:cNvPr>
          <p:cNvSpPr>
            <a:spLocks noGrp="1"/>
          </p:cNvSpPr>
          <p:nvPr>
            <p:ph type="dt" sz="half" idx="10"/>
          </p:nvPr>
        </p:nvSpPr>
        <p:spPr>
          <a:xfrm>
            <a:off x="8369448" y="6356350"/>
            <a:ext cx="2592594" cy="365125"/>
          </a:xfrm>
        </p:spPr>
        <p:txBody>
          <a:bodyPr anchor="ctr">
            <a:normAutofit/>
          </a:bodyPr>
          <a:lstStyle/>
          <a:p>
            <a:pPr>
              <a:spcAft>
                <a:spcPts val="600"/>
              </a:spcAft>
            </a:pPr>
            <a:fld id="{5A46A623-2707-4533-BB4A-98CBD8B642E0}" type="datetime1">
              <a:pPr>
                <a:spcAft>
                  <a:spcPts val="600"/>
                </a:spcAft>
              </a:pPr>
              <a:t>6/28/2024</a:t>
            </a:fld>
            <a:endParaRPr lang="en-US"/>
          </a:p>
        </p:txBody>
      </p:sp>
      <p:sp>
        <p:nvSpPr>
          <p:cNvPr id="5" name="Footer Placeholder 4">
            <a:extLst>
              <a:ext uri="{FF2B5EF4-FFF2-40B4-BE49-F238E27FC236}">
                <a16:creationId xmlns:a16="http://schemas.microsoft.com/office/drawing/2014/main" id="{E71BADB1-DED2-9F3A-D1B5-46B7A4F1F3FC}"/>
              </a:ext>
            </a:extLst>
          </p:cNvPr>
          <p:cNvSpPr>
            <a:spLocks noGrp="1"/>
          </p:cNvSpPr>
          <p:nvPr>
            <p:ph type="ftr" sz="quarter" idx="11"/>
          </p:nvPr>
        </p:nvSpPr>
        <p:spPr>
          <a:xfrm>
            <a:off x="715383" y="6356350"/>
            <a:ext cx="4539727" cy="365125"/>
          </a:xfrm>
        </p:spPr>
        <p:txBody>
          <a:bodyPr anchor="ctr">
            <a:normAutofit/>
          </a:bodyPr>
          <a:lstStyle/>
          <a:p>
            <a:pPr>
              <a:lnSpc>
                <a:spcPct val="90000"/>
              </a:lnSpc>
              <a:spcAft>
                <a:spcPts val="600"/>
              </a:spcAft>
            </a:pPr>
            <a:r>
              <a:rPr lang="en-US" sz="700"/>
              <a:t>
              </a:t>
            </a:r>
          </a:p>
        </p:txBody>
      </p:sp>
      <p:sp>
        <p:nvSpPr>
          <p:cNvPr id="6" name="Slide Number Placeholder 5">
            <a:extLst>
              <a:ext uri="{FF2B5EF4-FFF2-40B4-BE49-F238E27FC236}">
                <a16:creationId xmlns:a16="http://schemas.microsoft.com/office/drawing/2014/main" id="{0638E440-75C8-6562-054F-D9F68813B5BB}"/>
              </a:ext>
            </a:extLst>
          </p:cNvPr>
          <p:cNvSpPr>
            <a:spLocks noGrp="1"/>
          </p:cNvSpPr>
          <p:nvPr>
            <p:ph type="sldNum" sz="quarter" idx="12"/>
          </p:nvPr>
        </p:nvSpPr>
        <p:spPr>
          <a:xfrm>
            <a:off x="10919012" y="6356350"/>
            <a:ext cx="672354" cy="365125"/>
          </a:xfrm>
        </p:spPr>
        <p:txBody>
          <a:bodyPr anchor="ctr">
            <a:normAutofit/>
          </a:bodyPr>
          <a:lstStyle/>
          <a:p>
            <a:pPr>
              <a:lnSpc>
                <a:spcPct val="90000"/>
              </a:lnSpc>
              <a:spcAft>
                <a:spcPts val="600"/>
              </a:spcAft>
            </a:pPr>
            <a:fld id="{E30AF5A0-43BB-4336-8627-9123B9144D80}" type="slidenum">
              <a:rPr lang="en-US" dirty="0"/>
              <a:pPr>
                <a:lnSpc>
                  <a:spcPct val="90000"/>
                </a:lnSpc>
                <a:spcAft>
                  <a:spcPts val="600"/>
                </a:spcAft>
              </a:pPr>
              <a:t>11</a:t>
            </a:fld>
            <a:endParaRPr lang="en-US"/>
          </a:p>
        </p:txBody>
      </p:sp>
    </p:spTree>
    <p:extLst>
      <p:ext uri="{BB962C8B-B14F-4D97-AF65-F5344CB8AC3E}">
        <p14:creationId xmlns:p14="http://schemas.microsoft.com/office/powerpoint/2010/main" val="36614906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3B59D7-9FD7-4046-8706-4DDA65EA1011}"/>
              </a:ext>
            </a:extLst>
          </p:cNvPr>
          <p:cNvSpPr>
            <a:spLocks noGrp="1"/>
          </p:cNvSpPr>
          <p:nvPr>
            <p:ph type="title"/>
          </p:nvPr>
        </p:nvSpPr>
        <p:spPr>
          <a:xfrm>
            <a:off x="707180" y="781665"/>
            <a:ext cx="4064845" cy="2632433"/>
          </a:xfrm>
        </p:spPr>
        <p:txBody>
          <a:bodyPr anchor="b">
            <a:normAutofit/>
          </a:bodyPr>
          <a:lstStyle/>
          <a:p>
            <a:r>
              <a:rPr lang="en-US"/>
              <a:t>Policies and theories </a:t>
            </a:r>
          </a:p>
        </p:txBody>
      </p:sp>
      <p:sp>
        <p:nvSpPr>
          <p:cNvPr id="5" name="Date Placeholder 4">
            <a:extLst>
              <a:ext uri="{FF2B5EF4-FFF2-40B4-BE49-F238E27FC236}">
                <a16:creationId xmlns:a16="http://schemas.microsoft.com/office/drawing/2014/main" id="{6B8C8248-D9A7-CE7F-BB8F-3D2F8378A201}"/>
              </a:ext>
            </a:extLst>
          </p:cNvPr>
          <p:cNvSpPr>
            <a:spLocks noGrp="1"/>
          </p:cNvSpPr>
          <p:nvPr>
            <p:ph type="dt" sz="half" idx="10"/>
          </p:nvPr>
        </p:nvSpPr>
        <p:spPr>
          <a:xfrm>
            <a:off x="8369448" y="6356350"/>
            <a:ext cx="2592594" cy="365125"/>
          </a:xfrm>
        </p:spPr>
        <p:txBody>
          <a:bodyPr anchor="ctr">
            <a:normAutofit/>
          </a:bodyPr>
          <a:lstStyle/>
          <a:p>
            <a:pPr>
              <a:spcAft>
                <a:spcPts val="600"/>
              </a:spcAft>
            </a:pPr>
            <a:fld id="{AA9D97A6-537E-4DBA-BE90-DD10E49B2363}" type="datetime1">
              <a:pPr>
                <a:spcAft>
                  <a:spcPts val="600"/>
                </a:spcAft>
              </a:pPr>
              <a:t>6/28/2024</a:t>
            </a:fld>
            <a:endParaRPr lang="en-US"/>
          </a:p>
        </p:txBody>
      </p:sp>
      <p:sp>
        <p:nvSpPr>
          <p:cNvPr id="6" name="Footer Placeholder 5">
            <a:extLst>
              <a:ext uri="{FF2B5EF4-FFF2-40B4-BE49-F238E27FC236}">
                <a16:creationId xmlns:a16="http://schemas.microsoft.com/office/drawing/2014/main" id="{D3ED46DA-4F82-2DEB-1548-24741E07CC41}"/>
              </a:ext>
            </a:extLst>
          </p:cNvPr>
          <p:cNvSpPr>
            <a:spLocks noGrp="1"/>
          </p:cNvSpPr>
          <p:nvPr>
            <p:ph type="ftr" sz="quarter" idx="11"/>
          </p:nvPr>
        </p:nvSpPr>
        <p:spPr>
          <a:xfrm>
            <a:off x="715383" y="6356350"/>
            <a:ext cx="4539727" cy="365125"/>
          </a:xfrm>
        </p:spPr>
        <p:txBody>
          <a:bodyPr anchor="ctr">
            <a:normAutofit/>
          </a:bodyPr>
          <a:lstStyle/>
          <a:p>
            <a:pPr>
              <a:lnSpc>
                <a:spcPct val="90000"/>
              </a:lnSpc>
              <a:spcAft>
                <a:spcPts val="600"/>
              </a:spcAft>
            </a:pPr>
            <a:r>
              <a:rPr lang="en-US" sz="700"/>
              <a:t>
              </a:t>
            </a:r>
          </a:p>
        </p:txBody>
      </p:sp>
      <p:sp>
        <p:nvSpPr>
          <p:cNvPr id="7" name="Slide Number Placeholder 6">
            <a:extLst>
              <a:ext uri="{FF2B5EF4-FFF2-40B4-BE49-F238E27FC236}">
                <a16:creationId xmlns:a16="http://schemas.microsoft.com/office/drawing/2014/main" id="{7EC1020C-7FA9-CFBA-2391-198E6180E1A7}"/>
              </a:ext>
            </a:extLst>
          </p:cNvPr>
          <p:cNvSpPr>
            <a:spLocks noGrp="1"/>
          </p:cNvSpPr>
          <p:nvPr>
            <p:ph type="sldNum" sz="quarter" idx="12"/>
          </p:nvPr>
        </p:nvSpPr>
        <p:spPr>
          <a:xfrm>
            <a:off x="10919012" y="6356350"/>
            <a:ext cx="672354" cy="365125"/>
          </a:xfrm>
        </p:spPr>
        <p:txBody>
          <a:bodyPr anchor="ctr">
            <a:normAutofit/>
          </a:bodyPr>
          <a:lstStyle/>
          <a:p>
            <a:pPr>
              <a:lnSpc>
                <a:spcPct val="90000"/>
              </a:lnSpc>
              <a:spcAft>
                <a:spcPts val="600"/>
              </a:spcAft>
            </a:pPr>
            <a:fld id="{E30AF5A0-43BB-4336-8627-9123B9144D80}" type="slidenum">
              <a:rPr lang="en-US" dirty="0"/>
              <a:pPr>
                <a:lnSpc>
                  <a:spcPct val="90000"/>
                </a:lnSpc>
                <a:spcAft>
                  <a:spcPts val="600"/>
                </a:spcAft>
              </a:pPr>
              <a:t>12</a:t>
            </a:fld>
            <a:endParaRPr lang="en-US"/>
          </a:p>
        </p:txBody>
      </p:sp>
      <p:graphicFrame>
        <p:nvGraphicFramePr>
          <p:cNvPr id="9" name="Text Placeholder 3">
            <a:extLst>
              <a:ext uri="{FF2B5EF4-FFF2-40B4-BE49-F238E27FC236}">
                <a16:creationId xmlns:a16="http://schemas.microsoft.com/office/drawing/2014/main" id="{76A63FD3-4B84-A1FF-90D1-532FEAC192E4}"/>
              </a:ext>
            </a:extLst>
          </p:cNvPr>
          <p:cNvGraphicFramePr/>
          <p:nvPr>
            <p:extLst>
              <p:ext uri="{D42A27DB-BD31-4B8C-83A1-F6EECF244321}">
                <p14:modId xmlns:p14="http://schemas.microsoft.com/office/powerpoint/2010/main" val="2135413874"/>
              </p:ext>
            </p:extLst>
          </p:nvPr>
        </p:nvGraphicFramePr>
        <p:xfrm>
          <a:off x="5183188" y="987425"/>
          <a:ext cx="6172200" cy="48736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489288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624AE2-4934-EB34-48DA-CE19DF72C61D}"/>
              </a:ext>
            </a:extLst>
          </p:cNvPr>
          <p:cNvSpPr>
            <a:spLocks noGrp="1"/>
          </p:cNvSpPr>
          <p:nvPr>
            <p:ph type="title"/>
          </p:nvPr>
        </p:nvSpPr>
        <p:spPr>
          <a:xfrm>
            <a:off x="710352" y="213"/>
            <a:ext cx="4093599" cy="1223452"/>
          </a:xfrm>
        </p:spPr>
        <p:txBody>
          <a:bodyPr/>
          <a:lstStyle/>
          <a:p>
            <a:r>
              <a:rPr lang="en-US"/>
              <a:t>References </a:t>
            </a:r>
          </a:p>
        </p:txBody>
      </p:sp>
      <p:sp>
        <p:nvSpPr>
          <p:cNvPr id="3" name="Content Placeholder 2">
            <a:extLst>
              <a:ext uri="{FF2B5EF4-FFF2-40B4-BE49-F238E27FC236}">
                <a16:creationId xmlns:a16="http://schemas.microsoft.com/office/drawing/2014/main" id="{242EFFC0-D162-C5DF-EDC8-858AE7CC2678}"/>
              </a:ext>
            </a:extLst>
          </p:cNvPr>
          <p:cNvSpPr>
            <a:spLocks noGrp="1"/>
          </p:cNvSpPr>
          <p:nvPr>
            <p:ph idx="1"/>
          </p:nvPr>
        </p:nvSpPr>
        <p:spPr>
          <a:xfrm>
            <a:off x="539302" y="844708"/>
            <a:ext cx="11118011" cy="4873625"/>
          </a:xfrm>
        </p:spPr>
        <p:txBody>
          <a:bodyPr vert="horz" lIns="91440" tIns="45720" rIns="91440" bIns="45720" rtlCol="0" anchor="t">
            <a:noAutofit/>
          </a:bodyPr>
          <a:lstStyle/>
          <a:p>
            <a:pPr>
              <a:lnSpc>
                <a:spcPct val="90000"/>
              </a:lnSpc>
            </a:pPr>
            <a:endParaRPr lang="en-US" sz="1000">
              <a:latin typeface="Arial"/>
              <a:cs typeface="Arial"/>
            </a:endParaRPr>
          </a:p>
          <a:p>
            <a:pPr>
              <a:lnSpc>
                <a:spcPct val="90000"/>
              </a:lnSpc>
            </a:pPr>
            <a:r>
              <a:rPr lang="en-GB" sz="1000">
                <a:latin typeface="Arial"/>
                <a:cs typeface="Calibri"/>
              </a:rPr>
              <a:t>age UK (2017) </a:t>
            </a:r>
            <a:r>
              <a:rPr lang="en-GB" sz="1000" i="1">
                <a:latin typeface="Arial"/>
                <a:cs typeface="Calibri"/>
              </a:rPr>
              <a:t>Human rights of older persons and their comprehensive care</a:t>
            </a:r>
            <a:r>
              <a:rPr lang="en-GB" sz="1000">
                <a:latin typeface="Arial"/>
                <a:cs typeface="Calibri"/>
              </a:rPr>
              <a:t>, </a:t>
            </a:r>
            <a:r>
              <a:rPr lang="en-GB" sz="1000" i="1">
                <a:latin typeface="Arial"/>
                <a:cs typeface="Calibri"/>
              </a:rPr>
              <a:t>Human Rights of Older Persons and Their Comprehensive Care</a:t>
            </a:r>
            <a:r>
              <a:rPr lang="en-GB" sz="1000">
                <a:latin typeface="Arial"/>
                <a:cs typeface="Calibri"/>
              </a:rPr>
              <a:t>. Available at: </a:t>
            </a:r>
            <a:r>
              <a:rPr lang="en-GB" sz="1000">
                <a:latin typeface="Arial"/>
                <a:cs typeface="Calibri"/>
                <a:hlinkClick r:id="rId2"/>
              </a:rPr>
              <a:t>https://www.ageuk.org.uk/globalassets/age-uk/documents/reports-and-publications/reports-and-briefings/equality-and-human-rights/age-uk---human-rights-of-older-persons-and-their-comprehensive-care---july-2017.pdf</a:t>
            </a:r>
            <a:r>
              <a:rPr lang="en-GB" sz="1000">
                <a:latin typeface="Arial"/>
                <a:cs typeface="Calibri"/>
              </a:rPr>
              <a:t> (Accessed: 20 June 2024). </a:t>
            </a:r>
          </a:p>
          <a:p>
            <a:r>
              <a:rPr lang="en-GB" sz="1000">
                <a:latin typeface="Arial"/>
                <a:cs typeface="Calibri"/>
              </a:rPr>
              <a:t>Department of Health and Social Care (2001) </a:t>
            </a:r>
            <a:r>
              <a:rPr lang="en-GB" sz="1000" i="1">
                <a:latin typeface="Arial"/>
                <a:cs typeface="Calibri"/>
              </a:rPr>
              <a:t>National Service Framework: Older people</a:t>
            </a:r>
            <a:r>
              <a:rPr lang="en-GB" sz="1000">
                <a:latin typeface="Arial"/>
                <a:cs typeface="Calibri"/>
              </a:rPr>
              <a:t>, </a:t>
            </a:r>
            <a:r>
              <a:rPr lang="en-GB" sz="1000" i="1">
                <a:latin typeface="Arial"/>
                <a:cs typeface="Calibri"/>
              </a:rPr>
              <a:t>GOV.UK</a:t>
            </a:r>
            <a:r>
              <a:rPr lang="en-GB" sz="1000">
                <a:latin typeface="Arial"/>
                <a:cs typeface="Calibri"/>
              </a:rPr>
              <a:t>. Available at: </a:t>
            </a:r>
            <a:r>
              <a:rPr lang="en-GB" sz="1000">
                <a:latin typeface="Arial"/>
                <a:cs typeface="Calibri"/>
                <a:hlinkClick r:id="rId3"/>
              </a:rPr>
              <a:t>https://www.gov.uk/government/publications/quality-standards-for-care-services-for-older-people</a:t>
            </a:r>
            <a:r>
              <a:rPr lang="en-GB" sz="1000">
                <a:latin typeface="Arial"/>
                <a:cs typeface="Calibri"/>
              </a:rPr>
              <a:t> (Accessed: 20 June 2024). </a:t>
            </a:r>
          </a:p>
          <a:p>
            <a:r>
              <a:rPr lang="en-GB" sz="1000">
                <a:latin typeface="Arial"/>
                <a:cs typeface="Calibri"/>
              </a:rPr>
              <a:t>NHS (2021) </a:t>
            </a:r>
            <a:r>
              <a:rPr lang="en-GB" sz="1000" i="1">
                <a:latin typeface="Arial"/>
                <a:cs typeface="Calibri"/>
              </a:rPr>
              <a:t>end of life care</a:t>
            </a:r>
            <a:r>
              <a:rPr lang="en-GB" sz="1000">
                <a:latin typeface="Arial"/>
                <a:cs typeface="Calibri"/>
              </a:rPr>
              <a:t>, </a:t>
            </a:r>
            <a:r>
              <a:rPr lang="en-GB" sz="1000" i="1">
                <a:latin typeface="Arial"/>
                <a:cs typeface="Calibri"/>
              </a:rPr>
              <a:t>NHS choices</a:t>
            </a:r>
            <a:r>
              <a:rPr lang="en-GB" sz="1000">
                <a:latin typeface="Arial"/>
                <a:cs typeface="Calibri"/>
              </a:rPr>
              <a:t>. Available at: </a:t>
            </a:r>
            <a:r>
              <a:rPr lang="en-GB" sz="1000">
                <a:latin typeface="Arial"/>
                <a:cs typeface="Calibri"/>
                <a:hlinkClick r:id="rId4"/>
              </a:rPr>
              <a:t>https://www.nhs.uk/conditions/end-of-life-care/</a:t>
            </a:r>
            <a:r>
              <a:rPr lang="en-GB" sz="1000">
                <a:latin typeface="Arial"/>
                <a:cs typeface="Calibri"/>
              </a:rPr>
              <a:t> (Accessed: 23 June 2024). </a:t>
            </a:r>
          </a:p>
          <a:p>
            <a:pPr>
              <a:lnSpc>
                <a:spcPct val="90000"/>
              </a:lnSpc>
            </a:pPr>
            <a:r>
              <a:rPr lang="en-GB" sz="1000" err="1">
                <a:latin typeface="Arial"/>
                <a:cs typeface="Calibri"/>
              </a:rPr>
              <a:t>Psychreg</a:t>
            </a:r>
            <a:r>
              <a:rPr lang="en-GB" sz="1000">
                <a:latin typeface="Arial"/>
                <a:cs typeface="Calibri"/>
              </a:rPr>
              <a:t> (2023) </a:t>
            </a:r>
            <a:r>
              <a:rPr lang="en-GB" sz="1000" i="1">
                <a:latin typeface="Arial"/>
                <a:cs typeface="Calibri"/>
              </a:rPr>
              <a:t>What are the 4 levels of Hospice Care? A comprehensive guide</a:t>
            </a:r>
            <a:r>
              <a:rPr lang="en-GB" sz="1000">
                <a:latin typeface="Arial"/>
                <a:cs typeface="Calibri"/>
              </a:rPr>
              <a:t>, </a:t>
            </a:r>
            <a:r>
              <a:rPr lang="en-GB" sz="1000" i="1" err="1">
                <a:latin typeface="Arial"/>
                <a:cs typeface="Calibri"/>
              </a:rPr>
              <a:t>Psychreg</a:t>
            </a:r>
            <a:r>
              <a:rPr lang="en-GB" sz="1000">
                <a:latin typeface="Arial"/>
                <a:cs typeface="Calibri"/>
              </a:rPr>
              <a:t>. Available at: </a:t>
            </a:r>
            <a:r>
              <a:rPr lang="en-GB" sz="1000">
                <a:latin typeface="Arial"/>
                <a:cs typeface="Calibri"/>
                <a:hlinkClick r:id="rId5"/>
              </a:rPr>
              <a:t>https://www.psychreg.org/what-levels-hospice-care-comprehensive-guide/</a:t>
            </a:r>
            <a:r>
              <a:rPr lang="en-GB" sz="1000">
                <a:latin typeface="Arial"/>
                <a:cs typeface="Calibri"/>
              </a:rPr>
              <a:t> (Accessed: 22 June 2024). </a:t>
            </a:r>
          </a:p>
          <a:p>
            <a:r>
              <a:rPr lang="en-GB" sz="1000">
                <a:latin typeface="Arial"/>
                <a:cs typeface="Calibri"/>
              </a:rPr>
              <a:t>NHS (2022) </a:t>
            </a:r>
            <a:r>
              <a:rPr lang="en-GB" sz="1000" i="1">
                <a:latin typeface="Arial"/>
                <a:cs typeface="Calibri"/>
              </a:rPr>
              <a:t>what end of life care </a:t>
            </a:r>
            <a:r>
              <a:rPr lang="en-GB" sz="1000" i="1" err="1">
                <a:latin typeface="Arial"/>
                <a:cs typeface="Calibri"/>
              </a:rPr>
              <a:t>invloves</a:t>
            </a:r>
            <a:r>
              <a:rPr lang="en-GB" sz="1000">
                <a:latin typeface="Arial"/>
                <a:cs typeface="Calibri"/>
              </a:rPr>
              <a:t>, </a:t>
            </a:r>
            <a:r>
              <a:rPr lang="en-GB" sz="1000" i="1">
                <a:latin typeface="Arial"/>
                <a:cs typeface="Calibri"/>
              </a:rPr>
              <a:t>NHS choices</a:t>
            </a:r>
            <a:r>
              <a:rPr lang="en-GB" sz="1000">
                <a:latin typeface="Arial"/>
                <a:cs typeface="Calibri"/>
              </a:rPr>
              <a:t>. Available at: </a:t>
            </a:r>
            <a:r>
              <a:rPr lang="en-GB" sz="1000">
                <a:latin typeface="Arial"/>
                <a:cs typeface="Calibri"/>
                <a:hlinkClick r:id="rId6"/>
              </a:rPr>
              <a:t>https://www.nhs.uk/conditions/end-of-life-care/what-it-involves-and-when-it-starts/</a:t>
            </a:r>
            <a:r>
              <a:rPr lang="en-GB" sz="1000">
                <a:latin typeface="Arial"/>
                <a:cs typeface="Calibri"/>
              </a:rPr>
              <a:t> (Accessed: 23 June 2024). </a:t>
            </a:r>
          </a:p>
          <a:p>
            <a:r>
              <a:rPr lang="en-GB" sz="1000">
                <a:latin typeface="Arial"/>
                <a:cs typeface="Calibri"/>
              </a:rPr>
              <a:t>Higginson, I.J. (2016) </a:t>
            </a:r>
            <a:r>
              <a:rPr lang="en-GB" sz="1000" i="1">
                <a:latin typeface="Arial"/>
                <a:cs typeface="Calibri"/>
              </a:rPr>
              <a:t>Research challenges in palliative and end of life care</a:t>
            </a:r>
            <a:r>
              <a:rPr lang="en-GB" sz="1000">
                <a:latin typeface="Arial"/>
                <a:cs typeface="Calibri"/>
              </a:rPr>
              <a:t>, </a:t>
            </a:r>
            <a:r>
              <a:rPr lang="en-GB" sz="1000" i="1">
                <a:latin typeface="Arial"/>
                <a:cs typeface="Calibri"/>
              </a:rPr>
              <a:t>BMJ Supportive &amp; Palliative Care</a:t>
            </a:r>
            <a:r>
              <a:rPr lang="en-GB" sz="1000">
                <a:latin typeface="Arial"/>
                <a:cs typeface="Calibri"/>
              </a:rPr>
              <a:t>. Available at: </a:t>
            </a:r>
            <a:r>
              <a:rPr lang="en-GB" sz="1000">
                <a:latin typeface="Arial"/>
                <a:cs typeface="Calibri"/>
                <a:hlinkClick r:id="rId7"/>
              </a:rPr>
              <a:t>https://spcare.bmj.com/content/6/1/2</a:t>
            </a:r>
            <a:r>
              <a:rPr lang="en-GB" sz="1000">
                <a:latin typeface="Arial"/>
                <a:cs typeface="Calibri"/>
              </a:rPr>
              <a:t> (Accessed: 21 June 2024). </a:t>
            </a:r>
          </a:p>
          <a:p>
            <a:r>
              <a:rPr lang="en-GB" sz="1000" i="1">
                <a:latin typeface="Arial"/>
                <a:ea typeface="+mn-lt"/>
                <a:cs typeface="+mn-lt"/>
              </a:rPr>
              <a:t>Domiciliary care</a:t>
            </a:r>
            <a:r>
              <a:rPr lang="en-GB" sz="1000">
                <a:latin typeface="Arial"/>
                <a:ea typeface="+mn-lt"/>
                <a:cs typeface="+mn-lt"/>
              </a:rPr>
              <a:t> (2023) </a:t>
            </a:r>
            <a:r>
              <a:rPr lang="en-GB" sz="1000" i="1">
                <a:latin typeface="Arial"/>
                <a:ea typeface="+mn-lt"/>
                <a:cs typeface="+mn-lt"/>
              </a:rPr>
              <a:t>Health</a:t>
            </a:r>
            <a:r>
              <a:rPr lang="en-GB" sz="1000">
                <a:latin typeface="Arial"/>
                <a:ea typeface="+mn-lt"/>
                <a:cs typeface="+mn-lt"/>
              </a:rPr>
              <a:t>. Available at: </a:t>
            </a:r>
            <a:r>
              <a:rPr lang="en-GB" sz="1000">
                <a:latin typeface="Arial"/>
                <a:ea typeface="+mn-lt"/>
                <a:cs typeface="+mn-lt"/>
                <a:hlinkClick r:id="rId8"/>
              </a:rPr>
              <a:t>https://www.health-ni.gov.uk/articles/domiciliary-care</a:t>
            </a:r>
            <a:r>
              <a:rPr lang="en-GB" sz="1000">
                <a:latin typeface="Arial"/>
                <a:ea typeface="+mn-lt"/>
                <a:cs typeface="+mn-lt"/>
              </a:rPr>
              <a:t> (Accessed: 26 June 2024). </a:t>
            </a:r>
            <a:endParaRPr lang="en-GB" sz="1000">
              <a:latin typeface="Arial"/>
              <a:ea typeface="+mn-lt"/>
              <a:cs typeface="Calibri"/>
            </a:endParaRPr>
          </a:p>
          <a:p>
            <a:r>
              <a:rPr lang="en-GB" sz="1000">
                <a:latin typeface="Arial"/>
                <a:ea typeface="+mn-lt"/>
                <a:cs typeface="+mn-lt"/>
              </a:rPr>
              <a:t>Homes, A.C. (2023) </a:t>
            </a:r>
            <a:r>
              <a:rPr lang="en-GB" sz="1000" i="1">
                <a:latin typeface="Arial"/>
                <a:ea typeface="+mn-lt"/>
                <a:cs typeface="+mn-lt"/>
              </a:rPr>
              <a:t>What is residential care?</a:t>
            </a:r>
            <a:r>
              <a:rPr lang="en-GB" sz="1000">
                <a:latin typeface="Arial"/>
                <a:ea typeface="+mn-lt"/>
                <a:cs typeface="+mn-lt"/>
              </a:rPr>
              <a:t>, </a:t>
            </a:r>
            <a:r>
              <a:rPr lang="en-GB" sz="1000" i="1" err="1">
                <a:latin typeface="Arial"/>
                <a:ea typeface="+mn-lt"/>
                <a:cs typeface="+mn-lt"/>
              </a:rPr>
              <a:t>AgeCare</a:t>
            </a:r>
            <a:r>
              <a:rPr lang="en-GB" sz="1000">
                <a:latin typeface="Arial"/>
                <a:ea typeface="+mn-lt"/>
                <a:cs typeface="+mn-lt"/>
              </a:rPr>
              <a:t>. Available at: </a:t>
            </a:r>
            <a:r>
              <a:rPr lang="en-GB" sz="1000">
                <a:latin typeface="Arial"/>
                <a:ea typeface="+mn-lt"/>
                <a:cs typeface="+mn-lt"/>
                <a:hlinkClick r:id="rId9"/>
              </a:rPr>
              <a:t>https://agecare.uk.com/what-is-residential-care/</a:t>
            </a:r>
            <a:r>
              <a:rPr lang="en-GB" sz="1000">
                <a:latin typeface="Arial"/>
                <a:ea typeface="+mn-lt"/>
                <a:cs typeface="+mn-lt"/>
              </a:rPr>
              <a:t> (Accessed: 25 June 2024). </a:t>
            </a:r>
            <a:endParaRPr lang="en-GB" sz="1000">
              <a:latin typeface="Arial"/>
              <a:cs typeface="Calibri"/>
            </a:endParaRPr>
          </a:p>
          <a:p>
            <a:r>
              <a:rPr lang="en-GB" sz="1000">
                <a:latin typeface="Arial"/>
                <a:ea typeface="+mn-lt"/>
                <a:cs typeface="+mn-lt"/>
                <a:hlinkClick r:id="rId10"/>
              </a:rPr>
              <a:t>https://www.ons.gov.uk/peoplepopulationandcommunity/birthsdeathsandmarriages/ageing/articles/profileoftheolderpopulationlivinginenglandandwalesin2021andchangessince2011/2023-04-03#:~:text=Source%3A%20Census%202021%20from%20the%20Office%20for%20National%20Statistics,-Embed%20code&amp;text=A%20lower%20proportion%20of%20people,from%2013.6%25%20to%2010.5%25</a:t>
            </a:r>
            <a:r>
              <a:rPr lang="en-GB" sz="1000">
                <a:latin typeface="Arial"/>
                <a:ea typeface="+mn-lt"/>
                <a:cs typeface="+mn-lt"/>
              </a:rPr>
              <a:t>.</a:t>
            </a:r>
            <a:endParaRPr lang="en-GB" sz="1000">
              <a:latin typeface="Arial"/>
              <a:cs typeface="Calibri"/>
            </a:endParaRPr>
          </a:p>
          <a:p>
            <a:r>
              <a:rPr lang="en-GB" sz="1000" i="1">
                <a:latin typeface="Arial"/>
                <a:ea typeface="+mn-lt"/>
                <a:cs typeface="+mn-lt"/>
              </a:rPr>
              <a:t>CARE international UK</a:t>
            </a:r>
            <a:r>
              <a:rPr lang="en-GB" sz="1000">
                <a:latin typeface="Arial"/>
                <a:ea typeface="+mn-lt"/>
                <a:cs typeface="+mn-lt"/>
              </a:rPr>
              <a:t> (no date) </a:t>
            </a:r>
            <a:r>
              <a:rPr lang="en-GB" sz="1000" i="1">
                <a:latin typeface="Arial"/>
                <a:ea typeface="+mn-lt"/>
                <a:cs typeface="+mn-lt"/>
              </a:rPr>
              <a:t>CARE International UK</a:t>
            </a:r>
            <a:r>
              <a:rPr lang="en-GB" sz="1000">
                <a:latin typeface="Arial"/>
                <a:ea typeface="+mn-lt"/>
                <a:cs typeface="+mn-lt"/>
              </a:rPr>
              <a:t>. Available at: </a:t>
            </a:r>
            <a:r>
              <a:rPr lang="en-GB" sz="1000">
                <a:latin typeface="Arial"/>
                <a:ea typeface="+mn-lt"/>
                <a:cs typeface="+mn-lt"/>
                <a:hlinkClick r:id="rId11"/>
              </a:rPr>
              <a:t>https://www.careinternational.org.uk/</a:t>
            </a:r>
            <a:r>
              <a:rPr lang="en-GB" sz="1000">
                <a:latin typeface="Arial"/>
                <a:ea typeface="+mn-lt"/>
                <a:cs typeface="+mn-lt"/>
              </a:rPr>
              <a:t> (Accessed: 28 June 2024). </a:t>
            </a:r>
            <a:endParaRPr lang="en-GB" sz="1000">
              <a:latin typeface="Arial"/>
              <a:cs typeface="Calibri"/>
            </a:endParaRPr>
          </a:p>
          <a:p>
            <a:r>
              <a:rPr lang="en-GB" sz="1000">
                <a:latin typeface="Arial"/>
                <a:ea typeface="+mn-lt"/>
                <a:cs typeface="+mn-lt"/>
              </a:rPr>
              <a:t>Phillipson, Chris. (2013) Ageing [electronic resource]. Cambridge, U.K. :, Polity.</a:t>
            </a:r>
            <a:endParaRPr lang="en-GB" sz="1000">
              <a:latin typeface="Arial"/>
              <a:cs typeface="Calibri"/>
            </a:endParaRPr>
          </a:p>
          <a:p>
            <a:r>
              <a:rPr lang="en-GB" sz="1000">
                <a:latin typeface="Arial"/>
                <a:ea typeface="+mn-lt"/>
                <a:cs typeface="+mn-lt"/>
              </a:rPr>
              <a:t>Courtin, E. &amp; Knapp, M. (2017) Social isolation, loneliness and health in old age: a scoping review. Health &amp; social care in the community. 25 (3), 799–812. doi:10.1111/hsc.12311.</a:t>
            </a:r>
            <a:endParaRPr lang="en-GB" sz="1000">
              <a:latin typeface="Arial"/>
              <a:cs typeface="Calibri"/>
            </a:endParaRPr>
          </a:p>
          <a:p>
            <a:r>
              <a:rPr lang="en-GB" sz="1000">
                <a:ea typeface="+mn-lt"/>
                <a:cs typeface="+mn-lt"/>
              </a:rPr>
              <a:t>Anon (2021) World Health Organization. 2021. </a:t>
            </a:r>
            <a:r>
              <a:rPr lang="en-GB" sz="1000">
                <a:ea typeface="+mn-lt"/>
                <a:cs typeface="+mn-lt"/>
                <a:hlinkClick r:id="rId12"/>
              </a:rPr>
              <a:t>https://www.who.int/</a:t>
            </a:r>
            <a:r>
              <a:rPr lang="en-GB" sz="1000">
                <a:ea typeface="+mn-lt"/>
                <a:cs typeface="+mn-lt"/>
              </a:rPr>
              <a:t>.</a:t>
            </a:r>
            <a:endParaRPr lang="en-GB" sz="1000">
              <a:latin typeface="Arial"/>
              <a:cs typeface="Calibri"/>
            </a:endParaRPr>
          </a:p>
          <a:p>
            <a:r>
              <a:rPr lang="en-GB" sz="1000" i="1">
                <a:ea typeface="+mn-lt"/>
                <a:cs typeface="+mn-lt"/>
              </a:rPr>
              <a:t>Tell us whether you accept cookies</a:t>
            </a:r>
            <a:r>
              <a:rPr lang="en-GB" sz="1000">
                <a:ea typeface="+mn-lt"/>
                <a:cs typeface="+mn-lt"/>
              </a:rPr>
              <a:t> (2019b) </a:t>
            </a:r>
            <a:r>
              <a:rPr lang="en-GB" sz="1000" i="1">
                <a:ea typeface="+mn-lt"/>
                <a:cs typeface="+mn-lt"/>
              </a:rPr>
              <a:t>Old age structure variant - UK summary - Office for National Statistics</a:t>
            </a:r>
            <a:r>
              <a:rPr lang="en-GB" sz="1000">
                <a:ea typeface="+mn-lt"/>
                <a:cs typeface="+mn-lt"/>
              </a:rPr>
              <a:t>. Available at: </a:t>
            </a:r>
            <a:r>
              <a:rPr lang="en-GB" sz="1000">
                <a:ea typeface="+mn-lt"/>
                <a:cs typeface="+mn-lt"/>
                <a:hlinkClick r:id="rId13"/>
              </a:rPr>
              <a:t>https://www.ons.gov.uk/peoplepopulationandcommunity/populationandmigration/populationprojections/datasets/tablel11oldagestructurevariantuksummary</a:t>
            </a:r>
            <a:r>
              <a:rPr lang="en-GB" sz="1000">
                <a:ea typeface="+mn-lt"/>
                <a:cs typeface="+mn-lt"/>
              </a:rPr>
              <a:t> (Accessed: 28 June 2024). </a:t>
            </a:r>
            <a:endParaRPr lang="en-GB" sz="1000">
              <a:latin typeface="Calisto MT"/>
              <a:cs typeface="Calibri"/>
            </a:endParaRPr>
          </a:p>
          <a:p>
            <a:endParaRPr lang="en-GB" sz="1000">
              <a:latin typeface="Calisto MT"/>
              <a:cs typeface="Calibri"/>
            </a:endParaRPr>
          </a:p>
          <a:p>
            <a:endParaRPr lang="en-GB" sz="1600">
              <a:latin typeface="Calibri"/>
              <a:cs typeface="Calibri"/>
            </a:endParaRPr>
          </a:p>
        </p:txBody>
      </p:sp>
      <p:sp>
        <p:nvSpPr>
          <p:cNvPr id="5" name="Date Placeholder 4">
            <a:extLst>
              <a:ext uri="{FF2B5EF4-FFF2-40B4-BE49-F238E27FC236}">
                <a16:creationId xmlns:a16="http://schemas.microsoft.com/office/drawing/2014/main" id="{5C5BCC9D-F331-87C0-1358-9CD1A11BD671}"/>
              </a:ext>
            </a:extLst>
          </p:cNvPr>
          <p:cNvSpPr>
            <a:spLocks noGrp="1"/>
          </p:cNvSpPr>
          <p:nvPr>
            <p:ph type="dt" sz="half" idx="10"/>
          </p:nvPr>
        </p:nvSpPr>
        <p:spPr/>
        <p:txBody>
          <a:bodyPr/>
          <a:lstStyle/>
          <a:p>
            <a:fld id="{B0B8BA0B-8F67-4558-8726-76AB8BE951F2}" type="datetime1">
              <a:t>6/28/2024</a:t>
            </a:fld>
            <a:endParaRPr lang="en-US"/>
          </a:p>
        </p:txBody>
      </p:sp>
      <p:sp>
        <p:nvSpPr>
          <p:cNvPr id="6" name="Footer Placeholder 5">
            <a:extLst>
              <a:ext uri="{FF2B5EF4-FFF2-40B4-BE49-F238E27FC236}">
                <a16:creationId xmlns:a16="http://schemas.microsoft.com/office/drawing/2014/main" id="{3980400B-64F4-A504-E146-AE5C62280769}"/>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12F2EF05-F04D-8D47-2007-BE5F63F37776}"/>
              </a:ext>
            </a:extLst>
          </p:cNvPr>
          <p:cNvSpPr>
            <a:spLocks noGrp="1"/>
          </p:cNvSpPr>
          <p:nvPr>
            <p:ph type="sldNum" sz="quarter" idx="12"/>
          </p:nvPr>
        </p:nvSpPr>
        <p:spPr/>
        <p:txBody>
          <a:bodyPr/>
          <a:lstStyle/>
          <a:p>
            <a:fld id="{E30AF5A0-43BB-4336-8627-9123B9144D80}" type="slidenum">
              <a:rPr lang="en-US" dirty="0"/>
              <a:t>13</a:t>
            </a:fld>
            <a:endParaRPr lang="en-US"/>
          </a:p>
        </p:txBody>
      </p:sp>
    </p:spTree>
    <p:extLst>
      <p:ext uri="{BB962C8B-B14F-4D97-AF65-F5344CB8AC3E}">
        <p14:creationId xmlns:p14="http://schemas.microsoft.com/office/powerpoint/2010/main" val="4053540457"/>
      </p:ext>
    </p:extLst>
  </p:cSld>
  <p:clrMapOvr>
    <a:masterClrMapping/>
  </p:clrMapOvr>
</p:sld>
</file>

<file path=ppt/theme/theme1.xml><?xml version="1.0" encoding="utf-8"?>
<a:theme xmlns:a="http://schemas.openxmlformats.org/drawingml/2006/main" name="ChronicleVTI">
  <a:themeElements>
    <a:clrScheme name="ChronicleVTI">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ChronicleVTI">
      <a:majorFont>
        <a:latin typeface="Univers Condensed"/>
        <a:ea typeface=""/>
        <a:cs typeface=""/>
      </a:majorFont>
      <a:minorFont>
        <a:latin typeface="Calisto MT" panose="02040603050505030304"/>
        <a:ea typeface=""/>
        <a:cs typeface=""/>
      </a:minorFont>
    </a:fontScheme>
    <a:fmtScheme name="Chronicle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hronicleVTI" id="{534FD3B1-53CD-4A5C-943C-C44DFF248C3E}" vid="{19A790DA-2E4D-4134-98A6-7DECB1A1B84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DC2A1BC0E126C143B9CAF5D63CE7D052" ma:contentTypeVersion="11" ma:contentTypeDescription="Create a new document." ma:contentTypeScope="" ma:versionID="b89ece9707ae0bd50b645e68f0cf8e4b">
  <xsd:schema xmlns:xsd="http://www.w3.org/2001/XMLSchema" xmlns:xs="http://www.w3.org/2001/XMLSchema" xmlns:p="http://schemas.microsoft.com/office/2006/metadata/properties" xmlns:ns3="6730e359-ea60-4bf4-a90a-e46339816358" xmlns:ns4="5e11eeeb-aea2-48d1-b3ff-7dffc84c1762" targetNamespace="http://schemas.microsoft.com/office/2006/metadata/properties" ma:root="true" ma:fieldsID="dd9efffe02209ff9880ac05b9924a93b" ns3:_="" ns4:_="">
    <xsd:import namespace="6730e359-ea60-4bf4-a90a-e46339816358"/>
    <xsd:import namespace="5e11eeeb-aea2-48d1-b3ff-7dffc84c1762"/>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SearchProperties" minOccurs="0"/>
                <xsd:element ref="ns3:_activity" minOccurs="0"/>
                <xsd:element ref="ns3:MediaServiceDateTaken" minOccurs="0"/>
                <xsd:element ref="ns3: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730e359-ea60-4bf4-a90a-e46339816358"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SearchProperties" ma:index="15" nillable="true" ma:displayName="MediaServiceSearchProperties" ma:hidden="true" ma:internalName="MediaServiceSearchProperties" ma:readOnly="true">
      <xsd:simpleType>
        <xsd:restriction base="dms:Note"/>
      </xsd:simpleType>
    </xsd:element>
    <xsd:element name="_activity" ma:index="16" nillable="true" ma:displayName="_activity" ma:hidden="true" ma:internalName="_activity">
      <xsd:simpleType>
        <xsd:restriction base="dms:Note"/>
      </xsd:simpleType>
    </xsd:element>
    <xsd:element name="MediaServiceDateTaken" ma:index="17" nillable="true" ma:displayName="MediaServiceDateTaken" ma:hidden="true" ma:indexed="true" ma:internalName="MediaServiceDateTaken" ma:readOnly="true">
      <xsd:simpleType>
        <xsd:restriction base="dms:Text"/>
      </xsd:simpleType>
    </xsd:element>
    <xsd:element name="MediaServiceObjectDetectorVersions" ma:index="18"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5e11eeeb-aea2-48d1-b3ff-7dffc84c1762"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MediaServiceKeyPoints xmlns="6730e359-ea60-4bf4-a90a-e46339816358" xsi:nil="true"/>
    <_activity xmlns="6730e359-ea60-4bf4-a90a-e46339816358" xsi:nil="true"/>
  </documentManagement>
</p:properties>
</file>

<file path=customXml/itemProps1.xml><?xml version="1.0" encoding="utf-8"?>
<ds:datastoreItem xmlns:ds="http://schemas.openxmlformats.org/officeDocument/2006/customXml" ds:itemID="{E76CE1C2-24FF-4125-B61C-AD39973FCD09}">
  <ds:schemaRefs>
    <ds:schemaRef ds:uri="http://schemas.microsoft.com/sharepoint/v3/contenttype/forms"/>
  </ds:schemaRefs>
</ds:datastoreItem>
</file>

<file path=customXml/itemProps2.xml><?xml version="1.0" encoding="utf-8"?>
<ds:datastoreItem xmlns:ds="http://schemas.openxmlformats.org/officeDocument/2006/customXml" ds:itemID="{DB89D50B-6DC3-4478-8CFD-D038BDB9AEC2}">
  <ds:schemaRefs>
    <ds:schemaRef ds:uri="5e11eeeb-aea2-48d1-b3ff-7dffc84c1762"/>
    <ds:schemaRef ds:uri="6730e359-ea60-4bf4-a90a-e46339816358"/>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5AF23494-F630-4E01-81EA-AA2F2975971E}">
  <ds:schemaRefs>
    <ds:schemaRef ds:uri="5e11eeeb-aea2-48d1-b3ff-7dffc84c1762"/>
    <ds:schemaRef ds:uri="6730e359-ea60-4bf4-a90a-e46339816358"/>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Depth design</Template>
  <Application>Microsoft Office PowerPoint</Application>
  <PresentationFormat>Widescreen</PresentationFormat>
  <Slides>13</Slides>
  <Notes>2</Notes>
  <HiddenSlides>0</HiddenSlide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ChronicleVTI</vt:lpstr>
      <vt:lpstr>PowerPoint Presentation</vt:lpstr>
      <vt:lpstr>Living with care - introduction</vt:lpstr>
      <vt:lpstr>What defines old age</vt:lpstr>
      <vt:lpstr>Old age </vt:lpstr>
      <vt:lpstr>Assisted dying and euthanasia </vt:lpstr>
      <vt:lpstr>END OF LIFE CARE</vt:lpstr>
      <vt:lpstr>Domiciliary and residential care</vt:lpstr>
      <vt:lpstr>PALLIATIVE CARE </vt:lpstr>
      <vt:lpstr>Gap between the need and availability of end of life care</vt:lpstr>
      <vt:lpstr>National service framework for older people </vt:lpstr>
      <vt:lpstr>Human rights</vt:lpstr>
      <vt:lpstr>Policies and theories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Old age </dc:title>
  <dc:creator>Zartasha Zahied (2015319)</dc:creator>
  <cp:revision>1</cp:revision>
  <dcterms:created xsi:type="dcterms:W3CDTF">2024-06-21T11:25:17Z</dcterms:created>
  <dcterms:modified xsi:type="dcterms:W3CDTF">2024-06-28T12:56:22Z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0x010100DC2A1BC0E126C143B9CAF5D63CE7D052</vt:lpwstr>
  </property>
</Properties>
</file>