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59" r:id="rId4"/>
    <p:sldId id="258"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1F0DF0-C9F5-1F5E-FBC9-66A557966423}" v="1000" dt="2026-02-23T02:49:06.793"/>
    <p1510:client id="{7B98E71E-2D81-B3EB-8832-950FEDCFCA65}" v="649" dt="2026-02-22T23:15:19.432"/>
    <p1510:client id="{F5D5BA97-4587-4443-B01F-D456AE5151AD}" v="28" dt="2026-02-23T02:51:03.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imuna Ali (2432010)" userId="S::2432010@student.uwtsd.ac.uk::d6af7c33-c6a9-4c14-aab9-32c1c3dae23e" providerId="AD" clId="Web-{7B1F0DF0-C9F5-1F5E-FBC9-66A557966423}"/>
    <pc:docChg chg="addSld delSld modSld sldOrd">
      <pc:chgData name="Maimuna Ali (2432010)" userId="S::2432010@student.uwtsd.ac.uk::d6af7c33-c6a9-4c14-aab9-32c1c3dae23e" providerId="AD" clId="Web-{7B1F0DF0-C9F5-1F5E-FBC9-66A557966423}" dt="2026-02-23T02:49:06.793" v="1025" actId="20577"/>
      <pc:docMkLst>
        <pc:docMk/>
      </pc:docMkLst>
      <pc:sldChg chg="modSp">
        <pc:chgData name="Maimuna Ali (2432010)" userId="S::2432010@student.uwtsd.ac.uk::d6af7c33-c6a9-4c14-aab9-32c1c3dae23e" providerId="AD" clId="Web-{7B1F0DF0-C9F5-1F5E-FBC9-66A557966423}" dt="2026-02-23T02:16:38.458" v="383" actId="20577"/>
        <pc:sldMkLst>
          <pc:docMk/>
          <pc:sldMk cId="2389716914" sldId="258"/>
        </pc:sldMkLst>
        <pc:spChg chg="mod">
          <ac:chgData name="Maimuna Ali (2432010)" userId="S::2432010@student.uwtsd.ac.uk::d6af7c33-c6a9-4c14-aab9-32c1c3dae23e" providerId="AD" clId="Web-{7B1F0DF0-C9F5-1F5E-FBC9-66A557966423}" dt="2026-02-23T02:16:38.458" v="383" actId="20577"/>
          <ac:spMkLst>
            <pc:docMk/>
            <pc:sldMk cId="2389716914" sldId="258"/>
            <ac:spMk id="3" creationId="{88FF0BC0-DDAB-F88B-9B48-686B12F3A6EE}"/>
          </ac:spMkLst>
        </pc:spChg>
      </pc:sldChg>
      <pc:sldChg chg="modSp">
        <pc:chgData name="Maimuna Ali (2432010)" userId="S::2432010@student.uwtsd.ac.uk::d6af7c33-c6a9-4c14-aab9-32c1c3dae23e" providerId="AD" clId="Web-{7B1F0DF0-C9F5-1F5E-FBC9-66A557966423}" dt="2026-02-23T02:18:06.977" v="391" actId="20577"/>
        <pc:sldMkLst>
          <pc:docMk/>
          <pc:sldMk cId="2847172249" sldId="259"/>
        </pc:sldMkLst>
        <pc:spChg chg="mod">
          <ac:chgData name="Maimuna Ali (2432010)" userId="S::2432010@student.uwtsd.ac.uk::d6af7c33-c6a9-4c14-aab9-32c1c3dae23e" providerId="AD" clId="Web-{7B1F0DF0-C9F5-1F5E-FBC9-66A557966423}" dt="2026-02-23T02:18:06.977" v="391" actId="20577"/>
          <ac:spMkLst>
            <pc:docMk/>
            <pc:sldMk cId="2847172249" sldId="259"/>
            <ac:spMk id="13" creationId="{D39DB3DF-A8C7-725B-96EA-47F0250B946A}"/>
          </ac:spMkLst>
        </pc:spChg>
      </pc:sldChg>
      <pc:sldChg chg="addSp delSp modSp new del mod modClrScheme chgLayout">
        <pc:chgData name="Maimuna Ali (2432010)" userId="S::2432010@student.uwtsd.ac.uk::d6af7c33-c6a9-4c14-aab9-32c1c3dae23e" providerId="AD" clId="Web-{7B1F0DF0-C9F5-1F5E-FBC9-66A557966423}" dt="2026-02-23T02:22:31.185" v="486"/>
        <pc:sldMkLst>
          <pc:docMk/>
          <pc:sldMk cId="875096368" sldId="260"/>
        </pc:sldMkLst>
        <pc:spChg chg="mod">
          <ac:chgData name="Maimuna Ali (2432010)" userId="S::2432010@student.uwtsd.ac.uk::d6af7c33-c6a9-4c14-aab9-32c1c3dae23e" providerId="AD" clId="Web-{7B1F0DF0-C9F5-1F5E-FBC9-66A557966423}" dt="2026-02-23T02:22:25.310" v="484"/>
          <ac:spMkLst>
            <pc:docMk/>
            <pc:sldMk cId="875096368" sldId="260"/>
            <ac:spMk id="2" creationId="{6BF58296-85E2-A21E-2E48-76A38EDEEADE}"/>
          </ac:spMkLst>
        </pc:spChg>
        <pc:spChg chg="del">
          <ac:chgData name="Maimuna Ali (2432010)" userId="S::2432010@student.uwtsd.ac.uk::d6af7c33-c6a9-4c14-aab9-32c1c3dae23e" providerId="AD" clId="Web-{7B1F0DF0-C9F5-1F5E-FBC9-66A557966423}" dt="2026-02-23T02:21:50.982" v="482"/>
          <ac:spMkLst>
            <pc:docMk/>
            <pc:sldMk cId="875096368" sldId="260"/>
            <ac:spMk id="3" creationId="{D63EC87A-27F9-892E-7953-F675B8BBAF07}"/>
          </ac:spMkLst>
        </pc:spChg>
        <pc:spChg chg="del">
          <ac:chgData name="Maimuna Ali (2432010)" userId="S::2432010@student.uwtsd.ac.uk::d6af7c33-c6a9-4c14-aab9-32c1c3dae23e" providerId="AD" clId="Web-{7B1F0DF0-C9F5-1F5E-FBC9-66A557966423}" dt="2026-02-23T02:21:50.982" v="482"/>
          <ac:spMkLst>
            <pc:docMk/>
            <pc:sldMk cId="875096368" sldId="260"/>
            <ac:spMk id="4" creationId="{7C0359BE-A5EA-1DA0-C142-D346C0083265}"/>
          </ac:spMkLst>
        </pc:spChg>
        <pc:spChg chg="mod">
          <ac:chgData name="Maimuna Ali (2432010)" userId="S::2432010@student.uwtsd.ac.uk::d6af7c33-c6a9-4c14-aab9-32c1c3dae23e" providerId="AD" clId="Web-{7B1F0DF0-C9F5-1F5E-FBC9-66A557966423}" dt="2026-02-23T02:22:25.310" v="484"/>
          <ac:spMkLst>
            <pc:docMk/>
            <pc:sldMk cId="875096368" sldId="260"/>
            <ac:spMk id="5" creationId="{CA6B82DE-EEE0-8966-8D19-D00E2D2F237B}"/>
          </ac:spMkLst>
        </pc:spChg>
        <pc:spChg chg="mod">
          <ac:chgData name="Maimuna Ali (2432010)" userId="S::2432010@student.uwtsd.ac.uk::d6af7c33-c6a9-4c14-aab9-32c1c3dae23e" providerId="AD" clId="Web-{7B1F0DF0-C9F5-1F5E-FBC9-66A557966423}" dt="2026-02-23T02:22:25.310" v="484"/>
          <ac:spMkLst>
            <pc:docMk/>
            <pc:sldMk cId="875096368" sldId="260"/>
            <ac:spMk id="6" creationId="{C3F0D6DC-A9C1-D446-A959-9FD0016D4E57}"/>
          </ac:spMkLst>
        </pc:spChg>
        <pc:spChg chg="mod">
          <ac:chgData name="Maimuna Ali (2432010)" userId="S::2432010@student.uwtsd.ac.uk::d6af7c33-c6a9-4c14-aab9-32c1c3dae23e" providerId="AD" clId="Web-{7B1F0DF0-C9F5-1F5E-FBC9-66A557966423}" dt="2026-02-23T02:22:25.310" v="484"/>
          <ac:spMkLst>
            <pc:docMk/>
            <pc:sldMk cId="875096368" sldId="260"/>
            <ac:spMk id="7" creationId="{3B90A6DA-5B77-00B4-BA89-0C9DED88B507}"/>
          </ac:spMkLst>
        </pc:spChg>
        <pc:spChg chg="add del mod">
          <ac:chgData name="Maimuna Ali (2432010)" userId="S::2432010@student.uwtsd.ac.uk::d6af7c33-c6a9-4c14-aab9-32c1c3dae23e" providerId="AD" clId="Web-{7B1F0DF0-C9F5-1F5E-FBC9-66A557966423}" dt="2026-02-23T02:22:29.841" v="485"/>
          <ac:spMkLst>
            <pc:docMk/>
            <pc:sldMk cId="875096368" sldId="260"/>
            <ac:spMk id="12" creationId="{50D4E36C-4C82-BA7D-0A91-281C266A9F00}"/>
          </ac:spMkLst>
        </pc:spChg>
        <pc:spChg chg="add mod">
          <ac:chgData name="Maimuna Ali (2432010)" userId="S::2432010@student.uwtsd.ac.uk::d6af7c33-c6a9-4c14-aab9-32c1c3dae23e" providerId="AD" clId="Web-{7B1F0DF0-C9F5-1F5E-FBC9-66A557966423}" dt="2026-02-23T02:22:25.310" v="484"/>
          <ac:spMkLst>
            <pc:docMk/>
            <pc:sldMk cId="875096368" sldId="260"/>
            <ac:spMk id="14" creationId="{3713BDCD-EFDE-DA27-87E1-01B6113A9BEB}"/>
          </ac:spMkLst>
        </pc:spChg>
        <pc:picChg chg="add del">
          <ac:chgData name="Maimuna Ali (2432010)" userId="S::2432010@student.uwtsd.ac.uk::d6af7c33-c6a9-4c14-aab9-32c1c3dae23e" providerId="AD" clId="Web-{7B1F0DF0-C9F5-1F5E-FBC9-66A557966423}" dt="2026-02-23T02:22:08.591" v="483"/>
          <ac:picMkLst>
            <pc:docMk/>
            <pc:sldMk cId="875096368" sldId="260"/>
            <ac:picMk id="9" creationId="{70CA149D-EE29-F0EC-A967-2479BE665ABD}"/>
          </ac:picMkLst>
        </pc:picChg>
      </pc:sldChg>
      <pc:sldChg chg="addSp delSp modSp new mod ord modClrScheme chgLayout">
        <pc:chgData name="Maimuna Ali (2432010)" userId="S::2432010@student.uwtsd.ac.uk::d6af7c33-c6a9-4c14-aab9-32c1c3dae23e" providerId="AD" clId="Web-{7B1F0DF0-C9F5-1F5E-FBC9-66A557966423}" dt="2026-02-23T02:29:50.460" v="795"/>
        <pc:sldMkLst>
          <pc:docMk/>
          <pc:sldMk cId="1889133539" sldId="260"/>
        </pc:sldMkLst>
        <pc:spChg chg="add del">
          <ac:chgData name="Maimuna Ali (2432010)" userId="S::2432010@student.uwtsd.ac.uk::d6af7c33-c6a9-4c14-aab9-32c1c3dae23e" providerId="AD" clId="Web-{7B1F0DF0-C9F5-1F5E-FBC9-66A557966423}" dt="2026-02-23T02:23:03.294" v="496"/>
          <ac:spMkLst>
            <pc:docMk/>
            <pc:sldMk cId="1889133539" sldId="260"/>
            <ac:spMk id="2" creationId="{E705B2F5-EF89-1837-458A-FA63900B6A96}"/>
          </ac:spMkLst>
        </pc:spChg>
        <pc:spChg chg="add del">
          <ac:chgData name="Maimuna Ali (2432010)" userId="S::2432010@student.uwtsd.ac.uk::d6af7c33-c6a9-4c14-aab9-32c1c3dae23e" providerId="AD" clId="Web-{7B1F0DF0-C9F5-1F5E-FBC9-66A557966423}" dt="2026-02-23T02:23:03.294" v="496"/>
          <ac:spMkLst>
            <pc:docMk/>
            <pc:sldMk cId="1889133539" sldId="260"/>
            <ac:spMk id="3" creationId="{D9773B95-5A71-8865-D18C-2297FDA3BD7D}"/>
          </ac:spMkLst>
        </pc:spChg>
        <pc:spChg chg="add del">
          <ac:chgData name="Maimuna Ali (2432010)" userId="S::2432010@student.uwtsd.ac.uk::d6af7c33-c6a9-4c14-aab9-32c1c3dae23e" providerId="AD" clId="Web-{7B1F0DF0-C9F5-1F5E-FBC9-66A557966423}" dt="2026-02-23T02:23:03.294" v="496"/>
          <ac:spMkLst>
            <pc:docMk/>
            <pc:sldMk cId="1889133539" sldId="260"/>
            <ac:spMk id="4" creationId="{DC464B67-C734-FBA9-3E0A-8742C03AC170}"/>
          </ac:spMkLst>
        </pc:spChg>
        <pc:spChg chg="mod">
          <ac:chgData name="Maimuna Ali (2432010)" userId="S::2432010@student.uwtsd.ac.uk::d6af7c33-c6a9-4c14-aab9-32c1c3dae23e" providerId="AD" clId="Web-{7B1F0DF0-C9F5-1F5E-FBC9-66A557966423}" dt="2026-02-23T02:23:18.013" v="501"/>
          <ac:spMkLst>
            <pc:docMk/>
            <pc:sldMk cId="1889133539" sldId="260"/>
            <ac:spMk id="5" creationId="{C22E43FD-3D3E-AB0C-04C1-5CD1DCDE51E4}"/>
          </ac:spMkLst>
        </pc:spChg>
        <pc:spChg chg="mod">
          <ac:chgData name="Maimuna Ali (2432010)" userId="S::2432010@student.uwtsd.ac.uk::d6af7c33-c6a9-4c14-aab9-32c1c3dae23e" providerId="AD" clId="Web-{7B1F0DF0-C9F5-1F5E-FBC9-66A557966423}" dt="2026-02-23T02:23:18.013" v="501"/>
          <ac:spMkLst>
            <pc:docMk/>
            <pc:sldMk cId="1889133539" sldId="260"/>
            <ac:spMk id="6" creationId="{5715A380-0AA4-8874-9ED2-EFB294DB1EEB}"/>
          </ac:spMkLst>
        </pc:spChg>
        <pc:spChg chg="mod">
          <ac:chgData name="Maimuna Ali (2432010)" userId="S::2432010@student.uwtsd.ac.uk::d6af7c33-c6a9-4c14-aab9-32c1c3dae23e" providerId="AD" clId="Web-{7B1F0DF0-C9F5-1F5E-FBC9-66A557966423}" dt="2026-02-23T02:23:18.013" v="501"/>
          <ac:spMkLst>
            <pc:docMk/>
            <pc:sldMk cId="1889133539" sldId="260"/>
            <ac:spMk id="7" creationId="{D3BEF727-B65F-BA91-E969-BDB4AAF7D65F}"/>
          </ac:spMkLst>
        </pc:spChg>
        <pc:spChg chg="add del mod">
          <ac:chgData name="Maimuna Ali (2432010)" userId="S::2432010@student.uwtsd.ac.uk::d6af7c33-c6a9-4c14-aab9-32c1c3dae23e" providerId="AD" clId="Web-{7B1F0DF0-C9F5-1F5E-FBC9-66A557966423}" dt="2026-02-23T02:22:48.310" v="489"/>
          <ac:spMkLst>
            <pc:docMk/>
            <pc:sldMk cId="1889133539" sldId="260"/>
            <ac:spMk id="12" creationId="{BF7B8AE0-2B37-2583-CBBD-5F49F27F99B7}"/>
          </ac:spMkLst>
        </pc:spChg>
        <pc:spChg chg="add del mod">
          <ac:chgData name="Maimuna Ali (2432010)" userId="S::2432010@student.uwtsd.ac.uk::d6af7c33-c6a9-4c14-aab9-32c1c3dae23e" providerId="AD" clId="Web-{7B1F0DF0-C9F5-1F5E-FBC9-66A557966423}" dt="2026-02-23T02:22:48.310" v="489"/>
          <ac:spMkLst>
            <pc:docMk/>
            <pc:sldMk cId="1889133539" sldId="260"/>
            <ac:spMk id="14" creationId="{DEB4F55B-7711-28C4-0D2E-EB68D7E8A573}"/>
          </ac:spMkLst>
        </pc:spChg>
        <pc:spChg chg="add del mod">
          <ac:chgData name="Maimuna Ali (2432010)" userId="S::2432010@student.uwtsd.ac.uk::d6af7c33-c6a9-4c14-aab9-32c1c3dae23e" providerId="AD" clId="Web-{7B1F0DF0-C9F5-1F5E-FBC9-66A557966423}" dt="2026-02-23T02:22:48.310" v="489"/>
          <ac:spMkLst>
            <pc:docMk/>
            <pc:sldMk cId="1889133539" sldId="260"/>
            <ac:spMk id="16" creationId="{C81CAA01-B663-443D-492F-6C445898BEFF}"/>
          </ac:spMkLst>
        </pc:spChg>
        <pc:spChg chg="add del mod">
          <ac:chgData name="Maimuna Ali (2432010)" userId="S::2432010@student.uwtsd.ac.uk::d6af7c33-c6a9-4c14-aab9-32c1c3dae23e" providerId="AD" clId="Web-{7B1F0DF0-C9F5-1F5E-FBC9-66A557966423}" dt="2026-02-23T02:22:54.122" v="491"/>
          <ac:spMkLst>
            <pc:docMk/>
            <pc:sldMk cId="1889133539" sldId="260"/>
            <ac:spMk id="18" creationId="{725FF861-2DD3-D0F3-86E0-5A24C58710A7}"/>
          </ac:spMkLst>
        </pc:spChg>
        <pc:spChg chg="add del mod">
          <ac:chgData name="Maimuna Ali (2432010)" userId="S::2432010@student.uwtsd.ac.uk::d6af7c33-c6a9-4c14-aab9-32c1c3dae23e" providerId="AD" clId="Web-{7B1F0DF0-C9F5-1F5E-FBC9-66A557966423}" dt="2026-02-23T02:22:54.122" v="491"/>
          <ac:spMkLst>
            <pc:docMk/>
            <pc:sldMk cId="1889133539" sldId="260"/>
            <ac:spMk id="19" creationId="{467DA068-9BC6-5465-570D-3B4D7211FADF}"/>
          </ac:spMkLst>
        </pc:spChg>
        <pc:spChg chg="add del mod">
          <ac:chgData name="Maimuna Ali (2432010)" userId="S::2432010@student.uwtsd.ac.uk::d6af7c33-c6a9-4c14-aab9-32c1c3dae23e" providerId="AD" clId="Web-{7B1F0DF0-C9F5-1F5E-FBC9-66A557966423}" dt="2026-02-23T02:22:54.122" v="491"/>
          <ac:spMkLst>
            <pc:docMk/>
            <pc:sldMk cId="1889133539" sldId="260"/>
            <ac:spMk id="20" creationId="{32C3D032-66B4-D9E8-44FE-6885DD9F88E8}"/>
          </ac:spMkLst>
        </pc:spChg>
        <pc:spChg chg="add del mod">
          <ac:chgData name="Maimuna Ali (2432010)" userId="S::2432010@student.uwtsd.ac.uk::d6af7c33-c6a9-4c14-aab9-32c1c3dae23e" providerId="AD" clId="Web-{7B1F0DF0-C9F5-1F5E-FBC9-66A557966423}" dt="2026-02-23T02:22:57.997" v="493"/>
          <ac:spMkLst>
            <pc:docMk/>
            <pc:sldMk cId="1889133539" sldId="260"/>
            <ac:spMk id="22" creationId="{274C4B4D-9900-955B-16CC-BA64756066C2}"/>
          </ac:spMkLst>
        </pc:spChg>
        <pc:spChg chg="add del mod">
          <ac:chgData name="Maimuna Ali (2432010)" userId="S::2432010@student.uwtsd.ac.uk::d6af7c33-c6a9-4c14-aab9-32c1c3dae23e" providerId="AD" clId="Web-{7B1F0DF0-C9F5-1F5E-FBC9-66A557966423}" dt="2026-02-23T02:22:57.997" v="493"/>
          <ac:spMkLst>
            <pc:docMk/>
            <pc:sldMk cId="1889133539" sldId="260"/>
            <ac:spMk id="23" creationId="{3BCF4BD4-421D-1E93-175D-FBED43FFFCD5}"/>
          </ac:spMkLst>
        </pc:spChg>
        <pc:spChg chg="add del mod">
          <ac:chgData name="Maimuna Ali (2432010)" userId="S::2432010@student.uwtsd.ac.uk::d6af7c33-c6a9-4c14-aab9-32c1c3dae23e" providerId="AD" clId="Web-{7B1F0DF0-C9F5-1F5E-FBC9-66A557966423}" dt="2026-02-23T02:23:03.279" v="495"/>
          <ac:spMkLst>
            <pc:docMk/>
            <pc:sldMk cId="1889133539" sldId="260"/>
            <ac:spMk id="25" creationId="{E26EB34A-DE9F-8863-DD2D-D7C86E20BCCE}"/>
          </ac:spMkLst>
        </pc:spChg>
        <pc:spChg chg="add del mod">
          <ac:chgData name="Maimuna Ali (2432010)" userId="S::2432010@student.uwtsd.ac.uk::d6af7c33-c6a9-4c14-aab9-32c1c3dae23e" providerId="AD" clId="Web-{7B1F0DF0-C9F5-1F5E-FBC9-66A557966423}" dt="2026-02-23T02:23:03.279" v="495"/>
          <ac:spMkLst>
            <pc:docMk/>
            <pc:sldMk cId="1889133539" sldId="260"/>
            <ac:spMk id="26" creationId="{65CAF509-B755-A838-AACA-3E3E60C83FC0}"/>
          </ac:spMkLst>
        </pc:spChg>
        <pc:spChg chg="add mod">
          <ac:chgData name="Maimuna Ali (2432010)" userId="S::2432010@student.uwtsd.ac.uk::d6af7c33-c6a9-4c14-aab9-32c1c3dae23e" providerId="AD" clId="Web-{7B1F0DF0-C9F5-1F5E-FBC9-66A557966423}" dt="2026-02-23T02:23:18.013" v="501"/>
          <ac:spMkLst>
            <pc:docMk/>
            <pc:sldMk cId="1889133539" sldId="260"/>
            <ac:spMk id="28" creationId="{FB2098EA-3ECA-2EA6-4CDE-766528DDC20B}"/>
          </ac:spMkLst>
        </pc:spChg>
        <pc:spChg chg="add del mod">
          <ac:chgData name="Maimuna Ali (2432010)" userId="S::2432010@student.uwtsd.ac.uk::d6af7c33-c6a9-4c14-aab9-32c1c3dae23e" providerId="AD" clId="Web-{7B1F0DF0-C9F5-1F5E-FBC9-66A557966423}" dt="2026-02-23T02:23:18.013" v="501"/>
          <ac:spMkLst>
            <pc:docMk/>
            <pc:sldMk cId="1889133539" sldId="260"/>
            <ac:spMk id="29" creationId="{1F1288A7-28E3-B357-1D58-07EFC09631F0}"/>
          </ac:spMkLst>
        </pc:spChg>
        <pc:spChg chg="add mod">
          <ac:chgData name="Maimuna Ali (2432010)" userId="S::2432010@student.uwtsd.ac.uk::d6af7c33-c6a9-4c14-aab9-32c1c3dae23e" providerId="AD" clId="Web-{7B1F0DF0-C9F5-1F5E-FBC9-66A557966423}" dt="2026-02-23T02:28:49.988" v="793" actId="20577"/>
          <ac:spMkLst>
            <pc:docMk/>
            <pc:sldMk cId="1889133539" sldId="260"/>
            <ac:spMk id="35" creationId="{D1D5BDE8-1D24-545C-0C6B-9A572BBD1F9B}"/>
          </ac:spMkLst>
        </pc:spChg>
        <pc:picChg chg="add">
          <ac:chgData name="Maimuna Ali (2432010)" userId="S::2432010@student.uwtsd.ac.uk::d6af7c33-c6a9-4c14-aab9-32c1c3dae23e" providerId="AD" clId="Web-{7B1F0DF0-C9F5-1F5E-FBC9-66A557966423}" dt="2026-02-23T02:23:18.013" v="501"/>
          <ac:picMkLst>
            <pc:docMk/>
            <pc:sldMk cId="1889133539" sldId="260"/>
            <ac:picMk id="31" creationId="{F91110C2-FE57-4808-B6F9-1B8550797A02}"/>
          </ac:picMkLst>
        </pc:picChg>
      </pc:sldChg>
      <pc:sldChg chg="addSp delSp modSp new del mod ord modClrScheme chgLayout">
        <pc:chgData name="Maimuna Ali (2432010)" userId="S::2432010@student.uwtsd.ac.uk::d6af7c33-c6a9-4c14-aab9-32c1c3dae23e" providerId="AD" clId="Web-{7B1F0DF0-C9F5-1F5E-FBC9-66A557966423}" dt="2026-02-23T02:20:32.334" v="430"/>
        <pc:sldMkLst>
          <pc:docMk/>
          <pc:sldMk cId="4017024870" sldId="260"/>
        </pc:sldMkLst>
        <pc:spChg chg="mod">
          <ac:chgData name="Maimuna Ali (2432010)" userId="S::2432010@student.uwtsd.ac.uk::d6af7c33-c6a9-4c14-aab9-32c1c3dae23e" providerId="AD" clId="Web-{7B1F0DF0-C9F5-1F5E-FBC9-66A557966423}" dt="2026-02-23T02:20:25.549" v="429" actId="20577"/>
          <ac:spMkLst>
            <pc:docMk/>
            <pc:sldMk cId="4017024870" sldId="260"/>
            <ac:spMk id="2" creationId="{0E2C247F-EE60-8055-7007-F728F3006545}"/>
          </ac:spMkLst>
        </pc:spChg>
        <pc:spChg chg="add del">
          <ac:chgData name="Maimuna Ali (2432010)" userId="S::2432010@student.uwtsd.ac.uk::d6af7c33-c6a9-4c14-aab9-32c1c3dae23e" providerId="AD" clId="Web-{7B1F0DF0-C9F5-1F5E-FBC9-66A557966423}" dt="2026-02-23T02:20:10.183" v="412"/>
          <ac:spMkLst>
            <pc:docMk/>
            <pc:sldMk cId="4017024870" sldId="260"/>
            <ac:spMk id="3" creationId="{02E8CEBE-3743-3403-1434-F2F1D326B5C5}"/>
          </ac:spMkLst>
        </pc:spChg>
        <pc:spChg chg="add del">
          <ac:chgData name="Maimuna Ali (2432010)" userId="S::2432010@student.uwtsd.ac.uk::d6af7c33-c6a9-4c14-aab9-32c1c3dae23e" providerId="AD" clId="Web-{7B1F0DF0-C9F5-1F5E-FBC9-66A557966423}" dt="2026-02-23T02:20:10.183" v="412"/>
          <ac:spMkLst>
            <pc:docMk/>
            <pc:sldMk cId="4017024870" sldId="260"/>
            <ac:spMk id="4" creationId="{09C98713-C6F2-ACD5-F29E-9D44AF7A99CF}"/>
          </ac:spMkLst>
        </pc:spChg>
        <pc:spChg chg="mod">
          <ac:chgData name="Maimuna Ali (2432010)" userId="S::2432010@student.uwtsd.ac.uk::d6af7c33-c6a9-4c14-aab9-32c1c3dae23e" providerId="AD" clId="Web-{7B1F0DF0-C9F5-1F5E-FBC9-66A557966423}" dt="2026-02-23T02:20:10.183" v="412"/>
          <ac:spMkLst>
            <pc:docMk/>
            <pc:sldMk cId="4017024870" sldId="260"/>
            <ac:spMk id="5" creationId="{42E7465C-D69B-8479-7B00-37AF8698B64E}"/>
          </ac:spMkLst>
        </pc:spChg>
        <pc:spChg chg="mod">
          <ac:chgData name="Maimuna Ali (2432010)" userId="S::2432010@student.uwtsd.ac.uk::d6af7c33-c6a9-4c14-aab9-32c1c3dae23e" providerId="AD" clId="Web-{7B1F0DF0-C9F5-1F5E-FBC9-66A557966423}" dt="2026-02-23T02:20:10.183" v="412"/>
          <ac:spMkLst>
            <pc:docMk/>
            <pc:sldMk cId="4017024870" sldId="260"/>
            <ac:spMk id="6" creationId="{E23AC5AA-D7CC-B68F-A11C-90995E2154DE}"/>
          </ac:spMkLst>
        </pc:spChg>
        <pc:spChg chg="mod">
          <ac:chgData name="Maimuna Ali (2432010)" userId="S::2432010@student.uwtsd.ac.uk::d6af7c33-c6a9-4c14-aab9-32c1c3dae23e" providerId="AD" clId="Web-{7B1F0DF0-C9F5-1F5E-FBC9-66A557966423}" dt="2026-02-23T02:20:10.183" v="412"/>
          <ac:spMkLst>
            <pc:docMk/>
            <pc:sldMk cId="4017024870" sldId="260"/>
            <ac:spMk id="7" creationId="{8950BBEE-FD05-72F3-F7AC-3CAA2C514BA7}"/>
          </ac:spMkLst>
        </pc:spChg>
        <pc:spChg chg="add">
          <ac:chgData name="Maimuna Ali (2432010)" userId="S::2432010@student.uwtsd.ac.uk::d6af7c33-c6a9-4c14-aab9-32c1c3dae23e" providerId="AD" clId="Web-{7B1F0DF0-C9F5-1F5E-FBC9-66A557966423}" dt="2026-02-23T02:20:10.183" v="412"/>
          <ac:spMkLst>
            <pc:docMk/>
            <pc:sldMk cId="4017024870" sldId="260"/>
            <ac:spMk id="13" creationId="{AA0D7FE6-6BE4-E9FE-7E03-667D1435A874}"/>
          </ac:spMkLst>
        </pc:spChg>
        <pc:picChg chg="add del">
          <ac:chgData name="Maimuna Ali (2432010)" userId="S::2432010@student.uwtsd.ac.uk::d6af7c33-c6a9-4c14-aab9-32c1c3dae23e" providerId="AD" clId="Web-{7B1F0DF0-C9F5-1F5E-FBC9-66A557966423}" dt="2026-02-23T02:20:10.105" v="411"/>
          <ac:picMkLst>
            <pc:docMk/>
            <pc:sldMk cId="4017024870" sldId="260"/>
            <ac:picMk id="9" creationId="{D5A8B61A-09B7-FE83-34CC-1444C8B549ED}"/>
          </ac:picMkLst>
        </pc:picChg>
        <pc:picChg chg="add">
          <ac:chgData name="Maimuna Ali (2432010)" userId="S::2432010@student.uwtsd.ac.uk::d6af7c33-c6a9-4c14-aab9-32c1c3dae23e" providerId="AD" clId="Web-{7B1F0DF0-C9F5-1F5E-FBC9-66A557966423}" dt="2026-02-23T02:20:10.183" v="412"/>
          <ac:picMkLst>
            <pc:docMk/>
            <pc:sldMk cId="4017024870" sldId="260"/>
            <ac:picMk id="11" creationId="{91E43F62-ED4C-3D0D-54EB-9E4ABC9FD2D3}"/>
          </ac:picMkLst>
        </pc:picChg>
      </pc:sldChg>
      <pc:sldChg chg="addSp delSp modSp new">
        <pc:chgData name="Maimuna Ali (2432010)" userId="S::2432010@student.uwtsd.ac.uk::d6af7c33-c6a9-4c14-aab9-32c1c3dae23e" providerId="AD" clId="Web-{7B1F0DF0-C9F5-1F5E-FBC9-66A557966423}" dt="2026-02-23T02:40:58.287" v="1008" actId="20577"/>
        <pc:sldMkLst>
          <pc:docMk/>
          <pc:sldMk cId="3796136777" sldId="261"/>
        </pc:sldMkLst>
        <pc:spChg chg="mod">
          <ac:chgData name="Maimuna Ali (2432010)" userId="S::2432010@student.uwtsd.ac.uk::d6af7c33-c6a9-4c14-aab9-32c1c3dae23e" providerId="AD" clId="Web-{7B1F0DF0-C9F5-1F5E-FBC9-66A557966423}" dt="2026-02-23T02:32:57.722" v="812"/>
          <ac:spMkLst>
            <pc:docMk/>
            <pc:sldMk cId="3796136777" sldId="261"/>
            <ac:spMk id="2" creationId="{FA2DA90F-AF2B-F32D-94AE-A7EB64B289B2}"/>
          </ac:spMkLst>
        </pc:spChg>
        <pc:spChg chg="del">
          <ac:chgData name="Maimuna Ali (2432010)" userId="S::2432010@student.uwtsd.ac.uk::d6af7c33-c6a9-4c14-aab9-32c1c3dae23e" providerId="AD" clId="Web-{7B1F0DF0-C9F5-1F5E-FBC9-66A557966423}" dt="2026-02-23T02:32:57.722" v="812"/>
          <ac:spMkLst>
            <pc:docMk/>
            <pc:sldMk cId="3796136777" sldId="261"/>
            <ac:spMk id="3" creationId="{F0592FDE-5D84-4165-6B75-B7EA534495CC}"/>
          </ac:spMkLst>
        </pc:spChg>
        <pc:spChg chg="del">
          <ac:chgData name="Maimuna Ali (2432010)" userId="S::2432010@student.uwtsd.ac.uk::d6af7c33-c6a9-4c14-aab9-32c1c3dae23e" providerId="AD" clId="Web-{7B1F0DF0-C9F5-1F5E-FBC9-66A557966423}" dt="2026-02-23T02:32:57.722" v="812"/>
          <ac:spMkLst>
            <pc:docMk/>
            <pc:sldMk cId="3796136777" sldId="261"/>
            <ac:spMk id="4" creationId="{1AED6FA1-17DC-5D78-11F0-FC34912D9D4E}"/>
          </ac:spMkLst>
        </pc:spChg>
        <pc:spChg chg="mod">
          <ac:chgData name="Maimuna Ali (2432010)" userId="S::2432010@student.uwtsd.ac.uk::d6af7c33-c6a9-4c14-aab9-32c1c3dae23e" providerId="AD" clId="Web-{7B1F0DF0-C9F5-1F5E-FBC9-66A557966423}" dt="2026-02-23T02:32:57.722" v="812"/>
          <ac:spMkLst>
            <pc:docMk/>
            <pc:sldMk cId="3796136777" sldId="261"/>
            <ac:spMk id="5" creationId="{9C750F4C-FE56-8FF9-6BD7-310CB1EE4F52}"/>
          </ac:spMkLst>
        </pc:spChg>
        <pc:spChg chg="mod">
          <ac:chgData name="Maimuna Ali (2432010)" userId="S::2432010@student.uwtsd.ac.uk::d6af7c33-c6a9-4c14-aab9-32c1c3dae23e" providerId="AD" clId="Web-{7B1F0DF0-C9F5-1F5E-FBC9-66A557966423}" dt="2026-02-23T02:32:57.722" v="812"/>
          <ac:spMkLst>
            <pc:docMk/>
            <pc:sldMk cId="3796136777" sldId="261"/>
            <ac:spMk id="6" creationId="{FF1D87CD-CC21-71E0-BF43-8D07DEF23D3B}"/>
          </ac:spMkLst>
        </pc:spChg>
        <pc:spChg chg="mod">
          <ac:chgData name="Maimuna Ali (2432010)" userId="S::2432010@student.uwtsd.ac.uk::d6af7c33-c6a9-4c14-aab9-32c1c3dae23e" providerId="AD" clId="Web-{7B1F0DF0-C9F5-1F5E-FBC9-66A557966423}" dt="2026-02-23T02:32:57.722" v="812"/>
          <ac:spMkLst>
            <pc:docMk/>
            <pc:sldMk cId="3796136777" sldId="261"/>
            <ac:spMk id="7" creationId="{F41DDC18-E0EA-7EC4-D178-4F0D5B953E30}"/>
          </ac:spMkLst>
        </pc:spChg>
        <pc:spChg chg="add mod">
          <ac:chgData name="Maimuna Ali (2432010)" userId="S::2432010@student.uwtsd.ac.uk::d6af7c33-c6a9-4c14-aab9-32c1c3dae23e" providerId="AD" clId="Web-{7B1F0DF0-C9F5-1F5E-FBC9-66A557966423}" dt="2026-02-23T02:40:58.287" v="1008" actId="20577"/>
          <ac:spMkLst>
            <pc:docMk/>
            <pc:sldMk cId="3796136777" sldId="261"/>
            <ac:spMk id="13" creationId="{E2B2D635-26B8-392B-A6FA-77D1CE4816A3}"/>
          </ac:spMkLst>
        </pc:spChg>
        <pc:picChg chg="add">
          <ac:chgData name="Maimuna Ali (2432010)" userId="S::2432010@student.uwtsd.ac.uk::d6af7c33-c6a9-4c14-aab9-32c1c3dae23e" providerId="AD" clId="Web-{7B1F0DF0-C9F5-1F5E-FBC9-66A557966423}" dt="2026-02-23T02:32:57.722" v="812"/>
          <ac:picMkLst>
            <pc:docMk/>
            <pc:sldMk cId="3796136777" sldId="261"/>
            <ac:picMk id="9" creationId="{8E833053-D3BE-AA3A-F3D1-525908A9DBBF}"/>
          </ac:picMkLst>
        </pc:picChg>
      </pc:sldChg>
      <pc:sldChg chg="addSp delSp modSp new mod modClrScheme chgLayout">
        <pc:chgData name="Maimuna Ali (2432010)" userId="S::2432010@student.uwtsd.ac.uk::d6af7c33-c6a9-4c14-aab9-32c1c3dae23e" providerId="AD" clId="Web-{7B1F0DF0-C9F5-1F5E-FBC9-66A557966423}" dt="2026-02-23T02:49:06.793" v="1025" actId="20577"/>
        <pc:sldMkLst>
          <pc:docMk/>
          <pc:sldMk cId="1160614541" sldId="262"/>
        </pc:sldMkLst>
        <pc:spChg chg="mod">
          <ac:chgData name="Maimuna Ali (2432010)" userId="S::2432010@student.uwtsd.ac.uk::d6af7c33-c6a9-4c14-aab9-32c1c3dae23e" providerId="AD" clId="Web-{7B1F0DF0-C9F5-1F5E-FBC9-66A557966423}" dt="2026-02-23T02:41:45.540" v="1024"/>
          <ac:spMkLst>
            <pc:docMk/>
            <pc:sldMk cId="1160614541" sldId="262"/>
            <ac:spMk id="2" creationId="{999A0DF8-55CB-5C7F-38AE-16376C6088AB}"/>
          </ac:spMkLst>
        </pc:spChg>
        <pc:spChg chg="add del">
          <ac:chgData name="Maimuna Ali (2432010)" userId="S::2432010@student.uwtsd.ac.uk::d6af7c33-c6a9-4c14-aab9-32c1c3dae23e" providerId="AD" clId="Web-{7B1F0DF0-C9F5-1F5E-FBC9-66A557966423}" dt="2026-02-23T02:41:45.540" v="1024"/>
          <ac:spMkLst>
            <pc:docMk/>
            <pc:sldMk cId="1160614541" sldId="262"/>
            <ac:spMk id="3" creationId="{9BDA44EE-2B30-BFBE-7341-11B57C2AF784}"/>
          </ac:spMkLst>
        </pc:spChg>
        <pc:spChg chg="add del">
          <ac:chgData name="Maimuna Ali (2432010)" userId="S::2432010@student.uwtsd.ac.uk::d6af7c33-c6a9-4c14-aab9-32c1c3dae23e" providerId="AD" clId="Web-{7B1F0DF0-C9F5-1F5E-FBC9-66A557966423}" dt="2026-02-23T02:41:45.540" v="1024"/>
          <ac:spMkLst>
            <pc:docMk/>
            <pc:sldMk cId="1160614541" sldId="262"/>
            <ac:spMk id="4" creationId="{084C8C6E-2180-8730-EF19-909696B2F762}"/>
          </ac:spMkLst>
        </pc:spChg>
        <pc:spChg chg="mod">
          <ac:chgData name="Maimuna Ali (2432010)" userId="S::2432010@student.uwtsd.ac.uk::d6af7c33-c6a9-4c14-aab9-32c1c3dae23e" providerId="AD" clId="Web-{7B1F0DF0-C9F5-1F5E-FBC9-66A557966423}" dt="2026-02-23T02:41:45.540" v="1024"/>
          <ac:spMkLst>
            <pc:docMk/>
            <pc:sldMk cId="1160614541" sldId="262"/>
            <ac:spMk id="5" creationId="{94B454D1-5A8B-971A-80FC-8867B2600F27}"/>
          </ac:spMkLst>
        </pc:spChg>
        <pc:spChg chg="mod">
          <ac:chgData name="Maimuna Ali (2432010)" userId="S::2432010@student.uwtsd.ac.uk::d6af7c33-c6a9-4c14-aab9-32c1c3dae23e" providerId="AD" clId="Web-{7B1F0DF0-C9F5-1F5E-FBC9-66A557966423}" dt="2026-02-23T02:41:45.540" v="1024"/>
          <ac:spMkLst>
            <pc:docMk/>
            <pc:sldMk cId="1160614541" sldId="262"/>
            <ac:spMk id="6" creationId="{A122DB06-2B24-66CE-F778-78335491EF59}"/>
          </ac:spMkLst>
        </pc:spChg>
        <pc:spChg chg="mod">
          <ac:chgData name="Maimuna Ali (2432010)" userId="S::2432010@student.uwtsd.ac.uk::d6af7c33-c6a9-4c14-aab9-32c1c3dae23e" providerId="AD" clId="Web-{7B1F0DF0-C9F5-1F5E-FBC9-66A557966423}" dt="2026-02-23T02:41:45.540" v="1024"/>
          <ac:spMkLst>
            <pc:docMk/>
            <pc:sldMk cId="1160614541" sldId="262"/>
            <ac:spMk id="7" creationId="{B59606E8-4096-4470-00AF-F6E9B61A96DE}"/>
          </ac:spMkLst>
        </pc:spChg>
        <pc:spChg chg="mod">
          <ac:chgData name="Maimuna Ali (2432010)" userId="S::2432010@student.uwtsd.ac.uk::d6af7c33-c6a9-4c14-aab9-32c1c3dae23e" providerId="AD" clId="Web-{7B1F0DF0-C9F5-1F5E-FBC9-66A557966423}" dt="2026-02-23T02:49:06.793" v="1025" actId="20577"/>
          <ac:spMkLst>
            <pc:docMk/>
            <pc:sldMk cId="1160614541" sldId="262"/>
            <ac:spMk id="9" creationId="{67278F5F-020A-619B-E3B1-C6ECADD94CFD}"/>
          </ac:spMkLst>
        </pc:spChg>
        <pc:spChg chg="add del mod">
          <ac:chgData name="Maimuna Ali (2432010)" userId="S::2432010@student.uwtsd.ac.uk::d6af7c33-c6a9-4c14-aab9-32c1c3dae23e" providerId="AD" clId="Web-{7B1F0DF0-C9F5-1F5E-FBC9-66A557966423}" dt="2026-02-23T02:41:45.540" v="1023"/>
          <ac:spMkLst>
            <pc:docMk/>
            <pc:sldMk cId="1160614541" sldId="262"/>
            <ac:spMk id="12" creationId="{82F1B5B9-8F26-62D6-AE06-15ADB3B703BD}"/>
          </ac:spMkLst>
        </pc:spChg>
        <pc:spChg chg="add mod">
          <ac:chgData name="Maimuna Ali (2432010)" userId="S::2432010@student.uwtsd.ac.uk::d6af7c33-c6a9-4c14-aab9-32c1c3dae23e" providerId="AD" clId="Web-{7B1F0DF0-C9F5-1F5E-FBC9-66A557966423}" dt="2026-02-23T02:41:45.540" v="1024"/>
          <ac:spMkLst>
            <pc:docMk/>
            <pc:sldMk cId="1160614541" sldId="262"/>
            <ac:spMk id="14" creationId="{EDE0C4CB-57C5-C2D2-D070-4A9CAC675EE6}"/>
          </ac:spMkLst>
        </pc:spChg>
      </pc:sldChg>
    </pc:docChg>
  </pc:docChgLst>
  <pc:docChgLst>
    <pc:chgData name="Maimuna Ali (2432010)" userId="S::2432010@student.uwtsd.ac.uk::d6af7c33-c6a9-4c14-aab9-32c1c3dae23e" providerId="AD" clId="Web-{E4C47828-96FC-772E-6F07-4D061B53F4C5}"/>
    <pc:docChg chg="mod addSld delSld modSld addMainMaster delMainMaster">
      <pc:chgData name="Maimuna Ali (2432010)" userId="S::2432010@student.uwtsd.ac.uk::d6af7c33-c6a9-4c14-aab9-32c1c3dae23e" providerId="AD" clId="Web-{E4C47828-96FC-772E-6F07-4D061B53F4C5}" dt="2026-02-14T19:59:25.630" v="538" actId="20577"/>
      <pc:docMkLst>
        <pc:docMk/>
      </pc:docMkLst>
      <pc:sldChg chg="addSp delSp modSp mod setBg modClrScheme setClrOvrMap delDesignElem chgLayout">
        <pc:chgData name="Maimuna Ali (2432010)" userId="S::2432010@student.uwtsd.ac.uk::d6af7c33-c6a9-4c14-aab9-32c1c3dae23e" providerId="AD" clId="Web-{E4C47828-96FC-772E-6F07-4D061B53F4C5}" dt="2026-02-14T19:49:50.300" v="22"/>
        <pc:sldMkLst>
          <pc:docMk/>
          <pc:sldMk cId="109857222" sldId="256"/>
        </pc:sldMkLst>
        <pc:spChg chg="mod ord">
          <ac:chgData name="Maimuna Ali (2432010)" userId="S::2432010@student.uwtsd.ac.uk::d6af7c33-c6a9-4c14-aab9-32c1c3dae23e" providerId="AD" clId="Web-{E4C47828-96FC-772E-6F07-4D061B53F4C5}" dt="2026-02-14T19:49:50.300" v="22"/>
          <ac:spMkLst>
            <pc:docMk/>
            <pc:sldMk cId="109857222" sldId="256"/>
            <ac:spMk id="2" creationId="{00000000-0000-0000-0000-000000000000}"/>
          </ac:spMkLst>
        </pc:spChg>
        <pc:spChg chg="mod ord">
          <ac:chgData name="Maimuna Ali (2432010)" userId="S::2432010@student.uwtsd.ac.uk::d6af7c33-c6a9-4c14-aab9-32c1c3dae23e" providerId="AD" clId="Web-{E4C47828-96FC-772E-6F07-4D061B53F4C5}" dt="2026-02-14T19:49:50.300" v="22"/>
          <ac:spMkLst>
            <pc:docMk/>
            <pc:sldMk cId="109857222" sldId="256"/>
            <ac:spMk id="3" creationId="{00000000-0000-0000-0000-000000000000}"/>
          </ac:spMkLst>
        </pc:spChg>
        <pc:picChg chg="add">
          <ac:chgData name="Maimuna Ali (2432010)" userId="S::2432010@student.uwtsd.ac.uk::d6af7c33-c6a9-4c14-aab9-32c1c3dae23e" providerId="AD" clId="Web-{E4C47828-96FC-772E-6F07-4D061B53F4C5}" dt="2026-02-14T19:43:22.506" v="0"/>
          <ac:picMkLst>
            <pc:docMk/>
            <pc:sldMk cId="109857222" sldId="256"/>
            <ac:picMk id="4" creationId="{4DA11624-1464-B8F9-2565-A65B930D0294}"/>
          </ac:picMkLst>
        </pc:picChg>
      </pc:sldChg>
      <pc:sldChg chg="modSp new">
        <pc:chgData name="Maimuna Ali (2432010)" userId="S::2432010@student.uwtsd.ac.uk::d6af7c33-c6a9-4c14-aab9-32c1c3dae23e" providerId="AD" clId="Web-{E4C47828-96FC-772E-6F07-4D061B53F4C5}" dt="2026-02-14T19:59:25.630" v="538" actId="20577"/>
        <pc:sldMkLst>
          <pc:docMk/>
          <pc:sldMk cId="2389716914" sldId="258"/>
        </pc:sldMkLst>
        <pc:spChg chg="mod">
          <ac:chgData name="Maimuna Ali (2432010)" userId="S::2432010@student.uwtsd.ac.uk::d6af7c33-c6a9-4c14-aab9-32c1c3dae23e" providerId="AD" clId="Web-{E4C47828-96FC-772E-6F07-4D061B53F4C5}" dt="2026-02-14T19:59:25.630" v="538" actId="20577"/>
          <ac:spMkLst>
            <pc:docMk/>
            <pc:sldMk cId="2389716914" sldId="258"/>
            <ac:spMk id="3" creationId="{88FF0BC0-DDAB-F88B-9B48-686B12F3A6EE}"/>
          </ac:spMkLst>
        </pc:spChg>
      </pc:sldChg>
      <pc:sldMasterChg chg="add addSldLayout modSldLayout">
        <pc:chgData name="Maimuna Ali (2432010)" userId="S::2432010@student.uwtsd.ac.uk::d6af7c33-c6a9-4c14-aab9-32c1c3dae23e" providerId="AD" clId="Web-{E4C47828-96FC-772E-6F07-4D061B53F4C5}" dt="2026-02-14T19:49:50.300" v="22"/>
        <pc:sldMasterMkLst>
          <pc:docMk/>
          <pc:sldMasterMk cId="865785895" sldId="2147483684"/>
        </pc:sldMasterMkLst>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814549030" sldId="2147483685"/>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1514378485" sldId="2147483686"/>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1084446854" sldId="2147483687"/>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2981384656" sldId="2147483688"/>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3404612778" sldId="2147483689"/>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3860971089" sldId="2147483690"/>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2368466966" sldId="2147483691"/>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3594830920" sldId="2147483692"/>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2356444174" sldId="2147483693"/>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3633110137" sldId="2147483694"/>
          </pc:sldLayoutMkLst>
        </pc:sldLayoutChg>
        <pc:sldLayoutChg chg="add mod replId">
          <pc:chgData name="Maimuna Ali (2432010)" userId="S::2432010@student.uwtsd.ac.uk::d6af7c33-c6a9-4c14-aab9-32c1c3dae23e" providerId="AD" clId="Web-{E4C47828-96FC-772E-6F07-4D061B53F4C5}" dt="2026-02-14T19:49:50.300" v="22"/>
          <pc:sldLayoutMkLst>
            <pc:docMk/>
            <pc:sldMasterMk cId="865785895" sldId="2147483684"/>
            <pc:sldLayoutMk cId="4121552402" sldId="2147483695"/>
          </pc:sldLayoutMkLst>
        </pc:sldLayoutChg>
      </pc:sldMasterChg>
    </pc:docChg>
  </pc:docChgLst>
  <pc:docChgLst>
    <pc:chgData name="Maimuna Ali (2432010)" userId="S::2432010@student.uwtsd.ac.uk::d6af7c33-c6a9-4c14-aab9-32c1c3dae23e" providerId="AD" clId="Web-{7B98E71E-2D81-B3EB-8832-950FEDCFCA65}"/>
    <pc:docChg chg="addSld delSld modSld sldOrd">
      <pc:chgData name="Maimuna Ali (2432010)" userId="S::2432010@student.uwtsd.ac.uk::d6af7c33-c6a9-4c14-aab9-32c1c3dae23e" providerId="AD" clId="Web-{7B98E71E-2D81-B3EB-8832-950FEDCFCA65}" dt="2026-02-22T21:31:38.081" v="667" actId="20577"/>
      <pc:docMkLst>
        <pc:docMk/>
      </pc:docMkLst>
      <pc:sldChg chg="modSp del">
        <pc:chgData name="Maimuna Ali (2432010)" userId="S::2432010@student.uwtsd.ac.uk::d6af7c33-c6a9-4c14-aab9-32c1c3dae23e" providerId="AD" clId="Web-{7B98E71E-2D81-B3EB-8832-950FEDCFCA65}" dt="2026-02-22T21:20:44.778" v="130"/>
        <pc:sldMkLst>
          <pc:docMk/>
          <pc:sldMk cId="2463551424" sldId="257"/>
        </pc:sldMkLst>
        <pc:spChg chg="mod">
          <ac:chgData name="Maimuna Ali (2432010)" userId="S::2432010@student.uwtsd.ac.uk::d6af7c33-c6a9-4c14-aab9-32c1c3dae23e" providerId="AD" clId="Web-{7B98E71E-2D81-B3EB-8832-950FEDCFCA65}" dt="2026-02-22T21:02:33.516" v="48" actId="20577"/>
          <ac:spMkLst>
            <pc:docMk/>
            <pc:sldMk cId="2463551424" sldId="257"/>
            <ac:spMk id="2" creationId="{64659CFB-C05F-FE61-69DB-A61413ED7945}"/>
          </ac:spMkLst>
        </pc:spChg>
        <pc:spChg chg="mod">
          <ac:chgData name="Maimuna Ali (2432010)" userId="S::2432010@student.uwtsd.ac.uk::d6af7c33-c6a9-4c14-aab9-32c1c3dae23e" providerId="AD" clId="Web-{7B98E71E-2D81-B3EB-8832-950FEDCFCA65}" dt="2026-02-22T21:19:44.494" v="73" actId="20577"/>
          <ac:spMkLst>
            <pc:docMk/>
            <pc:sldMk cId="2463551424" sldId="257"/>
            <ac:spMk id="3" creationId="{B57CDDB1-7591-734D-D0B7-1F81CC33C596}"/>
          </ac:spMkLst>
        </pc:spChg>
      </pc:sldChg>
      <pc:sldChg chg="addSp modSp mod modClrScheme chgLayout">
        <pc:chgData name="Maimuna Ali (2432010)" userId="S::2432010@student.uwtsd.ac.uk::d6af7c33-c6a9-4c14-aab9-32c1c3dae23e" providerId="AD" clId="Web-{7B98E71E-2D81-B3EB-8832-950FEDCFCA65}" dt="2026-02-22T21:23:58.443" v="234"/>
        <pc:sldMkLst>
          <pc:docMk/>
          <pc:sldMk cId="2389716914" sldId="258"/>
        </pc:sldMkLst>
        <pc:spChg chg="mod">
          <ac:chgData name="Maimuna Ali (2432010)" userId="S::2432010@student.uwtsd.ac.uk::d6af7c33-c6a9-4c14-aab9-32c1c3dae23e" providerId="AD" clId="Web-{7B98E71E-2D81-B3EB-8832-950FEDCFCA65}" dt="2026-02-22T21:23:44.833" v="232"/>
          <ac:spMkLst>
            <pc:docMk/>
            <pc:sldMk cId="2389716914" sldId="258"/>
            <ac:spMk id="2" creationId="{9F8F8159-0C57-74B5-AF5A-33DD9489C424}"/>
          </ac:spMkLst>
        </pc:spChg>
        <pc:spChg chg="mod">
          <ac:chgData name="Maimuna Ali (2432010)" userId="S::2432010@student.uwtsd.ac.uk::d6af7c33-c6a9-4c14-aab9-32c1c3dae23e" providerId="AD" clId="Web-{7B98E71E-2D81-B3EB-8832-950FEDCFCA65}" dt="2026-02-22T21:23:58.443" v="234"/>
          <ac:spMkLst>
            <pc:docMk/>
            <pc:sldMk cId="2389716914" sldId="258"/>
            <ac:spMk id="3" creationId="{88FF0BC0-DDAB-F88B-9B48-686B12F3A6EE}"/>
          </ac:spMkLst>
        </pc:spChg>
        <pc:spChg chg="mod">
          <ac:chgData name="Maimuna Ali (2432010)" userId="S::2432010@student.uwtsd.ac.uk::d6af7c33-c6a9-4c14-aab9-32c1c3dae23e" providerId="AD" clId="Web-{7B98E71E-2D81-B3EB-8832-950FEDCFCA65}" dt="2026-02-22T21:23:44.833" v="232"/>
          <ac:spMkLst>
            <pc:docMk/>
            <pc:sldMk cId="2389716914" sldId="258"/>
            <ac:spMk id="4" creationId="{297D7FD4-F524-5F2E-2450-392ED85CF19F}"/>
          </ac:spMkLst>
        </pc:spChg>
        <pc:spChg chg="mod">
          <ac:chgData name="Maimuna Ali (2432010)" userId="S::2432010@student.uwtsd.ac.uk::d6af7c33-c6a9-4c14-aab9-32c1c3dae23e" providerId="AD" clId="Web-{7B98E71E-2D81-B3EB-8832-950FEDCFCA65}" dt="2026-02-22T21:23:44.833" v="232"/>
          <ac:spMkLst>
            <pc:docMk/>
            <pc:sldMk cId="2389716914" sldId="258"/>
            <ac:spMk id="5" creationId="{3B7B759C-1E72-A13D-FC02-268A46D07453}"/>
          </ac:spMkLst>
        </pc:spChg>
        <pc:spChg chg="mod">
          <ac:chgData name="Maimuna Ali (2432010)" userId="S::2432010@student.uwtsd.ac.uk::d6af7c33-c6a9-4c14-aab9-32c1c3dae23e" providerId="AD" clId="Web-{7B98E71E-2D81-B3EB-8832-950FEDCFCA65}" dt="2026-02-22T21:23:44.833" v="232"/>
          <ac:spMkLst>
            <pc:docMk/>
            <pc:sldMk cId="2389716914" sldId="258"/>
            <ac:spMk id="6" creationId="{26668227-97B2-1DB3-3734-9DB81F456847}"/>
          </ac:spMkLst>
        </pc:spChg>
        <pc:picChg chg="add mod ord">
          <ac:chgData name="Maimuna Ali (2432010)" userId="S::2432010@student.uwtsd.ac.uk::d6af7c33-c6a9-4c14-aab9-32c1c3dae23e" providerId="AD" clId="Web-{7B98E71E-2D81-B3EB-8832-950FEDCFCA65}" dt="2026-02-22T21:23:58.443" v="234"/>
          <ac:picMkLst>
            <pc:docMk/>
            <pc:sldMk cId="2389716914" sldId="258"/>
            <ac:picMk id="8" creationId="{39F7E382-1A70-3504-39C6-00F3523A566D}"/>
          </ac:picMkLst>
        </pc:picChg>
      </pc:sldChg>
      <pc:sldChg chg="addSp delSp modSp new del mod modClrScheme chgLayout">
        <pc:chgData name="Maimuna Ali (2432010)" userId="S::2432010@student.uwtsd.ac.uk::d6af7c33-c6a9-4c14-aab9-32c1c3dae23e" providerId="AD" clId="Web-{7B98E71E-2D81-B3EB-8832-950FEDCFCA65}" dt="2026-02-22T21:23:54.068" v="233"/>
        <pc:sldMkLst>
          <pc:docMk/>
          <pc:sldMk cId="110276770" sldId="259"/>
        </pc:sldMkLst>
        <pc:spChg chg="mod">
          <ac:chgData name="Maimuna Ali (2432010)" userId="S::2432010@student.uwtsd.ac.uk::d6af7c33-c6a9-4c14-aab9-32c1c3dae23e" providerId="AD" clId="Web-{7B98E71E-2D81-B3EB-8832-950FEDCFCA65}" dt="2026-02-22T21:23:36.817" v="231"/>
          <ac:spMkLst>
            <pc:docMk/>
            <pc:sldMk cId="110276770" sldId="259"/>
            <ac:spMk id="2" creationId="{81BE2FAB-4060-AC58-F23A-7D39F3412B23}"/>
          </ac:spMkLst>
        </pc:spChg>
        <pc:spChg chg="mod">
          <ac:chgData name="Maimuna Ali (2432010)" userId="S::2432010@student.uwtsd.ac.uk::d6af7c33-c6a9-4c14-aab9-32c1c3dae23e" providerId="AD" clId="Web-{7B98E71E-2D81-B3EB-8832-950FEDCFCA65}" dt="2026-02-22T21:23:36.817" v="231"/>
          <ac:spMkLst>
            <pc:docMk/>
            <pc:sldMk cId="110276770" sldId="259"/>
            <ac:spMk id="3" creationId="{48336A33-4001-732D-020A-57931C1E078C}"/>
          </ac:spMkLst>
        </pc:spChg>
        <pc:spChg chg="mod">
          <ac:chgData name="Maimuna Ali (2432010)" userId="S::2432010@student.uwtsd.ac.uk::d6af7c33-c6a9-4c14-aab9-32c1c3dae23e" providerId="AD" clId="Web-{7B98E71E-2D81-B3EB-8832-950FEDCFCA65}" dt="2026-02-22T21:23:36.817" v="231"/>
          <ac:spMkLst>
            <pc:docMk/>
            <pc:sldMk cId="110276770" sldId="259"/>
            <ac:spMk id="4" creationId="{D500B7C6-44D3-CC20-200B-EEF601A648EB}"/>
          </ac:spMkLst>
        </pc:spChg>
        <pc:spChg chg="mod">
          <ac:chgData name="Maimuna Ali (2432010)" userId="S::2432010@student.uwtsd.ac.uk::d6af7c33-c6a9-4c14-aab9-32c1c3dae23e" providerId="AD" clId="Web-{7B98E71E-2D81-B3EB-8832-950FEDCFCA65}" dt="2026-02-22T21:23:36.817" v="231"/>
          <ac:spMkLst>
            <pc:docMk/>
            <pc:sldMk cId="110276770" sldId="259"/>
            <ac:spMk id="5" creationId="{821C5B69-5FD4-6F75-3B05-8B101758A4DB}"/>
          </ac:spMkLst>
        </pc:spChg>
        <pc:spChg chg="mod">
          <ac:chgData name="Maimuna Ali (2432010)" userId="S::2432010@student.uwtsd.ac.uk::d6af7c33-c6a9-4c14-aab9-32c1c3dae23e" providerId="AD" clId="Web-{7B98E71E-2D81-B3EB-8832-950FEDCFCA65}" dt="2026-02-22T21:23:36.817" v="231"/>
          <ac:spMkLst>
            <pc:docMk/>
            <pc:sldMk cId="110276770" sldId="259"/>
            <ac:spMk id="6" creationId="{E46F1F28-0B75-DB3A-C582-BFE0088CDC85}"/>
          </ac:spMkLst>
        </pc:spChg>
        <pc:spChg chg="add del mod">
          <ac:chgData name="Maimuna Ali (2432010)" userId="S::2432010@student.uwtsd.ac.uk::d6af7c33-c6a9-4c14-aab9-32c1c3dae23e" providerId="AD" clId="Web-{7B98E71E-2D81-B3EB-8832-950FEDCFCA65}" dt="2026-02-22T21:23:34.301" v="228"/>
          <ac:spMkLst>
            <pc:docMk/>
            <pc:sldMk cId="110276770" sldId="259"/>
            <ac:spMk id="8" creationId="{83FF89A8-57BA-8DF0-DC8E-FC86848A6636}"/>
          </ac:spMkLst>
        </pc:spChg>
        <pc:spChg chg="add mod">
          <ac:chgData name="Maimuna Ali (2432010)" userId="S::2432010@student.uwtsd.ac.uk::d6af7c33-c6a9-4c14-aab9-32c1c3dae23e" providerId="AD" clId="Web-{7B98E71E-2D81-B3EB-8832-950FEDCFCA65}" dt="2026-02-22T21:23:36.817" v="231"/>
          <ac:spMkLst>
            <pc:docMk/>
            <pc:sldMk cId="110276770" sldId="259"/>
            <ac:spMk id="9" creationId="{27EDF703-CDF4-6AFE-EBB3-C4AB1F776D90}"/>
          </ac:spMkLst>
        </pc:spChg>
        <pc:spChg chg="add del mod">
          <ac:chgData name="Maimuna Ali (2432010)" userId="S::2432010@student.uwtsd.ac.uk::d6af7c33-c6a9-4c14-aab9-32c1c3dae23e" providerId="AD" clId="Web-{7B98E71E-2D81-B3EB-8832-950FEDCFCA65}" dt="2026-02-22T21:23:09.800" v="218"/>
          <ac:spMkLst>
            <pc:docMk/>
            <pc:sldMk cId="110276770" sldId="259"/>
            <ac:spMk id="11" creationId="{83FF89A8-57BA-8DF0-DC8E-FC86848A6636}"/>
          </ac:spMkLst>
        </pc:spChg>
        <pc:spChg chg="add del mod">
          <ac:chgData name="Maimuna Ali (2432010)" userId="S::2432010@student.uwtsd.ac.uk::d6af7c33-c6a9-4c14-aab9-32c1c3dae23e" providerId="AD" clId="Web-{7B98E71E-2D81-B3EB-8832-950FEDCFCA65}" dt="2026-02-22T21:23:14.863" v="220"/>
          <ac:spMkLst>
            <pc:docMk/>
            <pc:sldMk cId="110276770" sldId="259"/>
            <ac:spMk id="13" creationId="{5B7DDC72-FC74-F340-8011-81AF218A35AF}"/>
          </ac:spMkLst>
        </pc:spChg>
        <pc:spChg chg="add del mod">
          <ac:chgData name="Maimuna Ali (2432010)" userId="S::2432010@student.uwtsd.ac.uk::d6af7c33-c6a9-4c14-aab9-32c1c3dae23e" providerId="AD" clId="Web-{7B98E71E-2D81-B3EB-8832-950FEDCFCA65}" dt="2026-02-22T21:23:23.645" v="222"/>
          <ac:spMkLst>
            <pc:docMk/>
            <pc:sldMk cId="110276770" sldId="259"/>
            <ac:spMk id="15" creationId="{27EDF703-CDF4-6AFE-EBB3-C4AB1F776D90}"/>
          </ac:spMkLst>
        </pc:spChg>
        <pc:spChg chg="add del mod">
          <ac:chgData name="Maimuna Ali (2432010)" userId="S::2432010@student.uwtsd.ac.uk::d6af7c33-c6a9-4c14-aab9-32c1c3dae23e" providerId="AD" clId="Web-{7B98E71E-2D81-B3EB-8832-950FEDCFCA65}" dt="2026-02-22T21:23:26.098" v="224"/>
          <ac:spMkLst>
            <pc:docMk/>
            <pc:sldMk cId="110276770" sldId="259"/>
            <ac:spMk id="17" creationId="{5B7DDC72-FC74-F340-8011-81AF218A35AF}"/>
          </ac:spMkLst>
        </pc:spChg>
      </pc:sldChg>
      <pc:sldChg chg="addSp delSp modSp new ord">
        <pc:chgData name="Maimuna Ali (2432010)" userId="S::2432010@student.uwtsd.ac.uk::d6af7c33-c6a9-4c14-aab9-32c1c3dae23e" providerId="AD" clId="Web-{7B98E71E-2D81-B3EB-8832-950FEDCFCA65}" dt="2026-02-22T21:31:38.081" v="667" actId="20577"/>
        <pc:sldMkLst>
          <pc:docMk/>
          <pc:sldMk cId="2847172249" sldId="259"/>
        </pc:sldMkLst>
        <pc:spChg chg="mod">
          <ac:chgData name="Maimuna Ali (2432010)" userId="S::2432010@student.uwtsd.ac.uk::d6af7c33-c6a9-4c14-aab9-32c1c3dae23e" providerId="AD" clId="Web-{7B98E71E-2D81-B3EB-8832-950FEDCFCA65}" dt="2026-02-22T21:24:55.351" v="258"/>
          <ac:spMkLst>
            <pc:docMk/>
            <pc:sldMk cId="2847172249" sldId="259"/>
            <ac:spMk id="2" creationId="{ED6C9695-F964-9EC2-72C2-8123FE154FD5}"/>
          </ac:spMkLst>
        </pc:spChg>
        <pc:spChg chg="del">
          <ac:chgData name="Maimuna Ali (2432010)" userId="S::2432010@student.uwtsd.ac.uk::d6af7c33-c6a9-4c14-aab9-32c1c3dae23e" providerId="AD" clId="Web-{7B98E71E-2D81-B3EB-8832-950FEDCFCA65}" dt="2026-02-22T21:24:55.351" v="258"/>
          <ac:spMkLst>
            <pc:docMk/>
            <pc:sldMk cId="2847172249" sldId="259"/>
            <ac:spMk id="3" creationId="{485520DB-D558-053E-5AF1-2A5454FBBB67}"/>
          </ac:spMkLst>
        </pc:spChg>
        <pc:spChg chg="del">
          <ac:chgData name="Maimuna Ali (2432010)" userId="S::2432010@student.uwtsd.ac.uk::d6af7c33-c6a9-4c14-aab9-32c1c3dae23e" providerId="AD" clId="Web-{7B98E71E-2D81-B3EB-8832-950FEDCFCA65}" dt="2026-02-22T21:24:55.351" v="258"/>
          <ac:spMkLst>
            <pc:docMk/>
            <pc:sldMk cId="2847172249" sldId="259"/>
            <ac:spMk id="4" creationId="{8EF077DA-D4FB-E1A8-FFDB-2CA13049FB68}"/>
          </ac:spMkLst>
        </pc:spChg>
        <pc:spChg chg="mod">
          <ac:chgData name="Maimuna Ali (2432010)" userId="S::2432010@student.uwtsd.ac.uk::d6af7c33-c6a9-4c14-aab9-32c1c3dae23e" providerId="AD" clId="Web-{7B98E71E-2D81-B3EB-8832-950FEDCFCA65}" dt="2026-02-22T21:24:55.351" v="258"/>
          <ac:spMkLst>
            <pc:docMk/>
            <pc:sldMk cId="2847172249" sldId="259"/>
            <ac:spMk id="5" creationId="{780DAC0A-44DC-61CD-94CD-896309250372}"/>
          </ac:spMkLst>
        </pc:spChg>
        <pc:spChg chg="mod">
          <ac:chgData name="Maimuna Ali (2432010)" userId="S::2432010@student.uwtsd.ac.uk::d6af7c33-c6a9-4c14-aab9-32c1c3dae23e" providerId="AD" clId="Web-{7B98E71E-2D81-B3EB-8832-950FEDCFCA65}" dt="2026-02-22T21:24:55.351" v="258"/>
          <ac:spMkLst>
            <pc:docMk/>
            <pc:sldMk cId="2847172249" sldId="259"/>
            <ac:spMk id="6" creationId="{45BC3586-9F73-5A29-412D-BA89CAA9B070}"/>
          </ac:spMkLst>
        </pc:spChg>
        <pc:spChg chg="mod">
          <ac:chgData name="Maimuna Ali (2432010)" userId="S::2432010@student.uwtsd.ac.uk::d6af7c33-c6a9-4c14-aab9-32c1c3dae23e" providerId="AD" clId="Web-{7B98E71E-2D81-B3EB-8832-950FEDCFCA65}" dt="2026-02-22T21:24:55.351" v="258"/>
          <ac:spMkLst>
            <pc:docMk/>
            <pc:sldMk cId="2847172249" sldId="259"/>
            <ac:spMk id="7" creationId="{EE06A23E-585B-4566-67C0-187963935F6D}"/>
          </ac:spMkLst>
        </pc:spChg>
        <pc:spChg chg="add mod">
          <ac:chgData name="Maimuna Ali (2432010)" userId="S::2432010@student.uwtsd.ac.uk::d6af7c33-c6a9-4c14-aab9-32c1c3dae23e" providerId="AD" clId="Web-{7B98E71E-2D81-B3EB-8832-950FEDCFCA65}" dt="2026-02-22T21:31:38.081" v="667" actId="20577"/>
          <ac:spMkLst>
            <pc:docMk/>
            <pc:sldMk cId="2847172249" sldId="259"/>
            <ac:spMk id="13" creationId="{D39DB3DF-A8C7-725B-96EA-47F0250B946A}"/>
          </ac:spMkLst>
        </pc:spChg>
        <pc:picChg chg="add">
          <ac:chgData name="Maimuna Ali (2432010)" userId="S::2432010@student.uwtsd.ac.uk::d6af7c33-c6a9-4c14-aab9-32c1c3dae23e" providerId="AD" clId="Web-{7B98E71E-2D81-B3EB-8832-950FEDCFCA65}" dt="2026-02-22T21:24:55.351" v="258"/>
          <ac:picMkLst>
            <pc:docMk/>
            <pc:sldMk cId="2847172249" sldId="259"/>
            <ac:picMk id="9" creationId="{04D2B0F3-C8B1-88D1-B2DC-B2E93BB2CB19}"/>
          </ac:picMkLst>
        </pc:picChg>
      </pc:sldChg>
    </pc:docChg>
  </pc:docChgLst>
  <pc:docChgLst>
    <pc:chgData name="Maimuna Ali (2432010)" userId="d6af7c33-c6a9-4c14-aab9-32c1c3dae23e" providerId="ADAL" clId="{BFEE141B-E4B8-46A4-A17A-2885AD8B70EE}"/>
    <pc:docChg chg="undo custSel modSld">
      <pc:chgData name="Maimuna Ali (2432010)" userId="d6af7c33-c6a9-4c14-aab9-32c1c3dae23e" providerId="ADAL" clId="{BFEE141B-E4B8-46A4-A17A-2885AD8B70EE}" dt="2026-02-23T02:51:03.862" v="27" actId="22"/>
      <pc:docMkLst>
        <pc:docMk/>
      </pc:docMkLst>
      <pc:sldChg chg="addSp delSp modSp mod">
        <pc:chgData name="Maimuna Ali (2432010)" userId="d6af7c33-c6a9-4c14-aab9-32c1c3dae23e" providerId="ADAL" clId="{BFEE141B-E4B8-46A4-A17A-2885AD8B70EE}" dt="2026-02-23T02:51:03.862" v="27" actId="22"/>
        <pc:sldMkLst>
          <pc:docMk/>
          <pc:sldMk cId="1160614541" sldId="262"/>
        </pc:sldMkLst>
        <pc:spChg chg="add del mod">
          <ac:chgData name="Maimuna Ali (2432010)" userId="d6af7c33-c6a9-4c14-aab9-32c1c3dae23e" providerId="ADAL" clId="{BFEE141B-E4B8-46A4-A17A-2885AD8B70EE}" dt="2026-02-23T02:48:51.278" v="25" actId="22"/>
          <ac:spMkLst>
            <pc:docMk/>
            <pc:sldMk cId="1160614541" sldId="262"/>
            <ac:spMk id="4" creationId="{43CD0130-A4EE-2E5F-C382-349CFF433F95}"/>
          </ac:spMkLst>
        </pc:spChg>
        <pc:spChg chg="add mod">
          <ac:chgData name="Maimuna Ali (2432010)" userId="d6af7c33-c6a9-4c14-aab9-32c1c3dae23e" providerId="ADAL" clId="{BFEE141B-E4B8-46A4-A17A-2885AD8B70EE}" dt="2026-02-23T02:51:03.862" v="27" actId="22"/>
          <ac:spMkLst>
            <pc:docMk/>
            <pc:sldMk cId="1160614541" sldId="262"/>
            <ac:spMk id="4" creationId="{4A7D3FD8-EC75-8208-AC1A-4F08E5B8369F}"/>
          </ac:spMkLst>
        </pc:spChg>
        <pc:spChg chg="add del mod">
          <ac:chgData name="Maimuna Ali (2432010)" userId="d6af7c33-c6a9-4c14-aab9-32c1c3dae23e" providerId="ADAL" clId="{BFEE141B-E4B8-46A4-A17A-2885AD8B70EE}" dt="2026-02-23T02:51:03.862" v="27" actId="22"/>
          <ac:spMkLst>
            <pc:docMk/>
            <pc:sldMk cId="1160614541" sldId="262"/>
            <ac:spMk id="9" creationId="{67278F5F-020A-619B-E3B1-C6ECADD94CFD}"/>
          </ac:spMkLst>
        </pc:spChg>
        <pc:spChg chg="del mod">
          <ac:chgData name="Maimuna Ali (2432010)" userId="d6af7c33-c6a9-4c14-aab9-32c1c3dae23e" providerId="ADAL" clId="{BFEE141B-E4B8-46A4-A17A-2885AD8B70EE}" dt="2026-02-23T02:47:28.144" v="5" actId="21"/>
          <ac:spMkLst>
            <pc:docMk/>
            <pc:sldMk cId="1160614541" sldId="262"/>
            <ac:spMk id="14" creationId="{EDE0C4CB-57C5-C2D2-D070-4A9CAC675EE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2/22/2026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814549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2/22/2026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51437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2/22/2026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084446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2/22/2026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81384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2/22/2026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04612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2/22/2026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860971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2/22/2026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368466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2/22/2026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594830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2/22/2026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356444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2/22/2026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33110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2/22/2026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121552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2/22/2026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8657858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books/NBK2643/" TargetMode="External"/><Relationship Id="rId2" Type="http://schemas.openxmlformats.org/officeDocument/2006/relationships/hyperlink" Target="https://www.ncbi.nlm.nih.gov/pmc/articles/PMC42164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olographic neon on a shiny background">
            <a:extLst>
              <a:ext uri="{FF2B5EF4-FFF2-40B4-BE49-F238E27FC236}">
                <a16:creationId xmlns:a16="http://schemas.microsoft.com/office/drawing/2014/main" id="{4DA11624-1464-B8F9-2565-A65B930D0294}"/>
              </a:ext>
            </a:extLst>
          </p:cNvPr>
          <p:cNvPicPr>
            <a:picLocks noChangeAspect="1"/>
          </p:cNvPicPr>
          <p:nvPr/>
        </p:nvPicPr>
        <p:blipFill>
          <a:blip r:embed="rId2"/>
          <a:srcRect l="9092" t="22910" r="-7" b="362"/>
          <a:stretch>
            <a:fillRect/>
          </a:stretch>
        </p:blipFill>
        <p:spPr>
          <a:xfrm>
            <a:off x="1" y="10"/>
            <a:ext cx="12192000" cy="6857990"/>
          </a:xfrm>
          <a:prstGeom prst="rect">
            <a:avLst/>
          </a:prstGeom>
        </p:spPr>
      </p:pic>
      <p:sp>
        <p:nvSpPr>
          <p:cNvPr id="2" name="Title 1"/>
          <p:cNvSpPr>
            <a:spLocks noGrp="1"/>
          </p:cNvSpPr>
          <p:nvPr>
            <p:ph type="ctrTitle"/>
          </p:nvPr>
        </p:nvSpPr>
        <p:spPr>
          <a:xfrm>
            <a:off x="7769722" y="1562101"/>
            <a:ext cx="3884568" cy="2738530"/>
          </a:xfrm>
        </p:spPr>
        <p:txBody>
          <a:bodyPr anchor="t">
            <a:normAutofit/>
          </a:bodyPr>
          <a:lstStyle/>
          <a:p>
            <a:r>
              <a:rPr lang="en-GB" sz="4800"/>
              <a:t>Critical thinking </a:t>
            </a:r>
          </a:p>
        </p:txBody>
      </p:sp>
      <p:sp>
        <p:nvSpPr>
          <p:cNvPr id="3" name="Subtitle 2"/>
          <p:cNvSpPr>
            <a:spLocks noGrp="1"/>
          </p:cNvSpPr>
          <p:nvPr>
            <p:ph type="subTitle" idx="1"/>
          </p:nvPr>
        </p:nvSpPr>
        <p:spPr>
          <a:xfrm>
            <a:off x="7769722" y="4321622"/>
            <a:ext cx="3813048" cy="941832"/>
          </a:xfrm>
        </p:spPr>
        <p:txBody>
          <a:bodyPr>
            <a:normAutofit/>
          </a:bodyPr>
          <a:lstStyle/>
          <a:p>
            <a:r>
              <a:rPr lang="en-GB" sz="2000"/>
              <a:t>Maimuna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FB2098EA-3ECA-2EA6-4CDE-766528DDC20B}"/>
              </a:ext>
            </a:extLst>
          </p:cNvPr>
          <p:cNvSpPr>
            <a:spLocks noGrp="1"/>
          </p:cNvSpPr>
          <p:nvPr>
            <p:ph type="title"/>
          </p:nvPr>
        </p:nvSpPr>
        <p:spPr>
          <a:xfrm>
            <a:off x="1044054" y="457200"/>
            <a:ext cx="10309745" cy="1233488"/>
          </a:xfrm>
        </p:spPr>
        <p:txBody>
          <a:bodyPr anchor="b">
            <a:normAutofit/>
          </a:bodyPr>
          <a:lstStyle/>
          <a:p>
            <a:r>
              <a:rPr lang="en-US"/>
              <a:t>Introduction </a:t>
            </a:r>
          </a:p>
        </p:txBody>
      </p:sp>
      <p:pic>
        <p:nvPicPr>
          <p:cNvPr id="31" name="Picture 30">
            <a:extLst>
              <a:ext uri="{FF2B5EF4-FFF2-40B4-BE49-F238E27FC236}">
                <a16:creationId xmlns:a16="http://schemas.microsoft.com/office/drawing/2014/main" id="{F91110C2-FE57-4808-B6F9-1B8550797A02}"/>
              </a:ext>
            </a:extLst>
          </p:cNvPr>
          <p:cNvPicPr>
            <a:picLocks noChangeAspect="1"/>
          </p:cNvPicPr>
          <p:nvPr/>
        </p:nvPicPr>
        <p:blipFill>
          <a:blip r:embed="rId2"/>
          <a:srcRect r="10743" b="4"/>
          <a:stretch>
            <a:fillRect/>
          </a:stretch>
        </p:blipFill>
        <p:spPr>
          <a:xfrm>
            <a:off x="1044054" y="1996141"/>
            <a:ext cx="4975746" cy="4180822"/>
          </a:xfrm>
          <a:prstGeom prst="rect">
            <a:avLst/>
          </a:prstGeom>
          <a:noFill/>
        </p:spPr>
      </p:pic>
      <p:sp>
        <p:nvSpPr>
          <p:cNvPr id="35" name="Content Placeholder 3">
            <a:extLst>
              <a:ext uri="{FF2B5EF4-FFF2-40B4-BE49-F238E27FC236}">
                <a16:creationId xmlns:a16="http://schemas.microsoft.com/office/drawing/2014/main" id="{D1D5BDE8-1D24-545C-0C6B-9A572BBD1F9B}"/>
              </a:ext>
            </a:extLst>
          </p:cNvPr>
          <p:cNvSpPr>
            <a:spLocks noGrp="1"/>
          </p:cNvSpPr>
          <p:nvPr>
            <p:ph sz="half" idx="2"/>
          </p:nvPr>
        </p:nvSpPr>
        <p:spPr>
          <a:xfrm>
            <a:off x="6172200" y="1996141"/>
            <a:ext cx="5181600" cy="4180822"/>
          </a:xfrm>
        </p:spPr>
        <p:txBody>
          <a:bodyPr vert="horz" lIns="0" tIns="0" rIns="0" bIns="0" rtlCol="0" anchor="t">
            <a:normAutofit/>
          </a:bodyPr>
          <a:lstStyle/>
          <a:p>
            <a:r>
              <a:rPr lang="en-US"/>
              <a:t>This presentation will talk about how critical thinking is used in the health and care  also one practical example will be provided to show  its relevance it will also explain why this skill is essential within the health and social care society </a:t>
            </a:r>
          </a:p>
        </p:txBody>
      </p:sp>
      <p:sp>
        <p:nvSpPr>
          <p:cNvPr id="5" name="Date Placeholder 4">
            <a:extLst>
              <a:ext uri="{FF2B5EF4-FFF2-40B4-BE49-F238E27FC236}">
                <a16:creationId xmlns:a16="http://schemas.microsoft.com/office/drawing/2014/main" id="{C22E43FD-3D3E-AB0C-04C1-5CD1DCDE51E4}"/>
              </a:ext>
            </a:extLst>
          </p:cNvPr>
          <p:cNvSpPr>
            <a:spLocks noGrp="1"/>
          </p:cNvSpPr>
          <p:nvPr>
            <p:ph type="dt" sz="half" idx="10"/>
          </p:nvPr>
        </p:nvSpPr>
        <p:spPr>
          <a:xfrm>
            <a:off x="7910111" y="6409170"/>
            <a:ext cx="3702392" cy="448830"/>
          </a:xfrm>
        </p:spPr>
        <p:txBody>
          <a:bodyPr anchor="ctr">
            <a:normAutofit/>
          </a:bodyPr>
          <a:lstStyle/>
          <a:p>
            <a:pPr>
              <a:spcAft>
                <a:spcPts val="600"/>
              </a:spcAft>
            </a:pPr>
            <a:fld id="{10856660-00B0-40EC-8C41-4ED14A3B63A4}" type="datetime1">
              <a:rPr lang="en-GB"/>
              <a:pPr>
                <a:spcAft>
                  <a:spcPts val="600"/>
                </a:spcAft>
              </a:pPr>
              <a:t>22/02/2026</a:t>
            </a:fld>
            <a:endParaRPr lang="en-US"/>
          </a:p>
        </p:txBody>
      </p:sp>
      <p:sp>
        <p:nvSpPr>
          <p:cNvPr id="6" name="Footer Placeholder 5">
            <a:extLst>
              <a:ext uri="{FF2B5EF4-FFF2-40B4-BE49-F238E27FC236}">
                <a16:creationId xmlns:a16="http://schemas.microsoft.com/office/drawing/2014/main" id="{5715A380-0AA4-8874-9ED2-EFB294DB1EEB}"/>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D3BEF727-B65F-BA91-E969-BDB4AAF7D65F}"/>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2</a:t>
            </a:fld>
            <a:endParaRPr lang="en-US"/>
          </a:p>
        </p:txBody>
      </p:sp>
    </p:spTree>
    <p:extLst>
      <p:ext uri="{BB962C8B-B14F-4D97-AF65-F5344CB8AC3E}">
        <p14:creationId xmlns:p14="http://schemas.microsoft.com/office/powerpoint/2010/main" val="1889133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C9695-F964-9EC2-72C2-8123FE154FD5}"/>
              </a:ext>
            </a:extLst>
          </p:cNvPr>
          <p:cNvSpPr>
            <a:spLocks noGrp="1"/>
          </p:cNvSpPr>
          <p:nvPr>
            <p:ph type="title"/>
          </p:nvPr>
        </p:nvSpPr>
        <p:spPr>
          <a:xfrm>
            <a:off x="1044054" y="457200"/>
            <a:ext cx="10309745" cy="1233488"/>
          </a:xfrm>
        </p:spPr>
        <p:txBody>
          <a:bodyPr anchor="b">
            <a:normAutofit/>
          </a:bodyPr>
          <a:lstStyle/>
          <a:p>
            <a:r>
              <a:rPr lang="en-GB"/>
              <a:t>Why is critical thinking important/relevant </a:t>
            </a:r>
          </a:p>
        </p:txBody>
      </p:sp>
      <p:pic>
        <p:nvPicPr>
          <p:cNvPr id="9" name="Picture 8" descr="Person with idea concept">
            <a:extLst>
              <a:ext uri="{FF2B5EF4-FFF2-40B4-BE49-F238E27FC236}">
                <a16:creationId xmlns:a16="http://schemas.microsoft.com/office/drawing/2014/main" id="{04D2B0F3-C8B1-88D1-B2DC-B2E93BB2CB19}"/>
              </a:ext>
            </a:extLst>
          </p:cNvPr>
          <p:cNvPicPr>
            <a:picLocks noChangeAspect="1"/>
          </p:cNvPicPr>
          <p:nvPr/>
        </p:nvPicPr>
        <p:blipFill>
          <a:blip r:embed="rId2"/>
          <a:srcRect l="16801" r="3879" b="4"/>
          <a:stretch>
            <a:fillRect/>
          </a:stretch>
        </p:blipFill>
        <p:spPr>
          <a:xfrm>
            <a:off x="1044054" y="1996141"/>
            <a:ext cx="4975746" cy="4180822"/>
          </a:xfrm>
          <a:prstGeom prst="rect">
            <a:avLst/>
          </a:prstGeom>
          <a:noFill/>
        </p:spPr>
      </p:pic>
      <p:sp>
        <p:nvSpPr>
          <p:cNvPr id="13" name="Content Placeholder 3">
            <a:extLst>
              <a:ext uri="{FF2B5EF4-FFF2-40B4-BE49-F238E27FC236}">
                <a16:creationId xmlns:a16="http://schemas.microsoft.com/office/drawing/2014/main" id="{D39DB3DF-A8C7-725B-96EA-47F0250B946A}"/>
              </a:ext>
            </a:extLst>
          </p:cNvPr>
          <p:cNvSpPr>
            <a:spLocks noGrp="1"/>
          </p:cNvSpPr>
          <p:nvPr>
            <p:ph sz="half" idx="2"/>
          </p:nvPr>
        </p:nvSpPr>
        <p:spPr>
          <a:xfrm>
            <a:off x="6200954" y="1996141"/>
            <a:ext cx="5454770" cy="4180822"/>
          </a:xfrm>
        </p:spPr>
        <p:txBody>
          <a:bodyPr vert="horz" lIns="0" tIns="0" rIns="0" bIns="0" rtlCol="0" anchor="t">
            <a:normAutofit fontScale="92500" lnSpcReduction="10000"/>
          </a:bodyPr>
          <a:lstStyle/>
          <a:p>
            <a:r>
              <a:rPr lang="en-US"/>
              <a:t>Critical thinking is an important skill in the healthcare industry as it encompasses a wide range of different professional like the nurses, doctors, midwifes and </a:t>
            </a:r>
            <a:r>
              <a:rPr lang="en-US" err="1"/>
              <a:t>gp</a:t>
            </a:r>
            <a:r>
              <a:rPr lang="en-US"/>
              <a:t>. In a field were patient like are at risk critical thinking is very crucial.</a:t>
            </a:r>
          </a:p>
          <a:p>
            <a:r>
              <a:rPr lang="en-US"/>
              <a:t>For example, patient safety is an important concern in health care. Critical thinking used by a healthcare profession is to ensure that well informed decision will lead to better the patient outcome. Whether that be a medical condition being diagnosed, medication, or a treatment plan being decided </a:t>
            </a:r>
          </a:p>
          <a:p>
            <a:endParaRPr lang="en-US"/>
          </a:p>
        </p:txBody>
      </p:sp>
      <p:sp>
        <p:nvSpPr>
          <p:cNvPr id="5" name="Date Placeholder 4">
            <a:extLst>
              <a:ext uri="{FF2B5EF4-FFF2-40B4-BE49-F238E27FC236}">
                <a16:creationId xmlns:a16="http://schemas.microsoft.com/office/drawing/2014/main" id="{780DAC0A-44DC-61CD-94CD-896309250372}"/>
              </a:ext>
            </a:extLst>
          </p:cNvPr>
          <p:cNvSpPr>
            <a:spLocks noGrp="1"/>
          </p:cNvSpPr>
          <p:nvPr>
            <p:ph type="dt" sz="half" idx="10"/>
          </p:nvPr>
        </p:nvSpPr>
        <p:spPr>
          <a:xfrm>
            <a:off x="7910111" y="6409170"/>
            <a:ext cx="3702392" cy="448830"/>
          </a:xfrm>
        </p:spPr>
        <p:txBody>
          <a:bodyPr anchor="ctr">
            <a:normAutofit/>
          </a:bodyPr>
          <a:lstStyle/>
          <a:p>
            <a:pPr>
              <a:spcAft>
                <a:spcPts val="600"/>
              </a:spcAft>
            </a:pPr>
            <a:fld id="{19CE2496-9025-4993-8559-EA76FFAE3683}" type="datetime1">
              <a:pPr>
                <a:spcAft>
                  <a:spcPts val="600"/>
                </a:spcAft>
              </a:pPr>
              <a:t>2/22/2026</a:t>
            </a:fld>
            <a:endParaRPr lang="en-US"/>
          </a:p>
        </p:txBody>
      </p:sp>
      <p:sp>
        <p:nvSpPr>
          <p:cNvPr id="6" name="Footer Placeholder 5">
            <a:extLst>
              <a:ext uri="{FF2B5EF4-FFF2-40B4-BE49-F238E27FC236}">
                <a16:creationId xmlns:a16="http://schemas.microsoft.com/office/drawing/2014/main" id="{45BC3586-9F73-5A29-412D-BA89CAA9B070}"/>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EE06A23E-585B-4566-67C0-187963935F6D}"/>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3</a:t>
            </a:fld>
            <a:endParaRPr lang="en-US"/>
          </a:p>
        </p:txBody>
      </p:sp>
    </p:spTree>
    <p:extLst>
      <p:ext uri="{BB962C8B-B14F-4D97-AF65-F5344CB8AC3E}">
        <p14:creationId xmlns:p14="http://schemas.microsoft.com/office/powerpoint/2010/main" val="2847172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F8159-0C57-74B5-AF5A-33DD9489C424}"/>
              </a:ext>
            </a:extLst>
          </p:cNvPr>
          <p:cNvSpPr>
            <a:spLocks noGrp="1"/>
          </p:cNvSpPr>
          <p:nvPr>
            <p:ph type="title"/>
          </p:nvPr>
        </p:nvSpPr>
        <p:spPr>
          <a:xfrm>
            <a:off x="1044054" y="457200"/>
            <a:ext cx="10309745" cy="1233488"/>
          </a:xfrm>
        </p:spPr>
        <p:txBody>
          <a:bodyPr anchor="b">
            <a:normAutofit/>
          </a:bodyPr>
          <a:lstStyle/>
          <a:p>
            <a:r>
              <a:rPr lang="en-GB"/>
              <a:t>Practical example</a:t>
            </a:r>
          </a:p>
        </p:txBody>
      </p:sp>
      <p:sp>
        <p:nvSpPr>
          <p:cNvPr id="3" name="Content Placeholder 2">
            <a:extLst>
              <a:ext uri="{FF2B5EF4-FFF2-40B4-BE49-F238E27FC236}">
                <a16:creationId xmlns:a16="http://schemas.microsoft.com/office/drawing/2014/main" id="{88FF0BC0-DDAB-F88B-9B48-686B12F3A6EE}"/>
              </a:ext>
            </a:extLst>
          </p:cNvPr>
          <p:cNvSpPr>
            <a:spLocks noGrp="1"/>
          </p:cNvSpPr>
          <p:nvPr>
            <p:ph sz="half" idx="1"/>
          </p:nvPr>
        </p:nvSpPr>
        <p:spPr>
          <a:xfrm>
            <a:off x="1044054" y="1996141"/>
            <a:ext cx="4975746" cy="4180822"/>
          </a:xfrm>
        </p:spPr>
        <p:txBody>
          <a:bodyPr vert="horz" lIns="0" tIns="0" rIns="0" bIns="0" rtlCol="0" anchor="t">
            <a:normAutofit lnSpcReduction="10000"/>
          </a:bodyPr>
          <a:lstStyle/>
          <a:p>
            <a:r>
              <a:rPr lang="en-GB"/>
              <a:t>A way of using critical thinking in a health and social care setting is when a nurse question a doctor's order for a patients with abnormal blood pressure rather than having to blindly follow the </a:t>
            </a:r>
            <a:r>
              <a:rPr lang="en-GB" err="1"/>
              <a:t>protocal</a:t>
            </a:r>
            <a:r>
              <a:rPr lang="en-GB"/>
              <a:t>, to prevent a potential medication error. </a:t>
            </a:r>
            <a:r>
              <a:rPr lang="en-GB" err="1"/>
              <a:t>Futhermore</a:t>
            </a:r>
            <a:r>
              <a:rPr lang="en-GB"/>
              <a:t> to add to this it shows that critical thinking involves analysing certain information and having to question decision properly and making sure you are prioritising the patient instead of just simply following instruction </a:t>
            </a:r>
          </a:p>
        </p:txBody>
      </p:sp>
      <p:pic>
        <p:nvPicPr>
          <p:cNvPr id="8" name="Picture 7" descr="Analysing medical x-ray results">
            <a:extLst>
              <a:ext uri="{FF2B5EF4-FFF2-40B4-BE49-F238E27FC236}">
                <a16:creationId xmlns:a16="http://schemas.microsoft.com/office/drawing/2014/main" id="{39F7E382-1A70-3504-39C6-00F3523A566D}"/>
              </a:ext>
            </a:extLst>
          </p:cNvPr>
          <p:cNvPicPr>
            <a:picLocks noChangeAspect="1"/>
          </p:cNvPicPr>
          <p:nvPr/>
        </p:nvPicPr>
        <p:blipFill>
          <a:blip r:embed="rId2"/>
          <a:srcRect l="20676" r="4" b="4"/>
          <a:stretch>
            <a:fillRect/>
          </a:stretch>
        </p:blipFill>
        <p:spPr>
          <a:xfrm>
            <a:off x="6278834" y="1996141"/>
            <a:ext cx="4968331" cy="4180822"/>
          </a:xfrm>
          <a:prstGeom prst="rect">
            <a:avLst/>
          </a:prstGeom>
          <a:noFill/>
        </p:spPr>
      </p:pic>
      <p:sp>
        <p:nvSpPr>
          <p:cNvPr id="4" name="Date Placeholder 3">
            <a:extLst>
              <a:ext uri="{FF2B5EF4-FFF2-40B4-BE49-F238E27FC236}">
                <a16:creationId xmlns:a16="http://schemas.microsoft.com/office/drawing/2014/main" id="{297D7FD4-F524-5F2E-2450-392ED85CF19F}"/>
              </a:ext>
            </a:extLst>
          </p:cNvPr>
          <p:cNvSpPr>
            <a:spLocks noGrp="1"/>
          </p:cNvSpPr>
          <p:nvPr>
            <p:ph type="dt" sz="half" idx="10"/>
          </p:nvPr>
        </p:nvSpPr>
        <p:spPr>
          <a:xfrm>
            <a:off x="7910111" y="6409170"/>
            <a:ext cx="3702392" cy="448830"/>
          </a:xfrm>
        </p:spPr>
        <p:txBody>
          <a:bodyPr anchor="ctr">
            <a:normAutofit/>
          </a:bodyPr>
          <a:lstStyle/>
          <a:p>
            <a:pPr>
              <a:spcAft>
                <a:spcPts val="600"/>
              </a:spcAft>
            </a:pPr>
            <a:fld id="{998F45E1-F8D4-4F45-AC0B-A563A855534C}" type="datetime1">
              <a:pPr>
                <a:spcAft>
                  <a:spcPts val="600"/>
                </a:spcAft>
              </a:pPr>
              <a:t>2/22/2026</a:t>
            </a:fld>
            <a:endParaRPr lang="en-US"/>
          </a:p>
        </p:txBody>
      </p:sp>
      <p:sp>
        <p:nvSpPr>
          <p:cNvPr id="5" name="Footer Placeholder 4">
            <a:extLst>
              <a:ext uri="{FF2B5EF4-FFF2-40B4-BE49-F238E27FC236}">
                <a16:creationId xmlns:a16="http://schemas.microsoft.com/office/drawing/2014/main" id="{3B7B759C-1E72-A13D-FC02-268A46D07453}"/>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26668227-97B2-1DB3-3734-9DB81F456847}"/>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4</a:t>
            </a:fld>
            <a:endParaRPr lang="en-US"/>
          </a:p>
        </p:txBody>
      </p:sp>
    </p:spTree>
    <p:extLst>
      <p:ext uri="{BB962C8B-B14F-4D97-AF65-F5344CB8AC3E}">
        <p14:creationId xmlns:p14="http://schemas.microsoft.com/office/powerpoint/2010/main" val="2389716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DA90F-AF2B-F32D-94AE-A7EB64B289B2}"/>
              </a:ext>
            </a:extLst>
          </p:cNvPr>
          <p:cNvSpPr>
            <a:spLocks noGrp="1"/>
          </p:cNvSpPr>
          <p:nvPr>
            <p:ph type="title"/>
          </p:nvPr>
        </p:nvSpPr>
        <p:spPr>
          <a:xfrm>
            <a:off x="1044054" y="457200"/>
            <a:ext cx="10309745" cy="1233488"/>
          </a:xfrm>
        </p:spPr>
        <p:txBody>
          <a:bodyPr anchor="b">
            <a:normAutofit/>
          </a:bodyPr>
          <a:lstStyle/>
          <a:p>
            <a:r>
              <a:rPr lang="en-GB"/>
              <a:t>Conclusion </a:t>
            </a:r>
          </a:p>
        </p:txBody>
      </p:sp>
      <p:pic>
        <p:nvPicPr>
          <p:cNvPr id="9" name="Picture 8" descr="Pen placed on top of a signature line">
            <a:extLst>
              <a:ext uri="{FF2B5EF4-FFF2-40B4-BE49-F238E27FC236}">
                <a16:creationId xmlns:a16="http://schemas.microsoft.com/office/drawing/2014/main" id="{8E833053-D3BE-AA3A-F3D1-525908A9DBBF}"/>
              </a:ext>
            </a:extLst>
          </p:cNvPr>
          <p:cNvPicPr>
            <a:picLocks noChangeAspect="1"/>
          </p:cNvPicPr>
          <p:nvPr/>
        </p:nvPicPr>
        <p:blipFill>
          <a:blip r:embed="rId2"/>
          <a:srcRect l="20676" r="4" b="4"/>
          <a:stretch>
            <a:fillRect/>
          </a:stretch>
        </p:blipFill>
        <p:spPr>
          <a:xfrm>
            <a:off x="1044054" y="1996141"/>
            <a:ext cx="4975746" cy="4180822"/>
          </a:xfrm>
          <a:prstGeom prst="rect">
            <a:avLst/>
          </a:prstGeom>
          <a:noFill/>
        </p:spPr>
      </p:pic>
      <p:sp>
        <p:nvSpPr>
          <p:cNvPr id="13" name="Content Placeholder 3">
            <a:extLst>
              <a:ext uri="{FF2B5EF4-FFF2-40B4-BE49-F238E27FC236}">
                <a16:creationId xmlns:a16="http://schemas.microsoft.com/office/drawing/2014/main" id="{E2B2D635-26B8-392B-A6FA-77D1CE4816A3}"/>
              </a:ext>
            </a:extLst>
          </p:cNvPr>
          <p:cNvSpPr>
            <a:spLocks noGrp="1"/>
          </p:cNvSpPr>
          <p:nvPr>
            <p:ph sz="half" idx="2"/>
          </p:nvPr>
        </p:nvSpPr>
        <p:spPr>
          <a:xfrm>
            <a:off x="6172200" y="1996141"/>
            <a:ext cx="5181600" cy="4180822"/>
          </a:xfrm>
        </p:spPr>
        <p:txBody>
          <a:bodyPr vert="horz" lIns="0" tIns="0" rIns="0" bIns="0" rtlCol="0" anchor="t">
            <a:normAutofit/>
          </a:bodyPr>
          <a:lstStyle/>
          <a:p>
            <a:r>
              <a:rPr lang="en-US"/>
              <a:t>Overall critical thinking is an  important skill within the health and social care department. The reason being that it helps support safe decision making and improve patient outcome it also enables professionals to </a:t>
            </a:r>
            <a:r>
              <a:rPr lang="en-US" err="1"/>
              <a:t>analyse</a:t>
            </a:r>
            <a:r>
              <a:rPr lang="en-US"/>
              <a:t> information without having to question anything and prevent any errors.</a:t>
            </a:r>
          </a:p>
        </p:txBody>
      </p:sp>
      <p:sp>
        <p:nvSpPr>
          <p:cNvPr id="5" name="Date Placeholder 4">
            <a:extLst>
              <a:ext uri="{FF2B5EF4-FFF2-40B4-BE49-F238E27FC236}">
                <a16:creationId xmlns:a16="http://schemas.microsoft.com/office/drawing/2014/main" id="{9C750F4C-FE56-8FF9-6BD7-310CB1EE4F52}"/>
              </a:ext>
            </a:extLst>
          </p:cNvPr>
          <p:cNvSpPr>
            <a:spLocks noGrp="1"/>
          </p:cNvSpPr>
          <p:nvPr>
            <p:ph type="dt" sz="half" idx="10"/>
          </p:nvPr>
        </p:nvSpPr>
        <p:spPr>
          <a:xfrm>
            <a:off x="7910111" y="6409170"/>
            <a:ext cx="3702392" cy="448830"/>
          </a:xfrm>
        </p:spPr>
        <p:txBody>
          <a:bodyPr anchor="ctr">
            <a:normAutofit/>
          </a:bodyPr>
          <a:lstStyle/>
          <a:p>
            <a:pPr>
              <a:spcAft>
                <a:spcPts val="600"/>
              </a:spcAft>
            </a:pPr>
            <a:fld id="{E3C7AAE5-047D-4E46-84A2-3DA283FD538F}" type="datetime1">
              <a:pPr>
                <a:spcAft>
                  <a:spcPts val="600"/>
                </a:spcAft>
              </a:pPr>
              <a:t>2/22/2026</a:t>
            </a:fld>
            <a:endParaRPr lang="en-US"/>
          </a:p>
        </p:txBody>
      </p:sp>
      <p:sp>
        <p:nvSpPr>
          <p:cNvPr id="6" name="Footer Placeholder 5">
            <a:extLst>
              <a:ext uri="{FF2B5EF4-FFF2-40B4-BE49-F238E27FC236}">
                <a16:creationId xmlns:a16="http://schemas.microsoft.com/office/drawing/2014/main" id="{FF1D87CD-CC21-71E0-BF43-8D07DEF23D3B}"/>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F41DDC18-E0EA-7EC4-D178-4F0D5B953E30}"/>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5</a:t>
            </a:fld>
            <a:endParaRPr lang="en-US"/>
          </a:p>
        </p:txBody>
      </p:sp>
    </p:spTree>
    <p:extLst>
      <p:ext uri="{BB962C8B-B14F-4D97-AF65-F5344CB8AC3E}">
        <p14:creationId xmlns:p14="http://schemas.microsoft.com/office/powerpoint/2010/main" val="3796136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A0DF8-55CB-5C7F-38AE-16376C6088AB}"/>
              </a:ext>
            </a:extLst>
          </p:cNvPr>
          <p:cNvSpPr>
            <a:spLocks noGrp="1"/>
          </p:cNvSpPr>
          <p:nvPr>
            <p:ph type="title"/>
          </p:nvPr>
        </p:nvSpPr>
        <p:spPr>
          <a:xfrm>
            <a:off x="1371600" y="793080"/>
            <a:ext cx="10240903" cy="1233488"/>
          </a:xfrm>
        </p:spPr>
        <p:txBody>
          <a:bodyPr anchor="b">
            <a:normAutofit/>
          </a:bodyPr>
          <a:lstStyle/>
          <a:p>
            <a:r>
              <a:rPr lang="en-GB"/>
              <a:t>Reference </a:t>
            </a:r>
          </a:p>
        </p:txBody>
      </p:sp>
      <p:sp>
        <p:nvSpPr>
          <p:cNvPr id="5" name="Date Placeholder 4">
            <a:extLst>
              <a:ext uri="{FF2B5EF4-FFF2-40B4-BE49-F238E27FC236}">
                <a16:creationId xmlns:a16="http://schemas.microsoft.com/office/drawing/2014/main" id="{94B454D1-5A8B-971A-80FC-8867B2600F27}"/>
              </a:ext>
            </a:extLst>
          </p:cNvPr>
          <p:cNvSpPr>
            <a:spLocks noGrp="1"/>
          </p:cNvSpPr>
          <p:nvPr>
            <p:ph type="dt" sz="half" idx="10"/>
          </p:nvPr>
        </p:nvSpPr>
        <p:spPr>
          <a:xfrm>
            <a:off x="7910111" y="6409170"/>
            <a:ext cx="3702392" cy="448830"/>
          </a:xfrm>
        </p:spPr>
        <p:txBody>
          <a:bodyPr anchor="ctr">
            <a:normAutofit/>
          </a:bodyPr>
          <a:lstStyle/>
          <a:p>
            <a:pPr>
              <a:spcAft>
                <a:spcPts val="600"/>
              </a:spcAft>
            </a:pPr>
            <a:fld id="{A752D3D2-A72B-4C87-BD9F-16FE84E4CD35}" type="datetime1">
              <a:rPr lang="en-GB"/>
              <a:pPr>
                <a:spcAft>
                  <a:spcPts val="600"/>
                </a:spcAft>
              </a:pPr>
              <a:t>22/02/2026</a:t>
            </a:fld>
            <a:endParaRPr lang="en-US"/>
          </a:p>
        </p:txBody>
      </p:sp>
      <p:sp>
        <p:nvSpPr>
          <p:cNvPr id="6" name="Footer Placeholder 5">
            <a:extLst>
              <a:ext uri="{FF2B5EF4-FFF2-40B4-BE49-F238E27FC236}">
                <a16:creationId xmlns:a16="http://schemas.microsoft.com/office/drawing/2014/main" id="{A122DB06-2B24-66CE-F778-78335491EF59}"/>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B59606E8-4096-4470-00AF-F6E9B61A96DE}"/>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6</a:t>
            </a:fld>
            <a:endParaRPr lang="en-US"/>
          </a:p>
        </p:txBody>
      </p:sp>
      <p:sp>
        <p:nvSpPr>
          <p:cNvPr id="4" name="Content Placeholder 2">
            <a:extLst>
              <a:ext uri="{FF2B5EF4-FFF2-40B4-BE49-F238E27FC236}">
                <a16:creationId xmlns:a16="http://schemas.microsoft.com/office/drawing/2014/main" id="{4A7D3FD8-EC75-8208-AC1A-4F08E5B8369F}"/>
              </a:ext>
            </a:extLst>
          </p:cNvPr>
          <p:cNvSpPr txBox="1">
            <a:spLocks noGrp="1"/>
          </p:cNvSpPr>
          <p:nvPr>
            <p:ph idx="1"/>
          </p:nvPr>
        </p:nvSpPr>
        <p:spPr>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r>
              <a:rPr lang="en-GB" err="1"/>
              <a:t>Papathanasiou</a:t>
            </a:r>
            <a:r>
              <a:rPr lang="en-GB"/>
              <a:t>, I.V. et al. (2014) </a:t>
            </a:r>
            <a:r>
              <a:rPr lang="en-GB" err="1"/>
              <a:t>Acta</a:t>
            </a:r>
            <a:r>
              <a:rPr lang="en-GB"/>
              <a:t> </a:t>
            </a:r>
            <a:r>
              <a:rPr lang="en-GB" err="1"/>
              <a:t>Informatica</a:t>
            </a:r>
            <a:r>
              <a:rPr lang="en-GB"/>
              <a:t> </a:t>
            </a:r>
            <a:r>
              <a:rPr lang="en-GB" err="1"/>
              <a:t>Medica</a:t>
            </a:r>
            <a:r>
              <a:rPr lang="en-GB"/>
              <a:t>, 22(4), pp. 283–286.</a:t>
            </a:r>
          </a:p>
          <a:p>
            <a:pPr lvl="1"/>
            <a:r>
              <a:rPr lang="en-GB">
                <a:hlinkClick r:id="rId2"/>
              </a:rPr>
              <a:t>https://</a:t>
            </a:r>
            <a:r>
              <a:rPr lang="en-GB" err="1">
                <a:hlinkClick r:id="rId2"/>
              </a:rPr>
              <a:t>www.ncbi.nlm.nih.gov</a:t>
            </a:r>
            <a:r>
              <a:rPr lang="en-GB">
                <a:hlinkClick r:id="rId2"/>
              </a:rPr>
              <a:t>/</a:t>
            </a:r>
            <a:r>
              <a:rPr lang="en-GB" err="1">
                <a:hlinkClick r:id="rId2"/>
              </a:rPr>
              <a:t>pmc</a:t>
            </a:r>
            <a:r>
              <a:rPr lang="en-GB">
                <a:hlinkClick r:id="rId2"/>
              </a:rPr>
              <a:t>/articles/PMC4216422/</a:t>
            </a:r>
          </a:p>
          <a:p>
            <a:r>
              <a:rPr lang="en-GB" err="1"/>
              <a:t>Benner</a:t>
            </a:r>
            <a:r>
              <a:rPr lang="en-GB"/>
              <a:t>, P. et al. (2008) Patient Safety and Quality.</a:t>
            </a:r>
          </a:p>
          <a:p>
            <a:pPr lvl="1"/>
            <a:r>
              <a:rPr lang="en-GB">
                <a:hlinkClick r:id="rId3"/>
              </a:rPr>
              <a:t>https://</a:t>
            </a:r>
            <a:r>
              <a:rPr lang="en-GB" err="1">
                <a:hlinkClick r:id="rId3"/>
              </a:rPr>
              <a:t>www.ncbi.nlm.nih.gov</a:t>
            </a:r>
            <a:r>
              <a:rPr lang="en-GB">
                <a:hlinkClick r:id="rId3"/>
              </a:rPr>
              <a:t>/books/NBK2643/</a:t>
            </a:r>
          </a:p>
        </p:txBody>
      </p:sp>
    </p:spTree>
    <p:extLst>
      <p:ext uri="{BB962C8B-B14F-4D97-AF65-F5344CB8AC3E}">
        <p14:creationId xmlns:p14="http://schemas.microsoft.com/office/powerpoint/2010/main" val="1160614541"/>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GradientRiseVTI</vt:lpstr>
      <vt:lpstr>Critical thinking </vt:lpstr>
      <vt:lpstr>Introduction </vt:lpstr>
      <vt:lpstr>Why is critical thinking important/relevant </vt:lpstr>
      <vt:lpstr>Practical example</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2026-02-23T02:51:48Z</dcterms:modified>
</cp:coreProperties>
</file>