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256" r:id="rId5"/>
    <p:sldId id="279" r:id="rId6"/>
    <p:sldId id="280" r:id="rId7"/>
    <p:sldId id="260" r:id="rId8"/>
    <p:sldId id="311" r:id="rId9"/>
    <p:sldId id="263" r:id="rId10"/>
    <p:sldId id="261" r:id="rId11"/>
    <p:sldId id="272" r:id="rId12"/>
    <p:sldId id="473" r:id="rId13"/>
    <p:sldId id="471" r:id="rId14"/>
    <p:sldId id="458" r:id="rId15"/>
    <p:sldId id="372" r:id="rId16"/>
    <p:sldId id="373" r:id="rId17"/>
    <p:sldId id="374" r:id="rId18"/>
    <p:sldId id="469" r:id="rId19"/>
    <p:sldId id="470" r:id="rId20"/>
    <p:sldId id="472" r:id="rId21"/>
    <p:sldId id="445" r:id="rId22"/>
    <p:sldId id="467" r:id="rId23"/>
    <p:sldId id="376" r:id="rId24"/>
    <p:sldId id="341" r:id="rId25"/>
    <p:sldId id="363" r:id="rId26"/>
    <p:sldId id="266" r:id="rId27"/>
    <p:sldId id="267" r:id="rId28"/>
    <p:sldId id="464" r:id="rId29"/>
    <p:sldId id="465" r:id="rId30"/>
    <p:sldId id="265" r:id="rId31"/>
    <p:sldId id="456" r:id="rId32"/>
    <p:sldId id="457" r:id="rId33"/>
    <p:sldId id="446" r:id="rId34"/>
    <p:sldId id="269" r:id="rId35"/>
    <p:sldId id="468" r:id="rId36"/>
    <p:sldId id="459" r:id="rId37"/>
    <p:sldId id="264" r:id="rId38"/>
    <p:sldId id="286" r:id="rId39"/>
    <p:sldId id="273" r:id="rId40"/>
    <p:sldId id="460" r:id="rId41"/>
    <p:sldId id="448" r:id="rId42"/>
    <p:sldId id="323" r:id="rId43"/>
    <p:sldId id="259" r:id="rId44"/>
    <p:sldId id="322" r:id="rId4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A1ED14-0CF4-5A6E-7FF5-116CDD640AA3}" v="107" dt="2025-02-25T16:49:18.056"/>
    <p1510:client id="{7410B7F9-DD57-8292-2BAC-F0238303D0F1}" v="159" dt="2025-02-25T11:17:58.867"/>
    <p1510:client id="{D5FFF1F5-5BF8-45B6-A2EF-283D2CD090EF}" v="1" dt="2025-02-25T13:31:27.2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1e3b8b31-18a3-40b3-8e12-8230c5071370" providerId="ADAL" clId="{D5FFF1F5-5BF8-45B6-A2EF-283D2CD090EF}"/>
    <pc:docChg chg="modSld modNotesMaster">
      <pc:chgData name="Lisa Ellis" userId="1e3b8b31-18a3-40b3-8e12-8230c5071370" providerId="ADAL" clId="{D5FFF1F5-5BF8-45B6-A2EF-283D2CD090EF}" dt="2025-02-25T13:31:27.290" v="0"/>
      <pc:docMkLst>
        <pc:docMk/>
      </pc:docMkLst>
      <pc:sldChg chg="modNotes">
        <pc:chgData name="Lisa Ellis" userId="1e3b8b31-18a3-40b3-8e12-8230c5071370" providerId="ADAL" clId="{D5FFF1F5-5BF8-45B6-A2EF-283D2CD090EF}" dt="2025-02-25T13:31:27.290" v="0"/>
        <pc:sldMkLst>
          <pc:docMk/>
          <pc:sldMk cId="2438988083" sldId="286"/>
        </pc:sldMkLst>
      </pc:sldChg>
    </pc:docChg>
  </pc:docChgLst>
  <pc:docChgLst>
    <pc:chgData name="Lisa Ellis" userId="1e3b8b31-18a3-40b3-8e12-8230c5071370" providerId="ADAL" clId="{87041BE8-B33B-450F-81C5-47C169F69EDA}"/>
    <pc:docChg chg="undo redo custSel delSld modSld sldOrd">
      <pc:chgData name="Lisa Ellis" userId="1e3b8b31-18a3-40b3-8e12-8230c5071370" providerId="ADAL" clId="{87041BE8-B33B-450F-81C5-47C169F69EDA}" dt="2024-11-20T11:27:31.397" v="1004" actId="1076"/>
      <pc:docMkLst>
        <pc:docMk/>
      </pc:docMkLst>
      <pc:sldChg chg="modSp mod">
        <pc:chgData name="Lisa Ellis" userId="1e3b8b31-18a3-40b3-8e12-8230c5071370" providerId="ADAL" clId="{87041BE8-B33B-450F-81C5-47C169F69EDA}" dt="2024-11-07T09:50:20.454" v="931" actId="1076"/>
        <pc:sldMkLst>
          <pc:docMk/>
          <pc:sldMk cId="3799625505" sldId="256"/>
        </pc:sldMkLst>
        <pc:spChg chg="mod">
          <ac:chgData name="Lisa Ellis" userId="1e3b8b31-18a3-40b3-8e12-8230c5071370" providerId="ADAL" clId="{87041BE8-B33B-450F-81C5-47C169F69EDA}" dt="2024-11-06T15:25:57.767" v="12" actId="20577"/>
          <ac:spMkLst>
            <pc:docMk/>
            <pc:sldMk cId="3799625505" sldId="256"/>
            <ac:spMk id="3" creationId="{00000000-0000-0000-0000-000000000000}"/>
          </ac:spMkLst>
        </pc:spChg>
        <pc:spChg chg="mod">
          <ac:chgData name="Lisa Ellis" userId="1e3b8b31-18a3-40b3-8e12-8230c5071370" providerId="ADAL" clId="{87041BE8-B33B-450F-81C5-47C169F69EDA}" dt="2024-11-07T09:50:20.454" v="931" actId="1076"/>
          <ac:spMkLst>
            <pc:docMk/>
            <pc:sldMk cId="3799625505" sldId="256"/>
            <ac:spMk id="4" creationId="{00000000-0000-0000-0000-000000000000}"/>
          </ac:spMkLst>
        </pc:spChg>
      </pc:sldChg>
      <pc:sldChg chg="del">
        <pc:chgData name="Lisa Ellis" userId="1e3b8b31-18a3-40b3-8e12-8230c5071370" providerId="ADAL" clId="{87041BE8-B33B-450F-81C5-47C169F69EDA}" dt="2024-11-06T15:30:06.265" v="50" actId="2696"/>
        <pc:sldMkLst>
          <pc:docMk/>
          <pc:sldMk cId="740769241" sldId="258"/>
        </pc:sldMkLst>
      </pc:sldChg>
      <pc:sldChg chg="modSp mod">
        <pc:chgData name="Lisa Ellis" userId="1e3b8b31-18a3-40b3-8e12-8230c5071370" providerId="ADAL" clId="{87041BE8-B33B-450F-81C5-47C169F69EDA}" dt="2024-11-06T19:10:09.315" v="420" actId="20577"/>
        <pc:sldMkLst>
          <pc:docMk/>
          <pc:sldMk cId="2970366845" sldId="266"/>
        </pc:sldMkLst>
        <pc:spChg chg="mod">
          <ac:chgData name="Lisa Ellis" userId="1e3b8b31-18a3-40b3-8e12-8230c5071370" providerId="ADAL" clId="{87041BE8-B33B-450F-81C5-47C169F69EDA}" dt="2024-11-06T19:10:09.315" v="420" actId="20577"/>
          <ac:spMkLst>
            <pc:docMk/>
            <pc:sldMk cId="2970366845" sldId="266"/>
            <ac:spMk id="4" creationId="{BE448A93-D980-6994-885D-99F78FF4252B}"/>
          </ac:spMkLst>
        </pc:spChg>
      </pc:sldChg>
      <pc:sldChg chg="modSp mod">
        <pc:chgData name="Lisa Ellis" userId="1e3b8b31-18a3-40b3-8e12-8230c5071370" providerId="ADAL" clId="{87041BE8-B33B-450F-81C5-47C169F69EDA}" dt="2024-11-06T19:39:02.411" v="668" actId="313"/>
        <pc:sldMkLst>
          <pc:docMk/>
          <pc:sldMk cId="4276117103" sldId="267"/>
        </pc:sldMkLst>
        <pc:spChg chg="mod">
          <ac:chgData name="Lisa Ellis" userId="1e3b8b31-18a3-40b3-8e12-8230c5071370" providerId="ADAL" clId="{87041BE8-B33B-450F-81C5-47C169F69EDA}" dt="2024-11-06T19:14:05.957" v="473" actId="20577"/>
          <ac:spMkLst>
            <pc:docMk/>
            <pc:sldMk cId="4276117103" sldId="267"/>
            <ac:spMk id="3" creationId="{DE20CD3F-7E6B-8405-B120-AFD2E7ACC9EE}"/>
          </ac:spMkLst>
        </pc:spChg>
        <pc:spChg chg="mod">
          <ac:chgData name="Lisa Ellis" userId="1e3b8b31-18a3-40b3-8e12-8230c5071370" providerId="ADAL" clId="{87041BE8-B33B-450F-81C5-47C169F69EDA}" dt="2024-11-06T19:39:02.411" v="668" actId="313"/>
          <ac:spMkLst>
            <pc:docMk/>
            <pc:sldMk cId="4276117103" sldId="267"/>
            <ac:spMk id="5" creationId="{A91A19DF-9249-9386-1DD6-ADD39815E080}"/>
          </ac:spMkLst>
        </pc:spChg>
      </pc:sldChg>
      <pc:sldChg chg="modSp mod">
        <pc:chgData name="Lisa Ellis" userId="1e3b8b31-18a3-40b3-8e12-8230c5071370" providerId="ADAL" clId="{87041BE8-B33B-450F-81C5-47C169F69EDA}" dt="2024-11-20T11:16:09.153" v="941" actId="339"/>
        <pc:sldMkLst>
          <pc:docMk/>
          <pc:sldMk cId="798805302" sldId="269"/>
        </pc:sldMkLst>
        <pc:picChg chg="mod">
          <ac:chgData name="Lisa Ellis" userId="1e3b8b31-18a3-40b3-8e12-8230c5071370" providerId="ADAL" clId="{87041BE8-B33B-450F-81C5-47C169F69EDA}" dt="2024-11-20T11:16:09.153" v="941" actId="339"/>
          <ac:picMkLst>
            <pc:docMk/>
            <pc:sldMk cId="798805302" sldId="269"/>
            <ac:picMk id="7" creationId="{FB108C15-F2FE-4A53-AF63-DF36E20893B5}"/>
          </ac:picMkLst>
        </pc:picChg>
      </pc:sldChg>
      <pc:sldChg chg="del">
        <pc:chgData name="Lisa Ellis" userId="1e3b8b31-18a3-40b3-8e12-8230c5071370" providerId="ADAL" clId="{87041BE8-B33B-450F-81C5-47C169F69EDA}" dt="2024-11-06T15:29:01.895" v="43" actId="2696"/>
        <pc:sldMkLst>
          <pc:docMk/>
          <pc:sldMk cId="5681254" sldId="274"/>
        </pc:sldMkLst>
      </pc:sldChg>
      <pc:sldChg chg="modSp mod">
        <pc:chgData name="Lisa Ellis" userId="1e3b8b31-18a3-40b3-8e12-8230c5071370" providerId="ADAL" clId="{87041BE8-B33B-450F-81C5-47C169F69EDA}" dt="2024-11-06T15:28:01.599" v="38" actId="2711"/>
        <pc:sldMkLst>
          <pc:docMk/>
          <pc:sldMk cId="838402584" sldId="280"/>
        </pc:sldMkLst>
        <pc:spChg chg="mod">
          <ac:chgData name="Lisa Ellis" userId="1e3b8b31-18a3-40b3-8e12-8230c5071370" providerId="ADAL" clId="{87041BE8-B33B-450F-81C5-47C169F69EDA}" dt="2024-11-06T15:28:01.599" v="38" actId="2711"/>
          <ac:spMkLst>
            <pc:docMk/>
            <pc:sldMk cId="838402584" sldId="280"/>
            <ac:spMk id="2" creationId="{3559F677-CD54-7F4F-9C56-3A74E5BF3327}"/>
          </ac:spMkLst>
        </pc:spChg>
      </pc:sldChg>
      <pc:sldChg chg="del">
        <pc:chgData name="Lisa Ellis" userId="1e3b8b31-18a3-40b3-8e12-8230c5071370" providerId="ADAL" clId="{87041BE8-B33B-450F-81C5-47C169F69EDA}" dt="2024-11-06T15:28:47.606" v="40" actId="2696"/>
        <pc:sldMkLst>
          <pc:docMk/>
          <pc:sldMk cId="176496776" sldId="303"/>
        </pc:sldMkLst>
      </pc:sldChg>
      <pc:sldChg chg="del">
        <pc:chgData name="Lisa Ellis" userId="1e3b8b31-18a3-40b3-8e12-8230c5071370" providerId="ADAL" clId="{87041BE8-B33B-450F-81C5-47C169F69EDA}" dt="2024-11-06T15:30:01.020" v="49" actId="2696"/>
        <pc:sldMkLst>
          <pc:docMk/>
          <pc:sldMk cId="1551075078" sldId="332"/>
        </pc:sldMkLst>
      </pc:sldChg>
      <pc:sldChg chg="del">
        <pc:chgData name="Lisa Ellis" userId="1e3b8b31-18a3-40b3-8e12-8230c5071370" providerId="ADAL" clId="{87041BE8-B33B-450F-81C5-47C169F69EDA}" dt="2024-11-06T15:30:46.733" v="51" actId="2696"/>
        <pc:sldMkLst>
          <pc:docMk/>
          <pc:sldMk cId="2083920938" sldId="338"/>
        </pc:sldMkLst>
      </pc:sldChg>
      <pc:sldChg chg="modSp mod">
        <pc:chgData name="Lisa Ellis" userId="1e3b8b31-18a3-40b3-8e12-8230c5071370" providerId="ADAL" clId="{87041BE8-B33B-450F-81C5-47C169F69EDA}" dt="2024-11-07T08:47:31.952" v="694" actId="1076"/>
        <pc:sldMkLst>
          <pc:docMk/>
          <pc:sldMk cId="393889268" sldId="341"/>
        </pc:sldMkLst>
        <pc:spChg chg="mod">
          <ac:chgData name="Lisa Ellis" userId="1e3b8b31-18a3-40b3-8e12-8230c5071370" providerId="ADAL" clId="{87041BE8-B33B-450F-81C5-47C169F69EDA}" dt="2024-11-07T08:47:31.952" v="694" actId="1076"/>
          <ac:spMkLst>
            <pc:docMk/>
            <pc:sldMk cId="393889268" sldId="341"/>
            <ac:spMk id="19" creationId="{01D6023B-215F-EA01-2921-C1209FFA6B86}"/>
          </ac:spMkLst>
        </pc:spChg>
      </pc:sldChg>
      <pc:sldChg chg="addSp delSp modSp mod ord">
        <pc:chgData name="Lisa Ellis" userId="1e3b8b31-18a3-40b3-8e12-8230c5071370" providerId="ADAL" clId="{87041BE8-B33B-450F-81C5-47C169F69EDA}" dt="2024-11-07T09:19:37.745" v="745" actId="478"/>
        <pc:sldMkLst>
          <pc:docMk/>
          <pc:sldMk cId="1729552374" sldId="363"/>
        </pc:sldMkLst>
        <pc:picChg chg="del">
          <ac:chgData name="Lisa Ellis" userId="1e3b8b31-18a3-40b3-8e12-8230c5071370" providerId="ADAL" clId="{87041BE8-B33B-450F-81C5-47C169F69EDA}" dt="2024-11-06T19:05:41.379" v="382" actId="478"/>
          <ac:picMkLst>
            <pc:docMk/>
            <pc:sldMk cId="1729552374" sldId="363"/>
            <ac:picMk id="2" creationId="{8A713E93-A2AD-BB91-20D9-04F3752ABB97}"/>
          </ac:picMkLst>
        </pc:picChg>
        <pc:picChg chg="add del mod">
          <ac:chgData name="Lisa Ellis" userId="1e3b8b31-18a3-40b3-8e12-8230c5071370" providerId="ADAL" clId="{87041BE8-B33B-450F-81C5-47C169F69EDA}" dt="2024-11-07T09:19:37.159" v="744" actId="22"/>
          <ac:picMkLst>
            <pc:docMk/>
            <pc:sldMk cId="1729552374" sldId="363"/>
            <ac:picMk id="4" creationId="{3D21D173-E5FD-FBA4-522A-0EE01B803881}"/>
          </ac:picMkLst>
        </pc:picChg>
        <pc:picChg chg="add del mod">
          <ac:chgData name="Lisa Ellis" userId="1e3b8b31-18a3-40b3-8e12-8230c5071370" providerId="ADAL" clId="{87041BE8-B33B-450F-81C5-47C169F69EDA}" dt="2024-11-07T09:19:37.745" v="745" actId="478"/>
          <ac:picMkLst>
            <pc:docMk/>
            <pc:sldMk cId="1729552374" sldId="363"/>
            <ac:picMk id="5" creationId="{74598955-CDB8-9975-E54B-AF744D8405B7}"/>
          </ac:picMkLst>
        </pc:picChg>
        <pc:picChg chg="del mod">
          <ac:chgData name="Lisa Ellis" userId="1e3b8b31-18a3-40b3-8e12-8230c5071370" providerId="ADAL" clId="{87041BE8-B33B-450F-81C5-47C169F69EDA}" dt="2024-11-06T19:08:32.307" v="388" actId="478"/>
          <ac:picMkLst>
            <pc:docMk/>
            <pc:sldMk cId="1729552374" sldId="363"/>
            <ac:picMk id="7" creationId="{80BDCB6F-5D0E-2467-1771-7C69CA59A085}"/>
          </ac:picMkLst>
        </pc:picChg>
        <pc:picChg chg="add del mod">
          <ac:chgData name="Lisa Ellis" userId="1e3b8b31-18a3-40b3-8e12-8230c5071370" providerId="ADAL" clId="{87041BE8-B33B-450F-81C5-47C169F69EDA}" dt="2024-11-07T09:19:33.368" v="740" actId="478"/>
          <ac:picMkLst>
            <pc:docMk/>
            <pc:sldMk cId="1729552374" sldId="363"/>
            <ac:picMk id="10" creationId="{9CE9A7A0-793E-C0BA-2E6A-7099075047F2}"/>
          </ac:picMkLst>
        </pc:picChg>
      </pc:sldChg>
      <pc:sldChg chg="addSp delSp modSp mod">
        <pc:chgData name="Lisa Ellis" userId="1e3b8b31-18a3-40b3-8e12-8230c5071370" providerId="ADAL" clId="{87041BE8-B33B-450F-81C5-47C169F69EDA}" dt="2024-11-06T18:51:16.288" v="270" actId="14100"/>
        <pc:sldMkLst>
          <pc:docMk/>
          <pc:sldMk cId="2806141745" sldId="369"/>
        </pc:sldMkLst>
        <pc:spChg chg="mod">
          <ac:chgData name="Lisa Ellis" userId="1e3b8b31-18a3-40b3-8e12-8230c5071370" providerId="ADAL" clId="{87041BE8-B33B-450F-81C5-47C169F69EDA}" dt="2024-11-06T18:09:04.884" v="242" actId="1076"/>
          <ac:spMkLst>
            <pc:docMk/>
            <pc:sldMk cId="2806141745" sldId="369"/>
            <ac:spMk id="8" creationId="{4AAD22F4-508C-20EC-6216-51817D17D030}"/>
          </ac:spMkLst>
        </pc:spChg>
        <pc:spChg chg="mod ord">
          <ac:chgData name="Lisa Ellis" userId="1e3b8b31-18a3-40b3-8e12-8230c5071370" providerId="ADAL" clId="{87041BE8-B33B-450F-81C5-47C169F69EDA}" dt="2024-11-06T18:50:01.884" v="262" actId="1076"/>
          <ac:spMkLst>
            <pc:docMk/>
            <pc:sldMk cId="2806141745" sldId="369"/>
            <ac:spMk id="9" creationId="{9EEA4DBA-D07C-D1E4-8505-D3BC168E50E8}"/>
          </ac:spMkLst>
        </pc:spChg>
        <pc:picChg chg="del">
          <ac:chgData name="Lisa Ellis" userId="1e3b8b31-18a3-40b3-8e12-8230c5071370" providerId="ADAL" clId="{87041BE8-B33B-450F-81C5-47C169F69EDA}" dt="2024-11-06T18:00:50.242" v="190" actId="478"/>
          <ac:picMkLst>
            <pc:docMk/>
            <pc:sldMk cId="2806141745" sldId="369"/>
            <ac:picMk id="6" creationId="{26C9BBB5-A343-DCB1-20B4-C9C14F6E9DF4}"/>
          </ac:picMkLst>
        </pc:picChg>
        <pc:picChg chg="add del mod">
          <ac:chgData name="Lisa Ellis" userId="1e3b8b31-18a3-40b3-8e12-8230c5071370" providerId="ADAL" clId="{87041BE8-B33B-450F-81C5-47C169F69EDA}" dt="2024-11-06T18:49:02.620" v="251" actId="478"/>
          <ac:picMkLst>
            <pc:docMk/>
            <pc:sldMk cId="2806141745" sldId="369"/>
            <ac:picMk id="7" creationId="{B2314DC2-4F2C-321D-7DC0-F03C1DA01D8C}"/>
          </ac:picMkLst>
        </pc:picChg>
        <pc:picChg chg="del">
          <ac:chgData name="Lisa Ellis" userId="1e3b8b31-18a3-40b3-8e12-8230c5071370" providerId="ADAL" clId="{87041BE8-B33B-450F-81C5-47C169F69EDA}" dt="2024-11-06T18:01:17.414" v="197" actId="478"/>
          <ac:picMkLst>
            <pc:docMk/>
            <pc:sldMk cId="2806141745" sldId="369"/>
            <ac:picMk id="19" creationId="{F2BEDBFF-0C9A-FFE0-CB4C-AF8ECCF8B1DF}"/>
          </ac:picMkLst>
        </pc:picChg>
        <pc:picChg chg="add del mod">
          <ac:chgData name="Lisa Ellis" userId="1e3b8b31-18a3-40b3-8e12-8230c5071370" providerId="ADAL" clId="{87041BE8-B33B-450F-81C5-47C169F69EDA}" dt="2024-11-06T18:49:34.681" v="257" actId="478"/>
          <ac:picMkLst>
            <pc:docMk/>
            <pc:sldMk cId="2806141745" sldId="369"/>
            <ac:picMk id="20" creationId="{92FBA162-9FBD-5A21-B053-922EABA3A03A}"/>
          </ac:picMkLst>
        </pc:picChg>
        <pc:picChg chg="del">
          <ac:chgData name="Lisa Ellis" userId="1e3b8b31-18a3-40b3-8e12-8230c5071370" providerId="ADAL" clId="{87041BE8-B33B-450F-81C5-47C169F69EDA}" dt="2024-11-06T18:02:15.929" v="206" actId="478"/>
          <ac:picMkLst>
            <pc:docMk/>
            <pc:sldMk cId="2806141745" sldId="369"/>
            <ac:picMk id="21" creationId="{60A9A572-4A89-D2BC-D245-D39F196B313E}"/>
          </ac:picMkLst>
        </pc:picChg>
        <pc:picChg chg="add del mod">
          <ac:chgData name="Lisa Ellis" userId="1e3b8b31-18a3-40b3-8e12-8230c5071370" providerId="ADAL" clId="{87041BE8-B33B-450F-81C5-47C169F69EDA}" dt="2024-11-06T18:50:35.986" v="263" actId="478"/>
          <ac:picMkLst>
            <pc:docMk/>
            <pc:sldMk cId="2806141745" sldId="369"/>
            <ac:picMk id="24" creationId="{C80BC705-A283-26E2-3B87-F3156DDDB820}"/>
          </ac:picMkLst>
        </pc:picChg>
        <pc:picChg chg="add mod">
          <ac:chgData name="Lisa Ellis" userId="1e3b8b31-18a3-40b3-8e12-8230c5071370" providerId="ADAL" clId="{87041BE8-B33B-450F-81C5-47C169F69EDA}" dt="2024-11-06T18:49:32.610" v="256" actId="1440"/>
          <ac:picMkLst>
            <pc:docMk/>
            <pc:sldMk cId="2806141745" sldId="369"/>
            <ac:picMk id="26" creationId="{F5386C98-AD6B-7351-1C1C-D37FB7735E47}"/>
          </ac:picMkLst>
        </pc:picChg>
        <pc:picChg chg="add mod">
          <ac:chgData name="Lisa Ellis" userId="1e3b8b31-18a3-40b3-8e12-8230c5071370" providerId="ADAL" clId="{87041BE8-B33B-450F-81C5-47C169F69EDA}" dt="2024-11-06T18:49:54.585" v="260" actId="1076"/>
          <ac:picMkLst>
            <pc:docMk/>
            <pc:sldMk cId="2806141745" sldId="369"/>
            <ac:picMk id="28" creationId="{395C237A-6A4C-B850-0D7D-A03E682C9979}"/>
          </ac:picMkLst>
        </pc:picChg>
        <pc:picChg chg="add mod">
          <ac:chgData name="Lisa Ellis" userId="1e3b8b31-18a3-40b3-8e12-8230c5071370" providerId="ADAL" clId="{87041BE8-B33B-450F-81C5-47C169F69EDA}" dt="2024-11-06T18:51:16.288" v="270" actId="14100"/>
          <ac:picMkLst>
            <pc:docMk/>
            <pc:sldMk cId="2806141745" sldId="369"/>
            <ac:picMk id="30" creationId="{B02D8E98-1471-FABF-3452-F6B18342B83F}"/>
          </ac:picMkLst>
        </pc:picChg>
      </pc:sldChg>
      <pc:sldChg chg="modSp mod">
        <pc:chgData name="Lisa Ellis" userId="1e3b8b31-18a3-40b3-8e12-8230c5071370" providerId="ADAL" clId="{87041BE8-B33B-450F-81C5-47C169F69EDA}" dt="2024-11-06T18:53:12.051" v="292" actId="14100"/>
        <pc:sldMkLst>
          <pc:docMk/>
          <pc:sldMk cId="2290247851" sldId="372"/>
        </pc:sldMkLst>
        <pc:spChg chg="mod">
          <ac:chgData name="Lisa Ellis" userId="1e3b8b31-18a3-40b3-8e12-8230c5071370" providerId="ADAL" clId="{87041BE8-B33B-450F-81C5-47C169F69EDA}" dt="2024-11-06T18:53:12.051" v="292" actId="14100"/>
          <ac:spMkLst>
            <pc:docMk/>
            <pc:sldMk cId="2290247851" sldId="372"/>
            <ac:spMk id="9" creationId="{9C98EB20-3106-8E82-C5C7-8B71ACFB5DEA}"/>
          </ac:spMkLst>
        </pc:spChg>
      </pc:sldChg>
      <pc:sldChg chg="addSp delSp modSp mod">
        <pc:chgData name="Lisa Ellis" userId="1e3b8b31-18a3-40b3-8e12-8230c5071370" providerId="ADAL" clId="{87041BE8-B33B-450F-81C5-47C169F69EDA}" dt="2024-11-20T11:15:50.090" v="938" actId="339"/>
        <pc:sldMkLst>
          <pc:docMk/>
          <pc:sldMk cId="3274053591" sldId="373"/>
        </pc:sldMkLst>
        <pc:picChg chg="add mod">
          <ac:chgData name="Lisa Ellis" userId="1e3b8b31-18a3-40b3-8e12-8230c5071370" providerId="ADAL" clId="{87041BE8-B33B-450F-81C5-47C169F69EDA}" dt="2024-11-20T11:15:50.090" v="938" actId="339"/>
          <ac:picMkLst>
            <pc:docMk/>
            <pc:sldMk cId="3274053591" sldId="373"/>
            <ac:picMk id="5" creationId="{67E87071-C359-3FE9-A023-7CFAD9C82F55}"/>
          </ac:picMkLst>
        </pc:picChg>
        <pc:picChg chg="del">
          <ac:chgData name="Lisa Ellis" userId="1e3b8b31-18a3-40b3-8e12-8230c5071370" providerId="ADAL" clId="{87041BE8-B33B-450F-81C5-47C169F69EDA}" dt="2024-11-06T18:11:37.605" v="243" actId="478"/>
          <ac:picMkLst>
            <pc:docMk/>
            <pc:sldMk cId="3274053591" sldId="373"/>
            <ac:picMk id="9" creationId="{7DA06692-143F-13E7-7E61-EB441E420D70}"/>
          </ac:picMkLst>
        </pc:picChg>
      </pc:sldChg>
      <pc:sldChg chg="addSp delSp modSp mod">
        <pc:chgData name="Lisa Ellis" userId="1e3b8b31-18a3-40b3-8e12-8230c5071370" providerId="ADAL" clId="{87041BE8-B33B-450F-81C5-47C169F69EDA}" dt="2024-11-06T18:43:59.332" v="250" actId="339"/>
        <pc:sldMkLst>
          <pc:docMk/>
          <pc:sldMk cId="798308936" sldId="374"/>
        </pc:sldMkLst>
        <pc:spChg chg="add del">
          <ac:chgData name="Lisa Ellis" userId="1e3b8b31-18a3-40b3-8e12-8230c5071370" providerId="ADAL" clId="{87041BE8-B33B-450F-81C5-47C169F69EDA}" dt="2024-11-06T18:42:53.308" v="246" actId="478"/>
          <ac:spMkLst>
            <pc:docMk/>
            <pc:sldMk cId="798308936" sldId="374"/>
            <ac:spMk id="6" creationId="{D9FEF43A-3A34-AA13-D031-3D805C8AAF1F}"/>
          </ac:spMkLst>
        </pc:spChg>
        <pc:picChg chg="del">
          <ac:chgData name="Lisa Ellis" userId="1e3b8b31-18a3-40b3-8e12-8230c5071370" providerId="ADAL" clId="{87041BE8-B33B-450F-81C5-47C169F69EDA}" dt="2024-11-06T18:42:48.687" v="244" actId="478"/>
          <ac:picMkLst>
            <pc:docMk/>
            <pc:sldMk cId="798308936" sldId="374"/>
            <ac:picMk id="5" creationId="{1BAB5C04-1B92-7F7E-1AEC-9B602E0766B2}"/>
          </ac:picMkLst>
        </pc:picChg>
        <pc:picChg chg="add mod">
          <ac:chgData name="Lisa Ellis" userId="1e3b8b31-18a3-40b3-8e12-8230c5071370" providerId="ADAL" clId="{87041BE8-B33B-450F-81C5-47C169F69EDA}" dt="2024-11-06T18:43:59.332" v="250" actId="339"/>
          <ac:picMkLst>
            <pc:docMk/>
            <pc:sldMk cId="798308936" sldId="374"/>
            <ac:picMk id="9" creationId="{4F4565BE-2CD3-C51A-B3F2-B7B668E69AC1}"/>
          </ac:picMkLst>
        </pc:picChg>
      </pc:sldChg>
      <pc:sldChg chg="del">
        <pc:chgData name="Lisa Ellis" userId="1e3b8b31-18a3-40b3-8e12-8230c5071370" providerId="ADAL" clId="{87041BE8-B33B-450F-81C5-47C169F69EDA}" dt="2024-11-06T15:28:26.834" v="39" actId="2696"/>
        <pc:sldMkLst>
          <pc:docMk/>
          <pc:sldMk cId="3174474590" sldId="441"/>
        </pc:sldMkLst>
      </pc:sldChg>
      <pc:sldChg chg="del">
        <pc:chgData name="Lisa Ellis" userId="1e3b8b31-18a3-40b3-8e12-8230c5071370" providerId="ADAL" clId="{87041BE8-B33B-450F-81C5-47C169F69EDA}" dt="2024-11-06T15:29:49.261" v="46" actId="2696"/>
        <pc:sldMkLst>
          <pc:docMk/>
          <pc:sldMk cId="3766868976" sldId="443"/>
        </pc:sldMkLst>
      </pc:sldChg>
      <pc:sldChg chg="del">
        <pc:chgData name="Lisa Ellis" userId="1e3b8b31-18a3-40b3-8e12-8230c5071370" providerId="ADAL" clId="{87041BE8-B33B-450F-81C5-47C169F69EDA}" dt="2024-11-06T15:29:54.566" v="47" actId="2696"/>
        <pc:sldMkLst>
          <pc:docMk/>
          <pc:sldMk cId="7772754" sldId="444"/>
        </pc:sldMkLst>
      </pc:sldChg>
      <pc:sldChg chg="del">
        <pc:chgData name="Lisa Ellis" userId="1e3b8b31-18a3-40b3-8e12-8230c5071370" providerId="ADAL" clId="{87041BE8-B33B-450F-81C5-47C169F69EDA}" dt="2024-11-06T15:29:57.955" v="48" actId="2696"/>
        <pc:sldMkLst>
          <pc:docMk/>
          <pc:sldMk cId="2210182548" sldId="449"/>
        </pc:sldMkLst>
      </pc:sldChg>
      <pc:sldChg chg="del">
        <pc:chgData name="Lisa Ellis" userId="1e3b8b31-18a3-40b3-8e12-8230c5071370" providerId="ADAL" clId="{87041BE8-B33B-450F-81C5-47C169F69EDA}" dt="2024-11-06T15:29:10.856" v="44" actId="2696"/>
        <pc:sldMkLst>
          <pc:docMk/>
          <pc:sldMk cId="4247881247" sldId="451"/>
        </pc:sldMkLst>
      </pc:sldChg>
      <pc:sldChg chg="del">
        <pc:chgData name="Lisa Ellis" userId="1e3b8b31-18a3-40b3-8e12-8230c5071370" providerId="ADAL" clId="{87041BE8-B33B-450F-81C5-47C169F69EDA}" dt="2024-11-06T15:28:52.289" v="41" actId="2696"/>
        <pc:sldMkLst>
          <pc:docMk/>
          <pc:sldMk cId="3621120254" sldId="453"/>
        </pc:sldMkLst>
      </pc:sldChg>
      <pc:sldChg chg="del">
        <pc:chgData name="Lisa Ellis" userId="1e3b8b31-18a3-40b3-8e12-8230c5071370" providerId="ADAL" clId="{87041BE8-B33B-450F-81C5-47C169F69EDA}" dt="2024-11-06T15:29:14.927" v="45" actId="2696"/>
        <pc:sldMkLst>
          <pc:docMk/>
          <pc:sldMk cId="1456919851" sldId="454"/>
        </pc:sldMkLst>
      </pc:sldChg>
      <pc:sldChg chg="del">
        <pc:chgData name="Lisa Ellis" userId="1e3b8b31-18a3-40b3-8e12-8230c5071370" providerId="ADAL" clId="{87041BE8-B33B-450F-81C5-47C169F69EDA}" dt="2024-11-06T15:28:57.941" v="42" actId="2696"/>
        <pc:sldMkLst>
          <pc:docMk/>
          <pc:sldMk cId="1855543464" sldId="455"/>
        </pc:sldMkLst>
      </pc:sldChg>
      <pc:sldChg chg="addSp delSp modSp mod">
        <pc:chgData name="Lisa Ellis" userId="1e3b8b31-18a3-40b3-8e12-8230c5071370" providerId="ADAL" clId="{87041BE8-B33B-450F-81C5-47C169F69EDA}" dt="2024-11-20T11:15:22.983" v="937" actId="339"/>
        <pc:sldMkLst>
          <pc:docMk/>
          <pc:sldMk cId="1167142021" sldId="456"/>
        </pc:sldMkLst>
        <pc:spChg chg="mod ord">
          <ac:chgData name="Lisa Ellis" userId="1e3b8b31-18a3-40b3-8e12-8230c5071370" providerId="ADAL" clId="{87041BE8-B33B-450F-81C5-47C169F69EDA}" dt="2024-11-06T19:05:16.010" v="381" actId="1076"/>
          <ac:spMkLst>
            <pc:docMk/>
            <pc:sldMk cId="1167142021" sldId="456"/>
            <ac:spMk id="6" creationId="{4D2DAE43-223C-9B42-8E61-ED7363202EC5}"/>
          </ac:spMkLst>
        </pc:spChg>
        <pc:spChg chg="mod ord">
          <ac:chgData name="Lisa Ellis" userId="1e3b8b31-18a3-40b3-8e12-8230c5071370" providerId="ADAL" clId="{87041BE8-B33B-450F-81C5-47C169F69EDA}" dt="2024-11-06T19:05:06.992" v="378" actId="1076"/>
          <ac:spMkLst>
            <pc:docMk/>
            <pc:sldMk cId="1167142021" sldId="456"/>
            <ac:spMk id="13" creationId="{28BD965B-D5E6-E877-C311-F33C16F6ECB2}"/>
          </ac:spMkLst>
        </pc:spChg>
        <pc:spChg chg="mod ord">
          <ac:chgData name="Lisa Ellis" userId="1e3b8b31-18a3-40b3-8e12-8230c5071370" providerId="ADAL" clId="{87041BE8-B33B-450F-81C5-47C169F69EDA}" dt="2024-11-06T19:05:14.464" v="380" actId="14100"/>
          <ac:spMkLst>
            <pc:docMk/>
            <pc:sldMk cId="1167142021" sldId="456"/>
            <ac:spMk id="14" creationId="{85E302C2-8B95-258A-1FA7-7EE50BDFF11F}"/>
          </ac:spMkLst>
        </pc:spChg>
        <pc:spChg chg="mod">
          <ac:chgData name="Lisa Ellis" userId="1e3b8b31-18a3-40b3-8e12-8230c5071370" providerId="ADAL" clId="{87041BE8-B33B-450F-81C5-47C169F69EDA}" dt="2024-11-06T19:19:31.935" v="606" actId="20577"/>
          <ac:spMkLst>
            <pc:docMk/>
            <pc:sldMk cId="1167142021" sldId="456"/>
            <ac:spMk id="15" creationId="{89CCAE5F-8614-866F-1239-F388144AF06B}"/>
          </ac:spMkLst>
        </pc:spChg>
        <pc:picChg chg="add mod">
          <ac:chgData name="Lisa Ellis" userId="1e3b8b31-18a3-40b3-8e12-8230c5071370" providerId="ADAL" clId="{87041BE8-B33B-450F-81C5-47C169F69EDA}" dt="2024-11-20T11:15:22.983" v="937" actId="339"/>
          <ac:picMkLst>
            <pc:docMk/>
            <pc:sldMk cId="1167142021" sldId="456"/>
            <ac:picMk id="4" creationId="{005F3C5A-1928-4F76-4AFB-1A890E339973}"/>
          </ac:picMkLst>
        </pc:picChg>
        <pc:picChg chg="del">
          <ac:chgData name="Lisa Ellis" userId="1e3b8b31-18a3-40b3-8e12-8230c5071370" providerId="ADAL" clId="{87041BE8-B33B-450F-81C5-47C169F69EDA}" dt="2024-11-06T18:59:16.154" v="297" actId="478"/>
          <ac:picMkLst>
            <pc:docMk/>
            <pc:sldMk cId="1167142021" sldId="456"/>
            <ac:picMk id="9" creationId="{B15D53AD-DB31-D1F4-398A-DEC5B2701173}"/>
          </ac:picMkLst>
        </pc:picChg>
      </pc:sldChg>
      <pc:sldChg chg="modSp mod">
        <pc:chgData name="Lisa Ellis" userId="1e3b8b31-18a3-40b3-8e12-8230c5071370" providerId="ADAL" clId="{87041BE8-B33B-450F-81C5-47C169F69EDA}" dt="2024-11-07T09:50:10.034" v="930" actId="27636"/>
        <pc:sldMkLst>
          <pc:docMk/>
          <pc:sldMk cId="536689185" sldId="457"/>
        </pc:sldMkLst>
        <pc:spChg chg="mod">
          <ac:chgData name="Lisa Ellis" userId="1e3b8b31-18a3-40b3-8e12-8230c5071370" providerId="ADAL" clId="{87041BE8-B33B-450F-81C5-47C169F69EDA}" dt="2024-11-07T09:50:10.034" v="930" actId="27636"/>
          <ac:spMkLst>
            <pc:docMk/>
            <pc:sldMk cId="536689185" sldId="457"/>
            <ac:spMk id="3" creationId="{8FCD4D14-10BC-283F-02B9-A968623E32CB}"/>
          </ac:spMkLst>
        </pc:spChg>
      </pc:sldChg>
      <pc:sldChg chg="modSp mod">
        <pc:chgData name="Lisa Ellis" userId="1e3b8b31-18a3-40b3-8e12-8230c5071370" providerId="ADAL" clId="{87041BE8-B33B-450F-81C5-47C169F69EDA}" dt="2024-11-20T11:17:12.922" v="953" actId="20577"/>
        <pc:sldMkLst>
          <pc:docMk/>
          <pc:sldMk cId="851519725" sldId="459"/>
        </pc:sldMkLst>
        <pc:spChg chg="mod">
          <ac:chgData name="Lisa Ellis" userId="1e3b8b31-18a3-40b3-8e12-8230c5071370" providerId="ADAL" clId="{87041BE8-B33B-450F-81C5-47C169F69EDA}" dt="2024-11-20T11:17:12.922" v="953" actId="20577"/>
          <ac:spMkLst>
            <pc:docMk/>
            <pc:sldMk cId="851519725" sldId="459"/>
            <ac:spMk id="3" creationId="{7E78D22F-C7A1-7451-24A4-44A79D34D8E5}"/>
          </ac:spMkLst>
        </pc:spChg>
        <pc:spChg chg="mod">
          <ac:chgData name="Lisa Ellis" userId="1e3b8b31-18a3-40b3-8e12-8230c5071370" providerId="ADAL" clId="{87041BE8-B33B-450F-81C5-47C169F69EDA}" dt="2024-11-20T11:16:47.084" v="947" actId="1076"/>
          <ac:spMkLst>
            <pc:docMk/>
            <pc:sldMk cId="851519725" sldId="459"/>
            <ac:spMk id="5" creationId="{5CDD39C3-A2E9-CCF7-9FEE-EF4AE32AEEDA}"/>
          </ac:spMkLst>
        </pc:spChg>
        <pc:picChg chg="mod">
          <ac:chgData name="Lisa Ellis" userId="1e3b8b31-18a3-40b3-8e12-8230c5071370" providerId="ADAL" clId="{87041BE8-B33B-450F-81C5-47C169F69EDA}" dt="2024-11-20T11:16:56.781" v="949" actId="339"/>
          <ac:picMkLst>
            <pc:docMk/>
            <pc:sldMk cId="851519725" sldId="459"/>
            <ac:picMk id="4" creationId="{B32091AE-2AA7-B710-12F9-BE47903678B8}"/>
          </ac:picMkLst>
        </pc:picChg>
      </pc:sldChg>
      <pc:sldChg chg="addSp delSp modSp mod">
        <pc:chgData name="Lisa Ellis" userId="1e3b8b31-18a3-40b3-8e12-8230c5071370" providerId="ADAL" clId="{87041BE8-B33B-450F-81C5-47C169F69EDA}" dt="2024-11-07T14:49:02.921" v="933" actId="1076"/>
        <pc:sldMkLst>
          <pc:docMk/>
          <pc:sldMk cId="2233925295" sldId="464"/>
        </pc:sldMkLst>
        <pc:spChg chg="add del mod">
          <ac:chgData name="Lisa Ellis" userId="1e3b8b31-18a3-40b3-8e12-8230c5071370" providerId="ADAL" clId="{87041BE8-B33B-450F-81C5-47C169F69EDA}" dt="2024-11-06T16:17:17.012" v="158" actId="478"/>
          <ac:spMkLst>
            <pc:docMk/>
            <pc:sldMk cId="2233925295" sldId="464"/>
            <ac:spMk id="3" creationId="{0BAC7584-4768-D770-5337-C39F33AEFFF2}"/>
          </ac:spMkLst>
        </pc:spChg>
        <pc:spChg chg="mod">
          <ac:chgData name="Lisa Ellis" userId="1e3b8b31-18a3-40b3-8e12-8230c5071370" providerId="ADAL" clId="{87041BE8-B33B-450F-81C5-47C169F69EDA}" dt="2024-11-06T16:17:09.228" v="157" actId="20577"/>
          <ac:spMkLst>
            <pc:docMk/>
            <pc:sldMk cId="2233925295" sldId="464"/>
            <ac:spMk id="5" creationId="{02AC35B8-133C-9F05-11A1-D17764AD7C35}"/>
          </ac:spMkLst>
        </pc:spChg>
        <pc:spChg chg="mod">
          <ac:chgData name="Lisa Ellis" userId="1e3b8b31-18a3-40b3-8e12-8230c5071370" providerId="ADAL" clId="{87041BE8-B33B-450F-81C5-47C169F69EDA}" dt="2024-11-06T16:16:47.545" v="131" actId="1076"/>
          <ac:spMkLst>
            <pc:docMk/>
            <pc:sldMk cId="2233925295" sldId="464"/>
            <ac:spMk id="6" creationId="{42494351-7943-CE8D-592C-270581E8B40E}"/>
          </ac:spMkLst>
        </pc:spChg>
        <pc:picChg chg="add mod">
          <ac:chgData name="Lisa Ellis" userId="1e3b8b31-18a3-40b3-8e12-8230c5071370" providerId="ADAL" clId="{87041BE8-B33B-450F-81C5-47C169F69EDA}" dt="2024-11-07T14:49:02.921" v="933" actId="1076"/>
          <ac:picMkLst>
            <pc:docMk/>
            <pc:sldMk cId="2233925295" sldId="464"/>
            <ac:picMk id="7" creationId="{4615DB7B-9257-56BB-5F0A-C43AEC01DB60}"/>
          </ac:picMkLst>
        </pc:picChg>
        <pc:picChg chg="del mod">
          <ac:chgData name="Lisa Ellis" userId="1e3b8b31-18a3-40b3-8e12-8230c5071370" providerId="ADAL" clId="{87041BE8-B33B-450F-81C5-47C169F69EDA}" dt="2024-11-06T19:18:37.106" v="587" actId="478"/>
          <ac:picMkLst>
            <pc:docMk/>
            <pc:sldMk cId="2233925295" sldId="464"/>
            <ac:picMk id="12" creationId="{1E091877-BD85-82AD-B4F4-E035B10F0D73}"/>
          </ac:picMkLst>
        </pc:picChg>
      </pc:sldChg>
      <pc:sldChg chg="addSp delSp modSp mod">
        <pc:chgData name="Lisa Ellis" userId="1e3b8b31-18a3-40b3-8e12-8230c5071370" providerId="ADAL" clId="{87041BE8-B33B-450F-81C5-47C169F69EDA}" dt="2024-11-07T14:52:20.695" v="936" actId="1076"/>
        <pc:sldMkLst>
          <pc:docMk/>
          <pc:sldMk cId="2617157203" sldId="465"/>
        </pc:sldMkLst>
        <pc:spChg chg="mod">
          <ac:chgData name="Lisa Ellis" userId="1e3b8b31-18a3-40b3-8e12-8230c5071370" providerId="ADAL" clId="{87041BE8-B33B-450F-81C5-47C169F69EDA}" dt="2024-11-07T14:52:20.695" v="936" actId="1076"/>
          <ac:spMkLst>
            <pc:docMk/>
            <pc:sldMk cId="2617157203" sldId="465"/>
            <ac:spMk id="5" creationId="{1B2D9737-2340-C73B-1437-B258AE4203CD}"/>
          </ac:spMkLst>
        </pc:spChg>
        <pc:spChg chg="del">
          <ac:chgData name="Lisa Ellis" userId="1e3b8b31-18a3-40b3-8e12-8230c5071370" providerId="ADAL" clId="{87041BE8-B33B-450F-81C5-47C169F69EDA}" dt="2024-11-06T19:50:48.196" v="677" actId="478"/>
          <ac:spMkLst>
            <pc:docMk/>
            <pc:sldMk cId="2617157203" sldId="465"/>
            <ac:spMk id="6" creationId="{474532A5-5D59-6311-BF16-9EECF3761014}"/>
          </ac:spMkLst>
        </pc:spChg>
        <pc:picChg chg="del">
          <ac:chgData name="Lisa Ellis" userId="1e3b8b31-18a3-40b3-8e12-8230c5071370" providerId="ADAL" clId="{87041BE8-B33B-450F-81C5-47C169F69EDA}" dt="2024-11-06T19:18:43.158" v="588" actId="478"/>
          <ac:picMkLst>
            <pc:docMk/>
            <pc:sldMk cId="2617157203" sldId="465"/>
            <ac:picMk id="4" creationId="{2D808F15-79F6-D341-C077-7B1A056D234F}"/>
          </ac:picMkLst>
        </pc:picChg>
        <pc:picChg chg="add mod">
          <ac:chgData name="Lisa Ellis" userId="1e3b8b31-18a3-40b3-8e12-8230c5071370" providerId="ADAL" clId="{87041BE8-B33B-450F-81C5-47C169F69EDA}" dt="2024-11-07T14:52:12.595" v="934" actId="1076"/>
          <ac:picMkLst>
            <pc:docMk/>
            <pc:sldMk cId="2617157203" sldId="465"/>
            <ac:picMk id="7" creationId="{017A64C4-EC3A-840B-87B1-1BD58D39D117}"/>
          </ac:picMkLst>
        </pc:picChg>
      </pc:sldChg>
      <pc:sldChg chg="del">
        <pc:chgData name="Lisa Ellis" userId="1e3b8b31-18a3-40b3-8e12-8230c5071370" providerId="ADAL" clId="{87041BE8-B33B-450F-81C5-47C169F69EDA}" dt="2024-11-06T19:50:40.553" v="676" actId="2696"/>
        <pc:sldMkLst>
          <pc:docMk/>
          <pc:sldMk cId="3775473383" sldId="466"/>
        </pc:sldMkLst>
      </pc:sldChg>
      <pc:sldChg chg="addSp delSp modSp mod">
        <pc:chgData name="Lisa Ellis" userId="1e3b8b31-18a3-40b3-8e12-8230c5071370" providerId="ADAL" clId="{87041BE8-B33B-450F-81C5-47C169F69EDA}" dt="2024-11-20T11:27:31.397" v="1004" actId="1076"/>
        <pc:sldMkLst>
          <pc:docMk/>
          <pc:sldMk cId="4196725967" sldId="468"/>
        </pc:sldMkLst>
        <pc:spChg chg="mod">
          <ac:chgData name="Lisa Ellis" userId="1e3b8b31-18a3-40b3-8e12-8230c5071370" providerId="ADAL" clId="{87041BE8-B33B-450F-81C5-47C169F69EDA}" dt="2024-11-20T11:17:29.274" v="954" actId="20577"/>
          <ac:spMkLst>
            <pc:docMk/>
            <pc:sldMk cId="4196725967" sldId="468"/>
            <ac:spMk id="2" creationId="{D84D28DA-0DB6-4E34-82AF-C1D51C98A4A5}"/>
          </ac:spMkLst>
        </pc:spChg>
        <pc:spChg chg="add del mod">
          <ac:chgData name="Lisa Ellis" userId="1e3b8b31-18a3-40b3-8e12-8230c5071370" providerId="ADAL" clId="{87041BE8-B33B-450F-81C5-47C169F69EDA}" dt="2024-11-20T11:21:39.538" v="997" actId="478"/>
          <ac:spMkLst>
            <pc:docMk/>
            <pc:sldMk cId="4196725967" sldId="468"/>
            <ac:spMk id="3" creationId="{04710010-F1E9-A783-C301-7E232243CCA9}"/>
          </ac:spMkLst>
        </pc:spChg>
        <pc:spChg chg="add mod">
          <ac:chgData name="Lisa Ellis" userId="1e3b8b31-18a3-40b3-8e12-8230c5071370" providerId="ADAL" clId="{87041BE8-B33B-450F-81C5-47C169F69EDA}" dt="2024-11-20T11:21:48.503" v="998" actId="1076"/>
          <ac:spMkLst>
            <pc:docMk/>
            <pc:sldMk cId="4196725967" sldId="468"/>
            <ac:spMk id="4" creationId="{A7358B12-24B1-518B-FA95-C5A48673D31C}"/>
          </ac:spMkLst>
        </pc:spChg>
        <pc:spChg chg="mod">
          <ac:chgData name="Lisa Ellis" userId="1e3b8b31-18a3-40b3-8e12-8230c5071370" providerId="ADAL" clId="{87041BE8-B33B-450F-81C5-47C169F69EDA}" dt="2024-11-20T11:27:31.397" v="1004" actId="1076"/>
          <ac:spMkLst>
            <pc:docMk/>
            <pc:sldMk cId="4196725967" sldId="468"/>
            <ac:spMk id="6" creationId="{989AB2D8-9A8D-4973-B548-8E49626686EF}"/>
          </ac:spMkLst>
        </pc:spChg>
        <pc:spChg chg="mod">
          <ac:chgData name="Lisa Ellis" userId="1e3b8b31-18a3-40b3-8e12-8230c5071370" providerId="ADAL" clId="{87041BE8-B33B-450F-81C5-47C169F69EDA}" dt="2024-11-20T11:22:01.586" v="1001" actId="1076"/>
          <ac:spMkLst>
            <pc:docMk/>
            <pc:sldMk cId="4196725967" sldId="468"/>
            <ac:spMk id="9" creationId="{1F410952-2F64-D745-98C0-2B3DD4307E13}"/>
          </ac:spMkLst>
        </pc:spChg>
        <pc:picChg chg="mod">
          <ac:chgData name="Lisa Ellis" userId="1e3b8b31-18a3-40b3-8e12-8230c5071370" providerId="ADAL" clId="{87041BE8-B33B-450F-81C5-47C169F69EDA}" dt="2024-11-20T11:22:11.378" v="1003" actId="14100"/>
          <ac:picMkLst>
            <pc:docMk/>
            <pc:sldMk cId="4196725967" sldId="468"/>
            <ac:picMk id="8" creationId="{0C4C6F75-93B2-A217-70B3-17000FE16DBF}"/>
          </ac:picMkLst>
        </pc:picChg>
        <pc:cxnChg chg="mod">
          <ac:chgData name="Lisa Ellis" userId="1e3b8b31-18a3-40b3-8e12-8230c5071370" providerId="ADAL" clId="{87041BE8-B33B-450F-81C5-47C169F69EDA}" dt="2024-11-20T11:21:57.232" v="1000" actId="1076"/>
          <ac:cxnSpMkLst>
            <pc:docMk/>
            <pc:sldMk cId="4196725967" sldId="468"/>
            <ac:cxnSpMk id="10" creationId="{BE514744-A376-4191-3AD8-A5B6EF802E23}"/>
          </ac:cxnSpMkLst>
        </pc:cxnChg>
        <pc:cxnChg chg="mod">
          <ac:chgData name="Lisa Ellis" userId="1e3b8b31-18a3-40b3-8e12-8230c5071370" providerId="ADAL" clId="{87041BE8-B33B-450F-81C5-47C169F69EDA}" dt="2024-11-20T11:21:53.628" v="999" actId="14100"/>
          <ac:cxnSpMkLst>
            <pc:docMk/>
            <pc:sldMk cId="4196725967" sldId="468"/>
            <ac:cxnSpMk id="11" creationId="{4D604511-5C90-1463-4056-3D28FBEBAAA6}"/>
          </ac:cxnSpMkLst>
        </pc:cxnChg>
      </pc:sldChg>
    </pc:docChg>
  </pc:docChgLst>
  <pc:docChgLst>
    <pc:chgData name="Lisa Ellis" userId="S::l.ellis@uwtsd.ac.uk::1e3b8b31-18a3-40b3-8e12-8230c5071370" providerId="AD" clId="Web-{7410B7F9-DD57-8292-2BAC-F0238303D0F1}"/>
    <pc:docChg chg="addSld delSld modSld sldOrd">
      <pc:chgData name="Lisa Ellis" userId="S::l.ellis@uwtsd.ac.uk::1e3b8b31-18a3-40b3-8e12-8230c5071370" providerId="AD" clId="Web-{7410B7F9-DD57-8292-2BAC-F0238303D0F1}" dt="2025-02-25T11:17:58.086" v="104" actId="20577"/>
      <pc:docMkLst>
        <pc:docMk/>
      </pc:docMkLst>
      <pc:sldChg chg="modSp">
        <pc:chgData name="Lisa Ellis" userId="S::l.ellis@uwtsd.ac.uk::1e3b8b31-18a3-40b3-8e12-8230c5071370" providerId="AD" clId="Web-{7410B7F9-DD57-8292-2BAC-F0238303D0F1}" dt="2025-02-25T09:47:07.237" v="5" actId="20577"/>
        <pc:sldMkLst>
          <pc:docMk/>
          <pc:sldMk cId="3799625505" sldId="256"/>
        </pc:sldMkLst>
        <pc:spChg chg="mod">
          <ac:chgData name="Lisa Ellis" userId="S::l.ellis@uwtsd.ac.uk::1e3b8b31-18a3-40b3-8e12-8230c5071370" providerId="AD" clId="Web-{7410B7F9-DD57-8292-2BAC-F0238303D0F1}" dt="2025-02-25T09:47:07.237" v="5" actId="20577"/>
          <ac:spMkLst>
            <pc:docMk/>
            <pc:sldMk cId="3799625505" sldId="256"/>
            <ac:spMk id="3" creationId="{00000000-0000-0000-0000-000000000000}"/>
          </ac:spMkLst>
        </pc:spChg>
      </pc:sldChg>
      <pc:sldChg chg="add">
        <pc:chgData name="Lisa Ellis" userId="S::l.ellis@uwtsd.ac.uk::1e3b8b31-18a3-40b3-8e12-8230c5071370" providerId="AD" clId="Web-{7410B7F9-DD57-8292-2BAC-F0238303D0F1}" dt="2025-02-25T09:48:32.162" v="6"/>
        <pc:sldMkLst>
          <pc:docMk/>
          <pc:sldMk cId="3434817052" sldId="272"/>
        </pc:sldMkLst>
      </pc:sldChg>
      <pc:sldChg chg="modSp">
        <pc:chgData name="Lisa Ellis" userId="S::l.ellis@uwtsd.ac.uk::1e3b8b31-18a3-40b3-8e12-8230c5071370" providerId="AD" clId="Web-{7410B7F9-DD57-8292-2BAC-F0238303D0F1}" dt="2025-02-25T09:55:15.442" v="36" actId="20577"/>
        <pc:sldMkLst>
          <pc:docMk/>
          <pc:sldMk cId="3245528595" sldId="279"/>
        </pc:sldMkLst>
        <pc:spChg chg="mod">
          <ac:chgData name="Lisa Ellis" userId="S::l.ellis@uwtsd.ac.uk::1e3b8b31-18a3-40b3-8e12-8230c5071370" providerId="AD" clId="Web-{7410B7F9-DD57-8292-2BAC-F0238303D0F1}" dt="2025-02-25T09:55:15.442" v="36" actId="20577"/>
          <ac:spMkLst>
            <pc:docMk/>
            <pc:sldMk cId="3245528595" sldId="279"/>
            <ac:spMk id="6" creationId="{D69E8C04-E35C-40C5-81B5-0458F5634362}"/>
          </ac:spMkLst>
        </pc:spChg>
      </pc:sldChg>
      <pc:sldChg chg="del">
        <pc:chgData name="Lisa Ellis" userId="S::l.ellis@uwtsd.ac.uk::1e3b8b31-18a3-40b3-8e12-8230c5071370" providerId="AD" clId="Web-{7410B7F9-DD57-8292-2BAC-F0238303D0F1}" dt="2025-02-25T09:52:25.420" v="17"/>
        <pc:sldMkLst>
          <pc:docMk/>
          <pc:sldMk cId="1805027631" sldId="336"/>
        </pc:sldMkLst>
      </pc:sldChg>
      <pc:sldChg chg="del">
        <pc:chgData name="Lisa Ellis" userId="S::l.ellis@uwtsd.ac.uk::1e3b8b31-18a3-40b3-8e12-8230c5071370" providerId="AD" clId="Web-{7410B7F9-DD57-8292-2BAC-F0238303D0F1}" dt="2025-02-25T09:52:01.247" v="14"/>
        <pc:sldMkLst>
          <pc:docMk/>
          <pc:sldMk cId="2806141745" sldId="369"/>
        </pc:sldMkLst>
      </pc:sldChg>
      <pc:sldChg chg="ord">
        <pc:chgData name="Lisa Ellis" userId="S::l.ellis@uwtsd.ac.uk::1e3b8b31-18a3-40b3-8e12-8230c5071370" providerId="AD" clId="Web-{7410B7F9-DD57-8292-2BAC-F0238303D0F1}" dt="2025-02-25T11:08:06.110" v="51"/>
        <pc:sldMkLst>
          <pc:docMk/>
          <pc:sldMk cId="2290247851" sldId="372"/>
        </pc:sldMkLst>
      </pc:sldChg>
      <pc:sldChg chg="ord">
        <pc:chgData name="Lisa Ellis" userId="S::l.ellis@uwtsd.ac.uk::1e3b8b31-18a3-40b3-8e12-8230c5071370" providerId="AD" clId="Web-{7410B7F9-DD57-8292-2BAC-F0238303D0F1}" dt="2025-02-25T11:07:47.109" v="49"/>
        <pc:sldMkLst>
          <pc:docMk/>
          <pc:sldMk cId="3274053591" sldId="373"/>
        </pc:sldMkLst>
      </pc:sldChg>
      <pc:sldChg chg="ord">
        <pc:chgData name="Lisa Ellis" userId="S::l.ellis@uwtsd.ac.uk::1e3b8b31-18a3-40b3-8e12-8230c5071370" providerId="AD" clId="Web-{7410B7F9-DD57-8292-2BAC-F0238303D0F1}" dt="2025-02-25T09:57:42.557" v="44"/>
        <pc:sldMkLst>
          <pc:docMk/>
          <pc:sldMk cId="798308936" sldId="374"/>
        </pc:sldMkLst>
      </pc:sldChg>
      <pc:sldChg chg="addSp modSp">
        <pc:chgData name="Lisa Ellis" userId="S::l.ellis@uwtsd.ac.uk::1e3b8b31-18a3-40b3-8e12-8230c5071370" providerId="AD" clId="Web-{7410B7F9-DD57-8292-2BAC-F0238303D0F1}" dt="2025-02-25T11:17:58.086" v="104" actId="20577"/>
        <pc:sldMkLst>
          <pc:docMk/>
          <pc:sldMk cId="3578835226" sldId="376"/>
        </pc:sldMkLst>
        <pc:spChg chg="mod">
          <ac:chgData name="Lisa Ellis" userId="S::l.ellis@uwtsd.ac.uk::1e3b8b31-18a3-40b3-8e12-8230c5071370" providerId="AD" clId="Web-{7410B7F9-DD57-8292-2BAC-F0238303D0F1}" dt="2025-02-25T11:15:45.472" v="64" actId="1076"/>
          <ac:spMkLst>
            <pc:docMk/>
            <pc:sldMk cId="3578835226" sldId="376"/>
            <ac:spMk id="4" creationId="{92F21236-A443-ADF1-8AC7-AB59A595E9D2}"/>
          </ac:spMkLst>
        </pc:spChg>
        <pc:spChg chg="add mod">
          <ac:chgData name="Lisa Ellis" userId="S::l.ellis@uwtsd.ac.uk::1e3b8b31-18a3-40b3-8e12-8230c5071370" providerId="AD" clId="Web-{7410B7F9-DD57-8292-2BAC-F0238303D0F1}" dt="2025-02-25T11:17:58.086" v="104" actId="20577"/>
          <ac:spMkLst>
            <pc:docMk/>
            <pc:sldMk cId="3578835226" sldId="376"/>
            <ac:spMk id="25" creationId="{9FE16FA5-86A5-D38E-AF3A-DD801D096C41}"/>
          </ac:spMkLst>
        </pc:spChg>
      </pc:sldChg>
      <pc:sldChg chg="ord">
        <pc:chgData name="Lisa Ellis" userId="S::l.ellis@uwtsd.ac.uk::1e3b8b31-18a3-40b3-8e12-8230c5071370" providerId="AD" clId="Web-{7410B7F9-DD57-8292-2BAC-F0238303D0F1}" dt="2025-02-25T11:08:04.798" v="50"/>
        <pc:sldMkLst>
          <pc:docMk/>
          <pc:sldMk cId="3899781690" sldId="458"/>
        </pc:sldMkLst>
      </pc:sldChg>
      <pc:sldChg chg="del">
        <pc:chgData name="Lisa Ellis" userId="S::l.ellis@uwtsd.ac.uk::1e3b8b31-18a3-40b3-8e12-8230c5071370" providerId="AD" clId="Web-{7410B7F9-DD57-8292-2BAC-F0238303D0F1}" dt="2025-02-25T09:52:04.904" v="15"/>
        <pc:sldMkLst>
          <pc:docMk/>
          <pc:sldMk cId="799370046" sldId="462"/>
        </pc:sldMkLst>
      </pc:sldChg>
      <pc:sldChg chg="del">
        <pc:chgData name="Lisa Ellis" userId="S::l.ellis@uwtsd.ac.uk::1e3b8b31-18a3-40b3-8e12-8230c5071370" providerId="AD" clId="Web-{7410B7F9-DD57-8292-2BAC-F0238303D0F1}" dt="2025-02-25T09:52:13.717" v="16"/>
        <pc:sldMkLst>
          <pc:docMk/>
          <pc:sldMk cId="2591886072" sldId="463"/>
        </pc:sldMkLst>
      </pc:sldChg>
      <pc:sldChg chg="modSp">
        <pc:chgData name="Lisa Ellis" userId="S::l.ellis@uwtsd.ac.uk::1e3b8b31-18a3-40b3-8e12-8230c5071370" providerId="AD" clId="Web-{7410B7F9-DD57-8292-2BAC-F0238303D0F1}" dt="2025-02-25T09:49:32.711" v="12" actId="20577"/>
        <pc:sldMkLst>
          <pc:docMk/>
          <pc:sldMk cId="2392236723" sldId="467"/>
        </pc:sldMkLst>
        <pc:spChg chg="mod">
          <ac:chgData name="Lisa Ellis" userId="S::l.ellis@uwtsd.ac.uk::1e3b8b31-18a3-40b3-8e12-8230c5071370" providerId="AD" clId="Web-{7410B7F9-DD57-8292-2BAC-F0238303D0F1}" dt="2025-02-25T09:49:32.711" v="12" actId="20577"/>
          <ac:spMkLst>
            <pc:docMk/>
            <pc:sldMk cId="2392236723" sldId="467"/>
            <ac:spMk id="13" creationId="{3952C592-AC5F-16AF-8A71-C3482181C9EC}"/>
          </ac:spMkLst>
        </pc:spChg>
      </pc:sldChg>
      <pc:sldChg chg="add ord">
        <pc:chgData name="Lisa Ellis" userId="S::l.ellis@uwtsd.ac.uk::1e3b8b31-18a3-40b3-8e12-8230c5071370" providerId="AD" clId="Web-{7410B7F9-DD57-8292-2BAC-F0238303D0F1}" dt="2025-02-25T09:57:26.103" v="43"/>
        <pc:sldMkLst>
          <pc:docMk/>
          <pc:sldMk cId="2368757763" sldId="469"/>
        </pc:sldMkLst>
      </pc:sldChg>
      <pc:sldChg chg="modSp add">
        <pc:chgData name="Lisa Ellis" userId="S::l.ellis@uwtsd.ac.uk::1e3b8b31-18a3-40b3-8e12-8230c5071370" providerId="AD" clId="Web-{7410B7F9-DD57-8292-2BAC-F0238303D0F1}" dt="2025-02-25T11:14:12.374" v="63" actId="20577"/>
        <pc:sldMkLst>
          <pc:docMk/>
          <pc:sldMk cId="1138221220" sldId="470"/>
        </pc:sldMkLst>
        <pc:spChg chg="mod">
          <ac:chgData name="Lisa Ellis" userId="S::l.ellis@uwtsd.ac.uk::1e3b8b31-18a3-40b3-8e12-8230c5071370" providerId="AD" clId="Web-{7410B7F9-DD57-8292-2BAC-F0238303D0F1}" dt="2025-02-25T11:14:12.374" v="63" actId="20577"/>
          <ac:spMkLst>
            <pc:docMk/>
            <pc:sldMk cId="1138221220" sldId="470"/>
            <ac:spMk id="3" creationId="{6DD95D60-0561-2F87-F3E4-850291246448}"/>
          </ac:spMkLst>
        </pc:spChg>
      </pc:sldChg>
      <pc:sldChg chg="add ord">
        <pc:chgData name="Lisa Ellis" userId="S::l.ellis@uwtsd.ac.uk::1e3b8b31-18a3-40b3-8e12-8230c5071370" providerId="AD" clId="Web-{7410B7F9-DD57-8292-2BAC-F0238303D0F1}" dt="2025-02-25T09:57:59.511" v="46"/>
        <pc:sldMkLst>
          <pc:docMk/>
          <pc:sldMk cId="3227710317" sldId="471"/>
        </pc:sldMkLst>
      </pc:sldChg>
      <pc:sldChg chg="add ord">
        <pc:chgData name="Lisa Ellis" userId="S::l.ellis@uwtsd.ac.uk::1e3b8b31-18a3-40b3-8e12-8230c5071370" providerId="AD" clId="Web-{7410B7F9-DD57-8292-2BAC-F0238303D0F1}" dt="2025-02-25T09:53:01.297" v="22"/>
        <pc:sldMkLst>
          <pc:docMk/>
          <pc:sldMk cId="2392429987" sldId="472"/>
        </pc:sldMkLst>
      </pc:sldChg>
      <pc:sldChg chg="add ord replId">
        <pc:chgData name="Lisa Ellis" userId="S::l.ellis@uwtsd.ac.uk::1e3b8b31-18a3-40b3-8e12-8230c5071370" providerId="AD" clId="Web-{7410B7F9-DD57-8292-2BAC-F0238303D0F1}" dt="2025-02-25T09:56:58.743" v="38"/>
        <pc:sldMkLst>
          <pc:docMk/>
          <pc:sldMk cId="3042765004" sldId="473"/>
        </pc:sldMkLst>
      </pc:sldChg>
    </pc:docChg>
  </pc:docChgLst>
  <pc:docChgLst>
    <pc:chgData name="Lisa Ellis" userId="S::l.ellis@uwtsd.ac.uk::1e3b8b31-18a3-40b3-8e12-8230c5071370" providerId="AD" clId="Web-{D9CFC6CB-7EE1-AEBA-BC65-39D4C8F97C92}"/>
    <pc:docChg chg="addSld modSld">
      <pc:chgData name="Lisa Ellis" userId="S::l.ellis@uwtsd.ac.uk::1e3b8b31-18a3-40b3-8e12-8230c5071370" providerId="AD" clId="Web-{D9CFC6CB-7EE1-AEBA-BC65-39D4C8F97C92}" dt="2024-11-20T11:14:42.346" v="162" actId="1076"/>
      <pc:docMkLst>
        <pc:docMk/>
      </pc:docMkLst>
      <pc:sldChg chg="addSp delSp modSp add replId">
        <pc:chgData name="Lisa Ellis" userId="S::l.ellis@uwtsd.ac.uk::1e3b8b31-18a3-40b3-8e12-8230c5071370" providerId="AD" clId="Web-{D9CFC6CB-7EE1-AEBA-BC65-39D4C8F97C92}" dt="2024-11-20T11:14:42.346" v="162" actId="1076"/>
        <pc:sldMkLst>
          <pc:docMk/>
          <pc:sldMk cId="4196725967" sldId="468"/>
        </pc:sldMkLst>
        <pc:spChg chg="mod">
          <ac:chgData name="Lisa Ellis" userId="S::l.ellis@uwtsd.ac.uk::1e3b8b31-18a3-40b3-8e12-8230c5071370" providerId="AD" clId="Web-{D9CFC6CB-7EE1-AEBA-BC65-39D4C8F97C92}" dt="2024-11-20T10:51:13.891" v="8" actId="20577"/>
          <ac:spMkLst>
            <pc:docMk/>
            <pc:sldMk cId="4196725967" sldId="468"/>
            <ac:spMk id="2" creationId="{D84D28DA-0DB6-4E34-82AF-C1D51C98A4A5}"/>
          </ac:spMkLst>
        </pc:spChg>
        <pc:spChg chg="del">
          <ac:chgData name="Lisa Ellis" userId="S::l.ellis@uwtsd.ac.uk::1e3b8b31-18a3-40b3-8e12-8230c5071370" providerId="AD" clId="Web-{D9CFC6CB-7EE1-AEBA-BC65-39D4C8F97C92}" dt="2024-11-20T10:54:35.568" v="78"/>
          <ac:spMkLst>
            <pc:docMk/>
            <pc:sldMk cId="4196725967" sldId="468"/>
            <ac:spMk id="3" creationId="{B35E9544-5610-7EB8-A04C-4E8E483C2234}"/>
          </ac:spMkLst>
        </pc:spChg>
        <pc:spChg chg="add del mod">
          <ac:chgData name="Lisa Ellis" userId="S::l.ellis@uwtsd.ac.uk::1e3b8b31-18a3-40b3-8e12-8230c5071370" providerId="AD" clId="Web-{D9CFC6CB-7EE1-AEBA-BC65-39D4C8F97C92}" dt="2024-11-20T10:51:29.985" v="10"/>
          <ac:spMkLst>
            <pc:docMk/>
            <pc:sldMk cId="4196725967" sldId="468"/>
            <ac:spMk id="5" creationId="{5A720469-B5D9-C407-0E55-17BEE5B2B000}"/>
          </ac:spMkLst>
        </pc:spChg>
        <pc:spChg chg="mod">
          <ac:chgData name="Lisa Ellis" userId="S::l.ellis@uwtsd.ac.uk::1e3b8b31-18a3-40b3-8e12-8230c5071370" providerId="AD" clId="Web-{D9CFC6CB-7EE1-AEBA-BC65-39D4C8F97C92}" dt="2024-11-20T10:56:20.617" v="122" actId="20577"/>
          <ac:spMkLst>
            <pc:docMk/>
            <pc:sldMk cId="4196725967" sldId="468"/>
            <ac:spMk id="6" creationId="{989AB2D8-9A8D-4973-B548-8E49626686EF}"/>
          </ac:spMkLst>
        </pc:spChg>
        <pc:spChg chg="add mod">
          <ac:chgData name="Lisa Ellis" userId="S::l.ellis@uwtsd.ac.uk::1e3b8b31-18a3-40b3-8e12-8230c5071370" providerId="AD" clId="Web-{D9CFC6CB-7EE1-AEBA-BC65-39D4C8F97C92}" dt="2024-11-20T11:14:42.346" v="162" actId="1076"/>
          <ac:spMkLst>
            <pc:docMk/>
            <pc:sldMk cId="4196725967" sldId="468"/>
            <ac:spMk id="9" creationId="{1F410952-2F64-D745-98C0-2B3DD4307E13}"/>
          </ac:spMkLst>
        </pc:spChg>
        <pc:picChg chg="del">
          <ac:chgData name="Lisa Ellis" userId="S::l.ellis@uwtsd.ac.uk::1e3b8b31-18a3-40b3-8e12-8230c5071370" providerId="AD" clId="Web-{D9CFC6CB-7EE1-AEBA-BC65-39D4C8F97C92}" dt="2024-11-20T10:51:20.454" v="9"/>
          <ac:picMkLst>
            <pc:docMk/>
            <pc:sldMk cId="4196725967" sldId="468"/>
            <ac:picMk id="7" creationId="{FB108C15-F2FE-4A53-AF63-DF36E20893B5}"/>
          </ac:picMkLst>
        </pc:picChg>
        <pc:picChg chg="add mod">
          <ac:chgData name="Lisa Ellis" userId="S::l.ellis@uwtsd.ac.uk::1e3b8b31-18a3-40b3-8e12-8230c5071370" providerId="AD" clId="Web-{D9CFC6CB-7EE1-AEBA-BC65-39D4C8F97C92}" dt="2024-11-20T10:56:50.774" v="126" actId="1076"/>
          <ac:picMkLst>
            <pc:docMk/>
            <pc:sldMk cId="4196725967" sldId="468"/>
            <ac:picMk id="8" creationId="{0C4C6F75-93B2-A217-70B3-17000FE16DBF}"/>
          </ac:picMkLst>
        </pc:picChg>
        <pc:cxnChg chg="add mod">
          <ac:chgData name="Lisa Ellis" userId="S::l.ellis@uwtsd.ac.uk::1e3b8b31-18a3-40b3-8e12-8230c5071370" providerId="AD" clId="Web-{D9CFC6CB-7EE1-AEBA-BC65-39D4C8F97C92}" dt="2024-11-20T11:14:07.377" v="158" actId="14100"/>
          <ac:cxnSpMkLst>
            <pc:docMk/>
            <pc:sldMk cId="4196725967" sldId="468"/>
            <ac:cxnSpMk id="10" creationId="{BE514744-A376-4191-3AD8-A5B6EF802E23}"/>
          </ac:cxnSpMkLst>
        </pc:cxnChg>
        <pc:cxnChg chg="add mod">
          <ac:chgData name="Lisa Ellis" userId="S::l.ellis@uwtsd.ac.uk::1e3b8b31-18a3-40b3-8e12-8230c5071370" providerId="AD" clId="Web-{D9CFC6CB-7EE1-AEBA-BC65-39D4C8F97C92}" dt="2024-11-20T11:14:12.955" v="159" actId="14100"/>
          <ac:cxnSpMkLst>
            <pc:docMk/>
            <pc:sldMk cId="4196725967" sldId="468"/>
            <ac:cxnSpMk id="11" creationId="{4D604511-5C90-1463-4056-3D28FBEBAAA6}"/>
          </ac:cxnSpMkLst>
        </pc:cxnChg>
      </pc:sldChg>
    </pc:docChg>
  </pc:docChgLst>
  <pc:docChgLst>
    <pc:chgData clId="Web-{7410B7F9-DD57-8292-2BAC-F0238303D0F1}"/>
    <pc:docChg chg="modSld">
      <pc:chgData name="" userId="" providerId="" clId="Web-{7410B7F9-DD57-8292-2BAC-F0238303D0F1}" dt="2025-02-25T09:47:02.580" v="0" actId="20577"/>
      <pc:docMkLst>
        <pc:docMk/>
      </pc:docMkLst>
      <pc:sldChg chg="modSp">
        <pc:chgData name="" userId="" providerId="" clId="Web-{7410B7F9-DD57-8292-2BAC-F0238303D0F1}" dt="2025-02-25T09:47:02.580" v="0" actId="20577"/>
        <pc:sldMkLst>
          <pc:docMk/>
          <pc:sldMk cId="3799625505" sldId="256"/>
        </pc:sldMkLst>
        <pc:spChg chg="mod">
          <ac:chgData name="" userId="" providerId="" clId="Web-{7410B7F9-DD57-8292-2BAC-F0238303D0F1}" dt="2025-02-25T09:47:02.580" v="0" actId="20577"/>
          <ac:spMkLst>
            <pc:docMk/>
            <pc:sldMk cId="3799625505" sldId="256"/>
            <ac:spMk id="3" creationId="{00000000-0000-0000-0000-000000000000}"/>
          </ac:spMkLst>
        </pc:spChg>
      </pc:sldChg>
    </pc:docChg>
  </pc:docChgLst>
  <pc:docChgLst>
    <pc:chgData name="Lisa Ellis" userId="S::l.ellis@uwtsd.ac.uk::1e3b8b31-18a3-40b3-8e12-8230c5071370" providerId="AD" clId="Web-{27A1ED14-0CF4-5A6E-7FF5-116CDD640AA3}"/>
    <pc:docChg chg="modSld">
      <pc:chgData name="Lisa Ellis" userId="S::l.ellis@uwtsd.ac.uk::1e3b8b31-18a3-40b3-8e12-8230c5071370" providerId="AD" clId="Web-{27A1ED14-0CF4-5A6E-7FF5-116CDD640AA3}" dt="2025-02-25T16:49:18.056" v="96" actId="1076"/>
      <pc:docMkLst>
        <pc:docMk/>
      </pc:docMkLst>
      <pc:sldChg chg="addSp delSp modSp">
        <pc:chgData name="Lisa Ellis" userId="S::l.ellis@uwtsd.ac.uk::1e3b8b31-18a3-40b3-8e12-8230c5071370" providerId="AD" clId="Web-{27A1ED14-0CF4-5A6E-7FF5-116CDD640AA3}" dt="2025-02-25T16:33:32.250" v="16" actId="1076"/>
        <pc:sldMkLst>
          <pc:docMk/>
          <pc:sldMk cId="3434817052" sldId="272"/>
        </pc:sldMkLst>
        <pc:spChg chg="mod">
          <ac:chgData name="Lisa Ellis" userId="S::l.ellis@uwtsd.ac.uk::1e3b8b31-18a3-40b3-8e12-8230c5071370" providerId="AD" clId="Web-{27A1ED14-0CF4-5A6E-7FF5-116CDD640AA3}" dt="2025-02-25T16:33:12.218" v="11" actId="14100"/>
          <ac:spMkLst>
            <pc:docMk/>
            <pc:sldMk cId="3434817052" sldId="272"/>
            <ac:spMk id="6" creationId="{BA6E26C4-32D9-23C9-EAEA-FBDE43588FCA}"/>
          </ac:spMkLst>
        </pc:spChg>
        <pc:spChg chg="mod ord">
          <ac:chgData name="Lisa Ellis" userId="S::l.ellis@uwtsd.ac.uk::1e3b8b31-18a3-40b3-8e12-8230c5071370" providerId="AD" clId="Web-{27A1ED14-0CF4-5A6E-7FF5-116CDD640AA3}" dt="2025-02-25T16:33:04.374" v="9" actId="1076"/>
          <ac:spMkLst>
            <pc:docMk/>
            <pc:sldMk cId="3434817052" sldId="272"/>
            <ac:spMk id="9" creationId="{5650F71A-2210-99DC-AA97-070597D48B63}"/>
          </ac:spMkLst>
        </pc:spChg>
        <pc:spChg chg="mod ord">
          <ac:chgData name="Lisa Ellis" userId="S::l.ellis@uwtsd.ac.uk::1e3b8b31-18a3-40b3-8e12-8230c5071370" providerId="AD" clId="Web-{27A1ED14-0CF4-5A6E-7FF5-116CDD640AA3}" dt="2025-02-25T16:33:25.109" v="15" actId="14100"/>
          <ac:spMkLst>
            <pc:docMk/>
            <pc:sldMk cId="3434817052" sldId="272"/>
            <ac:spMk id="10" creationId="{6591342D-DB70-45B5-14A6-50A4EA37B346}"/>
          </ac:spMkLst>
        </pc:spChg>
        <pc:spChg chg="mod">
          <ac:chgData name="Lisa Ellis" userId="S::l.ellis@uwtsd.ac.uk::1e3b8b31-18a3-40b3-8e12-8230c5071370" providerId="AD" clId="Web-{27A1ED14-0CF4-5A6E-7FF5-116CDD640AA3}" dt="2025-02-25T16:33:15.156" v="12" actId="1076"/>
          <ac:spMkLst>
            <pc:docMk/>
            <pc:sldMk cId="3434817052" sldId="272"/>
            <ac:spMk id="12" creationId="{3A0E6254-B092-CBC5-B4C4-AA40B41E167F}"/>
          </ac:spMkLst>
        </pc:spChg>
        <pc:spChg chg="mod">
          <ac:chgData name="Lisa Ellis" userId="S::l.ellis@uwtsd.ac.uk::1e3b8b31-18a3-40b3-8e12-8230c5071370" providerId="AD" clId="Web-{27A1ED14-0CF4-5A6E-7FF5-116CDD640AA3}" dt="2025-02-25T16:33:32.250" v="16" actId="1076"/>
          <ac:spMkLst>
            <pc:docMk/>
            <pc:sldMk cId="3434817052" sldId="272"/>
            <ac:spMk id="13" creationId="{76225C81-DF50-39CD-76A1-43B9253815B1}"/>
          </ac:spMkLst>
        </pc:spChg>
        <pc:picChg chg="del">
          <ac:chgData name="Lisa Ellis" userId="S::l.ellis@uwtsd.ac.uk::1e3b8b31-18a3-40b3-8e12-8230c5071370" providerId="AD" clId="Web-{27A1ED14-0CF4-5A6E-7FF5-116CDD640AA3}" dt="2025-02-25T16:32:14.622" v="1"/>
          <ac:picMkLst>
            <pc:docMk/>
            <pc:sldMk cId="3434817052" sldId="272"/>
            <ac:picMk id="3" creationId="{6E00C1CE-5F05-8B8B-1306-C0F93127E928}"/>
          </ac:picMkLst>
        </pc:picChg>
        <pc:picChg chg="add mod ord">
          <ac:chgData name="Lisa Ellis" userId="S::l.ellis@uwtsd.ac.uk::1e3b8b31-18a3-40b3-8e12-8230c5071370" providerId="AD" clId="Web-{27A1ED14-0CF4-5A6E-7FF5-116CDD640AA3}" dt="2025-02-25T16:32:59.796" v="8" actId="1076"/>
          <ac:picMkLst>
            <pc:docMk/>
            <pc:sldMk cId="3434817052" sldId="272"/>
            <ac:picMk id="4" creationId="{4BFDE626-D0EB-79B2-73D9-BEDFD7546F83}"/>
          </ac:picMkLst>
        </pc:picChg>
      </pc:sldChg>
      <pc:sldChg chg="modSp">
        <pc:chgData name="Lisa Ellis" userId="S::l.ellis@uwtsd.ac.uk::1e3b8b31-18a3-40b3-8e12-8230c5071370" providerId="AD" clId="Web-{27A1ED14-0CF4-5A6E-7FF5-116CDD640AA3}" dt="2025-02-25T16:34:42.691" v="29" actId="20577"/>
        <pc:sldMkLst>
          <pc:docMk/>
          <pc:sldMk cId="2290247851" sldId="372"/>
        </pc:sldMkLst>
        <pc:spChg chg="mod">
          <ac:chgData name="Lisa Ellis" userId="S::l.ellis@uwtsd.ac.uk::1e3b8b31-18a3-40b3-8e12-8230c5071370" providerId="AD" clId="Web-{27A1ED14-0CF4-5A6E-7FF5-116CDD640AA3}" dt="2025-02-25T16:34:42.691" v="29" actId="20577"/>
          <ac:spMkLst>
            <pc:docMk/>
            <pc:sldMk cId="2290247851" sldId="372"/>
            <ac:spMk id="5" creationId="{28DABF0E-7752-6DFD-B272-50BBA7641596}"/>
          </ac:spMkLst>
        </pc:spChg>
      </pc:sldChg>
      <pc:sldChg chg="addSp delSp modSp">
        <pc:chgData name="Lisa Ellis" userId="S::l.ellis@uwtsd.ac.uk::1e3b8b31-18a3-40b3-8e12-8230c5071370" providerId="AD" clId="Web-{27A1ED14-0CF4-5A6E-7FF5-116CDD640AA3}" dt="2025-02-25T16:49:18.056" v="96" actId="1076"/>
        <pc:sldMkLst>
          <pc:docMk/>
          <pc:sldMk cId="2392236723" sldId="467"/>
        </pc:sldMkLst>
        <pc:spChg chg="mod">
          <ac:chgData name="Lisa Ellis" userId="S::l.ellis@uwtsd.ac.uk::1e3b8b31-18a3-40b3-8e12-8230c5071370" providerId="AD" clId="Web-{27A1ED14-0CF4-5A6E-7FF5-116CDD640AA3}" dt="2025-02-25T16:41:56.709" v="42" actId="1076"/>
          <ac:spMkLst>
            <pc:docMk/>
            <pc:sldMk cId="2392236723" sldId="467"/>
            <ac:spMk id="13" creationId="{3952C592-AC5F-16AF-8A71-C3482181C9EC}"/>
          </ac:spMkLst>
        </pc:spChg>
        <pc:spChg chg="mod">
          <ac:chgData name="Lisa Ellis" userId="S::l.ellis@uwtsd.ac.uk::1e3b8b31-18a3-40b3-8e12-8230c5071370" providerId="AD" clId="Web-{27A1ED14-0CF4-5A6E-7FF5-116CDD640AA3}" dt="2025-02-25T16:49:18.056" v="96" actId="1076"/>
          <ac:spMkLst>
            <pc:docMk/>
            <pc:sldMk cId="2392236723" sldId="467"/>
            <ac:spMk id="15" creationId="{38F12D91-700B-40C4-AF72-2CA5DB7BA055}"/>
          </ac:spMkLst>
        </pc:spChg>
        <pc:spChg chg="mod">
          <ac:chgData name="Lisa Ellis" userId="S::l.ellis@uwtsd.ac.uk::1e3b8b31-18a3-40b3-8e12-8230c5071370" providerId="AD" clId="Web-{27A1ED14-0CF4-5A6E-7FF5-116CDD640AA3}" dt="2025-02-25T16:49:14.180" v="95" actId="1076"/>
          <ac:spMkLst>
            <pc:docMk/>
            <pc:sldMk cId="2392236723" sldId="467"/>
            <ac:spMk id="17" creationId="{C048DF62-F560-4F27-8B9D-4D6638756B5F}"/>
          </ac:spMkLst>
        </pc:spChg>
        <pc:spChg chg="mod">
          <ac:chgData name="Lisa Ellis" userId="S::l.ellis@uwtsd.ac.uk::1e3b8b31-18a3-40b3-8e12-8230c5071370" providerId="AD" clId="Web-{27A1ED14-0CF4-5A6E-7FF5-116CDD640AA3}" dt="2025-02-25T16:42:23.866" v="49" actId="1076"/>
          <ac:spMkLst>
            <pc:docMk/>
            <pc:sldMk cId="2392236723" sldId="467"/>
            <ac:spMk id="23" creationId="{C66335FF-6861-4FD4-A66C-11F4B0520E1D}"/>
          </ac:spMkLst>
        </pc:spChg>
        <pc:spChg chg="mod">
          <ac:chgData name="Lisa Ellis" userId="S::l.ellis@uwtsd.ac.uk::1e3b8b31-18a3-40b3-8e12-8230c5071370" providerId="AD" clId="Web-{27A1ED14-0CF4-5A6E-7FF5-116CDD640AA3}" dt="2025-02-25T16:45:28.280" v="76" actId="1076"/>
          <ac:spMkLst>
            <pc:docMk/>
            <pc:sldMk cId="2392236723" sldId="467"/>
            <ac:spMk id="24" creationId="{35F5F0BB-DD98-4AAA-97CF-8E5CA3CF5A69}"/>
          </ac:spMkLst>
        </pc:spChg>
        <pc:spChg chg="mod">
          <ac:chgData name="Lisa Ellis" userId="S::l.ellis@uwtsd.ac.uk::1e3b8b31-18a3-40b3-8e12-8230c5071370" providerId="AD" clId="Web-{27A1ED14-0CF4-5A6E-7FF5-116CDD640AA3}" dt="2025-02-25T16:46:56.253" v="92" actId="1076"/>
          <ac:spMkLst>
            <pc:docMk/>
            <pc:sldMk cId="2392236723" sldId="467"/>
            <ac:spMk id="31" creationId="{38A6FC50-05B3-446C-B133-35AD7002FE18}"/>
          </ac:spMkLst>
        </pc:spChg>
        <pc:spChg chg="mod">
          <ac:chgData name="Lisa Ellis" userId="S::l.ellis@uwtsd.ac.uk::1e3b8b31-18a3-40b3-8e12-8230c5071370" providerId="AD" clId="Web-{27A1ED14-0CF4-5A6E-7FF5-116CDD640AA3}" dt="2025-02-25T16:43:17.775" v="59" actId="1076"/>
          <ac:spMkLst>
            <pc:docMk/>
            <pc:sldMk cId="2392236723" sldId="467"/>
            <ac:spMk id="43" creationId="{C1A1C80D-0980-1ED7-EEC4-AAEC242D0ADF}"/>
          </ac:spMkLst>
        </pc:spChg>
        <pc:spChg chg="mod">
          <ac:chgData name="Lisa Ellis" userId="S::l.ellis@uwtsd.ac.uk::1e3b8b31-18a3-40b3-8e12-8230c5071370" providerId="AD" clId="Web-{27A1ED14-0CF4-5A6E-7FF5-116CDD640AA3}" dt="2025-02-25T16:45:56.844" v="80" actId="1076"/>
          <ac:spMkLst>
            <pc:docMk/>
            <pc:sldMk cId="2392236723" sldId="467"/>
            <ac:spMk id="50" creationId="{B124158C-9513-1AAF-02FF-CE577CC105BE}"/>
          </ac:spMkLst>
        </pc:spChg>
        <pc:picChg chg="add mod ord modCrop">
          <ac:chgData name="Lisa Ellis" userId="S::l.ellis@uwtsd.ac.uk::1e3b8b31-18a3-40b3-8e12-8230c5071370" providerId="AD" clId="Web-{27A1ED14-0CF4-5A6E-7FF5-116CDD640AA3}" dt="2025-02-25T16:44:40.169" v="71" actId="14100"/>
          <ac:picMkLst>
            <pc:docMk/>
            <pc:sldMk cId="2392236723" sldId="467"/>
            <ac:picMk id="4" creationId="{C45E4590-DF17-02E5-74B6-78E00E5FF97A}"/>
          </ac:picMkLst>
        </pc:picChg>
        <pc:picChg chg="del">
          <ac:chgData name="Lisa Ellis" userId="S::l.ellis@uwtsd.ac.uk::1e3b8b31-18a3-40b3-8e12-8230c5071370" providerId="AD" clId="Web-{27A1ED14-0CF4-5A6E-7FF5-116CDD640AA3}" dt="2025-02-25T16:40:37.284" v="30"/>
          <ac:picMkLst>
            <pc:docMk/>
            <pc:sldMk cId="2392236723" sldId="467"/>
            <ac:picMk id="6" creationId="{8DE510B2-4610-5F8C-87E1-332C9C179AAA}"/>
          </ac:picMkLst>
        </pc:picChg>
        <pc:cxnChg chg="mod">
          <ac:chgData name="Lisa Ellis" userId="S::l.ellis@uwtsd.ac.uk::1e3b8b31-18a3-40b3-8e12-8230c5071370" providerId="AD" clId="Web-{27A1ED14-0CF4-5A6E-7FF5-116CDD640AA3}" dt="2025-02-25T16:44:53.107" v="72" actId="14100"/>
          <ac:cxnSpMkLst>
            <pc:docMk/>
            <pc:sldMk cId="2392236723" sldId="467"/>
            <ac:cxnSpMk id="7" creationId="{594EBC8A-079B-8A2C-901F-C6E95A408650}"/>
          </ac:cxnSpMkLst>
        </pc:cxnChg>
        <pc:cxnChg chg="del mod">
          <ac:chgData name="Lisa Ellis" userId="S::l.ellis@uwtsd.ac.uk::1e3b8b31-18a3-40b3-8e12-8230c5071370" providerId="AD" clId="Web-{27A1ED14-0CF4-5A6E-7FF5-116CDD640AA3}" dt="2025-02-25T16:44:34.903" v="70"/>
          <ac:cxnSpMkLst>
            <pc:docMk/>
            <pc:sldMk cId="2392236723" sldId="467"/>
            <ac:cxnSpMk id="8" creationId="{6F383C2E-05CC-4919-B29F-492F8FA958FA}"/>
          </ac:cxnSpMkLst>
        </pc:cxnChg>
        <pc:cxnChg chg="del mod">
          <ac:chgData name="Lisa Ellis" userId="S::l.ellis@uwtsd.ac.uk::1e3b8b31-18a3-40b3-8e12-8230c5071370" providerId="AD" clId="Web-{27A1ED14-0CF4-5A6E-7FF5-116CDD640AA3}" dt="2025-02-25T16:44:05.683" v="66"/>
          <ac:cxnSpMkLst>
            <pc:docMk/>
            <pc:sldMk cId="2392236723" sldId="467"/>
            <ac:cxnSpMk id="10" creationId="{19F7AC74-39A3-4F47-B15B-894FCEB7CFB4}"/>
          </ac:cxnSpMkLst>
        </pc:cxnChg>
        <pc:cxnChg chg="add mod">
          <ac:chgData name="Lisa Ellis" userId="S::l.ellis@uwtsd.ac.uk::1e3b8b31-18a3-40b3-8e12-8230c5071370" providerId="AD" clId="Web-{27A1ED14-0CF4-5A6E-7FF5-116CDD640AA3}" dt="2025-02-25T16:46:49.737" v="91" actId="1076"/>
          <ac:cxnSpMkLst>
            <pc:docMk/>
            <pc:sldMk cId="2392236723" sldId="467"/>
            <ac:cxnSpMk id="11" creationId="{036D5B8C-B18A-F761-AF29-AC4B9514FB15}"/>
          </ac:cxnSpMkLst>
        </pc:cxnChg>
        <pc:cxnChg chg="mod">
          <ac:chgData name="Lisa Ellis" userId="S::l.ellis@uwtsd.ac.uk::1e3b8b31-18a3-40b3-8e12-8230c5071370" providerId="AD" clId="Web-{27A1ED14-0CF4-5A6E-7FF5-116CDD640AA3}" dt="2025-02-25T16:48:57.258" v="93" actId="14100"/>
          <ac:cxnSpMkLst>
            <pc:docMk/>
            <pc:sldMk cId="2392236723" sldId="467"/>
            <ac:cxnSpMk id="12" creationId="{2958D3DC-FEE5-4269-BA45-D299D34FBDF8}"/>
          </ac:cxnSpMkLst>
        </pc:cxnChg>
        <pc:cxnChg chg="mod">
          <ac:chgData name="Lisa Ellis" userId="S::l.ellis@uwtsd.ac.uk::1e3b8b31-18a3-40b3-8e12-8230c5071370" providerId="AD" clId="Web-{27A1ED14-0CF4-5A6E-7FF5-116CDD640AA3}" dt="2025-02-25T16:42:09.960" v="46" actId="1076"/>
          <ac:cxnSpMkLst>
            <pc:docMk/>
            <pc:sldMk cId="2392236723" sldId="467"/>
            <ac:cxnSpMk id="14" creationId="{94F7CEB5-8A9E-46A0-8E0D-EF1F288539BD}"/>
          </ac:cxnSpMkLst>
        </pc:cxnChg>
        <pc:cxnChg chg="mod">
          <ac:chgData name="Lisa Ellis" userId="S::l.ellis@uwtsd.ac.uk::1e3b8b31-18a3-40b3-8e12-8230c5071370" providerId="AD" clId="Web-{27A1ED14-0CF4-5A6E-7FF5-116CDD640AA3}" dt="2025-02-25T16:42:19.272" v="48" actId="14100"/>
          <ac:cxnSpMkLst>
            <pc:docMk/>
            <pc:sldMk cId="2392236723" sldId="467"/>
            <ac:cxnSpMk id="20" creationId="{6479A81C-03B6-460D-88AC-C0B9C5479BDA}"/>
          </ac:cxnSpMkLst>
        </pc:cxnChg>
        <pc:cxnChg chg="mod">
          <ac:chgData name="Lisa Ellis" userId="S::l.ellis@uwtsd.ac.uk::1e3b8b31-18a3-40b3-8e12-8230c5071370" providerId="AD" clId="Web-{27A1ED14-0CF4-5A6E-7FF5-116CDD640AA3}" dt="2025-02-25T16:49:10.118" v="94" actId="14100"/>
          <ac:cxnSpMkLst>
            <pc:docMk/>
            <pc:sldMk cId="2392236723" sldId="467"/>
            <ac:cxnSpMk id="21" creationId="{DFE8A6FF-94EA-4AAE-9C68-CDE7D9730DA3}"/>
          </ac:cxnSpMkLst>
        </pc:cxnChg>
        <pc:cxnChg chg="mod">
          <ac:chgData name="Lisa Ellis" userId="S::l.ellis@uwtsd.ac.uk::1e3b8b31-18a3-40b3-8e12-8230c5071370" providerId="AD" clId="Web-{27A1ED14-0CF4-5A6E-7FF5-116CDD640AA3}" dt="2025-02-25T16:45:25.093" v="75" actId="14100"/>
          <ac:cxnSpMkLst>
            <pc:docMk/>
            <pc:sldMk cId="2392236723" sldId="467"/>
            <ac:cxnSpMk id="25" creationId="{EC80231E-B423-469A-8892-A870816253D4}"/>
          </ac:cxnSpMkLst>
        </pc:cxnChg>
        <pc:cxnChg chg="mod">
          <ac:chgData name="Lisa Ellis" userId="S::l.ellis@uwtsd.ac.uk::1e3b8b31-18a3-40b3-8e12-8230c5071370" providerId="AD" clId="Web-{27A1ED14-0CF4-5A6E-7FF5-116CDD640AA3}" dt="2025-02-25T16:45:34.531" v="77" actId="14100"/>
          <ac:cxnSpMkLst>
            <pc:docMk/>
            <pc:sldMk cId="2392236723" sldId="467"/>
            <ac:cxnSpMk id="39" creationId="{337674A1-8088-0ADB-CE92-78228A94BC89}"/>
          </ac:cxnSpMkLst>
        </pc:cxnChg>
        <pc:cxnChg chg="mod">
          <ac:chgData name="Lisa Ellis" userId="S::l.ellis@uwtsd.ac.uk::1e3b8b31-18a3-40b3-8e12-8230c5071370" providerId="AD" clId="Web-{27A1ED14-0CF4-5A6E-7FF5-116CDD640AA3}" dt="2025-02-25T16:45:50.766" v="79" actId="14100"/>
          <ac:cxnSpMkLst>
            <pc:docMk/>
            <pc:sldMk cId="2392236723" sldId="467"/>
            <ac:cxnSpMk id="51" creationId="{95C55DB3-7433-FE0F-8944-99566CA13611}"/>
          </ac:cxnSpMkLst>
        </pc:cxnChg>
      </pc:sldChg>
      <pc:sldChg chg="modSp">
        <pc:chgData name="Lisa Ellis" userId="S::l.ellis@uwtsd.ac.uk::1e3b8b31-18a3-40b3-8e12-8230c5071370" providerId="AD" clId="Web-{27A1ED14-0CF4-5A6E-7FF5-116CDD640AA3}" dt="2025-02-25T16:33:54.626" v="20" actId="14100"/>
        <pc:sldMkLst>
          <pc:docMk/>
          <pc:sldMk cId="3042765004" sldId="473"/>
        </pc:sldMkLst>
        <pc:spChg chg="mod">
          <ac:chgData name="Lisa Ellis" userId="S::l.ellis@uwtsd.ac.uk::1e3b8b31-18a3-40b3-8e12-8230c5071370" providerId="AD" clId="Web-{27A1ED14-0CF4-5A6E-7FF5-116CDD640AA3}" dt="2025-02-25T16:33:54.626" v="20" actId="14100"/>
          <ac:spMkLst>
            <pc:docMk/>
            <pc:sldMk cId="3042765004" sldId="473"/>
            <ac:spMk id="16" creationId="{2D267D29-48A8-DE54-2E45-92CA7817B67F}"/>
          </ac:spMkLst>
        </pc:spChg>
        <pc:spChg chg="mod ord">
          <ac:chgData name="Lisa Ellis" userId="S::l.ellis@uwtsd.ac.uk::1e3b8b31-18a3-40b3-8e12-8230c5071370" providerId="AD" clId="Web-{27A1ED14-0CF4-5A6E-7FF5-116CDD640AA3}" dt="2025-02-25T16:33:48.360" v="18"/>
          <ac:spMkLst>
            <pc:docMk/>
            <pc:sldMk cId="3042765004" sldId="473"/>
            <ac:spMk id="17" creationId="{F3897CF6-6521-A280-F43C-E52D4BB2EF74}"/>
          </ac:spMkLst>
        </pc:spChg>
      </pc:sldChg>
    </pc:docChg>
  </pc:docChgLst>
  <pc:docChgLst>
    <pc:chgData name="Lisa Ellis" userId="S::l.ellis@uwtsd.ac.uk::1e3b8b31-18a3-40b3-8e12-8230c5071370" providerId="AD" clId="Web-{7EA0D717-AE97-27EC-8E1A-122FF30B4E24}"/>
    <pc:docChg chg="modSld sldOrd">
      <pc:chgData name="Lisa Ellis" userId="S::l.ellis@uwtsd.ac.uk::1e3b8b31-18a3-40b3-8e12-8230c5071370" providerId="AD" clId="Web-{7EA0D717-AE97-27EC-8E1A-122FF30B4E24}" dt="2024-11-07T14:47:56.758" v="17"/>
      <pc:docMkLst>
        <pc:docMk/>
      </pc:docMkLst>
      <pc:sldChg chg="ord">
        <pc:chgData name="Lisa Ellis" userId="S::l.ellis@uwtsd.ac.uk::1e3b8b31-18a3-40b3-8e12-8230c5071370" providerId="AD" clId="Web-{7EA0D717-AE97-27EC-8E1A-122FF30B4E24}" dt="2024-11-07T14:46:17.266" v="1"/>
        <pc:sldMkLst>
          <pc:docMk/>
          <pc:sldMk cId="2970366845" sldId="266"/>
        </pc:sldMkLst>
      </pc:sldChg>
      <pc:sldChg chg="modSp">
        <pc:chgData name="Lisa Ellis" userId="S::l.ellis@uwtsd.ac.uk::1e3b8b31-18a3-40b3-8e12-8230c5071370" providerId="AD" clId="Web-{7EA0D717-AE97-27EC-8E1A-122FF30B4E24}" dt="2024-11-07T14:47:00.582" v="9" actId="20577"/>
        <pc:sldMkLst>
          <pc:docMk/>
          <pc:sldMk cId="4276117103" sldId="267"/>
        </pc:sldMkLst>
        <pc:spChg chg="mod">
          <ac:chgData name="Lisa Ellis" userId="S::l.ellis@uwtsd.ac.uk::1e3b8b31-18a3-40b3-8e12-8230c5071370" providerId="AD" clId="Web-{7EA0D717-AE97-27EC-8E1A-122FF30B4E24}" dt="2024-11-07T14:47:00.582" v="9" actId="20577"/>
          <ac:spMkLst>
            <pc:docMk/>
            <pc:sldMk cId="4276117103" sldId="267"/>
            <ac:spMk id="5" creationId="{A91A19DF-9249-9386-1DD6-ADD39815E080}"/>
          </ac:spMkLst>
        </pc:spChg>
      </pc:sldChg>
      <pc:sldChg chg="ord">
        <pc:chgData name="Lisa Ellis" userId="S::l.ellis@uwtsd.ac.uk::1e3b8b31-18a3-40b3-8e12-8230c5071370" providerId="AD" clId="Web-{7EA0D717-AE97-27EC-8E1A-122FF30B4E24}" dt="2024-11-07T14:46:16.032" v="0"/>
        <pc:sldMkLst>
          <pc:docMk/>
          <pc:sldMk cId="3899781690" sldId="458"/>
        </pc:sldMkLst>
      </pc:sldChg>
      <pc:sldChg chg="modSp">
        <pc:chgData name="Lisa Ellis" userId="S::l.ellis@uwtsd.ac.uk::1e3b8b31-18a3-40b3-8e12-8230c5071370" providerId="AD" clId="Web-{7EA0D717-AE97-27EC-8E1A-122FF30B4E24}" dt="2024-11-07T14:47:56.758" v="17"/>
        <pc:sldMkLst>
          <pc:docMk/>
          <pc:sldMk cId="2233925295" sldId="464"/>
        </pc:sldMkLst>
        <pc:spChg chg="mod">
          <ac:chgData name="Lisa Ellis" userId="S::l.ellis@uwtsd.ac.uk::1e3b8b31-18a3-40b3-8e12-8230c5071370" providerId="AD" clId="Web-{7EA0D717-AE97-27EC-8E1A-122FF30B4E24}" dt="2024-11-07T14:47:27.771" v="12" actId="14100"/>
          <ac:spMkLst>
            <pc:docMk/>
            <pc:sldMk cId="2233925295" sldId="464"/>
            <ac:spMk id="5" creationId="{02AC35B8-133C-9F05-11A1-D17764AD7C35}"/>
          </ac:spMkLst>
        </pc:spChg>
        <pc:spChg chg="mod">
          <ac:chgData name="Lisa Ellis" userId="S::l.ellis@uwtsd.ac.uk::1e3b8b31-18a3-40b3-8e12-8230c5071370" providerId="AD" clId="Web-{7EA0D717-AE97-27EC-8E1A-122FF30B4E24}" dt="2024-11-07T14:47:32.506" v="13" actId="1076"/>
          <ac:spMkLst>
            <pc:docMk/>
            <pc:sldMk cId="2233925295" sldId="464"/>
            <ac:spMk id="6" creationId="{42494351-7943-CE8D-592C-270581E8B40E}"/>
          </ac:spMkLst>
        </pc:spChg>
        <pc:picChg chg="mod">
          <ac:chgData name="Lisa Ellis" userId="S::l.ellis@uwtsd.ac.uk::1e3b8b31-18a3-40b3-8e12-8230c5071370" providerId="AD" clId="Web-{7EA0D717-AE97-27EC-8E1A-122FF30B4E24}" dt="2024-11-07T14:47:56.758" v="17"/>
          <ac:picMkLst>
            <pc:docMk/>
            <pc:sldMk cId="2233925295" sldId="464"/>
            <ac:picMk id="7" creationId="{4615DB7B-9257-56BB-5F0A-C43AEC01DB60}"/>
          </ac:picMkLst>
        </pc:picChg>
      </pc:sldChg>
    </pc:docChg>
  </pc:docChgLst>
  <pc:docChgLst>
    <pc:chgData name="Lisa Ellis" userId="S::l.ellis@uwtsd.ac.uk::1e3b8b31-18a3-40b3-8e12-8230c5071370" providerId="AD" clId="Web-{F6BDAC9C-342E-FD43-23C0-785FEAAB0CCB}"/>
    <pc:docChg chg="addSld modSld sldOrd">
      <pc:chgData name="Lisa Ellis" userId="S::l.ellis@uwtsd.ac.uk::1e3b8b31-18a3-40b3-8e12-8230c5071370" providerId="AD" clId="Web-{F6BDAC9C-342E-FD43-23C0-785FEAAB0CCB}" dt="2024-11-07T08:46:03.187" v="12"/>
      <pc:docMkLst>
        <pc:docMk/>
      </pc:docMkLst>
      <pc:sldChg chg="add">
        <pc:chgData name="Lisa Ellis" userId="S::l.ellis@uwtsd.ac.uk::1e3b8b31-18a3-40b3-8e12-8230c5071370" providerId="AD" clId="Web-{F6BDAC9C-342E-FD43-23C0-785FEAAB0CCB}" dt="2024-11-07T08:36:10.108" v="2"/>
        <pc:sldMkLst>
          <pc:docMk/>
          <pc:sldMk cId="3612459316" sldId="260"/>
        </pc:sldMkLst>
      </pc:sldChg>
      <pc:sldChg chg="add">
        <pc:chgData name="Lisa Ellis" userId="S::l.ellis@uwtsd.ac.uk::1e3b8b31-18a3-40b3-8e12-8230c5071370" providerId="AD" clId="Web-{F6BDAC9C-342E-FD43-23C0-785FEAAB0CCB}" dt="2024-11-07T08:33:59.994" v="0"/>
        <pc:sldMkLst>
          <pc:docMk/>
          <pc:sldMk cId="3395750555" sldId="263"/>
        </pc:sldMkLst>
      </pc:sldChg>
      <pc:sldChg chg="add">
        <pc:chgData name="Lisa Ellis" userId="S::l.ellis@uwtsd.ac.uk::1e3b8b31-18a3-40b3-8e12-8230c5071370" providerId="AD" clId="Web-{F6BDAC9C-342E-FD43-23C0-785FEAAB0CCB}" dt="2024-11-07T08:34:49.090" v="1"/>
        <pc:sldMkLst>
          <pc:docMk/>
          <pc:sldMk cId="4075501085" sldId="264"/>
        </pc:sldMkLst>
      </pc:sldChg>
      <pc:sldChg chg="modSp">
        <pc:chgData name="Lisa Ellis" userId="S::l.ellis@uwtsd.ac.uk::1e3b8b31-18a3-40b3-8e12-8230c5071370" providerId="AD" clId="Web-{F6BDAC9C-342E-FD43-23C0-785FEAAB0CCB}" dt="2024-11-07T08:43:47.605" v="10" actId="20577"/>
        <pc:sldMkLst>
          <pc:docMk/>
          <pc:sldMk cId="4276117103" sldId="267"/>
        </pc:sldMkLst>
        <pc:spChg chg="mod">
          <ac:chgData name="Lisa Ellis" userId="S::l.ellis@uwtsd.ac.uk::1e3b8b31-18a3-40b3-8e12-8230c5071370" providerId="AD" clId="Web-{F6BDAC9C-342E-FD43-23C0-785FEAAB0CCB}" dt="2024-11-07T08:43:47.605" v="10" actId="20577"/>
          <ac:spMkLst>
            <pc:docMk/>
            <pc:sldMk cId="4276117103" sldId="267"/>
            <ac:spMk id="5" creationId="{A91A19DF-9249-9386-1DD6-ADD39815E080}"/>
          </ac:spMkLst>
        </pc:spChg>
      </pc:sldChg>
      <pc:sldChg chg="add">
        <pc:chgData name="Lisa Ellis" userId="S::l.ellis@uwtsd.ac.uk::1e3b8b31-18a3-40b3-8e12-8230c5071370" providerId="AD" clId="Web-{F6BDAC9C-342E-FD43-23C0-785FEAAB0CCB}" dt="2024-11-07T08:36:56.687" v="3"/>
        <pc:sldMkLst>
          <pc:docMk/>
          <pc:sldMk cId="656812370" sldId="311"/>
        </pc:sldMkLst>
      </pc:sldChg>
      <pc:sldChg chg="ord">
        <pc:chgData name="Lisa Ellis" userId="S::l.ellis@uwtsd.ac.uk::1e3b8b31-18a3-40b3-8e12-8230c5071370" providerId="AD" clId="Web-{F6BDAC9C-342E-FD43-23C0-785FEAAB0CCB}" dt="2024-11-07T08:46:03.187" v="12"/>
        <pc:sldMkLst>
          <pc:docMk/>
          <pc:sldMk cId="1729552374" sldId="36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FA20D9-83A1-42A1-A2FF-F3391756EFC4}"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A7AC73AC-2B1F-40FF-8594-C991D3227F13}">
      <dgm:prSet/>
      <dgm:spPr/>
      <dgm:t>
        <a:bodyPr/>
        <a:lstStyle/>
        <a:p>
          <a:r>
            <a:rPr lang="en-GB"/>
            <a:t>What do you already know?</a:t>
          </a:r>
          <a:endParaRPr lang="en-US"/>
        </a:p>
      </dgm:t>
    </dgm:pt>
    <dgm:pt modelId="{C9EBEA37-368E-4D65-85FC-B71C066A6791}" type="parTrans" cxnId="{7DF7262D-1ED5-4B9F-A780-45F16759B616}">
      <dgm:prSet/>
      <dgm:spPr/>
      <dgm:t>
        <a:bodyPr/>
        <a:lstStyle/>
        <a:p>
          <a:endParaRPr lang="en-US"/>
        </a:p>
      </dgm:t>
    </dgm:pt>
    <dgm:pt modelId="{5F9B6577-C045-4289-B3D3-96A39524B1E6}" type="sibTrans" cxnId="{7DF7262D-1ED5-4B9F-A780-45F16759B616}">
      <dgm:prSet/>
      <dgm:spPr/>
      <dgm:t>
        <a:bodyPr/>
        <a:lstStyle/>
        <a:p>
          <a:endParaRPr lang="en-US"/>
        </a:p>
      </dgm:t>
    </dgm:pt>
    <dgm:pt modelId="{04D0C509-44ED-437E-ACA2-418A8A083FD2}">
      <dgm:prSet/>
      <dgm:spPr/>
      <dgm:t>
        <a:bodyPr/>
        <a:lstStyle/>
        <a:p>
          <a:r>
            <a:rPr lang="en-GB"/>
            <a:t>What do you need to find out?</a:t>
          </a:r>
          <a:endParaRPr lang="en-US"/>
        </a:p>
      </dgm:t>
    </dgm:pt>
    <dgm:pt modelId="{142BAAA4-4624-42A3-8839-2D2A66187157}" type="parTrans" cxnId="{003F22CF-8876-443D-8E7D-BC89C5815CF9}">
      <dgm:prSet/>
      <dgm:spPr/>
      <dgm:t>
        <a:bodyPr/>
        <a:lstStyle/>
        <a:p>
          <a:endParaRPr lang="en-US"/>
        </a:p>
      </dgm:t>
    </dgm:pt>
    <dgm:pt modelId="{2ADB68F3-D7FE-46D5-B687-766E12A68AD6}" type="sibTrans" cxnId="{003F22CF-8876-443D-8E7D-BC89C5815CF9}">
      <dgm:prSet/>
      <dgm:spPr/>
      <dgm:t>
        <a:bodyPr/>
        <a:lstStyle/>
        <a:p>
          <a:endParaRPr lang="en-US"/>
        </a:p>
      </dgm:t>
    </dgm:pt>
    <dgm:pt modelId="{118E3159-5E15-46B7-96C7-3E5D388A72B5}">
      <dgm:prSet/>
      <dgm:spPr/>
      <dgm:t>
        <a:bodyPr/>
        <a:lstStyle/>
        <a:p>
          <a:r>
            <a:rPr lang="en-GB"/>
            <a:t>What are the main key concepts?</a:t>
          </a:r>
          <a:endParaRPr lang="en-US"/>
        </a:p>
      </dgm:t>
    </dgm:pt>
    <dgm:pt modelId="{5EF2FDAD-74AA-4781-9921-91B20F624EF4}" type="parTrans" cxnId="{D43BF2B1-86B0-4B70-843B-CC57E90F8123}">
      <dgm:prSet/>
      <dgm:spPr/>
      <dgm:t>
        <a:bodyPr/>
        <a:lstStyle/>
        <a:p>
          <a:endParaRPr lang="en-US"/>
        </a:p>
      </dgm:t>
    </dgm:pt>
    <dgm:pt modelId="{4B6B328A-889F-4164-A1C4-2BAA87E04922}" type="sibTrans" cxnId="{D43BF2B1-86B0-4B70-843B-CC57E90F8123}">
      <dgm:prSet/>
      <dgm:spPr/>
      <dgm:t>
        <a:bodyPr/>
        <a:lstStyle/>
        <a:p>
          <a:endParaRPr lang="en-US"/>
        </a:p>
      </dgm:t>
    </dgm:pt>
    <dgm:pt modelId="{7A913A2D-E28D-4B7F-9300-26D4AB12E919}">
      <dgm:prSet/>
      <dgm:spPr/>
      <dgm:t>
        <a:bodyPr/>
        <a:lstStyle/>
        <a:p>
          <a:r>
            <a:rPr lang="en-GB"/>
            <a:t>What key words will you use?</a:t>
          </a:r>
          <a:endParaRPr lang="en-US"/>
        </a:p>
      </dgm:t>
    </dgm:pt>
    <dgm:pt modelId="{98F3A7C6-C3B8-4FD5-9007-C36EAB0E0285}" type="parTrans" cxnId="{57C0EA83-3B07-44AB-B7F5-43DC1E8002DF}">
      <dgm:prSet/>
      <dgm:spPr/>
      <dgm:t>
        <a:bodyPr/>
        <a:lstStyle/>
        <a:p>
          <a:endParaRPr lang="en-US"/>
        </a:p>
      </dgm:t>
    </dgm:pt>
    <dgm:pt modelId="{4C6E5530-392C-4B11-AFF5-D496FF4B9A26}" type="sibTrans" cxnId="{57C0EA83-3B07-44AB-B7F5-43DC1E8002DF}">
      <dgm:prSet/>
      <dgm:spPr/>
      <dgm:t>
        <a:bodyPr/>
        <a:lstStyle/>
        <a:p>
          <a:endParaRPr lang="en-US"/>
        </a:p>
      </dgm:t>
    </dgm:pt>
    <dgm:pt modelId="{1CC4EBE2-8C45-47D9-AC87-A2A2A169EDB7}">
      <dgm:prSet/>
      <dgm:spPr/>
      <dgm:t>
        <a:bodyPr/>
        <a:lstStyle/>
        <a:p>
          <a:r>
            <a:rPr lang="en-GB"/>
            <a:t>How will you combine them?</a:t>
          </a:r>
          <a:endParaRPr lang="en-US"/>
        </a:p>
      </dgm:t>
    </dgm:pt>
    <dgm:pt modelId="{61BFEB68-0207-4655-9ABB-9B7E0514D4C5}" type="parTrans" cxnId="{739B2824-4E07-4E25-A10A-4F97FDEE2397}">
      <dgm:prSet/>
      <dgm:spPr/>
      <dgm:t>
        <a:bodyPr/>
        <a:lstStyle/>
        <a:p>
          <a:endParaRPr lang="en-US"/>
        </a:p>
      </dgm:t>
    </dgm:pt>
    <dgm:pt modelId="{B54BC6AC-7A02-4DFA-83A8-9468EBD85B4E}" type="sibTrans" cxnId="{739B2824-4E07-4E25-A10A-4F97FDEE2397}">
      <dgm:prSet/>
      <dgm:spPr/>
      <dgm:t>
        <a:bodyPr/>
        <a:lstStyle/>
        <a:p>
          <a:endParaRPr lang="en-US"/>
        </a:p>
      </dgm:t>
    </dgm:pt>
    <dgm:pt modelId="{662F9531-59BC-426F-9CA5-F3681DF798A3}" type="pres">
      <dgm:prSet presAssocID="{6AFA20D9-83A1-42A1-A2FF-F3391756EFC4}" presName="vert0" presStyleCnt="0">
        <dgm:presLayoutVars>
          <dgm:dir/>
          <dgm:animOne val="branch"/>
          <dgm:animLvl val="lvl"/>
        </dgm:presLayoutVars>
      </dgm:prSet>
      <dgm:spPr/>
    </dgm:pt>
    <dgm:pt modelId="{60290370-6AFC-4476-9A79-833EF0FD2277}" type="pres">
      <dgm:prSet presAssocID="{A7AC73AC-2B1F-40FF-8594-C991D3227F13}" presName="thickLine" presStyleLbl="alignNode1" presStyleIdx="0" presStyleCnt="5"/>
      <dgm:spPr/>
    </dgm:pt>
    <dgm:pt modelId="{1CA084A7-CF54-4ACD-9FD6-6F83E5FB51FD}" type="pres">
      <dgm:prSet presAssocID="{A7AC73AC-2B1F-40FF-8594-C991D3227F13}" presName="horz1" presStyleCnt="0"/>
      <dgm:spPr/>
    </dgm:pt>
    <dgm:pt modelId="{F35CF778-7EB2-47E0-B1FF-4C62EE86709E}" type="pres">
      <dgm:prSet presAssocID="{A7AC73AC-2B1F-40FF-8594-C991D3227F13}" presName="tx1" presStyleLbl="revTx" presStyleIdx="0" presStyleCnt="5"/>
      <dgm:spPr/>
    </dgm:pt>
    <dgm:pt modelId="{9117E518-4D2D-4425-8EF1-B2265F92AC43}" type="pres">
      <dgm:prSet presAssocID="{A7AC73AC-2B1F-40FF-8594-C991D3227F13}" presName="vert1" presStyleCnt="0"/>
      <dgm:spPr/>
    </dgm:pt>
    <dgm:pt modelId="{AA0859B4-6F96-4FF4-87AD-A95DA8116C70}" type="pres">
      <dgm:prSet presAssocID="{04D0C509-44ED-437E-ACA2-418A8A083FD2}" presName="thickLine" presStyleLbl="alignNode1" presStyleIdx="1" presStyleCnt="5"/>
      <dgm:spPr/>
    </dgm:pt>
    <dgm:pt modelId="{02A0BA3A-7FF7-42DF-B354-470FE7EC1C71}" type="pres">
      <dgm:prSet presAssocID="{04D0C509-44ED-437E-ACA2-418A8A083FD2}" presName="horz1" presStyleCnt="0"/>
      <dgm:spPr/>
    </dgm:pt>
    <dgm:pt modelId="{69B51D22-235A-418D-BBC1-B890ECFF2E8B}" type="pres">
      <dgm:prSet presAssocID="{04D0C509-44ED-437E-ACA2-418A8A083FD2}" presName="tx1" presStyleLbl="revTx" presStyleIdx="1" presStyleCnt="5"/>
      <dgm:spPr/>
    </dgm:pt>
    <dgm:pt modelId="{CC06291E-57FC-4DEB-AF59-FE18B09D054A}" type="pres">
      <dgm:prSet presAssocID="{04D0C509-44ED-437E-ACA2-418A8A083FD2}" presName="vert1" presStyleCnt="0"/>
      <dgm:spPr/>
    </dgm:pt>
    <dgm:pt modelId="{EA3FB3EE-58A6-4C71-A7C8-7F2842569FA7}" type="pres">
      <dgm:prSet presAssocID="{118E3159-5E15-46B7-96C7-3E5D388A72B5}" presName="thickLine" presStyleLbl="alignNode1" presStyleIdx="2" presStyleCnt="5"/>
      <dgm:spPr/>
    </dgm:pt>
    <dgm:pt modelId="{420F5E1E-D7DF-464F-9AFC-83D3CD801143}" type="pres">
      <dgm:prSet presAssocID="{118E3159-5E15-46B7-96C7-3E5D388A72B5}" presName="horz1" presStyleCnt="0"/>
      <dgm:spPr/>
    </dgm:pt>
    <dgm:pt modelId="{23D822FB-6181-4DB7-ADED-44D04488B219}" type="pres">
      <dgm:prSet presAssocID="{118E3159-5E15-46B7-96C7-3E5D388A72B5}" presName="tx1" presStyleLbl="revTx" presStyleIdx="2" presStyleCnt="5"/>
      <dgm:spPr/>
    </dgm:pt>
    <dgm:pt modelId="{39CE5F5B-B984-4E05-B55B-C7A70631EED7}" type="pres">
      <dgm:prSet presAssocID="{118E3159-5E15-46B7-96C7-3E5D388A72B5}" presName="vert1" presStyleCnt="0"/>
      <dgm:spPr/>
    </dgm:pt>
    <dgm:pt modelId="{FA37F1D6-60BE-47AD-8C92-30731AE6D79F}" type="pres">
      <dgm:prSet presAssocID="{7A913A2D-E28D-4B7F-9300-26D4AB12E919}" presName="thickLine" presStyleLbl="alignNode1" presStyleIdx="3" presStyleCnt="5"/>
      <dgm:spPr/>
    </dgm:pt>
    <dgm:pt modelId="{8E2A0CF9-9DA0-41B7-9FD8-99D50829D81A}" type="pres">
      <dgm:prSet presAssocID="{7A913A2D-E28D-4B7F-9300-26D4AB12E919}" presName="horz1" presStyleCnt="0"/>
      <dgm:spPr/>
    </dgm:pt>
    <dgm:pt modelId="{C5F561A0-9776-4CDF-81F2-FB8BEC96A3B7}" type="pres">
      <dgm:prSet presAssocID="{7A913A2D-E28D-4B7F-9300-26D4AB12E919}" presName="tx1" presStyleLbl="revTx" presStyleIdx="3" presStyleCnt="5"/>
      <dgm:spPr/>
    </dgm:pt>
    <dgm:pt modelId="{C084A5B0-904D-4702-8A8E-8A4A5C8586FD}" type="pres">
      <dgm:prSet presAssocID="{7A913A2D-E28D-4B7F-9300-26D4AB12E919}" presName="vert1" presStyleCnt="0"/>
      <dgm:spPr/>
    </dgm:pt>
    <dgm:pt modelId="{567F4110-C037-4FEE-B62C-791CC5BE2159}" type="pres">
      <dgm:prSet presAssocID="{1CC4EBE2-8C45-47D9-AC87-A2A2A169EDB7}" presName="thickLine" presStyleLbl="alignNode1" presStyleIdx="4" presStyleCnt="5"/>
      <dgm:spPr/>
    </dgm:pt>
    <dgm:pt modelId="{F099FD59-5989-46AE-9F8C-3B120B53E80B}" type="pres">
      <dgm:prSet presAssocID="{1CC4EBE2-8C45-47D9-AC87-A2A2A169EDB7}" presName="horz1" presStyleCnt="0"/>
      <dgm:spPr/>
    </dgm:pt>
    <dgm:pt modelId="{4EEFE0A5-4059-4E78-8B57-458BC38F6419}" type="pres">
      <dgm:prSet presAssocID="{1CC4EBE2-8C45-47D9-AC87-A2A2A169EDB7}" presName="tx1" presStyleLbl="revTx" presStyleIdx="4" presStyleCnt="5"/>
      <dgm:spPr/>
    </dgm:pt>
    <dgm:pt modelId="{3EF2215A-0790-4C38-BBD1-7E4315DB52C8}" type="pres">
      <dgm:prSet presAssocID="{1CC4EBE2-8C45-47D9-AC87-A2A2A169EDB7}" presName="vert1" presStyleCnt="0"/>
      <dgm:spPr/>
    </dgm:pt>
  </dgm:ptLst>
  <dgm:cxnLst>
    <dgm:cxn modelId="{80BA651B-6B93-4A32-A499-62399DE5292F}" type="presOf" srcId="{7A913A2D-E28D-4B7F-9300-26D4AB12E919}" destId="{C5F561A0-9776-4CDF-81F2-FB8BEC96A3B7}" srcOrd="0" destOrd="0" presId="urn:microsoft.com/office/officeart/2008/layout/LinedList"/>
    <dgm:cxn modelId="{739B2824-4E07-4E25-A10A-4F97FDEE2397}" srcId="{6AFA20D9-83A1-42A1-A2FF-F3391756EFC4}" destId="{1CC4EBE2-8C45-47D9-AC87-A2A2A169EDB7}" srcOrd="4" destOrd="0" parTransId="{61BFEB68-0207-4655-9ABB-9B7E0514D4C5}" sibTransId="{B54BC6AC-7A02-4DFA-83A8-9468EBD85B4E}"/>
    <dgm:cxn modelId="{7DF7262D-1ED5-4B9F-A780-45F16759B616}" srcId="{6AFA20D9-83A1-42A1-A2FF-F3391756EFC4}" destId="{A7AC73AC-2B1F-40FF-8594-C991D3227F13}" srcOrd="0" destOrd="0" parTransId="{C9EBEA37-368E-4D65-85FC-B71C066A6791}" sibTransId="{5F9B6577-C045-4289-B3D3-96A39524B1E6}"/>
    <dgm:cxn modelId="{AA697749-40C6-44A7-BB62-F6339CE92A2D}" type="presOf" srcId="{A7AC73AC-2B1F-40FF-8594-C991D3227F13}" destId="{F35CF778-7EB2-47E0-B1FF-4C62EE86709E}" srcOrd="0" destOrd="0" presId="urn:microsoft.com/office/officeart/2008/layout/LinedList"/>
    <dgm:cxn modelId="{41A2974C-4B9E-46D8-85BD-206F40013FB3}" type="presOf" srcId="{04D0C509-44ED-437E-ACA2-418A8A083FD2}" destId="{69B51D22-235A-418D-BBC1-B890ECFF2E8B}" srcOrd="0" destOrd="0" presId="urn:microsoft.com/office/officeart/2008/layout/LinedList"/>
    <dgm:cxn modelId="{3458AF57-526B-49A8-BE93-4C13EA74134B}" type="presOf" srcId="{118E3159-5E15-46B7-96C7-3E5D388A72B5}" destId="{23D822FB-6181-4DB7-ADED-44D04488B219}" srcOrd="0" destOrd="0" presId="urn:microsoft.com/office/officeart/2008/layout/LinedList"/>
    <dgm:cxn modelId="{57C0EA83-3B07-44AB-B7F5-43DC1E8002DF}" srcId="{6AFA20D9-83A1-42A1-A2FF-F3391756EFC4}" destId="{7A913A2D-E28D-4B7F-9300-26D4AB12E919}" srcOrd="3" destOrd="0" parTransId="{98F3A7C6-C3B8-4FD5-9007-C36EAB0E0285}" sibTransId="{4C6E5530-392C-4B11-AFF5-D496FF4B9A26}"/>
    <dgm:cxn modelId="{4F0306AF-8370-4C92-B2BD-30D151B191AE}" type="presOf" srcId="{6AFA20D9-83A1-42A1-A2FF-F3391756EFC4}" destId="{662F9531-59BC-426F-9CA5-F3681DF798A3}" srcOrd="0" destOrd="0" presId="urn:microsoft.com/office/officeart/2008/layout/LinedList"/>
    <dgm:cxn modelId="{D43BF2B1-86B0-4B70-843B-CC57E90F8123}" srcId="{6AFA20D9-83A1-42A1-A2FF-F3391756EFC4}" destId="{118E3159-5E15-46B7-96C7-3E5D388A72B5}" srcOrd="2" destOrd="0" parTransId="{5EF2FDAD-74AA-4781-9921-91B20F624EF4}" sibTransId="{4B6B328A-889F-4164-A1C4-2BAA87E04922}"/>
    <dgm:cxn modelId="{003F22CF-8876-443D-8E7D-BC89C5815CF9}" srcId="{6AFA20D9-83A1-42A1-A2FF-F3391756EFC4}" destId="{04D0C509-44ED-437E-ACA2-418A8A083FD2}" srcOrd="1" destOrd="0" parTransId="{142BAAA4-4624-42A3-8839-2D2A66187157}" sibTransId="{2ADB68F3-D7FE-46D5-B687-766E12A68AD6}"/>
    <dgm:cxn modelId="{1D0405EE-488D-4A40-9980-497D44C5CBCA}" type="presOf" srcId="{1CC4EBE2-8C45-47D9-AC87-A2A2A169EDB7}" destId="{4EEFE0A5-4059-4E78-8B57-458BC38F6419}" srcOrd="0" destOrd="0" presId="urn:microsoft.com/office/officeart/2008/layout/LinedList"/>
    <dgm:cxn modelId="{1793D9A6-2F5B-43C7-891D-CF9E7E688483}" type="presParOf" srcId="{662F9531-59BC-426F-9CA5-F3681DF798A3}" destId="{60290370-6AFC-4476-9A79-833EF0FD2277}" srcOrd="0" destOrd="0" presId="urn:microsoft.com/office/officeart/2008/layout/LinedList"/>
    <dgm:cxn modelId="{DB69D6E1-B32C-4C9F-B456-F67D8553A81F}" type="presParOf" srcId="{662F9531-59BC-426F-9CA5-F3681DF798A3}" destId="{1CA084A7-CF54-4ACD-9FD6-6F83E5FB51FD}" srcOrd="1" destOrd="0" presId="urn:microsoft.com/office/officeart/2008/layout/LinedList"/>
    <dgm:cxn modelId="{1D39E4A8-7F57-40EB-81E5-45C8B7251E79}" type="presParOf" srcId="{1CA084A7-CF54-4ACD-9FD6-6F83E5FB51FD}" destId="{F35CF778-7EB2-47E0-B1FF-4C62EE86709E}" srcOrd="0" destOrd="0" presId="urn:microsoft.com/office/officeart/2008/layout/LinedList"/>
    <dgm:cxn modelId="{41408536-AB06-4425-90E0-6683E9082885}" type="presParOf" srcId="{1CA084A7-CF54-4ACD-9FD6-6F83E5FB51FD}" destId="{9117E518-4D2D-4425-8EF1-B2265F92AC43}" srcOrd="1" destOrd="0" presId="urn:microsoft.com/office/officeart/2008/layout/LinedList"/>
    <dgm:cxn modelId="{3139383C-F228-420B-9C3F-655CC74CFDC3}" type="presParOf" srcId="{662F9531-59BC-426F-9CA5-F3681DF798A3}" destId="{AA0859B4-6F96-4FF4-87AD-A95DA8116C70}" srcOrd="2" destOrd="0" presId="urn:microsoft.com/office/officeart/2008/layout/LinedList"/>
    <dgm:cxn modelId="{2D6765A0-9276-4A17-A2C3-7734E2BE0F4F}" type="presParOf" srcId="{662F9531-59BC-426F-9CA5-F3681DF798A3}" destId="{02A0BA3A-7FF7-42DF-B354-470FE7EC1C71}" srcOrd="3" destOrd="0" presId="urn:microsoft.com/office/officeart/2008/layout/LinedList"/>
    <dgm:cxn modelId="{64A05B18-79AE-432C-B246-94F3AAABF0FC}" type="presParOf" srcId="{02A0BA3A-7FF7-42DF-B354-470FE7EC1C71}" destId="{69B51D22-235A-418D-BBC1-B890ECFF2E8B}" srcOrd="0" destOrd="0" presId="urn:microsoft.com/office/officeart/2008/layout/LinedList"/>
    <dgm:cxn modelId="{949C5A41-8EC8-4166-A467-9A4B0EEDA7CD}" type="presParOf" srcId="{02A0BA3A-7FF7-42DF-B354-470FE7EC1C71}" destId="{CC06291E-57FC-4DEB-AF59-FE18B09D054A}" srcOrd="1" destOrd="0" presId="urn:microsoft.com/office/officeart/2008/layout/LinedList"/>
    <dgm:cxn modelId="{5A5E6B2B-A8EA-4F71-A784-D1A427572B5C}" type="presParOf" srcId="{662F9531-59BC-426F-9CA5-F3681DF798A3}" destId="{EA3FB3EE-58A6-4C71-A7C8-7F2842569FA7}" srcOrd="4" destOrd="0" presId="urn:microsoft.com/office/officeart/2008/layout/LinedList"/>
    <dgm:cxn modelId="{E11BE68F-3AAB-495C-8ADA-148480DC0434}" type="presParOf" srcId="{662F9531-59BC-426F-9CA5-F3681DF798A3}" destId="{420F5E1E-D7DF-464F-9AFC-83D3CD801143}" srcOrd="5" destOrd="0" presId="urn:microsoft.com/office/officeart/2008/layout/LinedList"/>
    <dgm:cxn modelId="{7C36E167-64FB-4A9B-9D7A-91BE34CB5CDC}" type="presParOf" srcId="{420F5E1E-D7DF-464F-9AFC-83D3CD801143}" destId="{23D822FB-6181-4DB7-ADED-44D04488B219}" srcOrd="0" destOrd="0" presId="urn:microsoft.com/office/officeart/2008/layout/LinedList"/>
    <dgm:cxn modelId="{CB66529E-DB17-4CD6-BDEA-41C35F3419AC}" type="presParOf" srcId="{420F5E1E-D7DF-464F-9AFC-83D3CD801143}" destId="{39CE5F5B-B984-4E05-B55B-C7A70631EED7}" srcOrd="1" destOrd="0" presId="urn:microsoft.com/office/officeart/2008/layout/LinedList"/>
    <dgm:cxn modelId="{03CF4A4F-EB50-4018-B8E1-4F713EA271CB}" type="presParOf" srcId="{662F9531-59BC-426F-9CA5-F3681DF798A3}" destId="{FA37F1D6-60BE-47AD-8C92-30731AE6D79F}" srcOrd="6" destOrd="0" presId="urn:microsoft.com/office/officeart/2008/layout/LinedList"/>
    <dgm:cxn modelId="{9C6502D0-4B21-4649-9C25-3E802F516555}" type="presParOf" srcId="{662F9531-59BC-426F-9CA5-F3681DF798A3}" destId="{8E2A0CF9-9DA0-41B7-9FD8-99D50829D81A}" srcOrd="7" destOrd="0" presId="urn:microsoft.com/office/officeart/2008/layout/LinedList"/>
    <dgm:cxn modelId="{F1D4FE36-9BD1-46BA-970A-37ADF7A197D1}" type="presParOf" srcId="{8E2A0CF9-9DA0-41B7-9FD8-99D50829D81A}" destId="{C5F561A0-9776-4CDF-81F2-FB8BEC96A3B7}" srcOrd="0" destOrd="0" presId="urn:microsoft.com/office/officeart/2008/layout/LinedList"/>
    <dgm:cxn modelId="{DF1323A7-EC7C-4CAB-B74A-F68F743401F3}" type="presParOf" srcId="{8E2A0CF9-9DA0-41B7-9FD8-99D50829D81A}" destId="{C084A5B0-904D-4702-8A8E-8A4A5C8586FD}" srcOrd="1" destOrd="0" presId="urn:microsoft.com/office/officeart/2008/layout/LinedList"/>
    <dgm:cxn modelId="{A420BC5B-7891-480A-9E1F-A2DC31B886CC}" type="presParOf" srcId="{662F9531-59BC-426F-9CA5-F3681DF798A3}" destId="{567F4110-C037-4FEE-B62C-791CC5BE2159}" srcOrd="8" destOrd="0" presId="urn:microsoft.com/office/officeart/2008/layout/LinedList"/>
    <dgm:cxn modelId="{5C77665E-DEE0-4408-9FAA-A28424653224}" type="presParOf" srcId="{662F9531-59BC-426F-9CA5-F3681DF798A3}" destId="{F099FD59-5989-46AE-9F8C-3B120B53E80B}" srcOrd="9" destOrd="0" presId="urn:microsoft.com/office/officeart/2008/layout/LinedList"/>
    <dgm:cxn modelId="{DA16A3BE-EB24-45FB-8C5D-0535CBC39A9D}" type="presParOf" srcId="{F099FD59-5989-46AE-9F8C-3B120B53E80B}" destId="{4EEFE0A5-4059-4E78-8B57-458BC38F6419}" srcOrd="0" destOrd="0" presId="urn:microsoft.com/office/officeart/2008/layout/LinedList"/>
    <dgm:cxn modelId="{B1DBD1CC-BB38-4117-93B0-44AC94671ED6}" type="presParOf" srcId="{F099FD59-5989-46AE-9F8C-3B120B53E80B}" destId="{3EF2215A-0790-4C38-BBD1-7E4315DB52C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3d2" qsCatId="3D" csTypeId="urn:microsoft.com/office/officeart/2005/8/colors/accent1_1" csCatId="accent1" phldr="1"/>
      <dgm:spPr/>
      <dgm:t>
        <a:bodyPr/>
        <a:lstStyle/>
        <a:p>
          <a:endParaRPr lang="en-GB"/>
        </a:p>
      </dgm:t>
    </dgm:pt>
    <dgm:pt modelId="{8A258F8A-D880-4653-9CEF-1C1B3432D47C}">
      <dgm:prSet phldrT="[Text]" custT="1"/>
      <dgm:spPr/>
      <dgm:t>
        <a:bodyPr/>
        <a:lstStyle/>
        <a:p>
          <a:r>
            <a:rPr lang="en-GB" sz="2400">
              <a:latin typeface="Calibri" panose="020F0502020204030204" pitchFamily="34" charset="0"/>
              <a:cs typeface="Calibri" panose="020F0502020204030204" pitchFamily="34" charset="0"/>
            </a:rPr>
            <a:t>Books &amp;</a:t>
          </a:r>
        </a:p>
        <a:p>
          <a:r>
            <a:rPr lang="en-GB" sz="2400">
              <a:latin typeface="Calibri" panose="020F0502020204030204" pitchFamily="34" charset="0"/>
              <a:cs typeface="Calibri" panose="020F0502020204030204" pitchFamily="34" charset="0"/>
            </a:rPr>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custT="1"/>
      <dgm:spPr/>
      <dgm:t>
        <a:bodyPr/>
        <a:lstStyle/>
        <a:p>
          <a:pPr marL="0" lvl="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Legal information</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C263A446-4616-4FF7-B382-B4C7CC248AA2}">
      <dgm:prSe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Statistical data</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5"/>
      <dgm:spPr/>
    </dgm:pt>
    <dgm:pt modelId="{A96B0F53-E589-409F-BDF5-29B4407ABD0F}" type="pres">
      <dgm:prSet presAssocID="{7A0E852D-4AB9-4380-9DD9-05FFFCE3852D}" presName="parTx2" presStyleLbl="node1" presStyleIdx="1" presStyleCnt="5"/>
      <dgm:spPr/>
    </dgm:pt>
    <dgm:pt modelId="{7A1329A3-40D4-4C2B-9DC7-A56688BC2B68}" type="pres">
      <dgm:prSet presAssocID="{0B900B15-EF89-4FF1-A032-FD679E195D85}" presName="parTx3" presStyleLbl="node1" presStyleIdx="2" presStyleCnt="5"/>
      <dgm:spPr/>
    </dgm:pt>
    <dgm:pt modelId="{0F99F438-F4D8-4F2F-B39A-77170A582CA8}" type="pres">
      <dgm:prSet presAssocID="{246D93B6-CFE7-435A-B47F-3B32A5C69F88}" presName="parTx4" presStyleLbl="node1" presStyleIdx="3" presStyleCnt="5"/>
      <dgm:spPr/>
    </dgm:pt>
    <dgm:pt modelId="{42AF0823-CDCD-4B4A-94E1-B580A8DFC05C}" type="pres">
      <dgm:prSet presAssocID="{C263A446-4616-4FF7-B382-B4C7CC248AA2}" presName="parTx5" presStyleLbl="node1" presStyleIdx="4" presStyleCnt="5"/>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4"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D5EF19B5-CA27-46B3-AF0B-B7F090C16EB4}" type="presOf" srcId="{C263A446-4616-4FF7-B382-B4C7CC248AA2}" destId="{42AF0823-CDCD-4B4A-94E1-B580A8DFC05C}" srcOrd="0" destOrd="0" presId="urn:microsoft.com/office/officeart/2009/3/layout/SubStepProcess"/>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DF245810-D925-4FF4-8776-17FA31B79EBD}" type="presParOf" srcId="{527C241E-02FC-4AD0-9120-A08B240F6FE5}" destId="{42AF0823-CDCD-4B4A-94E1-B580A8DFC05C}" srcOrd="4" destOrd="0" presId="urn:microsoft.com/office/officeart/2009/3/layout/SubStepProcess"/>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colorful2" csCatId="colorful" phldr="1"/>
      <dgm:spPr/>
      <dgm:t>
        <a:bodyPr/>
        <a:lstStyle/>
        <a:p>
          <a:endParaRPr lang="en-GB"/>
        </a:p>
      </dgm:t>
    </dgm:pt>
    <dgm:pt modelId="{6E1D9316-16ED-42E7-9311-775D5C4927BA}">
      <dgm:prSet phldrT="[Text]"/>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90370-6AFC-4476-9A79-833EF0FD2277}">
      <dsp:nvSpPr>
        <dsp:cNvPr id="0" name=""/>
        <dsp:cNvSpPr/>
      </dsp:nvSpPr>
      <dsp:spPr>
        <a:xfrm>
          <a:off x="0" y="495"/>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5CF778-7EB2-47E0-B1FF-4C62EE86709E}">
      <dsp:nvSpPr>
        <dsp:cNvPr id="0" name=""/>
        <dsp:cNvSpPr/>
      </dsp:nvSpPr>
      <dsp:spPr>
        <a:xfrm>
          <a:off x="0" y="495"/>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do you already know?</a:t>
          </a:r>
          <a:endParaRPr lang="en-US" sz="2900" kern="1200"/>
        </a:p>
      </dsp:txBody>
      <dsp:txXfrm>
        <a:off x="0" y="495"/>
        <a:ext cx="5275261" cy="811898"/>
      </dsp:txXfrm>
    </dsp:sp>
    <dsp:sp modelId="{AA0859B4-6F96-4FF4-87AD-A95DA8116C70}">
      <dsp:nvSpPr>
        <dsp:cNvPr id="0" name=""/>
        <dsp:cNvSpPr/>
      </dsp:nvSpPr>
      <dsp:spPr>
        <a:xfrm>
          <a:off x="0" y="812393"/>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51D22-235A-418D-BBC1-B890ECFF2E8B}">
      <dsp:nvSpPr>
        <dsp:cNvPr id="0" name=""/>
        <dsp:cNvSpPr/>
      </dsp:nvSpPr>
      <dsp:spPr>
        <a:xfrm>
          <a:off x="0" y="812393"/>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do you need to find out?</a:t>
          </a:r>
          <a:endParaRPr lang="en-US" sz="2900" kern="1200"/>
        </a:p>
      </dsp:txBody>
      <dsp:txXfrm>
        <a:off x="0" y="812393"/>
        <a:ext cx="5275261" cy="811898"/>
      </dsp:txXfrm>
    </dsp:sp>
    <dsp:sp modelId="{EA3FB3EE-58A6-4C71-A7C8-7F2842569FA7}">
      <dsp:nvSpPr>
        <dsp:cNvPr id="0" name=""/>
        <dsp:cNvSpPr/>
      </dsp:nvSpPr>
      <dsp:spPr>
        <a:xfrm>
          <a:off x="0" y="1624292"/>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D822FB-6181-4DB7-ADED-44D04488B219}">
      <dsp:nvSpPr>
        <dsp:cNvPr id="0" name=""/>
        <dsp:cNvSpPr/>
      </dsp:nvSpPr>
      <dsp:spPr>
        <a:xfrm>
          <a:off x="0" y="1624292"/>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are the main key concepts?</a:t>
          </a:r>
          <a:endParaRPr lang="en-US" sz="2900" kern="1200"/>
        </a:p>
      </dsp:txBody>
      <dsp:txXfrm>
        <a:off x="0" y="1624292"/>
        <a:ext cx="5275261" cy="811898"/>
      </dsp:txXfrm>
    </dsp:sp>
    <dsp:sp modelId="{FA37F1D6-60BE-47AD-8C92-30731AE6D79F}">
      <dsp:nvSpPr>
        <dsp:cNvPr id="0" name=""/>
        <dsp:cNvSpPr/>
      </dsp:nvSpPr>
      <dsp:spPr>
        <a:xfrm>
          <a:off x="0" y="2436190"/>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F561A0-9776-4CDF-81F2-FB8BEC96A3B7}">
      <dsp:nvSpPr>
        <dsp:cNvPr id="0" name=""/>
        <dsp:cNvSpPr/>
      </dsp:nvSpPr>
      <dsp:spPr>
        <a:xfrm>
          <a:off x="0" y="2436190"/>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key words will you use?</a:t>
          </a:r>
          <a:endParaRPr lang="en-US" sz="2900" kern="1200"/>
        </a:p>
      </dsp:txBody>
      <dsp:txXfrm>
        <a:off x="0" y="2436190"/>
        <a:ext cx="5275261" cy="811898"/>
      </dsp:txXfrm>
    </dsp:sp>
    <dsp:sp modelId="{567F4110-C037-4FEE-B62C-791CC5BE2159}">
      <dsp:nvSpPr>
        <dsp:cNvPr id="0" name=""/>
        <dsp:cNvSpPr/>
      </dsp:nvSpPr>
      <dsp:spPr>
        <a:xfrm>
          <a:off x="0" y="3248089"/>
          <a:ext cx="52752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EFE0A5-4059-4E78-8B57-458BC38F6419}">
      <dsp:nvSpPr>
        <dsp:cNvPr id="0" name=""/>
        <dsp:cNvSpPr/>
      </dsp:nvSpPr>
      <dsp:spPr>
        <a:xfrm>
          <a:off x="0" y="3248089"/>
          <a:ext cx="5275261" cy="811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How will you combine them?</a:t>
          </a:r>
          <a:endParaRPr lang="en-US" sz="2900" kern="1200"/>
        </a:p>
      </dsp:txBody>
      <dsp:txXfrm>
        <a:off x="0" y="3248089"/>
        <a:ext cx="5275261" cy="8118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1402"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Calibri" panose="020F0502020204030204" pitchFamily="34" charset="0"/>
              <a:cs typeface="Calibri" panose="020F0502020204030204" pitchFamily="34" charset="0"/>
            </a:rPr>
            <a:t>Books &amp;</a:t>
          </a:r>
        </a:p>
        <a:p>
          <a:pPr marL="0" lvl="0" indent="0" algn="ctr" defTabSz="1066800">
            <a:lnSpc>
              <a:spcPct val="90000"/>
            </a:lnSpc>
            <a:spcBef>
              <a:spcPct val="0"/>
            </a:spcBef>
            <a:spcAft>
              <a:spcPct val="35000"/>
            </a:spcAft>
            <a:buNone/>
          </a:pPr>
          <a:r>
            <a:rPr lang="en-GB" sz="2400" kern="1200">
              <a:latin typeface="Calibri" panose="020F0502020204030204" pitchFamily="34" charset="0"/>
              <a:cs typeface="Calibri" panose="020F0502020204030204" pitchFamily="34" charset="0"/>
            </a:rPr>
            <a:t>Ebooks</a:t>
          </a:r>
        </a:p>
      </dsp:txBody>
      <dsp:txXfrm>
        <a:off x="337822" y="915560"/>
        <a:ext cx="1624381" cy="1624381"/>
      </dsp:txXfrm>
    </dsp:sp>
    <dsp:sp modelId="{A96B0F53-E589-409F-BDF5-29B4407ABD0F}">
      <dsp:nvSpPr>
        <dsp:cNvPr id="0" name=""/>
        <dsp:cNvSpPr/>
      </dsp:nvSpPr>
      <dsp:spPr>
        <a:xfrm>
          <a:off x="2298624"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Peer reviewed Journals</a:t>
          </a:r>
        </a:p>
      </dsp:txBody>
      <dsp:txXfrm>
        <a:off x="2635044" y="915560"/>
        <a:ext cx="1624381" cy="1624381"/>
      </dsp:txXfrm>
    </dsp:sp>
    <dsp:sp modelId="{7A1329A3-40D4-4C2B-9DC7-A56688BC2B68}">
      <dsp:nvSpPr>
        <dsp:cNvPr id="0" name=""/>
        <dsp:cNvSpPr/>
      </dsp:nvSpPr>
      <dsp:spPr>
        <a:xfrm>
          <a:off x="4595845"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Legal information</a:t>
          </a:r>
        </a:p>
      </dsp:txBody>
      <dsp:txXfrm>
        <a:off x="4932265" y="915560"/>
        <a:ext cx="1624381" cy="1624381"/>
      </dsp:txXfrm>
    </dsp:sp>
    <dsp:sp modelId="{0F99F438-F4D8-4F2F-B39A-77170A582CA8}">
      <dsp:nvSpPr>
        <dsp:cNvPr id="0" name=""/>
        <dsp:cNvSpPr/>
      </dsp:nvSpPr>
      <dsp:spPr>
        <a:xfrm>
          <a:off x="6893067"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Film, TV, &amp; Video</a:t>
          </a:r>
        </a:p>
      </dsp:txBody>
      <dsp:txXfrm>
        <a:off x="7229487" y="915560"/>
        <a:ext cx="1624381" cy="1624381"/>
      </dsp:txXfrm>
    </dsp:sp>
    <dsp:sp modelId="{42AF0823-CDCD-4B4A-94E1-B580A8DFC05C}">
      <dsp:nvSpPr>
        <dsp:cNvPr id="0" name=""/>
        <dsp:cNvSpPr/>
      </dsp:nvSpPr>
      <dsp:spPr>
        <a:xfrm>
          <a:off x="9190288"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Statistical data</a:t>
          </a:r>
        </a:p>
      </dsp:txBody>
      <dsp:txXfrm>
        <a:off x="9526708" y="915560"/>
        <a:ext cx="1624381" cy="16243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2">
            <a:hueOff val="-4288656"/>
            <a:satOff val="1043"/>
            <a:lumOff val="58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2">
            <a:hueOff val="-4288656"/>
            <a:satOff val="1043"/>
            <a:lumOff val="58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2">
            <a:hueOff val="-8577312"/>
            <a:satOff val="2086"/>
            <a:lumOff val="117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2">
            <a:hueOff val="-8577312"/>
            <a:satOff val="2086"/>
            <a:lumOff val="117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2">
            <a:hueOff val="-12865968"/>
            <a:satOff val="3129"/>
            <a:lumOff val="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2">
            <a:hueOff val="-12865968"/>
            <a:satOff val="3129"/>
            <a:lumOff val="1765"/>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2">
            <a:hueOff val="-17154624"/>
            <a:satOff val="4172"/>
            <a:lumOff val="2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2">
            <a:hueOff val="-17154624"/>
            <a:satOff val="4172"/>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CC4392C-B303-40FD-BC68-78C142F0970E}" type="datetimeFigureOut">
              <a:rPr lang="en-GB" smtClean="0"/>
              <a:t>25/02/2025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3147484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0863" y="846138"/>
            <a:ext cx="7529513" cy="4237037"/>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35</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37</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7"/>
          <a:stretch>
            <a:fillRect/>
          </a:stretch>
        </p:blipFill>
        <p:spPr>
          <a:xfrm>
            <a:off x="629067" y="1143000"/>
            <a:ext cx="4749196" cy="4749196"/>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X</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3" name="Picture 2" descr="A black square with a circle&#10;&#10;Description automatically generated">
            <a:extLst>
              <a:ext uri="{FF2B5EF4-FFF2-40B4-BE49-F238E27FC236}">
                <a16:creationId xmlns:a16="http://schemas.microsoft.com/office/drawing/2014/main" id="{5D10D20E-4B4F-AF9F-E78C-014AB9C4FE09}"/>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31985" y="3042458"/>
            <a:ext cx="5353667" cy="917480"/>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6E452A8-F88C-79F2-3345-4C7087F16F0F}"/>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87418" y="6440136"/>
            <a:ext cx="1655344" cy="282107"/>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l.ellis@uwtsd.ac.uk" TargetMode="External"/><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hyperlink" Target="https://press.rebus.community/literaturereviewsedunursing/chapter/chapter-1/" TargetMode="External"/><Relationship Id="rId2" Type="http://schemas.openxmlformats.org/officeDocument/2006/relationships/image" Target="../media/image15.jpeg"/><Relationship Id="rId1" Type="http://schemas.openxmlformats.org/officeDocument/2006/relationships/slideLayout" Target="../slideLayouts/slideLayout10.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7.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course/view.php?id=11455&amp;section=1" TargetMode="External"/><Relationship Id="rId2" Type="http://schemas.openxmlformats.org/officeDocument/2006/relationships/hyperlink" Target="https://moodle.uwtsd.ac.uk/mod/page/view.php?id=475601" TargetMode="Externa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hyperlink" Target="https://moodle.uwtsd.ac.uk/course/view.php?id=11455"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7" Type="http://schemas.openxmlformats.org/officeDocument/2006/relationships/image" Target="../media/image23.png"/><Relationship Id="rId2" Type="http://schemas.openxmlformats.org/officeDocument/2006/relationships/image" Target="../media/image20.png"/><Relationship Id="rId1" Type="http://schemas.openxmlformats.org/officeDocument/2006/relationships/slideLayout" Target="../slideLayouts/slideLayout1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hyperlink" Target="https://librarysearch.uwtsd.ac.uk/discovery/search?query=any,contains,(strategies%20to%20combat%20human%20trafficking)%20OR%20(prevention%20methods%20for%20modern%20slavery)%20OR%20(effective%20measures%20against%20human%20trafficking)%20OR%20(strategies%20for%20preventing%20modern%20slavery)%20OR%20(human%20trafficking%20prevention%20tactics)%20OR%20(Strategies%20to%20combat%20contemporary%20slavery%20and%20human%20trafficking)%20OR%20(Preventive%20measures%20against%20modern%20slavery%20and%20human%20trafficking)%20OR%20(Effective%20ways%20to%20stop%20human%20trafficking%20and%20modern%20slavery)%20OR%20(Prevention%20tactics%20for%20combating%20human%20trafficking%20and%20modern%20slavery)%20OR%20(Strategies%20for%20ending%20modern%20slavery%20and%20human%20trafficking)%20OR%20(Effective%20strategies%20for%20preventing%20modern%20slavery%20and%20human%20trafficking)&amp;tab=Everything&amp;search_scope=Search_ELEC&amp;vid=44WHELF_UWTSD:44WHELF_UWTSD_VU1&amp;lang=en&amp;offset=0&amp;pcAvailability=true"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svg"/><Relationship Id="rId7" Type="http://schemas.openxmlformats.org/officeDocument/2006/relationships/image" Target="../media/image29.svg"/><Relationship Id="rId2" Type="http://schemas.openxmlformats.org/officeDocument/2006/relationships/image" Target="../media/image24.png"/><Relationship Id="rId1" Type="http://schemas.openxmlformats.org/officeDocument/2006/relationships/slideLayout" Target="../slideLayouts/slideLayout10.xml"/><Relationship Id="rId6" Type="http://schemas.openxmlformats.org/officeDocument/2006/relationships/image" Target="../media/image28.png"/><Relationship Id="rId11" Type="http://schemas.openxmlformats.org/officeDocument/2006/relationships/image" Target="../media/image33.svg"/><Relationship Id="rId5" Type="http://schemas.openxmlformats.org/officeDocument/2006/relationships/image" Target="../media/image27.sv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svg"/></Relationships>
</file>

<file path=ppt/slides/_rels/slide1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hyperlink" Target="https://librarysearch.uwtsd.ac.uk/discovery/search?query=any,contains,(strategies%20to%20prevent%20human%20trafficking%20in%20the%20UK)%20OR%20(modern%20slavery%20prevention%20methods%20in%20the%20United%20Kingdom)%20OR%20(effective%20measures%20to%20combat%20human%20trafficking%20in%20Britain)%20OR%20(preventing%20modern%20slavery%20in%20the%20UK:%20best%20practices)%20OR%20(strategies%20for%20tackling%20human%20trafficking%20in%20the%20United%20Kingdom)%20OR%20(Strategies%20to%20combat%20modern%20slavery%20and%20human%20trafficking%20in%20the%20UK)%20OR%20(Preventive%20measures%20against%20human%20trafficking%20and%20modern%20slavery%20in%20the%20United%20Kingdom)%20OR%20(Effective%20ways%20to%20stop%20modern%20slavery%20and%20human%20trafficking%20in%20the%20UK)%20OR%20(Prevention%20tactics%20for%20human%20trafficking%20and%20modern%20slavery%20in%20the%20UK)%20OR%20(Measures%20to%20address%20modern%20slavery%20and%20human%20trafficking%20in%20the%20United%20Kingdom)%20OR%20(Effective%20strategies%20for%20preventing%20modern%20slavery%20and%20human%20trafficking%20in%20the%20UK%3F)&amp;tab=Everything&amp;search_scope=MyInst_and_CI&amp;vid=44WHELF_UWTSD:44WHELF_UWTSD_VU1&amp;lang=en&amp;offset=0" TargetMode="Externa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librarysearch.uwtsd.ac.uk/discovery/search?query=any,contains,(strategies%20to%20combat%20human%20trafficking)%20OR%20(prevention%20methods%20for%20modern%20slavery)%20OR%20(effective%20measures%20against%20human%20trafficking)%20OR%20(strategies%20for%20preventing%20modern%20slavery)%20OR%20(human%20trafficking%20prevention%20tactics)%20OR%20(Strategies%20to%20combat%20contemporary%20slavery%20and%20human%20trafficking)%20OR%20(Preventive%20measures%20against%20modern%20slavery%20and%20human%20trafficking)%20OR%20(Effective%20ways%20to%20stop%20human%20trafficking%20and%20modern%20slavery)%20OR%20(Prevention%20tactics%20for%20combating%20human%20trafficking%20and%20modern%20slavery)%20OR%20(Strategies%20for%20ending%20modern%20slavery%20and%20human%20trafficking)%20OR%20(Effective%20strategies%20for%20preventing%20modern%20slavery%20and%20human%20trafficking),AND&amp;query=any,contains,UK%20OR%20%22United%20Kingdom%22%20OR%20England%20OR%20Wales%20OR%20Scotland,AND&amp;tab=Everything&amp;search_scope=Search_ELEC&amp;sortby=rank&amp;vid=44WHELF_UWTSD:44WHELF_UWTSD_VU1&amp;facet=searchcreationdate,include,2014%7C,%7C2024,lk&amp;lang=en&amp;mode=advanced&amp;offset=0&amp;pcAvailability=true" TargetMode="Externa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librarysearch.uwtsd.ac.uk/discovery/search?query=title,contains,Strategies%20OR%20Framework%20OR%20prevent*%20OR%20suggest*%20OR%20recommend*%20%20OR%20measure%20OR%20facilitat*%20OR%20barrier%20OR%20approac*%20OR%20impact,AND&amp;query=sub,contains,%22human%20trafficking%22%20OR%20%22modern%20slavery%22%20OR%20%22human%20smuggling%22%20OR%20labour%20%20trafficking%22%20OR%20anti-trafficking%22,AND&amp;tab=Everything&amp;search_scope=Search_ELEC&amp;vid=44WHELF_UWTSD:44WHELF_UWTSD_VU1&amp;lang=en&amp;mode=advanced&amp;offset=0" TargetMode="Externa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xml"/><Relationship Id="rId1" Type="http://schemas.openxmlformats.org/officeDocument/2006/relationships/slideLayout" Target="../slideLayouts/slideLayout10.xml"/><Relationship Id="rId4" Type="http://schemas.openxmlformats.org/officeDocument/2006/relationships/hyperlink" Target="https://moodle.uwtsd.ac.uk/mod/page/view.php?id=475601"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40.png"/><Relationship Id="rId1" Type="http://schemas.openxmlformats.org/officeDocument/2006/relationships/slideLayout" Target="../slideLayouts/slideLayout10.xml"/><Relationship Id="rId4" Type="http://schemas.openxmlformats.org/officeDocument/2006/relationships/hyperlink" Target="https://www.uwtsd.ac.uk/library"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librarysearch.uwtsd.ac.uk/discovery/search?vid=44WHELF_UWTSD:44WHELF_UWTSD_VU1&amp;lang=en" TargetMode="External"/><Relationship Id="rId3" Type="http://schemas.openxmlformats.org/officeDocument/2006/relationships/diagramLayout" Target="../diagrams/layout2.xml"/><Relationship Id="rId7" Type="http://schemas.openxmlformats.org/officeDocument/2006/relationships/image" Target="../media/image41.png"/><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3.xml"/><Relationship Id="rId4" Type="http://schemas.openxmlformats.org/officeDocument/2006/relationships/hyperlink" Target="https://librarysearch.uwtsd.ac.uk/discovery/search?vid=44WHELF_UWTSD:44WHELF_UWTSD_VU1&amp;lang=en"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269655902421" TargetMode="External"/><Relationship Id="rId2" Type="http://schemas.openxmlformats.org/officeDocument/2006/relationships/notesSlide" Target="../notesSlides/notesSlide2.xml"/><Relationship Id="rId1" Type="http://schemas.openxmlformats.org/officeDocument/2006/relationships/slideLayout" Target="../slideLayouts/slideLayout9.xml"/><Relationship Id="rId5" Type="http://schemas.openxmlformats.org/officeDocument/2006/relationships/image" Target="../media/image45.png"/><Relationship Id="rId4" Type="http://schemas.openxmlformats.org/officeDocument/2006/relationships/image" Target="../media/image44.png"/></Relationships>
</file>

<file path=ppt/slides/_rels/slide2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openxmlformats.org/officeDocument/2006/relationships/image" Target="../media/image47.svg"/></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49.svg"/></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discovery/search?query=sub,contains,%22coercive%20control%22%20OR%20%22domestic%20abuse%22%20OR%20%22family%20violence%22,AND&amp;query=any,contains,%22childhood%20adversity%22,AND&amp;query=any,contains,UK%20OR%20%22United%20Kingdom%22%20OR%20England%20OR%20Wales%20OR%20Scotland,AND&amp;tab=Everything&amp;search_scope=Search_ELEC&amp;sortby=rank&amp;vid=44WHELF_UWTSD:44WHELF_UWTSD_VU1&amp;lang=en&amp;mode=advanced&amp;offset=0&amp;pcAvailability=true&amp;mfacet=tlevel,include,online_resources,1,lk&amp;mfacet=tlevel,include,peer_reviewed,1,lk&amp;mfacet=rtype,include,journals,1,lk&amp;mfacet=rtype,include,articles,1,lk&amp;facet=searchcreationdate,include,2018%7C,%7C2025,lk" TargetMode="External"/><Relationship Id="rId2" Type="http://schemas.openxmlformats.org/officeDocument/2006/relationships/hyperlink" Target="https://moodle.uwtsd.ac.uk/mod/scorm/player.php?a=7714&amp;currentorg=articulate_rise&amp;scoid=16961&amp;sesskey=oX2GOodlen&amp;display=popup&amp;mode=normal" TargetMode="External"/><Relationship Id="rId1" Type="http://schemas.openxmlformats.org/officeDocument/2006/relationships/slideLayout" Target="../slideLayouts/slideLayout13.xml"/><Relationship Id="rId4" Type="http://schemas.openxmlformats.org/officeDocument/2006/relationships/image" Target="../media/image50.png"/></Relationships>
</file>

<file path=ppt/slides/_rels/slide2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361956202421" TargetMode="External"/><Relationship Id="rId13" Type="http://schemas.openxmlformats.org/officeDocument/2006/relationships/hyperlink" Target="https://www.police.uk/" TargetMode="External"/><Relationship Id="rId3" Type="http://schemas.openxmlformats.org/officeDocument/2006/relationships/hyperlink" Target="https://librarysearch.uwtsd.ac.uk/permalink/44WHELF_UWTSD/ra52dq/alma99100115364102421" TargetMode="External"/><Relationship Id="rId7" Type="http://schemas.openxmlformats.org/officeDocument/2006/relationships/hyperlink" Target="https://librarysearch.uwtsd.ac.uk/permalink/44WHELF_UWTSD/ra52dq/alma99100475802402421" TargetMode="External"/><Relationship Id="rId12" Type="http://schemas.openxmlformats.org/officeDocument/2006/relationships/hyperlink" Target="https://data.police.uk/" TargetMode="External"/><Relationship Id="rId2" Type="http://schemas.openxmlformats.org/officeDocument/2006/relationships/hyperlink" Target="https://librarysearch.uwtsd.ac.uk/permalink/44WHELF_UWTSD/ra52dq/alma99100115361302421" TargetMode="External"/><Relationship Id="rId1" Type="http://schemas.openxmlformats.org/officeDocument/2006/relationships/slideLayout" Target="../slideLayouts/slideLayout10.xml"/><Relationship Id="rId6" Type="http://schemas.openxmlformats.org/officeDocument/2006/relationships/hyperlink" Target="https://librarysearch.uwtsd.ac.uk/permalink/44WHELF_UWTSD/ra52dq/alma99100162659402421" TargetMode="External"/><Relationship Id="rId11" Type="http://schemas.openxmlformats.org/officeDocument/2006/relationships/hyperlink" Target="https://ukdataservice.ac.uk/find-data/browse/crime/" TargetMode="External"/><Relationship Id="rId5" Type="http://schemas.openxmlformats.org/officeDocument/2006/relationships/hyperlink" Target="https://librarysearch.uwtsd.ac.uk/permalink/44WHELF_UWTSD/ra52dq/alma9925947402421" TargetMode="External"/><Relationship Id="rId15" Type="http://schemas.openxmlformats.org/officeDocument/2006/relationships/image" Target="../media/image54.jpeg"/><Relationship Id="rId10" Type="http://schemas.openxmlformats.org/officeDocument/2006/relationships/hyperlink" Target="https://www.ons.gov.uk/peoplepopulationandcommunity/crimeandjustice" TargetMode="External"/><Relationship Id="rId4" Type="http://schemas.openxmlformats.org/officeDocument/2006/relationships/hyperlink" Target="https://librarysearch.uwtsd.ac.uk/permalink/44WHELF_UWTSD/ra52dq/alma99100224559102421" TargetMode="External"/><Relationship Id="rId9" Type="http://schemas.openxmlformats.org/officeDocument/2006/relationships/hyperlink" Target="https://librarysearch.uwtsd.ac.uk/permalink/44WHELF_UWTSD/11c0l68/alma99100478702502421" TargetMode="External"/><Relationship Id="rId14" Type="http://schemas.openxmlformats.org/officeDocument/2006/relationships/hyperlink" Target="https://librarysearch.uwtsd.ac.uk/permalink/44WHELF_UWTSD/ra52dq/alma99100436002502421"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Layout" Target="../slideLayouts/slideLayout10.xml"/><Relationship Id="rId1" Type="http://schemas.openxmlformats.org/officeDocument/2006/relationships/video" Target="https://www.youtube.com/embed/2WJN-U4j2_A?feature=oembed" TargetMode="External"/><Relationship Id="rId4" Type="http://schemas.openxmlformats.org/officeDocument/2006/relationships/hyperlink" Target="https://moodle.uwtsd.ac.uk/mod/page/view.php?id=475602"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chromewebstore.google.com/detail/google-scholar-pdf-reader/dahenjhkoodjbpjheillcadbppiidmhp?utm_medium=blog&amp;utm_source=scholar.googleblog.com&amp;utm_campaign=kp&amp;utm_content=top" TargetMode="External"/><Relationship Id="rId1" Type="http://schemas.openxmlformats.org/officeDocument/2006/relationships/slideLayout" Target="../slideLayouts/slideLayout10.xml"/><Relationship Id="rId4" Type="http://schemas.openxmlformats.org/officeDocument/2006/relationships/hyperlink" Target="https://policies.google.com/privacy?hl=en"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 Id="rId4" Type="http://schemas.openxmlformats.org/officeDocument/2006/relationships/hyperlink" Target="https://intranet.uwtsd.ac.uk/departments/library-and-learning-resources/academic-and-infoskills/resources-research"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6.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7" Type="http://schemas.openxmlformats.org/officeDocument/2006/relationships/image" Target="../media/image60.jpe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hyperlink" Target="https://uwtsd.ac.uk/library/help-and-support/accessing-libraries-outside-uwtsd/" TargetMode="External"/><Relationship Id="rId5" Type="http://schemas.openxmlformats.org/officeDocument/2006/relationships/hyperlink" Target="https://access.sconul.ac.uk/sconul-access" TargetMode="External"/><Relationship Id="rId4" Type="http://schemas.openxmlformats.org/officeDocument/2006/relationships/hyperlink" Target="https://uwtsd.ac.uk/library/need-more/"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2" Type="http://schemas.openxmlformats.org/officeDocument/2006/relationships/notesSlide" Target="../notesSlides/notesSlide8.xml"/><Relationship Id="rId1" Type="http://schemas.openxmlformats.org/officeDocument/2006/relationships/slideLayout" Target="../slideLayouts/slideLayout10.xml"/><Relationship Id="rId6" Type="http://schemas.openxmlformats.org/officeDocument/2006/relationships/image" Target="../media/image61.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moodle.uwtsd.ac.uk/course/view.php?id=11455&amp;section=1" TargetMode="Externa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hyperlink" Target="https://moodle.uwtsd.ac.uk/mod/page/view.php?id=475602" TargetMode="External"/><Relationship Id="rId4" Type="http://schemas.openxmlformats.org/officeDocument/2006/relationships/hyperlink" Target="https://moodle.uwtsd.ac.uk/mod/page/view.php?id=475601"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15.xml"/><Relationship Id="rId6" Type="http://schemas.openxmlformats.org/officeDocument/2006/relationships/hyperlink" Target="https://whelf-uwtsd.alma.exlibrisgroup.com/leganto/public/44WHELF_UWTSD/lists/7517844970002421?auth=SAML" TargetMode="External"/><Relationship Id="rId5" Type="http://schemas.openxmlformats.org/officeDocument/2006/relationships/hyperlink" Target="https://www.youtube.com/playlist?list=PL8VCrbt1ecOQowwz2oxP4SmV0q3gWXw04" TargetMode="External"/><Relationship Id="rId4" Type="http://schemas.openxmlformats.org/officeDocument/2006/relationships/hyperlink" Target="https://moodle.uwtsd.ac.uk/course/view.php?id=11455"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64.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445428" y="4823942"/>
            <a:ext cx="5435249" cy="1046857"/>
          </a:xfrm>
        </p:spPr>
        <p:txBody>
          <a:bodyPr vert="horz" lIns="91440" tIns="45720" rIns="91440" bIns="45720" rtlCol="0" anchor="t">
            <a:normAutofit fontScale="85000" lnSpcReduction="20000"/>
          </a:bodyPr>
          <a:lstStyle/>
          <a:p>
            <a:r>
              <a:rPr lang="en-GB">
                <a:latin typeface="Calibri"/>
                <a:ea typeface="Calibri"/>
                <a:cs typeface="Calibri"/>
              </a:rPr>
              <a:t> Criminology</a:t>
            </a:r>
          </a:p>
          <a:p>
            <a:r>
              <a:rPr lang="en-GB">
                <a:latin typeface="Calibri"/>
                <a:ea typeface="Calibri"/>
                <a:cs typeface="Calibri"/>
              </a:rPr>
              <a:t>Lisa Ellis (IMH Librarian)</a:t>
            </a:r>
            <a:endParaRPr lang="en-US">
              <a:ea typeface="Calibri Light"/>
              <a:cs typeface="Calibri Light"/>
            </a:endParaRPr>
          </a:p>
          <a:p>
            <a:r>
              <a:rPr lang="en-GB">
                <a:latin typeface="Calibri"/>
                <a:ea typeface="Calibri"/>
                <a:cs typeface="Calibri"/>
              </a:rPr>
              <a:t>2024</a:t>
            </a:r>
          </a:p>
        </p:txBody>
      </p:sp>
      <p:sp>
        <p:nvSpPr>
          <p:cNvPr id="4" name="Title 3"/>
          <p:cNvSpPr>
            <a:spLocks noGrp="1"/>
          </p:cNvSpPr>
          <p:nvPr>
            <p:ph type="title"/>
          </p:nvPr>
        </p:nvSpPr>
        <p:spPr>
          <a:xfrm>
            <a:off x="6349870" y="2230029"/>
            <a:ext cx="5446198" cy="2225400"/>
          </a:xfrm>
        </p:spPr>
        <p:txBody>
          <a:bodyPr>
            <a:normAutofit fontScale="90000"/>
          </a:bodyPr>
          <a:lstStyle/>
          <a:p>
            <a:r>
              <a:rPr lang="en-GB"/>
              <a:t>Finding &amp; Using Information for your Dissertation</a:t>
            </a:r>
            <a:br>
              <a:rPr lang="en-GB"/>
            </a:br>
            <a:endParaRPr lang="en-GB"/>
          </a:p>
        </p:txBody>
      </p:sp>
      <p:pic>
        <p:nvPicPr>
          <p:cNvPr id="10" name="Picture Placeholder 9" descr="A library with tables and chairs">
            <a:extLst>
              <a:ext uri="{FF2B5EF4-FFF2-40B4-BE49-F238E27FC236}">
                <a16:creationId xmlns:a16="http://schemas.microsoft.com/office/drawing/2014/main" id="{1DC3134F-7F12-F649-7986-59D16D98D45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7" b="7"/>
          <a:stretch>
            <a:fillRect/>
          </a:stretch>
        </p:blipFill>
        <p:spPr>
          <a:xfrm>
            <a:off x="-10297" y="0"/>
            <a:ext cx="6102350" cy="6858000"/>
          </a:xfrm>
        </p:spPr>
      </p:pic>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p:txBody>
          <a:bodyPr/>
          <a:lstStyle/>
          <a:p>
            <a:r>
              <a:rPr lang="en-GB"/>
              <a:t>Academic Liaison Librarian</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8256215" y="1653878"/>
            <a:ext cx="3779423" cy="3889521"/>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55700" y="1442604"/>
            <a:ext cx="5548403" cy="132343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accent2"/>
                </a:solidFill>
                <a:latin typeface="Calibri"/>
                <a:cs typeface="Arial"/>
              </a:rPr>
              <a:t>Lisa Ellis </a:t>
            </a:r>
          </a:p>
          <a:p>
            <a:r>
              <a:rPr lang="en-GB" sz="2400">
                <a:latin typeface="Calibri"/>
                <a:cs typeface="Arial"/>
              </a:rPr>
              <a:t>Institute of Management &amp; Health (IMH)</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5700" y="3755652"/>
            <a:ext cx="7573530" cy="2215991"/>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ea typeface="+mn-lt"/>
                <a:cs typeface="+mn-lt"/>
              </a:rPr>
              <a:t>ONSITE: </a:t>
            </a:r>
            <a:r>
              <a:rPr lang="en-GB" sz="2400" b="1">
                <a:latin typeface="Calibri"/>
                <a:ea typeface="+mn-lt"/>
                <a:cs typeface="+mn-lt"/>
              </a:rPr>
              <a:t>Swansea Business Centre (SBC) / SA1 (Y </a:t>
            </a:r>
            <a:r>
              <a:rPr lang="en-GB" sz="2400" b="1" err="1">
                <a:latin typeface="Calibri"/>
                <a:ea typeface="+mn-lt"/>
                <a:cs typeface="+mn-lt"/>
              </a:rPr>
              <a:t>Fforwm</a:t>
            </a:r>
            <a:r>
              <a:rPr lang="en-GB" sz="2400" b="1">
                <a:latin typeface="Calibri"/>
                <a:ea typeface="+mn-lt"/>
                <a:cs typeface="+mn-lt"/>
              </a:rPr>
              <a:t>)</a:t>
            </a:r>
            <a:endParaRPr lang="en-US" err="1">
              <a:latin typeface="Calibri"/>
              <a:cs typeface="Calibri Light"/>
            </a:endParaRPr>
          </a:p>
          <a:p>
            <a:r>
              <a:rPr lang="en-US" sz="2400">
                <a:latin typeface="Calibri"/>
                <a:ea typeface="Calibri"/>
                <a:cs typeface="Calibri"/>
              </a:rPr>
              <a:t>         </a:t>
            </a:r>
            <a:r>
              <a:rPr lang="en-GB" sz="2400">
                <a:latin typeface="Calibri"/>
                <a:cs typeface="Calibri Light"/>
              </a:rPr>
              <a:t>Tuesday (8:30 -5)</a:t>
            </a:r>
            <a:endParaRPr lang="en-GB" sz="2400">
              <a:latin typeface="Calibri"/>
              <a:ea typeface="Calibri"/>
              <a:cs typeface="Calibri Light"/>
            </a:endParaRPr>
          </a:p>
          <a:p>
            <a:pPr lvl="3"/>
            <a:r>
              <a:rPr lang="en-GB" sz="2400">
                <a:latin typeface="Calibri"/>
                <a:cs typeface="Calibri Light"/>
              </a:rPr>
              <a:t>Wednesday (8:30 -5)</a:t>
            </a:r>
            <a:endParaRPr lang="en-GB" sz="2400">
              <a:latin typeface="Calibri"/>
              <a:ea typeface="Calibri"/>
              <a:cs typeface="Calibri Light"/>
            </a:endParaRPr>
          </a:p>
          <a:p>
            <a:pPr lvl="3"/>
            <a:r>
              <a:rPr lang="en-GB" sz="2400">
                <a:latin typeface="Calibri"/>
                <a:ea typeface="Calibri"/>
                <a:cs typeface="Calibri Light"/>
              </a:rPr>
              <a:t>Thursday (8:30 –5)</a:t>
            </a:r>
          </a:p>
          <a:p>
            <a:pPr lvl="3"/>
            <a:endParaRPr lang="en-GB">
              <a:solidFill>
                <a:srgbClr val="000000"/>
              </a:solidFill>
              <a:latin typeface="Calibri Light"/>
              <a:ea typeface="Calibri Light"/>
              <a:cs typeface="Calibri Light"/>
            </a:endParaRPr>
          </a:p>
          <a:p>
            <a:r>
              <a:rPr lang="en-GB" sz="2400" b="1">
                <a:solidFill>
                  <a:schemeClr val="accent2"/>
                </a:solidFill>
                <a:latin typeface="Calibri"/>
                <a:cs typeface="Calibri Light"/>
              </a:rPr>
              <a:t>ONLINE:</a:t>
            </a:r>
            <a:r>
              <a:rPr lang="en-GB" sz="2400" b="1">
                <a:latin typeface="Calibri"/>
                <a:cs typeface="Calibri Light"/>
              </a:rPr>
              <a:t> </a:t>
            </a:r>
            <a:r>
              <a:rPr lang="en-GB" sz="2400">
                <a:latin typeface="Calibri"/>
                <a:cs typeface="Calibri Light"/>
              </a:rPr>
              <a:t>Monday to Friday, 9am - 4:30pm</a:t>
            </a:r>
            <a:endParaRPr lang="en-GB" sz="2400">
              <a:latin typeface="Calibri"/>
              <a:ea typeface="Calibri"/>
              <a:cs typeface="Calibri Light"/>
            </a:endParaRPr>
          </a:p>
        </p:txBody>
      </p:sp>
      <p:cxnSp>
        <p:nvCxnSpPr>
          <p:cNvPr id="7" name="Straight Connector 6">
            <a:extLst>
              <a:ext uri="{FF2B5EF4-FFF2-40B4-BE49-F238E27FC236}">
                <a16:creationId xmlns:a16="http://schemas.microsoft.com/office/drawing/2014/main" id="{D795FB47-D6E2-7C50-8EDC-662BDFCF2546}"/>
              </a:ext>
            </a:extLst>
          </p:cNvPr>
          <p:cNvCxnSpPr/>
          <p:nvPr/>
        </p:nvCxnSpPr>
        <p:spPr>
          <a:xfrm>
            <a:off x="355700" y="3429000"/>
            <a:ext cx="7194944"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552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70EB62-181A-55E8-9F4D-4EF506F3F0D4}"/>
              </a:ext>
            </a:extLst>
          </p:cNvPr>
          <p:cNvSpPr>
            <a:spLocks noGrp="1"/>
          </p:cNvSpPr>
          <p:nvPr>
            <p:ph type="title"/>
          </p:nvPr>
        </p:nvSpPr>
        <p:spPr/>
        <p:txBody>
          <a:bodyPr/>
          <a:lstStyle/>
          <a:p>
            <a:r>
              <a:rPr lang="en-GB"/>
              <a:t>Content</a:t>
            </a:r>
          </a:p>
        </p:txBody>
      </p:sp>
      <p:sp>
        <p:nvSpPr>
          <p:cNvPr id="2" name="Content Placeholder 1">
            <a:extLst>
              <a:ext uri="{FF2B5EF4-FFF2-40B4-BE49-F238E27FC236}">
                <a16:creationId xmlns:a16="http://schemas.microsoft.com/office/drawing/2014/main" id="{3559F677-CD54-7F4F-9C56-3A74E5BF3327}"/>
              </a:ext>
            </a:extLst>
          </p:cNvPr>
          <p:cNvSpPr>
            <a:spLocks noGrp="1"/>
          </p:cNvSpPr>
          <p:nvPr>
            <p:ph sz="quarter" idx="10"/>
          </p:nvPr>
        </p:nvSpPr>
        <p:spPr/>
        <p:txBody>
          <a:bodyPr vert="horz" lIns="91440" tIns="45720" rIns="91440" bIns="45720" rtlCol="0" anchor="t">
            <a:normAutofit/>
          </a:bodyPr>
          <a:lstStyle/>
          <a:p>
            <a:pPr>
              <a:buFont typeface="Arial" panose="05000000000000000000" pitchFamily="2" charset="2"/>
              <a:buChar char="•"/>
            </a:pPr>
            <a:r>
              <a:rPr lang="en-GB">
                <a:latin typeface="Calibri "/>
                <a:cs typeface="Calibri Light"/>
              </a:rPr>
              <a:t>What is Literature searching?</a:t>
            </a:r>
          </a:p>
          <a:p>
            <a:pPr>
              <a:buFont typeface="Arial" panose="05000000000000000000" pitchFamily="2" charset="2"/>
              <a:buChar char="•"/>
            </a:pPr>
            <a:r>
              <a:rPr lang="en-GB">
                <a:latin typeface="Calibri "/>
                <a:cs typeface="Calibri Light"/>
              </a:rPr>
              <a:t>Where to start?</a:t>
            </a:r>
          </a:p>
          <a:p>
            <a:pPr>
              <a:buFont typeface="Arial" panose="05000000000000000000" pitchFamily="2" charset="2"/>
              <a:buChar char="•"/>
            </a:pPr>
            <a:r>
              <a:rPr lang="en-GB">
                <a:latin typeface="Calibri "/>
                <a:cs typeface="Calibri Light"/>
              </a:rPr>
              <a:t>Overview of what library catalogue can offer.</a:t>
            </a:r>
          </a:p>
          <a:p>
            <a:pPr>
              <a:buFont typeface="Arial" panose="05000000000000000000" pitchFamily="2" charset="2"/>
              <a:buChar char="•"/>
            </a:pPr>
            <a:r>
              <a:rPr lang="en-GB">
                <a:latin typeface="Calibri "/>
                <a:cs typeface="Calibri Light"/>
              </a:rPr>
              <a:t>Tips when searching the catalogue.</a:t>
            </a:r>
          </a:p>
          <a:p>
            <a:pPr>
              <a:buFont typeface="Arial" panose="05000000000000000000" pitchFamily="2" charset="2"/>
              <a:buChar char="•"/>
            </a:pPr>
            <a:r>
              <a:rPr lang="en-GB">
                <a:latin typeface="Calibri "/>
                <a:cs typeface="Calibri Light"/>
              </a:rPr>
              <a:t>Search strategy.</a:t>
            </a:r>
          </a:p>
          <a:p>
            <a:pPr>
              <a:buFont typeface="Arial" panose="05000000000000000000" pitchFamily="2" charset="2"/>
              <a:buChar char="•"/>
            </a:pPr>
            <a:r>
              <a:rPr lang="en-GB">
                <a:latin typeface="Calibri "/>
                <a:cs typeface="Calibri Light"/>
              </a:rPr>
              <a:t>Databases.</a:t>
            </a:r>
          </a:p>
          <a:p>
            <a:pPr>
              <a:buFont typeface="Arial" panose="05000000000000000000" pitchFamily="2" charset="2"/>
              <a:buChar char="•"/>
            </a:pPr>
            <a:r>
              <a:rPr lang="en-GB">
                <a:latin typeface="Calibri "/>
                <a:cs typeface="Calibri Light"/>
              </a:rPr>
              <a:t>Combining searches.</a:t>
            </a:r>
          </a:p>
          <a:p>
            <a:pPr>
              <a:buFont typeface="Arial" panose="05000000000000000000" pitchFamily="2" charset="2"/>
              <a:buChar char="•"/>
            </a:pPr>
            <a:r>
              <a:rPr lang="en-GB">
                <a:latin typeface="Calibri "/>
                <a:cs typeface="Calibri Light"/>
              </a:rPr>
              <a:t>Wildcards and truncation.</a:t>
            </a:r>
          </a:p>
          <a:p>
            <a:pPr>
              <a:buFont typeface="Arial" panose="05000000000000000000" pitchFamily="2" charset="2"/>
              <a:buChar char="•"/>
            </a:pPr>
            <a:r>
              <a:rPr lang="en-GB">
                <a:latin typeface="Calibri "/>
                <a:cs typeface="Calibri Light"/>
              </a:rPr>
              <a:t>Further resources.</a:t>
            </a:r>
          </a:p>
          <a:p>
            <a:pPr>
              <a:buFont typeface="Arial" panose="05000000000000000000" pitchFamily="2" charset="2"/>
              <a:buChar char="•"/>
            </a:pPr>
            <a:endParaRPr lang="en-GB">
              <a:cs typeface="Calibri Light"/>
            </a:endParaRPr>
          </a:p>
          <a:p>
            <a:pPr>
              <a:buFont typeface="Arial" panose="05000000000000000000" pitchFamily="2" charset="2"/>
              <a:buChar char="•"/>
            </a:pPr>
            <a:endParaRPr lang="en-GB">
              <a:cs typeface="Calibri Light"/>
            </a:endParaRPr>
          </a:p>
        </p:txBody>
      </p:sp>
    </p:spTree>
    <p:extLst>
      <p:ext uri="{BB962C8B-B14F-4D97-AF65-F5344CB8AC3E}">
        <p14:creationId xmlns:p14="http://schemas.microsoft.com/office/powerpoint/2010/main" val="838402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698242" y="252284"/>
            <a:ext cx="10795518" cy="1003916"/>
          </a:xfrm>
        </p:spPr>
        <p:txBody>
          <a:bodyPr anchor="ctr">
            <a:normAutofit/>
          </a:bodyPr>
          <a:lstStyle/>
          <a:p>
            <a:r>
              <a:rPr lang="en-US"/>
              <a:t>Literature searching</a:t>
            </a:r>
          </a:p>
        </p:txBody>
      </p:sp>
      <p:sp>
        <p:nvSpPr>
          <p:cNvPr id="3" name="Content Placeholder 2">
            <a:extLst>
              <a:ext uri="{FF2B5EF4-FFF2-40B4-BE49-F238E27FC236}">
                <a16:creationId xmlns:a16="http://schemas.microsoft.com/office/drawing/2014/main" id="{DB2C4791-B586-0A20-7D27-FE83E49FFDED}"/>
              </a:ext>
            </a:extLst>
          </p:cNvPr>
          <p:cNvSpPr>
            <a:spLocks noGrp="1"/>
          </p:cNvSpPr>
          <p:nvPr>
            <p:ph sz="quarter" idx="10"/>
          </p:nvPr>
        </p:nvSpPr>
        <p:spPr>
          <a:xfrm>
            <a:off x="327182" y="1592263"/>
            <a:ext cx="5787180" cy="4574040"/>
          </a:xfrm>
        </p:spPr>
        <p:txBody>
          <a:bodyPr vert="horz" lIns="91440" tIns="45720" rIns="91440" bIns="45720" rtlCol="0" anchor="t">
            <a:normAutofit lnSpcReduction="10000"/>
          </a:bodyPr>
          <a:lstStyle/>
          <a:p>
            <a:pPr marL="0" indent="0">
              <a:buNone/>
            </a:pPr>
            <a:r>
              <a:rPr lang="en-GB" sz="2400">
                <a:latin typeface="Calibri"/>
                <a:cs typeface="Calibri"/>
              </a:rPr>
              <a:t>A literature review is a critical part of academic writing which involves surveying scholarly or academic sources on a specific topic.</a:t>
            </a:r>
            <a:endParaRPr lang="en-US" sz="2400">
              <a:latin typeface="Calibri"/>
              <a:ea typeface="Calibri"/>
              <a:cs typeface="Calibri"/>
            </a:endParaRPr>
          </a:p>
          <a:p>
            <a:pPr marL="0" indent="0">
              <a:buNone/>
            </a:pPr>
            <a:endParaRPr lang="en-GB" sz="2400">
              <a:latin typeface="Calibri"/>
              <a:cs typeface="Calibri"/>
            </a:endParaRPr>
          </a:p>
          <a:p>
            <a:pPr marL="0" indent="0">
              <a:buNone/>
            </a:pPr>
            <a:r>
              <a:rPr lang="en-GB" sz="2400">
                <a:latin typeface="Calibri"/>
                <a:cs typeface="Calibri"/>
              </a:rPr>
              <a:t>It provides an overview of current knowledge, allowing the identification of relevant theories, methods and gaps in the existing research. </a:t>
            </a:r>
            <a:endParaRPr lang="en-US" sz="2400">
              <a:latin typeface="Calibri"/>
              <a:ea typeface="Calibri"/>
              <a:cs typeface="Calibri"/>
            </a:endParaRPr>
          </a:p>
          <a:p>
            <a:pPr marL="0" indent="0">
              <a:buNone/>
            </a:pPr>
            <a:endParaRPr lang="en-GB" sz="2400">
              <a:latin typeface="Calibri"/>
              <a:cs typeface="Calibri"/>
            </a:endParaRPr>
          </a:p>
          <a:p>
            <a:pPr marL="0" indent="0">
              <a:buNone/>
            </a:pPr>
            <a:r>
              <a:rPr lang="en-GB" sz="2400">
                <a:latin typeface="Calibri"/>
                <a:cs typeface="Calibri"/>
              </a:rPr>
              <a:t>Even if you do not need to include a literature review in your work, you will still need to explore the literature on your topic. </a:t>
            </a:r>
          </a:p>
          <a:p>
            <a:pPr marL="0" indent="0">
              <a:buNone/>
            </a:pPr>
            <a:endParaRPr lang="en-GB">
              <a:latin typeface="Calibri"/>
              <a:cs typeface="Calibri"/>
            </a:endParaRPr>
          </a:p>
          <a:p>
            <a:pPr marL="0" indent="0">
              <a:buNone/>
            </a:pPr>
            <a:endParaRPr lang="en-US">
              <a:cs typeface="Calibri Light"/>
            </a:endParaRPr>
          </a:p>
        </p:txBody>
      </p:sp>
      <p:pic>
        <p:nvPicPr>
          <p:cNvPr id="5" name="Picture 4" descr="A wooden block with letters on it&#10;&#10;Description automatically generated">
            <a:extLst>
              <a:ext uri="{FF2B5EF4-FFF2-40B4-BE49-F238E27FC236}">
                <a16:creationId xmlns:a16="http://schemas.microsoft.com/office/drawing/2014/main" id="{41499F5B-FB44-95FA-7152-8D08D508074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31" r="20488" b="-1"/>
          <a:stretch/>
        </p:blipFill>
        <p:spPr>
          <a:xfrm>
            <a:off x="6294225" y="1252452"/>
            <a:ext cx="5899751" cy="5058012"/>
          </a:xfrm>
          <a:prstGeom prst="rect">
            <a:avLst/>
          </a:prstGeom>
          <a:noFill/>
        </p:spPr>
      </p:pic>
      <p:sp>
        <p:nvSpPr>
          <p:cNvPr id="6" name="TextBox 5">
            <a:extLst>
              <a:ext uri="{FF2B5EF4-FFF2-40B4-BE49-F238E27FC236}">
                <a16:creationId xmlns:a16="http://schemas.microsoft.com/office/drawing/2014/main" id="{5E04F4C6-5497-E5B9-0389-2E9FCE2F1CE6}"/>
              </a:ext>
            </a:extLst>
          </p:cNvPr>
          <p:cNvSpPr txBox="1"/>
          <p:nvPr/>
        </p:nvSpPr>
        <p:spPr>
          <a:xfrm>
            <a:off x="9318164" y="5966248"/>
            <a:ext cx="217559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612459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A897B5-9372-1B05-87BD-8C93737BBDE6}"/>
              </a:ext>
            </a:extLst>
          </p:cNvPr>
          <p:cNvSpPr>
            <a:spLocks noGrp="1"/>
          </p:cNvSpPr>
          <p:nvPr>
            <p:ph type="body" idx="1"/>
          </p:nvPr>
        </p:nvSpPr>
        <p:spPr>
          <a:xfrm>
            <a:off x="698242" y="1592263"/>
            <a:ext cx="5253297" cy="494722"/>
          </a:xfrm>
        </p:spPr>
        <p:txBody>
          <a:bodyPr vert="horz" lIns="91440" tIns="45720" rIns="91440" bIns="45720" rtlCol="0" anchor="b">
            <a:normAutofit/>
          </a:bodyPr>
          <a:lstStyle/>
          <a:p>
            <a:endParaRPr lang="en-US" b="1" kern="1200">
              <a:latin typeface="+mn-lt"/>
              <a:ea typeface="+mn-ea"/>
              <a:cs typeface="+mn-cs"/>
            </a:endParaRPr>
          </a:p>
          <a:p>
            <a:endParaRPr lang="en-US" b="1" kern="1200">
              <a:latin typeface="+mn-lt"/>
              <a:ea typeface="+mn-ea"/>
              <a:cs typeface="+mn-cs"/>
            </a:endParaRPr>
          </a:p>
          <a:p>
            <a:endParaRPr lang="en-US" b="1" kern="1200">
              <a:latin typeface="+mn-lt"/>
              <a:ea typeface="+mn-ea"/>
              <a:cs typeface="+mn-cs"/>
            </a:endParaRPr>
          </a:p>
          <a:p>
            <a:endParaRPr lang="en-US" b="1" kern="1200">
              <a:latin typeface="+mn-lt"/>
              <a:ea typeface="+mn-ea"/>
              <a:cs typeface="+mn-cs"/>
            </a:endParaRPr>
          </a:p>
        </p:txBody>
      </p:sp>
      <p:sp>
        <p:nvSpPr>
          <p:cNvPr id="2" name="Title 1">
            <a:extLst>
              <a:ext uri="{FF2B5EF4-FFF2-40B4-BE49-F238E27FC236}">
                <a16:creationId xmlns:a16="http://schemas.microsoft.com/office/drawing/2014/main" id="{D45ED696-44E1-E6D1-7BF5-EB187FF2C64B}"/>
              </a:ext>
            </a:extLst>
          </p:cNvPr>
          <p:cNvSpPr>
            <a:spLocks noGrp="1"/>
          </p:cNvSpPr>
          <p:nvPr>
            <p:ph type="title"/>
          </p:nvPr>
        </p:nvSpPr>
        <p:spPr>
          <a:xfrm>
            <a:off x="698242" y="99326"/>
            <a:ext cx="10795518" cy="1003916"/>
          </a:xfrm>
        </p:spPr>
        <p:txBody>
          <a:bodyPr vert="horz" lIns="91440" tIns="45720" rIns="91440" bIns="45720" rtlCol="0" anchor="b">
            <a:normAutofit/>
          </a:bodyPr>
          <a:lstStyle/>
          <a:p>
            <a:r>
              <a:rPr lang="en-GB"/>
              <a:t>Note...</a:t>
            </a:r>
          </a:p>
        </p:txBody>
      </p:sp>
      <p:sp>
        <p:nvSpPr>
          <p:cNvPr id="7" name="TextBox 6">
            <a:extLst>
              <a:ext uri="{FF2B5EF4-FFF2-40B4-BE49-F238E27FC236}">
                <a16:creationId xmlns:a16="http://schemas.microsoft.com/office/drawing/2014/main" id="{24103A9A-C158-82B6-A170-B976D1A7CF0D}"/>
              </a:ext>
            </a:extLst>
          </p:cNvPr>
          <p:cNvSpPr txBox="1"/>
          <p:nvPr/>
        </p:nvSpPr>
        <p:spPr>
          <a:xfrm>
            <a:off x="7037167" y="2003919"/>
            <a:ext cx="501710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4000" b="1">
                <a:latin typeface="Calibri" panose="020F0502020204030204" pitchFamily="34" charset="0"/>
                <a:ea typeface="Calibri Light"/>
                <a:cs typeface="Calibri" panose="020F0502020204030204" pitchFamily="34" charset="0"/>
              </a:rPr>
              <a:t>Aim for a lot about a little, rather than a little about a lot when undertaking a detailed literature search!</a:t>
            </a:r>
            <a:endParaRPr lang="en-US" sz="3600" b="1">
              <a:solidFill>
                <a:srgbClr val="000000"/>
              </a:solidFill>
              <a:ea typeface="Calibri Light"/>
              <a:cs typeface="Calibri Light"/>
            </a:endParaRPr>
          </a:p>
          <a:p>
            <a:endParaRPr lang="en-GB">
              <a:solidFill>
                <a:srgbClr val="000000"/>
              </a:solidFill>
              <a:ea typeface="Calibri Light"/>
              <a:cs typeface="Calibri Light"/>
            </a:endParaRPr>
          </a:p>
        </p:txBody>
      </p:sp>
      <p:pic>
        <p:nvPicPr>
          <p:cNvPr id="9" name="Picture 8" descr="A close-up of darts in a dart board&#10;&#10;Description automatically generated">
            <a:extLst>
              <a:ext uri="{FF2B5EF4-FFF2-40B4-BE49-F238E27FC236}">
                <a16:creationId xmlns:a16="http://schemas.microsoft.com/office/drawing/2014/main" id="{247B7B28-44DF-2FCA-3BEA-6B12A5AB16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7" y="1266249"/>
            <a:ext cx="6731673" cy="5057827"/>
          </a:xfrm>
          <a:prstGeom prst="rect">
            <a:avLst/>
          </a:prstGeom>
        </p:spPr>
      </p:pic>
    </p:spTree>
    <p:extLst>
      <p:ext uri="{BB962C8B-B14F-4D97-AF65-F5344CB8AC3E}">
        <p14:creationId xmlns:p14="http://schemas.microsoft.com/office/powerpoint/2010/main" val="656812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3956CBEB-0845-4969-8A27-638509926B60}"/>
              </a:ext>
            </a:extLst>
          </p:cNvPr>
          <p:cNvSpPr>
            <a:spLocks noGrp="1"/>
          </p:cNvSpPr>
          <p:nvPr>
            <p:ph type="body" idx="1"/>
          </p:nvPr>
        </p:nvSpPr>
        <p:spPr>
          <a:xfrm>
            <a:off x="698242" y="1592263"/>
            <a:ext cx="5253297" cy="494722"/>
          </a:xfrm>
        </p:spPr>
        <p:txBody>
          <a:bodyPr>
            <a:noAutofit/>
          </a:bodyPr>
          <a:lstStyle/>
          <a:p>
            <a:r>
              <a:rPr lang="en-US" sz="3200">
                <a:latin typeface="Arial"/>
                <a:cs typeface="Calibri Light"/>
              </a:rPr>
              <a:t>READ YOUR BRIEF</a:t>
            </a:r>
            <a:endParaRPr lang="en-US" sz="3200">
              <a:latin typeface="Arial"/>
              <a:cs typeface="Arial"/>
            </a:endParaRPr>
          </a:p>
        </p:txBody>
      </p:sp>
      <p:pic>
        <p:nvPicPr>
          <p:cNvPr id="19" name="Picture 19">
            <a:extLst>
              <a:ext uri="{FF2B5EF4-FFF2-40B4-BE49-F238E27FC236}">
                <a16:creationId xmlns:a16="http://schemas.microsoft.com/office/drawing/2014/main" id="{71A0A81F-EFF0-484D-A726-DE12435DB2D8}"/>
              </a:ext>
            </a:extLst>
          </p:cNvPr>
          <p:cNvPicPr>
            <a:picLocks noGrp="1" noChangeAspect="1"/>
          </p:cNvPicPr>
          <p:nvPr>
            <p:ph sz="half" idx="2"/>
          </p:nvPr>
        </p:nvPicPr>
        <p:blipFill>
          <a:blip r:embed="rId2"/>
          <a:stretch>
            <a:fillRect/>
          </a:stretch>
        </p:blipFill>
        <p:spPr>
          <a:xfrm>
            <a:off x="651540" y="2498896"/>
            <a:ext cx="5076825" cy="3400425"/>
          </a:xfrm>
        </p:spPr>
      </p:pic>
      <p:sp>
        <p:nvSpPr>
          <p:cNvPr id="13" name="Text Placeholder 3">
            <a:extLst>
              <a:ext uri="{FF2B5EF4-FFF2-40B4-BE49-F238E27FC236}">
                <a16:creationId xmlns:a16="http://schemas.microsoft.com/office/drawing/2014/main" id="{1B390CDF-4E75-47E9-8943-2D83E2DDCF37}"/>
              </a:ext>
            </a:extLst>
          </p:cNvPr>
          <p:cNvSpPr>
            <a:spLocks noGrp="1"/>
          </p:cNvSpPr>
          <p:nvPr>
            <p:ph type="body" sz="quarter" idx="3"/>
          </p:nvPr>
        </p:nvSpPr>
        <p:spPr>
          <a:xfrm>
            <a:off x="6254750" y="1592262"/>
            <a:ext cx="5275260" cy="513104"/>
          </a:xfrm>
        </p:spPr>
        <p:txBody>
          <a:bodyPr/>
          <a:lstStyle/>
          <a:p>
            <a:r>
              <a:rPr lang="en-US">
                <a:latin typeface="Arial"/>
                <a:cs typeface="Calibri Light"/>
              </a:rPr>
              <a:t>CONSIDER...</a:t>
            </a:r>
          </a:p>
        </p:txBody>
      </p:sp>
      <p:sp>
        <p:nvSpPr>
          <p:cNvPr id="2" name="Title 1">
            <a:extLst>
              <a:ext uri="{FF2B5EF4-FFF2-40B4-BE49-F238E27FC236}">
                <a16:creationId xmlns:a16="http://schemas.microsoft.com/office/drawing/2014/main" id="{62F68CFF-D769-41B0-9F9D-AFE1C4EFA7A0}"/>
              </a:ext>
            </a:extLst>
          </p:cNvPr>
          <p:cNvSpPr>
            <a:spLocks noGrp="1"/>
          </p:cNvSpPr>
          <p:nvPr>
            <p:ph type="title"/>
          </p:nvPr>
        </p:nvSpPr>
        <p:spPr>
          <a:xfrm>
            <a:off x="698242" y="265291"/>
            <a:ext cx="10795518" cy="1003916"/>
          </a:xfrm>
        </p:spPr>
        <p:txBody>
          <a:bodyPr anchor="b">
            <a:normAutofit/>
          </a:bodyPr>
          <a:lstStyle/>
          <a:p>
            <a:r>
              <a:rPr lang="en-GB"/>
              <a:t>Before you begin...</a:t>
            </a:r>
          </a:p>
        </p:txBody>
      </p:sp>
      <p:graphicFrame>
        <p:nvGraphicFramePr>
          <p:cNvPr id="5" name="Content Placeholder 2">
            <a:extLst>
              <a:ext uri="{FF2B5EF4-FFF2-40B4-BE49-F238E27FC236}">
                <a16:creationId xmlns:a16="http://schemas.microsoft.com/office/drawing/2014/main" id="{C4EA1E4F-7B46-4D23-9F37-94703A069D07}"/>
              </a:ext>
            </a:extLst>
          </p:cNvPr>
          <p:cNvGraphicFramePr>
            <a:graphicFrameLocks noGrp="1"/>
          </p:cNvGraphicFramePr>
          <p:nvPr>
            <p:ph sz="quarter" idx="4"/>
          </p:nvPr>
        </p:nvGraphicFramePr>
        <p:xfrm>
          <a:off x="6254750" y="2105366"/>
          <a:ext cx="5275262" cy="40604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5750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0A873-9650-BC73-4532-93545F4BC897}"/>
              </a:ext>
            </a:extLst>
          </p:cNvPr>
          <p:cNvSpPr>
            <a:spLocks noGrp="1"/>
          </p:cNvSpPr>
          <p:nvPr>
            <p:ph sz="half" idx="1"/>
          </p:nvPr>
        </p:nvSpPr>
        <p:spPr>
          <a:xfrm>
            <a:off x="284085" y="1493669"/>
            <a:ext cx="6161103" cy="4565650"/>
          </a:xfrm>
        </p:spPr>
        <p:txBody>
          <a:bodyPr vert="horz" lIns="91440" tIns="45720" rIns="91440" bIns="45720" rtlCol="0" anchor="t">
            <a:normAutofit fontScale="92500" lnSpcReduction="10000"/>
          </a:bodyPr>
          <a:lstStyle/>
          <a:p>
            <a:pPr>
              <a:buFont typeface="Arial" panose="05000000000000000000" pitchFamily="2" charset="2"/>
              <a:buChar char="•"/>
            </a:pPr>
            <a:r>
              <a:rPr lang="en-GB" sz="2400">
                <a:latin typeface="Calibri" panose="020F0502020204030204" pitchFamily="34" charset="0"/>
                <a:cs typeface="Calibri" panose="020F0502020204030204" pitchFamily="34" charset="0"/>
              </a:rPr>
              <a:t>Familiarise yourself with your topic and previous research</a:t>
            </a:r>
            <a:endParaRPr lang="en-GB" sz="2400">
              <a:latin typeface="Calibri" panose="020F0502020204030204" pitchFamily="34" charset="0"/>
              <a:ea typeface="Calibri"/>
              <a:cs typeface="Calibri" panose="020F0502020204030204" pitchFamily="34" charset="0"/>
            </a:endParaRPr>
          </a:p>
          <a:p>
            <a:pPr>
              <a:buFont typeface="Arial" panose="05000000000000000000" pitchFamily="2" charset="2"/>
              <a:buChar char="•"/>
            </a:pPr>
            <a:endParaRPr lang="en-GB" sz="240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a:latin typeface="Calibri"/>
                <a:ea typeface="Calibri"/>
                <a:cs typeface="Calibri"/>
              </a:rPr>
              <a:t>Perform a </a:t>
            </a:r>
            <a:r>
              <a:rPr lang="en-GB" sz="2400" b="1">
                <a:latin typeface="Calibri"/>
                <a:ea typeface="Calibri"/>
                <a:cs typeface="Calibri"/>
              </a:rPr>
              <a:t>scoping/ preliminary search. </a:t>
            </a:r>
          </a:p>
          <a:p>
            <a:pPr>
              <a:buFont typeface="Arial" panose="05000000000000000000" pitchFamily="2" charset="2"/>
              <a:buChar char="•"/>
            </a:pPr>
            <a:endParaRPr lang="en-GB" sz="240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a:latin typeface="Calibri" panose="020F0502020204030204" pitchFamily="34" charset="0"/>
                <a:cs typeface="Calibri" panose="020F0502020204030204" pitchFamily="34" charset="0"/>
              </a:rPr>
              <a:t>This will allow you to identify articles, journals and key authors on your topic. </a:t>
            </a:r>
            <a:endParaRPr lang="en-GB" sz="2400">
              <a:latin typeface="Calibri" panose="020F0502020204030204" pitchFamily="34" charset="0"/>
              <a:ea typeface="Calibri"/>
              <a:cs typeface="Calibri" panose="020F0502020204030204" pitchFamily="34" charset="0"/>
            </a:endParaRPr>
          </a:p>
          <a:p>
            <a:pPr>
              <a:buFont typeface="Arial" panose="05000000000000000000" pitchFamily="2" charset="2"/>
              <a:buChar char="•"/>
            </a:pPr>
            <a:endParaRPr lang="en-GB" sz="240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a:latin typeface="Calibri"/>
                <a:cs typeface="Calibri"/>
              </a:rPr>
              <a:t>Note any key terminology, phrases, ideas you find.</a:t>
            </a:r>
            <a:endParaRPr lang="en-GB" sz="2400">
              <a:latin typeface="Calibri"/>
              <a:ea typeface="Calibri"/>
              <a:cs typeface="Calibri"/>
            </a:endParaRPr>
          </a:p>
          <a:p>
            <a:pPr marL="0" indent="0">
              <a:buNone/>
            </a:pPr>
            <a:endParaRPr lang="en-GB" sz="2400">
              <a:latin typeface="Calibri"/>
              <a:ea typeface="Calibri"/>
              <a:cs typeface="Calibri"/>
            </a:endParaRPr>
          </a:p>
          <a:p>
            <a:pPr>
              <a:buFont typeface="Arial" panose="05000000000000000000" pitchFamily="2" charset="2"/>
              <a:buChar char="•"/>
            </a:pPr>
            <a:r>
              <a:rPr lang="en-GB" sz="2400">
                <a:latin typeface="Calibri"/>
                <a:cs typeface="Calibri"/>
              </a:rPr>
              <a:t>Complete the </a:t>
            </a:r>
            <a:r>
              <a:rPr lang="en-GB" sz="2400">
                <a:latin typeface="Calibri"/>
                <a:cs typeface="Calibri"/>
                <a:hlinkClick r:id="rId2"/>
              </a:rPr>
              <a:t>Advanced Searching unit</a:t>
            </a:r>
            <a:r>
              <a:rPr lang="en-GB" sz="2400">
                <a:latin typeface="Calibri"/>
                <a:cs typeface="Calibri"/>
              </a:rPr>
              <a:t> in the </a:t>
            </a:r>
            <a:r>
              <a:rPr lang="en-GB" sz="2400">
                <a:latin typeface="Calibri"/>
                <a:cs typeface="Calibri"/>
                <a:hlinkClick r:id="rId3"/>
              </a:rPr>
              <a:t>Finding and Using Information</a:t>
            </a:r>
            <a:r>
              <a:rPr lang="en-GB" sz="2400">
                <a:latin typeface="Calibri"/>
                <a:cs typeface="Calibri"/>
              </a:rPr>
              <a:t> course on </a:t>
            </a:r>
            <a:r>
              <a:rPr lang="en-GB" sz="2400">
                <a:latin typeface="Calibri"/>
                <a:cs typeface="Calibri"/>
                <a:hlinkClick r:id="rId4"/>
              </a:rPr>
              <a:t>Moodle.</a:t>
            </a:r>
            <a:endParaRPr lang="en-GB" sz="2400">
              <a:latin typeface="Calibri" panose="020F0502020204030204" pitchFamily="34" charset="0"/>
              <a:cs typeface="Calibri" panose="020F0502020204030204" pitchFamily="34" charset="0"/>
            </a:endParaRPr>
          </a:p>
        </p:txBody>
      </p:sp>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718456" y="262866"/>
            <a:ext cx="10795518" cy="1003916"/>
          </a:xfrm>
        </p:spPr>
        <p:txBody>
          <a:bodyPr anchor="b">
            <a:normAutofit/>
          </a:bodyPr>
          <a:lstStyle/>
          <a:p>
            <a:r>
              <a:rPr lang="en-GB"/>
              <a:t>Where to start...</a:t>
            </a:r>
          </a:p>
        </p:txBody>
      </p:sp>
      <p:pic>
        <p:nvPicPr>
          <p:cNvPr id="6" name="Picture 5">
            <a:extLst>
              <a:ext uri="{FF2B5EF4-FFF2-40B4-BE49-F238E27FC236}">
                <a16:creationId xmlns:a16="http://schemas.microsoft.com/office/drawing/2014/main" id="{A3FC414B-EF65-A100-3278-2ACFBBA5E5DD}"/>
              </a:ext>
            </a:extLst>
          </p:cNvPr>
          <p:cNvPicPr>
            <a:picLocks noChangeAspect="1"/>
          </p:cNvPicPr>
          <p:nvPr/>
        </p:nvPicPr>
        <p:blipFill>
          <a:blip r:embed="rId5"/>
          <a:stretch>
            <a:fillRect/>
          </a:stretch>
        </p:blipFill>
        <p:spPr>
          <a:xfrm>
            <a:off x="6750910" y="1879124"/>
            <a:ext cx="5276296" cy="36852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31305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6C8DD8C-D103-F2FF-339A-ACAE429DE4B2}"/>
              </a:ext>
            </a:extLst>
          </p:cNvPr>
          <p:cNvSpPr>
            <a:spLocks noGrp="1"/>
          </p:cNvSpPr>
          <p:nvPr>
            <p:ph type="title"/>
          </p:nvPr>
        </p:nvSpPr>
        <p:spPr/>
        <p:txBody>
          <a:bodyPr/>
          <a:lstStyle/>
          <a:p>
            <a:r>
              <a:rPr lang="en-GB"/>
              <a:t>Need help identifying a topic?</a:t>
            </a:r>
          </a:p>
        </p:txBody>
      </p:sp>
      <p:sp>
        <p:nvSpPr>
          <p:cNvPr id="8" name="TextBox 7">
            <a:extLst>
              <a:ext uri="{FF2B5EF4-FFF2-40B4-BE49-F238E27FC236}">
                <a16:creationId xmlns:a16="http://schemas.microsoft.com/office/drawing/2014/main" id="{8A61C095-FA95-9C59-22F3-B8BD672E8116}"/>
              </a:ext>
            </a:extLst>
          </p:cNvPr>
          <p:cNvSpPr txBox="1"/>
          <p:nvPr/>
        </p:nvSpPr>
        <p:spPr>
          <a:xfrm>
            <a:off x="134879" y="2093041"/>
            <a:ext cx="2572019" cy="646331"/>
          </a:xfrm>
          <a:prstGeom prst="rect">
            <a:avLst/>
          </a:prstGeom>
          <a:noFill/>
        </p:spPr>
        <p:txBody>
          <a:bodyPr wrap="square" rtlCol="0">
            <a:spAutoFit/>
          </a:bodyPr>
          <a:lstStyle/>
          <a:p>
            <a:r>
              <a:rPr lang="en-GB">
                <a:latin typeface="Calibri "/>
              </a:rPr>
              <a:t>Main menu bar in library catalogue.</a:t>
            </a:r>
          </a:p>
        </p:txBody>
      </p:sp>
      <p:sp>
        <p:nvSpPr>
          <p:cNvPr id="12" name="TextBox 11">
            <a:extLst>
              <a:ext uri="{FF2B5EF4-FFF2-40B4-BE49-F238E27FC236}">
                <a16:creationId xmlns:a16="http://schemas.microsoft.com/office/drawing/2014/main" id="{3A0E6254-B092-CBC5-B4C4-AA40B41E167F}"/>
              </a:ext>
            </a:extLst>
          </p:cNvPr>
          <p:cNvSpPr txBox="1"/>
          <p:nvPr/>
        </p:nvSpPr>
        <p:spPr>
          <a:xfrm>
            <a:off x="855248" y="3623383"/>
            <a:ext cx="2190643" cy="369332"/>
          </a:xfrm>
          <a:prstGeom prst="rect">
            <a:avLst/>
          </a:prstGeom>
          <a:noFill/>
        </p:spPr>
        <p:txBody>
          <a:bodyPr wrap="square" rtlCol="0">
            <a:spAutoFit/>
          </a:bodyPr>
          <a:lstStyle/>
          <a:p>
            <a:r>
              <a:rPr lang="en-GB">
                <a:latin typeface="Calibri "/>
              </a:rPr>
              <a:t>Search with filters</a:t>
            </a:r>
          </a:p>
        </p:txBody>
      </p:sp>
      <p:sp>
        <p:nvSpPr>
          <p:cNvPr id="13" name="Arrow: Right 12">
            <a:extLst>
              <a:ext uri="{FF2B5EF4-FFF2-40B4-BE49-F238E27FC236}">
                <a16:creationId xmlns:a16="http://schemas.microsoft.com/office/drawing/2014/main" id="{76225C81-DF50-39CD-76A1-43B9253815B1}"/>
              </a:ext>
            </a:extLst>
          </p:cNvPr>
          <p:cNvSpPr/>
          <p:nvPr/>
        </p:nvSpPr>
        <p:spPr>
          <a:xfrm>
            <a:off x="2714169" y="2897979"/>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F9E1ECE-8503-CEAA-FEC1-2B0091885AEA}"/>
              </a:ext>
            </a:extLst>
          </p:cNvPr>
          <p:cNvSpPr txBox="1"/>
          <p:nvPr/>
        </p:nvSpPr>
        <p:spPr>
          <a:xfrm>
            <a:off x="995902" y="2892925"/>
            <a:ext cx="1710996" cy="369332"/>
          </a:xfrm>
          <a:prstGeom prst="rect">
            <a:avLst/>
          </a:prstGeom>
          <a:noFill/>
        </p:spPr>
        <p:txBody>
          <a:bodyPr wrap="square" rtlCol="0">
            <a:spAutoFit/>
          </a:bodyPr>
          <a:lstStyle/>
          <a:p>
            <a:r>
              <a:rPr lang="en-GB">
                <a:latin typeface="Calibri "/>
              </a:rPr>
              <a:t>Start new topic.</a:t>
            </a:r>
          </a:p>
        </p:txBody>
      </p:sp>
      <p:sp>
        <p:nvSpPr>
          <p:cNvPr id="15" name="Arrow: Right 14">
            <a:extLst>
              <a:ext uri="{FF2B5EF4-FFF2-40B4-BE49-F238E27FC236}">
                <a16:creationId xmlns:a16="http://schemas.microsoft.com/office/drawing/2014/main" id="{D80AFE59-C615-6803-9DA3-B58F961D8F24}"/>
              </a:ext>
            </a:extLst>
          </p:cNvPr>
          <p:cNvSpPr/>
          <p:nvPr/>
        </p:nvSpPr>
        <p:spPr>
          <a:xfrm>
            <a:off x="2682855" y="4540218"/>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AE673A37-2D2F-8D27-868B-BEC180DCDE91}"/>
              </a:ext>
            </a:extLst>
          </p:cNvPr>
          <p:cNvSpPr txBox="1"/>
          <p:nvPr/>
        </p:nvSpPr>
        <p:spPr>
          <a:xfrm>
            <a:off x="1002212" y="4540218"/>
            <a:ext cx="1970610" cy="369332"/>
          </a:xfrm>
          <a:prstGeom prst="rect">
            <a:avLst/>
          </a:prstGeom>
          <a:noFill/>
        </p:spPr>
        <p:txBody>
          <a:bodyPr wrap="square" rtlCol="0">
            <a:spAutoFit/>
          </a:bodyPr>
          <a:lstStyle/>
          <a:p>
            <a:r>
              <a:rPr lang="en-GB">
                <a:latin typeface="Calibri "/>
              </a:rPr>
              <a:t>Search history.</a:t>
            </a:r>
          </a:p>
        </p:txBody>
      </p:sp>
      <p:sp>
        <p:nvSpPr>
          <p:cNvPr id="17" name="TextBox 16">
            <a:extLst>
              <a:ext uri="{FF2B5EF4-FFF2-40B4-BE49-F238E27FC236}">
                <a16:creationId xmlns:a16="http://schemas.microsoft.com/office/drawing/2014/main" id="{08BCA9BF-499D-A637-7B1F-6BC7974C1EF7}"/>
              </a:ext>
            </a:extLst>
          </p:cNvPr>
          <p:cNvSpPr txBox="1"/>
          <p:nvPr/>
        </p:nvSpPr>
        <p:spPr>
          <a:xfrm>
            <a:off x="41614" y="5473233"/>
            <a:ext cx="2376532" cy="646331"/>
          </a:xfrm>
          <a:prstGeom prst="rect">
            <a:avLst/>
          </a:prstGeom>
          <a:noFill/>
        </p:spPr>
        <p:txBody>
          <a:bodyPr wrap="square" rtlCol="0">
            <a:spAutoFit/>
          </a:bodyPr>
          <a:lstStyle/>
          <a:p>
            <a:r>
              <a:rPr lang="en-GB" b="1">
                <a:solidFill>
                  <a:schemeClr val="accent2"/>
                </a:solidFill>
                <a:latin typeface="Calibri "/>
              </a:rPr>
              <a:t>N.B. You must sign into the library to use.</a:t>
            </a:r>
          </a:p>
        </p:txBody>
      </p:sp>
      <p:sp>
        <p:nvSpPr>
          <p:cNvPr id="2" name="TextBox 1">
            <a:extLst>
              <a:ext uri="{FF2B5EF4-FFF2-40B4-BE49-F238E27FC236}">
                <a16:creationId xmlns:a16="http://schemas.microsoft.com/office/drawing/2014/main" id="{AC236686-C38E-0E87-679A-07261A80B2A0}"/>
              </a:ext>
            </a:extLst>
          </p:cNvPr>
          <p:cNvSpPr txBox="1"/>
          <p:nvPr/>
        </p:nvSpPr>
        <p:spPr>
          <a:xfrm>
            <a:off x="134879" y="1324558"/>
            <a:ext cx="10100859" cy="369332"/>
          </a:xfrm>
          <a:prstGeom prst="rect">
            <a:avLst/>
          </a:prstGeom>
          <a:noFill/>
        </p:spPr>
        <p:txBody>
          <a:bodyPr wrap="square" rtlCol="0">
            <a:spAutoFit/>
          </a:bodyPr>
          <a:lstStyle/>
          <a:p>
            <a:pPr marL="0" indent="0">
              <a:buNone/>
            </a:pPr>
            <a:r>
              <a:rPr lang="en-GB" b="1">
                <a:latin typeface="Calibri" panose="020F0502020204030204" pitchFamily="34" charset="0"/>
                <a:cs typeface="Calibri" panose="020F0502020204030204" pitchFamily="34" charset="0"/>
              </a:rPr>
              <a:t>Try the new ‘AI Research Tool’ in the library catalogue. </a:t>
            </a:r>
          </a:p>
        </p:txBody>
      </p:sp>
      <p:pic>
        <p:nvPicPr>
          <p:cNvPr id="4" name="Picture 3" descr="A screenshot of a computer&#10;&#10;AI-generated content may be incorrect.">
            <a:extLst>
              <a:ext uri="{FF2B5EF4-FFF2-40B4-BE49-F238E27FC236}">
                <a16:creationId xmlns:a16="http://schemas.microsoft.com/office/drawing/2014/main" id="{4BFDE626-D0EB-79B2-73D9-BEDFD7546F83}"/>
              </a:ext>
            </a:extLst>
          </p:cNvPr>
          <p:cNvPicPr>
            <a:picLocks noChangeAspect="1"/>
          </p:cNvPicPr>
          <p:nvPr/>
        </p:nvPicPr>
        <p:blipFill>
          <a:blip r:embed="rId2"/>
          <a:stretch>
            <a:fillRect/>
          </a:stretch>
        </p:blipFill>
        <p:spPr>
          <a:xfrm>
            <a:off x="3830877" y="2205378"/>
            <a:ext cx="7964466" cy="3950368"/>
          </a:xfrm>
          <a:prstGeom prst="rect">
            <a:avLst/>
          </a:prstGeom>
        </p:spPr>
      </p:pic>
      <p:sp>
        <p:nvSpPr>
          <p:cNvPr id="6" name="Arrow: Right 5">
            <a:extLst>
              <a:ext uri="{FF2B5EF4-FFF2-40B4-BE49-F238E27FC236}">
                <a16:creationId xmlns:a16="http://schemas.microsoft.com/office/drawing/2014/main" id="{BA6E26C4-32D9-23C9-EAEA-FBDE43588FCA}"/>
              </a:ext>
            </a:extLst>
          </p:cNvPr>
          <p:cNvSpPr/>
          <p:nvPr/>
        </p:nvSpPr>
        <p:spPr>
          <a:xfrm>
            <a:off x="2714168" y="3624795"/>
            <a:ext cx="4041416"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5650F71A-2210-99DC-AA97-070597D48B63}"/>
              </a:ext>
            </a:extLst>
          </p:cNvPr>
          <p:cNvSpPr/>
          <p:nvPr/>
        </p:nvSpPr>
        <p:spPr>
          <a:xfrm>
            <a:off x="2703731" y="2207863"/>
            <a:ext cx="3520194" cy="32757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6591342D-DB70-45B5-14A6-50A4EA37B346}"/>
              </a:ext>
            </a:extLst>
          </p:cNvPr>
          <p:cNvSpPr/>
          <p:nvPr/>
        </p:nvSpPr>
        <p:spPr>
          <a:xfrm>
            <a:off x="6217360" y="2090019"/>
            <a:ext cx="643003" cy="43344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34817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FD32F-CB25-64B3-496B-C81965B575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5BC952-7A97-9384-0F9A-52E36E4F2450}"/>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7FB1AAF-C5F4-7E78-8CB3-FF74733C3594}"/>
              </a:ext>
            </a:extLst>
          </p:cNvPr>
          <p:cNvSpPr/>
          <p:nvPr/>
        </p:nvSpPr>
        <p:spPr>
          <a:xfrm>
            <a:off x="11247604" y="3475383"/>
            <a:ext cx="852521" cy="2673294"/>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1C922C9F-C206-9CBA-858E-94006CD5BCF0}"/>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AF85F9F6-2BC6-FFD6-B6C3-260B37D3598A}"/>
              </a:ext>
            </a:extLst>
          </p:cNvPr>
          <p:cNvSpPr/>
          <p:nvPr/>
        </p:nvSpPr>
        <p:spPr>
          <a:xfrm>
            <a:off x="1023256" y="2721427"/>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8A1D9F19-B379-2A13-04F0-3BBAA12D8FA0}"/>
              </a:ext>
            </a:extLst>
          </p:cNvPr>
          <p:cNvSpPr/>
          <p:nvPr/>
        </p:nvSpPr>
        <p:spPr>
          <a:xfrm>
            <a:off x="1069639" y="479018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3540A5A4-DBE8-570A-1BB2-DC9213F9C02B}"/>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Search question</a:t>
            </a:r>
            <a:endParaRPr lang="en-US">
              <a:latin typeface="Calibri"/>
              <a:ea typeface="Calibri"/>
              <a:cs typeface="Calibri"/>
            </a:endParaRPr>
          </a:p>
        </p:txBody>
      </p:sp>
      <p:sp>
        <p:nvSpPr>
          <p:cNvPr id="14" name="TextBox 13">
            <a:extLst>
              <a:ext uri="{FF2B5EF4-FFF2-40B4-BE49-F238E27FC236}">
                <a16:creationId xmlns:a16="http://schemas.microsoft.com/office/drawing/2014/main" id="{18F4C73C-5E0E-56EE-C20A-BA8A3CE359AD}"/>
              </a:ext>
            </a:extLst>
          </p:cNvPr>
          <p:cNvSpPr txBox="1"/>
          <p:nvPr/>
        </p:nvSpPr>
        <p:spPr>
          <a:xfrm>
            <a:off x="10885" y="2721427"/>
            <a:ext cx="138248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a:t>
            </a:r>
            <a:endParaRPr lang="en-US">
              <a:latin typeface="Calibri Light"/>
              <a:ea typeface="Calibri Light"/>
              <a:cs typeface="Calibri Light"/>
            </a:endParaRPr>
          </a:p>
          <a:p>
            <a:endParaRPr lang="en-US">
              <a:latin typeface="Calibri"/>
              <a:ea typeface="Calibri Light"/>
              <a:cs typeface="Calibri Light"/>
            </a:endParaRPr>
          </a:p>
          <a:p>
            <a:r>
              <a:rPr lang="en-US" b="1">
                <a:latin typeface="Calibri"/>
                <a:ea typeface="Calibri Light"/>
                <a:cs typeface="Calibri Light"/>
              </a:rPr>
              <a:t>Note:</a:t>
            </a:r>
            <a:r>
              <a:rPr lang="en-US">
                <a:latin typeface="Calibri"/>
                <a:ea typeface="Calibri Light"/>
                <a:cs typeface="Calibri Light"/>
              </a:rPr>
              <a:t> not all may be available via our library. </a:t>
            </a:r>
            <a:endParaRPr lang="en-US">
              <a:cs typeface="Calibri Light"/>
            </a:endParaRPr>
          </a:p>
        </p:txBody>
      </p:sp>
      <p:sp>
        <p:nvSpPr>
          <p:cNvPr id="15" name="TextBox 14">
            <a:extLst>
              <a:ext uri="{FF2B5EF4-FFF2-40B4-BE49-F238E27FC236}">
                <a16:creationId xmlns:a16="http://schemas.microsoft.com/office/drawing/2014/main" id="{03109022-0C17-2B05-6AD4-117194ECFE5D}"/>
              </a:ext>
            </a:extLst>
          </p:cNvPr>
          <p:cNvSpPr txBox="1"/>
          <p:nvPr/>
        </p:nvSpPr>
        <p:spPr>
          <a:xfrm>
            <a:off x="192630" y="4810064"/>
            <a:ext cx="13824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Further related question prompts.</a:t>
            </a:r>
            <a:endParaRPr lang="en-US"/>
          </a:p>
        </p:txBody>
      </p:sp>
      <p:sp>
        <p:nvSpPr>
          <p:cNvPr id="16" name="TextBox 15">
            <a:extLst>
              <a:ext uri="{FF2B5EF4-FFF2-40B4-BE49-F238E27FC236}">
                <a16:creationId xmlns:a16="http://schemas.microsoft.com/office/drawing/2014/main" id="{2D267D29-48A8-DE54-2E45-92CA7817B67F}"/>
              </a:ext>
            </a:extLst>
          </p:cNvPr>
          <p:cNvSpPr txBox="1"/>
          <p:nvPr/>
        </p:nvSpPr>
        <p:spPr>
          <a:xfrm>
            <a:off x="10094221" y="2375686"/>
            <a:ext cx="18233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 from UWTSD library</a:t>
            </a:r>
            <a:endParaRPr lang="en-US"/>
          </a:p>
        </p:txBody>
      </p:sp>
      <p:pic>
        <p:nvPicPr>
          <p:cNvPr id="22" name="Picture 21" descr="A black text on a white background&#10;&#10;Description automatically generated">
            <a:extLst>
              <a:ext uri="{FF2B5EF4-FFF2-40B4-BE49-F238E27FC236}">
                <a16:creationId xmlns:a16="http://schemas.microsoft.com/office/drawing/2014/main" id="{BF43DA15-878E-825E-2F94-1B782C6F7DA0}"/>
              </a:ext>
            </a:extLst>
          </p:cNvPr>
          <p:cNvPicPr>
            <a:picLocks noChangeAspect="1"/>
          </p:cNvPicPr>
          <p:nvPr/>
        </p:nvPicPr>
        <p:blipFill>
          <a:blip r:embed="rId2"/>
          <a:stretch>
            <a:fillRect/>
          </a:stretch>
        </p:blipFill>
        <p:spPr>
          <a:xfrm>
            <a:off x="415753" y="253700"/>
            <a:ext cx="4543681" cy="779761"/>
          </a:xfrm>
          <a:prstGeom prst="rect">
            <a:avLst/>
          </a:prstGeom>
        </p:spPr>
      </p:pic>
      <p:sp>
        <p:nvSpPr>
          <p:cNvPr id="5" name="TextBox 4">
            <a:extLst>
              <a:ext uri="{FF2B5EF4-FFF2-40B4-BE49-F238E27FC236}">
                <a16:creationId xmlns:a16="http://schemas.microsoft.com/office/drawing/2014/main" id="{035B7C6C-478B-1EDB-0936-DDF6477DC00D}"/>
              </a:ext>
            </a:extLst>
          </p:cNvPr>
          <p:cNvSpPr txBox="1"/>
          <p:nvPr/>
        </p:nvSpPr>
        <p:spPr>
          <a:xfrm>
            <a:off x="1770876" y="5959631"/>
            <a:ext cx="18828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Light"/>
                <a:cs typeface="Calibri Light"/>
                <a:hlinkClick r:id="rId3"/>
              </a:rPr>
              <a:t>Library Intranet</a:t>
            </a:r>
            <a:endParaRPr lang="en-US"/>
          </a:p>
        </p:txBody>
      </p:sp>
      <p:sp>
        <p:nvSpPr>
          <p:cNvPr id="8" name="TextBox 7">
            <a:extLst>
              <a:ext uri="{FF2B5EF4-FFF2-40B4-BE49-F238E27FC236}">
                <a16:creationId xmlns:a16="http://schemas.microsoft.com/office/drawing/2014/main" id="{05F2D2FE-49E4-7A6B-0533-01D5BB55FF06}"/>
              </a:ext>
            </a:extLst>
          </p:cNvPr>
          <p:cNvSpPr txBox="1"/>
          <p:nvPr/>
        </p:nvSpPr>
        <p:spPr>
          <a:xfrm>
            <a:off x="9596167" y="5825727"/>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hlinkClick r:id="rId4"/>
              </a:rPr>
              <a:t>Library Results</a:t>
            </a:r>
            <a:endParaRPr lang="en-US"/>
          </a:p>
        </p:txBody>
      </p:sp>
      <p:pic>
        <p:nvPicPr>
          <p:cNvPr id="26" name="Picture 25">
            <a:extLst>
              <a:ext uri="{FF2B5EF4-FFF2-40B4-BE49-F238E27FC236}">
                <a16:creationId xmlns:a16="http://schemas.microsoft.com/office/drawing/2014/main" id="{5FF3D277-BE51-E5A9-A74D-6CE14DE9983D}"/>
              </a:ext>
            </a:extLst>
          </p:cNvPr>
          <p:cNvPicPr>
            <a:picLocks noChangeAspect="1"/>
          </p:cNvPicPr>
          <p:nvPr/>
        </p:nvPicPr>
        <p:blipFill>
          <a:blip r:embed="rId5"/>
          <a:stretch>
            <a:fillRect/>
          </a:stretch>
        </p:blipFill>
        <p:spPr>
          <a:xfrm>
            <a:off x="2869774" y="1611469"/>
            <a:ext cx="7361683" cy="438438"/>
          </a:xfrm>
          <a:prstGeom prst="rect">
            <a:avLst/>
          </a:prstGeom>
          <a:ln w="228600" cap="sq" cmpd="thickThin">
            <a:solidFill>
              <a:srgbClr val="000000"/>
            </a:solidFill>
            <a:prstDash val="solid"/>
            <a:miter lim="800000"/>
          </a:ln>
          <a:effectLst>
            <a:innerShdw blurRad="76200">
              <a:srgbClr val="000000"/>
            </a:innerShdw>
          </a:effectLst>
        </p:spPr>
      </p:pic>
      <p:pic>
        <p:nvPicPr>
          <p:cNvPr id="28" name="Picture 27">
            <a:extLst>
              <a:ext uri="{FF2B5EF4-FFF2-40B4-BE49-F238E27FC236}">
                <a16:creationId xmlns:a16="http://schemas.microsoft.com/office/drawing/2014/main" id="{8B2D9E77-3BCA-9B7D-7F99-CE72C1DAE777}"/>
              </a:ext>
            </a:extLst>
          </p:cNvPr>
          <p:cNvPicPr>
            <a:picLocks noChangeAspect="1"/>
          </p:cNvPicPr>
          <p:nvPr/>
        </p:nvPicPr>
        <p:blipFill>
          <a:blip r:embed="rId6"/>
          <a:stretch>
            <a:fillRect/>
          </a:stretch>
        </p:blipFill>
        <p:spPr>
          <a:xfrm>
            <a:off x="1903361" y="2699463"/>
            <a:ext cx="8193831" cy="1877753"/>
          </a:xfrm>
          <a:prstGeom prst="rect">
            <a:avLst/>
          </a:prstGeom>
        </p:spPr>
      </p:pic>
      <p:sp>
        <p:nvSpPr>
          <p:cNvPr id="9" name="Rectangle 8">
            <a:extLst>
              <a:ext uri="{FF2B5EF4-FFF2-40B4-BE49-F238E27FC236}">
                <a16:creationId xmlns:a16="http://schemas.microsoft.com/office/drawing/2014/main" id="{31AF2C4B-8109-AD0B-2B89-1E3048076EFA}"/>
              </a:ext>
            </a:extLst>
          </p:cNvPr>
          <p:cNvSpPr/>
          <p:nvPr/>
        </p:nvSpPr>
        <p:spPr>
          <a:xfrm>
            <a:off x="8672335" y="3064545"/>
            <a:ext cx="1559122" cy="1464901"/>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B700CBE4-D25E-BF46-6A92-5AEC665F936B}"/>
              </a:ext>
            </a:extLst>
          </p:cNvPr>
          <p:cNvPicPr>
            <a:picLocks noChangeAspect="1"/>
          </p:cNvPicPr>
          <p:nvPr/>
        </p:nvPicPr>
        <p:blipFill>
          <a:blip r:embed="rId7"/>
          <a:stretch>
            <a:fillRect/>
          </a:stretch>
        </p:blipFill>
        <p:spPr>
          <a:xfrm>
            <a:off x="2066226" y="4595531"/>
            <a:ext cx="6845018" cy="1424948"/>
          </a:xfrm>
          <a:prstGeom prst="rect">
            <a:avLst/>
          </a:prstGeom>
        </p:spPr>
      </p:pic>
      <p:sp>
        <p:nvSpPr>
          <p:cNvPr id="17" name="Arrow: Right 16">
            <a:extLst>
              <a:ext uri="{FF2B5EF4-FFF2-40B4-BE49-F238E27FC236}">
                <a16:creationId xmlns:a16="http://schemas.microsoft.com/office/drawing/2014/main" id="{F3897CF6-6521-A280-F43C-E52D4BB2EF74}"/>
              </a:ext>
            </a:extLst>
          </p:cNvPr>
          <p:cNvSpPr/>
          <p:nvPr/>
        </p:nvSpPr>
        <p:spPr>
          <a:xfrm rot="5400000">
            <a:off x="9440558" y="253285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2765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a:t>How it works</a:t>
            </a:r>
          </a:p>
        </p:txBody>
      </p:sp>
      <p:grpSp>
        <p:nvGrpSpPr>
          <p:cNvPr id="7" name="Group 6">
            <a:extLst>
              <a:ext uri="{FF2B5EF4-FFF2-40B4-BE49-F238E27FC236}">
                <a16:creationId xmlns:a16="http://schemas.microsoft.com/office/drawing/2014/main" id="{D3B13814-D55E-409D-DED4-2F610A674248}"/>
              </a:ext>
            </a:extLst>
          </p:cNvPr>
          <p:cNvGrpSpPr/>
          <p:nvPr/>
        </p:nvGrpSpPr>
        <p:grpSpPr>
          <a:xfrm>
            <a:off x="3836503" y="4040186"/>
            <a:ext cx="3785448" cy="2277790"/>
            <a:chOff x="3836503" y="4040186"/>
            <a:chExt cx="3785448" cy="2277790"/>
          </a:xfrm>
        </p:grpSpPr>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7C48099D-370C-AED1-B622-C456BCBE403D}"/>
                </a:ext>
              </a:extLst>
            </p:cNvPr>
            <p:cNvSpPr txBox="1"/>
            <p:nvPr/>
          </p:nvSpPr>
          <p:spPr>
            <a:xfrm>
              <a:off x="4901493" y="4400547"/>
              <a:ext cx="272045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question is converted into a search string, using the ‘</a:t>
              </a:r>
              <a:r>
                <a:rPr lang="en-US" sz="2000" b="1">
                  <a:latin typeface="Calibri"/>
                  <a:cs typeface="Calibri Light"/>
                </a:rPr>
                <a:t>OR’ </a:t>
              </a:r>
              <a:r>
                <a:rPr lang="en-US" sz="2000">
                  <a:latin typeface="Calibri"/>
                  <a:cs typeface="Calibri Light"/>
                </a:rPr>
                <a:t>Boolean Operator.</a:t>
              </a:r>
              <a:endParaRPr lang="en-US" sz="2000">
                <a:latin typeface="Calibri"/>
                <a:cs typeface="Calibri"/>
              </a:endParaRPr>
            </a:p>
          </p:txBody>
        </p:sp>
      </p:grpSp>
      <p:grpSp>
        <p:nvGrpSpPr>
          <p:cNvPr id="8" name="Group 7">
            <a:extLst>
              <a:ext uri="{FF2B5EF4-FFF2-40B4-BE49-F238E27FC236}">
                <a16:creationId xmlns:a16="http://schemas.microsoft.com/office/drawing/2014/main" id="{1BDEE180-CD25-3EE6-2765-835952D720ED}"/>
              </a:ext>
            </a:extLst>
          </p:cNvPr>
          <p:cNvGrpSpPr/>
          <p:nvPr/>
        </p:nvGrpSpPr>
        <p:grpSpPr>
          <a:xfrm>
            <a:off x="4983033" y="3932584"/>
            <a:ext cx="7142705" cy="2357440"/>
            <a:chOff x="4983033" y="3932584"/>
            <a:chExt cx="7142705" cy="2357440"/>
          </a:xfrm>
        </p:grpSpPr>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Boolean query is sent to the central Primo library catalogue to retrieve results.</a:t>
              </a:r>
            </a:p>
          </p:txBody>
        </p:sp>
      </p:grpSp>
      <p:grpSp>
        <p:nvGrpSpPr>
          <p:cNvPr id="6" name="Group 5">
            <a:extLst>
              <a:ext uri="{FF2B5EF4-FFF2-40B4-BE49-F238E27FC236}">
                <a16:creationId xmlns:a16="http://schemas.microsoft.com/office/drawing/2014/main" id="{00965971-5DA5-3A1B-95C9-6AC6B148C2AE}"/>
              </a:ext>
            </a:extLst>
          </p:cNvPr>
          <p:cNvGrpSpPr/>
          <p:nvPr/>
        </p:nvGrpSpPr>
        <p:grpSpPr>
          <a:xfrm>
            <a:off x="1225827" y="2435090"/>
            <a:ext cx="4121425" cy="2244799"/>
            <a:chOff x="1225827" y="2435090"/>
            <a:chExt cx="4121425" cy="2244799"/>
          </a:xfrm>
        </p:grpSpPr>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It is sent to the Large Language Model (LLM).</a:t>
              </a:r>
              <a:endParaRPr lang="en-US" sz="2000">
                <a:latin typeface="Calibri "/>
              </a:endParaRP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372680" y="2435090"/>
              <a:ext cx="1974572" cy="2034206"/>
            </a:xfrm>
            <a:prstGeom prst="rect">
              <a:avLst/>
            </a:prstGeom>
          </p:spPr>
        </p:pic>
      </p:grpSp>
      <p:grpSp>
        <p:nvGrpSpPr>
          <p:cNvPr id="12" name="Group 11">
            <a:extLst>
              <a:ext uri="{FF2B5EF4-FFF2-40B4-BE49-F238E27FC236}">
                <a16:creationId xmlns:a16="http://schemas.microsoft.com/office/drawing/2014/main" id="{A7EC05FF-7A8C-BAE2-CAC6-A030167BC7E4}"/>
              </a:ext>
            </a:extLst>
          </p:cNvPr>
          <p:cNvGrpSpPr/>
          <p:nvPr/>
        </p:nvGrpSpPr>
        <p:grpSpPr>
          <a:xfrm>
            <a:off x="5347203" y="3189836"/>
            <a:ext cx="6778536" cy="1420142"/>
            <a:chOff x="5347203" y="3189836"/>
            <a:chExt cx="6778536" cy="1420142"/>
          </a:xfrm>
        </p:grpSpPr>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t>
              </a:r>
              <a:r>
                <a:rPr lang="en-US" sz="2000" b="1">
                  <a:latin typeface="Calibri"/>
                  <a:cs typeface="Arial"/>
                </a:rPr>
                <a:t>top 5 results (based on the abstracts only) </a:t>
              </a:r>
              <a:r>
                <a:rPr lang="en-US" sz="2000">
                  <a:latin typeface="Calibri"/>
                  <a:cs typeface="Arial"/>
                </a:rPr>
                <a:t>are sent to the LLM to create an overview with in-text references.</a:t>
              </a:r>
              <a:endParaRPr lang="en-US"/>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9BB3DBED-B2FD-6CBA-9A51-805CFE70B758}"/>
              </a:ext>
            </a:extLst>
          </p:cNvPr>
          <p:cNvGrpSpPr/>
          <p:nvPr/>
        </p:nvGrpSpPr>
        <p:grpSpPr>
          <a:xfrm>
            <a:off x="4636230" y="1348356"/>
            <a:ext cx="7498111" cy="1541524"/>
            <a:chOff x="4636230" y="1348356"/>
            <a:chExt cx="7498111" cy="1541524"/>
          </a:xfrm>
        </p:grpSpPr>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AI generated overview and sources are returned in the response​.</a:t>
              </a:r>
              <a:endParaRPr lang="en-US"/>
            </a:p>
          </p:txBody>
        </p:sp>
      </p:grpSp>
      <p:grpSp>
        <p:nvGrpSpPr>
          <p:cNvPr id="5" name="Group 4">
            <a:extLst>
              <a:ext uri="{FF2B5EF4-FFF2-40B4-BE49-F238E27FC236}">
                <a16:creationId xmlns:a16="http://schemas.microsoft.com/office/drawing/2014/main" id="{D5D125F3-5C8B-348B-99FD-7449798E31B7}"/>
              </a:ext>
            </a:extLst>
          </p:cNvPr>
          <p:cNvGrpSpPr/>
          <p:nvPr/>
        </p:nvGrpSpPr>
        <p:grpSpPr>
          <a:xfrm>
            <a:off x="152400" y="1349405"/>
            <a:ext cx="3034683" cy="2583175"/>
            <a:chOff x="152400" y="1349405"/>
            <a:chExt cx="3034683" cy="2583175"/>
          </a:xfrm>
        </p:grpSpPr>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52400" y="2627242"/>
              <a:ext cx="1298712" cy="1305338"/>
            </a:xfrm>
            <a:prstGeom prst="rect">
              <a:avLst/>
            </a:prstGeom>
          </p:spPr>
        </p:pic>
        <p:sp>
          <p:nvSpPr>
            <p:cNvPr id="3" name="TextBox 2">
              <a:extLst>
                <a:ext uri="{FF2B5EF4-FFF2-40B4-BE49-F238E27FC236}">
                  <a16:creationId xmlns:a16="http://schemas.microsoft.com/office/drawing/2014/main" id="{75B1387A-9EDB-375C-693A-B98EE50A0D9B}"/>
                </a:ext>
              </a:extLst>
            </p:cNvPr>
            <p:cNvSpPr txBox="1"/>
            <p:nvPr/>
          </p:nvSpPr>
          <p:spPr>
            <a:xfrm>
              <a:off x="208720" y="1349405"/>
              <a:ext cx="29783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Your question is entered into the search box.</a:t>
              </a:r>
              <a:endParaRPr lang="en-US" sz="2000">
                <a:latin typeface="Calibri "/>
              </a:endParaRPr>
            </a:p>
          </p:txBody>
        </p:sp>
        <p:sp>
          <p:nvSpPr>
            <p:cNvPr id="4" name="Arrow: Right 3">
              <a:extLst>
                <a:ext uri="{FF2B5EF4-FFF2-40B4-BE49-F238E27FC236}">
                  <a16:creationId xmlns:a16="http://schemas.microsoft.com/office/drawing/2014/main" id="{F824D395-3A3D-1143-8CC3-562AE46F53E4}"/>
                </a:ext>
              </a:extLst>
            </p:cNvPr>
            <p:cNvSpPr/>
            <p:nvPr/>
          </p:nvSpPr>
          <p:spPr>
            <a:xfrm rot="5400000">
              <a:off x="448116" y="2125092"/>
              <a:ext cx="713953"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27710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Arial"/>
              </a:rPr>
              <a:t>Boolean Operators 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Tree>
    <p:extLst>
      <p:ext uri="{BB962C8B-B14F-4D97-AF65-F5344CB8AC3E}">
        <p14:creationId xmlns:p14="http://schemas.microsoft.com/office/powerpoint/2010/main" val="3899781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379799" y="1711565"/>
            <a:ext cx="340580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3941520" y="2202231"/>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4738385" y="1460985"/>
            <a:ext cx="7110022" cy="4093428"/>
          </a:xfrm>
          <a:prstGeom prst="rect">
            <a:avLst/>
          </a:prstGeom>
          <a:noFill/>
        </p:spPr>
        <p:txBody>
          <a:bodyPr wrap="square" rtlCol="0">
            <a:spAutoFit/>
          </a:bodyPr>
          <a:lstStyle/>
          <a:p>
            <a:r>
              <a:rPr lang="en-GB" sz="2000">
                <a:latin typeface="Calibri "/>
              </a:rPr>
              <a:t>(strategies to combat human trafficking) </a:t>
            </a:r>
            <a:r>
              <a:rPr lang="en-GB" sz="2000" b="1">
                <a:solidFill>
                  <a:schemeClr val="accent2"/>
                </a:solidFill>
                <a:latin typeface="Calibri "/>
              </a:rPr>
              <a:t>OR </a:t>
            </a:r>
          </a:p>
          <a:p>
            <a:r>
              <a:rPr lang="en-GB" sz="2000">
                <a:latin typeface="Calibri "/>
              </a:rPr>
              <a:t>(prevention methods for modern slavery) </a:t>
            </a:r>
            <a:r>
              <a:rPr lang="en-GB" sz="2000" b="1">
                <a:solidFill>
                  <a:schemeClr val="accent2"/>
                </a:solidFill>
                <a:latin typeface="Calibri "/>
              </a:rPr>
              <a:t>OR</a:t>
            </a:r>
            <a:r>
              <a:rPr lang="en-GB" sz="2000">
                <a:latin typeface="Calibri "/>
              </a:rPr>
              <a:t> </a:t>
            </a:r>
          </a:p>
          <a:p>
            <a:r>
              <a:rPr lang="en-GB" sz="2000">
                <a:latin typeface="Calibri "/>
              </a:rPr>
              <a:t>(effective measures against human trafficking) </a:t>
            </a:r>
            <a:r>
              <a:rPr lang="en-GB" sz="2000" b="1">
                <a:solidFill>
                  <a:schemeClr val="accent2"/>
                </a:solidFill>
                <a:latin typeface="Calibri "/>
              </a:rPr>
              <a:t>OR</a:t>
            </a:r>
            <a:r>
              <a:rPr lang="en-GB" sz="2000">
                <a:latin typeface="Calibri "/>
              </a:rPr>
              <a:t> </a:t>
            </a:r>
          </a:p>
          <a:p>
            <a:r>
              <a:rPr lang="en-GB" sz="2000">
                <a:latin typeface="Calibri "/>
              </a:rPr>
              <a:t>(strategies for preventing modern slavery) </a:t>
            </a:r>
            <a:r>
              <a:rPr lang="en-GB" sz="2000" b="1">
                <a:solidFill>
                  <a:schemeClr val="accent2"/>
                </a:solidFill>
                <a:latin typeface="Calibri "/>
              </a:rPr>
              <a:t>OR </a:t>
            </a:r>
          </a:p>
          <a:p>
            <a:r>
              <a:rPr lang="en-GB" sz="2000">
                <a:latin typeface="Calibri "/>
              </a:rPr>
              <a:t>(human trafficking prevention tactics) </a:t>
            </a:r>
            <a:r>
              <a:rPr lang="en-GB" sz="2000" b="1">
                <a:solidFill>
                  <a:schemeClr val="accent2"/>
                </a:solidFill>
                <a:latin typeface="Calibri "/>
              </a:rPr>
              <a:t>OR</a:t>
            </a:r>
            <a:r>
              <a:rPr lang="en-GB" sz="2000">
                <a:latin typeface="Calibri "/>
              </a:rPr>
              <a:t> </a:t>
            </a:r>
          </a:p>
          <a:p>
            <a:r>
              <a:rPr lang="en-GB" sz="2000">
                <a:latin typeface="Calibri "/>
              </a:rPr>
              <a:t>(Strategies to combat contemporary slavery and human trafficking) </a:t>
            </a:r>
            <a:r>
              <a:rPr lang="en-GB" sz="2000" b="1">
                <a:solidFill>
                  <a:schemeClr val="accent2"/>
                </a:solidFill>
                <a:latin typeface="Calibri "/>
              </a:rPr>
              <a:t>OR </a:t>
            </a:r>
            <a:r>
              <a:rPr lang="en-GB" sz="2000">
                <a:latin typeface="Calibri "/>
              </a:rPr>
              <a:t>(Preventive measures against modern slavery and human trafficking) </a:t>
            </a:r>
            <a:r>
              <a:rPr lang="en-GB" sz="2000" b="1">
                <a:solidFill>
                  <a:schemeClr val="accent2"/>
                </a:solidFill>
                <a:latin typeface="Calibri "/>
              </a:rPr>
              <a:t>OR</a:t>
            </a:r>
            <a:r>
              <a:rPr lang="en-GB" sz="2000">
                <a:latin typeface="Calibri "/>
              </a:rPr>
              <a:t> (Effective ways to stop human trafficking and modern slavery) </a:t>
            </a:r>
            <a:r>
              <a:rPr lang="en-GB" sz="2000" b="1">
                <a:solidFill>
                  <a:schemeClr val="accent2"/>
                </a:solidFill>
                <a:latin typeface="Calibri "/>
              </a:rPr>
              <a:t>OR</a:t>
            </a:r>
            <a:r>
              <a:rPr lang="en-GB" sz="2000">
                <a:latin typeface="Calibri "/>
              </a:rPr>
              <a:t> (Prevention tactics for combating human trafficking and modern slavery) </a:t>
            </a:r>
            <a:r>
              <a:rPr lang="en-GB" sz="2000" b="1">
                <a:solidFill>
                  <a:schemeClr val="accent2"/>
                </a:solidFill>
                <a:latin typeface="Calibri "/>
              </a:rPr>
              <a:t>OR</a:t>
            </a:r>
            <a:r>
              <a:rPr lang="en-GB" sz="2000">
                <a:latin typeface="Calibri "/>
              </a:rPr>
              <a:t> (Strategies for ending modern slavery and human trafficking) </a:t>
            </a:r>
            <a:r>
              <a:rPr lang="en-GB" sz="2000" b="1">
                <a:solidFill>
                  <a:schemeClr val="accent2"/>
                </a:solidFill>
                <a:latin typeface="Calibri "/>
              </a:rPr>
              <a:t>OR </a:t>
            </a:r>
          </a:p>
          <a:p>
            <a:r>
              <a:rPr lang="en-GB" sz="2000">
                <a:latin typeface="Calibri "/>
              </a:rPr>
              <a:t>(Effective strategies for preventing modern slavery and human trafficking)</a:t>
            </a:r>
          </a:p>
        </p:txBody>
      </p:sp>
      <p:sp>
        <p:nvSpPr>
          <p:cNvPr id="5" name="TextBox 4">
            <a:extLst>
              <a:ext uri="{FF2B5EF4-FFF2-40B4-BE49-F238E27FC236}">
                <a16:creationId xmlns:a16="http://schemas.microsoft.com/office/drawing/2014/main" id="{28DABF0E-7752-6DFD-B272-50BBA7641596}"/>
              </a:ext>
            </a:extLst>
          </p:cNvPr>
          <p:cNvSpPr txBox="1"/>
          <p:nvPr/>
        </p:nvSpPr>
        <p:spPr>
          <a:xfrm>
            <a:off x="382656" y="3504151"/>
            <a:ext cx="3565923"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accent2"/>
                </a:solidFill>
                <a:latin typeface="Calibri"/>
                <a:cs typeface="Calibri Light"/>
              </a:rPr>
              <a:t>Tip:</a:t>
            </a:r>
            <a:endParaRPr lang="en-US" sz="2000" b="1" dirty="0">
              <a:solidFill>
                <a:schemeClr val="accent2"/>
              </a:solidFill>
              <a:latin typeface="Calibri"/>
              <a:cs typeface="Calibri"/>
            </a:endParaRPr>
          </a:p>
          <a:p>
            <a:r>
              <a:rPr lang="en-US" sz="2000" dirty="0">
                <a:latin typeface="Calibri"/>
                <a:cs typeface="Calibri Light"/>
              </a:rPr>
              <a:t>Note the individual keywords and terms it applies and use these with Boolean Operators to </a:t>
            </a:r>
            <a:r>
              <a:rPr lang="en-US" sz="2000" b="1" dirty="0">
                <a:latin typeface="Calibri"/>
                <a:cs typeface="Calibri Light"/>
              </a:rPr>
              <a:t>perform your own search in the library catalogue. </a:t>
            </a:r>
            <a:endParaRPr lang="en-US" sz="2000" b="1" dirty="0">
              <a:latin typeface="Calibri"/>
              <a:ea typeface="Calibri"/>
              <a:cs typeface="Calibri"/>
            </a:endParaRPr>
          </a:p>
        </p:txBody>
      </p:sp>
      <p:sp>
        <p:nvSpPr>
          <p:cNvPr id="6" name="TextBox 5">
            <a:extLst>
              <a:ext uri="{FF2B5EF4-FFF2-40B4-BE49-F238E27FC236}">
                <a16:creationId xmlns:a16="http://schemas.microsoft.com/office/drawing/2014/main" id="{69D8E74E-881D-0843-E622-F498AF4EFB28}"/>
              </a:ext>
            </a:extLst>
          </p:cNvPr>
          <p:cNvSpPr txBox="1"/>
          <p:nvPr/>
        </p:nvSpPr>
        <p:spPr>
          <a:xfrm>
            <a:off x="8528498" y="5862190"/>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hlinkClick r:id="rId2"/>
              </a:rPr>
              <a:t>Library Results</a:t>
            </a:r>
            <a:endParaRPr lang="en-US"/>
          </a:p>
        </p:txBody>
      </p:sp>
    </p:spTree>
    <p:extLst>
      <p:ext uri="{BB962C8B-B14F-4D97-AF65-F5344CB8AC3E}">
        <p14:creationId xmlns:p14="http://schemas.microsoft.com/office/powerpoint/2010/main" val="22902478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384485" y="1997839"/>
            <a:ext cx="3580933"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solidFill>
                  <a:schemeClr val="accent2"/>
                </a:solidFill>
                <a:latin typeface="Calibri "/>
                <a:ea typeface="Calibri Light"/>
                <a:cs typeface="Calibri Light"/>
              </a:rPr>
              <a:t>Tips:</a:t>
            </a:r>
          </a:p>
          <a:p>
            <a:pPr marL="342900" indent="-342900">
              <a:buFont typeface="Arial" panose="020B0604020202020204" pitchFamily="34" charset="0"/>
              <a:buChar char="•"/>
            </a:pPr>
            <a:r>
              <a:rPr lang="en-US" sz="2000">
                <a:latin typeface="Calibri "/>
                <a:ea typeface="Calibri Light"/>
                <a:cs typeface="Calibri Light"/>
              </a:rPr>
              <a:t>Try subject searching or title searching, along with date and further subject filters. </a:t>
            </a:r>
          </a:p>
          <a:p>
            <a:endParaRPr lang="en-US" sz="2000">
              <a:latin typeface="Calibri "/>
              <a:ea typeface="Calibri Light"/>
              <a:cs typeface="Calibri Light"/>
            </a:endParaRPr>
          </a:p>
          <a:p>
            <a:pPr marL="342900" indent="-342900">
              <a:buFont typeface="Arial" panose="020B0604020202020204" pitchFamily="34" charset="0"/>
              <a:buChar char="•"/>
            </a:pPr>
            <a:r>
              <a:rPr lang="en-US" sz="2000">
                <a:latin typeface="Calibri "/>
                <a:ea typeface="Calibri Light"/>
                <a:cs typeface="Calibri Light"/>
              </a:rPr>
              <a:t>Add in further keywords</a:t>
            </a:r>
          </a:p>
          <a:p>
            <a:endParaRPr lang="en-US" sz="2000">
              <a:latin typeface="Calibri "/>
              <a:ea typeface="Calibri Light"/>
              <a:cs typeface="Calibri Light"/>
            </a:endParaRPr>
          </a:p>
          <a:p>
            <a:pPr marL="342900" indent="-342900">
              <a:buFont typeface="Arial" panose="020B0604020202020204" pitchFamily="34" charset="0"/>
              <a:buChar char="•"/>
            </a:pPr>
            <a:r>
              <a:rPr lang="en-US" sz="2000">
                <a:latin typeface="Calibri "/>
                <a:ea typeface="Calibri Light"/>
                <a:cs typeface="Calibri Light"/>
              </a:rPr>
              <a:t>Explore further and narrow down results.</a:t>
            </a:r>
            <a:endParaRPr lang="en-US" sz="200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616340" cy="369332"/>
          </a:xfrm>
          <a:prstGeom prst="rect">
            <a:avLst/>
          </a:prstGeom>
          <a:noFill/>
          <a:ln w="38100">
            <a:solidFill>
              <a:schemeClr val="accent2"/>
            </a:solidFill>
          </a:ln>
        </p:spPr>
        <p:txBody>
          <a:bodyPr wrap="none" lIns="91440" tIns="45720" rIns="91440" bIns="45720" rtlCol="0" anchor="t">
            <a:spAutoFit/>
          </a:bodyPr>
          <a:lstStyle/>
          <a:p>
            <a:r>
              <a:rPr lang="en-GB">
                <a:ln>
                  <a:solidFill>
                    <a:schemeClr val="tx1"/>
                  </a:solidFill>
                </a:ln>
                <a:latin typeface="Calibri"/>
                <a:cs typeface="Calibri"/>
                <a:hlinkClick r:id="rId2">
                  <a:extLst>
                    <a:ext uri="{A12FA001-AC4F-418D-AE19-62706E023703}">
                      <ahyp:hlinkClr xmlns:ahyp="http://schemas.microsoft.com/office/drawing/2018/hyperlinkcolor" val="tx"/>
                    </a:ext>
                  </a:extLst>
                </a:hlinkClick>
              </a:rPr>
              <a:t>Further  results</a:t>
            </a:r>
            <a:endParaRPr lang="en-GB">
              <a:ln>
                <a:solidFill>
                  <a:schemeClr val="tx1"/>
                </a:solidFill>
              </a:ln>
              <a:latin typeface="Calibri"/>
              <a:cs typeface="Calibri"/>
            </a:endParaRPr>
          </a:p>
        </p:txBody>
      </p:sp>
      <p:pic>
        <p:nvPicPr>
          <p:cNvPr id="5" name="Picture 4">
            <a:extLst>
              <a:ext uri="{FF2B5EF4-FFF2-40B4-BE49-F238E27FC236}">
                <a16:creationId xmlns:a16="http://schemas.microsoft.com/office/drawing/2014/main" id="{67E87071-C359-3FE9-A023-7CFAD9C82F55}"/>
              </a:ext>
            </a:extLst>
          </p:cNvPr>
          <p:cNvPicPr>
            <a:picLocks noChangeAspect="1"/>
          </p:cNvPicPr>
          <p:nvPr/>
        </p:nvPicPr>
        <p:blipFill>
          <a:blip r:embed="rId3"/>
          <a:stretch>
            <a:fillRect/>
          </a:stretch>
        </p:blipFill>
        <p:spPr>
          <a:xfrm>
            <a:off x="4908903" y="1535084"/>
            <a:ext cx="7150093" cy="435336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274053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a:t>Search using suggested keywords</a:t>
            </a:r>
          </a:p>
        </p:txBody>
      </p:sp>
      <p:sp>
        <p:nvSpPr>
          <p:cNvPr id="3" name="TextBox 2">
            <a:extLst>
              <a:ext uri="{FF2B5EF4-FFF2-40B4-BE49-F238E27FC236}">
                <a16:creationId xmlns:a16="http://schemas.microsoft.com/office/drawing/2014/main" id="{CFBD234E-29A7-65D1-63F7-D7B38758117E}"/>
              </a:ext>
            </a:extLst>
          </p:cNvPr>
          <p:cNvSpPr txBox="1"/>
          <p:nvPr/>
        </p:nvSpPr>
        <p:spPr>
          <a:xfrm>
            <a:off x="402592" y="2010045"/>
            <a:ext cx="3580933"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solidFill>
                  <a:schemeClr val="accent2"/>
                </a:solidFill>
                <a:latin typeface="Calibri "/>
                <a:ea typeface="Calibri Light"/>
                <a:cs typeface="Calibri Light"/>
              </a:rPr>
              <a:t>Tips:</a:t>
            </a:r>
          </a:p>
          <a:p>
            <a:pPr marL="342900" indent="-342900">
              <a:buFont typeface="Arial" panose="020B0604020202020204" pitchFamily="34" charset="0"/>
              <a:buChar char="•"/>
            </a:pPr>
            <a:r>
              <a:rPr lang="en-US" sz="2000">
                <a:latin typeface="Calibri "/>
                <a:ea typeface="Calibri Light"/>
                <a:cs typeface="Calibri Light"/>
              </a:rPr>
              <a:t>Open up in the Advanced Search view and explore some of the suggested keywords using Boolean Operators.</a:t>
            </a:r>
          </a:p>
          <a:p>
            <a:pPr marL="342900" indent="-342900">
              <a:buFont typeface="Arial" panose="020B0604020202020204" pitchFamily="34" charset="0"/>
              <a:buChar char="•"/>
            </a:pPr>
            <a:endParaRPr lang="en-US" sz="2000">
              <a:latin typeface="Calibri "/>
              <a:ea typeface="Calibri Light"/>
              <a:cs typeface="Calibri Light"/>
            </a:endParaRPr>
          </a:p>
          <a:p>
            <a:pPr marL="342900" indent="-342900">
              <a:buFont typeface="Arial" panose="020B0604020202020204" pitchFamily="34" charset="0"/>
              <a:buChar char="•"/>
            </a:pPr>
            <a:r>
              <a:rPr lang="en-US" sz="2000">
                <a:latin typeface="Calibri "/>
                <a:ea typeface="Calibri Light"/>
                <a:cs typeface="Calibri Light"/>
              </a:rPr>
              <a:t>Explore further and narrow down results.</a:t>
            </a:r>
            <a:endParaRPr lang="en-US" sz="200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342675" cy="369332"/>
          </a:xfrm>
          <a:prstGeom prst="rect">
            <a:avLst/>
          </a:prstGeom>
          <a:noFill/>
          <a:ln w="38100">
            <a:solidFill>
              <a:schemeClr val="accent2"/>
            </a:solidFill>
          </a:ln>
        </p:spPr>
        <p:txBody>
          <a:bodyPr wrap="none" lIns="91440" tIns="45720" rIns="91440" bIns="45720" rtlCol="0" anchor="t">
            <a:spAutoFit/>
          </a:bodyPr>
          <a:lstStyle/>
          <a:p>
            <a:r>
              <a:rPr lang="en-GB">
                <a:ln>
                  <a:solidFill>
                    <a:schemeClr val="tx1"/>
                  </a:solidFill>
                </a:ln>
                <a:latin typeface="Calibri"/>
                <a:cs typeface="Calibri"/>
                <a:hlinkClick r:id="rId2">
                  <a:extLst>
                    <a:ext uri="{A12FA001-AC4F-418D-AE19-62706E023703}">
                      <ahyp:hlinkClr xmlns:ahyp="http://schemas.microsoft.com/office/drawing/2018/hyperlinkcolor" val="tx"/>
                    </a:ext>
                  </a:extLst>
                </a:hlinkClick>
              </a:rPr>
              <a:t>New  results</a:t>
            </a:r>
            <a:endParaRPr lang="en-GB">
              <a:ln>
                <a:solidFill>
                  <a:schemeClr val="tx1"/>
                </a:solidFill>
              </a:ln>
              <a:latin typeface="Calibri"/>
              <a:cs typeface="Calibri"/>
            </a:endParaRPr>
          </a:p>
        </p:txBody>
      </p:sp>
      <p:pic>
        <p:nvPicPr>
          <p:cNvPr id="9" name="Picture 8">
            <a:extLst>
              <a:ext uri="{FF2B5EF4-FFF2-40B4-BE49-F238E27FC236}">
                <a16:creationId xmlns:a16="http://schemas.microsoft.com/office/drawing/2014/main" id="{4F4565BE-2CD3-C51A-B3F2-B7B668E69AC1}"/>
              </a:ext>
            </a:extLst>
          </p:cNvPr>
          <p:cNvPicPr>
            <a:picLocks noChangeAspect="1"/>
          </p:cNvPicPr>
          <p:nvPr/>
        </p:nvPicPr>
        <p:blipFill>
          <a:blip r:embed="rId3"/>
          <a:stretch>
            <a:fillRect/>
          </a:stretch>
        </p:blipFill>
        <p:spPr>
          <a:xfrm>
            <a:off x="4340662" y="1446415"/>
            <a:ext cx="7851338" cy="465235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98308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370427"/>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a:latin typeface="Calibri"/>
                <a:ea typeface="Calibri"/>
                <a:cs typeface="Calibri"/>
              </a:rPr>
              <a:t>It retrieves information from specific and relevant data sources. It does not use its own training data, so minimises the risk of hallucinations.</a:t>
            </a:r>
          </a:p>
          <a:p>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Unlike other chat boxes, such as ChatGPT, you cannot continue a conversation with it. Each query is independent.</a:t>
            </a:r>
          </a:p>
          <a:p>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It does retain your search history, so you can return to it at a later date.</a:t>
            </a:r>
          </a:p>
          <a:p>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 Can provide ideas for alternative keywords searches.</a:t>
            </a:r>
          </a:p>
          <a:p>
            <a:pPr marL="285750" indent="-285750">
              <a:buFont typeface="Arial" panose="020B0604020202020204" pitchFamily="34" charset="0"/>
              <a:buChar char="•"/>
            </a:pPr>
            <a:endParaRPr lang="en-GB" sz="2000">
              <a:latin typeface="Calibri"/>
              <a:ea typeface="Calibri"/>
              <a:cs typeface="Calibri"/>
            </a:endParaRPr>
          </a:p>
          <a:p>
            <a:pPr marL="342900" indent="-342900">
              <a:buFont typeface="Arial" panose="020B0604020202020204" pitchFamily="34" charset="0"/>
              <a:buChar char="•"/>
            </a:pPr>
            <a:r>
              <a:rPr lang="en-GB" sz="2000">
                <a:latin typeface="Calibri"/>
                <a:ea typeface="Calibri"/>
                <a:cs typeface="Calibri"/>
              </a:rPr>
              <a:t>Related research questions can help narrow down or expand research question.</a:t>
            </a:r>
          </a:p>
          <a:p>
            <a:endParaRPr lang="en-GB">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3687577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p:txBody>
          <a:bodyPr/>
          <a:lstStyle/>
          <a:p>
            <a:r>
              <a:rPr lang="en-US"/>
              <a:t>What it searches…</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366403" y="1432489"/>
            <a:ext cx="10931725" cy="4733814"/>
          </a:xfrm>
        </p:spPr>
        <p:txBody>
          <a:bodyPr vert="horz" lIns="91440" tIns="45720" rIns="91440" bIns="45720" rtlCol="0" anchor="t">
            <a:normAutofit lnSpcReduction="10000"/>
          </a:bodyPr>
          <a:lstStyle/>
          <a:p>
            <a:pPr marL="0" indent="0">
              <a:lnSpc>
                <a:spcPct val="100000"/>
              </a:lnSpc>
              <a:spcBef>
                <a:spcPts val="0"/>
              </a:spcBef>
              <a:buNone/>
            </a:pPr>
            <a:r>
              <a:rPr lang="en-GB" sz="2200" b="1">
                <a:solidFill>
                  <a:srgbClr val="2B2B29"/>
                </a:solidFill>
                <a:latin typeface="Calibri"/>
                <a:ea typeface="Calibri"/>
                <a:cs typeface="Calibri"/>
              </a:rPr>
              <a:t>It searches across the Central Discovery Index (CDI) in the library. </a:t>
            </a:r>
          </a:p>
          <a:p>
            <a:pPr marL="0" indent="0">
              <a:lnSpc>
                <a:spcPct val="100000"/>
              </a:lnSpc>
              <a:spcBef>
                <a:spcPts val="0"/>
              </a:spcBef>
              <a:buNone/>
            </a:pPr>
            <a:endParaRPr lang="en-GB" sz="2200" b="1">
              <a:solidFill>
                <a:srgbClr val="2B2B29"/>
              </a:solidFill>
              <a:latin typeface="Calibri"/>
              <a:ea typeface="Calibri"/>
              <a:cs typeface="Calibri"/>
            </a:endParaRPr>
          </a:p>
          <a:p>
            <a:pPr marL="0" indent="0">
              <a:lnSpc>
                <a:spcPct val="100000"/>
              </a:lnSpc>
              <a:spcBef>
                <a:spcPts val="0"/>
              </a:spcBef>
              <a:buNone/>
            </a:pPr>
            <a:endParaRPr lang="en-GB" sz="220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r>
              <a:rPr lang="en-GB" sz="2200">
                <a:solidFill>
                  <a:srgbClr val="2B2B29"/>
                </a:solidFill>
                <a:latin typeface="Calibri"/>
                <a:ea typeface="Calibri"/>
                <a:cs typeface="Calibri"/>
              </a:rPr>
              <a:t>The CDI contains </a:t>
            </a:r>
            <a:r>
              <a:rPr lang="en-GB" sz="2200" b="0" i="0">
                <a:solidFill>
                  <a:srgbClr val="2B2B29"/>
                </a:solidFill>
                <a:effectLst/>
                <a:latin typeface="Calibri"/>
                <a:ea typeface="Calibri"/>
                <a:cs typeface="Calibri"/>
              </a:rPr>
              <a:t>over 5 billion records from thousands of sources available </a:t>
            </a:r>
            <a:r>
              <a:rPr lang="en-GB" sz="2200">
                <a:solidFill>
                  <a:srgbClr val="2B2B29"/>
                </a:solidFill>
                <a:latin typeface="Calibri"/>
                <a:ea typeface="Calibri"/>
                <a:cs typeface="Calibri"/>
              </a:rPr>
              <a:t>not only in our catalogue but other institutions and open access databases. </a:t>
            </a:r>
            <a:r>
              <a:rPr lang="en-GB" sz="2200" b="1">
                <a:solidFill>
                  <a:srgbClr val="2B2B29"/>
                </a:solidFill>
                <a:latin typeface="Calibri"/>
                <a:ea typeface="Calibri"/>
                <a:cs typeface="Calibri"/>
              </a:rPr>
              <a:t>Note: You will only have full access to those which are free to view or subscribed to by us. </a:t>
            </a:r>
          </a:p>
          <a:p>
            <a:pPr>
              <a:lnSpc>
                <a:spcPct val="100000"/>
              </a:lnSpc>
              <a:spcBef>
                <a:spcPts val="0"/>
              </a:spcBef>
              <a:buFont typeface="Arial" panose="020B0604020202020204" pitchFamily="34" charset="0"/>
              <a:buChar char="•"/>
            </a:pPr>
            <a:endParaRPr lang="en-GB" sz="220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r>
              <a:rPr lang="en-GB" sz="2200">
                <a:solidFill>
                  <a:srgbClr val="2B2B29"/>
                </a:solidFill>
                <a:latin typeface="Calibri"/>
                <a:ea typeface="Calibri"/>
                <a:cs typeface="Calibri"/>
              </a:rPr>
              <a:t>It only searches those databases which have given their permission to be included in the search, or are compatible. This means </a:t>
            </a:r>
            <a:r>
              <a:rPr lang="en-GB" sz="2200" b="1">
                <a:solidFill>
                  <a:srgbClr val="2B2B29"/>
                </a:solidFill>
                <a:latin typeface="Calibri"/>
                <a:ea typeface="Calibri"/>
                <a:cs typeface="Calibri"/>
              </a:rPr>
              <a:t>some of our databases are not included in the search</a:t>
            </a:r>
            <a:r>
              <a:rPr lang="en-GB" sz="2200">
                <a:solidFill>
                  <a:srgbClr val="2B2B29"/>
                </a:solidFill>
                <a:latin typeface="Calibri"/>
                <a:ea typeface="Calibri"/>
                <a:cs typeface="Calibri"/>
              </a:rPr>
              <a:t>, e.g. EBSCO, JSTOR, Elsevier, Kogan Page and any news-based databases such as NewsBank.</a:t>
            </a:r>
          </a:p>
          <a:p>
            <a:pPr marL="0" indent="0">
              <a:lnSpc>
                <a:spcPct val="100000"/>
              </a:lnSpc>
              <a:spcBef>
                <a:spcPts val="0"/>
              </a:spcBef>
              <a:buNone/>
            </a:pPr>
            <a:endParaRPr lang="en-GB" sz="220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r>
              <a:rPr lang="en-GB" sz="2200" b="1">
                <a:solidFill>
                  <a:schemeClr val="accent2"/>
                </a:solidFill>
                <a:latin typeface="Calibri"/>
                <a:ea typeface="Calibri"/>
                <a:cs typeface="Calibri"/>
              </a:rPr>
              <a:t>You will need to search all relevant databases to ensure a comprehensive search of the literature.</a:t>
            </a:r>
            <a:endParaRPr lang="en-GB" sz="2200">
              <a:solidFill>
                <a:schemeClr val="accent2"/>
              </a:solidFill>
              <a:latin typeface="Calibri"/>
              <a:ea typeface="Calibri"/>
              <a:cs typeface="Calibri"/>
            </a:endParaRPr>
          </a:p>
          <a:p>
            <a:pPr>
              <a:lnSpc>
                <a:spcPct val="100000"/>
              </a:lnSpc>
              <a:spcBef>
                <a:spcPts val="0"/>
              </a:spcBef>
              <a:buFont typeface="Arial" panose="020B0604020202020204" pitchFamily="34" charset="0"/>
              <a:buChar char="•"/>
            </a:pPr>
            <a:endParaRPr lang="en-GB" sz="220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endParaRPr lang="en-GB" sz="220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endParaRPr lang="en-GB" sz="2200" b="0" i="0">
              <a:solidFill>
                <a:srgbClr val="2B2B29"/>
              </a:solidFill>
              <a:effectLst/>
              <a:latin typeface="Calibri"/>
              <a:ea typeface="Calibri"/>
              <a:cs typeface="Calibri"/>
            </a:endParaRPr>
          </a:p>
          <a:p>
            <a:pPr>
              <a:lnSpc>
                <a:spcPct val="100000"/>
              </a:lnSpc>
              <a:spcBef>
                <a:spcPts val="0"/>
              </a:spcBef>
              <a:buFont typeface="Arial" panose="020B0604020202020204" pitchFamily="34" charset="0"/>
              <a:buChar char="•"/>
            </a:pPr>
            <a:endParaRPr lang="en-GB" sz="2200" b="0" i="0">
              <a:solidFill>
                <a:srgbClr val="2B2B29"/>
              </a:solidFill>
              <a:effectLst/>
              <a:latin typeface="Calibri"/>
              <a:ea typeface="Calibri"/>
              <a:cs typeface="Calibri"/>
            </a:endParaRPr>
          </a:p>
          <a:p>
            <a:pPr marL="0" indent="0">
              <a:lnSpc>
                <a:spcPct val="100000"/>
              </a:lnSpc>
              <a:spcBef>
                <a:spcPts val="0"/>
              </a:spcBef>
              <a:buNone/>
            </a:pPr>
            <a:endParaRPr lang="en-GB" sz="2200">
              <a:solidFill>
                <a:srgbClr val="2B2B29"/>
              </a:solidFill>
              <a:latin typeface="Calibri"/>
              <a:ea typeface="Calibri"/>
              <a:cs typeface="Calibri"/>
            </a:endParaRPr>
          </a:p>
          <a:p>
            <a:pPr marL="0" indent="0">
              <a:lnSpc>
                <a:spcPct val="100000"/>
              </a:lnSpc>
              <a:spcBef>
                <a:spcPts val="0"/>
              </a:spcBef>
              <a:buNone/>
            </a:pPr>
            <a:endParaRPr lang="en-US" sz="2200">
              <a:latin typeface="Calibri"/>
              <a:ea typeface="Calibri"/>
              <a:cs typeface="Calibri"/>
            </a:endParaRPr>
          </a:p>
          <a:p>
            <a:pPr marL="0" indent="0">
              <a:lnSpc>
                <a:spcPct val="100000"/>
              </a:lnSpc>
              <a:spcBef>
                <a:spcPts val="0"/>
              </a:spcBef>
              <a:buNone/>
            </a:pPr>
            <a:endParaRPr lang="en-US" sz="2200">
              <a:latin typeface="Calibri"/>
              <a:ea typeface="Calibri"/>
              <a:cs typeface="Calibri"/>
            </a:endParaRPr>
          </a:p>
          <a:p>
            <a:pPr marL="0" indent="0">
              <a:lnSpc>
                <a:spcPct val="100000"/>
              </a:lnSpc>
              <a:spcBef>
                <a:spcPts val="0"/>
              </a:spcBef>
              <a:buNone/>
            </a:pPr>
            <a:endParaRPr lang="en-US" sz="2200">
              <a:latin typeface="Calibri"/>
              <a:ea typeface="Calibri"/>
              <a:cs typeface="Calibri"/>
            </a:endParaRPr>
          </a:p>
          <a:p>
            <a:pPr>
              <a:buFont typeface="Arial" panose="05000000000000000000" pitchFamily="2" charset="2"/>
              <a:buChar char="•"/>
            </a:pPr>
            <a:endParaRPr lang="en-US" sz="2200">
              <a:latin typeface="Calibri"/>
              <a:ea typeface="Calibri Light"/>
              <a:cs typeface="Calibri"/>
            </a:endParaRPr>
          </a:p>
          <a:p>
            <a:pPr marL="0" indent="0">
              <a:lnSpc>
                <a:spcPct val="100000"/>
              </a:lnSpc>
              <a:spcBef>
                <a:spcPts val="0"/>
              </a:spcBef>
              <a:buNone/>
            </a:pPr>
            <a:endParaRPr lang="en-US" sz="2000">
              <a:latin typeface="Calibri"/>
              <a:ea typeface="Calibri"/>
              <a:cs typeface="Calibri"/>
            </a:endParaRPr>
          </a:p>
          <a:p>
            <a:pPr marL="342900" indent="-342900">
              <a:lnSpc>
                <a:spcPct val="100000"/>
              </a:lnSpc>
              <a:spcBef>
                <a:spcPts val="0"/>
              </a:spcBef>
              <a:buFont typeface="Arial" panose="05000000000000000000" pitchFamily="2" charset="2"/>
              <a:buChar char="•"/>
            </a:pPr>
            <a:endParaRPr lang="en-US" sz="2000">
              <a:latin typeface="Calibri"/>
              <a:cs typeface="Calibri"/>
            </a:endParaRPr>
          </a:p>
          <a:p>
            <a:pPr marL="285750" indent="-285750">
              <a:lnSpc>
                <a:spcPct val="100000"/>
              </a:lnSpc>
              <a:spcBef>
                <a:spcPts val="0"/>
              </a:spcBef>
              <a:buFont typeface="Arial"/>
              <a:buChar char="•"/>
            </a:pPr>
            <a:endParaRPr lang="en-US" sz="2000">
              <a:latin typeface="Calibri"/>
              <a:cs typeface="Calibri"/>
            </a:endParaRPr>
          </a:p>
          <a:p>
            <a:pPr marL="0" indent="0">
              <a:buNone/>
            </a:pPr>
            <a:endParaRPr lang="en-US" sz="2000">
              <a:latin typeface="Calibri"/>
              <a:cs typeface="Calibri"/>
            </a:endParaRPr>
          </a:p>
        </p:txBody>
      </p:sp>
    </p:spTree>
    <p:extLst>
      <p:ext uri="{BB962C8B-B14F-4D97-AF65-F5344CB8AC3E}">
        <p14:creationId xmlns:p14="http://schemas.microsoft.com/office/powerpoint/2010/main" val="1138221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3525" y="1273450"/>
            <a:ext cx="7087052" cy="5043803"/>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normAutofit/>
          </a:bodyPr>
          <a:lstStyle/>
          <a:p>
            <a:r>
              <a:rPr lang="en-GB">
                <a:latin typeface="Calibri" panose="020F0502020204030204" pitchFamily="34" charset="0"/>
                <a:cs typeface="Calibri" panose="020F0502020204030204" pitchFamily="34" charset="0"/>
              </a:rPr>
              <a:t>What to consider when using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503988" y="2456523"/>
            <a:ext cx="2675548" cy="2677656"/>
          </a:xfrm>
          <a:prstGeom prst="rect">
            <a:avLst/>
          </a:prstGeom>
          <a:noFill/>
        </p:spPr>
        <p:txBody>
          <a:bodyPr wrap="square" lIns="91440" tIns="45720" rIns="91440" bIns="45720" rtlCol="0" anchor="t">
            <a:spAutoFit/>
          </a:bodyPr>
          <a:lstStyle/>
          <a:p>
            <a:r>
              <a:rPr lang="en-GB" sz="2800" b="1">
                <a:solidFill>
                  <a:schemeClr val="accent2"/>
                </a:solidFill>
                <a:latin typeface="Calibri"/>
                <a:ea typeface="Calibri"/>
                <a:cs typeface="Arial"/>
              </a:rPr>
              <a:t>Always check</a:t>
            </a:r>
            <a:r>
              <a:rPr lang="en-GB" sz="2800" b="1">
                <a:latin typeface="Calibri"/>
                <a:ea typeface="Calibri"/>
                <a:cs typeface="Arial"/>
              </a:rPr>
              <a:t> 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1273332"/>
            <a:ext cx="4917799" cy="4785926"/>
          </a:xfrm>
          <a:prstGeom prst="rect">
            <a:avLst/>
          </a:prstGeom>
          <a:noFill/>
        </p:spPr>
        <p:txBody>
          <a:bodyPr wrap="square" lIns="91440" tIns="45720" rIns="91440" bIns="45720" rtlCol="0" anchor="t">
            <a:spAutoFit/>
          </a:bodyPr>
          <a:lstStyle/>
          <a:p>
            <a:r>
              <a:rPr lang="en-GB" sz="2000">
                <a:latin typeface="Calibri"/>
                <a:ea typeface="Calibri"/>
                <a:cs typeface="Arial"/>
              </a:rPr>
              <a:t>I</a:t>
            </a:r>
            <a:r>
              <a:rPr lang="en-GB" sz="1900">
                <a:latin typeface="Calibri"/>
                <a:ea typeface="Calibri"/>
                <a:cs typeface="Arial"/>
              </a:rPr>
              <a:t>f permitted, demonstrate good academic practice by...</a:t>
            </a:r>
            <a:endParaRPr lang="en-GB" sz="1900">
              <a:latin typeface="Calibri"/>
              <a:ea typeface="Calibri"/>
              <a:cs typeface="Arial" panose="020B0604020202020204" pitchFamily="34" charset="0"/>
            </a:endParaRP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Using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Being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Evaluating</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Acknowledging</a:t>
            </a:r>
            <a:r>
              <a:rPr lang="en-GB" sz="1900">
                <a:solidFill>
                  <a:schemeClr val="accent2"/>
                </a:solidFill>
                <a:latin typeface="Calibri"/>
                <a:ea typeface="Calibri"/>
                <a:cs typeface="Arial"/>
              </a:rPr>
              <a:t> </a:t>
            </a:r>
            <a:r>
              <a:rPr lang="en-GB" sz="1900">
                <a:latin typeface="Calibri"/>
                <a:ea typeface="Calibri"/>
                <a:cs typeface="Arial"/>
              </a:rPr>
              <a:t>all AI content.</a:t>
            </a:r>
            <a:endParaRPr lang="en-GB" sz="1900">
              <a:solidFill>
                <a:srgbClr val="000000"/>
              </a:solidFill>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Completing</a:t>
            </a:r>
            <a:r>
              <a:rPr lang="en-GB" sz="1900">
                <a:latin typeface="Calibri"/>
                <a:ea typeface="Calibri"/>
                <a:cs typeface="Arial"/>
              </a:rPr>
              <a:t> the AI sections in the </a:t>
            </a:r>
            <a:r>
              <a:rPr lang="en-GB" sz="1900">
                <a:latin typeface="Calibri"/>
                <a:ea typeface="Calibri"/>
                <a:cs typeface="Arial"/>
                <a:hlinkClick r:id="rId4"/>
              </a:rPr>
              <a:t>library infoskills units.</a:t>
            </a:r>
            <a:r>
              <a:rPr lang="en-GB" sz="1900">
                <a:latin typeface="Calibri"/>
                <a:ea typeface="Calibri"/>
                <a:cs typeface="Arial"/>
              </a:rPr>
              <a:t> </a:t>
            </a:r>
          </a:p>
        </p:txBody>
      </p:sp>
    </p:spTree>
    <p:extLst>
      <p:ext uri="{BB962C8B-B14F-4D97-AF65-F5344CB8AC3E}">
        <p14:creationId xmlns:p14="http://schemas.microsoft.com/office/powerpoint/2010/main" val="23924299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Person at library">
            <a:extLst>
              <a:ext uri="{FF2B5EF4-FFF2-40B4-BE49-F238E27FC236}">
                <a16:creationId xmlns:a16="http://schemas.microsoft.com/office/drawing/2014/main" id="{B5EAAA94-C19B-5B98-080F-9024E98FC816}"/>
              </a:ext>
            </a:extLst>
          </p:cNvPr>
          <p:cNvPicPr>
            <a:picLocks noGrp="1" noChangeAspect="1"/>
          </p:cNvPicPr>
          <p:nvPr>
            <p:ph type="pic" sz="quarter" idx="13"/>
          </p:nvPr>
        </p:nvPicPr>
        <p:blipFill>
          <a:blip r:embed="rId2"/>
          <a:srcRect l="11721" r="11721"/>
          <a:stretch/>
        </p:blipFill>
        <p:spPr/>
      </p:pic>
      <p:sp>
        <p:nvSpPr>
          <p:cNvPr id="3" name="Subtitle 2">
            <a:extLst>
              <a:ext uri="{FF2B5EF4-FFF2-40B4-BE49-F238E27FC236}">
                <a16:creationId xmlns:a16="http://schemas.microsoft.com/office/drawing/2014/main" id="{530B82F5-094E-4D53-FBD4-74C549A8C8EB}"/>
              </a:ext>
            </a:extLst>
          </p:cNvPr>
          <p:cNvSpPr>
            <a:spLocks noGrp="1"/>
          </p:cNvSpPr>
          <p:nvPr>
            <p:ph type="subTitle" idx="1"/>
          </p:nvPr>
        </p:nvSpPr>
        <p:spPr>
          <a:xfrm>
            <a:off x="325978" y="1939394"/>
            <a:ext cx="3670481" cy="4225631"/>
          </a:xfrm>
        </p:spPr>
        <p:txBody>
          <a:bodyPr vert="horz" lIns="91440" tIns="45720" rIns="91440" bIns="45720" rtlCol="0" anchor="t">
            <a:normAutofit/>
          </a:bodyPr>
          <a:lstStyle/>
          <a:p>
            <a:r>
              <a:rPr lang="en-US" i="0">
                <a:ea typeface="Calibri Light"/>
                <a:cs typeface="Calibri Light"/>
              </a:rPr>
              <a:t>Information is everywhere. </a:t>
            </a:r>
          </a:p>
          <a:p>
            <a:endParaRPr lang="en-US">
              <a:ea typeface="Calibri Light"/>
              <a:cs typeface="Calibri Light"/>
            </a:endParaRPr>
          </a:p>
          <a:p>
            <a:r>
              <a:rPr lang="en-US" i="0">
                <a:ea typeface="Calibri Light"/>
                <a:cs typeface="Calibri Light"/>
              </a:rPr>
              <a:t>Choosing the </a:t>
            </a:r>
            <a:r>
              <a:rPr lang="en-US">
                <a:ea typeface="Calibri Light"/>
                <a:cs typeface="Calibri Light"/>
              </a:rPr>
              <a:t>right information</a:t>
            </a:r>
            <a:r>
              <a:rPr lang="en-US" i="0">
                <a:ea typeface="Calibri Light"/>
                <a:cs typeface="Calibri Light"/>
              </a:rPr>
              <a:t> is an essential academic skill!</a:t>
            </a:r>
          </a:p>
        </p:txBody>
      </p:sp>
    </p:spTree>
    <p:extLst>
      <p:ext uri="{BB962C8B-B14F-4D97-AF65-F5344CB8AC3E}">
        <p14:creationId xmlns:p14="http://schemas.microsoft.com/office/powerpoint/2010/main" val="2377301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AI-generated content may be incorrect.">
            <a:extLst>
              <a:ext uri="{FF2B5EF4-FFF2-40B4-BE49-F238E27FC236}">
                <a16:creationId xmlns:a16="http://schemas.microsoft.com/office/drawing/2014/main" id="{C45E4590-DF17-02E5-74B6-78E00E5FF97A}"/>
              </a:ext>
            </a:extLst>
          </p:cNvPr>
          <p:cNvPicPr>
            <a:picLocks noChangeAspect="1"/>
          </p:cNvPicPr>
          <p:nvPr/>
        </p:nvPicPr>
        <p:blipFill>
          <a:blip r:embed="rId2"/>
          <a:srcRect l="9" t="-30" r="120" b="247"/>
          <a:stretch/>
        </p:blipFill>
        <p:spPr>
          <a:xfrm>
            <a:off x="1969390" y="1398738"/>
            <a:ext cx="7428603" cy="4801674"/>
          </a:xfrm>
          <a:prstGeom prst="rect">
            <a:avLst/>
          </a:prstGeom>
        </p:spPr>
      </p:pic>
      <p:sp>
        <p:nvSpPr>
          <p:cNvPr id="2" name="Title 1">
            <a:extLst>
              <a:ext uri="{FF2B5EF4-FFF2-40B4-BE49-F238E27FC236}">
                <a16:creationId xmlns:a16="http://schemas.microsoft.com/office/drawing/2014/main" id="{EC433139-83B0-4D66-9B66-C9A92E5CAB8A}"/>
              </a:ext>
            </a:extLst>
          </p:cNvPr>
          <p:cNvSpPr>
            <a:spLocks noGrp="1"/>
          </p:cNvSpPr>
          <p:nvPr>
            <p:ph type="title"/>
          </p:nvPr>
        </p:nvSpPr>
        <p:spPr/>
        <p:txBody>
          <a:bodyPr/>
          <a:lstStyle/>
          <a:p>
            <a:r>
              <a:rPr lang="en-GB"/>
              <a:t>Library search</a:t>
            </a:r>
          </a:p>
        </p:txBody>
      </p:sp>
      <p:cxnSp>
        <p:nvCxnSpPr>
          <p:cNvPr id="12" name="Straight Arrow Connector 11">
            <a:extLst>
              <a:ext uri="{FF2B5EF4-FFF2-40B4-BE49-F238E27FC236}">
                <a16:creationId xmlns:a16="http://schemas.microsoft.com/office/drawing/2014/main" id="{2958D3DC-FEE5-4269-BA45-D299D34FBDF8}"/>
              </a:ext>
            </a:extLst>
          </p:cNvPr>
          <p:cNvCxnSpPr>
            <a:cxnSpLocks/>
          </p:cNvCxnSpPr>
          <p:nvPr/>
        </p:nvCxnSpPr>
        <p:spPr>
          <a:xfrm flipV="1">
            <a:off x="1899223" y="1546290"/>
            <a:ext cx="1298988" cy="20876"/>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4F7CEB5-8A9E-46A0-8E0D-EF1F288539BD}"/>
              </a:ext>
            </a:extLst>
          </p:cNvPr>
          <p:cNvCxnSpPr>
            <a:cxnSpLocks/>
          </p:cNvCxnSpPr>
          <p:nvPr/>
        </p:nvCxnSpPr>
        <p:spPr>
          <a:xfrm flipV="1">
            <a:off x="1141150" y="1971550"/>
            <a:ext cx="1221178" cy="714585"/>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8F12D91-700B-40C4-AF72-2CA5DB7BA055}"/>
              </a:ext>
            </a:extLst>
          </p:cNvPr>
          <p:cNvSpPr txBox="1"/>
          <p:nvPr/>
        </p:nvSpPr>
        <p:spPr>
          <a:xfrm>
            <a:off x="9758124" y="1254243"/>
            <a:ext cx="241664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Top ribbon to explore individual data-bases, journals and resources.</a:t>
            </a:r>
            <a:endParaRPr lang="en-US">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59AB2CA-47BE-46D5-862F-16EF9DC64796}"/>
              </a:ext>
            </a:extLst>
          </p:cNvPr>
          <p:cNvSpPr txBox="1"/>
          <p:nvPr/>
        </p:nvSpPr>
        <p:spPr>
          <a:xfrm>
            <a:off x="149489" y="2707120"/>
            <a:ext cx="16694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Basic search</a:t>
            </a:r>
            <a:endParaRPr lang="en-US">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C048DF62-F560-4F27-8B9D-4D6638756B5F}"/>
              </a:ext>
            </a:extLst>
          </p:cNvPr>
          <p:cNvSpPr txBox="1"/>
          <p:nvPr/>
        </p:nvSpPr>
        <p:spPr>
          <a:xfrm>
            <a:off x="10265023" y="2625456"/>
            <a:ext cx="17104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Sign in to access full resources.</a:t>
            </a:r>
            <a:endParaRPr lang="en-US">
              <a:latin typeface="Calibri" panose="020F0502020204030204" pitchFamily="34" charset="0"/>
              <a:cs typeface="Calibri" panose="020F0502020204030204" pitchFamily="34" charset="0"/>
            </a:endParaRPr>
          </a:p>
        </p:txBody>
      </p:sp>
      <p:cxnSp>
        <p:nvCxnSpPr>
          <p:cNvPr id="21" name="Straight Arrow Connector 20">
            <a:extLst>
              <a:ext uri="{FF2B5EF4-FFF2-40B4-BE49-F238E27FC236}">
                <a16:creationId xmlns:a16="http://schemas.microsoft.com/office/drawing/2014/main" id="{DFE8A6FF-94EA-4AAE-9C68-CDE7D9730DA3}"/>
              </a:ext>
            </a:extLst>
          </p:cNvPr>
          <p:cNvCxnSpPr>
            <a:cxnSpLocks/>
          </p:cNvCxnSpPr>
          <p:nvPr/>
        </p:nvCxnSpPr>
        <p:spPr>
          <a:xfrm flipH="1" flipV="1">
            <a:off x="9114715" y="1655161"/>
            <a:ext cx="1101652" cy="1249508"/>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479A81C-03B6-460D-88AC-C0B9C5479BDA}"/>
              </a:ext>
            </a:extLst>
          </p:cNvPr>
          <p:cNvCxnSpPr>
            <a:cxnSpLocks/>
          </p:cNvCxnSpPr>
          <p:nvPr/>
        </p:nvCxnSpPr>
        <p:spPr>
          <a:xfrm flipV="1">
            <a:off x="1373708" y="2265133"/>
            <a:ext cx="1192492" cy="1063099"/>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6335FF-6861-4FD4-A66C-11F4B0520E1D}"/>
              </a:ext>
            </a:extLst>
          </p:cNvPr>
          <p:cNvSpPr txBox="1"/>
          <p:nvPr/>
        </p:nvSpPr>
        <p:spPr>
          <a:xfrm>
            <a:off x="206117" y="3260069"/>
            <a:ext cx="177491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cs typeface="Calibri"/>
              </a:rPr>
              <a:t>Drop down menus to search source type ,e.g. journals, articles etc.</a:t>
            </a:r>
            <a:endParaRPr lang="en-US">
              <a:latin typeface="Calibri"/>
              <a:cs typeface="Calibri"/>
            </a:endParaRPr>
          </a:p>
        </p:txBody>
      </p:sp>
      <p:sp>
        <p:nvSpPr>
          <p:cNvPr id="24" name="TextBox 23">
            <a:extLst>
              <a:ext uri="{FF2B5EF4-FFF2-40B4-BE49-F238E27FC236}">
                <a16:creationId xmlns:a16="http://schemas.microsoft.com/office/drawing/2014/main" id="{35F5F0BB-DD98-4AAA-97CF-8E5CA3CF5A69}"/>
              </a:ext>
            </a:extLst>
          </p:cNvPr>
          <p:cNvSpPr txBox="1"/>
          <p:nvPr/>
        </p:nvSpPr>
        <p:spPr>
          <a:xfrm>
            <a:off x="10242231" y="3404596"/>
            <a:ext cx="1927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Advanced search.</a:t>
            </a:r>
            <a:endParaRPr lang="en-US">
              <a:latin typeface="Calibri" panose="020F0502020204030204" pitchFamily="34" charset="0"/>
              <a:cs typeface="Calibri" panose="020F0502020204030204" pitchFamily="34" charset="0"/>
            </a:endParaRPr>
          </a:p>
        </p:txBody>
      </p:sp>
      <p:cxnSp>
        <p:nvCxnSpPr>
          <p:cNvPr id="25" name="Straight Arrow Connector 24">
            <a:extLst>
              <a:ext uri="{FF2B5EF4-FFF2-40B4-BE49-F238E27FC236}">
                <a16:creationId xmlns:a16="http://schemas.microsoft.com/office/drawing/2014/main" id="{EC80231E-B423-469A-8892-A870816253D4}"/>
              </a:ext>
            </a:extLst>
          </p:cNvPr>
          <p:cNvCxnSpPr>
            <a:cxnSpLocks/>
          </p:cNvCxnSpPr>
          <p:nvPr/>
        </p:nvCxnSpPr>
        <p:spPr>
          <a:xfrm flipH="1" flipV="1">
            <a:off x="7540053" y="2086727"/>
            <a:ext cx="2704889" cy="1483634"/>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B5E5597-1A3F-A9FE-51D7-D2EA08489C4A}"/>
              </a:ext>
            </a:extLst>
          </p:cNvPr>
          <p:cNvSpPr txBox="1"/>
          <p:nvPr/>
        </p:nvSpPr>
        <p:spPr>
          <a:xfrm>
            <a:off x="892968" y="6036468"/>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58CC466A-7482-B998-DBD0-72427C7AF478}"/>
              </a:ext>
            </a:extLst>
          </p:cNvPr>
          <p:cNvSpPr txBox="1"/>
          <p:nvPr/>
        </p:nvSpPr>
        <p:spPr>
          <a:xfrm>
            <a:off x="5492496" y="5913567"/>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3"/>
              </a:rPr>
              <a:t>Library search</a:t>
            </a:r>
            <a:endParaRPr lang="en-US"/>
          </a:p>
        </p:txBody>
      </p:sp>
      <p:cxnSp>
        <p:nvCxnSpPr>
          <p:cNvPr id="39" name="Straight Arrow Connector 38">
            <a:extLst>
              <a:ext uri="{FF2B5EF4-FFF2-40B4-BE49-F238E27FC236}">
                <a16:creationId xmlns:a16="http://schemas.microsoft.com/office/drawing/2014/main" id="{337674A1-8088-0ADB-CE92-78228A94BC89}"/>
              </a:ext>
            </a:extLst>
          </p:cNvPr>
          <p:cNvCxnSpPr>
            <a:cxnSpLocks/>
          </p:cNvCxnSpPr>
          <p:nvPr/>
        </p:nvCxnSpPr>
        <p:spPr>
          <a:xfrm flipH="1">
            <a:off x="7063720" y="5115789"/>
            <a:ext cx="3014730" cy="24025"/>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A0DF044A-8F50-A104-64C9-0966380F05E8}"/>
              </a:ext>
            </a:extLst>
          </p:cNvPr>
          <p:cNvSpPr txBox="1"/>
          <p:nvPr/>
        </p:nvSpPr>
        <p:spPr>
          <a:xfrm>
            <a:off x="10266761" y="4984619"/>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Contact details.</a:t>
            </a:r>
            <a:endParaRPr lang="en-US">
              <a:latin typeface="Calibri" panose="020F0502020204030204" pitchFamily="34" charset="0"/>
              <a:cs typeface="Calibri" panose="020F0502020204030204" pitchFamily="34" charset="0"/>
            </a:endParaRPr>
          </a:p>
        </p:txBody>
      </p:sp>
      <p:sp>
        <p:nvSpPr>
          <p:cNvPr id="31" name="TextBox 30">
            <a:extLst>
              <a:ext uri="{FF2B5EF4-FFF2-40B4-BE49-F238E27FC236}">
                <a16:creationId xmlns:a16="http://schemas.microsoft.com/office/drawing/2014/main" id="{38A6FC50-05B3-446C-B133-35AD7002FE18}"/>
              </a:ext>
            </a:extLst>
          </p:cNvPr>
          <p:cNvSpPr txBox="1"/>
          <p:nvPr/>
        </p:nvSpPr>
        <p:spPr>
          <a:xfrm>
            <a:off x="148339" y="5028247"/>
            <a:ext cx="154235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Links to library essentials and further tutorials.</a:t>
            </a:r>
          </a:p>
        </p:txBody>
      </p:sp>
      <p:sp>
        <p:nvSpPr>
          <p:cNvPr id="43" name="TextBox 42">
            <a:extLst>
              <a:ext uri="{FF2B5EF4-FFF2-40B4-BE49-F238E27FC236}">
                <a16:creationId xmlns:a16="http://schemas.microsoft.com/office/drawing/2014/main" id="{C1A1C80D-0980-1ED7-EEC4-AAEC242D0ADF}"/>
              </a:ext>
            </a:extLst>
          </p:cNvPr>
          <p:cNvSpPr txBox="1"/>
          <p:nvPr/>
        </p:nvSpPr>
        <p:spPr>
          <a:xfrm>
            <a:off x="7747200" y="3162518"/>
            <a:ext cx="1379498" cy="923330"/>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Browse recent additions.</a:t>
            </a:r>
          </a:p>
        </p:txBody>
      </p:sp>
      <p:sp>
        <p:nvSpPr>
          <p:cNvPr id="50" name="TextBox 49">
            <a:extLst>
              <a:ext uri="{FF2B5EF4-FFF2-40B4-BE49-F238E27FC236}">
                <a16:creationId xmlns:a16="http://schemas.microsoft.com/office/drawing/2014/main" id="{B124158C-9513-1AAF-02FF-CE577CC105BE}"/>
              </a:ext>
            </a:extLst>
          </p:cNvPr>
          <p:cNvSpPr txBox="1"/>
          <p:nvPr/>
        </p:nvSpPr>
        <p:spPr>
          <a:xfrm>
            <a:off x="10496612" y="5446775"/>
            <a:ext cx="7031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Chat</a:t>
            </a:r>
            <a:endParaRPr lang="en-US">
              <a:latin typeface="Calibri" panose="020F0502020204030204" pitchFamily="34" charset="0"/>
              <a:cs typeface="Calibri" panose="020F0502020204030204" pitchFamily="34" charset="0"/>
            </a:endParaRPr>
          </a:p>
        </p:txBody>
      </p:sp>
      <p:cxnSp>
        <p:nvCxnSpPr>
          <p:cNvPr id="51" name="Straight Arrow Connector 50">
            <a:extLst>
              <a:ext uri="{FF2B5EF4-FFF2-40B4-BE49-F238E27FC236}">
                <a16:creationId xmlns:a16="http://schemas.microsoft.com/office/drawing/2014/main" id="{95C55DB3-7433-FE0F-8944-99566CA13611}"/>
              </a:ext>
            </a:extLst>
          </p:cNvPr>
          <p:cNvCxnSpPr>
            <a:cxnSpLocks/>
          </p:cNvCxnSpPr>
          <p:nvPr/>
        </p:nvCxnSpPr>
        <p:spPr>
          <a:xfrm flipH="1">
            <a:off x="9080885" y="5702036"/>
            <a:ext cx="1390615" cy="223073"/>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B9DD559-05EE-7F59-E3DD-CFF29AC08EA9}"/>
              </a:ext>
            </a:extLst>
          </p:cNvPr>
          <p:cNvSpPr txBox="1"/>
          <p:nvPr/>
        </p:nvSpPr>
        <p:spPr>
          <a:xfrm>
            <a:off x="10588968" y="5912708"/>
            <a:ext cx="990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Light"/>
                <a:hlinkClick r:id="rId4"/>
              </a:rPr>
              <a:t>Library</a:t>
            </a:r>
            <a:endParaRPr lang="en-US"/>
          </a:p>
        </p:txBody>
      </p:sp>
      <p:cxnSp>
        <p:nvCxnSpPr>
          <p:cNvPr id="7" name="Straight Arrow Connector 6">
            <a:extLst>
              <a:ext uri="{FF2B5EF4-FFF2-40B4-BE49-F238E27FC236}">
                <a16:creationId xmlns:a16="http://schemas.microsoft.com/office/drawing/2014/main" id="{594EBC8A-079B-8A2C-901F-C6E95A408650}"/>
              </a:ext>
            </a:extLst>
          </p:cNvPr>
          <p:cNvCxnSpPr>
            <a:cxnSpLocks/>
          </p:cNvCxnSpPr>
          <p:nvPr/>
        </p:nvCxnSpPr>
        <p:spPr>
          <a:xfrm flipH="1">
            <a:off x="6019569" y="1369358"/>
            <a:ext cx="3531623" cy="141049"/>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952C592-AC5F-16AF-8A71-C3482181C9EC}"/>
              </a:ext>
            </a:extLst>
          </p:cNvPr>
          <p:cNvSpPr txBox="1"/>
          <p:nvPr/>
        </p:nvSpPr>
        <p:spPr>
          <a:xfrm>
            <a:off x="101733" y="1394496"/>
            <a:ext cx="19456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a:rPr>
              <a:t>New AI Research Assistant</a:t>
            </a:r>
            <a:endParaRPr lang="en-US" b="1">
              <a:ea typeface="Calibri Light"/>
              <a:cs typeface="Calibri Light"/>
            </a:endParaRPr>
          </a:p>
        </p:txBody>
      </p:sp>
      <p:cxnSp>
        <p:nvCxnSpPr>
          <p:cNvPr id="11" name="Straight Arrow Connector 10">
            <a:extLst>
              <a:ext uri="{FF2B5EF4-FFF2-40B4-BE49-F238E27FC236}">
                <a16:creationId xmlns:a16="http://schemas.microsoft.com/office/drawing/2014/main" id="{036D5B8C-B18A-F761-AF29-AC4B9514FB15}"/>
              </a:ext>
            </a:extLst>
          </p:cNvPr>
          <p:cNvCxnSpPr>
            <a:cxnSpLocks/>
          </p:cNvCxnSpPr>
          <p:nvPr/>
        </p:nvCxnSpPr>
        <p:spPr>
          <a:xfrm>
            <a:off x="1676421" y="5165383"/>
            <a:ext cx="597505" cy="1611"/>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22367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extLst>
              <p:ext uri="{D42A27DB-BD31-4B8C-83A1-F6EECF244321}">
                <p14:modId xmlns:p14="http://schemas.microsoft.com/office/powerpoint/2010/main" val="3111929214"/>
              </p:ext>
            </p:extLst>
          </p:nvPr>
        </p:nvGraphicFramePr>
        <p:xfrm>
          <a:off x="578040" y="2644642"/>
          <a:ext cx="11488913" cy="34555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3141A5B2-97C6-8332-B55C-2096FB68174C}"/>
              </a:ext>
            </a:extLst>
          </p:cNvPr>
          <p:cNvPicPr>
            <a:picLocks noChangeAspect="1"/>
          </p:cNvPicPr>
          <p:nvPr/>
        </p:nvPicPr>
        <p:blipFill rotWithShape="1">
          <a:blip r:embed="rId7"/>
          <a:srcRect b="22848"/>
          <a:stretch/>
        </p:blipFill>
        <p:spPr>
          <a:xfrm>
            <a:off x="408529" y="1396238"/>
            <a:ext cx="11577229" cy="1576930"/>
          </a:xfrm>
          <a:prstGeom prst="rect">
            <a:avLst/>
          </a:prstGeom>
        </p:spPr>
      </p:pic>
      <p:cxnSp>
        <p:nvCxnSpPr>
          <p:cNvPr id="7" name="Straight Arrow Connector 6">
            <a:extLst>
              <a:ext uri="{FF2B5EF4-FFF2-40B4-BE49-F238E27FC236}">
                <a16:creationId xmlns:a16="http://schemas.microsoft.com/office/drawing/2014/main" id="{0180813C-8F14-5E2C-F3FC-1854FD995A63}"/>
              </a:ext>
            </a:extLst>
          </p:cNvPr>
          <p:cNvCxnSpPr>
            <a:cxnSpLocks/>
          </p:cNvCxnSpPr>
          <p:nvPr/>
        </p:nvCxnSpPr>
        <p:spPr>
          <a:xfrm flipH="1">
            <a:off x="1943784" y="2020441"/>
            <a:ext cx="1390765" cy="1686438"/>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6B028DB-B193-00EF-C80F-385EE54078B5}"/>
              </a:ext>
            </a:extLst>
          </p:cNvPr>
          <p:cNvCxnSpPr>
            <a:cxnSpLocks/>
          </p:cNvCxnSpPr>
          <p:nvPr/>
        </p:nvCxnSpPr>
        <p:spPr>
          <a:xfrm>
            <a:off x="5770181" y="2020441"/>
            <a:ext cx="597736" cy="2030647"/>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1BEF2EC-BD49-4DC4-80C3-5AB7116929BA}"/>
              </a:ext>
            </a:extLst>
          </p:cNvPr>
          <p:cNvCxnSpPr>
            <a:cxnSpLocks/>
          </p:cNvCxnSpPr>
          <p:nvPr/>
        </p:nvCxnSpPr>
        <p:spPr>
          <a:xfrm flipH="1">
            <a:off x="4035406" y="2020441"/>
            <a:ext cx="817287" cy="1838838"/>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EF3E217-C59D-547F-06FB-4A11A731B59E}"/>
              </a:ext>
            </a:extLst>
          </p:cNvPr>
          <p:cNvCxnSpPr>
            <a:cxnSpLocks/>
          </p:cNvCxnSpPr>
          <p:nvPr/>
        </p:nvCxnSpPr>
        <p:spPr>
          <a:xfrm>
            <a:off x="5792113" y="2020441"/>
            <a:ext cx="2646656" cy="1895333"/>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2EE6B24-FA62-CB3B-A49B-988F1AB152AE}"/>
              </a:ext>
            </a:extLst>
          </p:cNvPr>
          <p:cNvCxnSpPr>
            <a:cxnSpLocks/>
          </p:cNvCxnSpPr>
          <p:nvPr/>
        </p:nvCxnSpPr>
        <p:spPr>
          <a:xfrm>
            <a:off x="5764457" y="2020441"/>
            <a:ext cx="4912016" cy="1808055"/>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2F21236-A443-ADF1-8AC7-AB59A595E9D2}"/>
              </a:ext>
            </a:extLst>
          </p:cNvPr>
          <p:cNvSpPr txBox="1"/>
          <p:nvPr/>
        </p:nvSpPr>
        <p:spPr>
          <a:xfrm>
            <a:off x="9987193" y="5914653"/>
            <a:ext cx="2087600" cy="369332"/>
          </a:xfrm>
          <a:prstGeom prst="rect">
            <a:avLst/>
          </a:prstGeom>
          <a:noFill/>
        </p:spPr>
        <p:txBody>
          <a:bodyPr wrap="square" rtlCol="0">
            <a:spAutoFit/>
          </a:bodyPr>
          <a:lstStyle/>
          <a:p>
            <a:r>
              <a:rPr lang="en-GB">
                <a:hlinkClick r:id="rId8"/>
              </a:rPr>
              <a:t>Library Catalogue</a:t>
            </a:r>
            <a:endParaRPr lang="en-GB"/>
          </a:p>
        </p:txBody>
      </p:sp>
      <p:sp>
        <p:nvSpPr>
          <p:cNvPr id="25" name="TextBox 24">
            <a:extLst>
              <a:ext uri="{FF2B5EF4-FFF2-40B4-BE49-F238E27FC236}">
                <a16:creationId xmlns:a16="http://schemas.microsoft.com/office/drawing/2014/main" id="{9FE16FA5-86A5-D38E-AF3A-DD801D096C41}"/>
              </a:ext>
            </a:extLst>
          </p:cNvPr>
          <p:cNvSpPr txBox="1"/>
          <p:nvPr/>
        </p:nvSpPr>
        <p:spPr>
          <a:xfrm>
            <a:off x="574109" y="5835041"/>
            <a:ext cx="67515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2"/>
                </a:solidFill>
                <a:latin typeface="Calibri"/>
                <a:ea typeface="Calibri Light"/>
                <a:cs typeface="Calibri Light"/>
              </a:rPr>
              <a:t>NB:</a:t>
            </a:r>
            <a:r>
              <a:rPr lang="en-GB">
                <a:solidFill>
                  <a:schemeClr val="accent2"/>
                </a:solidFill>
                <a:latin typeface="Calibri"/>
                <a:ea typeface="Calibri Light"/>
                <a:cs typeface="Calibri Light"/>
              </a:rPr>
              <a:t> Not all databases are searched when using the general search box!</a:t>
            </a:r>
            <a:endParaRPr lang="en-GB">
              <a:solidFill>
                <a:schemeClr val="accent2"/>
              </a:solidFill>
              <a:latin typeface="Calibri"/>
              <a:ea typeface="Calibri"/>
              <a:cs typeface="Calibri"/>
            </a:endParaRPr>
          </a:p>
        </p:txBody>
      </p:sp>
    </p:spTree>
    <p:extLst>
      <p:ext uri="{BB962C8B-B14F-4D97-AF65-F5344CB8AC3E}">
        <p14:creationId xmlns:p14="http://schemas.microsoft.com/office/powerpoint/2010/main" val="35788352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40AE-0FE1-F67F-FF18-75670D77A9F1}"/>
              </a:ext>
            </a:extLst>
          </p:cNvPr>
          <p:cNvSpPr>
            <a:spLocks noGrp="1"/>
          </p:cNvSpPr>
          <p:nvPr>
            <p:ph type="title"/>
          </p:nvPr>
        </p:nvSpPr>
        <p:spPr/>
        <p:txBody>
          <a:bodyPr/>
          <a:lstStyle/>
          <a:p>
            <a:r>
              <a:rPr lang="en-GB"/>
              <a:t>Search and save resources</a:t>
            </a:r>
          </a:p>
        </p:txBody>
      </p:sp>
      <p:sp>
        <p:nvSpPr>
          <p:cNvPr id="9" name="TextBox 8">
            <a:extLst>
              <a:ext uri="{FF2B5EF4-FFF2-40B4-BE49-F238E27FC236}">
                <a16:creationId xmlns:a16="http://schemas.microsoft.com/office/drawing/2014/main" id="{9CEAC7B1-DBAB-AC37-6A95-DD8D083FD3A6}"/>
              </a:ext>
            </a:extLst>
          </p:cNvPr>
          <p:cNvSpPr txBox="1"/>
          <p:nvPr/>
        </p:nvSpPr>
        <p:spPr>
          <a:xfrm>
            <a:off x="435449" y="3822819"/>
            <a:ext cx="2577791"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Save </a:t>
            </a:r>
            <a:r>
              <a:rPr lang="en-GB" sz="2000">
                <a:latin typeface="Calibri"/>
                <a:ea typeface="Calibri"/>
                <a:cs typeface="Calibri"/>
              </a:rPr>
              <a:t>queries and items to (pinned) favourites. </a:t>
            </a:r>
          </a:p>
        </p:txBody>
      </p:sp>
      <p:pic>
        <p:nvPicPr>
          <p:cNvPr id="5" name="Picture 4">
            <a:extLst>
              <a:ext uri="{FF2B5EF4-FFF2-40B4-BE49-F238E27FC236}">
                <a16:creationId xmlns:a16="http://schemas.microsoft.com/office/drawing/2014/main" id="{E4A151BA-4310-EC0C-8E1C-7C6AFDE26CF7}"/>
              </a:ext>
            </a:extLst>
          </p:cNvPr>
          <p:cNvPicPr>
            <a:picLocks noGrp="1" noRot="1" noChangeAspect="1" noMove="1" noResize="1" noEditPoints="1" noAdjustHandles="1" noChangeArrowheads="1" noChangeShapeType="1" noCrop="1"/>
          </p:cNvPicPr>
          <p:nvPr/>
        </p:nvPicPr>
        <p:blipFill>
          <a:blip r:embed="rId2"/>
          <a:stretch>
            <a:fillRect/>
          </a:stretch>
        </p:blipFill>
        <p:spPr>
          <a:xfrm>
            <a:off x="3543650" y="1541563"/>
            <a:ext cx="8386965" cy="4563820"/>
          </a:xfrm>
          <a:prstGeom prst="rect">
            <a:avLst/>
          </a:prstGeom>
        </p:spPr>
      </p:pic>
      <p:sp>
        <p:nvSpPr>
          <p:cNvPr id="6" name="TextBox 5">
            <a:extLst>
              <a:ext uri="{FF2B5EF4-FFF2-40B4-BE49-F238E27FC236}">
                <a16:creationId xmlns:a16="http://schemas.microsoft.com/office/drawing/2014/main" id="{9D17313D-4AC0-B401-EEB4-1DA311DB7CF0}"/>
              </a:ext>
            </a:extLst>
          </p:cNvPr>
          <p:cNvSpPr txBox="1"/>
          <p:nvPr/>
        </p:nvSpPr>
        <p:spPr>
          <a:xfrm>
            <a:off x="461426" y="4954665"/>
            <a:ext cx="2829743"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Set</a:t>
            </a:r>
            <a:r>
              <a:rPr lang="en-GB" sz="2000">
                <a:latin typeface="Calibri"/>
                <a:ea typeface="Calibri"/>
                <a:cs typeface="Calibri"/>
              </a:rPr>
              <a:t> alerts.</a:t>
            </a:r>
          </a:p>
        </p:txBody>
      </p:sp>
      <p:sp>
        <p:nvSpPr>
          <p:cNvPr id="7" name="TextBox 6">
            <a:extLst>
              <a:ext uri="{FF2B5EF4-FFF2-40B4-BE49-F238E27FC236}">
                <a16:creationId xmlns:a16="http://schemas.microsoft.com/office/drawing/2014/main" id="{018C2251-BA59-6AFF-ACC7-20447BBCC176}"/>
              </a:ext>
            </a:extLst>
          </p:cNvPr>
          <p:cNvSpPr txBox="1"/>
          <p:nvPr/>
        </p:nvSpPr>
        <p:spPr>
          <a:xfrm>
            <a:off x="436847" y="2611165"/>
            <a:ext cx="2577791"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Use</a:t>
            </a:r>
            <a:r>
              <a:rPr lang="en-GB" sz="2000">
                <a:latin typeface="Calibri"/>
                <a:ea typeface="Calibri"/>
                <a:cs typeface="Calibri"/>
              </a:rPr>
              <a:t> filters on left to narrow down results.</a:t>
            </a:r>
          </a:p>
        </p:txBody>
      </p:sp>
      <p:sp>
        <p:nvSpPr>
          <p:cNvPr id="8" name="TextBox 7">
            <a:extLst>
              <a:ext uri="{FF2B5EF4-FFF2-40B4-BE49-F238E27FC236}">
                <a16:creationId xmlns:a16="http://schemas.microsoft.com/office/drawing/2014/main" id="{F1AE3BCC-E19E-A543-07F3-3FC98CC67656}"/>
              </a:ext>
            </a:extLst>
          </p:cNvPr>
          <p:cNvSpPr txBox="1"/>
          <p:nvPr/>
        </p:nvSpPr>
        <p:spPr>
          <a:xfrm>
            <a:off x="461428" y="1824300"/>
            <a:ext cx="2577791" cy="70788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Explore</a:t>
            </a:r>
            <a:r>
              <a:rPr lang="en-GB" sz="2000">
                <a:latin typeface="Calibri"/>
                <a:ea typeface="Calibri"/>
                <a:cs typeface="Calibri"/>
              </a:rPr>
              <a:t> drop down menus.</a:t>
            </a:r>
          </a:p>
        </p:txBody>
      </p:sp>
      <p:sp>
        <p:nvSpPr>
          <p:cNvPr id="10" name="Rectangle 9">
            <a:extLst>
              <a:ext uri="{FF2B5EF4-FFF2-40B4-BE49-F238E27FC236}">
                <a16:creationId xmlns:a16="http://schemas.microsoft.com/office/drawing/2014/main" id="{188CDB1A-1B5F-2F12-1C00-C80A17398E04}"/>
              </a:ext>
            </a:extLst>
          </p:cNvPr>
          <p:cNvSpPr/>
          <p:nvPr/>
        </p:nvSpPr>
        <p:spPr>
          <a:xfrm>
            <a:off x="7868285" y="2278937"/>
            <a:ext cx="1227053" cy="27783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53459AB-9A01-0569-47A9-2FCD27E713E1}"/>
              </a:ext>
            </a:extLst>
          </p:cNvPr>
          <p:cNvSpPr/>
          <p:nvPr/>
        </p:nvSpPr>
        <p:spPr>
          <a:xfrm>
            <a:off x="3495887" y="3038549"/>
            <a:ext cx="1653586" cy="319355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16210D5-6917-7C92-58EE-1DE09468ACB7}"/>
              </a:ext>
            </a:extLst>
          </p:cNvPr>
          <p:cNvSpPr/>
          <p:nvPr/>
        </p:nvSpPr>
        <p:spPr>
          <a:xfrm>
            <a:off x="10760700" y="1616249"/>
            <a:ext cx="328730" cy="415756"/>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ACE521A-C8B1-3C4B-3A6E-EC17E3D1EE8D}"/>
              </a:ext>
            </a:extLst>
          </p:cNvPr>
          <p:cNvSpPr/>
          <p:nvPr/>
        </p:nvSpPr>
        <p:spPr>
          <a:xfrm>
            <a:off x="4380877" y="2541232"/>
            <a:ext cx="2940316" cy="42721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8D225093-F7AC-ED77-2935-304743E9937C}"/>
              </a:ext>
            </a:extLst>
          </p:cNvPr>
          <p:cNvSpPr txBox="1"/>
          <p:nvPr/>
        </p:nvSpPr>
        <p:spPr>
          <a:xfrm>
            <a:off x="436846" y="1324119"/>
            <a:ext cx="2577791"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Sign in.</a:t>
            </a:r>
            <a:endParaRPr lang="en-GB" sz="2000">
              <a:latin typeface="Calibri"/>
              <a:ea typeface="Calibri"/>
              <a:cs typeface="Calibri"/>
            </a:endParaRPr>
          </a:p>
        </p:txBody>
      </p:sp>
      <p:sp>
        <p:nvSpPr>
          <p:cNvPr id="15" name="Rectangle 14">
            <a:extLst>
              <a:ext uri="{FF2B5EF4-FFF2-40B4-BE49-F238E27FC236}">
                <a16:creationId xmlns:a16="http://schemas.microsoft.com/office/drawing/2014/main" id="{E53D0936-0B01-F23F-BC64-AD2B19FE4DC4}"/>
              </a:ext>
            </a:extLst>
          </p:cNvPr>
          <p:cNvSpPr/>
          <p:nvPr/>
        </p:nvSpPr>
        <p:spPr>
          <a:xfrm>
            <a:off x="7241843" y="3040201"/>
            <a:ext cx="1653586" cy="427214"/>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9DBED7CB-DCCD-18F0-3E9B-A8B238AD1229}"/>
              </a:ext>
            </a:extLst>
          </p:cNvPr>
          <p:cNvSpPr/>
          <p:nvPr/>
        </p:nvSpPr>
        <p:spPr>
          <a:xfrm>
            <a:off x="11095767" y="1639293"/>
            <a:ext cx="834848" cy="39217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7CE60A67-3188-3943-C868-959649DAE88D}"/>
              </a:ext>
            </a:extLst>
          </p:cNvPr>
          <p:cNvSpPr/>
          <p:nvPr/>
        </p:nvSpPr>
        <p:spPr>
          <a:xfrm>
            <a:off x="9341780" y="3431298"/>
            <a:ext cx="1010335" cy="39217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4033A3-26F6-7E17-8491-053EF5C97844}"/>
              </a:ext>
            </a:extLst>
          </p:cNvPr>
          <p:cNvSpPr/>
          <p:nvPr/>
        </p:nvSpPr>
        <p:spPr>
          <a:xfrm>
            <a:off x="9877752" y="2297372"/>
            <a:ext cx="889070" cy="26553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CCA566E8-2935-2714-EAE2-849376023887}"/>
              </a:ext>
            </a:extLst>
          </p:cNvPr>
          <p:cNvSpPr txBox="1"/>
          <p:nvPr/>
        </p:nvSpPr>
        <p:spPr>
          <a:xfrm>
            <a:off x="459657" y="5529416"/>
            <a:ext cx="292085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GB" sz="2000" b="1">
                <a:solidFill>
                  <a:schemeClr val="accent2"/>
                </a:solidFill>
                <a:latin typeface="Calibri"/>
                <a:cs typeface="Arial"/>
              </a:rPr>
              <a:t>Use</a:t>
            </a:r>
            <a:r>
              <a:rPr lang="en-GB" sz="2000">
                <a:latin typeface="Calibri"/>
                <a:cs typeface="Arial"/>
              </a:rPr>
              <a:t> Advanced Search to combine terms.</a:t>
            </a:r>
            <a:r>
              <a:rPr lang="en-US" sz="2000">
                <a:latin typeface="Calibri"/>
                <a:cs typeface="Arial"/>
              </a:rPr>
              <a:t>​</a:t>
            </a:r>
          </a:p>
        </p:txBody>
      </p:sp>
      <p:pic>
        <p:nvPicPr>
          <p:cNvPr id="18" name="Picture 17" descr="A black text on a white background&#10;&#10;Description automatically generated">
            <a:extLst>
              <a:ext uri="{FF2B5EF4-FFF2-40B4-BE49-F238E27FC236}">
                <a16:creationId xmlns:a16="http://schemas.microsoft.com/office/drawing/2014/main" id="{7B3BCC03-D243-23C5-B82C-7D4105F77AA9}"/>
              </a:ext>
            </a:extLst>
          </p:cNvPr>
          <p:cNvPicPr>
            <a:picLocks noChangeAspect="1"/>
          </p:cNvPicPr>
          <p:nvPr/>
        </p:nvPicPr>
        <p:blipFill>
          <a:blip r:embed="rId3"/>
          <a:stretch>
            <a:fillRect/>
          </a:stretch>
        </p:blipFill>
        <p:spPr>
          <a:xfrm>
            <a:off x="4486582" y="1636763"/>
            <a:ext cx="1074175" cy="364409"/>
          </a:xfrm>
          <a:prstGeom prst="rect">
            <a:avLst/>
          </a:prstGeom>
        </p:spPr>
      </p:pic>
      <p:sp>
        <p:nvSpPr>
          <p:cNvPr id="19" name="TextBox 18">
            <a:extLst>
              <a:ext uri="{FF2B5EF4-FFF2-40B4-BE49-F238E27FC236}">
                <a16:creationId xmlns:a16="http://schemas.microsoft.com/office/drawing/2014/main" id="{01D6023B-215F-EA01-2921-C1209FFA6B86}"/>
              </a:ext>
            </a:extLst>
          </p:cNvPr>
          <p:cNvSpPr txBox="1"/>
          <p:nvPr/>
        </p:nvSpPr>
        <p:spPr>
          <a:xfrm>
            <a:off x="10541255" y="6010792"/>
            <a:ext cx="1650745" cy="338554"/>
          </a:xfrm>
          <a:prstGeom prst="rect">
            <a:avLst/>
          </a:prstGeom>
          <a:noFill/>
        </p:spPr>
        <p:txBody>
          <a:bodyPr wrap="square" rtlCol="0">
            <a:spAutoFit/>
          </a:bodyPr>
          <a:lstStyle/>
          <a:p>
            <a:r>
              <a:rPr lang="en-GB" sz="1600">
                <a:hlinkClick r:id="rId4"/>
              </a:rPr>
              <a:t>Library Catalogue</a:t>
            </a:r>
            <a:endParaRPr lang="en-GB" sz="1600"/>
          </a:p>
        </p:txBody>
      </p:sp>
    </p:spTree>
    <p:extLst>
      <p:ext uri="{BB962C8B-B14F-4D97-AF65-F5344CB8AC3E}">
        <p14:creationId xmlns:p14="http://schemas.microsoft.com/office/powerpoint/2010/main" val="393889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128911" y="1465803"/>
            <a:ext cx="3864816" cy="3425038"/>
          </a:xfrm>
        </p:spPr>
        <p:txBody>
          <a:bodyPr vert="horz" lIns="91440" tIns="45720" rIns="91440" bIns="45720" rtlCol="0" anchor="t">
            <a:noAutofit/>
          </a:bodyPr>
          <a:lstStyle/>
          <a:p>
            <a:pPr>
              <a:buFont typeface="Arial" panose="020B0604020202020204" pitchFamily="34" charset="0"/>
              <a:buChar char="•"/>
            </a:pPr>
            <a:r>
              <a:rPr lang="en-GB" sz="2000">
                <a:latin typeface="Calibri"/>
                <a:ea typeface="Calibri"/>
                <a:cs typeface="Calibri"/>
              </a:rPr>
              <a:t>Where the book is held if it’s in print.</a:t>
            </a:r>
          </a:p>
          <a:p>
            <a:pPr>
              <a:buFont typeface="Arial" panose="020B0604020202020204" pitchFamily="34" charset="0"/>
              <a:buChar char="•"/>
            </a:pPr>
            <a:r>
              <a:rPr lang="en-GB" sz="2000">
                <a:latin typeface="Calibri"/>
                <a:ea typeface="Calibri"/>
                <a:cs typeface="Calibri"/>
              </a:rPr>
              <a:t>Link to </a:t>
            </a:r>
            <a:r>
              <a:rPr lang="en-GB" sz="2000" err="1">
                <a:latin typeface="Calibri"/>
                <a:ea typeface="Calibri"/>
                <a:cs typeface="Calibri"/>
              </a:rPr>
              <a:t>ebook</a:t>
            </a:r>
            <a:r>
              <a:rPr lang="en-GB" sz="2000">
                <a:latin typeface="Calibri"/>
                <a:ea typeface="Calibri"/>
                <a:cs typeface="Calibri"/>
              </a:rPr>
              <a:t> or journal article if it’s electronic.</a:t>
            </a:r>
          </a:p>
          <a:p>
            <a:pPr>
              <a:buFont typeface="Arial" panose="020B0604020202020204" pitchFamily="34" charset="0"/>
              <a:buChar char="•"/>
            </a:pPr>
            <a:r>
              <a:rPr lang="en-GB" sz="2000">
                <a:latin typeface="Calibri"/>
                <a:ea typeface="Calibri"/>
                <a:cs typeface="Calibri"/>
              </a:rPr>
              <a:t>How to request it if it’s on loan.</a:t>
            </a:r>
          </a:p>
          <a:p>
            <a:pPr>
              <a:buFont typeface="Arial" panose="020B0604020202020204" pitchFamily="34" charset="0"/>
              <a:buChar char="•"/>
            </a:pPr>
            <a:r>
              <a:rPr lang="en-GB" sz="2000">
                <a:latin typeface="Calibri"/>
                <a:ea typeface="Calibri"/>
                <a:cs typeface="Calibri"/>
              </a:rPr>
              <a:t>Related reading.</a:t>
            </a:r>
          </a:p>
          <a:p>
            <a:pPr>
              <a:buFont typeface="Arial" panose="020B0604020202020204" pitchFamily="34" charset="0"/>
              <a:buChar char="•"/>
            </a:pPr>
            <a:r>
              <a:rPr lang="en-GB" sz="2000">
                <a:latin typeface="Calibri"/>
                <a:ea typeface="Calibri"/>
                <a:cs typeface="Calibri"/>
              </a:rPr>
              <a:t>Option to search just within one journal.</a:t>
            </a:r>
          </a:p>
          <a:p>
            <a:pPr>
              <a:buFont typeface="Arial" panose="020B0604020202020204" pitchFamily="34" charset="0"/>
              <a:buChar char="•"/>
            </a:pPr>
            <a:r>
              <a:rPr lang="en-GB" sz="2000">
                <a:latin typeface="Calibri"/>
                <a:ea typeface="Calibri"/>
                <a:cs typeface="Calibri"/>
              </a:rPr>
              <a:t>Virtual browse of other similar books.</a:t>
            </a:r>
          </a:p>
          <a:p>
            <a:pPr>
              <a:buFont typeface="Arial" panose="020B0604020202020204" pitchFamily="34" charset="0"/>
              <a:buChar char="•"/>
            </a:pPr>
            <a:r>
              <a:rPr lang="en-GB" sz="2000">
                <a:latin typeface="Calibri"/>
                <a:ea typeface="Calibri"/>
                <a:cs typeface="Calibri"/>
              </a:rPr>
              <a:t>Books on the same Online Resource list.</a:t>
            </a:r>
          </a:p>
          <a:p>
            <a:pPr>
              <a:buFont typeface="Arial" panose="020B0604020202020204" pitchFamily="34" charset="0"/>
              <a:buChar char="•"/>
            </a:pPr>
            <a:r>
              <a:rPr lang="en-GB" sz="2000">
                <a:latin typeface="Calibri"/>
                <a:ea typeface="Calibri"/>
                <a:cs typeface="Calibri"/>
              </a:rPr>
              <a:t>Subject / author search</a:t>
            </a:r>
            <a:endParaRPr lang="en-GB"/>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352802" y="86188"/>
            <a:ext cx="10795518" cy="1003916"/>
          </a:xfrm>
        </p:spPr>
        <p:txBody>
          <a:bodyPr>
            <a:normAutofit/>
          </a:bodyPr>
          <a:lstStyle/>
          <a:p>
            <a:r>
              <a:rPr lang="en-GB"/>
              <a:t>Item Record </a:t>
            </a:r>
          </a:p>
        </p:txBody>
      </p:sp>
      <p:sp>
        <p:nvSpPr>
          <p:cNvPr id="8" name="TextBox 7">
            <a:extLst>
              <a:ext uri="{FF2B5EF4-FFF2-40B4-BE49-F238E27FC236}">
                <a16:creationId xmlns:a16="http://schemas.microsoft.com/office/drawing/2014/main" id="{8CA83CD2-249F-E895-FA8F-F79FE5EA534F}"/>
              </a:ext>
            </a:extLst>
          </p:cNvPr>
          <p:cNvSpPr txBox="1"/>
          <p:nvPr/>
        </p:nvSpPr>
        <p:spPr>
          <a:xfrm>
            <a:off x="10429702" y="2122516"/>
            <a:ext cx="1357745" cy="369332"/>
          </a:xfrm>
          <a:prstGeom prst="rect">
            <a:avLst/>
          </a:prstGeom>
          <a:noFill/>
        </p:spPr>
        <p:txBody>
          <a:bodyPr wrap="square" rtlCol="0">
            <a:spAutoFit/>
          </a:bodyPr>
          <a:lstStyle/>
          <a:p>
            <a:r>
              <a:rPr lang="en-GB">
                <a:hlinkClick r:id="rId3"/>
              </a:rPr>
              <a:t>Record Link</a:t>
            </a:r>
            <a:endParaRPr lang="en-GB"/>
          </a:p>
        </p:txBody>
      </p:sp>
      <p:pic>
        <p:nvPicPr>
          <p:cNvPr id="5" name="Picture 4">
            <a:extLst>
              <a:ext uri="{FF2B5EF4-FFF2-40B4-BE49-F238E27FC236}">
                <a16:creationId xmlns:a16="http://schemas.microsoft.com/office/drawing/2014/main" id="{74598955-CDB8-9975-E54B-AF744D8405B7}"/>
              </a:ext>
            </a:extLst>
          </p:cNvPr>
          <p:cNvPicPr>
            <a:picLocks noChangeAspect="1"/>
          </p:cNvPicPr>
          <p:nvPr/>
        </p:nvPicPr>
        <p:blipFill>
          <a:blip r:embed="rId4"/>
          <a:stretch>
            <a:fillRect/>
          </a:stretch>
        </p:blipFill>
        <p:spPr>
          <a:xfrm>
            <a:off x="4332572" y="1352202"/>
            <a:ext cx="5166991" cy="45858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9CE9A7A0-793E-C0BA-2E6A-7099075047F2}"/>
              </a:ext>
            </a:extLst>
          </p:cNvPr>
          <p:cNvPicPr>
            <a:picLocks noChangeAspect="1"/>
          </p:cNvPicPr>
          <p:nvPr/>
        </p:nvPicPr>
        <p:blipFill>
          <a:blip r:embed="rId5"/>
          <a:stretch>
            <a:fillRect/>
          </a:stretch>
        </p:blipFill>
        <p:spPr>
          <a:xfrm>
            <a:off x="7951951" y="3524260"/>
            <a:ext cx="4060550" cy="265516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7295523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699000" y="1558636"/>
            <a:ext cx="7038973" cy="47828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a:latin typeface="Calibri"/>
                <a:cs typeface="Calibri"/>
              </a:rPr>
              <a:t>Consider different terminology that may be used.</a:t>
            </a:r>
            <a:endParaRPr lang="en-GB" sz="2800">
              <a:latin typeface="Calibri"/>
              <a:ea typeface="+mn-lt"/>
              <a:cs typeface="Calibri"/>
            </a:endParaRPr>
          </a:p>
          <a:p>
            <a:pPr marL="285750" indent="-285750">
              <a:lnSpc>
                <a:spcPct val="90000"/>
              </a:lnSpc>
              <a:spcBef>
                <a:spcPts val="1000"/>
              </a:spcBef>
              <a:buFont typeface="Arial,Sans-Serif"/>
              <a:buChar char="•"/>
            </a:pPr>
            <a:endParaRPr lang="en-GB" sz="2800">
              <a:latin typeface="Calibri"/>
              <a:cs typeface="Calibri"/>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Alternative words</a:t>
            </a:r>
            <a:r>
              <a:rPr lang="en-GB" sz="2800">
                <a:solidFill>
                  <a:schemeClr val="accent2"/>
                </a:solidFill>
                <a:latin typeface="Calibri"/>
                <a:cs typeface="Calibri"/>
              </a:rPr>
              <a:t>: </a:t>
            </a:r>
            <a:r>
              <a:rPr lang="en-GB" sz="2800">
                <a:latin typeface="Calibri"/>
                <a:cs typeface="Calibri"/>
              </a:rPr>
              <a:t>Synonyms / Antonyms</a:t>
            </a:r>
            <a:endParaRPr lang="en-GB" sz="2800">
              <a:latin typeface="Calibri"/>
              <a:ea typeface="+mn-lt"/>
              <a:cs typeface="+mn-lt"/>
            </a:endParaRPr>
          </a:p>
          <a:p>
            <a:pPr marL="285750" indent="-285750">
              <a:lnSpc>
                <a:spcPct val="90000"/>
              </a:lnSpc>
              <a:spcBef>
                <a:spcPts val="1000"/>
              </a:spcBef>
              <a:buFont typeface="Arial,Sans-Serif"/>
              <a:buChar char="•"/>
            </a:pPr>
            <a:endParaRPr lang="en-GB" sz="2800">
              <a:latin typeface="Calibri"/>
              <a:ea typeface="+mn-lt"/>
              <a:cs typeface="+mn-lt"/>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Phrase searching</a:t>
            </a:r>
            <a:r>
              <a:rPr lang="en-GB" sz="2800">
                <a:solidFill>
                  <a:schemeClr val="accent2"/>
                </a:solidFill>
                <a:latin typeface="Calibri"/>
                <a:cs typeface="Calibri"/>
              </a:rPr>
              <a:t>: </a:t>
            </a:r>
            <a:r>
              <a:rPr lang="en-GB" sz="2800">
                <a:latin typeface="Calibri"/>
                <a:cs typeface="Calibri"/>
              </a:rPr>
              <a:t>Search for a phrase in quotations “Adverse childhood experience"</a:t>
            </a:r>
            <a:endParaRPr lang="en-GB" sz="2800">
              <a:latin typeface="Calibri"/>
              <a:ea typeface="+mn-lt"/>
              <a:cs typeface="+mn-lt"/>
            </a:endParaRPr>
          </a:p>
          <a:p>
            <a:pPr marL="285750" indent="-285750">
              <a:lnSpc>
                <a:spcPct val="90000"/>
              </a:lnSpc>
              <a:spcBef>
                <a:spcPts val="1000"/>
              </a:spcBef>
              <a:buFont typeface="Arial,Sans-Serif"/>
              <a:buChar char="•"/>
            </a:pPr>
            <a:endParaRPr lang="en-GB" sz="2800">
              <a:latin typeface="Calibri"/>
              <a:ea typeface="+mn-lt"/>
              <a:cs typeface="+mn-lt"/>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Subject searching</a:t>
            </a:r>
            <a:r>
              <a:rPr lang="en-GB" sz="2800">
                <a:solidFill>
                  <a:schemeClr val="accent2"/>
                </a:solidFill>
                <a:latin typeface="Calibri"/>
                <a:cs typeface="Calibri"/>
              </a:rPr>
              <a:t>: </a:t>
            </a:r>
            <a:r>
              <a:rPr lang="en-GB" sz="2800">
                <a:latin typeface="Calibri"/>
                <a:cs typeface="Calibri"/>
              </a:rPr>
              <a:t>Controlled vocabulary</a:t>
            </a:r>
            <a:endParaRPr lang="en-GB" sz="2800">
              <a:latin typeface="Calibri"/>
              <a:ea typeface="+mn-lt"/>
              <a:cs typeface="+mn-lt"/>
            </a:endParaRPr>
          </a:p>
          <a:p>
            <a:pPr algn="l"/>
            <a:endParaRPr lang="en-GB" sz="280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3999" y="1327727"/>
            <a:ext cx="11550074"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a:ea typeface="+mn-lt"/>
              <a:cs typeface="+mn-lt"/>
            </a:endParaRPr>
          </a:p>
          <a:p>
            <a:pPr marL="285750" indent="-285750">
              <a:lnSpc>
                <a:spcPct val="90000"/>
              </a:lnSpc>
              <a:spcBef>
                <a:spcPts val="1000"/>
              </a:spcBef>
              <a:buFont typeface="Arial,Sans-Serif"/>
              <a:buChar char="•"/>
            </a:pPr>
            <a:r>
              <a:rPr lang="en-GB" sz="2400" b="1">
                <a:solidFill>
                  <a:schemeClr val="accent2"/>
                </a:solidFill>
                <a:latin typeface="Calibri" panose="020F0502020204030204" pitchFamily="34" charset="0"/>
                <a:cs typeface="Calibri" panose="020F0502020204030204" pitchFamily="34" charset="0"/>
              </a:rPr>
              <a:t>Wildcards:</a:t>
            </a:r>
            <a:r>
              <a:rPr lang="en-GB" sz="2400">
                <a:solidFill>
                  <a:schemeClr val="accent2"/>
                </a:solidFill>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rPr>
              <a:t>Locate alternative (American)spellings. E</a:t>
            </a:r>
            <a:r>
              <a:rPr lang="en-GB" sz="2400">
                <a:latin typeface="Calibri"/>
                <a:ea typeface="Calibri"/>
                <a:cs typeface="Calibri"/>
              </a:rPr>
              <a:t>.g. </a:t>
            </a:r>
            <a:r>
              <a:rPr lang="en-GB" sz="2400" err="1">
                <a:latin typeface="Calibri"/>
                <a:ea typeface="Calibri"/>
                <a:cs typeface="Calibri"/>
              </a:rPr>
              <a:t>Organi?ation</a:t>
            </a:r>
            <a:r>
              <a:rPr lang="en-GB" sz="2400">
                <a:latin typeface="Calibri"/>
                <a:ea typeface="Calibri"/>
                <a:cs typeface="Calibri"/>
              </a:rPr>
              <a:t> will find organisation / organization (</a:t>
            </a:r>
            <a:r>
              <a:rPr lang="en-GB" sz="2400">
                <a:latin typeface="Calibri" panose="020F0502020204030204" pitchFamily="34" charset="0"/>
                <a:ea typeface="Calibri"/>
                <a:cs typeface="Calibri" panose="020F0502020204030204" pitchFamily="34" charset="0"/>
              </a:rPr>
              <a:t>c</a:t>
            </a:r>
            <a:r>
              <a:rPr lang="en-GB" sz="2400">
                <a:latin typeface="Calibri" panose="020F0502020204030204" pitchFamily="34" charset="0"/>
                <a:cs typeface="Calibri" panose="020F0502020204030204" pitchFamily="34" charset="0"/>
              </a:rPr>
              <a:t>heck the individual database to confirm which symbol they use, e.g. #?*).</a:t>
            </a:r>
            <a:endParaRPr lang="en-GB" sz="2400">
              <a:latin typeface="Calibri" panose="020F0502020204030204" pitchFamily="34" charset="0"/>
              <a:ea typeface="+mn-lt"/>
              <a:cs typeface="Calibri" panose="020F0502020204030204" pitchFamily="34" charset="0"/>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25148" y="2669009"/>
            <a:ext cx="2166852" cy="2166852"/>
          </a:xfrm>
          <a:prstGeom prst="rect">
            <a:avLst/>
          </a:prstGeom>
        </p:spPr>
      </p:pic>
      <p:sp>
        <p:nvSpPr>
          <p:cNvPr id="3" name="TextBox 2">
            <a:extLst>
              <a:ext uri="{FF2B5EF4-FFF2-40B4-BE49-F238E27FC236}">
                <a16:creationId xmlns:a16="http://schemas.microsoft.com/office/drawing/2014/main" id="{DE20CD3F-7E6B-8405-B120-AFD2E7ACC9EE}"/>
              </a:ext>
            </a:extLst>
          </p:cNvPr>
          <p:cNvSpPr txBox="1"/>
          <p:nvPr/>
        </p:nvSpPr>
        <p:spPr>
          <a:xfrm>
            <a:off x="253999" y="3198944"/>
            <a:ext cx="10070408" cy="424732"/>
          </a:xfrm>
          <a:prstGeom prst="rect">
            <a:avLst/>
          </a:prstGeom>
          <a:noFill/>
        </p:spPr>
        <p:txBody>
          <a:bodyPr wrap="square" rtlCol="0">
            <a:spAutoFit/>
          </a:bodyPr>
          <a:lstStyle/>
          <a:p>
            <a:pPr marL="285750" indent="-285750">
              <a:lnSpc>
                <a:spcPct val="90000"/>
              </a:lnSpc>
              <a:spcBef>
                <a:spcPts val="1000"/>
              </a:spcBef>
              <a:buFont typeface="Arial,Sans-Serif"/>
              <a:buChar char="•"/>
            </a:pPr>
            <a:r>
              <a:rPr lang="en-GB" sz="2400" b="1">
                <a:solidFill>
                  <a:schemeClr val="accent2"/>
                </a:solidFill>
                <a:latin typeface="Calibri"/>
                <a:ea typeface="Calibri"/>
                <a:cs typeface="Calibri"/>
              </a:rPr>
              <a:t>Truncation:</a:t>
            </a:r>
            <a:r>
              <a:rPr lang="en-GB" sz="2400">
                <a:latin typeface="Calibri"/>
                <a:ea typeface="Calibri"/>
                <a:cs typeface="Calibri"/>
              </a:rPr>
              <a:t> </a:t>
            </a:r>
            <a:r>
              <a:rPr lang="en-GB" sz="2400" err="1">
                <a:latin typeface="Calibri"/>
                <a:ea typeface="Calibri"/>
                <a:cs typeface="Calibri"/>
              </a:rPr>
              <a:t>crimin</a:t>
            </a:r>
            <a:r>
              <a:rPr lang="en-GB" sz="2400">
                <a:latin typeface="Calibri"/>
                <a:ea typeface="Calibri"/>
                <a:cs typeface="Calibri"/>
              </a:rPr>
              <a:t>* will find criminal, criminals, criminology, criminologist</a:t>
            </a:r>
            <a:endParaRPr lang="en-GB" sz="240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A91A19DF-9249-9386-1DD6-ADD39815E080}"/>
              </a:ext>
            </a:extLst>
          </p:cNvPr>
          <p:cNvSpPr txBox="1"/>
          <p:nvPr/>
        </p:nvSpPr>
        <p:spPr>
          <a:xfrm>
            <a:off x="253999" y="4188991"/>
            <a:ext cx="9893070" cy="1421928"/>
          </a:xfrm>
          <a:prstGeom prst="rect">
            <a:avLst/>
          </a:prstGeom>
          <a:noFill/>
        </p:spPr>
        <p:txBody>
          <a:bodyPr wrap="square" lIns="91440" tIns="45720" rIns="91440" bIns="45720" rtlCol="0" anchor="t">
            <a:spAutoFit/>
          </a:bodyPr>
          <a:lstStyle/>
          <a:p>
            <a:pPr marL="285750" indent="-285750">
              <a:lnSpc>
                <a:spcPct val="90000"/>
              </a:lnSpc>
              <a:spcBef>
                <a:spcPts val="1000"/>
              </a:spcBef>
              <a:buFont typeface="Arial,Sans-Serif"/>
              <a:buChar char="•"/>
            </a:pPr>
            <a:r>
              <a:rPr lang="en-GB" sz="2400" b="1">
                <a:solidFill>
                  <a:schemeClr val="accent2"/>
                </a:solidFill>
                <a:latin typeface="Calibri"/>
                <a:ea typeface="Calibri"/>
                <a:cs typeface="Calibri"/>
              </a:rPr>
              <a:t>Parenthesis ( ): </a:t>
            </a:r>
            <a:r>
              <a:rPr lang="en-GB" sz="2400">
                <a:latin typeface="Calibri"/>
                <a:ea typeface="Calibri"/>
                <a:cs typeface="Calibri"/>
              </a:rPr>
              <a:t>Use brackets to group terms together and determine the order of the search. E.g. (Coercive control OR domestic abuse) AND “childhood adversity” will return results which contain either ‘coercive control’ or ‘domestic abuse’ and ‘childhood adversity’.</a:t>
            </a:r>
            <a:endParaRPr lang="en-GB" sz="2400" b="1">
              <a:solidFill>
                <a:schemeClr val="accent2"/>
              </a:solidFill>
              <a:latin typeface="Calibri" panose="020F0502020204030204" pitchFamily="34" charset="0"/>
              <a:ea typeface="+mn-lt"/>
              <a:cs typeface="Calibri" panose="020F0502020204030204" pitchFamily="34" charset="0"/>
            </a:endParaRPr>
          </a:p>
        </p:txBody>
      </p:sp>
    </p:spTree>
    <p:extLst>
      <p:ext uri="{BB962C8B-B14F-4D97-AF65-F5344CB8AC3E}">
        <p14:creationId xmlns:p14="http://schemas.microsoft.com/office/powerpoint/2010/main" val="42761171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3D7C-933D-6011-2E75-D0E817737C3A}"/>
              </a:ext>
            </a:extLst>
          </p:cNvPr>
          <p:cNvSpPr>
            <a:spLocks noGrp="1"/>
          </p:cNvSpPr>
          <p:nvPr>
            <p:ph type="title"/>
          </p:nvPr>
        </p:nvSpPr>
        <p:spPr/>
        <p:txBody>
          <a:bodyPr/>
          <a:lstStyle/>
          <a:p>
            <a:r>
              <a:rPr lang="en-GB"/>
              <a:t>Advanced searching</a:t>
            </a:r>
          </a:p>
        </p:txBody>
      </p:sp>
      <p:sp>
        <p:nvSpPr>
          <p:cNvPr id="5" name="TextBox 4">
            <a:extLst>
              <a:ext uri="{FF2B5EF4-FFF2-40B4-BE49-F238E27FC236}">
                <a16:creationId xmlns:a16="http://schemas.microsoft.com/office/drawing/2014/main" id="{02AC35B8-133C-9F05-11A1-D17764AD7C35}"/>
              </a:ext>
            </a:extLst>
          </p:cNvPr>
          <p:cNvSpPr txBox="1"/>
          <p:nvPr/>
        </p:nvSpPr>
        <p:spPr>
          <a:xfrm>
            <a:off x="141481" y="1343096"/>
            <a:ext cx="5335980" cy="3477875"/>
          </a:xfrm>
          <a:prstGeom prst="rect">
            <a:avLst/>
          </a:prstGeom>
          <a:noFill/>
        </p:spPr>
        <p:txBody>
          <a:bodyPr wrap="square" rtlCol="0">
            <a:spAutoFit/>
          </a:bodyPr>
          <a:lstStyle/>
          <a:p>
            <a:r>
              <a:rPr lang="en-GB" sz="2000" b="1">
                <a:latin typeface="Calibri" panose="020F0502020204030204" pitchFamily="34" charset="0"/>
                <a:cs typeface="Calibri" panose="020F0502020204030204" pitchFamily="34" charset="0"/>
              </a:rPr>
              <a:t>Tips</a:t>
            </a:r>
          </a:p>
          <a:p>
            <a:endParaRPr lang="en-GB" sz="2000" b="1">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Try using Boolean operators and truncation.</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Explore drop down menus in title, subject etc.</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Use subject headings in results to find other sources.</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Use filters such as date, language, format, etc.</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Add in further keywords (with </a:t>
            </a:r>
            <a:r>
              <a:rPr lang="en-GB" sz="2000" b="1">
                <a:latin typeface="Calibri" panose="020F0502020204030204" pitchFamily="34" charset="0"/>
                <a:cs typeface="Calibri" panose="020F0502020204030204" pitchFamily="34" charset="0"/>
              </a:rPr>
              <a:t>OR</a:t>
            </a:r>
            <a:r>
              <a:rPr lang="en-GB" sz="2000">
                <a:latin typeface="Calibri" panose="020F0502020204030204" pitchFamily="34" charset="0"/>
                <a:cs typeface="Calibri" panose="020F0502020204030204" pitchFamily="34" charset="0"/>
              </a:rPr>
              <a:t>) to expand, or (</a:t>
            </a:r>
            <a:r>
              <a:rPr lang="en-GB" sz="2000" b="1">
                <a:latin typeface="Calibri" panose="020F0502020204030204" pitchFamily="34" charset="0"/>
                <a:cs typeface="Calibri" panose="020F0502020204030204" pitchFamily="34" charset="0"/>
              </a:rPr>
              <a:t>AND</a:t>
            </a:r>
            <a:r>
              <a:rPr lang="en-GB" sz="2000">
                <a:latin typeface="Calibri" panose="020F0502020204030204" pitchFamily="34" charset="0"/>
                <a:cs typeface="Calibri" panose="020F0502020204030204" pitchFamily="34" charset="0"/>
              </a:rPr>
              <a:t> to) narrow down results.</a:t>
            </a:r>
          </a:p>
          <a:p>
            <a:pPr marL="285750" indent="-285750">
              <a:buFont typeface="Arial" panose="020B0604020202020204" pitchFamily="34" charset="0"/>
              <a:buChar char="•"/>
            </a:pPr>
            <a:r>
              <a:rPr lang="en-GB" sz="2000">
                <a:latin typeface="Calibri" panose="020F0502020204030204" pitchFamily="34" charset="0"/>
                <a:cs typeface="Calibri" panose="020F0502020204030204" pitchFamily="34" charset="0"/>
              </a:rPr>
              <a:t>Explore the section on </a:t>
            </a:r>
            <a:r>
              <a:rPr lang="en-GB" sz="2000">
                <a:latin typeface="Calibri" panose="020F0502020204030204" pitchFamily="34" charset="0"/>
                <a:cs typeface="Calibri" panose="020F0502020204030204" pitchFamily="34" charset="0"/>
                <a:hlinkClick r:id="rId2"/>
              </a:rPr>
              <a:t>advanced searching in our Infoskills unit.</a:t>
            </a:r>
            <a:endParaRPr lang="en-GB" sz="200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42494351-7943-CE8D-592C-270581E8B40E}"/>
              </a:ext>
            </a:extLst>
          </p:cNvPr>
          <p:cNvSpPr txBox="1"/>
          <p:nvPr/>
        </p:nvSpPr>
        <p:spPr>
          <a:xfrm>
            <a:off x="1542414" y="5613801"/>
            <a:ext cx="2260747" cy="369332"/>
          </a:xfrm>
          <a:prstGeom prst="rect">
            <a:avLst/>
          </a:prstGeom>
          <a:noFill/>
        </p:spPr>
        <p:txBody>
          <a:bodyPr wrap="none" rtlCol="0">
            <a:spAutoFit/>
          </a:bodyPr>
          <a:lstStyle/>
          <a:p>
            <a:r>
              <a:rPr lang="en-GB">
                <a:latin typeface="Calibri" panose="020F0502020204030204" pitchFamily="34" charset="0"/>
                <a:cs typeface="Calibri" panose="020F0502020204030204" pitchFamily="34" charset="0"/>
                <a:hlinkClick r:id="rId3"/>
              </a:rPr>
              <a:t>Library example result</a:t>
            </a:r>
            <a:endParaRPr lang="en-GB">
              <a:latin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4615DB7B-9257-56BB-5F0A-C43AEC01DB60}"/>
              </a:ext>
            </a:extLst>
          </p:cNvPr>
          <p:cNvPicPr>
            <a:picLocks noChangeAspect="1"/>
          </p:cNvPicPr>
          <p:nvPr/>
        </p:nvPicPr>
        <p:blipFill>
          <a:blip r:embed="rId4"/>
          <a:stretch>
            <a:fillRect/>
          </a:stretch>
        </p:blipFill>
        <p:spPr>
          <a:xfrm>
            <a:off x="5642411" y="1514107"/>
            <a:ext cx="6408108" cy="441852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2339252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13F8C-C671-EFCE-E918-5026F3171217}"/>
              </a:ext>
            </a:extLst>
          </p:cNvPr>
          <p:cNvSpPr>
            <a:spLocks noGrp="1"/>
          </p:cNvSpPr>
          <p:nvPr>
            <p:ph type="title"/>
          </p:nvPr>
        </p:nvSpPr>
        <p:spPr/>
        <p:txBody>
          <a:bodyPr/>
          <a:lstStyle/>
          <a:p>
            <a:r>
              <a:rPr lang="en-GB"/>
              <a:t>Subject Searching</a:t>
            </a:r>
          </a:p>
        </p:txBody>
      </p:sp>
      <p:sp>
        <p:nvSpPr>
          <p:cNvPr id="5" name="TextBox 4">
            <a:extLst>
              <a:ext uri="{FF2B5EF4-FFF2-40B4-BE49-F238E27FC236}">
                <a16:creationId xmlns:a16="http://schemas.microsoft.com/office/drawing/2014/main" id="{1B2D9737-2340-C73B-1437-B258AE4203CD}"/>
              </a:ext>
            </a:extLst>
          </p:cNvPr>
          <p:cNvSpPr txBox="1"/>
          <p:nvPr/>
        </p:nvSpPr>
        <p:spPr>
          <a:xfrm>
            <a:off x="698242" y="2621281"/>
            <a:ext cx="2270227" cy="2215991"/>
          </a:xfrm>
          <a:prstGeom prst="rect">
            <a:avLst/>
          </a:prstGeom>
          <a:noFill/>
        </p:spPr>
        <p:txBody>
          <a:bodyPr wrap="square" rtlCol="0">
            <a:spAutoFit/>
          </a:bodyPr>
          <a:lstStyle/>
          <a:p>
            <a:r>
              <a:rPr lang="en-GB" sz="2000">
                <a:latin typeface="Calibri "/>
              </a:rPr>
              <a:t>Note standardised subject headings (SH) and explore combining these in your advanced search.</a:t>
            </a:r>
          </a:p>
          <a:p>
            <a:endParaRPr lang="en-GB"/>
          </a:p>
        </p:txBody>
      </p:sp>
      <p:pic>
        <p:nvPicPr>
          <p:cNvPr id="7" name="Picture 6">
            <a:extLst>
              <a:ext uri="{FF2B5EF4-FFF2-40B4-BE49-F238E27FC236}">
                <a16:creationId xmlns:a16="http://schemas.microsoft.com/office/drawing/2014/main" id="{017A64C4-EC3A-840B-87B1-1BD58D39D117}"/>
              </a:ext>
            </a:extLst>
          </p:cNvPr>
          <p:cNvPicPr>
            <a:picLocks noChangeAspect="1"/>
          </p:cNvPicPr>
          <p:nvPr/>
        </p:nvPicPr>
        <p:blipFill>
          <a:blip r:embed="rId2"/>
          <a:stretch>
            <a:fillRect/>
          </a:stretch>
        </p:blipFill>
        <p:spPr>
          <a:xfrm>
            <a:off x="4450864" y="1407621"/>
            <a:ext cx="7591506" cy="474808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6171572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p:txBody>
          <a:bodyPr/>
          <a:lstStyle/>
          <a:p>
            <a:r>
              <a:rPr lang="en-GB"/>
              <a:t>Tips</a:t>
            </a:r>
            <a:endParaRPr lang="en-US"/>
          </a:p>
        </p:txBody>
      </p:sp>
      <p:sp>
        <p:nvSpPr>
          <p:cNvPr id="5" name="TextBox 4">
            <a:extLst>
              <a:ext uri="{FF2B5EF4-FFF2-40B4-BE49-F238E27FC236}">
                <a16:creationId xmlns:a16="http://schemas.microsoft.com/office/drawing/2014/main" id="{C615A2A5-9A1C-95EC-F99A-76DD79995EF2}"/>
              </a:ext>
            </a:extLst>
          </p:cNvPr>
          <p:cNvSpPr txBox="1"/>
          <p:nvPr/>
        </p:nvSpPr>
        <p:spPr>
          <a:xfrm>
            <a:off x="293590" y="1576126"/>
            <a:ext cx="1180974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Finding a relevant article / book can lead to many more resources.</a:t>
            </a:r>
            <a:endParaRPr lang="en-US" sz="2400" b="1">
              <a:latin typeface="Calibri"/>
              <a:ea typeface="Calibri"/>
              <a:cs typeface="Calibri"/>
            </a:endParaRP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Sans-Serif"/>
              <a:buChar char="•"/>
            </a:pPr>
            <a:r>
              <a:rPr lang="en-GB" sz="2400" b="1">
                <a:solidFill>
                  <a:schemeClr val="accent2"/>
                </a:solidFill>
                <a:latin typeface="Calibri"/>
                <a:ea typeface="Calibri"/>
                <a:cs typeface="Calibri"/>
              </a:rPr>
              <a:t>Note </a:t>
            </a:r>
            <a:r>
              <a:rPr lang="en-GB" sz="2400">
                <a:latin typeface="Calibri"/>
                <a:ea typeface="Calibri"/>
                <a:cs typeface="Calibri"/>
              </a:rPr>
              <a:t>key journals / words / concepts / terminology used in articles found.</a:t>
            </a:r>
            <a:endParaRPr lang="en-US" sz="2400">
              <a:latin typeface="Calibri" panose="020F0502020204030204" pitchFamily="34" charset="0"/>
              <a:ea typeface="+mn-lt"/>
              <a:cs typeface="Calibri" panose="020F0502020204030204" pitchFamily="34" charset="0"/>
            </a:endParaRPr>
          </a:p>
          <a:p>
            <a:endParaRPr lang="en-GB" sz="2400" b="1">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Check</a:t>
            </a:r>
            <a:r>
              <a:rPr lang="en-GB" sz="2400" b="1">
                <a:solidFill>
                  <a:schemeClr val="accent1"/>
                </a:solidFill>
                <a:latin typeface="Calibri"/>
                <a:ea typeface="Calibri"/>
                <a:cs typeface="Calibri"/>
              </a:rPr>
              <a:t> </a:t>
            </a:r>
            <a:r>
              <a:rPr lang="en-GB" sz="2400">
                <a:latin typeface="Calibri"/>
                <a:ea typeface="Calibri"/>
                <a:cs typeface="Calibri"/>
              </a:rPr>
              <a:t>cited in and cited by.                         N.B. Remember to also search in Google Scholar.</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Locate</a:t>
            </a:r>
            <a:r>
              <a:rPr lang="en-GB" sz="2400">
                <a:latin typeface="Calibri"/>
                <a:ea typeface="Calibri"/>
                <a:cs typeface="Calibri"/>
              </a:rPr>
              <a:t> key databases, journals and authors.</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Explore</a:t>
            </a:r>
            <a:r>
              <a:rPr lang="en-GB" sz="2400">
                <a:latin typeface="Calibri"/>
                <a:ea typeface="Calibri"/>
                <a:cs typeface="Calibri"/>
              </a:rPr>
              <a:t> subject headings (SH) : Check out SH below the bibliographic details in the catalogue record. </a:t>
            </a:r>
          </a:p>
          <a:p>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Use</a:t>
            </a:r>
            <a:r>
              <a:rPr lang="en-GB" sz="240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325391" y="2952167"/>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4EC3B5-B5EE-0C0A-9449-F9537DA03B5A}"/>
              </a:ext>
            </a:extLst>
          </p:cNvPr>
          <p:cNvSpPr>
            <a:spLocks noGrp="1"/>
          </p:cNvSpPr>
          <p:nvPr>
            <p:ph type="title"/>
          </p:nvPr>
        </p:nvSpPr>
        <p:spPr/>
        <p:txBody>
          <a:bodyPr/>
          <a:lstStyle/>
          <a:p>
            <a:r>
              <a:rPr lang="en-GB"/>
              <a:t>Journals - Browzine</a:t>
            </a:r>
          </a:p>
        </p:txBody>
      </p:sp>
      <p:sp>
        <p:nvSpPr>
          <p:cNvPr id="15" name="TextBox 14">
            <a:extLst>
              <a:ext uri="{FF2B5EF4-FFF2-40B4-BE49-F238E27FC236}">
                <a16:creationId xmlns:a16="http://schemas.microsoft.com/office/drawing/2014/main" id="{89CCAE5F-8614-866F-1239-F388144AF06B}"/>
              </a:ext>
            </a:extLst>
          </p:cNvPr>
          <p:cNvSpPr txBox="1"/>
          <p:nvPr/>
        </p:nvSpPr>
        <p:spPr>
          <a:xfrm>
            <a:off x="439033" y="1591271"/>
            <a:ext cx="3346029" cy="3416320"/>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Explore subscribed academic journals and create an account to add to add to your bookshelf.</a:t>
            </a:r>
          </a:p>
          <a:p>
            <a:endParaRPr lang="en-GB" sz="2400">
              <a:latin typeface="Calibri" panose="020F0502020204030204" pitchFamily="34" charset="0"/>
              <a:cs typeface="Calibri" panose="020F0502020204030204" pitchFamily="34" charset="0"/>
            </a:endParaRPr>
          </a:p>
          <a:p>
            <a:r>
              <a:rPr lang="en-GB" sz="2400" b="1">
                <a:latin typeface="Calibri" panose="020F0502020204030204" pitchFamily="34" charset="0"/>
                <a:cs typeface="Calibri" panose="020F0502020204030204" pitchFamily="34" charset="0"/>
              </a:rPr>
              <a:t>N.B. </a:t>
            </a:r>
            <a:r>
              <a:rPr lang="en-GB" sz="2400">
                <a:latin typeface="Calibri" panose="020F0502020204030204" pitchFamily="34" charset="0"/>
                <a:cs typeface="Calibri" panose="020F0502020204030204" pitchFamily="34" charset="0"/>
              </a:rPr>
              <a:t>Also search the catalogue for journals and articles and note key publications.</a:t>
            </a:r>
          </a:p>
        </p:txBody>
      </p:sp>
      <p:sp>
        <p:nvSpPr>
          <p:cNvPr id="2" name="TextBox 1">
            <a:extLst>
              <a:ext uri="{FF2B5EF4-FFF2-40B4-BE49-F238E27FC236}">
                <a16:creationId xmlns:a16="http://schemas.microsoft.com/office/drawing/2014/main" id="{797F1EDA-9697-5A56-B36B-3B3298441C69}"/>
              </a:ext>
            </a:extLst>
          </p:cNvPr>
          <p:cNvSpPr txBox="1"/>
          <p:nvPr/>
        </p:nvSpPr>
        <p:spPr>
          <a:xfrm>
            <a:off x="1040245" y="5585451"/>
            <a:ext cx="1051763" cy="369332"/>
          </a:xfrm>
          <a:prstGeom prst="rect">
            <a:avLst/>
          </a:prstGeom>
          <a:noFill/>
        </p:spPr>
        <p:txBody>
          <a:bodyPr wrap="none" rtlCol="0">
            <a:spAutoFit/>
          </a:bodyPr>
          <a:lstStyle/>
          <a:p>
            <a:r>
              <a:rPr lang="en-GB">
                <a:latin typeface="Calibri" panose="020F0502020204030204" pitchFamily="34" charset="0"/>
                <a:cs typeface="Calibri" panose="020F0502020204030204" pitchFamily="34" charset="0"/>
                <a:hlinkClick r:id="rId2"/>
              </a:rPr>
              <a:t>Browzine</a:t>
            </a:r>
            <a:endParaRPr lang="en-GB">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005F3C5A-1928-4F76-4AFB-1A890E339973}"/>
              </a:ext>
            </a:extLst>
          </p:cNvPr>
          <p:cNvPicPr>
            <a:picLocks noChangeAspect="1"/>
          </p:cNvPicPr>
          <p:nvPr/>
        </p:nvPicPr>
        <p:blipFill>
          <a:blip r:embed="rId3"/>
          <a:stretch>
            <a:fillRect/>
          </a:stretch>
        </p:blipFill>
        <p:spPr>
          <a:xfrm>
            <a:off x="4365747" y="1439346"/>
            <a:ext cx="7589220" cy="44362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4" name="Oval 13">
            <a:extLst>
              <a:ext uri="{FF2B5EF4-FFF2-40B4-BE49-F238E27FC236}">
                <a16:creationId xmlns:a16="http://schemas.microsoft.com/office/drawing/2014/main" id="{85E302C2-8B95-258A-1FA7-7EE50BDFF11F}"/>
              </a:ext>
            </a:extLst>
          </p:cNvPr>
          <p:cNvSpPr/>
          <p:nvPr/>
        </p:nvSpPr>
        <p:spPr>
          <a:xfrm>
            <a:off x="4211782" y="2018785"/>
            <a:ext cx="1592184" cy="607344"/>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28BD965B-D5E6-E877-C311-F33C16F6ECB2}"/>
              </a:ext>
            </a:extLst>
          </p:cNvPr>
          <p:cNvSpPr/>
          <p:nvPr/>
        </p:nvSpPr>
        <p:spPr>
          <a:xfrm>
            <a:off x="4288161" y="3388715"/>
            <a:ext cx="1374372" cy="469526"/>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4D2DAE43-223C-9B42-8E61-ED7363202EC5}"/>
              </a:ext>
            </a:extLst>
          </p:cNvPr>
          <p:cNvSpPr/>
          <p:nvPr/>
        </p:nvSpPr>
        <p:spPr>
          <a:xfrm>
            <a:off x="5957931" y="2212030"/>
            <a:ext cx="1518750" cy="414099"/>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671420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EFD48-E017-9617-9C8D-A012FA2DC374}"/>
              </a:ext>
            </a:extLst>
          </p:cNvPr>
          <p:cNvSpPr>
            <a:spLocks noGrp="1"/>
          </p:cNvSpPr>
          <p:nvPr>
            <p:ph type="title"/>
          </p:nvPr>
        </p:nvSpPr>
        <p:spPr/>
        <p:txBody>
          <a:bodyPr/>
          <a:lstStyle/>
          <a:p>
            <a:r>
              <a:rPr lang="en-GB"/>
              <a:t>Useful Databases</a:t>
            </a:r>
          </a:p>
        </p:txBody>
      </p:sp>
      <p:sp>
        <p:nvSpPr>
          <p:cNvPr id="3" name="Content Placeholder 2">
            <a:extLst>
              <a:ext uri="{FF2B5EF4-FFF2-40B4-BE49-F238E27FC236}">
                <a16:creationId xmlns:a16="http://schemas.microsoft.com/office/drawing/2014/main" id="{8FCD4D14-10BC-283F-02B9-A968623E32CB}"/>
              </a:ext>
            </a:extLst>
          </p:cNvPr>
          <p:cNvSpPr>
            <a:spLocks noGrp="1"/>
          </p:cNvSpPr>
          <p:nvPr>
            <p:ph sz="quarter" idx="10"/>
          </p:nvPr>
        </p:nvSpPr>
        <p:spPr>
          <a:xfrm>
            <a:off x="698242" y="1765426"/>
            <a:ext cx="5549245" cy="3965418"/>
          </a:xfrm>
        </p:spPr>
        <p:txBody>
          <a:bodyPr vert="horz" lIns="91440" tIns="45720" rIns="91440" bIns="45720" rtlCol="0" anchor="t">
            <a:normAutofit fontScale="77500" lnSpcReduction="20000"/>
          </a:bodyPr>
          <a:lstStyle/>
          <a:p>
            <a:pPr>
              <a:buFont typeface="Arial" panose="020B0604020202020204" pitchFamily="34" charset="0"/>
              <a:buChar char="•"/>
            </a:pPr>
            <a:r>
              <a:rPr lang="en-GB">
                <a:latin typeface="Calibri" panose="020F0502020204030204" pitchFamily="34" charset="0"/>
                <a:cs typeface="Calibri" panose="020F0502020204030204" pitchFamily="34" charset="0"/>
                <a:hlinkClick r:id="rId2"/>
              </a:rPr>
              <a:t>Academic Source Premier</a:t>
            </a:r>
            <a:endParaRPr lang="en-GB">
              <a:latin typeface="Calibri" panose="020F0502020204030204" pitchFamily="34" charset="0"/>
              <a:cs typeface="Calibri" panose="020F0502020204030204" pitchFamily="34" charset="0"/>
              <a:hlinkClick r:id="rId3"/>
            </a:endParaRP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4"/>
              </a:rPr>
              <a:t>ProQuest</a:t>
            </a:r>
            <a:r>
              <a:rPr lang="en-GB">
                <a:latin typeface="Calibri" panose="020F0502020204030204" pitchFamily="34" charset="0"/>
                <a:cs typeface="Calibri" panose="020F0502020204030204" pitchFamily="34" charset="0"/>
              </a:rPr>
              <a:t> : Criminal justice</a:t>
            </a: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5"/>
              </a:rPr>
              <a:t>Psych Articles</a:t>
            </a: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6"/>
              </a:rPr>
              <a:t>Taylor and Francis Journals</a:t>
            </a: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7"/>
              </a:rPr>
              <a:t>Lexis Plus</a:t>
            </a: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a:ea typeface="Calibri"/>
                <a:cs typeface="Calibri"/>
                <a:hlinkClick r:id="rId8"/>
              </a:rPr>
              <a:t>Box of Broadcasts – </a:t>
            </a:r>
            <a:r>
              <a:rPr lang="en-GB" err="1">
                <a:latin typeface="Calibri"/>
                <a:ea typeface="Calibri"/>
                <a:cs typeface="Calibri"/>
                <a:hlinkClick r:id="rId8"/>
              </a:rPr>
              <a:t>BoB</a:t>
            </a: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hlinkClick r:id="rId9"/>
              </a:rPr>
              <a:t>Policing Insight</a:t>
            </a: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hlinkClick r:id="rId10"/>
              </a:rPr>
              <a:t>Office of National Statistics</a:t>
            </a: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hlinkClick r:id="rId11"/>
              </a:rPr>
              <a:t>UK Data Service</a:t>
            </a: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hlinkClick r:id="rId12"/>
              </a:rPr>
              <a:t>Data.police.uk</a:t>
            </a:r>
            <a:endParaRPr lang="en-GB">
              <a:latin typeface="Calibri"/>
              <a:ea typeface="Calibri"/>
              <a:cs typeface="Calibri"/>
            </a:endParaRPr>
          </a:p>
          <a:p>
            <a:pPr>
              <a:buFont typeface="Arial" panose="020B0604020202020204" pitchFamily="34" charset="0"/>
              <a:buChar char="•"/>
            </a:pPr>
            <a:r>
              <a:rPr lang="en-GB">
                <a:latin typeface="Calibri"/>
                <a:cs typeface="Calibri"/>
                <a:hlinkClick r:id="rId13"/>
              </a:rPr>
              <a:t>Police.uk</a:t>
            </a:r>
            <a:endParaRPr lang="en-GB">
              <a:latin typeface="Calibri"/>
              <a:cs typeface="Calibri"/>
            </a:endParaRPr>
          </a:p>
          <a:p>
            <a:pPr>
              <a:buFont typeface="Arial" panose="020B0604020202020204" pitchFamily="34" charset="0"/>
              <a:buChar char="•"/>
            </a:pPr>
            <a:endParaRPr lang="en-GB">
              <a:latin typeface="Calibri" panose="020F0502020204030204" pitchFamily="34" charset="0"/>
              <a:cs typeface="Calibri" panose="020F0502020204030204" pitchFamily="34" charset="0"/>
            </a:endParaRPr>
          </a:p>
          <a:p>
            <a:pPr marL="0" indent="0">
              <a:buNone/>
            </a:pPr>
            <a:endParaRPr lang="en-GB">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3FCD148-7E27-9088-1216-DD8E4B356713}"/>
              </a:ext>
            </a:extLst>
          </p:cNvPr>
          <p:cNvSpPr txBox="1"/>
          <p:nvPr/>
        </p:nvSpPr>
        <p:spPr>
          <a:xfrm>
            <a:off x="7364482" y="1592263"/>
            <a:ext cx="4610328" cy="523220"/>
          </a:xfrm>
          <a:prstGeom prst="rect">
            <a:avLst/>
          </a:prstGeom>
          <a:noFill/>
        </p:spPr>
        <p:txBody>
          <a:bodyPr wrap="square" rtlCol="0">
            <a:spAutoFit/>
          </a:bodyPr>
          <a:lstStyle/>
          <a:p>
            <a:r>
              <a:rPr lang="en-GB" sz="2800">
                <a:latin typeface="Calibri" panose="020F0502020204030204" pitchFamily="34" charset="0"/>
                <a:cs typeface="Calibri" panose="020F0502020204030204" pitchFamily="34" charset="0"/>
                <a:hlinkClick r:id="rId14"/>
              </a:rPr>
              <a:t>Cite Them Right - Referencing</a:t>
            </a:r>
            <a:endParaRPr lang="en-GB" sz="2800">
              <a:latin typeface="Calibri" panose="020F0502020204030204" pitchFamily="34" charset="0"/>
              <a:cs typeface="Calibri" panose="020F0502020204030204" pitchFamily="34" charset="0"/>
            </a:endParaRPr>
          </a:p>
        </p:txBody>
      </p:sp>
      <p:pic>
        <p:nvPicPr>
          <p:cNvPr id="1026" name="Picture 2">
            <a:extLst>
              <a:ext uri="{FF2B5EF4-FFF2-40B4-BE49-F238E27FC236}">
                <a16:creationId xmlns:a16="http://schemas.microsoft.com/office/drawing/2014/main" id="{C3009CAD-E72A-7C7F-FEF6-FB00716D496B}"/>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260218" y="2359918"/>
            <a:ext cx="2334603" cy="3193134"/>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032ACC82-00AE-C710-03DB-3C84195EA169}"/>
              </a:ext>
            </a:extLst>
          </p:cNvPr>
          <p:cNvCxnSpPr>
            <a:cxnSpLocks/>
          </p:cNvCxnSpPr>
          <p:nvPr/>
        </p:nvCxnSpPr>
        <p:spPr>
          <a:xfrm>
            <a:off x="6805984" y="2108048"/>
            <a:ext cx="0" cy="3542615"/>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891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p:txBody>
          <a:bodyPr/>
          <a:lstStyle/>
          <a:p>
            <a:r>
              <a:rPr lang="en-GB"/>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698241" y="1592263"/>
            <a:ext cx="10795518" cy="1326151"/>
          </a:xfrm>
        </p:spPr>
        <p:txBody>
          <a:bodyPr/>
          <a:lstStyle/>
          <a:p>
            <a:pPr marL="0" indent="0">
              <a:buNone/>
            </a:pPr>
            <a:r>
              <a:rPr lang="en-GB" b="1">
                <a:latin typeface="Calibri" panose="020F0502020204030204" pitchFamily="34" charset="0"/>
                <a:cs typeface="Calibri" panose="020F0502020204030204" pitchFamily="34" charset="0"/>
              </a:rPr>
              <a:t>Consider </a:t>
            </a:r>
            <a:r>
              <a:rPr lang="en-GB">
                <a:latin typeface="Calibri" panose="020F0502020204030204" pitchFamily="34" charset="0"/>
                <a:cs typeface="Calibri" panose="020F0502020204030204" pitchFamily="34" charset="0"/>
              </a:rPr>
              <a:t>the source and quality of the information you are using. </a:t>
            </a:r>
          </a:p>
          <a:p>
            <a:pPr marL="0" indent="0">
              <a:buNone/>
            </a:pPr>
            <a:r>
              <a:rPr lang="en-GB" b="1">
                <a:latin typeface="Calibri" panose="020F0502020204030204" pitchFamily="34" charset="0"/>
                <a:cs typeface="Calibri" panose="020F0502020204030204" pitchFamily="34" charset="0"/>
              </a:rPr>
              <a:t>Apply</a:t>
            </a:r>
            <a:r>
              <a:rPr lang="en-GB">
                <a:latin typeface="Calibri" panose="020F0502020204030204" pitchFamily="34" charset="0"/>
                <a:cs typeface="Calibri" panose="020F0502020204030204" pitchFamily="34" charset="0"/>
              </a:rPr>
              <a:t> critical thinking and reasoning using the </a:t>
            </a:r>
            <a:r>
              <a:rPr lang="en-GB">
                <a:solidFill>
                  <a:schemeClr val="accent2"/>
                </a:solidFill>
                <a:latin typeface="Calibri" panose="020F0502020204030204" pitchFamily="34" charset="0"/>
                <a:cs typeface="Calibri" panose="020F0502020204030204" pitchFamily="34" charset="0"/>
              </a:rPr>
              <a:t>CRAAP</a:t>
            </a:r>
            <a:r>
              <a:rPr lang="en-GB">
                <a:latin typeface="Calibri" panose="020F0502020204030204" pitchFamily="34" charset="0"/>
                <a:cs typeface="Calibri" panose="020F0502020204030204" pitchFamily="34" charset="0"/>
              </a:rPr>
              <a:t> test or </a:t>
            </a:r>
            <a:r>
              <a:rPr lang="en-GB">
                <a:solidFill>
                  <a:schemeClr val="accent2"/>
                </a:solidFill>
                <a:latin typeface="Calibri" panose="020F0502020204030204" pitchFamily="34" charset="0"/>
                <a:cs typeface="Calibri" panose="020F0502020204030204" pitchFamily="34" charset="0"/>
              </a:rPr>
              <a:t>SIFT. </a:t>
            </a:r>
          </a:p>
        </p:txBody>
      </p:sp>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962862"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995223"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995222"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995222"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41777"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pic>
        <p:nvPicPr>
          <p:cNvPr id="23" name="Online Media 22" title="Evaluating Sources using CRAAP">
            <a:hlinkClick r:id="" action="ppaction://media"/>
            <a:extLst>
              <a:ext uri="{FF2B5EF4-FFF2-40B4-BE49-F238E27FC236}">
                <a16:creationId xmlns:a16="http://schemas.microsoft.com/office/drawing/2014/main" id="{21F19CB1-213E-EE53-CA09-9742D5177475}"/>
              </a:ext>
            </a:extLst>
          </p:cNvPr>
          <p:cNvPicPr>
            <a:picLocks noRot="1" noChangeAspect="1"/>
          </p:cNvPicPr>
          <p:nvPr>
            <a:videoFile r:link="rId1"/>
          </p:nvPr>
        </p:nvPicPr>
        <p:blipFill>
          <a:blip r:embed="rId3"/>
          <a:stretch>
            <a:fillRect/>
          </a:stretch>
        </p:blipFill>
        <p:spPr>
          <a:xfrm>
            <a:off x="3060095" y="3095355"/>
            <a:ext cx="4496152" cy="2540326"/>
          </a:xfrm>
          <a:prstGeom prst="rect">
            <a:avLst/>
          </a:prstGeom>
        </p:spPr>
      </p:pic>
      <p:sp>
        <p:nvSpPr>
          <p:cNvPr id="4" name="TextBox 3">
            <a:extLst>
              <a:ext uri="{FF2B5EF4-FFF2-40B4-BE49-F238E27FC236}">
                <a16:creationId xmlns:a16="http://schemas.microsoft.com/office/drawing/2014/main" id="{77640D73-8254-D378-10F9-7777D911541C}"/>
              </a:ext>
            </a:extLst>
          </p:cNvPr>
          <p:cNvSpPr txBox="1"/>
          <p:nvPr/>
        </p:nvSpPr>
        <p:spPr>
          <a:xfrm>
            <a:off x="8866909" y="5815670"/>
            <a:ext cx="3203171" cy="369332"/>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hlinkClick r:id="rId4"/>
              </a:rPr>
              <a:t>Evaluating Information Infoskills</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139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a:ea typeface="+mj-lt"/>
                <a:cs typeface="+mj-lt"/>
              </a:rPr>
              <a:t>Linking Google Scholar </a:t>
            </a:r>
            <a:endParaRPr lang="en-US" sz="3600">
              <a:ea typeface="+mj-lt"/>
              <a:cs typeface="+mj-lt"/>
            </a:endParaRPr>
          </a:p>
          <a:p>
            <a:endParaRPr lang="en-US" sz="3600" b="1" kern="120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450080" y="1742539"/>
            <a:ext cx="7459058" cy="377777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03909" y="2279218"/>
            <a:ext cx="4504892"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a:latin typeface="Calibri "/>
                <a:cs typeface="Calibri"/>
              </a:rPr>
              <a:t>Search for Google Scholar</a:t>
            </a:r>
            <a:endParaRPr lang="en-US">
              <a:latin typeface="Calibri "/>
              <a:cs typeface="Calibri"/>
            </a:endParaRPr>
          </a:p>
          <a:p>
            <a:pPr marL="342900" indent="-342900">
              <a:buFont typeface="Arial" panose="05000000000000000000" pitchFamily="2" charset="2"/>
              <a:buChar char="•"/>
            </a:pPr>
            <a:r>
              <a:rPr lang="en-US" sz="2000">
                <a:latin typeface="Calibri "/>
                <a:cs typeface="Calibri"/>
              </a:rPr>
              <a:t>Click on site</a:t>
            </a:r>
          </a:p>
          <a:p>
            <a:pPr marL="342900" indent="-342900">
              <a:buFont typeface="Arial" panose="05000000000000000000" pitchFamily="2" charset="2"/>
              <a:buChar char="•"/>
            </a:pPr>
            <a:r>
              <a:rPr lang="en-US" sz="2000">
                <a:latin typeface="Calibri "/>
                <a:cs typeface="Calibri"/>
              </a:rPr>
              <a:t>Click on 3 lines (top left of page)</a:t>
            </a:r>
          </a:p>
          <a:p>
            <a:pPr marL="342900" indent="-342900">
              <a:buFont typeface="Arial" panose="05000000000000000000" pitchFamily="2" charset="2"/>
              <a:buChar char="•"/>
            </a:pPr>
            <a:r>
              <a:rPr lang="en-US" sz="2000">
                <a:latin typeface="Calibri "/>
                <a:cs typeface="Calibri"/>
              </a:rPr>
              <a:t>Choose settings</a:t>
            </a:r>
          </a:p>
          <a:p>
            <a:pPr marL="342900" indent="-342900">
              <a:buFont typeface="Arial" panose="05000000000000000000" pitchFamily="2" charset="2"/>
              <a:buChar char="•"/>
            </a:pPr>
            <a:r>
              <a:rPr lang="en-US" sz="2000">
                <a:latin typeface="Calibri "/>
                <a:cs typeface="Calibri"/>
              </a:rPr>
              <a:t>Click library links</a:t>
            </a:r>
          </a:p>
          <a:p>
            <a:pPr marL="342900" indent="-342900">
              <a:buFont typeface="Arial" panose="05000000000000000000" pitchFamily="2" charset="2"/>
              <a:buChar char="•"/>
            </a:pPr>
            <a:r>
              <a:rPr lang="en-US" sz="2000">
                <a:latin typeface="Calibri "/>
                <a:cs typeface="Calibri"/>
              </a:rPr>
              <a:t>Type in UW Trinity </a:t>
            </a:r>
          </a:p>
          <a:p>
            <a:pPr marL="342900" indent="-342900">
              <a:buFont typeface="Arial" panose="05000000000000000000" pitchFamily="2" charset="2"/>
              <a:buChar char="•"/>
            </a:pPr>
            <a:r>
              <a:rPr lang="en-US" sz="2000">
                <a:latin typeface="Calibri "/>
                <a:cs typeface="Calibri"/>
              </a:rPr>
              <a:t>Click search</a:t>
            </a:r>
          </a:p>
          <a:p>
            <a:pPr marL="342900" indent="-342900">
              <a:buFont typeface="Arial" panose="05000000000000000000" pitchFamily="2" charset="2"/>
              <a:buChar char="•"/>
            </a:pPr>
            <a:r>
              <a:rPr lang="en-US" sz="2000">
                <a:latin typeface="Calibri "/>
                <a:cs typeface="Calibri"/>
              </a:rPr>
              <a:t>Tick the box with View it @ UWTSD</a:t>
            </a:r>
          </a:p>
          <a:p>
            <a:pPr marL="342900" indent="-342900">
              <a:buFont typeface="Arial" panose="05000000000000000000" pitchFamily="2" charset="2"/>
              <a:buChar char="•"/>
            </a:pPr>
            <a:r>
              <a:rPr lang="en-US" sz="2000">
                <a:latin typeface="Calibri "/>
                <a:cs typeface="Calibri"/>
              </a:rPr>
              <a:t>Save</a:t>
            </a:r>
          </a:p>
          <a:p>
            <a:endParaRPr lang="en-US" sz="2000"/>
          </a:p>
          <a:p>
            <a:endParaRPr lang="en-US" sz="2000"/>
          </a:p>
          <a:p>
            <a:pPr marL="0"/>
            <a:endParaRPr lang="en-US" sz="2000"/>
          </a:p>
        </p:txBody>
      </p:sp>
      <p:sp>
        <p:nvSpPr>
          <p:cNvPr id="3" name="TextBox 2">
            <a:extLst>
              <a:ext uri="{FF2B5EF4-FFF2-40B4-BE49-F238E27FC236}">
                <a16:creationId xmlns:a16="http://schemas.microsoft.com/office/drawing/2014/main" id="{B35E9544-5610-7EB8-A04C-4E8E483C2234}"/>
              </a:ext>
            </a:extLst>
          </p:cNvPr>
          <p:cNvSpPr txBox="1"/>
          <p:nvPr/>
        </p:nvSpPr>
        <p:spPr>
          <a:xfrm>
            <a:off x="282862" y="158172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a:ea typeface="+mj-lt"/>
                <a:cs typeface="+mj-lt"/>
              </a:rPr>
              <a:t>Google Scholar PDF Reader </a:t>
            </a:r>
            <a:endParaRPr lang="en-US" sz="3600">
              <a:ea typeface="+mj-lt"/>
              <a:cs typeface="+mj-lt"/>
            </a:endParaRPr>
          </a:p>
          <a:p>
            <a:endParaRPr lang="en-US" sz="3600" b="1" kern="1200">
              <a:latin typeface="+mj-lt"/>
              <a:cs typeface="Calibri Light"/>
            </a:endParaRPr>
          </a:p>
        </p:txBody>
      </p:sp>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76182" y="2157793"/>
            <a:ext cx="2979049" cy="1956571"/>
          </a:xfrm>
        </p:spPr>
        <p:txBody>
          <a:bodyPr vert="horz" lIns="91440" tIns="45720" rIns="91440" bIns="45720" rtlCol="0" anchor="t">
            <a:normAutofit/>
          </a:bodyPr>
          <a:lstStyle/>
          <a:p>
            <a:pPr marL="0" indent="0">
              <a:buNone/>
            </a:pPr>
            <a:r>
              <a:rPr lang="en-US" sz="2000">
                <a:latin typeface="Calibri"/>
                <a:cs typeface="Calibri"/>
              </a:rPr>
              <a:t>Click on link below to download the PDF reader for Google Scholar.</a:t>
            </a:r>
          </a:p>
          <a:p>
            <a:pPr marL="0" indent="0">
              <a:buNone/>
            </a:pPr>
            <a:r>
              <a:rPr lang="en-US" sz="2000">
                <a:latin typeface="Calibri"/>
                <a:cs typeface="Calibri"/>
                <a:hlinkClick r:id="rId2"/>
              </a:rPr>
              <a:t>PDF Reader for Google Scholar</a:t>
            </a:r>
            <a:endParaRPr lang="en-US" sz="2000">
              <a:latin typeface="Calibri"/>
              <a:cs typeface="Calibri"/>
            </a:endParaRPr>
          </a:p>
        </p:txBody>
      </p:sp>
      <p:pic>
        <p:nvPicPr>
          <p:cNvPr id="8" name="Picture 7" descr="A screenshot of a computer&#10;&#10;Description automatically generated">
            <a:extLst>
              <a:ext uri="{FF2B5EF4-FFF2-40B4-BE49-F238E27FC236}">
                <a16:creationId xmlns:a16="http://schemas.microsoft.com/office/drawing/2014/main" id="{0C4C6F75-93B2-A217-70B3-17000FE16DBF}"/>
              </a:ext>
            </a:extLst>
          </p:cNvPr>
          <p:cNvPicPr>
            <a:picLocks noChangeAspect="1"/>
          </p:cNvPicPr>
          <p:nvPr/>
        </p:nvPicPr>
        <p:blipFill>
          <a:blip r:embed="rId3"/>
          <a:stretch>
            <a:fillRect/>
          </a:stretch>
        </p:blipFill>
        <p:spPr>
          <a:xfrm>
            <a:off x="3186262" y="2056015"/>
            <a:ext cx="8829556" cy="411669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9" name="TextBox 8">
            <a:extLst>
              <a:ext uri="{FF2B5EF4-FFF2-40B4-BE49-F238E27FC236}">
                <a16:creationId xmlns:a16="http://schemas.microsoft.com/office/drawing/2014/main" id="{1F410952-2F64-D745-98C0-2B3DD4307E13}"/>
              </a:ext>
            </a:extLst>
          </p:cNvPr>
          <p:cNvSpPr txBox="1"/>
          <p:nvPr/>
        </p:nvSpPr>
        <p:spPr>
          <a:xfrm>
            <a:off x="272974" y="4616500"/>
            <a:ext cx="2411895"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It can be downloaded in Chrome or Edge.</a:t>
            </a:r>
            <a:endParaRPr lang="en-US" sz="2000">
              <a:latin typeface="Calibri"/>
            </a:endParaRPr>
          </a:p>
        </p:txBody>
      </p:sp>
      <p:cxnSp>
        <p:nvCxnSpPr>
          <p:cNvPr id="10" name="Straight Arrow Connector 9">
            <a:extLst>
              <a:ext uri="{FF2B5EF4-FFF2-40B4-BE49-F238E27FC236}">
                <a16:creationId xmlns:a16="http://schemas.microsoft.com/office/drawing/2014/main" id="{BE514744-A376-4191-3AD8-A5B6EF802E23}"/>
              </a:ext>
            </a:extLst>
          </p:cNvPr>
          <p:cNvCxnSpPr/>
          <p:nvPr/>
        </p:nvCxnSpPr>
        <p:spPr>
          <a:xfrm flipV="1">
            <a:off x="2183476" y="2659929"/>
            <a:ext cx="7089912" cy="2941981"/>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4D604511-5C90-1463-4056-3D28FBEBAAA6}"/>
              </a:ext>
            </a:extLst>
          </p:cNvPr>
          <p:cNvCxnSpPr>
            <a:cxnSpLocks/>
          </p:cNvCxnSpPr>
          <p:nvPr/>
        </p:nvCxnSpPr>
        <p:spPr>
          <a:xfrm flipV="1">
            <a:off x="2183476" y="5148883"/>
            <a:ext cx="8236459" cy="467719"/>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7358B12-24B1-518B-FA95-C5A48673D31C}"/>
              </a:ext>
            </a:extLst>
          </p:cNvPr>
          <p:cNvSpPr txBox="1"/>
          <p:nvPr/>
        </p:nvSpPr>
        <p:spPr>
          <a:xfrm>
            <a:off x="176182" y="5926235"/>
            <a:ext cx="2160501" cy="369332"/>
          </a:xfrm>
          <a:prstGeom prst="rect">
            <a:avLst/>
          </a:prstGeom>
          <a:noFill/>
        </p:spPr>
        <p:txBody>
          <a:bodyPr wrap="square" rtlCol="0">
            <a:spAutoFit/>
          </a:bodyPr>
          <a:lstStyle/>
          <a:p>
            <a:r>
              <a:rPr lang="en-GB">
                <a:latin typeface="Calibri "/>
                <a:hlinkClick r:id="rId4"/>
              </a:rPr>
              <a:t>Google Privacy Policy</a:t>
            </a:r>
            <a:endParaRPr lang="en-GB">
              <a:latin typeface="Calibri "/>
            </a:endParaRPr>
          </a:p>
        </p:txBody>
      </p:sp>
    </p:spTree>
    <p:extLst>
      <p:ext uri="{BB962C8B-B14F-4D97-AF65-F5344CB8AC3E}">
        <p14:creationId xmlns:p14="http://schemas.microsoft.com/office/powerpoint/2010/main" val="41967259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315857" y="1435723"/>
            <a:ext cx="4450107" cy="4562134"/>
          </a:xfrm>
        </p:spPr>
        <p:txBody>
          <a:bodyPr vert="horz" lIns="91440" tIns="45720" rIns="91440" bIns="45720" rtlCol="0" anchor="t">
            <a:normAutofit/>
          </a:bodyPr>
          <a:lstStyle/>
          <a:p>
            <a:pPr marL="0" indent="0">
              <a:buNone/>
            </a:pPr>
            <a:r>
              <a:rPr lang="en-GB" err="1">
                <a:cs typeface="Calibri Light"/>
                <a:hlinkClick r:id="rId2"/>
              </a:rPr>
              <a:t>LibKey</a:t>
            </a:r>
            <a:r>
              <a:rPr lang="en-GB">
                <a:cs typeface="Calibri Light"/>
                <a:hlinkClick r:id="rId2"/>
              </a:rPr>
              <a:t> Nomad:</a:t>
            </a:r>
            <a:endParaRPr lang="en-GB">
              <a:cs typeface="Calibri Light"/>
            </a:endParaRPr>
          </a:p>
          <a:p>
            <a:pPr marL="0" indent="0">
              <a:buNone/>
            </a:pPr>
            <a:endParaRPr lang="en-GB">
              <a:cs typeface="Calibri Light"/>
            </a:endParaRPr>
          </a:p>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whilst you are carrying out your research on the web.</a:t>
            </a:r>
          </a:p>
          <a:p>
            <a:pPr>
              <a:buFont typeface="Arial" panose="05000000000000000000" pitchFamily="2" charset="2"/>
              <a:buChar char="•"/>
            </a:pPr>
            <a:endParaRPr lang="en-GB" sz="2400">
              <a:latin typeface="Calibri" panose="020F0502020204030204" pitchFamily="34" charset="0"/>
              <a:ea typeface="+mn-lt"/>
              <a:cs typeface="Calibri" panose="020F0502020204030204" pitchFamily="34" charset="0"/>
            </a:endParaRPr>
          </a:p>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It is pre-installed on UWTSD devices.</a:t>
            </a:r>
          </a:p>
          <a:p>
            <a:pPr marL="0" indent="0">
              <a:buNone/>
            </a:pPr>
            <a:endParaRPr lang="en-GB" sz="240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363245" y="1646312"/>
            <a:ext cx="6589298" cy="42700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1627849" y="5860897"/>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rPr>
              <a:t>L</a:t>
            </a:r>
            <a:r>
              <a:rPr lang="en-US">
                <a:cs typeface="Calibri Light"/>
                <a:hlinkClick r:id="rId4"/>
              </a:rPr>
              <a:t>ibrary :Resources for Research</a:t>
            </a:r>
            <a:endParaRPr lang="en-US"/>
          </a:p>
        </p:txBody>
      </p:sp>
    </p:spTree>
    <p:extLst>
      <p:ext uri="{BB962C8B-B14F-4D97-AF65-F5344CB8AC3E}">
        <p14:creationId xmlns:p14="http://schemas.microsoft.com/office/powerpoint/2010/main" val="8515197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698758" y="30034"/>
            <a:ext cx="7922143" cy="1003916"/>
          </a:xfrm>
        </p:spPr>
        <p:txBody>
          <a:bodyPr>
            <a:noAutofit/>
          </a:bodyPr>
          <a:lstStyle/>
          <a:p>
            <a:pPr algn="ctr"/>
            <a:r>
              <a:rPr lang="en-GB">
                <a:latin typeface="Calibri"/>
                <a:cs typeface="Calibri"/>
              </a:rPr>
              <a:t>Types of information...</a:t>
            </a:r>
          </a:p>
        </p:txBody>
      </p:sp>
      <p:sp>
        <p:nvSpPr>
          <p:cNvPr id="4" name="TextBox 3">
            <a:extLst>
              <a:ext uri="{FF2B5EF4-FFF2-40B4-BE49-F238E27FC236}">
                <a16:creationId xmlns:a16="http://schemas.microsoft.com/office/drawing/2014/main" id="{780F72A3-FFE9-4B8C-93CA-7782A9C09B85}"/>
              </a:ext>
            </a:extLst>
          </p:cNvPr>
          <p:cNvSpPr txBox="1"/>
          <p:nvPr/>
        </p:nvSpPr>
        <p:spPr>
          <a:xfrm>
            <a:off x="407558" y="1334615"/>
            <a:ext cx="1049371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Light"/>
              </a:rPr>
              <a:t>Quality and accuracy of sources is key. Get a good balance ...</a:t>
            </a:r>
          </a:p>
        </p:txBody>
      </p:sp>
      <p:sp>
        <p:nvSpPr>
          <p:cNvPr id="3" name="TextBox 2">
            <a:extLst>
              <a:ext uri="{FF2B5EF4-FFF2-40B4-BE49-F238E27FC236}">
                <a16:creationId xmlns:a16="http://schemas.microsoft.com/office/drawing/2014/main" id="{12B1E8A5-18F4-48C7-85B2-2709C0B9F943}"/>
              </a:ext>
            </a:extLst>
          </p:cNvPr>
          <p:cNvSpPr txBox="1"/>
          <p:nvPr/>
        </p:nvSpPr>
        <p:spPr>
          <a:xfrm>
            <a:off x="423240" y="2100919"/>
            <a:ext cx="522737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Books / book chapters </a:t>
            </a:r>
            <a:endParaRPr lang="en-US">
              <a:cs typeface="Calibri Light"/>
            </a:endParaRPr>
          </a:p>
        </p:txBody>
      </p:sp>
      <p:sp>
        <p:nvSpPr>
          <p:cNvPr id="6" name="TextBox 5">
            <a:extLst>
              <a:ext uri="{FF2B5EF4-FFF2-40B4-BE49-F238E27FC236}">
                <a16:creationId xmlns:a16="http://schemas.microsoft.com/office/drawing/2014/main" id="{7B1B80C2-BFFB-4823-9F3E-AD11D5676043}"/>
              </a:ext>
            </a:extLst>
          </p:cNvPr>
          <p:cNvSpPr txBox="1"/>
          <p:nvPr/>
        </p:nvSpPr>
        <p:spPr>
          <a:xfrm>
            <a:off x="407574" y="3284794"/>
            <a:ext cx="5237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Government reports and policy </a:t>
            </a:r>
          </a:p>
        </p:txBody>
      </p:sp>
      <p:sp>
        <p:nvSpPr>
          <p:cNvPr id="7" name="TextBox 6">
            <a:extLst>
              <a:ext uri="{FF2B5EF4-FFF2-40B4-BE49-F238E27FC236}">
                <a16:creationId xmlns:a16="http://schemas.microsoft.com/office/drawing/2014/main" id="{1F447630-D99B-4278-B867-6EF57D114D92}"/>
              </a:ext>
            </a:extLst>
          </p:cNvPr>
          <p:cNvSpPr txBox="1"/>
          <p:nvPr/>
        </p:nvSpPr>
        <p:spPr>
          <a:xfrm>
            <a:off x="406285" y="3869867"/>
            <a:ext cx="518210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Reports from professional bodies  </a:t>
            </a:r>
          </a:p>
        </p:txBody>
      </p:sp>
      <p:sp>
        <p:nvSpPr>
          <p:cNvPr id="8" name="TextBox 7">
            <a:extLst>
              <a:ext uri="{FF2B5EF4-FFF2-40B4-BE49-F238E27FC236}">
                <a16:creationId xmlns:a16="http://schemas.microsoft.com/office/drawing/2014/main" id="{9B9C618C-75B3-4277-B86C-2EE84AA3B8E1}"/>
              </a:ext>
            </a:extLst>
          </p:cNvPr>
          <p:cNvSpPr txBox="1"/>
          <p:nvPr/>
        </p:nvSpPr>
        <p:spPr>
          <a:xfrm>
            <a:off x="426564" y="5076279"/>
            <a:ext cx="523164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Case studies </a:t>
            </a:r>
            <a:endParaRPr lang="en-US" sz="2400">
              <a:cs typeface="Calibri Light"/>
            </a:endParaRPr>
          </a:p>
        </p:txBody>
      </p:sp>
      <p:sp>
        <p:nvSpPr>
          <p:cNvPr id="9" name="TextBox 8">
            <a:extLst>
              <a:ext uri="{FF2B5EF4-FFF2-40B4-BE49-F238E27FC236}">
                <a16:creationId xmlns:a16="http://schemas.microsoft.com/office/drawing/2014/main" id="{BC613477-5534-4496-A614-558B2AFFA57A}"/>
              </a:ext>
            </a:extLst>
          </p:cNvPr>
          <p:cNvSpPr txBox="1"/>
          <p:nvPr/>
        </p:nvSpPr>
        <p:spPr>
          <a:xfrm>
            <a:off x="406822" y="4495625"/>
            <a:ext cx="5237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Newspaper articles </a:t>
            </a:r>
          </a:p>
        </p:txBody>
      </p:sp>
      <p:sp>
        <p:nvSpPr>
          <p:cNvPr id="11" name="TextBox 10">
            <a:extLst>
              <a:ext uri="{FF2B5EF4-FFF2-40B4-BE49-F238E27FC236}">
                <a16:creationId xmlns:a16="http://schemas.microsoft.com/office/drawing/2014/main" id="{3EABC15E-DF2A-43DF-A1DB-F32D111B0E21}"/>
              </a:ext>
            </a:extLst>
          </p:cNvPr>
          <p:cNvSpPr txBox="1"/>
          <p:nvPr/>
        </p:nvSpPr>
        <p:spPr>
          <a:xfrm>
            <a:off x="404004" y="2668437"/>
            <a:ext cx="50004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Journal articles</a:t>
            </a:r>
          </a:p>
        </p:txBody>
      </p:sp>
      <p:sp>
        <p:nvSpPr>
          <p:cNvPr id="5" name="TextBox 4">
            <a:extLst>
              <a:ext uri="{FF2B5EF4-FFF2-40B4-BE49-F238E27FC236}">
                <a16:creationId xmlns:a16="http://schemas.microsoft.com/office/drawing/2014/main" id="{8D5D0BAD-AD2C-4FC5-A9A8-75EE67384971}"/>
              </a:ext>
            </a:extLst>
          </p:cNvPr>
          <p:cNvSpPr txBox="1"/>
          <p:nvPr/>
        </p:nvSpPr>
        <p:spPr>
          <a:xfrm>
            <a:off x="411193" y="5630175"/>
            <a:ext cx="523048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latin typeface="Calibri"/>
                <a:cs typeface="Calibri"/>
              </a:rPr>
              <a:t>Reputable researcher accounts</a:t>
            </a:r>
          </a:p>
        </p:txBody>
      </p:sp>
      <p:pic>
        <p:nvPicPr>
          <p:cNvPr id="10" name="Picture 11" descr="A picture containing text, book, shelf, indoor&#10;&#10;Description automatically generated">
            <a:extLst>
              <a:ext uri="{FF2B5EF4-FFF2-40B4-BE49-F238E27FC236}">
                <a16:creationId xmlns:a16="http://schemas.microsoft.com/office/drawing/2014/main" id="{42D96DAB-E618-44FF-AB62-CC16DCD1BE7F}"/>
              </a:ext>
            </a:extLst>
          </p:cNvPr>
          <p:cNvPicPr>
            <a:picLocks noChangeAspect="1"/>
          </p:cNvPicPr>
          <p:nvPr/>
        </p:nvPicPr>
        <p:blipFill>
          <a:blip r:embed="rId3"/>
          <a:stretch>
            <a:fillRect/>
          </a:stretch>
        </p:blipFill>
        <p:spPr>
          <a:xfrm>
            <a:off x="5579853" y="2056315"/>
            <a:ext cx="5963728" cy="3967446"/>
          </a:xfrm>
          <a:prstGeom prst="rect">
            <a:avLst/>
          </a:prstGeom>
        </p:spPr>
      </p:pic>
    </p:spTree>
    <p:extLst>
      <p:ext uri="{BB962C8B-B14F-4D97-AF65-F5344CB8AC3E}">
        <p14:creationId xmlns:p14="http://schemas.microsoft.com/office/powerpoint/2010/main" val="40755010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bg1"/>
                </a:solidFill>
              </a:rPr>
              <a:t>Record by referencing correctly</a:t>
            </a:r>
            <a:endParaRPr lang="en-GB" b="1">
              <a:solidFill>
                <a:schemeClr val="bg1"/>
              </a:solidFill>
              <a:ea typeface="Calibri Light"/>
              <a:cs typeface="Calibri Light"/>
            </a:endParaRPr>
          </a:p>
        </p:txBody>
      </p:sp>
    </p:spTree>
    <p:extLst>
      <p:ext uri="{BB962C8B-B14F-4D97-AF65-F5344CB8AC3E}">
        <p14:creationId xmlns:p14="http://schemas.microsoft.com/office/powerpoint/2010/main" val="24389880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46649" y="1823145"/>
            <a:ext cx="6474655" cy="3785652"/>
          </a:xfrm>
          <a:prstGeom prst="rect">
            <a:avLst/>
          </a:prstGeom>
          <a:noFill/>
        </p:spPr>
        <p:txBody>
          <a:bodyPr wrap="square" lIns="91440" tIns="45720" rIns="91440" bIns="45720" anchor="t">
            <a:spAutoFit/>
          </a:bodyPr>
          <a:lstStyle/>
          <a:p>
            <a:pPr marL="0" indent="0">
              <a:lnSpc>
                <a:spcPct val="100000"/>
              </a:lnSpc>
              <a:buNone/>
            </a:pPr>
            <a:r>
              <a:rPr lang="en-GB" sz="2400">
                <a:latin typeface="Arial"/>
                <a:cs typeface="Arial"/>
              </a:rPr>
              <a:t>Can’t find what you need? </a:t>
            </a:r>
            <a:r>
              <a:rPr lang="en-GB" sz="2400">
                <a:solidFill>
                  <a:srgbClr val="007F7C"/>
                </a:solidFill>
                <a:latin typeface="Arial"/>
                <a:cs typeface="Arial"/>
                <a:hlinkClick r:id="rId3"/>
              </a:rPr>
              <a:t>Contact us for help</a:t>
            </a:r>
            <a:r>
              <a:rPr lang="en-GB" sz="240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a:latin typeface="Arial"/>
                <a:cs typeface="Arial"/>
              </a:rPr>
              <a:t>If we don’t have what you need, you can request it via our </a:t>
            </a:r>
            <a:r>
              <a:rPr lang="en-GB" sz="2400" err="1">
                <a:latin typeface="Arial"/>
                <a:cs typeface="Arial"/>
                <a:hlinkClick r:id="rId4"/>
              </a:rPr>
              <a:t>NeedMore</a:t>
            </a:r>
            <a:r>
              <a:rPr lang="en-GB" sz="2400">
                <a:latin typeface="Arial"/>
                <a:cs typeface="Arial"/>
              </a:rPr>
              <a:t> Service.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0" indent="0">
              <a:lnSpc>
                <a:spcPct val="100000"/>
              </a:lnSpc>
              <a:buNone/>
            </a:pPr>
            <a:r>
              <a:rPr lang="en-GB" sz="2400">
                <a:latin typeface="Arial"/>
                <a:cs typeface="Arial"/>
              </a:rPr>
              <a:t>You </a:t>
            </a:r>
            <a:r>
              <a:rPr lang="en-GB" sz="2400" i="1">
                <a:latin typeface="Arial"/>
                <a:cs typeface="Arial"/>
              </a:rPr>
              <a:t>may</a:t>
            </a:r>
            <a:r>
              <a:rPr lang="en-GB" sz="2400">
                <a:latin typeface="Arial"/>
                <a:cs typeface="Arial"/>
              </a:rPr>
              <a:t> also be eligible to join the </a:t>
            </a:r>
            <a:r>
              <a:rPr lang="en-GB" sz="2400" b="1">
                <a:latin typeface="Arial"/>
                <a:cs typeface="Arial"/>
                <a:hlinkClick r:id="rId5"/>
              </a:rPr>
              <a:t>SCONUL Access Scheme</a:t>
            </a:r>
            <a:r>
              <a:rPr lang="en-GB" sz="2400" b="1">
                <a:latin typeface="Arial"/>
                <a:cs typeface="Arial"/>
                <a:hlinkClick r:id="rId6"/>
              </a:rPr>
              <a:t> </a:t>
            </a:r>
            <a:r>
              <a:rPr lang="en-GB" sz="2400">
                <a:latin typeface="Arial"/>
                <a:cs typeface="Arial"/>
              </a:rPr>
              <a:t>if you would like to use other UK university libraries.</a:t>
            </a: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7"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77643" y="1390433"/>
            <a:ext cx="7470898"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a:latin typeface="Arial"/>
                <a:cs typeface="Arial"/>
              </a:rPr>
              <a:t>There are many different styles of referencing. </a:t>
            </a:r>
            <a:endParaRPr lang="en-US" b="1">
              <a:solidFill>
                <a:srgbClr val="007F7C"/>
              </a:solidFill>
              <a:latin typeface="Calibri Light"/>
              <a:ea typeface="Calibri Light"/>
              <a:cs typeface="Calibri Light"/>
            </a:endParaRPr>
          </a:p>
          <a:p>
            <a:pPr>
              <a:lnSpc>
                <a:spcPct val="90000"/>
              </a:lnSpc>
              <a:spcBef>
                <a:spcPts val="1000"/>
              </a:spcBef>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We use Harvard Referencing, following the </a:t>
            </a:r>
            <a:r>
              <a:rPr lang="en-GB" sz="2800" b="1">
                <a:solidFill>
                  <a:schemeClr val="accent2"/>
                </a:solidFill>
                <a:latin typeface="Arial"/>
                <a:cs typeface="Arial"/>
              </a:rPr>
              <a:t>Cite Them Right 12th edition. </a:t>
            </a:r>
            <a:endParaRPr lang="en-US" b="1">
              <a:solidFill>
                <a:schemeClr val="accent2"/>
              </a:solidFill>
              <a:ea typeface="Calibri Light"/>
              <a:cs typeface="Calibri Light"/>
            </a:endParaRPr>
          </a:p>
          <a:p>
            <a:pPr marL="342900" indent="-342900">
              <a:lnSpc>
                <a:spcPct val="90000"/>
              </a:lnSpc>
              <a:spcBef>
                <a:spcPts val="1000"/>
              </a:spcBef>
              <a:buFont typeface="Arial"/>
              <a:buChar char="•"/>
            </a:pPr>
            <a:endParaRPr lang="en-GB" sz="2800" b="1">
              <a:solidFill>
                <a:srgbClr val="007F7C"/>
              </a:solidFill>
              <a:latin typeface="Arial"/>
              <a:cs typeface="Arial"/>
            </a:endParaRPr>
          </a:p>
          <a:p>
            <a:pPr marL="342900" indent="-342900">
              <a:lnSpc>
                <a:spcPct val="90000"/>
              </a:lnSpc>
              <a:spcBef>
                <a:spcPts val="1000"/>
              </a:spcBef>
              <a:buFont typeface="Arial"/>
              <a:buChar char="•"/>
            </a:pPr>
            <a:r>
              <a:rPr lang="en-GB" sz="2800">
                <a:latin typeface="Arial"/>
                <a:cs typeface="Arial"/>
                <a:hlinkClick r:id="rId3"/>
              </a:rPr>
              <a:t>Database</a:t>
            </a:r>
            <a:r>
              <a:rPr lang="en-GB" sz="2800">
                <a:latin typeface="Arial"/>
                <a:cs typeface="Arial"/>
              </a:rPr>
              <a:t> available through the library.</a:t>
            </a: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Further support and guidance found in </a:t>
            </a:r>
            <a:r>
              <a:rPr lang="en-GB" sz="2800">
                <a:latin typeface="Arial"/>
                <a:cs typeface="Arial"/>
                <a:hlinkClick r:id="rId4"/>
              </a:rPr>
              <a:t>Infoskills</a:t>
            </a:r>
            <a:r>
              <a:rPr lang="en-GB" sz="2800">
                <a:latin typeface="Arial"/>
                <a:cs typeface="Arial"/>
              </a:rPr>
              <a:t> on the Library website and </a:t>
            </a:r>
            <a:r>
              <a:rPr lang="en-GB" sz="2800">
                <a:latin typeface="Arial"/>
                <a:cs typeface="Arial"/>
                <a:hlinkClick r:id="rId5"/>
              </a:rPr>
              <a:t>Moodle</a:t>
            </a:r>
            <a:endParaRPr lang="en-GB" sz="2800">
              <a:latin typeface="Arial"/>
              <a:cs typeface="Arial"/>
            </a:endParaRPr>
          </a:p>
        </p:txBody>
      </p:sp>
      <p:pic>
        <p:nvPicPr>
          <p:cNvPr id="2" name="Picture 1" descr="A blue book cover with white text&#10;&#10;Description automatically generated">
            <a:extLst>
              <a:ext uri="{FF2B5EF4-FFF2-40B4-BE49-F238E27FC236}">
                <a16:creationId xmlns:a16="http://schemas.microsoft.com/office/drawing/2014/main" id="{E323065C-ABA5-8CF4-A725-5661CE8BDCF6}"/>
              </a:ext>
            </a:extLst>
          </p:cNvPr>
          <p:cNvPicPr>
            <a:picLocks noChangeAspect="1"/>
          </p:cNvPicPr>
          <p:nvPr/>
        </p:nvPicPr>
        <p:blipFill>
          <a:blip r:embed="rId6"/>
          <a:stretch>
            <a:fillRect/>
          </a:stretch>
        </p:blipFill>
        <p:spPr>
          <a:xfrm>
            <a:off x="8441455" y="1616388"/>
            <a:ext cx="3178562" cy="4288340"/>
          </a:xfrm>
          <a:prstGeom prst="rect">
            <a:avLst/>
          </a:prstGeom>
        </p:spPr>
      </p:pic>
    </p:spTree>
    <p:extLst>
      <p:ext uri="{BB962C8B-B14F-4D97-AF65-F5344CB8AC3E}">
        <p14:creationId xmlns:p14="http://schemas.microsoft.com/office/powerpoint/2010/main" val="34199231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E9559-C2B0-CFAC-B2AD-4EFABFFD5973}"/>
              </a:ext>
            </a:extLst>
          </p:cNvPr>
          <p:cNvSpPr>
            <a:spLocks noGrp="1"/>
          </p:cNvSpPr>
          <p:nvPr>
            <p:ph sz="half" idx="1"/>
          </p:nvPr>
        </p:nvSpPr>
        <p:spPr>
          <a:xfrm>
            <a:off x="191475" y="3108270"/>
            <a:ext cx="5359471" cy="2805544"/>
          </a:xfrm>
        </p:spPr>
        <p:txBody>
          <a:bodyPr vert="horz" lIns="91440" tIns="45720" rIns="91440" bIns="45720" rtlCol="0" anchor="t">
            <a:normAutofit fontScale="92500" lnSpcReduction="20000"/>
          </a:bodyPr>
          <a:lstStyle/>
          <a:p>
            <a:pPr marL="0" indent="0">
              <a:buNone/>
            </a:pPr>
            <a:r>
              <a:rPr lang="en-GB" sz="2600" b="1">
                <a:solidFill>
                  <a:schemeClr val="accent2"/>
                </a:solidFill>
                <a:latin typeface="Calibri"/>
                <a:ea typeface="Calibri"/>
                <a:cs typeface="Calibri"/>
                <a:hlinkClick r:id="rId2"/>
              </a:rPr>
              <a:t>Finding and Using Information</a:t>
            </a:r>
            <a:endParaRPr lang="en-GB" sz="2600">
              <a:solidFill>
                <a:schemeClr val="accent2"/>
              </a:solidFill>
              <a:latin typeface="Calibri" panose="020F0502020204030204" pitchFamily="34" charset="0"/>
              <a:cs typeface="Calibri" panose="020F0502020204030204" pitchFamily="34" charset="0"/>
            </a:endParaRPr>
          </a:p>
          <a:p>
            <a:pPr marL="0" indent="0">
              <a:buNone/>
            </a:pPr>
            <a:endParaRPr lang="en-GB" sz="2600">
              <a:solidFill>
                <a:schemeClr val="accent2"/>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a:latin typeface="Calibri" panose="020F0502020204030204" pitchFamily="34" charset="0"/>
                <a:cs typeface="Calibri" panose="020F0502020204030204" pitchFamily="34" charset="0"/>
                <a:hlinkClick r:id="rId3"/>
              </a:rPr>
              <a:t>Unit 2 Searching for information</a:t>
            </a:r>
            <a:r>
              <a:rPr lang="en-GB" sz="2600">
                <a:latin typeface="Calibri" panose="020F0502020204030204" pitchFamily="34" charset="0"/>
                <a:cs typeface="Calibri" panose="020F0502020204030204" pitchFamily="34" charset="0"/>
              </a:rPr>
              <a:t>.</a:t>
            </a:r>
          </a:p>
          <a:p>
            <a:pPr>
              <a:buFont typeface="Arial" panose="020B0604020202020204" pitchFamily="34" charset="0"/>
              <a:buChar char="•"/>
            </a:pPr>
            <a:endParaRPr lang="en-GB" sz="2600">
              <a:latin typeface="Calibri" panose="020F0502020204030204" pitchFamily="34" charset="0"/>
              <a:ea typeface="Calibri"/>
              <a:cs typeface="Calibri" panose="020F0502020204030204" pitchFamily="34" charset="0"/>
            </a:endParaRPr>
          </a:p>
          <a:p>
            <a:pPr>
              <a:buFont typeface="Arial" panose="020B0604020202020204" pitchFamily="34" charset="0"/>
              <a:buChar char="•"/>
            </a:pPr>
            <a:r>
              <a:rPr lang="en-GB" sz="2600">
                <a:latin typeface="Calibri"/>
                <a:ea typeface="Calibri"/>
                <a:cs typeface="Calibri"/>
                <a:hlinkClick r:id="rId4"/>
              </a:rPr>
              <a:t>Unit 3: Advanced Searching</a:t>
            </a:r>
            <a:r>
              <a:rPr lang="en-GB" sz="2600" b="1">
                <a:latin typeface="Calibri"/>
                <a:ea typeface="Calibri"/>
                <a:cs typeface="Calibri"/>
                <a:hlinkClick r:id="rId4"/>
              </a:rPr>
              <a:t>.</a:t>
            </a:r>
          </a:p>
          <a:p>
            <a:pPr marL="0" indent="0">
              <a:buNone/>
            </a:pPr>
            <a:endParaRPr lang="en-GB" sz="260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a:latin typeface="Calibri" panose="020F0502020204030204" pitchFamily="34" charset="0"/>
                <a:cs typeface="Calibri" panose="020F0502020204030204" pitchFamily="34" charset="0"/>
                <a:hlinkClick r:id="rId5"/>
              </a:rPr>
              <a:t>Unit 4: Evaluating Information</a:t>
            </a:r>
            <a:r>
              <a:rPr lang="en-GB" sz="2600">
                <a:latin typeface="Calibri" panose="020F0502020204030204" pitchFamily="34" charset="0"/>
                <a:cs typeface="Calibri" panose="020F0502020204030204" pitchFamily="34" charset="0"/>
              </a:rPr>
              <a:t>.</a:t>
            </a:r>
          </a:p>
          <a:p>
            <a:pPr>
              <a:buFont typeface="Arial" panose="020B0604020202020204" pitchFamily="34" charset="0"/>
              <a:buChar char="•"/>
            </a:pPr>
            <a:endParaRPr lang="en-GB" sz="2600">
              <a:latin typeface="Calibri"/>
              <a:ea typeface="Calibri"/>
              <a:cs typeface="Calibri"/>
            </a:endParaRPr>
          </a:p>
          <a:p>
            <a:pPr marL="0" indent="0">
              <a:buNone/>
            </a:pPr>
            <a:endParaRPr lang="en-GB" sz="2600">
              <a:latin typeface="Calibri"/>
              <a:ea typeface="Calibri"/>
              <a:cs typeface="Calibri"/>
            </a:endParaRPr>
          </a:p>
          <a:p>
            <a:pPr marL="0" indent="0">
              <a:buNone/>
            </a:pPr>
            <a:endParaRPr lang="en-GB">
              <a:ea typeface="Calibri Light"/>
              <a:cs typeface="Calibri Light"/>
            </a:endParaRPr>
          </a:p>
        </p:txBody>
      </p:sp>
      <p:sp>
        <p:nvSpPr>
          <p:cNvPr id="2" name="Title 1">
            <a:extLst>
              <a:ext uri="{FF2B5EF4-FFF2-40B4-BE49-F238E27FC236}">
                <a16:creationId xmlns:a16="http://schemas.microsoft.com/office/drawing/2014/main" id="{FE594184-848C-DC4A-D0D6-FF3DC2D60FE6}"/>
              </a:ext>
            </a:extLst>
          </p:cNvPr>
          <p:cNvSpPr>
            <a:spLocks noGrp="1"/>
          </p:cNvSpPr>
          <p:nvPr>
            <p:ph type="title"/>
          </p:nvPr>
        </p:nvSpPr>
        <p:spPr>
          <a:xfrm>
            <a:off x="718456" y="262866"/>
            <a:ext cx="10795518" cy="1003916"/>
          </a:xfrm>
        </p:spPr>
        <p:txBody>
          <a:bodyPr anchor="b">
            <a:normAutofit/>
          </a:bodyPr>
          <a:lstStyle/>
          <a:p>
            <a:r>
              <a:rPr lang="en-GB"/>
              <a:t>Re-visit and explore further…</a:t>
            </a:r>
          </a:p>
        </p:txBody>
      </p:sp>
      <p:sp>
        <p:nvSpPr>
          <p:cNvPr id="10" name="TextBox 9">
            <a:extLst>
              <a:ext uri="{FF2B5EF4-FFF2-40B4-BE49-F238E27FC236}">
                <a16:creationId xmlns:a16="http://schemas.microsoft.com/office/drawing/2014/main" id="{43D6A4F6-1DC3-93E2-B674-A24428E6B1E1}"/>
              </a:ext>
            </a:extLst>
          </p:cNvPr>
          <p:cNvSpPr txBox="1"/>
          <p:nvPr/>
        </p:nvSpPr>
        <p:spPr>
          <a:xfrm>
            <a:off x="132608" y="1679694"/>
            <a:ext cx="5359472" cy="1015663"/>
          </a:xfrm>
          <a:prstGeom prst="rect">
            <a:avLst/>
          </a:prstGeom>
          <a:noFill/>
        </p:spPr>
        <p:txBody>
          <a:bodyPr wrap="square" lIns="91440" tIns="45720" rIns="91440" bIns="45720" rtlCol="0" anchor="t">
            <a:spAutoFit/>
          </a:bodyPr>
          <a:lstStyle/>
          <a:p>
            <a:pPr marL="0" indent="0">
              <a:buNone/>
            </a:pPr>
            <a:r>
              <a:rPr lang="en-GB" sz="2000">
                <a:latin typeface="Calibri"/>
                <a:ea typeface="Calibri"/>
                <a:cs typeface="Calibri"/>
              </a:rPr>
              <a:t>We have created comprehensive infoskills units on finding information and evaluating information to help you with your studies:</a:t>
            </a:r>
          </a:p>
        </p:txBody>
      </p:sp>
      <p:pic>
        <p:nvPicPr>
          <p:cNvPr id="4" name="Picture 3">
            <a:extLst>
              <a:ext uri="{FF2B5EF4-FFF2-40B4-BE49-F238E27FC236}">
                <a16:creationId xmlns:a16="http://schemas.microsoft.com/office/drawing/2014/main" id="{79048C66-872E-FF3C-9B84-F124381C92E3}"/>
              </a:ext>
            </a:extLst>
          </p:cNvPr>
          <p:cNvPicPr>
            <a:picLocks noChangeAspect="1"/>
          </p:cNvPicPr>
          <p:nvPr/>
        </p:nvPicPr>
        <p:blipFill>
          <a:blip r:embed="rId6"/>
          <a:stretch>
            <a:fillRect/>
          </a:stretch>
        </p:blipFill>
        <p:spPr>
          <a:xfrm>
            <a:off x="5861056" y="1584582"/>
            <a:ext cx="6198336" cy="43292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7793849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a:xfrm>
            <a:off x="698242" y="252284"/>
            <a:ext cx="10795518" cy="1003916"/>
          </a:xfrm>
        </p:spPr>
        <p:txBody>
          <a:bodyPr anchor="b">
            <a:normAutofit/>
          </a:bodyPr>
          <a:lstStyle/>
          <a:p>
            <a:r>
              <a:rPr lang="en-GB"/>
              <a:t>Useful Resources</a:t>
            </a:r>
          </a:p>
        </p:txBody>
      </p:sp>
      <p:pic>
        <p:nvPicPr>
          <p:cNvPr id="5" name="Graphic 4" descr="Internet with solid fill">
            <a:extLst>
              <a:ext uri="{FF2B5EF4-FFF2-40B4-BE49-F238E27FC236}">
                <a16:creationId xmlns:a16="http://schemas.microsoft.com/office/drawing/2014/main" id="{93D2757D-7E4D-48B3-CB35-2FE4A94AEA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41330" y="1714888"/>
            <a:ext cx="4130725" cy="4130725"/>
          </a:xfrm>
          <a:prstGeom prst="rect">
            <a:avLst/>
          </a:prstGeom>
        </p:spPr>
      </p:pic>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698242" y="2232891"/>
            <a:ext cx="6903027" cy="3094721"/>
          </a:xfrm>
        </p:spPr>
        <p:txBody>
          <a:bodyPr vert="horz" lIns="91440" tIns="45720" rIns="91440" bIns="45720" rtlCol="0" anchor="t">
            <a:normAutofit/>
          </a:bodyPr>
          <a:lstStyle/>
          <a:p>
            <a:pPr>
              <a:buFont typeface="Arial" panose="020B0604020202020204" pitchFamily="34" charset="0"/>
              <a:buChar char="•"/>
            </a:pPr>
            <a:r>
              <a:rPr lang="en-GB">
                <a:hlinkClick r:id="rId4"/>
              </a:rPr>
              <a:t> </a:t>
            </a:r>
            <a:r>
              <a:rPr lang="en-GB">
                <a:latin typeface="Calibri"/>
                <a:ea typeface="Calibri"/>
                <a:cs typeface="Calibri"/>
                <a:hlinkClick r:id="rId4"/>
              </a:rPr>
              <a:t>Library online infoskills</a:t>
            </a:r>
            <a:endParaRPr lang="en-GB">
              <a:latin typeface="Calibri"/>
              <a:ea typeface="Calibri"/>
              <a:cs typeface="Calibri"/>
            </a:endParaRPr>
          </a:p>
          <a:p>
            <a:pPr marL="0" indent="0">
              <a:buNone/>
            </a:pP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a:ea typeface="Calibri"/>
                <a:cs typeface="Calibri"/>
              </a:rPr>
              <a:t> </a:t>
            </a:r>
            <a:r>
              <a:rPr lang="en-GB" err="1">
                <a:latin typeface="Calibri"/>
                <a:ea typeface="Calibri"/>
                <a:cs typeface="Calibri"/>
                <a:hlinkClick r:id="rId5"/>
              </a:rPr>
              <a:t>TurnitIn</a:t>
            </a:r>
            <a:r>
              <a:rPr lang="en-GB">
                <a:latin typeface="Calibri"/>
                <a:ea typeface="Calibri"/>
                <a:cs typeface="Calibri"/>
                <a:hlinkClick r:id="rId5"/>
              </a:rPr>
              <a:t>: evaluating sources playlist</a:t>
            </a:r>
            <a:endParaRPr lang="en-GB">
              <a:latin typeface="Calibri"/>
              <a:ea typeface="Calibri"/>
              <a:cs typeface="Calibri"/>
            </a:endParaRPr>
          </a:p>
          <a:p>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 </a:t>
            </a:r>
            <a:r>
              <a:rPr lang="en-GB">
                <a:latin typeface="Calibri"/>
                <a:ea typeface="Calibri"/>
                <a:cs typeface="Calibri"/>
                <a:hlinkClick r:id="rId6"/>
              </a:rPr>
              <a:t>Library study skills resource list</a:t>
            </a:r>
            <a:endParaRPr lang="en-GB">
              <a:latin typeface="Calibri"/>
              <a:ea typeface="Calibri"/>
              <a:cs typeface="Calibri"/>
            </a:endParaRPr>
          </a:p>
          <a:p>
            <a:pPr marL="0" indent="0">
              <a:buNone/>
            </a:pPr>
            <a:endParaRPr lang="en-GB"/>
          </a:p>
        </p:txBody>
      </p:sp>
    </p:spTree>
    <p:extLst>
      <p:ext uri="{BB962C8B-B14F-4D97-AF65-F5344CB8AC3E}">
        <p14:creationId xmlns:p14="http://schemas.microsoft.com/office/powerpoint/2010/main" val="21957101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85716" y="2180614"/>
            <a:ext cx="5942044" cy="1003916"/>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6D2C4ED1-CBF5-4522-A03C-0F97102694E5}">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0</TotalTime>
  <Application>Microsoft Office PowerPoint</Application>
  <PresentationFormat>Widescreen</PresentationFormat>
  <Slides>41</Slides>
  <Notes>9</Notes>
  <HiddenSlides>0</HiddenSlide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Finding &amp; Using Information for your Dissertation </vt:lpstr>
      <vt:lpstr>Academic Liaison Librarian</vt:lpstr>
      <vt:lpstr>Content</vt:lpstr>
      <vt:lpstr>Literature searching</vt:lpstr>
      <vt:lpstr>Note...</vt:lpstr>
      <vt:lpstr>Before you begin...</vt:lpstr>
      <vt:lpstr>Where to start...</vt:lpstr>
      <vt:lpstr>Need help identifying a topic?</vt:lpstr>
      <vt:lpstr> </vt:lpstr>
      <vt:lpstr>How it works</vt:lpstr>
      <vt:lpstr>PowerPoint Presentation</vt:lpstr>
      <vt:lpstr>Library result search string</vt:lpstr>
      <vt:lpstr>Library results (with extra filters)</vt:lpstr>
      <vt:lpstr>Search using suggested keywords</vt:lpstr>
      <vt:lpstr>Good to know…</vt:lpstr>
      <vt:lpstr>What it searches…</vt:lpstr>
      <vt:lpstr>What to consider when using AI…</vt:lpstr>
      <vt:lpstr>PowerPoint Presentation</vt:lpstr>
      <vt:lpstr>Library search</vt:lpstr>
      <vt:lpstr>Resources at UWTSD include..</vt:lpstr>
      <vt:lpstr>Search and save resources</vt:lpstr>
      <vt:lpstr>Item Record </vt:lpstr>
      <vt:lpstr>Phrase Searching &amp; Terminology</vt:lpstr>
      <vt:lpstr>Truncation and Wildcards</vt:lpstr>
      <vt:lpstr>Advanced searching</vt:lpstr>
      <vt:lpstr>Subject Searching</vt:lpstr>
      <vt:lpstr>Tips</vt:lpstr>
      <vt:lpstr>Journals - Browzine</vt:lpstr>
      <vt:lpstr>Useful Databases</vt:lpstr>
      <vt:lpstr>Evaluating Information</vt:lpstr>
      <vt:lpstr>Linking Google Scholar  </vt:lpstr>
      <vt:lpstr>Google Scholar PDF Reader  </vt:lpstr>
      <vt:lpstr>LibKey Nomad</vt:lpstr>
      <vt:lpstr>Types of information...</vt:lpstr>
      <vt:lpstr>Summary</vt:lpstr>
      <vt:lpstr>Need More?</vt:lpstr>
      <vt:lpstr>Harvard Referencing Style</vt:lpstr>
      <vt:lpstr>Re-visit and explore further…</vt:lpstr>
      <vt:lpstr>Useful Resources</vt:lpstr>
      <vt:lpstr>PowerPoint Presentation</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revision>64</cp:revision>
  <dcterms:created xsi:type="dcterms:W3CDTF">2024-01-22T14:28:58Z</dcterms:created>
  <dcterms:modified xsi:type="dcterms:W3CDTF">2025-02-25T16:49:20Z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