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70" r:id="rId13"/>
    <p:sldId id="271" r:id="rId14"/>
    <p:sldId id="274" r:id="rId15"/>
    <p:sldId id="273" r:id="rId16"/>
    <p:sldId id="272"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C500715-7F80-4995-8C9B-ADBC8990D178}">
          <p14:sldIdLst>
            <p14:sldId id="256"/>
            <p14:sldId id="258"/>
            <p14:sldId id="259"/>
            <p14:sldId id="260"/>
            <p14:sldId id="261"/>
            <p14:sldId id="262"/>
            <p14:sldId id="263"/>
            <p14:sldId id="264"/>
            <p14:sldId id="265"/>
            <p14:sldId id="266"/>
            <p14:sldId id="267"/>
            <p14:sldId id="270"/>
            <p14:sldId id="271"/>
            <p14:sldId id="274"/>
            <p14:sldId id="273"/>
            <p14:sldId id="272"/>
            <p14:sldId id="27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CCF54E9-23DB-4C77-B980-89AE58E9935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7E5BD5-5983-4DD7-8374-762616F9979E}">
      <dgm:prSet/>
      <dgm:spPr/>
      <dgm:t>
        <a:bodyPr/>
        <a:lstStyle/>
        <a:p>
          <a:pPr>
            <a:lnSpc>
              <a:spcPct val="100000"/>
            </a:lnSpc>
          </a:pPr>
          <a:r>
            <a:rPr lang="en-US"/>
            <a:t>Most widely-ratified human rights treaty </a:t>
          </a:r>
        </a:p>
      </dgm:t>
    </dgm:pt>
    <dgm:pt modelId="{2D32CFBE-0197-47FC-9D29-6B3076C61734}" type="parTrans" cxnId="{AB6E13A8-BFCA-464D-983C-3978300000C1}">
      <dgm:prSet/>
      <dgm:spPr/>
      <dgm:t>
        <a:bodyPr/>
        <a:lstStyle/>
        <a:p>
          <a:endParaRPr lang="en-US"/>
        </a:p>
      </dgm:t>
    </dgm:pt>
    <dgm:pt modelId="{D7594024-418A-4C67-BE84-A5713631AE62}" type="sibTrans" cxnId="{AB6E13A8-BFCA-464D-983C-3978300000C1}">
      <dgm:prSet/>
      <dgm:spPr/>
      <dgm:t>
        <a:bodyPr/>
        <a:lstStyle/>
        <a:p>
          <a:pPr>
            <a:lnSpc>
              <a:spcPct val="100000"/>
            </a:lnSpc>
          </a:pPr>
          <a:endParaRPr lang="en-US"/>
        </a:p>
      </dgm:t>
    </dgm:pt>
    <dgm:pt modelId="{DC1037EB-BFD2-4732-9244-3C140867896B}">
      <dgm:prSet/>
      <dgm:spPr/>
      <dgm:t>
        <a:bodyPr/>
        <a:lstStyle/>
        <a:p>
          <a:pPr>
            <a:lnSpc>
              <a:spcPct val="100000"/>
            </a:lnSpc>
          </a:pPr>
          <a:r>
            <a:rPr lang="en-US"/>
            <a:t>All children and young people under 18 years of age</a:t>
          </a:r>
        </a:p>
      </dgm:t>
    </dgm:pt>
    <dgm:pt modelId="{EE109753-5F52-4AC9-8FCC-3037B54E7515}" type="parTrans" cxnId="{B030F721-9516-413E-B618-FB58384669CF}">
      <dgm:prSet/>
      <dgm:spPr/>
      <dgm:t>
        <a:bodyPr/>
        <a:lstStyle/>
        <a:p>
          <a:endParaRPr lang="en-US"/>
        </a:p>
      </dgm:t>
    </dgm:pt>
    <dgm:pt modelId="{B60ED4F7-3622-4699-A147-EDCE132E25FE}" type="sibTrans" cxnId="{B030F721-9516-413E-B618-FB58384669CF}">
      <dgm:prSet/>
      <dgm:spPr/>
      <dgm:t>
        <a:bodyPr/>
        <a:lstStyle/>
        <a:p>
          <a:pPr>
            <a:lnSpc>
              <a:spcPct val="100000"/>
            </a:lnSpc>
          </a:pPr>
          <a:endParaRPr lang="en-US"/>
        </a:p>
      </dgm:t>
    </dgm:pt>
    <dgm:pt modelId="{D235E7F6-3625-437A-82A7-0C5DC54AE520}">
      <dgm:prSet/>
      <dgm:spPr/>
      <dgm:t>
        <a:bodyPr/>
        <a:lstStyle/>
        <a:p>
          <a:pPr>
            <a:lnSpc>
              <a:spcPct val="100000"/>
            </a:lnSpc>
          </a:pPr>
          <a:r>
            <a:rPr lang="en-US"/>
            <a:t>Grants a comprehensive set of rights </a:t>
          </a:r>
        </a:p>
      </dgm:t>
    </dgm:pt>
    <dgm:pt modelId="{73E3B0AC-0BF4-431E-BB1F-B3FCBE3AAABE}" type="parTrans" cxnId="{F7523B09-9AB7-442B-8764-E824730EA3D7}">
      <dgm:prSet/>
      <dgm:spPr/>
      <dgm:t>
        <a:bodyPr/>
        <a:lstStyle/>
        <a:p>
          <a:endParaRPr lang="en-US"/>
        </a:p>
      </dgm:t>
    </dgm:pt>
    <dgm:pt modelId="{3D3D5B41-889A-48BD-B0AC-CCD7E454955B}" type="sibTrans" cxnId="{F7523B09-9AB7-442B-8764-E824730EA3D7}">
      <dgm:prSet/>
      <dgm:spPr/>
      <dgm:t>
        <a:bodyPr/>
        <a:lstStyle/>
        <a:p>
          <a:pPr>
            <a:lnSpc>
              <a:spcPct val="100000"/>
            </a:lnSpc>
          </a:pPr>
          <a:endParaRPr lang="en-US"/>
        </a:p>
      </dgm:t>
    </dgm:pt>
    <dgm:pt modelId="{13F4E2AF-760A-4EF3-A893-DAC2A450D77C}">
      <dgm:prSet/>
      <dgm:spPr/>
      <dgm:t>
        <a:bodyPr/>
        <a:lstStyle/>
        <a:p>
          <a:pPr>
            <a:lnSpc>
              <a:spcPct val="100000"/>
            </a:lnSpc>
          </a:pPr>
          <a:r>
            <a:rPr lang="en-US"/>
            <a:t>54 Articles </a:t>
          </a:r>
        </a:p>
      </dgm:t>
    </dgm:pt>
    <dgm:pt modelId="{1CCAEC74-0D11-48E7-BD96-1B0EA34ECD18}" type="parTrans" cxnId="{A2A0093B-429B-434A-AB73-8E21007F9B08}">
      <dgm:prSet/>
      <dgm:spPr/>
      <dgm:t>
        <a:bodyPr/>
        <a:lstStyle/>
        <a:p>
          <a:endParaRPr lang="en-US"/>
        </a:p>
      </dgm:t>
    </dgm:pt>
    <dgm:pt modelId="{0C3655F3-749E-4908-B1C6-782F70E83FCD}" type="sibTrans" cxnId="{A2A0093B-429B-434A-AB73-8E21007F9B08}">
      <dgm:prSet/>
      <dgm:spPr/>
      <dgm:t>
        <a:bodyPr/>
        <a:lstStyle/>
        <a:p>
          <a:pPr>
            <a:lnSpc>
              <a:spcPct val="100000"/>
            </a:lnSpc>
          </a:pPr>
          <a:endParaRPr lang="en-US"/>
        </a:p>
      </dgm:t>
    </dgm:pt>
    <dgm:pt modelId="{CC557AA7-DF1C-42B3-A40C-64FD232037DA}">
      <dgm:prSet/>
      <dgm:spPr/>
      <dgm:t>
        <a:bodyPr/>
        <a:lstStyle/>
        <a:p>
          <a:pPr>
            <a:lnSpc>
              <a:spcPct val="100000"/>
            </a:lnSpc>
          </a:pPr>
          <a:r>
            <a:rPr lang="en-US"/>
            <a:t>Adopted by the United Nations General Assembly on 20th November 1989 </a:t>
          </a:r>
        </a:p>
      </dgm:t>
    </dgm:pt>
    <dgm:pt modelId="{345765D7-F778-4745-A87B-13F7A808C676}" type="parTrans" cxnId="{DB5C1911-B0DA-4CC0-BE73-80CDF1227477}">
      <dgm:prSet/>
      <dgm:spPr/>
      <dgm:t>
        <a:bodyPr/>
        <a:lstStyle/>
        <a:p>
          <a:endParaRPr lang="en-US"/>
        </a:p>
      </dgm:t>
    </dgm:pt>
    <dgm:pt modelId="{749AA917-3F60-4714-8301-B830A2ED51AF}" type="sibTrans" cxnId="{DB5C1911-B0DA-4CC0-BE73-80CDF1227477}">
      <dgm:prSet/>
      <dgm:spPr/>
      <dgm:t>
        <a:bodyPr/>
        <a:lstStyle/>
        <a:p>
          <a:pPr>
            <a:lnSpc>
              <a:spcPct val="100000"/>
            </a:lnSpc>
          </a:pPr>
          <a:endParaRPr lang="en-US"/>
        </a:p>
      </dgm:t>
    </dgm:pt>
    <dgm:pt modelId="{5E8BD34F-4629-4825-9E92-72E4AEDA469D}">
      <dgm:prSet/>
      <dgm:spPr/>
      <dgm:t>
        <a:bodyPr/>
        <a:lstStyle/>
        <a:p>
          <a:pPr>
            <a:lnSpc>
              <a:spcPct val="100000"/>
            </a:lnSpc>
          </a:pPr>
          <a:r>
            <a:rPr lang="en-US" dirty="0"/>
            <a:t>UK Government ratified the UNCRC on 16th December 1991 </a:t>
          </a:r>
        </a:p>
      </dgm:t>
    </dgm:pt>
    <dgm:pt modelId="{02340812-F6DA-43EE-B511-B151E35A753F}" type="parTrans" cxnId="{A97F2608-0CBA-4054-8DC8-251D7F0030B4}">
      <dgm:prSet/>
      <dgm:spPr/>
      <dgm:t>
        <a:bodyPr/>
        <a:lstStyle/>
        <a:p>
          <a:endParaRPr lang="en-US"/>
        </a:p>
      </dgm:t>
    </dgm:pt>
    <dgm:pt modelId="{6CB8F272-3F11-4142-85FD-24C9C6E35C2B}" type="sibTrans" cxnId="{A97F2608-0CBA-4054-8DC8-251D7F0030B4}">
      <dgm:prSet/>
      <dgm:spPr/>
      <dgm:t>
        <a:bodyPr/>
        <a:lstStyle/>
        <a:p>
          <a:endParaRPr lang="en-US"/>
        </a:p>
      </dgm:t>
    </dgm:pt>
    <dgm:pt modelId="{493FD585-56CF-4EA0-B0DF-70D93C97D1BB}" type="pres">
      <dgm:prSet presAssocID="{9CCF54E9-23DB-4C77-B980-89AE58E99350}" presName="root" presStyleCnt="0">
        <dgm:presLayoutVars>
          <dgm:dir/>
          <dgm:resizeHandles val="exact"/>
        </dgm:presLayoutVars>
      </dgm:prSet>
      <dgm:spPr/>
    </dgm:pt>
    <dgm:pt modelId="{AF2E194F-B32E-47AF-A6C9-0DC7A1A1B0A4}" type="pres">
      <dgm:prSet presAssocID="{9CCF54E9-23DB-4C77-B980-89AE58E99350}" presName="container" presStyleCnt="0">
        <dgm:presLayoutVars>
          <dgm:dir/>
          <dgm:resizeHandles val="exact"/>
        </dgm:presLayoutVars>
      </dgm:prSet>
      <dgm:spPr/>
    </dgm:pt>
    <dgm:pt modelId="{106EFACC-3677-45B0-9EB9-AA3A2CDDCCF3}" type="pres">
      <dgm:prSet presAssocID="{9A7E5BD5-5983-4DD7-8374-762616F9979E}" presName="compNode" presStyleCnt="0"/>
      <dgm:spPr/>
    </dgm:pt>
    <dgm:pt modelId="{C4BA4396-EC4C-4D17-9396-454AC57C8B13}" type="pres">
      <dgm:prSet presAssocID="{9A7E5BD5-5983-4DD7-8374-762616F9979E}" presName="iconBgRect" presStyleLbl="bgShp" presStyleIdx="0" presStyleCnt="6"/>
      <dgm:spPr/>
    </dgm:pt>
    <dgm:pt modelId="{9D3A5593-4B3A-4234-B363-DD8A4BEE41AD}" type="pres">
      <dgm:prSet presAssocID="{9A7E5BD5-5983-4DD7-8374-762616F9979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AFAE516-8601-4B8C-879F-43FD30E4B0AE}" type="pres">
      <dgm:prSet presAssocID="{9A7E5BD5-5983-4DD7-8374-762616F9979E}" presName="spaceRect" presStyleCnt="0"/>
      <dgm:spPr/>
    </dgm:pt>
    <dgm:pt modelId="{2D18F4CF-490F-45B7-879B-554F868B9B6A}" type="pres">
      <dgm:prSet presAssocID="{9A7E5BD5-5983-4DD7-8374-762616F9979E}" presName="textRect" presStyleLbl="revTx" presStyleIdx="0" presStyleCnt="6">
        <dgm:presLayoutVars>
          <dgm:chMax val="1"/>
          <dgm:chPref val="1"/>
        </dgm:presLayoutVars>
      </dgm:prSet>
      <dgm:spPr/>
    </dgm:pt>
    <dgm:pt modelId="{CD8ECB2A-5A37-481D-9DBC-78752783C61B}" type="pres">
      <dgm:prSet presAssocID="{D7594024-418A-4C67-BE84-A5713631AE62}" presName="sibTrans" presStyleLbl="sibTrans2D1" presStyleIdx="0" presStyleCnt="0"/>
      <dgm:spPr/>
    </dgm:pt>
    <dgm:pt modelId="{7E821C47-FB71-4421-9C88-749BA16A78AC}" type="pres">
      <dgm:prSet presAssocID="{DC1037EB-BFD2-4732-9244-3C140867896B}" presName="compNode" presStyleCnt="0"/>
      <dgm:spPr/>
    </dgm:pt>
    <dgm:pt modelId="{F4085FAA-8B31-455E-9092-471413F339D8}" type="pres">
      <dgm:prSet presAssocID="{DC1037EB-BFD2-4732-9244-3C140867896B}" presName="iconBgRect" presStyleLbl="bgShp" presStyleIdx="1" presStyleCnt="6"/>
      <dgm:spPr/>
    </dgm:pt>
    <dgm:pt modelId="{F6889E75-B18D-4631-994A-57505AEDDB1F}" type="pres">
      <dgm:prSet presAssocID="{DC1037EB-BFD2-4732-9244-3C140867896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ildren"/>
        </a:ext>
      </dgm:extLst>
    </dgm:pt>
    <dgm:pt modelId="{5D0D1EAC-51A8-4927-AB6C-0A89502CE1CE}" type="pres">
      <dgm:prSet presAssocID="{DC1037EB-BFD2-4732-9244-3C140867896B}" presName="spaceRect" presStyleCnt="0"/>
      <dgm:spPr/>
    </dgm:pt>
    <dgm:pt modelId="{41B14EB3-1D16-4074-9503-9EB8B8BDA8CF}" type="pres">
      <dgm:prSet presAssocID="{DC1037EB-BFD2-4732-9244-3C140867896B}" presName="textRect" presStyleLbl="revTx" presStyleIdx="1" presStyleCnt="6">
        <dgm:presLayoutVars>
          <dgm:chMax val="1"/>
          <dgm:chPref val="1"/>
        </dgm:presLayoutVars>
      </dgm:prSet>
      <dgm:spPr/>
    </dgm:pt>
    <dgm:pt modelId="{6B14952A-FF01-4193-8E40-2CE9D80C4B71}" type="pres">
      <dgm:prSet presAssocID="{B60ED4F7-3622-4699-A147-EDCE132E25FE}" presName="sibTrans" presStyleLbl="sibTrans2D1" presStyleIdx="0" presStyleCnt="0"/>
      <dgm:spPr/>
    </dgm:pt>
    <dgm:pt modelId="{C6C66F7F-8396-4E72-923B-A8B3A31CA1A8}" type="pres">
      <dgm:prSet presAssocID="{D235E7F6-3625-437A-82A7-0C5DC54AE520}" presName="compNode" presStyleCnt="0"/>
      <dgm:spPr/>
    </dgm:pt>
    <dgm:pt modelId="{88519F74-E5AA-447D-B091-700410200351}" type="pres">
      <dgm:prSet presAssocID="{D235E7F6-3625-437A-82A7-0C5DC54AE520}" presName="iconBgRect" presStyleLbl="bgShp" presStyleIdx="2" presStyleCnt="6"/>
      <dgm:spPr/>
    </dgm:pt>
    <dgm:pt modelId="{94612588-E999-435B-8FCD-973B55E56D79}" type="pres">
      <dgm:prSet presAssocID="{D235E7F6-3625-437A-82A7-0C5DC54AE52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45E8563-790A-4151-86D3-E418DDC74C51}" type="pres">
      <dgm:prSet presAssocID="{D235E7F6-3625-437A-82A7-0C5DC54AE520}" presName="spaceRect" presStyleCnt="0"/>
      <dgm:spPr/>
    </dgm:pt>
    <dgm:pt modelId="{CBAF0CD9-CCD4-408E-873E-62218FEFD36B}" type="pres">
      <dgm:prSet presAssocID="{D235E7F6-3625-437A-82A7-0C5DC54AE520}" presName="textRect" presStyleLbl="revTx" presStyleIdx="2" presStyleCnt="6">
        <dgm:presLayoutVars>
          <dgm:chMax val="1"/>
          <dgm:chPref val="1"/>
        </dgm:presLayoutVars>
      </dgm:prSet>
      <dgm:spPr/>
    </dgm:pt>
    <dgm:pt modelId="{69820925-24A9-4C03-AF4D-DE9A636E5FEA}" type="pres">
      <dgm:prSet presAssocID="{3D3D5B41-889A-48BD-B0AC-CCD7E454955B}" presName="sibTrans" presStyleLbl="sibTrans2D1" presStyleIdx="0" presStyleCnt="0"/>
      <dgm:spPr/>
    </dgm:pt>
    <dgm:pt modelId="{189DC8A3-DAED-4BAC-89F2-7C7C9A028DFA}" type="pres">
      <dgm:prSet presAssocID="{13F4E2AF-760A-4EF3-A893-DAC2A450D77C}" presName="compNode" presStyleCnt="0"/>
      <dgm:spPr/>
    </dgm:pt>
    <dgm:pt modelId="{3D5A01DD-0373-4698-871A-A2AA961F64EC}" type="pres">
      <dgm:prSet presAssocID="{13F4E2AF-760A-4EF3-A893-DAC2A450D77C}" presName="iconBgRect" presStyleLbl="bgShp" presStyleIdx="3" presStyleCnt="6"/>
      <dgm:spPr/>
    </dgm:pt>
    <dgm:pt modelId="{1042B87B-CC31-4ADB-9315-2DD02AD7F8C8}" type="pres">
      <dgm:prSet presAssocID="{13F4E2AF-760A-4EF3-A893-DAC2A450D7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0051FA7A-1C3C-41EA-A759-F0D61422387D}" type="pres">
      <dgm:prSet presAssocID="{13F4E2AF-760A-4EF3-A893-DAC2A450D77C}" presName="spaceRect" presStyleCnt="0"/>
      <dgm:spPr/>
    </dgm:pt>
    <dgm:pt modelId="{25C881DB-753D-459D-82E8-248490B684A8}" type="pres">
      <dgm:prSet presAssocID="{13F4E2AF-760A-4EF3-A893-DAC2A450D77C}" presName="textRect" presStyleLbl="revTx" presStyleIdx="3" presStyleCnt="6">
        <dgm:presLayoutVars>
          <dgm:chMax val="1"/>
          <dgm:chPref val="1"/>
        </dgm:presLayoutVars>
      </dgm:prSet>
      <dgm:spPr/>
    </dgm:pt>
    <dgm:pt modelId="{2AE29C41-31FC-4F3E-8913-C9E42CD2D5B4}" type="pres">
      <dgm:prSet presAssocID="{0C3655F3-749E-4908-B1C6-782F70E83FCD}" presName="sibTrans" presStyleLbl="sibTrans2D1" presStyleIdx="0" presStyleCnt="0"/>
      <dgm:spPr/>
    </dgm:pt>
    <dgm:pt modelId="{B88500E1-FA2E-4A3F-9F1B-1F476A33DC2F}" type="pres">
      <dgm:prSet presAssocID="{CC557AA7-DF1C-42B3-A40C-64FD232037DA}" presName="compNode" presStyleCnt="0"/>
      <dgm:spPr/>
    </dgm:pt>
    <dgm:pt modelId="{A388CB38-C53A-4DF4-9D7C-99EC0F474224}" type="pres">
      <dgm:prSet presAssocID="{CC557AA7-DF1C-42B3-A40C-64FD232037DA}" presName="iconBgRect" presStyleLbl="bgShp" presStyleIdx="4" presStyleCnt="6"/>
      <dgm:spPr/>
    </dgm:pt>
    <dgm:pt modelId="{5F1B304D-2FF2-440A-8546-59D73D52BF3A}" type="pres">
      <dgm:prSet presAssocID="{CC557AA7-DF1C-42B3-A40C-64FD232037D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Europe-Africa"/>
        </a:ext>
      </dgm:extLst>
    </dgm:pt>
    <dgm:pt modelId="{171E74F7-BD15-43E7-A367-0C5D6AE7C3CF}" type="pres">
      <dgm:prSet presAssocID="{CC557AA7-DF1C-42B3-A40C-64FD232037DA}" presName="spaceRect" presStyleCnt="0"/>
      <dgm:spPr/>
    </dgm:pt>
    <dgm:pt modelId="{87689DE3-7022-477D-9F18-2DE89F517B9B}" type="pres">
      <dgm:prSet presAssocID="{CC557AA7-DF1C-42B3-A40C-64FD232037DA}" presName="textRect" presStyleLbl="revTx" presStyleIdx="4" presStyleCnt="6">
        <dgm:presLayoutVars>
          <dgm:chMax val="1"/>
          <dgm:chPref val="1"/>
        </dgm:presLayoutVars>
      </dgm:prSet>
      <dgm:spPr/>
    </dgm:pt>
    <dgm:pt modelId="{79A395D0-A54D-41EF-831C-B95E120C810A}" type="pres">
      <dgm:prSet presAssocID="{749AA917-3F60-4714-8301-B830A2ED51AF}" presName="sibTrans" presStyleLbl="sibTrans2D1" presStyleIdx="0" presStyleCnt="0"/>
      <dgm:spPr/>
    </dgm:pt>
    <dgm:pt modelId="{7623A2E3-2D7D-4B79-B9BB-A8A82BF06552}" type="pres">
      <dgm:prSet presAssocID="{5E8BD34F-4629-4825-9E92-72E4AEDA469D}" presName="compNode" presStyleCnt="0"/>
      <dgm:spPr/>
    </dgm:pt>
    <dgm:pt modelId="{1EDA25CA-FC40-4419-B9F0-B5D755BFBBB6}" type="pres">
      <dgm:prSet presAssocID="{5E8BD34F-4629-4825-9E92-72E4AEDA469D}" presName="iconBgRect" presStyleLbl="bgShp" presStyleIdx="5" presStyleCnt="6"/>
      <dgm:spPr/>
    </dgm:pt>
    <dgm:pt modelId="{FBCBFD59-76B3-4E90-8B7A-5D6BACD40D74}" type="pres">
      <dgm:prSet presAssocID="{5E8BD34F-4629-4825-9E92-72E4AEDA46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208A2B59-336C-4295-A9BC-D5877680FFDC}" type="pres">
      <dgm:prSet presAssocID="{5E8BD34F-4629-4825-9E92-72E4AEDA469D}" presName="spaceRect" presStyleCnt="0"/>
      <dgm:spPr/>
    </dgm:pt>
    <dgm:pt modelId="{A442F867-4283-42BC-8732-F01FAE74C56C}" type="pres">
      <dgm:prSet presAssocID="{5E8BD34F-4629-4825-9E92-72E4AEDA469D}" presName="textRect" presStyleLbl="revTx" presStyleIdx="5" presStyleCnt="6">
        <dgm:presLayoutVars>
          <dgm:chMax val="1"/>
          <dgm:chPref val="1"/>
        </dgm:presLayoutVars>
      </dgm:prSet>
      <dgm:spPr/>
    </dgm:pt>
  </dgm:ptLst>
  <dgm:cxnLst>
    <dgm:cxn modelId="{A97F2608-0CBA-4054-8DC8-251D7F0030B4}" srcId="{9CCF54E9-23DB-4C77-B980-89AE58E99350}" destId="{5E8BD34F-4629-4825-9E92-72E4AEDA469D}" srcOrd="5" destOrd="0" parTransId="{02340812-F6DA-43EE-B511-B151E35A753F}" sibTransId="{6CB8F272-3F11-4142-85FD-24C9C6E35C2B}"/>
    <dgm:cxn modelId="{F7523B09-9AB7-442B-8764-E824730EA3D7}" srcId="{9CCF54E9-23DB-4C77-B980-89AE58E99350}" destId="{D235E7F6-3625-437A-82A7-0C5DC54AE520}" srcOrd="2" destOrd="0" parTransId="{73E3B0AC-0BF4-431E-BB1F-B3FCBE3AAABE}" sibTransId="{3D3D5B41-889A-48BD-B0AC-CCD7E454955B}"/>
    <dgm:cxn modelId="{DB5C1911-B0DA-4CC0-BE73-80CDF1227477}" srcId="{9CCF54E9-23DB-4C77-B980-89AE58E99350}" destId="{CC557AA7-DF1C-42B3-A40C-64FD232037DA}" srcOrd="4" destOrd="0" parTransId="{345765D7-F778-4745-A87B-13F7A808C676}" sibTransId="{749AA917-3F60-4714-8301-B830A2ED51AF}"/>
    <dgm:cxn modelId="{C1400114-64C6-4582-BD24-801CEB99B293}" type="presOf" srcId="{CC557AA7-DF1C-42B3-A40C-64FD232037DA}" destId="{87689DE3-7022-477D-9F18-2DE89F517B9B}" srcOrd="0" destOrd="0" presId="urn:microsoft.com/office/officeart/2018/2/layout/IconCircleList"/>
    <dgm:cxn modelId="{B030F721-9516-413E-B618-FB58384669CF}" srcId="{9CCF54E9-23DB-4C77-B980-89AE58E99350}" destId="{DC1037EB-BFD2-4732-9244-3C140867896B}" srcOrd="1" destOrd="0" parTransId="{EE109753-5F52-4AC9-8FCC-3037B54E7515}" sibTransId="{B60ED4F7-3622-4699-A147-EDCE132E25FE}"/>
    <dgm:cxn modelId="{F9AC7A27-5914-449F-A741-03C27111C538}" type="presOf" srcId="{9CCF54E9-23DB-4C77-B980-89AE58E99350}" destId="{493FD585-56CF-4EA0-B0DF-70D93C97D1BB}" srcOrd="0" destOrd="0" presId="urn:microsoft.com/office/officeart/2018/2/layout/IconCircleList"/>
    <dgm:cxn modelId="{3CC66735-035B-4D6D-9275-D679EC360E24}" type="presOf" srcId="{B60ED4F7-3622-4699-A147-EDCE132E25FE}" destId="{6B14952A-FF01-4193-8E40-2CE9D80C4B71}" srcOrd="0" destOrd="0" presId="urn:microsoft.com/office/officeart/2018/2/layout/IconCircleList"/>
    <dgm:cxn modelId="{A2A0093B-429B-434A-AB73-8E21007F9B08}" srcId="{9CCF54E9-23DB-4C77-B980-89AE58E99350}" destId="{13F4E2AF-760A-4EF3-A893-DAC2A450D77C}" srcOrd="3" destOrd="0" parTransId="{1CCAEC74-0D11-48E7-BD96-1B0EA34ECD18}" sibTransId="{0C3655F3-749E-4908-B1C6-782F70E83FCD}"/>
    <dgm:cxn modelId="{D7187083-A317-44A1-B72E-28C33FC61C2A}" type="presOf" srcId="{749AA917-3F60-4714-8301-B830A2ED51AF}" destId="{79A395D0-A54D-41EF-831C-B95E120C810A}" srcOrd="0" destOrd="0" presId="urn:microsoft.com/office/officeart/2018/2/layout/IconCircleList"/>
    <dgm:cxn modelId="{8F72F09D-DD15-4C8A-9CC9-D8C2CFBA83A2}" type="presOf" srcId="{9A7E5BD5-5983-4DD7-8374-762616F9979E}" destId="{2D18F4CF-490F-45B7-879B-554F868B9B6A}" srcOrd="0" destOrd="0" presId="urn:microsoft.com/office/officeart/2018/2/layout/IconCircleList"/>
    <dgm:cxn modelId="{AB6E13A8-BFCA-464D-983C-3978300000C1}" srcId="{9CCF54E9-23DB-4C77-B980-89AE58E99350}" destId="{9A7E5BD5-5983-4DD7-8374-762616F9979E}" srcOrd="0" destOrd="0" parTransId="{2D32CFBE-0197-47FC-9D29-6B3076C61734}" sibTransId="{D7594024-418A-4C67-BE84-A5713631AE62}"/>
    <dgm:cxn modelId="{FD42BDB2-C069-49FC-8581-C1882C87FE3A}" type="presOf" srcId="{3D3D5B41-889A-48BD-B0AC-CCD7E454955B}" destId="{69820925-24A9-4C03-AF4D-DE9A636E5FEA}" srcOrd="0" destOrd="0" presId="urn:microsoft.com/office/officeart/2018/2/layout/IconCircleList"/>
    <dgm:cxn modelId="{BBED8BBD-C6C1-4959-84A3-8421DC5E5F4E}" type="presOf" srcId="{13F4E2AF-760A-4EF3-A893-DAC2A450D77C}" destId="{25C881DB-753D-459D-82E8-248490B684A8}" srcOrd="0" destOrd="0" presId="urn:microsoft.com/office/officeart/2018/2/layout/IconCircleList"/>
    <dgm:cxn modelId="{DCCCA3C5-324C-4836-81E4-B23E6F68F25D}" type="presOf" srcId="{DC1037EB-BFD2-4732-9244-3C140867896B}" destId="{41B14EB3-1D16-4074-9503-9EB8B8BDA8CF}" srcOrd="0" destOrd="0" presId="urn:microsoft.com/office/officeart/2018/2/layout/IconCircleList"/>
    <dgm:cxn modelId="{1FA567CB-C4C3-4C1E-AF11-4B2EA3DA4C55}" type="presOf" srcId="{5E8BD34F-4629-4825-9E92-72E4AEDA469D}" destId="{A442F867-4283-42BC-8732-F01FAE74C56C}" srcOrd="0" destOrd="0" presId="urn:microsoft.com/office/officeart/2018/2/layout/IconCircleList"/>
    <dgm:cxn modelId="{36F0C4E1-D5ED-45CB-A8FD-ADF58CF0C653}" type="presOf" srcId="{D235E7F6-3625-437A-82A7-0C5DC54AE520}" destId="{CBAF0CD9-CCD4-408E-873E-62218FEFD36B}" srcOrd="0" destOrd="0" presId="urn:microsoft.com/office/officeart/2018/2/layout/IconCircleList"/>
    <dgm:cxn modelId="{AF9A98F4-229B-4AF4-BBA2-D1E2258AA844}" type="presOf" srcId="{0C3655F3-749E-4908-B1C6-782F70E83FCD}" destId="{2AE29C41-31FC-4F3E-8913-C9E42CD2D5B4}" srcOrd="0" destOrd="0" presId="urn:microsoft.com/office/officeart/2018/2/layout/IconCircleList"/>
    <dgm:cxn modelId="{5E085DFD-56EC-4296-958E-68BA7085E3DA}" type="presOf" srcId="{D7594024-418A-4C67-BE84-A5713631AE62}" destId="{CD8ECB2A-5A37-481D-9DBC-78752783C61B}" srcOrd="0" destOrd="0" presId="urn:microsoft.com/office/officeart/2018/2/layout/IconCircleList"/>
    <dgm:cxn modelId="{BD93D719-ED31-48C2-9D2B-61769B4A085D}" type="presParOf" srcId="{493FD585-56CF-4EA0-B0DF-70D93C97D1BB}" destId="{AF2E194F-B32E-47AF-A6C9-0DC7A1A1B0A4}" srcOrd="0" destOrd="0" presId="urn:microsoft.com/office/officeart/2018/2/layout/IconCircleList"/>
    <dgm:cxn modelId="{3A1FB1E9-301F-4A9D-AFD8-C82B51159910}" type="presParOf" srcId="{AF2E194F-B32E-47AF-A6C9-0DC7A1A1B0A4}" destId="{106EFACC-3677-45B0-9EB9-AA3A2CDDCCF3}" srcOrd="0" destOrd="0" presId="urn:microsoft.com/office/officeart/2018/2/layout/IconCircleList"/>
    <dgm:cxn modelId="{B5515B15-3E61-412B-96C6-BA5DF1E26523}" type="presParOf" srcId="{106EFACC-3677-45B0-9EB9-AA3A2CDDCCF3}" destId="{C4BA4396-EC4C-4D17-9396-454AC57C8B13}" srcOrd="0" destOrd="0" presId="urn:microsoft.com/office/officeart/2018/2/layout/IconCircleList"/>
    <dgm:cxn modelId="{442FA082-5EF3-45DD-9B59-C630360CAEB0}" type="presParOf" srcId="{106EFACC-3677-45B0-9EB9-AA3A2CDDCCF3}" destId="{9D3A5593-4B3A-4234-B363-DD8A4BEE41AD}" srcOrd="1" destOrd="0" presId="urn:microsoft.com/office/officeart/2018/2/layout/IconCircleList"/>
    <dgm:cxn modelId="{2BEE3408-2626-4884-847D-0E665744A249}" type="presParOf" srcId="{106EFACC-3677-45B0-9EB9-AA3A2CDDCCF3}" destId="{9AFAE516-8601-4B8C-879F-43FD30E4B0AE}" srcOrd="2" destOrd="0" presId="urn:microsoft.com/office/officeart/2018/2/layout/IconCircleList"/>
    <dgm:cxn modelId="{06BFBDBE-3016-46C3-A155-30E134A19681}" type="presParOf" srcId="{106EFACC-3677-45B0-9EB9-AA3A2CDDCCF3}" destId="{2D18F4CF-490F-45B7-879B-554F868B9B6A}" srcOrd="3" destOrd="0" presId="urn:microsoft.com/office/officeart/2018/2/layout/IconCircleList"/>
    <dgm:cxn modelId="{F5F0911F-2735-4AAB-B34A-47F9BEB1A396}" type="presParOf" srcId="{AF2E194F-B32E-47AF-A6C9-0DC7A1A1B0A4}" destId="{CD8ECB2A-5A37-481D-9DBC-78752783C61B}" srcOrd="1" destOrd="0" presId="urn:microsoft.com/office/officeart/2018/2/layout/IconCircleList"/>
    <dgm:cxn modelId="{16A77F74-87A5-4BC1-A9BB-D0DB486666D1}" type="presParOf" srcId="{AF2E194F-B32E-47AF-A6C9-0DC7A1A1B0A4}" destId="{7E821C47-FB71-4421-9C88-749BA16A78AC}" srcOrd="2" destOrd="0" presId="urn:microsoft.com/office/officeart/2018/2/layout/IconCircleList"/>
    <dgm:cxn modelId="{CBB4494D-DD79-4375-813B-02E364C9C7BE}" type="presParOf" srcId="{7E821C47-FB71-4421-9C88-749BA16A78AC}" destId="{F4085FAA-8B31-455E-9092-471413F339D8}" srcOrd="0" destOrd="0" presId="urn:microsoft.com/office/officeart/2018/2/layout/IconCircleList"/>
    <dgm:cxn modelId="{637815AE-2A94-4D14-8204-12DEE3BD3980}" type="presParOf" srcId="{7E821C47-FB71-4421-9C88-749BA16A78AC}" destId="{F6889E75-B18D-4631-994A-57505AEDDB1F}" srcOrd="1" destOrd="0" presId="urn:microsoft.com/office/officeart/2018/2/layout/IconCircleList"/>
    <dgm:cxn modelId="{AE09A1C0-6F64-4D48-9580-FEF50924F732}" type="presParOf" srcId="{7E821C47-FB71-4421-9C88-749BA16A78AC}" destId="{5D0D1EAC-51A8-4927-AB6C-0A89502CE1CE}" srcOrd="2" destOrd="0" presId="urn:microsoft.com/office/officeart/2018/2/layout/IconCircleList"/>
    <dgm:cxn modelId="{D2350547-95F9-458B-9355-D98932E0ACAB}" type="presParOf" srcId="{7E821C47-FB71-4421-9C88-749BA16A78AC}" destId="{41B14EB3-1D16-4074-9503-9EB8B8BDA8CF}" srcOrd="3" destOrd="0" presId="urn:microsoft.com/office/officeart/2018/2/layout/IconCircleList"/>
    <dgm:cxn modelId="{B1DAD848-4002-4C64-9B44-6A5B95798A6E}" type="presParOf" srcId="{AF2E194F-B32E-47AF-A6C9-0DC7A1A1B0A4}" destId="{6B14952A-FF01-4193-8E40-2CE9D80C4B71}" srcOrd="3" destOrd="0" presId="urn:microsoft.com/office/officeart/2018/2/layout/IconCircleList"/>
    <dgm:cxn modelId="{2AC64BDE-C3DA-4E0D-982F-00B4E916096A}" type="presParOf" srcId="{AF2E194F-B32E-47AF-A6C9-0DC7A1A1B0A4}" destId="{C6C66F7F-8396-4E72-923B-A8B3A31CA1A8}" srcOrd="4" destOrd="0" presId="urn:microsoft.com/office/officeart/2018/2/layout/IconCircleList"/>
    <dgm:cxn modelId="{B4B90CDC-4CFF-4E30-9723-67D183D31156}" type="presParOf" srcId="{C6C66F7F-8396-4E72-923B-A8B3A31CA1A8}" destId="{88519F74-E5AA-447D-B091-700410200351}" srcOrd="0" destOrd="0" presId="urn:microsoft.com/office/officeart/2018/2/layout/IconCircleList"/>
    <dgm:cxn modelId="{9B8DCC3D-C94B-4B66-B0A8-2D4315C13BFB}" type="presParOf" srcId="{C6C66F7F-8396-4E72-923B-A8B3A31CA1A8}" destId="{94612588-E999-435B-8FCD-973B55E56D79}" srcOrd="1" destOrd="0" presId="urn:microsoft.com/office/officeart/2018/2/layout/IconCircleList"/>
    <dgm:cxn modelId="{09BBCFC2-B6B6-4AE7-834D-53E38D1F8F84}" type="presParOf" srcId="{C6C66F7F-8396-4E72-923B-A8B3A31CA1A8}" destId="{145E8563-790A-4151-86D3-E418DDC74C51}" srcOrd="2" destOrd="0" presId="urn:microsoft.com/office/officeart/2018/2/layout/IconCircleList"/>
    <dgm:cxn modelId="{96DCB8CD-F9E9-4347-ADFA-B9142F949C81}" type="presParOf" srcId="{C6C66F7F-8396-4E72-923B-A8B3A31CA1A8}" destId="{CBAF0CD9-CCD4-408E-873E-62218FEFD36B}" srcOrd="3" destOrd="0" presId="urn:microsoft.com/office/officeart/2018/2/layout/IconCircleList"/>
    <dgm:cxn modelId="{2AF43178-6806-4F61-9CEF-79D84DA2981C}" type="presParOf" srcId="{AF2E194F-B32E-47AF-A6C9-0DC7A1A1B0A4}" destId="{69820925-24A9-4C03-AF4D-DE9A636E5FEA}" srcOrd="5" destOrd="0" presId="urn:microsoft.com/office/officeart/2018/2/layout/IconCircleList"/>
    <dgm:cxn modelId="{A360FD77-2CBE-4A8E-9AD8-C15FAFF2617E}" type="presParOf" srcId="{AF2E194F-B32E-47AF-A6C9-0DC7A1A1B0A4}" destId="{189DC8A3-DAED-4BAC-89F2-7C7C9A028DFA}" srcOrd="6" destOrd="0" presId="urn:microsoft.com/office/officeart/2018/2/layout/IconCircleList"/>
    <dgm:cxn modelId="{41DC7DC3-0A95-488B-BA21-37406CB1147E}" type="presParOf" srcId="{189DC8A3-DAED-4BAC-89F2-7C7C9A028DFA}" destId="{3D5A01DD-0373-4698-871A-A2AA961F64EC}" srcOrd="0" destOrd="0" presId="urn:microsoft.com/office/officeart/2018/2/layout/IconCircleList"/>
    <dgm:cxn modelId="{7CD40B34-798D-4B4F-A317-57677D3E8F36}" type="presParOf" srcId="{189DC8A3-DAED-4BAC-89F2-7C7C9A028DFA}" destId="{1042B87B-CC31-4ADB-9315-2DD02AD7F8C8}" srcOrd="1" destOrd="0" presId="urn:microsoft.com/office/officeart/2018/2/layout/IconCircleList"/>
    <dgm:cxn modelId="{BC768C8F-89D0-4C0D-8961-73AA8F72BF7F}" type="presParOf" srcId="{189DC8A3-DAED-4BAC-89F2-7C7C9A028DFA}" destId="{0051FA7A-1C3C-41EA-A759-F0D61422387D}" srcOrd="2" destOrd="0" presId="urn:microsoft.com/office/officeart/2018/2/layout/IconCircleList"/>
    <dgm:cxn modelId="{C07EE4DF-CBE1-422E-AFEF-78F1D0C044A0}" type="presParOf" srcId="{189DC8A3-DAED-4BAC-89F2-7C7C9A028DFA}" destId="{25C881DB-753D-459D-82E8-248490B684A8}" srcOrd="3" destOrd="0" presId="urn:microsoft.com/office/officeart/2018/2/layout/IconCircleList"/>
    <dgm:cxn modelId="{1AECED69-08CD-4280-86B9-1315654EE94E}" type="presParOf" srcId="{AF2E194F-B32E-47AF-A6C9-0DC7A1A1B0A4}" destId="{2AE29C41-31FC-4F3E-8913-C9E42CD2D5B4}" srcOrd="7" destOrd="0" presId="urn:microsoft.com/office/officeart/2018/2/layout/IconCircleList"/>
    <dgm:cxn modelId="{6B4781B8-4ED5-453C-AB2C-4121D12E0713}" type="presParOf" srcId="{AF2E194F-B32E-47AF-A6C9-0DC7A1A1B0A4}" destId="{B88500E1-FA2E-4A3F-9F1B-1F476A33DC2F}" srcOrd="8" destOrd="0" presId="urn:microsoft.com/office/officeart/2018/2/layout/IconCircleList"/>
    <dgm:cxn modelId="{10BEFB10-B408-4173-9350-E9BAC0E08ABC}" type="presParOf" srcId="{B88500E1-FA2E-4A3F-9F1B-1F476A33DC2F}" destId="{A388CB38-C53A-4DF4-9D7C-99EC0F474224}" srcOrd="0" destOrd="0" presId="urn:microsoft.com/office/officeart/2018/2/layout/IconCircleList"/>
    <dgm:cxn modelId="{8A307450-2BF4-46B3-A229-8041FAA05153}" type="presParOf" srcId="{B88500E1-FA2E-4A3F-9F1B-1F476A33DC2F}" destId="{5F1B304D-2FF2-440A-8546-59D73D52BF3A}" srcOrd="1" destOrd="0" presId="urn:microsoft.com/office/officeart/2018/2/layout/IconCircleList"/>
    <dgm:cxn modelId="{3A9F8AD8-A820-4741-8766-D08BC6EABE8B}" type="presParOf" srcId="{B88500E1-FA2E-4A3F-9F1B-1F476A33DC2F}" destId="{171E74F7-BD15-43E7-A367-0C5D6AE7C3CF}" srcOrd="2" destOrd="0" presId="urn:microsoft.com/office/officeart/2018/2/layout/IconCircleList"/>
    <dgm:cxn modelId="{0A379D8C-D45E-423F-BB70-5A787F062BFD}" type="presParOf" srcId="{B88500E1-FA2E-4A3F-9F1B-1F476A33DC2F}" destId="{87689DE3-7022-477D-9F18-2DE89F517B9B}" srcOrd="3" destOrd="0" presId="urn:microsoft.com/office/officeart/2018/2/layout/IconCircleList"/>
    <dgm:cxn modelId="{430011FE-89A2-4C4A-97B2-6C88D98712ED}" type="presParOf" srcId="{AF2E194F-B32E-47AF-A6C9-0DC7A1A1B0A4}" destId="{79A395D0-A54D-41EF-831C-B95E120C810A}" srcOrd="9" destOrd="0" presId="urn:microsoft.com/office/officeart/2018/2/layout/IconCircleList"/>
    <dgm:cxn modelId="{87B0F0B5-264F-43BD-BE19-13EBCD0AC3F7}" type="presParOf" srcId="{AF2E194F-B32E-47AF-A6C9-0DC7A1A1B0A4}" destId="{7623A2E3-2D7D-4B79-B9BB-A8A82BF06552}" srcOrd="10" destOrd="0" presId="urn:microsoft.com/office/officeart/2018/2/layout/IconCircleList"/>
    <dgm:cxn modelId="{0D6E8E0A-7A54-4F18-9468-DC1A8882C8B3}" type="presParOf" srcId="{7623A2E3-2D7D-4B79-B9BB-A8A82BF06552}" destId="{1EDA25CA-FC40-4419-B9F0-B5D755BFBBB6}" srcOrd="0" destOrd="0" presId="urn:microsoft.com/office/officeart/2018/2/layout/IconCircleList"/>
    <dgm:cxn modelId="{2C3D6D01-C4CC-4BF1-87CB-EA5216C7FED7}" type="presParOf" srcId="{7623A2E3-2D7D-4B79-B9BB-A8A82BF06552}" destId="{FBCBFD59-76B3-4E90-8B7A-5D6BACD40D74}" srcOrd="1" destOrd="0" presId="urn:microsoft.com/office/officeart/2018/2/layout/IconCircleList"/>
    <dgm:cxn modelId="{A5742DA4-8E05-4360-B6A0-D8B5BA61A82F}" type="presParOf" srcId="{7623A2E3-2D7D-4B79-B9BB-A8A82BF06552}" destId="{208A2B59-336C-4295-A9BC-D5877680FFDC}" srcOrd="2" destOrd="0" presId="urn:microsoft.com/office/officeart/2018/2/layout/IconCircleList"/>
    <dgm:cxn modelId="{EC88DF70-BC1D-4998-9D48-FC47480F3151}" type="presParOf" srcId="{7623A2E3-2D7D-4B79-B9BB-A8A82BF06552}" destId="{A442F867-4283-42BC-8732-F01FAE74C56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C8359A-324F-4723-A0EB-84438258D1B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6A33A3A-D480-40DF-AE06-5A39DA6FE73B}">
      <dgm:prSet/>
      <dgm:spPr/>
      <dgm:t>
        <a:bodyPr/>
        <a:lstStyle/>
        <a:p>
          <a:r>
            <a:rPr lang="en-US"/>
            <a:t>Developing and implementing a county wide Strategy </a:t>
          </a:r>
        </a:p>
      </dgm:t>
    </dgm:pt>
    <dgm:pt modelId="{8787050D-F311-4B73-ABB1-CF0968F6FFBA}" type="parTrans" cxnId="{4CE97BCB-FD93-4D2C-A8DB-D59F4A37F413}">
      <dgm:prSet/>
      <dgm:spPr/>
      <dgm:t>
        <a:bodyPr/>
        <a:lstStyle/>
        <a:p>
          <a:endParaRPr lang="en-US"/>
        </a:p>
      </dgm:t>
    </dgm:pt>
    <dgm:pt modelId="{87EFA6FA-803B-4B3B-B2D4-C197B3A4DF1D}" type="sibTrans" cxnId="{4CE97BCB-FD93-4D2C-A8DB-D59F4A37F413}">
      <dgm:prSet/>
      <dgm:spPr/>
      <dgm:t>
        <a:bodyPr/>
        <a:lstStyle/>
        <a:p>
          <a:endParaRPr lang="en-US"/>
        </a:p>
      </dgm:t>
    </dgm:pt>
    <dgm:pt modelId="{220D593A-1AC6-4445-8A69-1C3139CBB3D6}">
      <dgm:prSet/>
      <dgm:spPr/>
      <dgm:t>
        <a:bodyPr/>
        <a:lstStyle/>
        <a:p>
          <a:r>
            <a:rPr lang="en-US"/>
            <a:t>Adopt a Childrens Rights Promise </a:t>
          </a:r>
        </a:p>
      </dgm:t>
    </dgm:pt>
    <dgm:pt modelId="{540A5907-4059-4BFB-AF2E-461E5BDBC9D8}" type="parTrans" cxnId="{D5259849-FFC1-49B8-BEBD-BEA35D811AF1}">
      <dgm:prSet/>
      <dgm:spPr/>
      <dgm:t>
        <a:bodyPr/>
        <a:lstStyle/>
        <a:p>
          <a:endParaRPr lang="en-US"/>
        </a:p>
      </dgm:t>
    </dgm:pt>
    <dgm:pt modelId="{86269D34-B068-4EDC-BF34-8BB055928526}" type="sibTrans" cxnId="{D5259849-FFC1-49B8-BEBD-BEA35D811AF1}">
      <dgm:prSet/>
      <dgm:spPr/>
      <dgm:t>
        <a:bodyPr/>
        <a:lstStyle/>
        <a:p>
          <a:endParaRPr lang="en-US"/>
        </a:p>
      </dgm:t>
    </dgm:pt>
    <dgm:pt modelId="{A93E600C-610F-49AC-AA71-1E56193B318B}">
      <dgm:prSet/>
      <dgm:spPr/>
      <dgm:t>
        <a:bodyPr/>
        <a:lstStyle/>
        <a:p>
          <a:r>
            <a:rPr lang="en-US"/>
            <a:t>Provide support, help and training </a:t>
          </a:r>
        </a:p>
      </dgm:t>
    </dgm:pt>
    <dgm:pt modelId="{8F2DE435-0A76-4DFB-A339-FCA24CC61502}" type="parTrans" cxnId="{ADA5D2A0-CC5B-40C5-8AD0-981528C169B2}">
      <dgm:prSet/>
      <dgm:spPr/>
      <dgm:t>
        <a:bodyPr/>
        <a:lstStyle/>
        <a:p>
          <a:endParaRPr lang="en-US"/>
        </a:p>
      </dgm:t>
    </dgm:pt>
    <dgm:pt modelId="{D2C68C52-E8C9-4597-A755-8546C8A63E18}" type="sibTrans" cxnId="{ADA5D2A0-CC5B-40C5-8AD0-981528C169B2}">
      <dgm:prSet/>
      <dgm:spPr/>
      <dgm:t>
        <a:bodyPr/>
        <a:lstStyle/>
        <a:p>
          <a:endParaRPr lang="en-US"/>
        </a:p>
      </dgm:t>
    </dgm:pt>
    <dgm:pt modelId="{54850A03-7CC9-4B29-ABED-C6E37BF19132}">
      <dgm:prSet/>
      <dgm:spPr/>
      <dgm:t>
        <a:bodyPr/>
        <a:lstStyle/>
        <a:p>
          <a:r>
            <a:rPr lang="en-US"/>
            <a:t>Work with national organisations </a:t>
          </a:r>
        </a:p>
      </dgm:t>
    </dgm:pt>
    <dgm:pt modelId="{DF7A3EC2-9B3D-4706-BB48-60316C2CAC4B}" type="parTrans" cxnId="{D1EFE505-AA7F-4CA2-89F9-BD815ECB0EAD}">
      <dgm:prSet/>
      <dgm:spPr/>
      <dgm:t>
        <a:bodyPr/>
        <a:lstStyle/>
        <a:p>
          <a:endParaRPr lang="en-US"/>
        </a:p>
      </dgm:t>
    </dgm:pt>
    <dgm:pt modelId="{C952DC46-53BE-42D5-9979-AFE41A0DCD90}" type="sibTrans" cxnId="{D1EFE505-AA7F-4CA2-89F9-BD815ECB0EAD}">
      <dgm:prSet/>
      <dgm:spPr/>
      <dgm:t>
        <a:bodyPr/>
        <a:lstStyle/>
        <a:p>
          <a:endParaRPr lang="en-US"/>
        </a:p>
      </dgm:t>
    </dgm:pt>
    <dgm:pt modelId="{8B5A2243-4B62-45A2-94B2-2070944A2D7B}">
      <dgm:prSet/>
      <dgm:spPr/>
      <dgm:t>
        <a:bodyPr/>
        <a:lstStyle/>
        <a:p>
          <a:r>
            <a:rPr lang="en-US"/>
            <a:t>Provide opportunities for young people to be involved</a:t>
          </a:r>
        </a:p>
      </dgm:t>
    </dgm:pt>
    <dgm:pt modelId="{2559D994-D4CC-4604-9E17-2732DE50D085}" type="parTrans" cxnId="{976BE059-B695-43FA-9160-19C4329B8677}">
      <dgm:prSet/>
      <dgm:spPr/>
      <dgm:t>
        <a:bodyPr/>
        <a:lstStyle/>
        <a:p>
          <a:endParaRPr lang="en-US"/>
        </a:p>
      </dgm:t>
    </dgm:pt>
    <dgm:pt modelId="{FB0C9743-ECE3-4F88-BA07-7DFA043D9F50}" type="sibTrans" cxnId="{976BE059-B695-43FA-9160-19C4329B8677}">
      <dgm:prSet/>
      <dgm:spPr/>
      <dgm:t>
        <a:bodyPr/>
        <a:lstStyle/>
        <a:p>
          <a:endParaRPr lang="en-US"/>
        </a:p>
      </dgm:t>
    </dgm:pt>
    <dgm:pt modelId="{050D1691-BB2C-4201-B6D7-68C2A0CD94B6}">
      <dgm:prSet/>
      <dgm:spPr/>
      <dgm:t>
        <a:bodyPr/>
        <a:lstStyle/>
        <a:p>
          <a:r>
            <a:rPr lang="en-US"/>
            <a:t>Aid the implementation of participation throught the organisation</a:t>
          </a:r>
        </a:p>
      </dgm:t>
    </dgm:pt>
    <dgm:pt modelId="{32935DF9-EACC-49F7-9891-D053E7BC428F}" type="parTrans" cxnId="{14F7DA00-51AC-47A8-8639-A5A3890A8FFA}">
      <dgm:prSet/>
      <dgm:spPr/>
      <dgm:t>
        <a:bodyPr/>
        <a:lstStyle/>
        <a:p>
          <a:endParaRPr lang="en-US"/>
        </a:p>
      </dgm:t>
    </dgm:pt>
    <dgm:pt modelId="{5397C6FD-8DDF-4997-99D9-071CB0405AE4}" type="sibTrans" cxnId="{14F7DA00-51AC-47A8-8639-A5A3890A8FFA}">
      <dgm:prSet/>
      <dgm:spPr/>
      <dgm:t>
        <a:bodyPr/>
        <a:lstStyle/>
        <a:p>
          <a:endParaRPr lang="en-US"/>
        </a:p>
      </dgm:t>
    </dgm:pt>
    <dgm:pt modelId="{55BDF1E5-7847-4007-BC5F-3E8AC670461D}" type="pres">
      <dgm:prSet presAssocID="{3EC8359A-324F-4723-A0EB-84438258D1BC}" presName="linear" presStyleCnt="0">
        <dgm:presLayoutVars>
          <dgm:animLvl val="lvl"/>
          <dgm:resizeHandles val="exact"/>
        </dgm:presLayoutVars>
      </dgm:prSet>
      <dgm:spPr/>
    </dgm:pt>
    <dgm:pt modelId="{604B64DB-2772-4C5F-AB61-24FC620C5F2D}" type="pres">
      <dgm:prSet presAssocID="{C6A33A3A-D480-40DF-AE06-5A39DA6FE73B}" presName="parentText" presStyleLbl="node1" presStyleIdx="0" presStyleCnt="6">
        <dgm:presLayoutVars>
          <dgm:chMax val="0"/>
          <dgm:bulletEnabled val="1"/>
        </dgm:presLayoutVars>
      </dgm:prSet>
      <dgm:spPr/>
    </dgm:pt>
    <dgm:pt modelId="{85BEA153-1AEC-4651-9E33-964CD2039C07}" type="pres">
      <dgm:prSet presAssocID="{87EFA6FA-803B-4B3B-B2D4-C197B3A4DF1D}" presName="spacer" presStyleCnt="0"/>
      <dgm:spPr/>
    </dgm:pt>
    <dgm:pt modelId="{20941B08-196F-425A-8A7B-6BB4F5D22982}" type="pres">
      <dgm:prSet presAssocID="{220D593A-1AC6-4445-8A69-1C3139CBB3D6}" presName="parentText" presStyleLbl="node1" presStyleIdx="1" presStyleCnt="6">
        <dgm:presLayoutVars>
          <dgm:chMax val="0"/>
          <dgm:bulletEnabled val="1"/>
        </dgm:presLayoutVars>
      </dgm:prSet>
      <dgm:spPr/>
    </dgm:pt>
    <dgm:pt modelId="{D458C076-1201-4456-9E83-D9BBEB04D7C4}" type="pres">
      <dgm:prSet presAssocID="{86269D34-B068-4EDC-BF34-8BB055928526}" presName="spacer" presStyleCnt="0"/>
      <dgm:spPr/>
    </dgm:pt>
    <dgm:pt modelId="{55926956-099C-4AF2-A22A-7D034C511E0B}" type="pres">
      <dgm:prSet presAssocID="{A93E600C-610F-49AC-AA71-1E56193B318B}" presName="parentText" presStyleLbl="node1" presStyleIdx="2" presStyleCnt="6">
        <dgm:presLayoutVars>
          <dgm:chMax val="0"/>
          <dgm:bulletEnabled val="1"/>
        </dgm:presLayoutVars>
      </dgm:prSet>
      <dgm:spPr/>
    </dgm:pt>
    <dgm:pt modelId="{CDC16A22-A6FC-4B47-B4BC-FB1B10195B6E}" type="pres">
      <dgm:prSet presAssocID="{D2C68C52-E8C9-4597-A755-8546C8A63E18}" presName="spacer" presStyleCnt="0"/>
      <dgm:spPr/>
    </dgm:pt>
    <dgm:pt modelId="{DD8DE072-DC2A-439B-A12E-A86D203DEC82}" type="pres">
      <dgm:prSet presAssocID="{54850A03-7CC9-4B29-ABED-C6E37BF19132}" presName="parentText" presStyleLbl="node1" presStyleIdx="3" presStyleCnt="6">
        <dgm:presLayoutVars>
          <dgm:chMax val="0"/>
          <dgm:bulletEnabled val="1"/>
        </dgm:presLayoutVars>
      </dgm:prSet>
      <dgm:spPr/>
    </dgm:pt>
    <dgm:pt modelId="{9D787E81-1569-44C8-80CF-E18A89ACAB70}" type="pres">
      <dgm:prSet presAssocID="{C952DC46-53BE-42D5-9979-AFE41A0DCD90}" presName="spacer" presStyleCnt="0"/>
      <dgm:spPr/>
    </dgm:pt>
    <dgm:pt modelId="{3440C31F-92F1-47F2-962F-D777F13E17C6}" type="pres">
      <dgm:prSet presAssocID="{8B5A2243-4B62-45A2-94B2-2070944A2D7B}" presName="parentText" presStyleLbl="node1" presStyleIdx="4" presStyleCnt="6">
        <dgm:presLayoutVars>
          <dgm:chMax val="0"/>
          <dgm:bulletEnabled val="1"/>
        </dgm:presLayoutVars>
      </dgm:prSet>
      <dgm:spPr/>
    </dgm:pt>
    <dgm:pt modelId="{3CD78C72-92A7-47BD-BE78-C33D7EFA1EA6}" type="pres">
      <dgm:prSet presAssocID="{FB0C9743-ECE3-4F88-BA07-7DFA043D9F50}" presName="spacer" presStyleCnt="0"/>
      <dgm:spPr/>
    </dgm:pt>
    <dgm:pt modelId="{31C5FA36-AAB7-45B6-8504-3D5A508A2A47}" type="pres">
      <dgm:prSet presAssocID="{050D1691-BB2C-4201-B6D7-68C2A0CD94B6}" presName="parentText" presStyleLbl="node1" presStyleIdx="5" presStyleCnt="6">
        <dgm:presLayoutVars>
          <dgm:chMax val="0"/>
          <dgm:bulletEnabled val="1"/>
        </dgm:presLayoutVars>
      </dgm:prSet>
      <dgm:spPr/>
    </dgm:pt>
  </dgm:ptLst>
  <dgm:cxnLst>
    <dgm:cxn modelId="{14F7DA00-51AC-47A8-8639-A5A3890A8FFA}" srcId="{3EC8359A-324F-4723-A0EB-84438258D1BC}" destId="{050D1691-BB2C-4201-B6D7-68C2A0CD94B6}" srcOrd="5" destOrd="0" parTransId="{32935DF9-EACC-49F7-9891-D053E7BC428F}" sibTransId="{5397C6FD-8DDF-4997-99D9-071CB0405AE4}"/>
    <dgm:cxn modelId="{D1EFE505-AA7F-4CA2-89F9-BD815ECB0EAD}" srcId="{3EC8359A-324F-4723-A0EB-84438258D1BC}" destId="{54850A03-7CC9-4B29-ABED-C6E37BF19132}" srcOrd="3" destOrd="0" parTransId="{DF7A3EC2-9B3D-4706-BB48-60316C2CAC4B}" sibTransId="{C952DC46-53BE-42D5-9979-AFE41A0DCD90}"/>
    <dgm:cxn modelId="{84C39E63-901C-4D58-A61A-D20557ADFA3F}" type="presOf" srcId="{A93E600C-610F-49AC-AA71-1E56193B318B}" destId="{55926956-099C-4AF2-A22A-7D034C511E0B}" srcOrd="0" destOrd="0" presId="urn:microsoft.com/office/officeart/2005/8/layout/vList2"/>
    <dgm:cxn modelId="{D5259849-FFC1-49B8-BEBD-BEA35D811AF1}" srcId="{3EC8359A-324F-4723-A0EB-84438258D1BC}" destId="{220D593A-1AC6-4445-8A69-1C3139CBB3D6}" srcOrd="1" destOrd="0" parTransId="{540A5907-4059-4BFB-AF2E-461E5BDBC9D8}" sibTransId="{86269D34-B068-4EDC-BF34-8BB055928526}"/>
    <dgm:cxn modelId="{0638204E-B4C6-4F58-A8F4-98FCAB8769BB}" type="presOf" srcId="{3EC8359A-324F-4723-A0EB-84438258D1BC}" destId="{55BDF1E5-7847-4007-BC5F-3E8AC670461D}" srcOrd="0" destOrd="0" presId="urn:microsoft.com/office/officeart/2005/8/layout/vList2"/>
    <dgm:cxn modelId="{069B9B6F-A14A-4DF4-B37C-258528988CF9}" type="presOf" srcId="{8B5A2243-4B62-45A2-94B2-2070944A2D7B}" destId="{3440C31F-92F1-47F2-962F-D777F13E17C6}" srcOrd="0" destOrd="0" presId="urn:microsoft.com/office/officeart/2005/8/layout/vList2"/>
    <dgm:cxn modelId="{976BE059-B695-43FA-9160-19C4329B8677}" srcId="{3EC8359A-324F-4723-A0EB-84438258D1BC}" destId="{8B5A2243-4B62-45A2-94B2-2070944A2D7B}" srcOrd="4" destOrd="0" parTransId="{2559D994-D4CC-4604-9E17-2732DE50D085}" sibTransId="{FB0C9743-ECE3-4F88-BA07-7DFA043D9F50}"/>
    <dgm:cxn modelId="{38C67B95-6404-4AAA-94A1-516692B1C302}" type="presOf" srcId="{220D593A-1AC6-4445-8A69-1C3139CBB3D6}" destId="{20941B08-196F-425A-8A7B-6BB4F5D22982}" srcOrd="0" destOrd="0" presId="urn:microsoft.com/office/officeart/2005/8/layout/vList2"/>
    <dgm:cxn modelId="{EA70D995-0561-45E6-AF3C-70F64428F065}" type="presOf" srcId="{C6A33A3A-D480-40DF-AE06-5A39DA6FE73B}" destId="{604B64DB-2772-4C5F-AB61-24FC620C5F2D}" srcOrd="0" destOrd="0" presId="urn:microsoft.com/office/officeart/2005/8/layout/vList2"/>
    <dgm:cxn modelId="{ADA5D2A0-CC5B-40C5-8AD0-981528C169B2}" srcId="{3EC8359A-324F-4723-A0EB-84438258D1BC}" destId="{A93E600C-610F-49AC-AA71-1E56193B318B}" srcOrd="2" destOrd="0" parTransId="{8F2DE435-0A76-4DFB-A339-FCA24CC61502}" sibTransId="{D2C68C52-E8C9-4597-A755-8546C8A63E18}"/>
    <dgm:cxn modelId="{C53CDCC5-F73E-4B5D-8883-E57646D5A752}" type="presOf" srcId="{54850A03-7CC9-4B29-ABED-C6E37BF19132}" destId="{DD8DE072-DC2A-439B-A12E-A86D203DEC82}" srcOrd="0" destOrd="0" presId="urn:microsoft.com/office/officeart/2005/8/layout/vList2"/>
    <dgm:cxn modelId="{4CE97BCB-FD93-4D2C-A8DB-D59F4A37F413}" srcId="{3EC8359A-324F-4723-A0EB-84438258D1BC}" destId="{C6A33A3A-D480-40DF-AE06-5A39DA6FE73B}" srcOrd="0" destOrd="0" parTransId="{8787050D-F311-4B73-ABB1-CF0968F6FFBA}" sibTransId="{87EFA6FA-803B-4B3B-B2D4-C197B3A4DF1D}"/>
    <dgm:cxn modelId="{874A9FFB-9153-454B-AAE5-43810568075B}" type="presOf" srcId="{050D1691-BB2C-4201-B6D7-68C2A0CD94B6}" destId="{31C5FA36-AAB7-45B6-8504-3D5A508A2A47}" srcOrd="0" destOrd="0" presId="urn:microsoft.com/office/officeart/2005/8/layout/vList2"/>
    <dgm:cxn modelId="{ED6839E6-191A-420A-A903-B1CE4F7CAEC4}" type="presParOf" srcId="{55BDF1E5-7847-4007-BC5F-3E8AC670461D}" destId="{604B64DB-2772-4C5F-AB61-24FC620C5F2D}" srcOrd="0" destOrd="0" presId="urn:microsoft.com/office/officeart/2005/8/layout/vList2"/>
    <dgm:cxn modelId="{076C5F24-C76D-4B36-87C9-523D2AF0E5E9}" type="presParOf" srcId="{55BDF1E5-7847-4007-BC5F-3E8AC670461D}" destId="{85BEA153-1AEC-4651-9E33-964CD2039C07}" srcOrd="1" destOrd="0" presId="urn:microsoft.com/office/officeart/2005/8/layout/vList2"/>
    <dgm:cxn modelId="{D4BC3E40-3F58-4432-B97D-576A65D73C4C}" type="presParOf" srcId="{55BDF1E5-7847-4007-BC5F-3E8AC670461D}" destId="{20941B08-196F-425A-8A7B-6BB4F5D22982}" srcOrd="2" destOrd="0" presId="urn:microsoft.com/office/officeart/2005/8/layout/vList2"/>
    <dgm:cxn modelId="{898DE5AB-26A7-46F0-B868-A0DF34888562}" type="presParOf" srcId="{55BDF1E5-7847-4007-BC5F-3E8AC670461D}" destId="{D458C076-1201-4456-9E83-D9BBEB04D7C4}" srcOrd="3" destOrd="0" presId="urn:microsoft.com/office/officeart/2005/8/layout/vList2"/>
    <dgm:cxn modelId="{B5D28199-14D3-457C-ACFE-317903B32BB2}" type="presParOf" srcId="{55BDF1E5-7847-4007-BC5F-3E8AC670461D}" destId="{55926956-099C-4AF2-A22A-7D034C511E0B}" srcOrd="4" destOrd="0" presId="urn:microsoft.com/office/officeart/2005/8/layout/vList2"/>
    <dgm:cxn modelId="{F4979754-4EE2-4AB0-B250-4C7A7852883E}" type="presParOf" srcId="{55BDF1E5-7847-4007-BC5F-3E8AC670461D}" destId="{CDC16A22-A6FC-4B47-B4BC-FB1B10195B6E}" srcOrd="5" destOrd="0" presId="urn:microsoft.com/office/officeart/2005/8/layout/vList2"/>
    <dgm:cxn modelId="{C829375E-1ED3-4839-9687-2DFF185DD0CF}" type="presParOf" srcId="{55BDF1E5-7847-4007-BC5F-3E8AC670461D}" destId="{DD8DE072-DC2A-439B-A12E-A86D203DEC82}" srcOrd="6" destOrd="0" presId="urn:microsoft.com/office/officeart/2005/8/layout/vList2"/>
    <dgm:cxn modelId="{867222BD-EB4F-4136-BC4D-8997C9AFFC97}" type="presParOf" srcId="{55BDF1E5-7847-4007-BC5F-3E8AC670461D}" destId="{9D787E81-1569-44C8-80CF-E18A89ACAB70}" srcOrd="7" destOrd="0" presId="urn:microsoft.com/office/officeart/2005/8/layout/vList2"/>
    <dgm:cxn modelId="{F7A5CB62-9473-4F7F-97A8-1C8997A2D871}" type="presParOf" srcId="{55BDF1E5-7847-4007-BC5F-3E8AC670461D}" destId="{3440C31F-92F1-47F2-962F-D777F13E17C6}" srcOrd="8" destOrd="0" presId="urn:microsoft.com/office/officeart/2005/8/layout/vList2"/>
    <dgm:cxn modelId="{1A74A34A-20B7-48FF-99D0-9BB58D3B233E}" type="presParOf" srcId="{55BDF1E5-7847-4007-BC5F-3E8AC670461D}" destId="{3CD78C72-92A7-47BD-BE78-C33D7EFA1EA6}" srcOrd="9" destOrd="0" presId="urn:microsoft.com/office/officeart/2005/8/layout/vList2"/>
    <dgm:cxn modelId="{00706FD6-8A33-4DF9-924F-D506E8923047}" type="presParOf" srcId="{55BDF1E5-7847-4007-BC5F-3E8AC670461D}" destId="{31C5FA36-AAB7-45B6-8504-3D5A508A2A4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0E0EC9-0173-44CC-A655-67B5DD66997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0FB78F-5A64-41C7-B833-8DB67479B4C9}">
      <dgm:prSet/>
      <dgm:spPr/>
      <dgm:t>
        <a:bodyPr/>
        <a:lstStyle/>
        <a:p>
          <a:r>
            <a:rPr lang="en-US" dirty="0"/>
            <a:t>Endorsed and adopted by the Welsh Assembly Government in 2006 </a:t>
          </a:r>
        </a:p>
      </dgm:t>
    </dgm:pt>
    <dgm:pt modelId="{064A916D-B9D4-47B6-AFC6-B86ACCEEED81}" type="parTrans" cxnId="{830E0E28-888C-419E-8B6D-FD63E583D5B4}">
      <dgm:prSet/>
      <dgm:spPr/>
      <dgm:t>
        <a:bodyPr/>
        <a:lstStyle/>
        <a:p>
          <a:endParaRPr lang="en-US"/>
        </a:p>
      </dgm:t>
    </dgm:pt>
    <dgm:pt modelId="{FC795FEF-F8A2-4509-865B-67317CFB274D}" type="sibTrans" cxnId="{830E0E28-888C-419E-8B6D-FD63E583D5B4}">
      <dgm:prSet/>
      <dgm:spPr/>
      <dgm:t>
        <a:bodyPr/>
        <a:lstStyle/>
        <a:p>
          <a:endParaRPr lang="en-US"/>
        </a:p>
      </dgm:t>
    </dgm:pt>
    <dgm:pt modelId="{84EB1BC8-2B20-4B93-86A9-B52B9C39FB95}">
      <dgm:prSet/>
      <dgm:spPr/>
      <dgm:t>
        <a:bodyPr/>
        <a:lstStyle/>
        <a:p>
          <a:r>
            <a:rPr lang="en-US" dirty="0"/>
            <a:t>Means for assessing and measuring participatory practice</a:t>
          </a:r>
        </a:p>
      </dgm:t>
    </dgm:pt>
    <dgm:pt modelId="{5D08F006-D134-45F8-9D0F-0A848830A04C}" type="parTrans" cxnId="{21326907-CF13-4B25-9543-34E2A86C74A5}">
      <dgm:prSet/>
      <dgm:spPr/>
      <dgm:t>
        <a:bodyPr/>
        <a:lstStyle/>
        <a:p>
          <a:endParaRPr lang="en-US"/>
        </a:p>
      </dgm:t>
    </dgm:pt>
    <dgm:pt modelId="{CBB3ACD1-6F17-4A50-B0B0-E58A0CFFACEB}" type="sibTrans" cxnId="{21326907-CF13-4B25-9543-34E2A86C74A5}">
      <dgm:prSet/>
      <dgm:spPr/>
      <dgm:t>
        <a:bodyPr/>
        <a:lstStyle/>
        <a:p>
          <a:endParaRPr lang="en-US"/>
        </a:p>
      </dgm:t>
    </dgm:pt>
    <dgm:pt modelId="{FF81D4CB-D515-4D35-A369-5AC2E9982BDA}">
      <dgm:prSet/>
      <dgm:spPr/>
      <dgm:t>
        <a:bodyPr/>
        <a:lstStyle/>
        <a:p>
          <a:r>
            <a:rPr lang="en-US" dirty="0"/>
            <a:t>ensuring participation happens in meaningful and effective ways</a:t>
          </a:r>
        </a:p>
      </dgm:t>
    </dgm:pt>
    <dgm:pt modelId="{CDD3491E-6536-4BBE-A899-339B6D41159C}" type="parTrans" cxnId="{7A9C73EB-2AB0-40CF-A535-926F13E810FD}">
      <dgm:prSet/>
      <dgm:spPr/>
      <dgm:t>
        <a:bodyPr/>
        <a:lstStyle/>
        <a:p>
          <a:endParaRPr lang="en-US"/>
        </a:p>
      </dgm:t>
    </dgm:pt>
    <dgm:pt modelId="{FFA0A788-D7E3-44BD-BEE3-DAE5E6A1D0F2}" type="sibTrans" cxnId="{7A9C73EB-2AB0-40CF-A535-926F13E810FD}">
      <dgm:prSet/>
      <dgm:spPr/>
      <dgm:t>
        <a:bodyPr/>
        <a:lstStyle/>
        <a:p>
          <a:endParaRPr lang="en-US"/>
        </a:p>
      </dgm:t>
    </dgm:pt>
    <dgm:pt modelId="{297EC46C-7C23-48C5-AE77-68C38B0B959C}">
      <dgm:prSet/>
      <dgm:spPr/>
      <dgm:t>
        <a:bodyPr/>
        <a:lstStyle/>
        <a:p>
          <a:r>
            <a:rPr lang="en-US" dirty="0"/>
            <a:t>Statutory requirement (under the Well Being of Future Generations Act 2015) Local Authorities must adopt them</a:t>
          </a:r>
        </a:p>
      </dgm:t>
    </dgm:pt>
    <dgm:pt modelId="{227537A3-3CB5-46FD-92D8-195BA4D80C6E}" type="parTrans" cxnId="{4CF851F7-32D3-4F55-B6B1-14504B938458}">
      <dgm:prSet/>
      <dgm:spPr/>
      <dgm:t>
        <a:bodyPr/>
        <a:lstStyle/>
        <a:p>
          <a:endParaRPr lang="en-US"/>
        </a:p>
      </dgm:t>
    </dgm:pt>
    <dgm:pt modelId="{680DECD8-5B0A-487E-AB77-4499A07A8B48}" type="sibTrans" cxnId="{4CF851F7-32D3-4F55-B6B1-14504B938458}">
      <dgm:prSet/>
      <dgm:spPr/>
      <dgm:t>
        <a:bodyPr/>
        <a:lstStyle/>
        <a:p>
          <a:endParaRPr lang="en-US"/>
        </a:p>
      </dgm:t>
    </dgm:pt>
    <dgm:pt modelId="{A558EC97-1AD1-434F-AA3C-E93BABABA4E0}" type="pres">
      <dgm:prSet presAssocID="{F10E0EC9-0173-44CC-A655-67B5DD66997A}" presName="root" presStyleCnt="0">
        <dgm:presLayoutVars>
          <dgm:dir/>
          <dgm:resizeHandles val="exact"/>
        </dgm:presLayoutVars>
      </dgm:prSet>
      <dgm:spPr/>
    </dgm:pt>
    <dgm:pt modelId="{1D5D7234-2500-4C0B-96C3-E217802AD0BC}" type="pres">
      <dgm:prSet presAssocID="{630FB78F-5A64-41C7-B833-8DB67479B4C9}" presName="compNode" presStyleCnt="0"/>
      <dgm:spPr/>
    </dgm:pt>
    <dgm:pt modelId="{28DE27F7-42B9-46A3-9025-F4B6D14757E3}" type="pres">
      <dgm:prSet presAssocID="{630FB78F-5A64-41C7-B833-8DB67479B4C9}" presName="bgRect" presStyleLbl="bgShp" presStyleIdx="0" presStyleCnt="4"/>
      <dgm:spPr/>
    </dgm:pt>
    <dgm:pt modelId="{D3A9BCA7-ACDF-4BEE-9F8B-BF04BE3227D1}" type="pres">
      <dgm:prSet presAssocID="{630FB78F-5A64-41C7-B833-8DB67479B4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5389D6F-E395-4259-9B76-9F862F949F3C}" type="pres">
      <dgm:prSet presAssocID="{630FB78F-5A64-41C7-B833-8DB67479B4C9}" presName="spaceRect" presStyleCnt="0"/>
      <dgm:spPr/>
    </dgm:pt>
    <dgm:pt modelId="{61064863-B2E5-4926-AF49-DC32AF17460D}" type="pres">
      <dgm:prSet presAssocID="{630FB78F-5A64-41C7-B833-8DB67479B4C9}" presName="parTx" presStyleLbl="revTx" presStyleIdx="0" presStyleCnt="4">
        <dgm:presLayoutVars>
          <dgm:chMax val="0"/>
          <dgm:chPref val="0"/>
        </dgm:presLayoutVars>
      </dgm:prSet>
      <dgm:spPr/>
    </dgm:pt>
    <dgm:pt modelId="{32BD82C7-C4DE-44E1-8C07-698BBD43B913}" type="pres">
      <dgm:prSet presAssocID="{FC795FEF-F8A2-4509-865B-67317CFB274D}" presName="sibTrans" presStyleCnt="0"/>
      <dgm:spPr/>
    </dgm:pt>
    <dgm:pt modelId="{D49B26B0-8EF8-42B2-B2E6-2151502537E0}" type="pres">
      <dgm:prSet presAssocID="{84EB1BC8-2B20-4B93-86A9-B52B9C39FB95}" presName="compNode" presStyleCnt="0"/>
      <dgm:spPr/>
    </dgm:pt>
    <dgm:pt modelId="{0DBC2D61-22E0-4CA2-9E74-14E2EEFFBB74}" type="pres">
      <dgm:prSet presAssocID="{84EB1BC8-2B20-4B93-86A9-B52B9C39FB95}" presName="bgRect" presStyleLbl="bgShp" presStyleIdx="1" presStyleCnt="4"/>
      <dgm:spPr/>
    </dgm:pt>
    <dgm:pt modelId="{EEDB2229-5F9B-475F-AF44-F58521C963E2}" type="pres">
      <dgm:prSet presAssocID="{84EB1BC8-2B20-4B93-86A9-B52B9C39FB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9585A3A1-5E8B-41D9-80E0-F9F271694018}" type="pres">
      <dgm:prSet presAssocID="{84EB1BC8-2B20-4B93-86A9-B52B9C39FB95}" presName="spaceRect" presStyleCnt="0"/>
      <dgm:spPr/>
    </dgm:pt>
    <dgm:pt modelId="{FBED8A53-0273-4587-BBEF-73387F43502F}" type="pres">
      <dgm:prSet presAssocID="{84EB1BC8-2B20-4B93-86A9-B52B9C39FB95}" presName="parTx" presStyleLbl="revTx" presStyleIdx="1" presStyleCnt="4">
        <dgm:presLayoutVars>
          <dgm:chMax val="0"/>
          <dgm:chPref val="0"/>
        </dgm:presLayoutVars>
      </dgm:prSet>
      <dgm:spPr/>
    </dgm:pt>
    <dgm:pt modelId="{28D024B0-032A-4CC4-9200-D1E20E5BD230}" type="pres">
      <dgm:prSet presAssocID="{CBB3ACD1-6F17-4A50-B0B0-E58A0CFFACEB}" presName="sibTrans" presStyleCnt="0"/>
      <dgm:spPr/>
    </dgm:pt>
    <dgm:pt modelId="{ECF2AAB4-9A5D-4A99-BB44-88810E628967}" type="pres">
      <dgm:prSet presAssocID="{FF81D4CB-D515-4D35-A369-5AC2E9982BDA}" presName="compNode" presStyleCnt="0"/>
      <dgm:spPr/>
    </dgm:pt>
    <dgm:pt modelId="{C94A0CB1-229E-4869-9935-702D301F0AC1}" type="pres">
      <dgm:prSet presAssocID="{FF81D4CB-D515-4D35-A369-5AC2E9982BDA}" presName="bgRect" presStyleLbl="bgShp" presStyleIdx="2" presStyleCnt="4"/>
      <dgm:spPr/>
    </dgm:pt>
    <dgm:pt modelId="{B6BBCB80-AB72-45A8-B82A-2E5D9D11688E}" type="pres">
      <dgm:prSet presAssocID="{FF81D4CB-D515-4D35-A369-5AC2E9982B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F6C16D4E-CC57-411D-AC0B-74D3649B909F}" type="pres">
      <dgm:prSet presAssocID="{FF81D4CB-D515-4D35-A369-5AC2E9982BDA}" presName="spaceRect" presStyleCnt="0"/>
      <dgm:spPr/>
    </dgm:pt>
    <dgm:pt modelId="{CAFFA644-4630-4BD5-962E-FF477C0673CC}" type="pres">
      <dgm:prSet presAssocID="{FF81D4CB-D515-4D35-A369-5AC2E9982BDA}" presName="parTx" presStyleLbl="revTx" presStyleIdx="2" presStyleCnt="4">
        <dgm:presLayoutVars>
          <dgm:chMax val="0"/>
          <dgm:chPref val="0"/>
        </dgm:presLayoutVars>
      </dgm:prSet>
      <dgm:spPr/>
    </dgm:pt>
    <dgm:pt modelId="{C4A29768-8452-4B2F-85DE-BB69A6A8CAAA}" type="pres">
      <dgm:prSet presAssocID="{FFA0A788-D7E3-44BD-BEE3-DAE5E6A1D0F2}" presName="sibTrans" presStyleCnt="0"/>
      <dgm:spPr/>
    </dgm:pt>
    <dgm:pt modelId="{8C195F77-4D2C-4544-A2EC-C9CFE44E7190}" type="pres">
      <dgm:prSet presAssocID="{297EC46C-7C23-48C5-AE77-68C38B0B959C}" presName="compNode" presStyleCnt="0"/>
      <dgm:spPr/>
    </dgm:pt>
    <dgm:pt modelId="{8CBB8CA8-4FBB-4026-8B5F-3C31A7BE5F91}" type="pres">
      <dgm:prSet presAssocID="{297EC46C-7C23-48C5-AE77-68C38B0B959C}" presName="bgRect" presStyleLbl="bgShp" presStyleIdx="3" presStyleCnt="4"/>
      <dgm:spPr/>
    </dgm:pt>
    <dgm:pt modelId="{46A7FBBF-F29D-4CAC-B018-BB062434DE44}" type="pres">
      <dgm:prSet presAssocID="{297EC46C-7C23-48C5-AE77-68C38B0B959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1577980B-5B87-4250-99F8-1333FAC03F28}" type="pres">
      <dgm:prSet presAssocID="{297EC46C-7C23-48C5-AE77-68C38B0B959C}" presName="spaceRect" presStyleCnt="0"/>
      <dgm:spPr/>
    </dgm:pt>
    <dgm:pt modelId="{7CC45B40-4B7C-4DE9-B504-1D82C329F460}" type="pres">
      <dgm:prSet presAssocID="{297EC46C-7C23-48C5-AE77-68C38B0B959C}" presName="parTx" presStyleLbl="revTx" presStyleIdx="3" presStyleCnt="4">
        <dgm:presLayoutVars>
          <dgm:chMax val="0"/>
          <dgm:chPref val="0"/>
        </dgm:presLayoutVars>
      </dgm:prSet>
      <dgm:spPr/>
    </dgm:pt>
  </dgm:ptLst>
  <dgm:cxnLst>
    <dgm:cxn modelId="{21326907-CF13-4B25-9543-34E2A86C74A5}" srcId="{F10E0EC9-0173-44CC-A655-67B5DD66997A}" destId="{84EB1BC8-2B20-4B93-86A9-B52B9C39FB95}" srcOrd="1" destOrd="0" parTransId="{5D08F006-D134-45F8-9D0F-0A848830A04C}" sibTransId="{CBB3ACD1-6F17-4A50-B0B0-E58A0CFFACEB}"/>
    <dgm:cxn modelId="{830E0E28-888C-419E-8B6D-FD63E583D5B4}" srcId="{F10E0EC9-0173-44CC-A655-67B5DD66997A}" destId="{630FB78F-5A64-41C7-B833-8DB67479B4C9}" srcOrd="0" destOrd="0" parTransId="{064A916D-B9D4-47B6-AFC6-B86ACCEEED81}" sibTransId="{FC795FEF-F8A2-4509-865B-67317CFB274D}"/>
    <dgm:cxn modelId="{7ACFD955-AFD7-499A-BD81-CFE8035829C7}" type="presOf" srcId="{630FB78F-5A64-41C7-B833-8DB67479B4C9}" destId="{61064863-B2E5-4926-AF49-DC32AF17460D}" srcOrd="0" destOrd="0" presId="urn:microsoft.com/office/officeart/2018/2/layout/IconVerticalSolidList"/>
    <dgm:cxn modelId="{9364DC84-AE6D-4A4C-83A2-5F89ED670F3D}" type="presOf" srcId="{FF81D4CB-D515-4D35-A369-5AC2E9982BDA}" destId="{CAFFA644-4630-4BD5-962E-FF477C0673CC}" srcOrd="0" destOrd="0" presId="urn:microsoft.com/office/officeart/2018/2/layout/IconVerticalSolidList"/>
    <dgm:cxn modelId="{862E2289-C162-4CE7-9D4F-98B471FD10FC}" type="presOf" srcId="{84EB1BC8-2B20-4B93-86A9-B52B9C39FB95}" destId="{FBED8A53-0273-4587-BBEF-73387F43502F}" srcOrd="0" destOrd="0" presId="urn:microsoft.com/office/officeart/2018/2/layout/IconVerticalSolidList"/>
    <dgm:cxn modelId="{D6F57FBE-BE0E-411E-AD2C-4FC484F6BB83}" type="presOf" srcId="{F10E0EC9-0173-44CC-A655-67B5DD66997A}" destId="{A558EC97-1AD1-434F-AA3C-E93BABABA4E0}" srcOrd="0" destOrd="0" presId="urn:microsoft.com/office/officeart/2018/2/layout/IconVerticalSolidList"/>
    <dgm:cxn modelId="{64B4FECB-7708-4214-B11D-90D351252CEF}" type="presOf" srcId="{297EC46C-7C23-48C5-AE77-68C38B0B959C}" destId="{7CC45B40-4B7C-4DE9-B504-1D82C329F460}" srcOrd="0" destOrd="0" presId="urn:microsoft.com/office/officeart/2018/2/layout/IconVerticalSolidList"/>
    <dgm:cxn modelId="{7A9C73EB-2AB0-40CF-A535-926F13E810FD}" srcId="{F10E0EC9-0173-44CC-A655-67B5DD66997A}" destId="{FF81D4CB-D515-4D35-A369-5AC2E9982BDA}" srcOrd="2" destOrd="0" parTransId="{CDD3491E-6536-4BBE-A899-339B6D41159C}" sibTransId="{FFA0A788-D7E3-44BD-BEE3-DAE5E6A1D0F2}"/>
    <dgm:cxn modelId="{4CF851F7-32D3-4F55-B6B1-14504B938458}" srcId="{F10E0EC9-0173-44CC-A655-67B5DD66997A}" destId="{297EC46C-7C23-48C5-AE77-68C38B0B959C}" srcOrd="3" destOrd="0" parTransId="{227537A3-3CB5-46FD-92D8-195BA4D80C6E}" sibTransId="{680DECD8-5B0A-487E-AB77-4499A07A8B48}"/>
    <dgm:cxn modelId="{CE9E049C-35C0-4778-ADC4-FDA6320F2D17}" type="presParOf" srcId="{A558EC97-1AD1-434F-AA3C-E93BABABA4E0}" destId="{1D5D7234-2500-4C0B-96C3-E217802AD0BC}" srcOrd="0" destOrd="0" presId="urn:microsoft.com/office/officeart/2018/2/layout/IconVerticalSolidList"/>
    <dgm:cxn modelId="{760DA74C-EBCC-45A4-9314-E3F995BBA556}" type="presParOf" srcId="{1D5D7234-2500-4C0B-96C3-E217802AD0BC}" destId="{28DE27F7-42B9-46A3-9025-F4B6D14757E3}" srcOrd="0" destOrd="0" presId="urn:microsoft.com/office/officeart/2018/2/layout/IconVerticalSolidList"/>
    <dgm:cxn modelId="{58E54194-8DD8-4B98-9743-A427A52BCDBD}" type="presParOf" srcId="{1D5D7234-2500-4C0B-96C3-E217802AD0BC}" destId="{D3A9BCA7-ACDF-4BEE-9F8B-BF04BE3227D1}" srcOrd="1" destOrd="0" presId="urn:microsoft.com/office/officeart/2018/2/layout/IconVerticalSolidList"/>
    <dgm:cxn modelId="{7F3FA901-09CA-44A8-9ED8-002DEF46EB6B}" type="presParOf" srcId="{1D5D7234-2500-4C0B-96C3-E217802AD0BC}" destId="{15389D6F-E395-4259-9B76-9F862F949F3C}" srcOrd="2" destOrd="0" presId="urn:microsoft.com/office/officeart/2018/2/layout/IconVerticalSolidList"/>
    <dgm:cxn modelId="{6828B403-A129-439D-9AD1-0F9FAA6CC8CA}" type="presParOf" srcId="{1D5D7234-2500-4C0B-96C3-E217802AD0BC}" destId="{61064863-B2E5-4926-AF49-DC32AF17460D}" srcOrd="3" destOrd="0" presId="urn:microsoft.com/office/officeart/2018/2/layout/IconVerticalSolidList"/>
    <dgm:cxn modelId="{E49241F1-180E-46E0-9BFA-23911E940209}" type="presParOf" srcId="{A558EC97-1AD1-434F-AA3C-E93BABABA4E0}" destId="{32BD82C7-C4DE-44E1-8C07-698BBD43B913}" srcOrd="1" destOrd="0" presId="urn:microsoft.com/office/officeart/2018/2/layout/IconVerticalSolidList"/>
    <dgm:cxn modelId="{49C5A8F3-6D86-4313-BB85-D7347E24A8A1}" type="presParOf" srcId="{A558EC97-1AD1-434F-AA3C-E93BABABA4E0}" destId="{D49B26B0-8EF8-42B2-B2E6-2151502537E0}" srcOrd="2" destOrd="0" presId="urn:microsoft.com/office/officeart/2018/2/layout/IconVerticalSolidList"/>
    <dgm:cxn modelId="{F9F9F95B-11AA-4120-8D51-D69D4D9A0023}" type="presParOf" srcId="{D49B26B0-8EF8-42B2-B2E6-2151502537E0}" destId="{0DBC2D61-22E0-4CA2-9E74-14E2EEFFBB74}" srcOrd="0" destOrd="0" presId="urn:microsoft.com/office/officeart/2018/2/layout/IconVerticalSolidList"/>
    <dgm:cxn modelId="{6C10F610-9BD1-41E0-A4AD-E98793A2F008}" type="presParOf" srcId="{D49B26B0-8EF8-42B2-B2E6-2151502537E0}" destId="{EEDB2229-5F9B-475F-AF44-F58521C963E2}" srcOrd="1" destOrd="0" presId="urn:microsoft.com/office/officeart/2018/2/layout/IconVerticalSolidList"/>
    <dgm:cxn modelId="{71F562AF-E73A-4343-99E4-01F2CE102E18}" type="presParOf" srcId="{D49B26B0-8EF8-42B2-B2E6-2151502537E0}" destId="{9585A3A1-5E8B-41D9-80E0-F9F271694018}" srcOrd="2" destOrd="0" presId="urn:microsoft.com/office/officeart/2018/2/layout/IconVerticalSolidList"/>
    <dgm:cxn modelId="{CF5202E6-4681-4A36-AD02-B610124BE4B3}" type="presParOf" srcId="{D49B26B0-8EF8-42B2-B2E6-2151502537E0}" destId="{FBED8A53-0273-4587-BBEF-73387F43502F}" srcOrd="3" destOrd="0" presId="urn:microsoft.com/office/officeart/2018/2/layout/IconVerticalSolidList"/>
    <dgm:cxn modelId="{D606A087-0AE3-45E3-845B-9A499DB654B7}" type="presParOf" srcId="{A558EC97-1AD1-434F-AA3C-E93BABABA4E0}" destId="{28D024B0-032A-4CC4-9200-D1E20E5BD230}" srcOrd="3" destOrd="0" presId="urn:microsoft.com/office/officeart/2018/2/layout/IconVerticalSolidList"/>
    <dgm:cxn modelId="{15EC9F97-6A87-4A24-894D-0BBBB05A774B}" type="presParOf" srcId="{A558EC97-1AD1-434F-AA3C-E93BABABA4E0}" destId="{ECF2AAB4-9A5D-4A99-BB44-88810E628967}" srcOrd="4" destOrd="0" presId="urn:microsoft.com/office/officeart/2018/2/layout/IconVerticalSolidList"/>
    <dgm:cxn modelId="{7A6C6734-0624-4244-8230-7BB57CDE87B4}" type="presParOf" srcId="{ECF2AAB4-9A5D-4A99-BB44-88810E628967}" destId="{C94A0CB1-229E-4869-9935-702D301F0AC1}" srcOrd="0" destOrd="0" presId="urn:microsoft.com/office/officeart/2018/2/layout/IconVerticalSolidList"/>
    <dgm:cxn modelId="{2A18DADB-C776-4C1F-9FF4-E25EFDA43621}" type="presParOf" srcId="{ECF2AAB4-9A5D-4A99-BB44-88810E628967}" destId="{B6BBCB80-AB72-45A8-B82A-2E5D9D11688E}" srcOrd="1" destOrd="0" presId="urn:microsoft.com/office/officeart/2018/2/layout/IconVerticalSolidList"/>
    <dgm:cxn modelId="{B61863B5-B007-4EF1-AA4B-C9A96F74B4D5}" type="presParOf" srcId="{ECF2AAB4-9A5D-4A99-BB44-88810E628967}" destId="{F6C16D4E-CC57-411D-AC0B-74D3649B909F}" srcOrd="2" destOrd="0" presId="urn:microsoft.com/office/officeart/2018/2/layout/IconVerticalSolidList"/>
    <dgm:cxn modelId="{85F7322F-DD09-4253-86DA-1EF8ACE126F1}" type="presParOf" srcId="{ECF2AAB4-9A5D-4A99-BB44-88810E628967}" destId="{CAFFA644-4630-4BD5-962E-FF477C0673CC}" srcOrd="3" destOrd="0" presId="urn:microsoft.com/office/officeart/2018/2/layout/IconVerticalSolidList"/>
    <dgm:cxn modelId="{C0F6BB09-F2DF-4506-80CE-B65346AEB771}" type="presParOf" srcId="{A558EC97-1AD1-434F-AA3C-E93BABABA4E0}" destId="{C4A29768-8452-4B2F-85DE-BB69A6A8CAAA}" srcOrd="5" destOrd="0" presId="urn:microsoft.com/office/officeart/2018/2/layout/IconVerticalSolidList"/>
    <dgm:cxn modelId="{1FAB992E-ACE0-48F5-BB97-A9F76BFB0B2D}" type="presParOf" srcId="{A558EC97-1AD1-434F-AA3C-E93BABABA4E0}" destId="{8C195F77-4D2C-4544-A2EC-C9CFE44E7190}" srcOrd="6" destOrd="0" presId="urn:microsoft.com/office/officeart/2018/2/layout/IconVerticalSolidList"/>
    <dgm:cxn modelId="{C58F6067-51E6-4D4A-8A00-1EC801B0FE25}" type="presParOf" srcId="{8C195F77-4D2C-4544-A2EC-C9CFE44E7190}" destId="{8CBB8CA8-4FBB-4026-8B5F-3C31A7BE5F91}" srcOrd="0" destOrd="0" presId="urn:microsoft.com/office/officeart/2018/2/layout/IconVerticalSolidList"/>
    <dgm:cxn modelId="{2AA8BE0F-3868-4336-9EAB-FC9DEDF6EE8C}" type="presParOf" srcId="{8C195F77-4D2C-4544-A2EC-C9CFE44E7190}" destId="{46A7FBBF-F29D-4CAC-B018-BB062434DE44}" srcOrd="1" destOrd="0" presId="urn:microsoft.com/office/officeart/2018/2/layout/IconVerticalSolidList"/>
    <dgm:cxn modelId="{BE05C516-1924-4A7F-80C1-735348DDA246}" type="presParOf" srcId="{8C195F77-4D2C-4544-A2EC-C9CFE44E7190}" destId="{1577980B-5B87-4250-99F8-1333FAC03F28}" srcOrd="2" destOrd="0" presId="urn:microsoft.com/office/officeart/2018/2/layout/IconVerticalSolidList"/>
    <dgm:cxn modelId="{04AEB207-5EDC-4926-9BFD-5B63736E3F3F}" type="presParOf" srcId="{8C195F77-4D2C-4544-A2EC-C9CFE44E7190}" destId="{7CC45B40-4B7C-4DE9-B504-1D82C329F4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A4396-EC4C-4D17-9396-454AC57C8B13}">
      <dsp:nvSpPr>
        <dsp:cNvPr id="0" name=""/>
        <dsp:cNvSpPr/>
      </dsp:nvSpPr>
      <dsp:spPr>
        <a:xfrm>
          <a:off x="1538994" y="52097"/>
          <a:ext cx="865834" cy="8658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A5593-4B3A-4234-B363-DD8A4BEE41AD}">
      <dsp:nvSpPr>
        <dsp:cNvPr id="0" name=""/>
        <dsp:cNvSpPr/>
      </dsp:nvSpPr>
      <dsp:spPr>
        <a:xfrm>
          <a:off x="1720819" y="233922"/>
          <a:ext cx="502184" cy="502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8F4CF-490F-45B7-879B-554F868B9B6A}">
      <dsp:nvSpPr>
        <dsp:cNvPr id="0" name=""/>
        <dsp:cNvSpPr/>
      </dsp:nvSpPr>
      <dsp:spPr>
        <a:xfrm>
          <a:off x="2590365"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Most widely-ratified human rights treaty </a:t>
          </a:r>
        </a:p>
      </dsp:txBody>
      <dsp:txXfrm>
        <a:off x="2590365" y="52097"/>
        <a:ext cx="2040895" cy="865834"/>
      </dsp:txXfrm>
    </dsp:sp>
    <dsp:sp modelId="{F4085FAA-8B31-455E-9092-471413F339D8}">
      <dsp:nvSpPr>
        <dsp:cNvPr id="0" name=""/>
        <dsp:cNvSpPr/>
      </dsp:nvSpPr>
      <dsp:spPr>
        <a:xfrm>
          <a:off x="4986871" y="52097"/>
          <a:ext cx="865834" cy="86583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89E75-B18D-4631-994A-57505AEDDB1F}">
      <dsp:nvSpPr>
        <dsp:cNvPr id="0" name=""/>
        <dsp:cNvSpPr/>
      </dsp:nvSpPr>
      <dsp:spPr>
        <a:xfrm>
          <a:off x="5168697" y="233922"/>
          <a:ext cx="502184" cy="502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B14EB3-1D16-4074-9503-9EB8B8BDA8CF}">
      <dsp:nvSpPr>
        <dsp:cNvPr id="0" name=""/>
        <dsp:cNvSpPr/>
      </dsp:nvSpPr>
      <dsp:spPr>
        <a:xfrm>
          <a:off x="6038242" y="52097"/>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All children and young people under 18 years of age</a:t>
          </a:r>
        </a:p>
      </dsp:txBody>
      <dsp:txXfrm>
        <a:off x="6038242" y="52097"/>
        <a:ext cx="2040895" cy="865834"/>
      </dsp:txXfrm>
    </dsp:sp>
    <dsp:sp modelId="{88519F74-E5AA-447D-B091-700410200351}">
      <dsp:nvSpPr>
        <dsp:cNvPr id="0" name=""/>
        <dsp:cNvSpPr/>
      </dsp:nvSpPr>
      <dsp:spPr>
        <a:xfrm>
          <a:off x="1538994" y="1613823"/>
          <a:ext cx="865834" cy="86583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12588-E999-435B-8FCD-973B55E56D79}">
      <dsp:nvSpPr>
        <dsp:cNvPr id="0" name=""/>
        <dsp:cNvSpPr/>
      </dsp:nvSpPr>
      <dsp:spPr>
        <a:xfrm>
          <a:off x="1720819" y="1795648"/>
          <a:ext cx="502184" cy="5021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AF0CD9-CCD4-408E-873E-62218FEFD36B}">
      <dsp:nvSpPr>
        <dsp:cNvPr id="0" name=""/>
        <dsp:cNvSpPr/>
      </dsp:nvSpPr>
      <dsp:spPr>
        <a:xfrm>
          <a:off x="2590365"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Grants a comprehensive set of rights </a:t>
          </a:r>
        </a:p>
      </dsp:txBody>
      <dsp:txXfrm>
        <a:off x="2590365" y="1613823"/>
        <a:ext cx="2040895" cy="865834"/>
      </dsp:txXfrm>
    </dsp:sp>
    <dsp:sp modelId="{3D5A01DD-0373-4698-871A-A2AA961F64EC}">
      <dsp:nvSpPr>
        <dsp:cNvPr id="0" name=""/>
        <dsp:cNvSpPr/>
      </dsp:nvSpPr>
      <dsp:spPr>
        <a:xfrm>
          <a:off x="4986871" y="1613823"/>
          <a:ext cx="865834" cy="86583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42B87B-CC31-4ADB-9315-2DD02AD7F8C8}">
      <dsp:nvSpPr>
        <dsp:cNvPr id="0" name=""/>
        <dsp:cNvSpPr/>
      </dsp:nvSpPr>
      <dsp:spPr>
        <a:xfrm>
          <a:off x="5168697" y="1795648"/>
          <a:ext cx="502184" cy="5021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C881DB-753D-459D-82E8-248490B684A8}">
      <dsp:nvSpPr>
        <dsp:cNvPr id="0" name=""/>
        <dsp:cNvSpPr/>
      </dsp:nvSpPr>
      <dsp:spPr>
        <a:xfrm>
          <a:off x="6038242" y="1613823"/>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54 Articles </a:t>
          </a:r>
        </a:p>
      </dsp:txBody>
      <dsp:txXfrm>
        <a:off x="6038242" y="1613823"/>
        <a:ext cx="2040895" cy="865834"/>
      </dsp:txXfrm>
    </dsp:sp>
    <dsp:sp modelId="{A388CB38-C53A-4DF4-9D7C-99EC0F474224}">
      <dsp:nvSpPr>
        <dsp:cNvPr id="0" name=""/>
        <dsp:cNvSpPr/>
      </dsp:nvSpPr>
      <dsp:spPr>
        <a:xfrm>
          <a:off x="1538994" y="3175550"/>
          <a:ext cx="865834" cy="86583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1B304D-2FF2-440A-8546-59D73D52BF3A}">
      <dsp:nvSpPr>
        <dsp:cNvPr id="0" name=""/>
        <dsp:cNvSpPr/>
      </dsp:nvSpPr>
      <dsp:spPr>
        <a:xfrm>
          <a:off x="1720819" y="3357375"/>
          <a:ext cx="502184" cy="5021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689DE3-7022-477D-9F18-2DE89F517B9B}">
      <dsp:nvSpPr>
        <dsp:cNvPr id="0" name=""/>
        <dsp:cNvSpPr/>
      </dsp:nvSpPr>
      <dsp:spPr>
        <a:xfrm>
          <a:off x="2590365"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Adopted by the United Nations General Assembly on 20th November 1989 </a:t>
          </a:r>
        </a:p>
      </dsp:txBody>
      <dsp:txXfrm>
        <a:off x="2590365" y="3175550"/>
        <a:ext cx="2040895" cy="865834"/>
      </dsp:txXfrm>
    </dsp:sp>
    <dsp:sp modelId="{1EDA25CA-FC40-4419-B9F0-B5D755BFBBB6}">
      <dsp:nvSpPr>
        <dsp:cNvPr id="0" name=""/>
        <dsp:cNvSpPr/>
      </dsp:nvSpPr>
      <dsp:spPr>
        <a:xfrm>
          <a:off x="4986871" y="3175550"/>
          <a:ext cx="865834" cy="8658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CBFD59-76B3-4E90-8B7A-5D6BACD40D74}">
      <dsp:nvSpPr>
        <dsp:cNvPr id="0" name=""/>
        <dsp:cNvSpPr/>
      </dsp:nvSpPr>
      <dsp:spPr>
        <a:xfrm>
          <a:off x="5168697" y="3357375"/>
          <a:ext cx="502184" cy="5021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42F867-4283-42BC-8732-F01FAE74C56C}">
      <dsp:nvSpPr>
        <dsp:cNvPr id="0" name=""/>
        <dsp:cNvSpPr/>
      </dsp:nvSpPr>
      <dsp:spPr>
        <a:xfrm>
          <a:off x="6038242" y="3175550"/>
          <a:ext cx="2040895" cy="86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UK Government ratified the UNCRC on 16th December 1991 </a:t>
          </a:r>
        </a:p>
      </dsp:txBody>
      <dsp:txXfrm>
        <a:off x="6038242" y="3175550"/>
        <a:ext cx="2040895" cy="865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B64DB-2772-4C5F-AB61-24FC620C5F2D}">
      <dsp:nvSpPr>
        <dsp:cNvPr id="0" name=""/>
        <dsp:cNvSpPr/>
      </dsp:nvSpPr>
      <dsp:spPr>
        <a:xfrm>
          <a:off x="0" y="107370"/>
          <a:ext cx="6692813" cy="72247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Developing and implementing a county wide Strategy </a:t>
          </a:r>
        </a:p>
      </dsp:txBody>
      <dsp:txXfrm>
        <a:off x="35268" y="142638"/>
        <a:ext cx="6622277" cy="651938"/>
      </dsp:txXfrm>
    </dsp:sp>
    <dsp:sp modelId="{20941B08-196F-425A-8A7B-6BB4F5D22982}">
      <dsp:nvSpPr>
        <dsp:cNvPr id="0" name=""/>
        <dsp:cNvSpPr/>
      </dsp:nvSpPr>
      <dsp:spPr>
        <a:xfrm>
          <a:off x="0" y="884565"/>
          <a:ext cx="6692813" cy="722474"/>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Adopt a Childrens Rights Promise </a:t>
          </a:r>
        </a:p>
      </dsp:txBody>
      <dsp:txXfrm>
        <a:off x="35268" y="919833"/>
        <a:ext cx="6622277" cy="651938"/>
      </dsp:txXfrm>
    </dsp:sp>
    <dsp:sp modelId="{55926956-099C-4AF2-A22A-7D034C511E0B}">
      <dsp:nvSpPr>
        <dsp:cNvPr id="0" name=""/>
        <dsp:cNvSpPr/>
      </dsp:nvSpPr>
      <dsp:spPr>
        <a:xfrm>
          <a:off x="0" y="1661760"/>
          <a:ext cx="6692813" cy="722474"/>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Provide support, help and training </a:t>
          </a:r>
        </a:p>
      </dsp:txBody>
      <dsp:txXfrm>
        <a:off x="35268" y="1697028"/>
        <a:ext cx="6622277" cy="651938"/>
      </dsp:txXfrm>
    </dsp:sp>
    <dsp:sp modelId="{DD8DE072-DC2A-439B-A12E-A86D203DEC82}">
      <dsp:nvSpPr>
        <dsp:cNvPr id="0" name=""/>
        <dsp:cNvSpPr/>
      </dsp:nvSpPr>
      <dsp:spPr>
        <a:xfrm>
          <a:off x="0" y="2438955"/>
          <a:ext cx="6692813" cy="722474"/>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Work with national organisations </a:t>
          </a:r>
        </a:p>
      </dsp:txBody>
      <dsp:txXfrm>
        <a:off x="35268" y="2474223"/>
        <a:ext cx="6622277" cy="651938"/>
      </dsp:txXfrm>
    </dsp:sp>
    <dsp:sp modelId="{3440C31F-92F1-47F2-962F-D777F13E17C6}">
      <dsp:nvSpPr>
        <dsp:cNvPr id="0" name=""/>
        <dsp:cNvSpPr/>
      </dsp:nvSpPr>
      <dsp:spPr>
        <a:xfrm>
          <a:off x="0" y="3216149"/>
          <a:ext cx="6692813" cy="722474"/>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Provide opportunities for young people to be involved</a:t>
          </a:r>
        </a:p>
      </dsp:txBody>
      <dsp:txXfrm>
        <a:off x="35268" y="3251417"/>
        <a:ext cx="6622277" cy="651938"/>
      </dsp:txXfrm>
    </dsp:sp>
    <dsp:sp modelId="{31C5FA36-AAB7-45B6-8504-3D5A508A2A47}">
      <dsp:nvSpPr>
        <dsp:cNvPr id="0" name=""/>
        <dsp:cNvSpPr/>
      </dsp:nvSpPr>
      <dsp:spPr>
        <a:xfrm>
          <a:off x="0" y="3993344"/>
          <a:ext cx="6692813" cy="72247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Aid the implementation of participation throught the organisation</a:t>
          </a:r>
        </a:p>
      </dsp:txBody>
      <dsp:txXfrm>
        <a:off x="35268" y="4028612"/>
        <a:ext cx="6622277" cy="65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E27F7-42B9-46A3-9025-F4B6D14757E3}">
      <dsp:nvSpPr>
        <dsp:cNvPr id="0" name=""/>
        <dsp:cNvSpPr/>
      </dsp:nvSpPr>
      <dsp:spPr>
        <a:xfrm>
          <a:off x="0" y="2001"/>
          <a:ext cx="6692813" cy="10145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9BCA7-ACDF-4BEE-9F8B-BF04BE3227D1}">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064863-B2E5-4926-AF49-DC32AF17460D}">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Endorsed and adopted by the Welsh Assembly Government in 2006 </a:t>
          </a:r>
        </a:p>
      </dsp:txBody>
      <dsp:txXfrm>
        <a:off x="1171823" y="2001"/>
        <a:ext cx="5520990" cy="1014565"/>
      </dsp:txXfrm>
    </dsp:sp>
    <dsp:sp modelId="{0DBC2D61-22E0-4CA2-9E74-14E2EEFFBB74}">
      <dsp:nvSpPr>
        <dsp:cNvPr id="0" name=""/>
        <dsp:cNvSpPr/>
      </dsp:nvSpPr>
      <dsp:spPr>
        <a:xfrm>
          <a:off x="0" y="1270208"/>
          <a:ext cx="6692813" cy="10145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DB2229-5F9B-475F-AF44-F58521C963E2}">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ED8A53-0273-4587-BBEF-73387F43502F}">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Means for assessing and measuring participatory practice</a:t>
          </a:r>
        </a:p>
      </dsp:txBody>
      <dsp:txXfrm>
        <a:off x="1171823" y="1270208"/>
        <a:ext cx="5520990" cy="1014565"/>
      </dsp:txXfrm>
    </dsp:sp>
    <dsp:sp modelId="{C94A0CB1-229E-4869-9935-702D301F0AC1}">
      <dsp:nvSpPr>
        <dsp:cNvPr id="0" name=""/>
        <dsp:cNvSpPr/>
      </dsp:nvSpPr>
      <dsp:spPr>
        <a:xfrm>
          <a:off x="0" y="2538415"/>
          <a:ext cx="6692813" cy="10145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BCB80-AB72-45A8-B82A-2E5D9D11688E}">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FFA644-4630-4BD5-962E-FF477C0673CC}">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ensuring participation happens in meaningful and effective ways</a:t>
          </a:r>
        </a:p>
      </dsp:txBody>
      <dsp:txXfrm>
        <a:off x="1171823" y="2538415"/>
        <a:ext cx="5520990" cy="1014565"/>
      </dsp:txXfrm>
    </dsp:sp>
    <dsp:sp modelId="{8CBB8CA8-4FBB-4026-8B5F-3C31A7BE5F91}">
      <dsp:nvSpPr>
        <dsp:cNvPr id="0" name=""/>
        <dsp:cNvSpPr/>
      </dsp:nvSpPr>
      <dsp:spPr>
        <a:xfrm>
          <a:off x="0" y="3806622"/>
          <a:ext cx="6692813" cy="10145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7FBBF-F29D-4CAC-B018-BB062434DE44}">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C45B40-4B7C-4DE9-B504-1D82C329F460}">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dirty="0"/>
            <a:t>Statutory requirement (under the Well Being of Future Generations Act 2015) Local Authorities must adopt them</a:t>
          </a:r>
        </a:p>
      </dsp:txBody>
      <dsp:txXfrm>
        <a:off x="1171823" y="3806622"/>
        <a:ext cx="5520990" cy="10145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3/29/2019</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3/29/2019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1" name="Rectangle 4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63B3586-1433-4E1C-A00B-5196057F3CAF}"/>
              </a:ext>
            </a:extLst>
          </p:cNvPr>
          <p:cNvPicPr>
            <a:picLocks noChangeAspect="1"/>
          </p:cNvPicPr>
          <p:nvPr/>
        </p:nvPicPr>
        <p:blipFill>
          <a:blip r:embed="rId2"/>
          <a:stretch>
            <a:fillRect/>
          </a:stretch>
        </p:blipFill>
        <p:spPr>
          <a:xfrm>
            <a:off x="1567834" y="1131994"/>
            <a:ext cx="6120514" cy="4590386"/>
          </a:xfrm>
          <a:prstGeom prst="rect">
            <a:avLst/>
          </a:prstGeom>
        </p:spPr>
      </p:pic>
    </p:spTree>
    <p:extLst>
      <p:ext uri="{BB962C8B-B14F-4D97-AF65-F5344CB8AC3E}">
        <p14:creationId xmlns:p14="http://schemas.microsoft.com/office/powerpoint/2010/main" val="76984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15">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7"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8" name="Straight Connector 17">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 name="Title 5">
            <a:extLst>
              <a:ext uri="{FF2B5EF4-FFF2-40B4-BE49-F238E27FC236}">
                <a16:creationId xmlns:a16="http://schemas.microsoft.com/office/drawing/2014/main" id="{696D1C33-0036-458D-939B-B24874736B5C}"/>
              </a:ext>
            </a:extLst>
          </p:cNvPr>
          <p:cNvSpPr>
            <a:spLocks noGrp="1"/>
          </p:cNvSpPr>
          <p:nvPr>
            <p:ph type="title"/>
          </p:nvPr>
        </p:nvSpPr>
        <p:spPr>
          <a:xfrm>
            <a:off x="985969" y="4473227"/>
            <a:ext cx="8288032" cy="1096648"/>
          </a:xfrm>
        </p:spPr>
        <p:txBody>
          <a:bodyPr vert="horz" lIns="91440" tIns="45720" rIns="91440" bIns="45720" rtlCol="0" anchor="b">
            <a:normAutofit/>
          </a:bodyPr>
          <a:lstStyle/>
          <a:p>
            <a:pPr>
              <a:lnSpc>
                <a:spcPct val="90000"/>
              </a:lnSpc>
            </a:pPr>
            <a:r>
              <a:rPr lang="en-US" sz="1600" dirty="0"/>
              <a:t>PARTICIPATION – a definition</a:t>
            </a:r>
            <a:br>
              <a:rPr lang="en-US" sz="1600" dirty="0"/>
            </a:br>
            <a:br>
              <a:rPr lang="en-US" sz="1600" dirty="0"/>
            </a:br>
            <a:r>
              <a:rPr lang="en-US" sz="1600" dirty="0"/>
              <a:t>It is important that everyone has a clear and shared understanding of what is meant by participation and its place in everyday activities with children and young people.</a:t>
            </a:r>
          </a:p>
        </p:txBody>
      </p:sp>
      <p:pic>
        <p:nvPicPr>
          <p:cNvPr id="11" name="Picture 10">
            <a:extLst>
              <a:ext uri="{FF2B5EF4-FFF2-40B4-BE49-F238E27FC236}">
                <a16:creationId xmlns:a16="http://schemas.microsoft.com/office/drawing/2014/main" id="{19D820AF-FF81-4CEF-948A-7F8C0C3C2352}"/>
              </a:ext>
            </a:extLst>
          </p:cNvPr>
          <p:cNvPicPr>
            <a:picLocks noChangeAspect="1"/>
          </p:cNvPicPr>
          <p:nvPr/>
        </p:nvPicPr>
        <p:blipFill rotWithShape="1">
          <a:blip r:embed="rId2"/>
          <a:srcRect r="3668"/>
          <a:stretch/>
        </p:blipFill>
        <p:spPr>
          <a:xfrm>
            <a:off x="985968" y="609600"/>
            <a:ext cx="8288033" cy="3635025"/>
          </a:xfrm>
          <a:prstGeom prst="rect">
            <a:avLst/>
          </a:prstGeom>
        </p:spPr>
      </p:pic>
    </p:spTree>
    <p:extLst>
      <p:ext uri="{BB962C8B-B14F-4D97-AF65-F5344CB8AC3E}">
        <p14:creationId xmlns:p14="http://schemas.microsoft.com/office/powerpoint/2010/main" val="113519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7"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8" name="Straight Connector 77">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a:extLst>
              <a:ext uri="{FF2B5EF4-FFF2-40B4-BE49-F238E27FC236}">
                <a16:creationId xmlns:a16="http://schemas.microsoft.com/office/drawing/2014/main" id="{8ED779C2-C771-46C4-8456-0608EE2AE884}"/>
              </a:ext>
            </a:extLst>
          </p:cNvPr>
          <p:cNvPicPr>
            <a:picLocks noChangeAspect="1"/>
          </p:cNvPicPr>
          <p:nvPr/>
        </p:nvPicPr>
        <p:blipFill rotWithShape="1">
          <a:blip r:embed="rId2"/>
          <a:srcRect l="9091" t="13727" b="7576"/>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05FA3A9-26B6-4A46-AEF9-D7B549DFF0C5}"/>
              </a:ext>
            </a:extLst>
          </p:cNvPr>
          <p:cNvSpPr>
            <a:spLocks noGrp="1"/>
          </p:cNvSpPr>
          <p:nvPr>
            <p:ph type="title"/>
          </p:nvPr>
        </p:nvSpPr>
        <p:spPr>
          <a:xfrm>
            <a:off x="576776" y="815926"/>
            <a:ext cx="3924886" cy="5345723"/>
          </a:xfrm>
        </p:spPr>
        <p:txBody>
          <a:bodyPr vert="horz" lIns="91440" tIns="45720" rIns="91440" bIns="45720" rtlCol="0" anchor="b">
            <a:normAutofit fontScale="90000"/>
          </a:bodyPr>
          <a:lstStyle/>
          <a:p>
            <a:pPr algn="r">
              <a:lnSpc>
                <a:spcPct val="90000"/>
              </a:lnSpc>
            </a:pPr>
            <a:r>
              <a:rPr lang="en-US" sz="2400" dirty="0"/>
              <a:t>Participation is about providing choices and opportunities for children and young people to have an input into decisions that affect their lives. It is about talking, listening to and hearing children and young people and encouraging and supporting them to contribute. Then we have to act on these views and ideas whilst being open, honest and realistic with children and young people on the levels of involvement that they can have</a:t>
            </a:r>
            <a:r>
              <a:rPr lang="en-US" sz="1200" dirty="0"/>
              <a:t>.</a:t>
            </a:r>
          </a:p>
        </p:txBody>
      </p:sp>
      <p:cxnSp>
        <p:nvCxnSpPr>
          <p:cNvPr id="88" name="Straight Connector 8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6" name="Straight Connector 8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0230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079D6-8360-4333-A544-E0B55D770772}"/>
              </a:ext>
            </a:extLst>
          </p:cNvPr>
          <p:cNvSpPr>
            <a:spLocks noGrp="1"/>
          </p:cNvSpPr>
          <p:nvPr>
            <p:ph type="ctrTitle"/>
          </p:nvPr>
        </p:nvSpPr>
        <p:spPr>
          <a:xfrm>
            <a:off x="1507067" y="520505"/>
            <a:ext cx="4335468" cy="5373858"/>
          </a:xfrm>
        </p:spPr>
        <p:txBody>
          <a:bodyPr>
            <a:normAutofit/>
          </a:bodyPr>
          <a:lstStyle/>
          <a:p>
            <a:pPr>
              <a:lnSpc>
                <a:spcPct val="90000"/>
              </a:lnSpc>
            </a:pPr>
            <a:r>
              <a:rPr lang="en-US" sz="1800" dirty="0"/>
              <a:t>Embedding Participation</a:t>
            </a:r>
            <a:br>
              <a:rPr lang="en-US" sz="1800" dirty="0"/>
            </a:br>
            <a:br>
              <a:rPr lang="en-US" sz="1800" dirty="0"/>
            </a:br>
            <a:r>
              <a:rPr lang="en-US" sz="1800" dirty="0"/>
              <a:t>To develop a culture of participation in an </a:t>
            </a:r>
            <a:r>
              <a:rPr lang="en-US" sz="1800" dirty="0" err="1"/>
              <a:t>organisation</a:t>
            </a:r>
            <a:r>
              <a:rPr lang="en-US" sz="1800" dirty="0"/>
              <a:t>.  It is essential that departments, service managers and staff who provide a service to children and young people understand what participation is and the importance of involving children and young people in decisions.</a:t>
            </a:r>
            <a:br>
              <a:rPr lang="en-US" sz="1800" dirty="0"/>
            </a:br>
            <a:br>
              <a:rPr lang="en-US" sz="1800" dirty="0"/>
            </a:br>
            <a:r>
              <a:rPr lang="en-US" sz="1800" dirty="0"/>
              <a:t>In order for participation to be effective in any service, it requires commitment from senior managers and staff at all levels. It is a statutory requirement (under the Well Being of Future Generations Act 2015) that all Local Authorities adopt the National Participation Standards for Children and Young People</a:t>
            </a:r>
            <a:r>
              <a:rPr lang="en-US" sz="1400" dirty="0"/>
              <a:t>.</a:t>
            </a:r>
            <a:endParaRPr lang="en-GB" sz="1400" dirty="0"/>
          </a:p>
        </p:txBody>
      </p:sp>
      <p:pic>
        <p:nvPicPr>
          <p:cNvPr id="4" name="Picture 3">
            <a:extLst>
              <a:ext uri="{FF2B5EF4-FFF2-40B4-BE49-F238E27FC236}">
                <a16:creationId xmlns:a16="http://schemas.microsoft.com/office/drawing/2014/main" id="{5272AAFB-937C-400C-81DC-0BBC3490D3DB}"/>
              </a:ext>
            </a:extLst>
          </p:cNvPr>
          <p:cNvPicPr>
            <a:picLocks noChangeAspect="1"/>
          </p:cNvPicPr>
          <p:nvPr/>
        </p:nvPicPr>
        <p:blipFill>
          <a:blip r:embed="rId2"/>
          <a:stretch>
            <a:fillRect/>
          </a:stretch>
        </p:blipFill>
        <p:spPr>
          <a:xfrm>
            <a:off x="6095998" y="3105064"/>
            <a:ext cx="3280613" cy="918571"/>
          </a:xfrm>
          <a:prstGeom prst="rect">
            <a:avLst/>
          </a:prstGeom>
        </p:spPr>
      </p:pic>
    </p:spTree>
    <p:extLst>
      <p:ext uri="{BB962C8B-B14F-4D97-AF65-F5344CB8AC3E}">
        <p14:creationId xmlns:p14="http://schemas.microsoft.com/office/powerpoint/2010/main" val="3036888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19BA-3793-44B2-9EE1-F2032848335C}"/>
              </a:ext>
            </a:extLst>
          </p:cNvPr>
          <p:cNvSpPr>
            <a:spLocks noGrp="1"/>
          </p:cNvSpPr>
          <p:nvPr>
            <p:ph type="ctrTitle"/>
          </p:nvPr>
        </p:nvSpPr>
        <p:spPr>
          <a:xfrm>
            <a:off x="985969" y="4553712"/>
            <a:ext cx="8288032" cy="1096316"/>
          </a:xfrm>
        </p:spPr>
        <p:txBody>
          <a:bodyPr>
            <a:normAutofit/>
          </a:bodyPr>
          <a:lstStyle/>
          <a:p>
            <a:pPr algn="ctr"/>
            <a:r>
              <a:rPr lang="en-GB" sz="4800"/>
              <a:t>INTERNATIONAL CONTEXT.</a:t>
            </a:r>
          </a:p>
        </p:txBody>
      </p:sp>
      <p:pic>
        <p:nvPicPr>
          <p:cNvPr id="4" name="Picture 3">
            <a:extLst>
              <a:ext uri="{FF2B5EF4-FFF2-40B4-BE49-F238E27FC236}">
                <a16:creationId xmlns:a16="http://schemas.microsoft.com/office/drawing/2014/main" id="{6B1B63BB-7BB1-4FDD-8959-0F4E7068758F}"/>
              </a:ext>
            </a:extLst>
          </p:cNvPr>
          <p:cNvPicPr>
            <a:picLocks noChangeAspect="1"/>
          </p:cNvPicPr>
          <p:nvPr/>
        </p:nvPicPr>
        <p:blipFill>
          <a:blip r:embed="rId2"/>
          <a:stretch>
            <a:fillRect/>
          </a:stretch>
        </p:blipFill>
        <p:spPr>
          <a:xfrm>
            <a:off x="2814581" y="934222"/>
            <a:ext cx="4630807" cy="3299450"/>
          </a:xfrm>
          <a:prstGeom prst="rect">
            <a:avLst/>
          </a:prstGeom>
        </p:spPr>
      </p:pic>
    </p:spTree>
    <p:extLst>
      <p:ext uri="{BB962C8B-B14F-4D97-AF65-F5344CB8AC3E}">
        <p14:creationId xmlns:p14="http://schemas.microsoft.com/office/powerpoint/2010/main" val="3954881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31164-1B97-4F1F-AB72-E40B87EDAB8A}"/>
              </a:ext>
            </a:extLst>
          </p:cNvPr>
          <p:cNvSpPr>
            <a:spLocks noGrp="1"/>
          </p:cNvSpPr>
          <p:nvPr>
            <p:ph type="title"/>
          </p:nvPr>
        </p:nvSpPr>
        <p:spPr>
          <a:xfrm>
            <a:off x="1286933" y="609600"/>
            <a:ext cx="10197494" cy="1099457"/>
          </a:xfrm>
        </p:spPr>
        <p:txBody>
          <a:bodyPr>
            <a:normAutofit fontScale="90000"/>
          </a:bodyPr>
          <a:lstStyle/>
          <a:p>
            <a:pPr>
              <a:lnSpc>
                <a:spcPct val="90000"/>
              </a:lnSpc>
            </a:pPr>
            <a:r>
              <a:rPr lang="en-GB" dirty="0"/>
              <a:t>UNCRC - </a:t>
            </a:r>
            <a:r>
              <a:rPr lang="en-US" dirty="0"/>
              <a:t>United Nations Convention On The Rights Of The Child</a:t>
            </a:r>
            <a:br>
              <a:rPr lang="en-US" sz="1700" dirty="0"/>
            </a:br>
            <a:br>
              <a:rPr lang="en-GB" sz="1700" dirty="0"/>
            </a:br>
            <a:br>
              <a:rPr lang="en-GB" sz="1700" dirty="0"/>
            </a:br>
            <a:endParaRPr lang="en-GB" sz="1700" dirty="0"/>
          </a:p>
        </p:txBody>
      </p:sp>
      <p:sp>
        <p:nvSpPr>
          <p:cNvPr id="30" name="Isosceles Triangle 2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EDCAC12-9B28-4A77-8179-64BE39AEE529}"/>
              </a:ext>
            </a:extLst>
          </p:cNvPr>
          <p:cNvGraphicFramePr>
            <a:graphicFrameLocks noGrp="1"/>
          </p:cNvGraphicFramePr>
          <p:nvPr>
            <p:ph idx="1"/>
            <p:extLst>
              <p:ext uri="{D42A27DB-BD31-4B8C-83A1-F6EECF244321}">
                <p14:modId xmlns:p14="http://schemas.microsoft.com/office/powerpoint/2010/main" val="57989488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332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0" name="Rectangle 3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Shape 5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812A01-71D9-42BD-BCC0-2F8299A1D79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ARTICLE  12.</a:t>
            </a:r>
          </a:p>
        </p:txBody>
      </p:sp>
      <p:pic>
        <p:nvPicPr>
          <p:cNvPr id="30" name="Graphic 29" descr="Children">
            <a:extLst>
              <a:ext uri="{FF2B5EF4-FFF2-40B4-BE49-F238E27FC236}">
                <a16:creationId xmlns:a16="http://schemas.microsoft.com/office/drawing/2014/main" id="{B01CC601-BF98-46B2-94B1-53EA4F99FE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52" name="Content Placeholder 2">
            <a:extLst>
              <a:ext uri="{FF2B5EF4-FFF2-40B4-BE49-F238E27FC236}">
                <a16:creationId xmlns:a16="http://schemas.microsoft.com/office/drawing/2014/main" id="{10F18EBD-68B4-479A-AC36-53AB2FB6A632}"/>
              </a:ext>
            </a:extLst>
          </p:cNvPr>
          <p:cNvSpPr>
            <a:spLocks noGrp="1"/>
          </p:cNvSpPr>
          <p:nvPr>
            <p:ph idx="1"/>
          </p:nvPr>
        </p:nvSpPr>
        <p:spPr>
          <a:xfrm>
            <a:off x="7181725" y="2837329"/>
            <a:ext cx="4512988" cy="3317938"/>
          </a:xfrm>
        </p:spPr>
        <p:txBody>
          <a:bodyPr anchor="t">
            <a:normAutofit/>
          </a:bodyPr>
          <a:lstStyle/>
          <a:p>
            <a:pPr marL="0" indent="0">
              <a:buNone/>
            </a:pPr>
            <a:r>
              <a:rPr lang="en-US" dirty="0">
                <a:solidFill>
                  <a:srgbClr val="FFFFFF"/>
                </a:solidFill>
              </a:rPr>
              <a:t>“shall assure to the child who is capable of forming his or her own views the right to express those views freely in all matters affecting the child, the views of the child being given due weight in accordance with the age and maturity of the child.”</a:t>
            </a:r>
          </a:p>
          <a:p>
            <a:pPr marL="0" indent="0">
              <a:buNone/>
            </a:pPr>
            <a:r>
              <a:rPr lang="en-US" dirty="0">
                <a:solidFill>
                  <a:srgbClr val="FFFFFF"/>
                </a:solidFill>
              </a:rPr>
              <a:t>(Lundy, 2007).</a:t>
            </a:r>
          </a:p>
          <a:p>
            <a:pPr marL="0" indent="0">
              <a:buNone/>
            </a:pPr>
            <a:endParaRPr lang="en-GB" dirty="0">
              <a:solidFill>
                <a:srgbClr val="FFFFFF"/>
              </a:solidFill>
            </a:endParaRPr>
          </a:p>
        </p:txBody>
      </p:sp>
    </p:spTree>
    <p:extLst>
      <p:ext uri="{BB962C8B-B14F-4D97-AF65-F5344CB8AC3E}">
        <p14:creationId xmlns:p14="http://schemas.microsoft.com/office/powerpoint/2010/main" val="2464241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6737070-D091-40E6-9C87-BD12CF193053}"/>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National Context.</a:t>
            </a:r>
          </a:p>
        </p:txBody>
      </p:sp>
      <p:sp>
        <p:nvSpPr>
          <p:cNvPr id="8" name="Content Placeholder 7">
            <a:extLst>
              <a:ext uri="{FF2B5EF4-FFF2-40B4-BE49-F238E27FC236}">
                <a16:creationId xmlns:a16="http://schemas.microsoft.com/office/drawing/2014/main" id="{A2427962-B86D-4E87-92D5-715B638505A6}"/>
              </a:ext>
            </a:extLst>
          </p:cNvPr>
          <p:cNvSpPr>
            <a:spLocks noGrp="1"/>
          </p:cNvSpPr>
          <p:nvPr>
            <p:ph sz="quarter" idx="4"/>
          </p:nvPr>
        </p:nvSpPr>
        <p:spPr>
          <a:xfrm>
            <a:off x="677334" y="2160590"/>
            <a:ext cx="5220430" cy="3701270"/>
          </a:xfrm>
        </p:spPr>
        <p:txBody>
          <a:bodyPr vert="horz" lIns="91440" tIns="45720" rIns="91440" bIns="45720" rtlCol="0">
            <a:normAutofit/>
          </a:bodyPr>
          <a:lstStyle/>
          <a:p>
            <a:pPr>
              <a:lnSpc>
                <a:spcPct val="90000"/>
              </a:lnSpc>
            </a:pPr>
            <a:r>
              <a:rPr lang="en-US" sz="1400"/>
              <a:t>2004 - Welsh Government adopted the UNCRC</a:t>
            </a:r>
          </a:p>
          <a:p>
            <a:pPr>
              <a:lnSpc>
                <a:spcPct val="90000"/>
              </a:lnSpc>
            </a:pPr>
            <a:endParaRPr lang="en-US" sz="1400"/>
          </a:p>
          <a:p>
            <a:pPr>
              <a:lnSpc>
                <a:spcPct val="90000"/>
              </a:lnSpc>
            </a:pPr>
            <a:r>
              <a:rPr lang="en-US" sz="1400"/>
              <a:t>Children and young people aged 0 to 25 years old </a:t>
            </a:r>
          </a:p>
          <a:p>
            <a:pPr>
              <a:lnSpc>
                <a:spcPct val="90000"/>
              </a:lnSpc>
            </a:pPr>
            <a:endParaRPr lang="en-US" sz="1400"/>
          </a:p>
          <a:p>
            <a:pPr>
              <a:lnSpc>
                <a:spcPct val="90000"/>
              </a:lnSpc>
            </a:pPr>
            <a:r>
              <a:rPr lang="en-US" sz="1400"/>
              <a:t>The School Councils (Wales) Regulations 2005, put a legal responsibility on all schools in Wales</a:t>
            </a:r>
          </a:p>
          <a:p>
            <a:pPr>
              <a:lnSpc>
                <a:spcPct val="90000"/>
              </a:lnSpc>
            </a:pPr>
            <a:endParaRPr lang="en-US" sz="1400"/>
          </a:p>
          <a:p>
            <a:pPr>
              <a:lnSpc>
                <a:spcPct val="90000"/>
              </a:lnSpc>
            </a:pPr>
            <a:r>
              <a:rPr lang="en-US" sz="1400"/>
              <a:t>All publicly funded primary, secondary and special schools in Wales are required by law to have a School Council. </a:t>
            </a:r>
          </a:p>
          <a:p>
            <a:pPr>
              <a:lnSpc>
                <a:spcPct val="90000"/>
              </a:lnSpc>
            </a:pPr>
            <a:endParaRPr lang="en-US" sz="1400"/>
          </a:p>
          <a:p>
            <a:pPr>
              <a:lnSpc>
                <a:spcPct val="90000"/>
              </a:lnSpc>
            </a:pPr>
            <a:r>
              <a:rPr lang="en-US" sz="1400"/>
              <a:t>Formal educational settings encouraged to develop and embed holistic and inclusive models of pupil participation</a:t>
            </a:r>
          </a:p>
          <a:p>
            <a:pPr>
              <a:lnSpc>
                <a:spcPct val="90000"/>
              </a:lnSpc>
            </a:pPr>
            <a:endParaRPr lang="en-US" sz="1400"/>
          </a:p>
        </p:txBody>
      </p:sp>
      <p:pic>
        <p:nvPicPr>
          <p:cNvPr id="5" name="Content Placeholder 4">
            <a:extLst>
              <a:ext uri="{FF2B5EF4-FFF2-40B4-BE49-F238E27FC236}">
                <a16:creationId xmlns:a16="http://schemas.microsoft.com/office/drawing/2014/main" id="{07BD9004-BC2C-475E-A92F-1E9EC7412CEE}"/>
              </a:ext>
            </a:extLst>
          </p:cNvPr>
          <p:cNvPicPr>
            <a:picLocks noGrp="1" noChangeAspect="1"/>
          </p:cNvPicPr>
          <p:nvPr>
            <p:ph sz="half" idx="2"/>
          </p:nvPr>
        </p:nvPicPr>
        <p:blipFill>
          <a:blip r:embed="rId2"/>
          <a:stretch>
            <a:fillRect/>
          </a:stretch>
        </p:blipFill>
        <p:spPr>
          <a:xfrm>
            <a:off x="6087417" y="2159000"/>
            <a:ext cx="3145536" cy="2272649"/>
          </a:xfrm>
          <a:prstGeom prst="rect">
            <a:avLst/>
          </a:prstGeom>
        </p:spPr>
      </p:pic>
    </p:spTree>
    <p:extLst>
      <p:ext uri="{BB962C8B-B14F-4D97-AF65-F5344CB8AC3E}">
        <p14:creationId xmlns:p14="http://schemas.microsoft.com/office/powerpoint/2010/main" val="1175336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EEAE2F8-5EDC-4132-9718-5EBACD75C325}"/>
              </a:ext>
            </a:extLst>
          </p:cNvPr>
          <p:cNvSpPr>
            <a:spLocks noGrp="1"/>
          </p:cNvSpPr>
          <p:nvPr>
            <p:ph type="title"/>
          </p:nvPr>
        </p:nvSpPr>
        <p:spPr>
          <a:xfrm>
            <a:off x="1043950" y="1179151"/>
            <a:ext cx="3300646" cy="4463889"/>
          </a:xfrm>
        </p:spPr>
        <p:txBody>
          <a:bodyPr anchor="ctr">
            <a:normAutofit/>
          </a:bodyPr>
          <a:lstStyle/>
          <a:p>
            <a:r>
              <a:rPr lang="en-GB" dirty="0"/>
              <a:t>National Context (</a:t>
            </a:r>
            <a:r>
              <a:rPr lang="en-GB" dirty="0" err="1"/>
              <a:t>Contd</a:t>
            </a:r>
            <a:r>
              <a:rPr lang="en-GB" dirty="0"/>
              <a:t>).</a:t>
            </a:r>
          </a:p>
        </p:txBody>
      </p:sp>
      <p:sp>
        <p:nvSpPr>
          <p:cNvPr id="16" name="Isosceles Triangle 15">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8" name="Straight Connector 17">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6A0EB0F7-054C-42BB-8B74-773DB2F6062D}"/>
              </a:ext>
            </a:extLst>
          </p:cNvPr>
          <p:cNvSpPr>
            <a:spLocks noGrp="1"/>
          </p:cNvSpPr>
          <p:nvPr>
            <p:ph idx="1"/>
          </p:nvPr>
        </p:nvSpPr>
        <p:spPr>
          <a:xfrm>
            <a:off x="4978918" y="1109145"/>
            <a:ext cx="6341016" cy="4603900"/>
          </a:xfrm>
        </p:spPr>
        <p:txBody>
          <a:bodyPr anchor="ctr">
            <a:normAutofit/>
          </a:bodyPr>
          <a:lstStyle/>
          <a:p>
            <a:pPr>
              <a:lnSpc>
                <a:spcPct val="90000"/>
              </a:lnSpc>
            </a:pPr>
            <a:r>
              <a:rPr lang="en-US" sz="1500" dirty="0"/>
              <a:t>The Children and Families Measure (Wales) 2010 places a duty on local authorities. </a:t>
            </a:r>
          </a:p>
          <a:p>
            <a:pPr>
              <a:lnSpc>
                <a:spcPct val="90000"/>
              </a:lnSpc>
            </a:pPr>
            <a:endParaRPr lang="en-US" sz="1500" dirty="0"/>
          </a:p>
          <a:p>
            <a:pPr>
              <a:lnSpc>
                <a:spcPct val="90000"/>
              </a:lnSpc>
            </a:pPr>
            <a:r>
              <a:rPr lang="en-US" sz="1500" dirty="0"/>
              <a:t>Local Authorities must promote and facilitate participation by children and young people</a:t>
            </a:r>
          </a:p>
          <a:p>
            <a:pPr>
              <a:lnSpc>
                <a:spcPct val="90000"/>
              </a:lnSpc>
            </a:pPr>
            <a:endParaRPr lang="en-US" sz="1500" dirty="0"/>
          </a:p>
          <a:p>
            <a:pPr>
              <a:lnSpc>
                <a:spcPct val="90000"/>
              </a:lnSpc>
            </a:pPr>
            <a:r>
              <a:rPr lang="en-US" sz="1500" dirty="0"/>
              <a:t>The Rights of Children and Young Persons (Wales) Measure 2011</a:t>
            </a:r>
          </a:p>
          <a:p>
            <a:pPr>
              <a:lnSpc>
                <a:spcPct val="90000"/>
              </a:lnSpc>
            </a:pPr>
            <a:endParaRPr lang="en-US" sz="1500" dirty="0"/>
          </a:p>
          <a:p>
            <a:pPr>
              <a:lnSpc>
                <a:spcPct val="90000"/>
              </a:lnSpc>
            </a:pPr>
            <a:r>
              <a:rPr lang="en-US" sz="1500" dirty="0"/>
              <a:t>Duty upon Welsh Ministers to have due regard to the rights in the UNCRC</a:t>
            </a:r>
          </a:p>
          <a:p>
            <a:pPr>
              <a:lnSpc>
                <a:spcPct val="90000"/>
              </a:lnSpc>
            </a:pPr>
            <a:endParaRPr lang="en-US" sz="1500" dirty="0"/>
          </a:p>
          <a:p>
            <a:pPr>
              <a:lnSpc>
                <a:spcPct val="90000"/>
              </a:lnSpc>
            </a:pPr>
            <a:r>
              <a:rPr lang="en-US" sz="1500" dirty="0"/>
              <a:t>The Wellbeing of Future Generations (Wales) Act 2015 </a:t>
            </a:r>
          </a:p>
          <a:p>
            <a:pPr>
              <a:lnSpc>
                <a:spcPct val="90000"/>
              </a:lnSpc>
            </a:pPr>
            <a:endParaRPr lang="en-US" sz="1500" dirty="0"/>
          </a:p>
          <a:p>
            <a:pPr marL="0" indent="0">
              <a:lnSpc>
                <a:spcPct val="90000"/>
              </a:lnSpc>
              <a:buNone/>
            </a:pPr>
            <a:endParaRPr lang="en-GB" sz="1500" dirty="0"/>
          </a:p>
        </p:txBody>
      </p:sp>
      <p:sp>
        <p:nvSpPr>
          <p:cNvPr id="20" name="Isosceles Triangle 1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79854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8AF31-A9E8-49EF-8C7F-BB3CC3281331}"/>
              </a:ext>
            </a:extLst>
          </p:cNvPr>
          <p:cNvSpPr>
            <a:spLocks noGrp="1"/>
          </p:cNvSpPr>
          <p:nvPr>
            <p:ph type="title"/>
          </p:nvPr>
        </p:nvSpPr>
        <p:spPr>
          <a:xfrm>
            <a:off x="676746" y="609600"/>
            <a:ext cx="3729076" cy="1320800"/>
          </a:xfrm>
        </p:spPr>
        <p:txBody>
          <a:bodyPr anchor="ctr">
            <a:normAutofit/>
          </a:bodyPr>
          <a:lstStyle/>
          <a:p>
            <a:r>
              <a:rPr lang="en-GB"/>
              <a:t>Local Context.</a:t>
            </a:r>
            <a:endParaRPr lang="en-GB" dirty="0"/>
          </a:p>
        </p:txBody>
      </p:sp>
      <p:sp>
        <p:nvSpPr>
          <p:cNvPr id="9" name="Content Placeholder 8">
            <a:extLst>
              <a:ext uri="{FF2B5EF4-FFF2-40B4-BE49-F238E27FC236}">
                <a16:creationId xmlns:a16="http://schemas.microsoft.com/office/drawing/2014/main" id="{F3E06752-6C88-41B4-BC17-F8FA2766C383}"/>
              </a:ext>
            </a:extLst>
          </p:cNvPr>
          <p:cNvSpPr>
            <a:spLocks noGrp="1"/>
          </p:cNvSpPr>
          <p:nvPr>
            <p:ph idx="1"/>
          </p:nvPr>
        </p:nvSpPr>
        <p:spPr>
          <a:xfrm>
            <a:off x="685167" y="2160589"/>
            <a:ext cx="3720916" cy="3560733"/>
          </a:xfrm>
        </p:spPr>
        <p:txBody>
          <a:bodyPr>
            <a:normAutofit/>
          </a:bodyPr>
          <a:lstStyle/>
          <a:p>
            <a:r>
              <a:rPr lang="en-US" dirty="0"/>
              <a:t>“to embed a culture of participation across the County, by positively engaging with children and young people and ensuring that children and young people know how to be involved in the decisions that affect their lives and futures” </a:t>
            </a:r>
          </a:p>
          <a:p>
            <a:endParaRPr lang="en-US" dirty="0"/>
          </a:p>
        </p:txBody>
      </p:sp>
      <p:pic>
        <p:nvPicPr>
          <p:cNvPr id="7" name="Content Placeholder 3">
            <a:extLst>
              <a:ext uri="{FF2B5EF4-FFF2-40B4-BE49-F238E27FC236}">
                <a16:creationId xmlns:a16="http://schemas.microsoft.com/office/drawing/2014/main" id="{69944EE7-0A74-43BD-97CF-BB8A83F6D934}"/>
              </a:ext>
            </a:extLst>
          </p:cNvPr>
          <p:cNvPicPr>
            <a:picLocks noChangeAspect="1"/>
          </p:cNvPicPr>
          <p:nvPr/>
        </p:nvPicPr>
        <p:blipFill rotWithShape="1">
          <a:blip r:embed="rId2"/>
          <a:srcRect t="7907" r="-2" b="-2"/>
          <a:stretch/>
        </p:blipFill>
        <p:spPr>
          <a:xfrm>
            <a:off x="4654035" y="1184491"/>
            <a:ext cx="4602747" cy="3984486"/>
          </a:xfrm>
          <a:prstGeom prst="rect">
            <a:avLst/>
          </a:prstGeom>
        </p:spPr>
      </p:pic>
    </p:spTree>
    <p:extLst>
      <p:ext uri="{BB962C8B-B14F-4D97-AF65-F5344CB8AC3E}">
        <p14:creationId xmlns:p14="http://schemas.microsoft.com/office/powerpoint/2010/main" val="3087871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9B76A69-9048-4F45-BE8A-AEA40F0502B4}"/>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In Practice.</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EF0BA2-2D7D-46F3-BD21-9601C442582C}"/>
              </a:ext>
            </a:extLst>
          </p:cNvPr>
          <p:cNvGraphicFramePr>
            <a:graphicFrameLocks noGrp="1"/>
          </p:cNvGraphicFramePr>
          <p:nvPr>
            <p:ph idx="1"/>
            <p:extLst>
              <p:ext uri="{D42A27DB-BD31-4B8C-83A1-F6EECF244321}">
                <p14:modId xmlns:p14="http://schemas.microsoft.com/office/powerpoint/2010/main" val="275348315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6545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9ED8F6-AE6A-400F-A912-9121F8130F17}"/>
              </a:ext>
            </a:extLst>
          </p:cNvPr>
          <p:cNvSpPr>
            <a:spLocks noGrp="1"/>
          </p:cNvSpPr>
          <p:nvPr>
            <p:ph type="title"/>
          </p:nvPr>
        </p:nvSpPr>
        <p:spPr/>
        <p:txBody>
          <a:bodyPr>
            <a:normAutofit fontScale="90000"/>
          </a:bodyPr>
          <a:lstStyle/>
          <a:p>
            <a:r>
              <a:rPr lang="en-GB" dirty="0"/>
              <a:t>Force Field Analysis.</a:t>
            </a:r>
            <a:br>
              <a:rPr lang="en-GB" dirty="0"/>
            </a:br>
            <a:br>
              <a:rPr lang="en-GB" dirty="0"/>
            </a:br>
            <a:r>
              <a:rPr lang="en-GB" sz="2000" dirty="0"/>
              <a:t>Forces for Change.								Forces Resisting Change.</a:t>
            </a:r>
          </a:p>
        </p:txBody>
      </p:sp>
      <p:sp>
        <p:nvSpPr>
          <p:cNvPr id="3" name="Content Placeholder 2">
            <a:extLst>
              <a:ext uri="{FF2B5EF4-FFF2-40B4-BE49-F238E27FC236}">
                <a16:creationId xmlns:a16="http://schemas.microsoft.com/office/drawing/2014/main" id="{3817F962-E8DE-4447-8B9D-CC9D8C09B481}"/>
              </a:ext>
            </a:extLst>
          </p:cNvPr>
          <p:cNvSpPr>
            <a:spLocks noGrp="1"/>
          </p:cNvSpPr>
          <p:nvPr>
            <p:ph sz="half" idx="1"/>
          </p:nvPr>
        </p:nvSpPr>
        <p:spPr>
          <a:xfrm>
            <a:off x="365760" y="2160589"/>
            <a:ext cx="4495609" cy="3880772"/>
          </a:xfrm>
        </p:spPr>
        <p:txBody>
          <a:bodyPr/>
          <a:lstStyle/>
          <a:p>
            <a:r>
              <a:rPr lang="en-US" dirty="0"/>
              <a:t>Encourage </a:t>
            </a:r>
            <a:r>
              <a:rPr lang="en-US" dirty="0" err="1"/>
              <a:t>organisations</a:t>
            </a:r>
            <a:r>
              <a:rPr lang="en-US" dirty="0"/>
              <a:t> and services to complete Self Evaluations of current practice.</a:t>
            </a:r>
          </a:p>
          <a:p>
            <a:r>
              <a:rPr lang="en-US" dirty="0"/>
              <a:t>Identify and challenge the barriers preventing progress.</a:t>
            </a:r>
          </a:p>
          <a:p>
            <a:r>
              <a:rPr lang="en-US" dirty="0"/>
              <a:t>Drive improvements in schools, </a:t>
            </a:r>
            <a:r>
              <a:rPr lang="en-US" dirty="0" err="1"/>
              <a:t>oraganisations</a:t>
            </a:r>
            <a:r>
              <a:rPr lang="en-US" dirty="0"/>
              <a:t> and services</a:t>
            </a:r>
          </a:p>
          <a:p>
            <a:r>
              <a:rPr lang="en-US" dirty="0"/>
              <a:t>Measure and improve the quality of the process of children and young people's participation and identifying gaps in practice. </a:t>
            </a:r>
          </a:p>
          <a:p>
            <a:pPr marL="0" indent="0">
              <a:buNone/>
            </a:pPr>
            <a:endParaRPr lang="en-US" dirty="0"/>
          </a:p>
        </p:txBody>
      </p:sp>
      <p:sp>
        <p:nvSpPr>
          <p:cNvPr id="6" name="Content Placeholder 5">
            <a:extLst>
              <a:ext uri="{FF2B5EF4-FFF2-40B4-BE49-F238E27FC236}">
                <a16:creationId xmlns:a16="http://schemas.microsoft.com/office/drawing/2014/main" id="{E08BA2C0-8BB3-4F4E-82B1-6B9442BAEA57}"/>
              </a:ext>
            </a:extLst>
          </p:cNvPr>
          <p:cNvSpPr>
            <a:spLocks noGrp="1"/>
          </p:cNvSpPr>
          <p:nvPr>
            <p:ph sz="half" idx="2"/>
          </p:nvPr>
        </p:nvSpPr>
        <p:spPr/>
        <p:txBody>
          <a:bodyPr/>
          <a:lstStyle/>
          <a:p>
            <a:r>
              <a:rPr lang="en-GB" dirty="0"/>
              <a:t>Organisations completing evaluations as a token gesture.</a:t>
            </a:r>
          </a:p>
          <a:p>
            <a:r>
              <a:rPr lang="en-GB" dirty="0"/>
              <a:t>Some are unable to see the value of a young persons perspective, especially if they have been through the justice system.</a:t>
            </a:r>
          </a:p>
          <a:p>
            <a:r>
              <a:rPr lang="en-GB" dirty="0"/>
              <a:t>They then will have lost their rights.</a:t>
            </a:r>
          </a:p>
          <a:p>
            <a:pPr marL="0" indent="0">
              <a:buNone/>
            </a:pPr>
            <a:endParaRPr lang="en-GB" dirty="0"/>
          </a:p>
        </p:txBody>
      </p:sp>
      <p:sp>
        <p:nvSpPr>
          <p:cNvPr id="10" name="Arrow: Right 9">
            <a:extLst>
              <a:ext uri="{FF2B5EF4-FFF2-40B4-BE49-F238E27FC236}">
                <a16:creationId xmlns:a16="http://schemas.microsoft.com/office/drawing/2014/main" id="{D1FF5D23-8608-422C-9D12-92F0D13DE886}"/>
              </a:ext>
            </a:extLst>
          </p:cNvPr>
          <p:cNvSpPr/>
          <p:nvPr/>
        </p:nvSpPr>
        <p:spPr>
          <a:xfrm>
            <a:off x="2802249" y="156086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B1C40429-5AEF-4C80-9DD9-29458E90EDCF}"/>
              </a:ext>
            </a:extLst>
          </p:cNvPr>
          <p:cNvSpPr/>
          <p:nvPr/>
        </p:nvSpPr>
        <p:spPr>
          <a:xfrm>
            <a:off x="5226756" y="1560863"/>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8621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3E55921-2403-4214-B14B-3A05FBCEBBBA}"/>
              </a:ext>
            </a:extLst>
          </p:cNvPr>
          <p:cNvSpPr>
            <a:spLocks noGrp="1"/>
          </p:cNvSpPr>
          <p:nvPr>
            <p:ph type="title"/>
          </p:nvPr>
        </p:nvSpPr>
        <p:spPr>
          <a:xfrm>
            <a:off x="677334" y="609600"/>
            <a:ext cx="8596668" cy="1320800"/>
          </a:xfrm>
        </p:spPr>
        <p:txBody>
          <a:bodyPr anchor="t">
            <a:normAutofit/>
          </a:bodyPr>
          <a:lstStyle/>
          <a:p>
            <a:r>
              <a:rPr lang="en-GB" dirty="0"/>
              <a:t>Proposed Change and the difference it would make!</a:t>
            </a:r>
          </a:p>
        </p:txBody>
      </p:sp>
      <p:sp>
        <p:nvSpPr>
          <p:cNvPr id="6" name="Content Placeholder 5">
            <a:extLst>
              <a:ext uri="{FF2B5EF4-FFF2-40B4-BE49-F238E27FC236}">
                <a16:creationId xmlns:a16="http://schemas.microsoft.com/office/drawing/2014/main" id="{FA366314-9BC2-48A2-B839-939F9616C843}"/>
              </a:ext>
            </a:extLst>
          </p:cNvPr>
          <p:cNvSpPr>
            <a:spLocks noGrp="1"/>
          </p:cNvSpPr>
          <p:nvPr>
            <p:ph idx="1"/>
          </p:nvPr>
        </p:nvSpPr>
        <p:spPr>
          <a:xfrm>
            <a:off x="677334" y="2160589"/>
            <a:ext cx="3957349" cy="3749323"/>
          </a:xfrm>
        </p:spPr>
        <p:txBody>
          <a:bodyPr>
            <a:normAutofit/>
          </a:bodyPr>
          <a:lstStyle/>
          <a:p>
            <a:pPr>
              <a:lnSpc>
                <a:spcPct val="90000"/>
              </a:lnSpc>
            </a:pPr>
            <a:r>
              <a:rPr lang="en-US" sz="1400" dirty="0"/>
              <a:t>Improving young people’s life skills and confidence</a:t>
            </a:r>
          </a:p>
          <a:p>
            <a:pPr>
              <a:lnSpc>
                <a:spcPct val="90000"/>
              </a:lnSpc>
            </a:pPr>
            <a:r>
              <a:rPr lang="en-US" sz="1400" dirty="0"/>
              <a:t>Improve the quality of life in their communities </a:t>
            </a:r>
          </a:p>
          <a:p>
            <a:pPr>
              <a:lnSpc>
                <a:spcPct val="90000"/>
              </a:lnSpc>
            </a:pPr>
            <a:r>
              <a:rPr lang="en-US" sz="1400" dirty="0"/>
              <a:t>Improves attendance, attainment and behavior</a:t>
            </a:r>
          </a:p>
          <a:p>
            <a:pPr>
              <a:lnSpc>
                <a:spcPct val="90000"/>
              </a:lnSpc>
            </a:pPr>
            <a:r>
              <a:rPr lang="en-US" sz="1400" dirty="0"/>
              <a:t>Changing how young people are perceived</a:t>
            </a:r>
          </a:p>
          <a:p>
            <a:pPr>
              <a:lnSpc>
                <a:spcPct val="90000"/>
              </a:lnSpc>
            </a:pPr>
            <a:r>
              <a:rPr lang="en-US" sz="1400" dirty="0"/>
              <a:t>Can lead to better decisions</a:t>
            </a:r>
          </a:p>
          <a:p>
            <a:pPr>
              <a:lnSpc>
                <a:spcPct val="90000"/>
              </a:lnSpc>
            </a:pPr>
            <a:r>
              <a:rPr lang="en-US" sz="1400" dirty="0"/>
              <a:t>Promote working with others and working together</a:t>
            </a:r>
          </a:p>
          <a:p>
            <a:pPr marL="0" indent="0">
              <a:lnSpc>
                <a:spcPct val="90000"/>
              </a:lnSpc>
              <a:buNone/>
            </a:pPr>
            <a:endParaRPr lang="en-US" sz="1400" dirty="0"/>
          </a:p>
          <a:p>
            <a:pPr marL="0" indent="0">
              <a:lnSpc>
                <a:spcPct val="90000"/>
              </a:lnSpc>
              <a:buNone/>
            </a:pPr>
            <a:r>
              <a:rPr lang="en-US" sz="1400" b="1" dirty="0"/>
              <a:t>But… who is benefiting? Are services really giving opportunities for all children and young people to participate meaningfully? </a:t>
            </a:r>
          </a:p>
          <a:p>
            <a:pPr marL="0" indent="0">
              <a:lnSpc>
                <a:spcPct val="90000"/>
              </a:lnSpc>
              <a:buNone/>
            </a:pPr>
            <a:endParaRPr lang="en-US" sz="1400" dirty="0"/>
          </a:p>
          <a:p>
            <a:pPr>
              <a:lnSpc>
                <a:spcPct val="90000"/>
              </a:lnSpc>
            </a:pPr>
            <a:endParaRPr lang="en-US" sz="1400" dirty="0"/>
          </a:p>
          <a:p>
            <a:pPr>
              <a:lnSpc>
                <a:spcPct val="90000"/>
              </a:lnSpc>
            </a:pPr>
            <a:endParaRPr lang="en-GB" sz="1400" dirty="0"/>
          </a:p>
        </p:txBody>
      </p:sp>
      <p:pic>
        <p:nvPicPr>
          <p:cNvPr id="30" name="Graphic 29" descr="Group">
            <a:extLst>
              <a:ext uri="{FF2B5EF4-FFF2-40B4-BE49-F238E27FC236}">
                <a16:creationId xmlns:a16="http://schemas.microsoft.com/office/drawing/2014/main" id="{8D62EE52-F3C7-41E0-86EF-313217AE1A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14341" y="2159331"/>
            <a:ext cx="3750581" cy="3750581"/>
          </a:xfrm>
          <a:prstGeom prst="rect">
            <a:avLst/>
          </a:prstGeom>
        </p:spPr>
      </p:pic>
    </p:spTree>
    <p:extLst>
      <p:ext uri="{BB962C8B-B14F-4D97-AF65-F5344CB8AC3E}">
        <p14:creationId xmlns:p14="http://schemas.microsoft.com/office/powerpoint/2010/main" val="4219653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2EA6035-3871-48C0-B217-40AF509A49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Participation Ladder.</a:t>
            </a:r>
          </a:p>
        </p:txBody>
      </p:sp>
      <p:sp>
        <p:nvSpPr>
          <p:cNvPr id="21" name="Isosceles Triangle 20">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descr="A screenshot of a cell phone&#10;&#10;Description automatically generated">
            <a:extLst>
              <a:ext uri="{FF2B5EF4-FFF2-40B4-BE49-F238E27FC236}">
                <a16:creationId xmlns:a16="http://schemas.microsoft.com/office/drawing/2014/main" id="{39F3D63C-1280-43A6-B74F-8B633F47CBB4}"/>
              </a:ext>
            </a:extLst>
          </p:cNvPr>
          <p:cNvPicPr>
            <a:picLocks noGrp="1" noChangeAspect="1"/>
          </p:cNvPicPr>
          <p:nvPr>
            <p:ph idx="1"/>
          </p:nvPr>
        </p:nvPicPr>
        <p:blipFill>
          <a:blip r:embed="rId2"/>
          <a:stretch>
            <a:fillRect/>
          </a:stretch>
        </p:blipFill>
        <p:spPr>
          <a:xfrm>
            <a:off x="888603" y="1541259"/>
            <a:ext cx="4887354" cy="3775481"/>
          </a:xfrm>
          <a:prstGeom prst="rect">
            <a:avLst/>
          </a:prstGeom>
        </p:spPr>
      </p:pic>
    </p:spTree>
    <p:extLst>
      <p:ext uri="{BB962C8B-B14F-4D97-AF65-F5344CB8AC3E}">
        <p14:creationId xmlns:p14="http://schemas.microsoft.com/office/powerpoint/2010/main" val="2095260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D6A4485-79B1-4138-AADE-4761CBD7C475}"/>
              </a:ext>
            </a:extLst>
          </p:cNvPr>
          <p:cNvSpPr>
            <a:spLocks noGrp="1"/>
          </p:cNvSpPr>
          <p:nvPr>
            <p:ph type="title"/>
          </p:nvPr>
        </p:nvSpPr>
        <p:spPr>
          <a:xfrm>
            <a:off x="652481" y="1382486"/>
            <a:ext cx="3547581" cy="4093028"/>
          </a:xfrm>
        </p:spPr>
        <p:txBody>
          <a:bodyPr anchor="ctr">
            <a:normAutofit/>
          </a:bodyPr>
          <a:lstStyle/>
          <a:p>
            <a:r>
              <a:rPr lang="en-GB" sz="4400" dirty="0">
                <a:solidFill>
                  <a:schemeClr val="accent1">
                    <a:lumMod val="75000"/>
                  </a:schemeClr>
                </a:solidFill>
              </a:rPr>
              <a:t>National Standards.</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980119-065C-45CD-8865-4FF5970ACCC2}"/>
              </a:ext>
            </a:extLst>
          </p:cNvPr>
          <p:cNvGraphicFramePr>
            <a:graphicFrameLocks noGrp="1"/>
          </p:cNvGraphicFramePr>
          <p:nvPr>
            <p:ph idx="1"/>
            <p:extLst>
              <p:ext uri="{D42A27DB-BD31-4B8C-83A1-F6EECF244321}">
                <p14:modId xmlns:p14="http://schemas.microsoft.com/office/powerpoint/2010/main" val="111561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913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42500A-9E3A-4213-8A72-D11E58B71C9B}"/>
              </a:ext>
            </a:extLst>
          </p:cNvPr>
          <p:cNvPicPr>
            <a:picLocks noChangeAspect="1"/>
          </p:cNvPicPr>
          <p:nvPr/>
        </p:nvPicPr>
        <p:blipFill>
          <a:blip r:embed="rId2"/>
          <a:stretch>
            <a:fillRect/>
          </a:stretch>
        </p:blipFill>
        <p:spPr>
          <a:xfrm>
            <a:off x="464234" y="435604"/>
            <a:ext cx="9369083" cy="5986791"/>
          </a:xfrm>
          <a:prstGeom prst="rect">
            <a:avLst/>
          </a:prstGeom>
        </p:spPr>
      </p:pic>
    </p:spTree>
    <p:extLst>
      <p:ext uri="{BB962C8B-B14F-4D97-AF65-F5344CB8AC3E}">
        <p14:creationId xmlns:p14="http://schemas.microsoft.com/office/powerpoint/2010/main" val="2729517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B47A41-F71F-46D2-9A86-DEC2376371AC}"/>
              </a:ext>
            </a:extLst>
          </p:cNvPr>
          <p:cNvSpPr/>
          <p:nvPr/>
        </p:nvSpPr>
        <p:spPr>
          <a:xfrm>
            <a:off x="338667" y="835378"/>
            <a:ext cx="9290755" cy="5355312"/>
          </a:xfrm>
          <a:prstGeom prst="rect">
            <a:avLst/>
          </a:prstGeom>
        </p:spPr>
        <p:txBody>
          <a:bodyPr wrap="square">
            <a:spAutoFit/>
          </a:bodyPr>
          <a:lstStyle/>
          <a:p>
            <a:r>
              <a:rPr lang="en-US" dirty="0"/>
              <a:t>Reference List.</a:t>
            </a:r>
          </a:p>
          <a:p>
            <a:endParaRPr lang="en-US" dirty="0"/>
          </a:p>
          <a:p>
            <a:r>
              <a:rPr lang="en-US" dirty="0"/>
              <a:t>Children in Wales (2019) Retrieved 29 March 2019 from http://www.childreninwales.org.uk/our-work/participation/participation-standards/</a:t>
            </a:r>
          </a:p>
          <a:p>
            <a:endParaRPr lang="en-US" dirty="0"/>
          </a:p>
          <a:p>
            <a:r>
              <a:rPr lang="en-US" dirty="0"/>
              <a:t>Lundy, L., 2007. ‘</a:t>
            </a:r>
            <a:r>
              <a:rPr lang="en-US" dirty="0" err="1"/>
              <a:t>Voice’is</a:t>
            </a:r>
            <a:r>
              <a:rPr lang="en-US" dirty="0"/>
              <a:t> not enough: </a:t>
            </a:r>
            <a:r>
              <a:rPr lang="en-US" dirty="0" err="1"/>
              <a:t>conceptualising</a:t>
            </a:r>
            <a:r>
              <a:rPr lang="en-US" dirty="0"/>
              <a:t> Article 12 of the United Nations Convention on the Rights of the Child. British educational research journal, 33(6), pp.927-942.</a:t>
            </a:r>
          </a:p>
          <a:p>
            <a:endParaRPr lang="en-US" dirty="0"/>
          </a:p>
          <a:p>
            <a:r>
              <a:rPr lang="en-US" dirty="0"/>
              <a:t>Malone, K. and Hartung, C., 2010. Challenges of participatory practice with children. A handbook of children and young people’s participation: Perspectives from theory and practice, pp.24-38.</a:t>
            </a:r>
          </a:p>
          <a:p>
            <a:endParaRPr lang="en-US" dirty="0"/>
          </a:p>
          <a:p>
            <a:r>
              <a:rPr lang="en-US" dirty="0"/>
              <a:t>Rights of Children and Young Persons (Wales) Measure 2011 Retrieved 29 March 2019 from http://www.assembly.wales/en/bus-home</a:t>
            </a:r>
          </a:p>
          <a:p>
            <a:endParaRPr lang="en-US" dirty="0"/>
          </a:p>
          <a:p>
            <a:r>
              <a:rPr lang="en-US" dirty="0" err="1"/>
              <a:t>Unicef</a:t>
            </a:r>
            <a:r>
              <a:rPr lang="en-US" dirty="0"/>
              <a:t>, 1989. Convention on the Rights of the Child.</a:t>
            </a:r>
          </a:p>
          <a:p>
            <a:endParaRPr lang="en-US" dirty="0"/>
          </a:p>
          <a:p>
            <a:r>
              <a:rPr lang="en-US" dirty="0"/>
              <a:t>Welsh Government, 2015. Well-being of future generations (Wales) act 2015.</a:t>
            </a:r>
          </a:p>
        </p:txBody>
      </p:sp>
    </p:spTree>
    <p:extLst>
      <p:ext uri="{BB962C8B-B14F-4D97-AF65-F5344CB8AC3E}">
        <p14:creationId xmlns:p14="http://schemas.microsoft.com/office/powerpoint/2010/main" val="42501240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68</TotalTime>
  <Words>792</Words>
  <Application>Microsoft Office PowerPoint</Application>
  <PresentationFormat>Widescreen</PresentationFormat>
  <Paragraphs>80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Trebuchet MS</vt:lpstr>
      <vt:lpstr>Wingdings 3</vt:lpstr>
      <vt:lpstr>Facet</vt:lpstr>
      <vt:lpstr>PowerPoint Presentation</vt:lpstr>
      <vt:lpstr>PARTICIPATION – a definition  It is important that everyone has a clear and shared understanding of what is meant by participation and its place in everyday activities with children and young people.</vt:lpstr>
      <vt:lpstr>Participation is about providing choices and opportunities for children and young people to have an input into decisions that affect their lives. It is about talking, listening to and hearing children and young people and encouraging and supporting them to contribute. Then we have to act on these views and ideas whilst being open, honest and realistic with children and young people on the levels of involvement that they can have.</vt:lpstr>
      <vt:lpstr>Embedding Participation  To develop a culture of participation in an organisation.  It is essential that departments, service managers and staff who provide a service to children and young people understand what participation is and the importance of involving children and young people in decisions.  In order for participation to be effective in any service, it requires commitment from senior managers and staff at all levels. It is a statutory requirement (under the Well Being of Future Generations Act 2015) that all Local Authorities adopt the National Participation Standards for Children and Young People.</vt:lpstr>
      <vt:lpstr>INTERNATIONAL CONTEXT.</vt:lpstr>
      <vt:lpstr>UNCRC - United Nations Convention On The Rights Of The Child   </vt:lpstr>
      <vt:lpstr>ARTICLE  12.</vt:lpstr>
      <vt:lpstr>National Context.</vt:lpstr>
      <vt:lpstr>National Context (Contd).</vt:lpstr>
      <vt:lpstr>Local Context.</vt:lpstr>
      <vt:lpstr>In Practice.</vt:lpstr>
      <vt:lpstr>Force Field Analysis.  Forces for Change.        Forces Resisting Change.</vt:lpstr>
      <vt:lpstr>Proposed Change and the difference it would make!</vt:lpstr>
      <vt:lpstr>Participation Ladder.</vt:lpstr>
      <vt:lpstr>National Standards.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Hally</dc:creator>
  <cp:lastModifiedBy>Hally</cp:lastModifiedBy>
  <cp:revision>4</cp:revision>
  <dcterms:created xsi:type="dcterms:W3CDTF">2019-03-29T21:08:42Z</dcterms:created>
  <dcterms:modified xsi:type="dcterms:W3CDTF">2019-03-29T22:16:44Z</dcterms:modified>
</cp:coreProperties>
</file>