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6999FAF-0CE6-4EFE-9A80-597C6A63A2B2}" v="12" dt="2025-10-21T08:43:45.7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ryl Bowen" userId="0e33c516-b54b-4571-b07e-cdbdabee1070" providerId="ADAL" clId="{E93A19C6-A854-4DD2-A544-88D946810F25}"/>
    <pc:docChg chg="addSld delSld modSld">
      <pc:chgData name="Meryl Bowen" userId="0e33c516-b54b-4571-b07e-cdbdabee1070" providerId="ADAL" clId="{E93A19C6-A854-4DD2-A544-88D946810F25}" dt="2025-10-21T08:44:06.238" v="42" actId="20577"/>
      <pc:docMkLst>
        <pc:docMk/>
      </pc:docMkLst>
      <pc:sldChg chg="addSp modSp mod">
        <pc:chgData name="Meryl Bowen" userId="0e33c516-b54b-4571-b07e-cdbdabee1070" providerId="ADAL" clId="{E93A19C6-A854-4DD2-A544-88D946810F25}" dt="2025-10-21T08:44:06.238" v="42" actId="20577"/>
        <pc:sldMkLst>
          <pc:docMk/>
          <pc:sldMk cId="1736688170" sldId="256"/>
        </pc:sldMkLst>
        <pc:spChg chg="add mod">
          <ac:chgData name="Meryl Bowen" userId="0e33c516-b54b-4571-b07e-cdbdabee1070" providerId="ADAL" clId="{E93A19C6-A854-4DD2-A544-88D946810F25}" dt="2025-10-21T08:43:06.779" v="20" actId="20577"/>
          <ac:spMkLst>
            <pc:docMk/>
            <pc:sldMk cId="1736688170" sldId="256"/>
            <ac:spMk id="2" creationId="{E0B7BDCE-B3FA-0BB8-3BE7-802A096CBDC7}"/>
          </ac:spMkLst>
        </pc:spChg>
        <pc:spChg chg="add mod">
          <ac:chgData name="Meryl Bowen" userId="0e33c516-b54b-4571-b07e-cdbdabee1070" providerId="ADAL" clId="{E93A19C6-A854-4DD2-A544-88D946810F25}" dt="2025-10-21T08:44:06.238" v="42" actId="20577"/>
          <ac:spMkLst>
            <pc:docMk/>
            <pc:sldMk cId="1736688170" sldId="256"/>
            <ac:spMk id="3" creationId="{9A0C98F4-1F95-D10E-25F2-AF249B859FC8}"/>
          </ac:spMkLst>
        </pc:spChg>
      </pc:sldChg>
      <pc:sldChg chg="addSp modSp add mod">
        <pc:chgData name="Meryl Bowen" userId="0e33c516-b54b-4571-b07e-cdbdabee1070" providerId="ADAL" clId="{E93A19C6-A854-4DD2-A544-88D946810F25}" dt="2025-10-21T08:42:56.739" v="17" actId="20577"/>
        <pc:sldMkLst>
          <pc:docMk/>
          <pc:sldMk cId="1789342820" sldId="257"/>
        </pc:sldMkLst>
        <pc:spChg chg="add mod">
          <ac:chgData name="Meryl Bowen" userId="0e33c516-b54b-4571-b07e-cdbdabee1070" providerId="ADAL" clId="{E93A19C6-A854-4DD2-A544-88D946810F25}" dt="2025-10-21T08:42:47.479" v="13" actId="20577"/>
          <ac:spMkLst>
            <pc:docMk/>
            <pc:sldMk cId="1789342820" sldId="257"/>
            <ac:spMk id="2" creationId="{E9CBB3B6-8B60-60E3-BB9E-82C1705711CC}"/>
          </ac:spMkLst>
        </pc:spChg>
        <pc:spChg chg="add mod">
          <ac:chgData name="Meryl Bowen" userId="0e33c516-b54b-4571-b07e-cdbdabee1070" providerId="ADAL" clId="{E93A19C6-A854-4DD2-A544-88D946810F25}" dt="2025-10-21T08:42:56.739" v="17" actId="20577"/>
          <ac:spMkLst>
            <pc:docMk/>
            <pc:sldMk cId="1789342820" sldId="257"/>
            <ac:spMk id="3" creationId="{69A0C2C1-459A-10D9-CC52-8284067A2014}"/>
          </ac:spMkLst>
        </pc:spChg>
      </pc:sldChg>
      <pc:sldChg chg="addSp modSp add mod">
        <pc:chgData name="Meryl Bowen" userId="0e33c516-b54b-4571-b07e-cdbdabee1070" providerId="ADAL" clId="{E93A19C6-A854-4DD2-A544-88D946810F25}" dt="2025-10-21T08:43:33.099" v="31" actId="20577"/>
        <pc:sldMkLst>
          <pc:docMk/>
          <pc:sldMk cId="1714720630" sldId="258"/>
        </pc:sldMkLst>
        <pc:spChg chg="add mod">
          <ac:chgData name="Meryl Bowen" userId="0e33c516-b54b-4571-b07e-cdbdabee1070" providerId="ADAL" clId="{E93A19C6-A854-4DD2-A544-88D946810F25}" dt="2025-10-21T08:43:25.189" v="27" actId="20577"/>
          <ac:spMkLst>
            <pc:docMk/>
            <pc:sldMk cId="1714720630" sldId="258"/>
            <ac:spMk id="2" creationId="{52116081-5CCB-FFAA-5CB2-23A5C195CEB5}"/>
          </ac:spMkLst>
        </pc:spChg>
        <pc:spChg chg="add mod">
          <ac:chgData name="Meryl Bowen" userId="0e33c516-b54b-4571-b07e-cdbdabee1070" providerId="ADAL" clId="{E93A19C6-A854-4DD2-A544-88D946810F25}" dt="2025-10-21T08:43:33.099" v="31" actId="20577"/>
          <ac:spMkLst>
            <pc:docMk/>
            <pc:sldMk cId="1714720630" sldId="258"/>
            <ac:spMk id="3" creationId="{D0B8953E-4CCB-B6BA-AB21-F5956E7479CC}"/>
          </ac:spMkLst>
        </pc:spChg>
      </pc:sldChg>
      <pc:sldChg chg="addSp modSp add mod">
        <pc:chgData name="Meryl Bowen" userId="0e33c516-b54b-4571-b07e-cdbdabee1070" providerId="ADAL" clId="{E93A19C6-A854-4DD2-A544-88D946810F25}" dt="2025-10-21T08:42:39.649" v="10" actId="20577"/>
        <pc:sldMkLst>
          <pc:docMk/>
          <pc:sldMk cId="3055187474" sldId="259"/>
        </pc:sldMkLst>
        <pc:spChg chg="add mod">
          <ac:chgData name="Meryl Bowen" userId="0e33c516-b54b-4571-b07e-cdbdabee1070" providerId="ADAL" clId="{E93A19C6-A854-4DD2-A544-88D946810F25}" dt="2025-10-21T08:42:24.122" v="6" actId="113"/>
          <ac:spMkLst>
            <pc:docMk/>
            <pc:sldMk cId="3055187474" sldId="259"/>
            <ac:spMk id="2" creationId="{079D844F-5A93-A84B-2AA9-3629AB47772C}"/>
          </ac:spMkLst>
        </pc:spChg>
        <pc:spChg chg="add mod">
          <ac:chgData name="Meryl Bowen" userId="0e33c516-b54b-4571-b07e-cdbdabee1070" providerId="ADAL" clId="{E93A19C6-A854-4DD2-A544-88D946810F25}" dt="2025-10-21T08:42:39.649" v="10" actId="20577"/>
          <ac:spMkLst>
            <pc:docMk/>
            <pc:sldMk cId="3055187474" sldId="259"/>
            <ac:spMk id="3" creationId="{D992257D-A0A1-96D3-1011-DED3C4016FF5}"/>
          </ac:spMkLst>
        </pc:spChg>
      </pc:sldChg>
      <pc:sldChg chg="new del">
        <pc:chgData name="Meryl Bowen" userId="0e33c516-b54b-4571-b07e-cdbdabee1070" providerId="ADAL" clId="{E93A19C6-A854-4DD2-A544-88D946810F25}" dt="2025-10-21T08:43:40.020" v="33" actId="47"/>
        <pc:sldMkLst>
          <pc:docMk/>
          <pc:sldMk cId="1541939190" sldId="260"/>
        </pc:sldMkLst>
      </pc:sldChg>
      <pc:sldChg chg="modSp add mod">
        <pc:chgData name="Meryl Bowen" userId="0e33c516-b54b-4571-b07e-cdbdabee1070" providerId="ADAL" clId="{E93A19C6-A854-4DD2-A544-88D946810F25}" dt="2025-10-21T08:43:57.921" v="41" actId="20577"/>
        <pc:sldMkLst>
          <pc:docMk/>
          <pc:sldMk cId="3145393922" sldId="260"/>
        </pc:sldMkLst>
        <pc:spChg chg="mod">
          <ac:chgData name="Meryl Bowen" userId="0e33c516-b54b-4571-b07e-cdbdabee1070" providerId="ADAL" clId="{E93A19C6-A854-4DD2-A544-88D946810F25}" dt="2025-10-21T08:43:57.921" v="41" actId="20577"/>
          <ac:spMkLst>
            <pc:docMk/>
            <pc:sldMk cId="3145393922" sldId="260"/>
            <ac:spMk id="2" creationId="{B6BD13F0-CC53-149C-842D-3110377C4CD3}"/>
          </ac:spMkLst>
        </pc:spChg>
        <pc:spChg chg="mod">
          <ac:chgData name="Meryl Bowen" userId="0e33c516-b54b-4571-b07e-cdbdabee1070" providerId="ADAL" clId="{E93A19C6-A854-4DD2-A544-88D946810F25}" dt="2025-10-21T08:43:55.378" v="40" actId="14100"/>
          <ac:spMkLst>
            <pc:docMk/>
            <pc:sldMk cId="3145393922" sldId="260"/>
            <ac:spMk id="3" creationId="{89987580-3B39-4981-60E7-50FCB8B994E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C4BE9D8B-DB3A-03C5-D3A3-68A447E148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y-GB"/>
              <a:t>Cliciwch i olygu arddull teitl y Meistr</a:t>
            </a:r>
          </a:p>
        </p:txBody>
      </p:sp>
      <p:sp>
        <p:nvSpPr>
          <p:cNvPr id="3" name="Isdeitl 2">
            <a:extLst>
              <a:ext uri="{FF2B5EF4-FFF2-40B4-BE49-F238E27FC236}">
                <a16:creationId xmlns:a16="http://schemas.microsoft.com/office/drawing/2014/main" id="{F48B0BC2-2137-3B15-00E6-19B241946E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y-GB"/>
              <a:t>Cliciwch i olygu arddull is-deitl y Meistr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8FE80904-2009-97B1-3BE9-09A6AB117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CBCFA-A670-47D9-A0B7-1B01C53F1743}" type="datetimeFigureOut">
              <a:rPr lang="cy-GB" smtClean="0"/>
              <a:t>21/10/2025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0DE1F508-96EC-B8FD-04EB-8A84629C03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B84F6891-9551-0022-0762-7D5203FF22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E3C8B-545B-4BC3-B758-A245051FC4F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901615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58FEF1EE-1181-1FEF-8345-FD64FF4AC7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3B11FABD-E0BC-BFAB-85F9-D753237FA6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CF042CDE-CC1E-BEF9-1254-0A1F514074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CBCFA-A670-47D9-A0B7-1B01C53F1743}" type="datetimeFigureOut">
              <a:rPr lang="cy-GB" smtClean="0"/>
              <a:t>21/10/2025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BDAAA8DE-80B9-5F82-2815-153F1F2F95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FFA099C7-812F-BC5C-5FC9-BDB03F137D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E3C8B-545B-4BC3-B758-A245051FC4F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057514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A536B34E-C095-5A00-667C-A213704C0D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y-GB"/>
              <a:t>Cliciwch i olygu arddull teitl y Meistr</a:t>
            </a:r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8A20286C-7CEE-A0F9-532D-BB8DDEB01F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A496FC25-A8EA-2C1D-4858-3F7D6174E9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CBCFA-A670-47D9-A0B7-1B01C53F1743}" type="datetimeFigureOut">
              <a:rPr lang="cy-GB" smtClean="0"/>
              <a:t>21/10/2025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E77A02DC-927B-7A42-0DF1-C362D55EE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EAAF5463-D01C-65D7-8A21-707E7F3094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E3C8B-545B-4BC3-B758-A245051FC4F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330424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05A18994-B58E-6F4E-57C4-3F38A795B8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C26208C4-6581-F4CF-62ED-0B2CE558E4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C2FB239A-F6FF-755F-1E4E-AA09A82930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5" name="Dalfan Dyddiad 4">
            <a:extLst>
              <a:ext uri="{FF2B5EF4-FFF2-40B4-BE49-F238E27FC236}">
                <a16:creationId xmlns:a16="http://schemas.microsoft.com/office/drawing/2014/main" id="{594694DC-16F1-BCF9-2E86-A7A6C27D92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CBCFA-A670-47D9-A0B7-1B01C53F1743}" type="datetimeFigureOut">
              <a:rPr lang="cy-GB" smtClean="0"/>
              <a:t>21/10/2025</a:t>
            </a:fld>
            <a:endParaRPr lang="cy-GB"/>
          </a:p>
        </p:txBody>
      </p:sp>
      <p:sp>
        <p:nvSpPr>
          <p:cNvPr id="6" name="Dalfan Troedyn 5">
            <a:extLst>
              <a:ext uri="{FF2B5EF4-FFF2-40B4-BE49-F238E27FC236}">
                <a16:creationId xmlns:a16="http://schemas.microsoft.com/office/drawing/2014/main" id="{E7CB6B82-A448-ACC5-BA54-7BE8C32C87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Dalfan Rhif y Sleid 6">
            <a:extLst>
              <a:ext uri="{FF2B5EF4-FFF2-40B4-BE49-F238E27FC236}">
                <a16:creationId xmlns:a16="http://schemas.microsoft.com/office/drawing/2014/main" id="{7D4DF807-71A4-A0A0-9236-BC08257B77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E3C8B-545B-4BC3-B758-A245051FC4F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8671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669766CE-E3BC-E5FB-D1ED-43C14B4F4B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6CAF08F0-09AA-3BA3-8059-AFAD449762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62AEAE26-8EA5-1A95-283B-33FE63ED38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5" name="Dalfan Testun 4">
            <a:extLst>
              <a:ext uri="{FF2B5EF4-FFF2-40B4-BE49-F238E27FC236}">
                <a16:creationId xmlns:a16="http://schemas.microsoft.com/office/drawing/2014/main" id="{5AE68CE9-964A-235C-1228-EEBA5129C16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6" name="Dalfan Cynnwys 5">
            <a:extLst>
              <a:ext uri="{FF2B5EF4-FFF2-40B4-BE49-F238E27FC236}">
                <a16:creationId xmlns:a16="http://schemas.microsoft.com/office/drawing/2014/main" id="{19F20BC6-FAFD-53BE-3B3E-EBB13A3A7B6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7" name="Dalfan Dyddiad 6">
            <a:extLst>
              <a:ext uri="{FF2B5EF4-FFF2-40B4-BE49-F238E27FC236}">
                <a16:creationId xmlns:a16="http://schemas.microsoft.com/office/drawing/2014/main" id="{61D21F55-EBCC-6B8A-FCAF-B8B29CA244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CBCFA-A670-47D9-A0B7-1B01C53F1743}" type="datetimeFigureOut">
              <a:rPr lang="cy-GB" smtClean="0"/>
              <a:t>21/10/2025</a:t>
            </a:fld>
            <a:endParaRPr lang="cy-GB"/>
          </a:p>
        </p:txBody>
      </p:sp>
      <p:sp>
        <p:nvSpPr>
          <p:cNvPr id="8" name="Dalfan Troedyn 7">
            <a:extLst>
              <a:ext uri="{FF2B5EF4-FFF2-40B4-BE49-F238E27FC236}">
                <a16:creationId xmlns:a16="http://schemas.microsoft.com/office/drawing/2014/main" id="{3F100629-4ED8-0DA8-6FED-01C1719845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Dalfan Rhif y Sleid 8">
            <a:extLst>
              <a:ext uri="{FF2B5EF4-FFF2-40B4-BE49-F238E27FC236}">
                <a16:creationId xmlns:a16="http://schemas.microsoft.com/office/drawing/2014/main" id="{4F28C6BC-5BB9-C9F7-F6CD-49E369F6F7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E3C8B-545B-4BC3-B758-A245051FC4F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842060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C88688B7-B2D6-C2CD-343D-0417F7B2A1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Dyddiad 2">
            <a:extLst>
              <a:ext uri="{FF2B5EF4-FFF2-40B4-BE49-F238E27FC236}">
                <a16:creationId xmlns:a16="http://schemas.microsoft.com/office/drawing/2014/main" id="{EFE7FEA9-6972-0816-32C9-20F93565AB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CBCFA-A670-47D9-A0B7-1B01C53F1743}" type="datetimeFigureOut">
              <a:rPr lang="cy-GB" smtClean="0"/>
              <a:t>21/10/2025</a:t>
            </a:fld>
            <a:endParaRPr lang="cy-GB"/>
          </a:p>
        </p:txBody>
      </p:sp>
      <p:sp>
        <p:nvSpPr>
          <p:cNvPr id="4" name="Dalfan Troedyn 3">
            <a:extLst>
              <a:ext uri="{FF2B5EF4-FFF2-40B4-BE49-F238E27FC236}">
                <a16:creationId xmlns:a16="http://schemas.microsoft.com/office/drawing/2014/main" id="{5B24E470-5B6C-C52E-05DC-1958C61BFC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C6BEA2CB-17FE-0EC1-9A93-5D4CA12C99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E3C8B-545B-4BC3-B758-A245051FC4F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049047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yddiad 1">
            <a:extLst>
              <a:ext uri="{FF2B5EF4-FFF2-40B4-BE49-F238E27FC236}">
                <a16:creationId xmlns:a16="http://schemas.microsoft.com/office/drawing/2014/main" id="{471A1B00-8B22-ED9B-3AA9-C22C72228E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CBCFA-A670-47D9-A0B7-1B01C53F1743}" type="datetimeFigureOut">
              <a:rPr lang="cy-GB" smtClean="0"/>
              <a:t>21/10/2025</a:t>
            </a:fld>
            <a:endParaRPr lang="cy-GB"/>
          </a:p>
        </p:txBody>
      </p:sp>
      <p:sp>
        <p:nvSpPr>
          <p:cNvPr id="3" name="Dalfan Troedyn 2">
            <a:extLst>
              <a:ext uri="{FF2B5EF4-FFF2-40B4-BE49-F238E27FC236}">
                <a16:creationId xmlns:a16="http://schemas.microsoft.com/office/drawing/2014/main" id="{F1060613-26B6-E567-ACF4-63CD1D7BEE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Dalfan Rhif y Sleid 3">
            <a:extLst>
              <a:ext uri="{FF2B5EF4-FFF2-40B4-BE49-F238E27FC236}">
                <a16:creationId xmlns:a16="http://schemas.microsoft.com/office/drawing/2014/main" id="{8C74B633-54B1-F8E7-6946-D45D72B1CF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E3C8B-545B-4BC3-B758-A245051FC4F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924740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4B000ABF-F867-BB5D-E9FF-8475EAD554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y-GB"/>
              <a:t>Cliciwch i olygu arddull teitl y Meistr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AFA943BB-65D5-06D7-72BE-8043A0BAE4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Testun 3">
            <a:extLst>
              <a:ext uri="{FF2B5EF4-FFF2-40B4-BE49-F238E27FC236}">
                <a16:creationId xmlns:a16="http://schemas.microsoft.com/office/drawing/2014/main" id="{5ED8F980-D837-1ED6-17F5-0B73732B50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5" name="Dalfan Dyddiad 4">
            <a:extLst>
              <a:ext uri="{FF2B5EF4-FFF2-40B4-BE49-F238E27FC236}">
                <a16:creationId xmlns:a16="http://schemas.microsoft.com/office/drawing/2014/main" id="{761012DB-8789-F2A8-4204-981CC00EC5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CBCFA-A670-47D9-A0B7-1B01C53F1743}" type="datetimeFigureOut">
              <a:rPr lang="cy-GB" smtClean="0"/>
              <a:t>21/10/2025</a:t>
            </a:fld>
            <a:endParaRPr lang="cy-GB"/>
          </a:p>
        </p:txBody>
      </p:sp>
      <p:sp>
        <p:nvSpPr>
          <p:cNvPr id="6" name="Dalfan Troedyn 5">
            <a:extLst>
              <a:ext uri="{FF2B5EF4-FFF2-40B4-BE49-F238E27FC236}">
                <a16:creationId xmlns:a16="http://schemas.microsoft.com/office/drawing/2014/main" id="{35C9F391-3394-9B62-E34A-A844D3C209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Dalfan Rhif y Sleid 6">
            <a:extLst>
              <a:ext uri="{FF2B5EF4-FFF2-40B4-BE49-F238E27FC236}">
                <a16:creationId xmlns:a16="http://schemas.microsoft.com/office/drawing/2014/main" id="{B73C34A6-36B2-186D-27C1-62AE878ED4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E3C8B-545B-4BC3-B758-A245051FC4F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3241524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80B09166-482C-E4DE-9F45-E5EE2149E0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y-GB"/>
              <a:t>Cliciwch i olygu arddull teitl y Meistr</a:t>
            </a:r>
          </a:p>
        </p:txBody>
      </p:sp>
      <p:sp>
        <p:nvSpPr>
          <p:cNvPr id="3" name="Dalfan Llun 2">
            <a:extLst>
              <a:ext uri="{FF2B5EF4-FFF2-40B4-BE49-F238E27FC236}">
                <a16:creationId xmlns:a16="http://schemas.microsoft.com/office/drawing/2014/main" id="{565FCE21-F9C2-8A72-999B-90644CC9D4D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Dalfan Testun 3">
            <a:extLst>
              <a:ext uri="{FF2B5EF4-FFF2-40B4-BE49-F238E27FC236}">
                <a16:creationId xmlns:a16="http://schemas.microsoft.com/office/drawing/2014/main" id="{26013287-E6F7-711B-5BAE-48C4B73775B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5" name="Dalfan Dyddiad 4">
            <a:extLst>
              <a:ext uri="{FF2B5EF4-FFF2-40B4-BE49-F238E27FC236}">
                <a16:creationId xmlns:a16="http://schemas.microsoft.com/office/drawing/2014/main" id="{C7D8D92D-EC8C-18F4-15AF-D854E61E0E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CBCFA-A670-47D9-A0B7-1B01C53F1743}" type="datetimeFigureOut">
              <a:rPr lang="cy-GB" smtClean="0"/>
              <a:t>21/10/2025</a:t>
            </a:fld>
            <a:endParaRPr lang="cy-GB"/>
          </a:p>
        </p:txBody>
      </p:sp>
      <p:sp>
        <p:nvSpPr>
          <p:cNvPr id="6" name="Dalfan Troedyn 5">
            <a:extLst>
              <a:ext uri="{FF2B5EF4-FFF2-40B4-BE49-F238E27FC236}">
                <a16:creationId xmlns:a16="http://schemas.microsoft.com/office/drawing/2014/main" id="{9075C3E7-2D19-3E2E-6C55-1E1D7C6C29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Dalfan Rhif y Sleid 6">
            <a:extLst>
              <a:ext uri="{FF2B5EF4-FFF2-40B4-BE49-F238E27FC236}">
                <a16:creationId xmlns:a16="http://schemas.microsoft.com/office/drawing/2014/main" id="{6CD933E2-B5A3-6FB8-A314-9941B531AF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E3C8B-545B-4BC3-B758-A245051FC4F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910663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14ACA0FC-9152-36D3-1CEE-B2F9F16B27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Testun ar i fyny 2">
            <a:extLst>
              <a:ext uri="{FF2B5EF4-FFF2-40B4-BE49-F238E27FC236}">
                <a16:creationId xmlns:a16="http://schemas.microsoft.com/office/drawing/2014/main" id="{A98A3424-EB83-73EA-76CA-2288716D570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E0DC1380-1134-C3C3-E686-19391CC538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CBCFA-A670-47D9-A0B7-1B01C53F1743}" type="datetimeFigureOut">
              <a:rPr lang="cy-GB" smtClean="0"/>
              <a:t>21/10/2025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C96D1811-C794-2B80-20CB-E4662EBB77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468117A4-BD89-5B63-0D39-C885885446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E3C8B-545B-4BC3-B758-A245051FC4F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646340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>
            <a:extLst>
              <a:ext uri="{FF2B5EF4-FFF2-40B4-BE49-F238E27FC236}">
                <a16:creationId xmlns:a16="http://schemas.microsoft.com/office/drawing/2014/main" id="{967D75E6-0AE5-3DEB-AB06-4B8B2D52C05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Testun ar i fyny 2">
            <a:extLst>
              <a:ext uri="{FF2B5EF4-FFF2-40B4-BE49-F238E27FC236}">
                <a16:creationId xmlns:a16="http://schemas.microsoft.com/office/drawing/2014/main" id="{3EA1CCCD-D772-CB18-3483-B8494EC03B1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66B5121A-CC82-CBBA-C294-A627997D75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CBCFA-A670-47D9-A0B7-1B01C53F1743}" type="datetimeFigureOut">
              <a:rPr lang="cy-GB" smtClean="0"/>
              <a:t>21/10/2025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66A2A09A-607A-CAA5-23FF-F367474074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AA461766-A19B-6C6D-7952-A0B838952C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E3C8B-545B-4BC3-B758-A245051FC4F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216910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Teitl 1">
            <a:extLst>
              <a:ext uri="{FF2B5EF4-FFF2-40B4-BE49-F238E27FC236}">
                <a16:creationId xmlns:a16="http://schemas.microsoft.com/office/drawing/2014/main" id="{80775CC7-C281-F540-AC40-600902E7FC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4E20EBDE-0125-2FD4-2708-6FB74EB592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4E69405A-F2A5-FE42-821D-127CD6E555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1DCBCFA-A670-47D9-A0B7-1B01C53F1743}" type="datetimeFigureOut">
              <a:rPr lang="cy-GB" smtClean="0"/>
              <a:t>21/10/2025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312D41C0-0013-AE0B-22AF-47C96AD18E6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54267404-E9AE-285B-B460-5CA7845535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19E3C8B-545B-4BC3-B758-A245051FC4F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85924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riongl Ongl Sgwâr 3">
            <a:extLst>
              <a:ext uri="{FF2B5EF4-FFF2-40B4-BE49-F238E27FC236}">
                <a16:creationId xmlns:a16="http://schemas.microsoft.com/office/drawing/2014/main" id="{C49EF199-2DAB-798F-0596-7D238FE646D7}"/>
              </a:ext>
            </a:extLst>
          </p:cNvPr>
          <p:cNvSpPr/>
          <p:nvPr/>
        </p:nvSpPr>
        <p:spPr>
          <a:xfrm>
            <a:off x="1289154" y="1184223"/>
            <a:ext cx="4099810" cy="3889947"/>
          </a:xfrm>
          <a:prstGeom prst="rtTriangl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5" name="Triongl Ongl Sgwâr 4">
            <a:extLst>
              <a:ext uri="{FF2B5EF4-FFF2-40B4-BE49-F238E27FC236}">
                <a16:creationId xmlns:a16="http://schemas.microsoft.com/office/drawing/2014/main" id="{628360B4-69D9-B45C-A10B-265CDB4AE9A0}"/>
              </a:ext>
            </a:extLst>
          </p:cNvPr>
          <p:cNvSpPr/>
          <p:nvPr/>
        </p:nvSpPr>
        <p:spPr>
          <a:xfrm rot="10800000">
            <a:off x="1289154" y="1184223"/>
            <a:ext cx="4099810" cy="3889947"/>
          </a:xfrm>
          <a:prstGeom prst="rtTriangl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pic>
        <p:nvPicPr>
          <p:cNvPr id="7" name="Llun 6">
            <a:extLst>
              <a:ext uri="{FF2B5EF4-FFF2-40B4-BE49-F238E27FC236}">
                <a16:creationId xmlns:a16="http://schemas.microsoft.com/office/drawing/2014/main" id="{7A0D2ED5-C11A-8803-ACD3-F0A4D3E1F4E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165" t="30869" r="45798" b="27435"/>
          <a:stretch>
            <a:fillRect/>
          </a:stretch>
        </p:blipFill>
        <p:spPr>
          <a:xfrm>
            <a:off x="6001790" y="1069568"/>
            <a:ext cx="4527666" cy="4334465"/>
          </a:xfrm>
          <a:prstGeom prst="rect">
            <a:avLst/>
          </a:prstGeom>
        </p:spPr>
      </p:pic>
      <p:sp>
        <p:nvSpPr>
          <p:cNvPr id="2" name="Blwch Testun 1">
            <a:extLst>
              <a:ext uri="{FF2B5EF4-FFF2-40B4-BE49-F238E27FC236}">
                <a16:creationId xmlns:a16="http://schemas.microsoft.com/office/drawing/2014/main" id="{E0B7BDCE-B3FA-0BB8-3BE7-802A096CBDC7}"/>
              </a:ext>
            </a:extLst>
          </p:cNvPr>
          <p:cNvSpPr txBox="1"/>
          <p:nvPr/>
        </p:nvSpPr>
        <p:spPr>
          <a:xfrm>
            <a:off x="3624349" y="1485207"/>
            <a:ext cx="116932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8000" b="1" dirty="0"/>
              <a:t>5</a:t>
            </a:r>
          </a:p>
        </p:txBody>
      </p:sp>
      <p:sp>
        <p:nvSpPr>
          <p:cNvPr id="3" name="Blwch Testun 2">
            <a:extLst>
              <a:ext uri="{FF2B5EF4-FFF2-40B4-BE49-F238E27FC236}">
                <a16:creationId xmlns:a16="http://schemas.microsoft.com/office/drawing/2014/main" id="{9A0C98F4-1F95-D10E-25F2-AF249B859FC8}"/>
              </a:ext>
            </a:extLst>
          </p:cNvPr>
          <p:cNvSpPr txBox="1"/>
          <p:nvPr/>
        </p:nvSpPr>
        <p:spPr>
          <a:xfrm>
            <a:off x="9124603" y="1485207"/>
            <a:ext cx="116932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8000" b="1" dirty="0"/>
              <a:t>6.</a:t>
            </a:r>
          </a:p>
        </p:txBody>
      </p:sp>
    </p:spTree>
    <p:extLst>
      <p:ext uri="{BB962C8B-B14F-4D97-AF65-F5344CB8AC3E}">
        <p14:creationId xmlns:p14="http://schemas.microsoft.com/office/powerpoint/2010/main" val="17366881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1EC1FF-01E9-7850-E1D0-116DB4E367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riongl Ongl Sgwâr 3">
            <a:extLst>
              <a:ext uri="{FF2B5EF4-FFF2-40B4-BE49-F238E27FC236}">
                <a16:creationId xmlns:a16="http://schemas.microsoft.com/office/drawing/2014/main" id="{DED4B074-ACBD-23F8-A00F-2110B994FCC4}"/>
              </a:ext>
            </a:extLst>
          </p:cNvPr>
          <p:cNvSpPr/>
          <p:nvPr/>
        </p:nvSpPr>
        <p:spPr>
          <a:xfrm>
            <a:off x="1289154" y="1184223"/>
            <a:ext cx="4099810" cy="3889947"/>
          </a:xfrm>
          <a:prstGeom prst="rtTriangl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5" name="Triongl Ongl Sgwâr 4">
            <a:extLst>
              <a:ext uri="{FF2B5EF4-FFF2-40B4-BE49-F238E27FC236}">
                <a16:creationId xmlns:a16="http://schemas.microsoft.com/office/drawing/2014/main" id="{E0185C6A-F8AF-B9F5-1677-61A3E5C2F028}"/>
              </a:ext>
            </a:extLst>
          </p:cNvPr>
          <p:cNvSpPr/>
          <p:nvPr/>
        </p:nvSpPr>
        <p:spPr>
          <a:xfrm rot="10800000">
            <a:off x="1289154" y="1184223"/>
            <a:ext cx="4099810" cy="3889947"/>
          </a:xfrm>
          <a:prstGeom prst="rtTriangl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pic>
        <p:nvPicPr>
          <p:cNvPr id="7" name="Llun 6">
            <a:extLst>
              <a:ext uri="{FF2B5EF4-FFF2-40B4-BE49-F238E27FC236}">
                <a16:creationId xmlns:a16="http://schemas.microsoft.com/office/drawing/2014/main" id="{A06B6C49-56C5-475E-AB17-58F401364D5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165" t="30869" r="45798" b="27435"/>
          <a:stretch>
            <a:fillRect/>
          </a:stretch>
        </p:blipFill>
        <p:spPr>
          <a:xfrm>
            <a:off x="6001790" y="1069568"/>
            <a:ext cx="4527666" cy="4334465"/>
          </a:xfrm>
          <a:prstGeom prst="rect">
            <a:avLst/>
          </a:prstGeom>
        </p:spPr>
      </p:pic>
      <p:sp>
        <p:nvSpPr>
          <p:cNvPr id="2" name="Blwch Testun 1">
            <a:extLst>
              <a:ext uri="{FF2B5EF4-FFF2-40B4-BE49-F238E27FC236}">
                <a16:creationId xmlns:a16="http://schemas.microsoft.com/office/drawing/2014/main" id="{E9CBB3B6-8B60-60E3-BB9E-82C1705711CC}"/>
              </a:ext>
            </a:extLst>
          </p:cNvPr>
          <p:cNvSpPr txBox="1"/>
          <p:nvPr/>
        </p:nvSpPr>
        <p:spPr>
          <a:xfrm>
            <a:off x="3624349" y="1485207"/>
            <a:ext cx="116932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8000" b="1" dirty="0"/>
              <a:t>3</a:t>
            </a:r>
          </a:p>
        </p:txBody>
      </p:sp>
      <p:sp>
        <p:nvSpPr>
          <p:cNvPr id="3" name="Blwch Testun 2">
            <a:extLst>
              <a:ext uri="{FF2B5EF4-FFF2-40B4-BE49-F238E27FC236}">
                <a16:creationId xmlns:a16="http://schemas.microsoft.com/office/drawing/2014/main" id="{69A0C2C1-459A-10D9-CC52-8284067A2014}"/>
              </a:ext>
            </a:extLst>
          </p:cNvPr>
          <p:cNvSpPr txBox="1"/>
          <p:nvPr/>
        </p:nvSpPr>
        <p:spPr>
          <a:xfrm>
            <a:off x="8952807" y="1485206"/>
            <a:ext cx="116932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8000" b="1" dirty="0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17893428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5228BB-7964-D0C0-8F14-EFE9B1B702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riongl Ongl Sgwâr 3">
            <a:extLst>
              <a:ext uri="{FF2B5EF4-FFF2-40B4-BE49-F238E27FC236}">
                <a16:creationId xmlns:a16="http://schemas.microsoft.com/office/drawing/2014/main" id="{B56737B3-09BA-BCF5-9F9F-7222377C1CB9}"/>
              </a:ext>
            </a:extLst>
          </p:cNvPr>
          <p:cNvSpPr/>
          <p:nvPr/>
        </p:nvSpPr>
        <p:spPr>
          <a:xfrm>
            <a:off x="1289154" y="1184223"/>
            <a:ext cx="4099810" cy="3889947"/>
          </a:xfrm>
          <a:prstGeom prst="rtTriangl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5" name="Triongl Ongl Sgwâr 4">
            <a:extLst>
              <a:ext uri="{FF2B5EF4-FFF2-40B4-BE49-F238E27FC236}">
                <a16:creationId xmlns:a16="http://schemas.microsoft.com/office/drawing/2014/main" id="{473C82F5-1491-46CF-7719-E7B1D41DAB9C}"/>
              </a:ext>
            </a:extLst>
          </p:cNvPr>
          <p:cNvSpPr/>
          <p:nvPr/>
        </p:nvSpPr>
        <p:spPr>
          <a:xfrm rot="10800000">
            <a:off x="1289154" y="1184223"/>
            <a:ext cx="4099810" cy="3889947"/>
          </a:xfrm>
          <a:prstGeom prst="rtTriangl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pic>
        <p:nvPicPr>
          <p:cNvPr id="7" name="Llun 6">
            <a:extLst>
              <a:ext uri="{FF2B5EF4-FFF2-40B4-BE49-F238E27FC236}">
                <a16:creationId xmlns:a16="http://schemas.microsoft.com/office/drawing/2014/main" id="{34CB9185-38E5-DA5B-526C-19B7BCE1C1D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165" t="30869" r="45798" b="27435"/>
          <a:stretch>
            <a:fillRect/>
          </a:stretch>
        </p:blipFill>
        <p:spPr>
          <a:xfrm>
            <a:off x="6001790" y="1069568"/>
            <a:ext cx="4527666" cy="4334465"/>
          </a:xfrm>
          <a:prstGeom prst="rect">
            <a:avLst/>
          </a:prstGeom>
        </p:spPr>
      </p:pic>
      <p:sp>
        <p:nvSpPr>
          <p:cNvPr id="2" name="Blwch Testun 1">
            <a:extLst>
              <a:ext uri="{FF2B5EF4-FFF2-40B4-BE49-F238E27FC236}">
                <a16:creationId xmlns:a16="http://schemas.microsoft.com/office/drawing/2014/main" id="{52116081-5CCB-FFAA-5CB2-23A5C195CEB5}"/>
              </a:ext>
            </a:extLst>
          </p:cNvPr>
          <p:cNvSpPr txBox="1"/>
          <p:nvPr/>
        </p:nvSpPr>
        <p:spPr>
          <a:xfrm>
            <a:off x="3624349" y="1485207"/>
            <a:ext cx="116932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8000" b="1" dirty="0"/>
              <a:t>7</a:t>
            </a:r>
          </a:p>
        </p:txBody>
      </p:sp>
      <p:sp>
        <p:nvSpPr>
          <p:cNvPr id="3" name="Blwch Testun 2">
            <a:extLst>
              <a:ext uri="{FF2B5EF4-FFF2-40B4-BE49-F238E27FC236}">
                <a16:creationId xmlns:a16="http://schemas.microsoft.com/office/drawing/2014/main" id="{D0B8953E-4CCB-B6BA-AB21-F5956E7479CC}"/>
              </a:ext>
            </a:extLst>
          </p:cNvPr>
          <p:cNvSpPr txBox="1"/>
          <p:nvPr/>
        </p:nvSpPr>
        <p:spPr>
          <a:xfrm>
            <a:off x="8941724" y="1526771"/>
            <a:ext cx="116932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8000" b="1" dirty="0"/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17147206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BA45C4-FEBF-95E2-6345-B121FF5B04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riongl Ongl Sgwâr 3">
            <a:extLst>
              <a:ext uri="{FF2B5EF4-FFF2-40B4-BE49-F238E27FC236}">
                <a16:creationId xmlns:a16="http://schemas.microsoft.com/office/drawing/2014/main" id="{DCE1E044-3BF2-C0C9-D667-68787CF5674E}"/>
              </a:ext>
            </a:extLst>
          </p:cNvPr>
          <p:cNvSpPr/>
          <p:nvPr/>
        </p:nvSpPr>
        <p:spPr>
          <a:xfrm>
            <a:off x="1289154" y="1184223"/>
            <a:ext cx="4099810" cy="3889947"/>
          </a:xfrm>
          <a:prstGeom prst="rtTriangl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5" name="Triongl Ongl Sgwâr 4">
            <a:extLst>
              <a:ext uri="{FF2B5EF4-FFF2-40B4-BE49-F238E27FC236}">
                <a16:creationId xmlns:a16="http://schemas.microsoft.com/office/drawing/2014/main" id="{30BFEC97-AE82-8BC8-06E4-1505DDFB741C}"/>
              </a:ext>
            </a:extLst>
          </p:cNvPr>
          <p:cNvSpPr/>
          <p:nvPr/>
        </p:nvSpPr>
        <p:spPr>
          <a:xfrm rot="10800000">
            <a:off x="1289154" y="1184223"/>
            <a:ext cx="4099810" cy="3889947"/>
          </a:xfrm>
          <a:prstGeom prst="rtTriangl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pic>
        <p:nvPicPr>
          <p:cNvPr id="7" name="Llun 6">
            <a:extLst>
              <a:ext uri="{FF2B5EF4-FFF2-40B4-BE49-F238E27FC236}">
                <a16:creationId xmlns:a16="http://schemas.microsoft.com/office/drawing/2014/main" id="{8060D21C-BDD0-E89E-CA5C-572426153A0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165" t="30869" r="45798" b="27435"/>
          <a:stretch>
            <a:fillRect/>
          </a:stretch>
        </p:blipFill>
        <p:spPr>
          <a:xfrm>
            <a:off x="6001790" y="1069568"/>
            <a:ext cx="4527666" cy="4334465"/>
          </a:xfrm>
          <a:prstGeom prst="rect">
            <a:avLst/>
          </a:prstGeom>
        </p:spPr>
      </p:pic>
      <p:sp>
        <p:nvSpPr>
          <p:cNvPr id="2" name="Blwch Testun 1">
            <a:extLst>
              <a:ext uri="{FF2B5EF4-FFF2-40B4-BE49-F238E27FC236}">
                <a16:creationId xmlns:a16="http://schemas.microsoft.com/office/drawing/2014/main" id="{079D844F-5A93-A84B-2AA9-3629AB47772C}"/>
              </a:ext>
            </a:extLst>
          </p:cNvPr>
          <p:cNvSpPr txBox="1"/>
          <p:nvPr/>
        </p:nvSpPr>
        <p:spPr>
          <a:xfrm>
            <a:off x="3624349" y="1485207"/>
            <a:ext cx="116932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8000" b="1" dirty="0"/>
              <a:t>1</a:t>
            </a:r>
          </a:p>
        </p:txBody>
      </p:sp>
      <p:sp>
        <p:nvSpPr>
          <p:cNvPr id="3" name="Blwch Testun 2">
            <a:extLst>
              <a:ext uri="{FF2B5EF4-FFF2-40B4-BE49-F238E27FC236}">
                <a16:creationId xmlns:a16="http://schemas.microsoft.com/office/drawing/2014/main" id="{D992257D-A0A1-96D3-1011-DED3C4016FF5}"/>
              </a:ext>
            </a:extLst>
          </p:cNvPr>
          <p:cNvSpPr txBox="1"/>
          <p:nvPr/>
        </p:nvSpPr>
        <p:spPr>
          <a:xfrm>
            <a:off x="8864138" y="1637606"/>
            <a:ext cx="116932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8000" b="1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30551874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FF8FB0-75B8-69FA-C14E-EC6BCD4360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riongl Ongl Sgwâr 3">
            <a:extLst>
              <a:ext uri="{FF2B5EF4-FFF2-40B4-BE49-F238E27FC236}">
                <a16:creationId xmlns:a16="http://schemas.microsoft.com/office/drawing/2014/main" id="{3AA9D8D6-38E2-1E3F-676C-8753E661EACB}"/>
              </a:ext>
            </a:extLst>
          </p:cNvPr>
          <p:cNvSpPr/>
          <p:nvPr/>
        </p:nvSpPr>
        <p:spPr>
          <a:xfrm>
            <a:off x="1289154" y="1184223"/>
            <a:ext cx="4099810" cy="3889947"/>
          </a:xfrm>
          <a:prstGeom prst="rtTriangl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5" name="Triongl Ongl Sgwâr 4">
            <a:extLst>
              <a:ext uri="{FF2B5EF4-FFF2-40B4-BE49-F238E27FC236}">
                <a16:creationId xmlns:a16="http://schemas.microsoft.com/office/drawing/2014/main" id="{365FE7D8-7093-7E48-BE53-ABC154A0FFB9}"/>
              </a:ext>
            </a:extLst>
          </p:cNvPr>
          <p:cNvSpPr/>
          <p:nvPr/>
        </p:nvSpPr>
        <p:spPr>
          <a:xfrm rot="10800000">
            <a:off x="1289154" y="1184223"/>
            <a:ext cx="4099810" cy="3889947"/>
          </a:xfrm>
          <a:prstGeom prst="rtTriangl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pic>
        <p:nvPicPr>
          <p:cNvPr id="7" name="Llun 6">
            <a:extLst>
              <a:ext uri="{FF2B5EF4-FFF2-40B4-BE49-F238E27FC236}">
                <a16:creationId xmlns:a16="http://schemas.microsoft.com/office/drawing/2014/main" id="{6F8C188F-FEA2-8A92-B35A-97EE62C2E1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165" t="30869" r="45798" b="27435"/>
          <a:stretch>
            <a:fillRect/>
          </a:stretch>
        </p:blipFill>
        <p:spPr>
          <a:xfrm>
            <a:off x="6001790" y="1069568"/>
            <a:ext cx="4527666" cy="4334465"/>
          </a:xfrm>
          <a:prstGeom prst="rect">
            <a:avLst/>
          </a:prstGeom>
        </p:spPr>
      </p:pic>
      <p:sp>
        <p:nvSpPr>
          <p:cNvPr id="2" name="Blwch Testun 1">
            <a:extLst>
              <a:ext uri="{FF2B5EF4-FFF2-40B4-BE49-F238E27FC236}">
                <a16:creationId xmlns:a16="http://schemas.microsoft.com/office/drawing/2014/main" id="{B6BD13F0-CC53-149C-842D-3110377C4CD3}"/>
              </a:ext>
            </a:extLst>
          </p:cNvPr>
          <p:cNvSpPr txBox="1"/>
          <p:nvPr/>
        </p:nvSpPr>
        <p:spPr>
          <a:xfrm>
            <a:off x="3624349" y="1485207"/>
            <a:ext cx="116932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8000" b="1" dirty="0"/>
              <a:t>9.</a:t>
            </a:r>
          </a:p>
        </p:txBody>
      </p:sp>
      <p:sp>
        <p:nvSpPr>
          <p:cNvPr id="3" name="Blwch Testun 2">
            <a:extLst>
              <a:ext uri="{FF2B5EF4-FFF2-40B4-BE49-F238E27FC236}">
                <a16:creationId xmlns:a16="http://schemas.microsoft.com/office/drawing/2014/main" id="{89987580-3B39-4981-60E7-50FCB8B994E8}"/>
              </a:ext>
            </a:extLst>
          </p:cNvPr>
          <p:cNvSpPr txBox="1"/>
          <p:nvPr/>
        </p:nvSpPr>
        <p:spPr>
          <a:xfrm>
            <a:off x="8456815" y="1637606"/>
            <a:ext cx="157664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8000" b="1" dirty="0"/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3145393922"/>
      </p:ext>
    </p:extLst>
  </p:cSld>
  <p:clrMapOvr>
    <a:masterClrMapping/>
  </p:clrMapOvr>
</p:sld>
</file>

<file path=ppt/theme/theme1.xml><?xml version="1.0" encoding="utf-8"?>
<a:theme xmlns:a="http://schemas.openxmlformats.org/drawingml/2006/main" name="Thema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</Words>
  <Application>Microsoft Office PowerPoint</Application>
  <PresentationFormat>Sgrin Lydan</PresentationFormat>
  <Paragraphs>10</Paragraphs>
  <Slides>5</Slides>
  <Notes>0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3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5</vt:i4>
      </vt:variant>
    </vt:vector>
  </HeadingPairs>
  <TitlesOfParts>
    <vt:vector size="9" baseType="lpstr">
      <vt:lpstr>Aptos</vt:lpstr>
      <vt:lpstr>Aptos Display</vt:lpstr>
      <vt:lpstr>Arial</vt:lpstr>
      <vt:lpstr>Thema Office</vt:lpstr>
      <vt:lpstr>Cyflwyniad PowerPoint</vt:lpstr>
      <vt:lpstr>Cyflwyniad PowerPoint</vt:lpstr>
      <vt:lpstr>Cyflwyniad PowerPoint</vt:lpstr>
      <vt:lpstr>Cyflwyniad PowerPoint</vt:lpstr>
      <vt:lpstr>Cyflwyniad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Meryl Bowen</dc:creator>
  <cp:lastModifiedBy>Meryl Bowen</cp:lastModifiedBy>
  <cp:revision>1</cp:revision>
  <dcterms:created xsi:type="dcterms:W3CDTF">2025-10-21T08:33:54Z</dcterms:created>
  <dcterms:modified xsi:type="dcterms:W3CDTF">2025-10-21T08:44:16Z</dcterms:modified>
</cp:coreProperties>
</file>