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C73867-A2AD-435B-B24B-E90BE968323A}" v="54" dt="2024-05-02T21:48:00.7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95" d="100"/>
          <a:sy n="95" d="100"/>
        </p:scale>
        <p:origin x="67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mi Biban" userId="81c6e675fc73ae3b" providerId="LiveId" clId="{BDC73867-A2AD-435B-B24B-E90BE968323A}"/>
    <pc:docChg chg="undo custSel delSld modSld">
      <pc:chgData name="Tami Biban" userId="81c6e675fc73ae3b" providerId="LiveId" clId="{BDC73867-A2AD-435B-B24B-E90BE968323A}" dt="2024-05-02T21:51:07.968" v="326" actId="403"/>
      <pc:docMkLst>
        <pc:docMk/>
      </pc:docMkLst>
      <pc:sldChg chg="modSp mod">
        <pc:chgData name="Tami Biban" userId="81c6e675fc73ae3b" providerId="LiveId" clId="{BDC73867-A2AD-435B-B24B-E90BE968323A}" dt="2024-05-02T21:28:39.804" v="55" actId="404"/>
        <pc:sldMkLst>
          <pc:docMk/>
          <pc:sldMk cId="2381091954" sldId="256"/>
        </pc:sldMkLst>
        <pc:spChg chg="mod">
          <ac:chgData name="Tami Biban" userId="81c6e675fc73ae3b" providerId="LiveId" clId="{BDC73867-A2AD-435B-B24B-E90BE968323A}" dt="2024-05-02T21:28:30.885" v="54" actId="1076"/>
          <ac:spMkLst>
            <pc:docMk/>
            <pc:sldMk cId="2381091954" sldId="256"/>
            <ac:spMk id="2" creationId="{E5FAAC10-CBFA-A839-F1E8-7E60D6F46092}"/>
          </ac:spMkLst>
        </pc:spChg>
        <pc:spChg chg="mod">
          <ac:chgData name="Tami Biban" userId="81c6e675fc73ae3b" providerId="LiveId" clId="{BDC73867-A2AD-435B-B24B-E90BE968323A}" dt="2024-05-02T21:28:39.804" v="55" actId="404"/>
          <ac:spMkLst>
            <pc:docMk/>
            <pc:sldMk cId="2381091954" sldId="256"/>
            <ac:spMk id="3" creationId="{80676834-B8B0-4DAE-B2E4-AFD6E292AD6B}"/>
          </ac:spMkLst>
        </pc:spChg>
      </pc:sldChg>
      <pc:sldChg chg="addSp modSp mod">
        <pc:chgData name="Tami Biban" userId="81c6e675fc73ae3b" providerId="LiveId" clId="{BDC73867-A2AD-435B-B24B-E90BE968323A}" dt="2024-05-02T21:48:00.718" v="254" actId="14100"/>
        <pc:sldMkLst>
          <pc:docMk/>
          <pc:sldMk cId="1091139027" sldId="257"/>
        </pc:sldMkLst>
        <pc:spChg chg="mod">
          <ac:chgData name="Tami Biban" userId="81c6e675fc73ae3b" providerId="LiveId" clId="{BDC73867-A2AD-435B-B24B-E90BE968323A}" dt="2024-05-02T21:47:39.333" v="252" actId="14100"/>
          <ac:spMkLst>
            <pc:docMk/>
            <pc:sldMk cId="1091139027" sldId="257"/>
            <ac:spMk id="3" creationId="{C3C86671-5C3D-34A4-29EC-CAB5FF826897}"/>
          </ac:spMkLst>
        </pc:spChg>
        <pc:spChg chg="add mod">
          <ac:chgData name="Tami Biban" userId="81c6e675fc73ae3b" providerId="LiveId" clId="{BDC73867-A2AD-435B-B24B-E90BE968323A}" dt="2024-05-02T21:29:56.711" v="69"/>
          <ac:spMkLst>
            <pc:docMk/>
            <pc:sldMk cId="1091139027" sldId="257"/>
            <ac:spMk id="4" creationId="{71ECB8FE-E693-3A7E-CF09-CF91DADC115D}"/>
          </ac:spMkLst>
        </pc:spChg>
        <pc:spChg chg="add mod">
          <ac:chgData name="Tami Biban" userId="81c6e675fc73ae3b" providerId="LiveId" clId="{BDC73867-A2AD-435B-B24B-E90BE968323A}" dt="2024-05-02T21:29:54.085" v="65"/>
          <ac:spMkLst>
            <pc:docMk/>
            <pc:sldMk cId="1091139027" sldId="257"/>
            <ac:spMk id="5" creationId="{B086838C-EDD2-2829-1C4E-7F3256C535F2}"/>
          </ac:spMkLst>
        </pc:spChg>
        <pc:picChg chg="mod">
          <ac:chgData name="Tami Biban" userId="81c6e675fc73ae3b" providerId="LiveId" clId="{BDC73867-A2AD-435B-B24B-E90BE968323A}" dt="2024-05-02T21:48:00.718" v="254" actId="14100"/>
          <ac:picMkLst>
            <pc:docMk/>
            <pc:sldMk cId="1091139027" sldId="257"/>
            <ac:picMk id="2050" creationId="{798373D9-F384-A48F-8053-316550014734}"/>
          </ac:picMkLst>
        </pc:picChg>
      </pc:sldChg>
      <pc:sldChg chg="modSp del mod">
        <pc:chgData name="Tami Biban" userId="81c6e675fc73ae3b" providerId="LiveId" clId="{BDC73867-A2AD-435B-B24B-E90BE968323A}" dt="2024-05-02T21:38:43.824" v="168" actId="2696"/>
        <pc:sldMkLst>
          <pc:docMk/>
          <pc:sldMk cId="1691894865" sldId="258"/>
        </pc:sldMkLst>
        <pc:spChg chg="mod">
          <ac:chgData name="Tami Biban" userId="81c6e675fc73ae3b" providerId="LiveId" clId="{BDC73867-A2AD-435B-B24B-E90BE968323A}" dt="2024-05-02T21:38:34.598" v="167" actId="6549"/>
          <ac:spMkLst>
            <pc:docMk/>
            <pc:sldMk cId="1691894865" sldId="258"/>
            <ac:spMk id="2" creationId="{B1475FDE-7EAA-9B06-ED00-1C32FBF60BFE}"/>
          </ac:spMkLst>
        </pc:spChg>
        <pc:spChg chg="mod">
          <ac:chgData name="Tami Biban" userId="81c6e675fc73ae3b" providerId="LiveId" clId="{BDC73867-A2AD-435B-B24B-E90BE968323A}" dt="2024-05-02T21:38:32.366" v="166" actId="6549"/>
          <ac:spMkLst>
            <pc:docMk/>
            <pc:sldMk cId="1691894865" sldId="258"/>
            <ac:spMk id="3" creationId="{3A79CB19-0630-BC42-AB26-026BA14151FD}"/>
          </ac:spMkLst>
        </pc:spChg>
        <pc:picChg chg="mod">
          <ac:chgData name="Tami Biban" userId="81c6e675fc73ae3b" providerId="LiveId" clId="{BDC73867-A2AD-435B-B24B-E90BE968323A}" dt="2024-05-02T21:32:34.378" v="102" actId="14100"/>
          <ac:picMkLst>
            <pc:docMk/>
            <pc:sldMk cId="1691894865" sldId="258"/>
            <ac:picMk id="3074" creationId="{21F9D400-80B2-0A7A-0430-CF6CD3BF6008}"/>
          </ac:picMkLst>
        </pc:picChg>
      </pc:sldChg>
      <pc:sldChg chg="modSp mod">
        <pc:chgData name="Tami Biban" userId="81c6e675fc73ae3b" providerId="LiveId" clId="{BDC73867-A2AD-435B-B24B-E90BE968323A}" dt="2024-05-02T21:48:40.857" v="267" actId="120"/>
        <pc:sldMkLst>
          <pc:docMk/>
          <pc:sldMk cId="172176662" sldId="259"/>
        </pc:sldMkLst>
        <pc:spChg chg="mod">
          <ac:chgData name="Tami Biban" userId="81c6e675fc73ae3b" providerId="LiveId" clId="{BDC73867-A2AD-435B-B24B-E90BE968323A}" dt="2024-05-02T21:48:40.857" v="267" actId="120"/>
          <ac:spMkLst>
            <pc:docMk/>
            <pc:sldMk cId="172176662" sldId="259"/>
            <ac:spMk id="2" creationId="{5E6A03E4-BBDC-8C94-353C-029545F538BA}"/>
          </ac:spMkLst>
        </pc:spChg>
        <pc:spChg chg="mod">
          <ac:chgData name="Tami Biban" userId="81c6e675fc73ae3b" providerId="LiveId" clId="{BDC73867-A2AD-435B-B24B-E90BE968323A}" dt="2024-05-02T21:48:34.132" v="266" actId="14100"/>
          <ac:spMkLst>
            <pc:docMk/>
            <pc:sldMk cId="172176662" sldId="259"/>
            <ac:spMk id="3" creationId="{E8C078C1-1F3E-D729-B5B1-B614D5B99BC7}"/>
          </ac:spMkLst>
        </pc:spChg>
        <pc:picChg chg="mod">
          <ac:chgData name="Tami Biban" userId="81c6e675fc73ae3b" providerId="LiveId" clId="{BDC73867-A2AD-435B-B24B-E90BE968323A}" dt="2024-05-02T21:34:11.550" v="127" actId="1076"/>
          <ac:picMkLst>
            <pc:docMk/>
            <pc:sldMk cId="172176662" sldId="259"/>
            <ac:picMk id="4098" creationId="{09B85F7E-EE1C-3C23-DF61-A552786F1BD8}"/>
          </ac:picMkLst>
        </pc:picChg>
      </pc:sldChg>
      <pc:sldChg chg="addSp modSp mod">
        <pc:chgData name="Tami Biban" userId="81c6e675fc73ae3b" providerId="LiveId" clId="{BDC73867-A2AD-435B-B24B-E90BE968323A}" dt="2024-05-02T21:49:00.315" v="274" actId="14100"/>
        <pc:sldMkLst>
          <pc:docMk/>
          <pc:sldMk cId="3687911048" sldId="260"/>
        </pc:sldMkLst>
        <pc:spChg chg="mod">
          <ac:chgData name="Tami Biban" userId="81c6e675fc73ae3b" providerId="LiveId" clId="{BDC73867-A2AD-435B-B24B-E90BE968323A}" dt="2024-05-02T21:48:49.653" v="270" actId="403"/>
          <ac:spMkLst>
            <pc:docMk/>
            <pc:sldMk cId="3687911048" sldId="260"/>
            <ac:spMk id="2" creationId="{9A549F54-F1E3-F889-FBAF-4CB82C016D01}"/>
          </ac:spMkLst>
        </pc:spChg>
        <pc:spChg chg="mod">
          <ac:chgData name="Tami Biban" userId="81c6e675fc73ae3b" providerId="LiveId" clId="{BDC73867-A2AD-435B-B24B-E90BE968323A}" dt="2024-05-02T21:49:00.315" v="274" actId="14100"/>
          <ac:spMkLst>
            <pc:docMk/>
            <pc:sldMk cId="3687911048" sldId="260"/>
            <ac:spMk id="3" creationId="{414ADEFF-7F5F-C342-283B-71016B3BEA94}"/>
          </ac:spMkLst>
        </pc:spChg>
        <pc:picChg chg="add mod">
          <ac:chgData name="Tami Biban" userId="81c6e675fc73ae3b" providerId="LiveId" clId="{BDC73867-A2AD-435B-B24B-E90BE968323A}" dt="2024-05-02T21:40:51.567" v="181" actId="1076"/>
          <ac:picMkLst>
            <pc:docMk/>
            <pc:sldMk cId="3687911048" sldId="260"/>
            <ac:picMk id="4" creationId="{EB8B4878-31C9-48AD-A5C1-8A6FE6A7916D}"/>
          </ac:picMkLst>
        </pc:picChg>
        <pc:picChg chg="mod">
          <ac:chgData name="Tami Biban" userId="81c6e675fc73ae3b" providerId="LiveId" clId="{BDC73867-A2AD-435B-B24B-E90BE968323A}" dt="2024-05-02T21:41:05.640" v="184" actId="14100"/>
          <ac:picMkLst>
            <pc:docMk/>
            <pc:sldMk cId="3687911048" sldId="260"/>
            <ac:picMk id="5122" creationId="{E5380739-DB8C-EB2C-B8DA-86CE13CAC515}"/>
          </ac:picMkLst>
        </pc:picChg>
      </pc:sldChg>
      <pc:sldChg chg="addSp modSp mod">
        <pc:chgData name="Tami Biban" userId="81c6e675fc73ae3b" providerId="LiveId" clId="{BDC73867-A2AD-435B-B24B-E90BE968323A}" dt="2024-05-02T21:49:32.529" v="284" actId="14100"/>
        <pc:sldMkLst>
          <pc:docMk/>
          <pc:sldMk cId="1989148623" sldId="261"/>
        </pc:sldMkLst>
        <pc:spChg chg="mod">
          <ac:chgData name="Tami Biban" userId="81c6e675fc73ae3b" providerId="LiveId" clId="{BDC73867-A2AD-435B-B24B-E90BE968323A}" dt="2024-05-02T21:49:21.091" v="280" actId="404"/>
          <ac:spMkLst>
            <pc:docMk/>
            <pc:sldMk cId="1989148623" sldId="261"/>
            <ac:spMk id="2" creationId="{9A549F54-F1E3-F889-FBAF-4CB82C016D01}"/>
          </ac:spMkLst>
        </pc:spChg>
        <pc:spChg chg="mod">
          <ac:chgData name="Tami Biban" userId="81c6e675fc73ae3b" providerId="LiveId" clId="{BDC73867-A2AD-435B-B24B-E90BE968323A}" dt="2024-05-02T21:49:32.529" v="284" actId="14100"/>
          <ac:spMkLst>
            <pc:docMk/>
            <pc:sldMk cId="1989148623" sldId="261"/>
            <ac:spMk id="3" creationId="{414ADEFF-7F5F-C342-283B-71016B3BEA94}"/>
          </ac:spMkLst>
        </pc:spChg>
        <pc:picChg chg="add mod">
          <ac:chgData name="Tami Biban" userId="81c6e675fc73ae3b" providerId="LiveId" clId="{BDC73867-A2AD-435B-B24B-E90BE968323A}" dt="2024-05-02T21:41:59.978" v="191" actId="1076"/>
          <ac:picMkLst>
            <pc:docMk/>
            <pc:sldMk cId="1989148623" sldId="261"/>
            <ac:picMk id="4" creationId="{52388AF6-559F-84D7-B3D1-7A801A950A92}"/>
          </ac:picMkLst>
        </pc:picChg>
        <pc:picChg chg="mod">
          <ac:chgData name="Tami Biban" userId="81c6e675fc73ae3b" providerId="LiveId" clId="{BDC73867-A2AD-435B-B24B-E90BE968323A}" dt="2024-05-02T21:42:04.776" v="192" actId="1076"/>
          <ac:picMkLst>
            <pc:docMk/>
            <pc:sldMk cId="1989148623" sldId="261"/>
            <ac:picMk id="7170" creationId="{A94B8F91-660F-208A-966D-A13F9D57F041}"/>
          </ac:picMkLst>
        </pc:picChg>
      </pc:sldChg>
      <pc:sldChg chg="delSp del">
        <pc:chgData name="Tami Biban" userId="81c6e675fc73ae3b" providerId="LiveId" clId="{BDC73867-A2AD-435B-B24B-E90BE968323A}" dt="2024-05-02T21:42:27.828" v="198" actId="2696"/>
        <pc:sldMkLst>
          <pc:docMk/>
          <pc:sldMk cId="1696331031" sldId="262"/>
        </pc:sldMkLst>
        <pc:picChg chg="del">
          <ac:chgData name="Tami Biban" userId="81c6e675fc73ae3b" providerId="LiveId" clId="{BDC73867-A2AD-435B-B24B-E90BE968323A}" dt="2024-05-02T21:40:04.558" v="174" actId="21"/>
          <ac:picMkLst>
            <pc:docMk/>
            <pc:sldMk cId="1696331031" sldId="262"/>
            <ac:picMk id="6146" creationId="{38126F92-9301-BE85-A83D-77252EE48ABA}"/>
          </ac:picMkLst>
        </pc:picChg>
      </pc:sldChg>
      <pc:sldChg chg="addSp modSp mod">
        <pc:chgData name="Tami Biban" userId="81c6e675fc73ae3b" providerId="LiveId" clId="{BDC73867-A2AD-435B-B24B-E90BE968323A}" dt="2024-05-02T21:49:49.517" v="291" actId="14100"/>
        <pc:sldMkLst>
          <pc:docMk/>
          <pc:sldMk cId="3938576689" sldId="263"/>
        </pc:sldMkLst>
        <pc:spChg chg="mod">
          <ac:chgData name="Tami Biban" userId="81c6e675fc73ae3b" providerId="LiveId" clId="{BDC73867-A2AD-435B-B24B-E90BE968323A}" dt="2024-05-02T21:49:41.002" v="287" actId="403"/>
          <ac:spMkLst>
            <pc:docMk/>
            <pc:sldMk cId="3938576689" sldId="263"/>
            <ac:spMk id="2" creationId="{B3B3BC6F-CBB2-BA9E-0C21-1B92F51476C6}"/>
          </ac:spMkLst>
        </pc:spChg>
        <pc:spChg chg="mod">
          <ac:chgData name="Tami Biban" userId="81c6e675fc73ae3b" providerId="LiveId" clId="{BDC73867-A2AD-435B-B24B-E90BE968323A}" dt="2024-05-02T21:49:49.517" v="291" actId="14100"/>
          <ac:spMkLst>
            <pc:docMk/>
            <pc:sldMk cId="3938576689" sldId="263"/>
            <ac:spMk id="3" creationId="{B2AEF745-1049-08E3-297A-6CDFEDF43860}"/>
          </ac:spMkLst>
        </pc:spChg>
        <pc:picChg chg="add mod">
          <ac:chgData name="Tami Biban" userId="81c6e675fc73ae3b" providerId="LiveId" clId="{BDC73867-A2AD-435B-B24B-E90BE968323A}" dt="2024-05-02T21:43:32.080" v="208" actId="1076"/>
          <ac:picMkLst>
            <pc:docMk/>
            <pc:sldMk cId="3938576689" sldId="263"/>
            <ac:picMk id="4" creationId="{790A7B9B-D78C-8835-2B37-23DFBEF2745E}"/>
          </ac:picMkLst>
        </pc:picChg>
        <pc:picChg chg="mod">
          <ac:chgData name="Tami Biban" userId="81c6e675fc73ae3b" providerId="LiveId" clId="{BDC73867-A2AD-435B-B24B-E90BE968323A}" dt="2024-05-02T21:43:35.434" v="210" actId="14100"/>
          <ac:picMkLst>
            <pc:docMk/>
            <pc:sldMk cId="3938576689" sldId="263"/>
            <ac:picMk id="8194" creationId="{995A3DD7-E7BF-00B1-FBE5-8C967ED43E52}"/>
          </ac:picMkLst>
        </pc:picChg>
      </pc:sldChg>
      <pc:sldChg chg="addSp modSp mod">
        <pc:chgData name="Tami Biban" userId="81c6e675fc73ae3b" providerId="LiveId" clId="{BDC73867-A2AD-435B-B24B-E90BE968323A}" dt="2024-05-02T21:50:07.463" v="301" actId="403"/>
        <pc:sldMkLst>
          <pc:docMk/>
          <pc:sldMk cId="2050300343" sldId="264"/>
        </pc:sldMkLst>
        <pc:spChg chg="mod">
          <ac:chgData name="Tami Biban" userId="81c6e675fc73ae3b" providerId="LiveId" clId="{BDC73867-A2AD-435B-B24B-E90BE968323A}" dt="2024-05-02T21:50:02.259" v="295" actId="121"/>
          <ac:spMkLst>
            <pc:docMk/>
            <pc:sldMk cId="2050300343" sldId="264"/>
            <ac:spMk id="2" creationId="{0A75AEDC-6DBD-2F91-2725-EA48C8F214AA}"/>
          </ac:spMkLst>
        </pc:spChg>
        <pc:spChg chg="mod">
          <ac:chgData name="Tami Biban" userId="81c6e675fc73ae3b" providerId="LiveId" clId="{BDC73867-A2AD-435B-B24B-E90BE968323A}" dt="2024-05-02T21:50:07.463" v="301" actId="403"/>
          <ac:spMkLst>
            <pc:docMk/>
            <pc:sldMk cId="2050300343" sldId="264"/>
            <ac:spMk id="3" creationId="{23D14F3C-6C59-3EFB-4329-02666EB06AE5}"/>
          </ac:spMkLst>
        </pc:spChg>
        <pc:picChg chg="add mod">
          <ac:chgData name="Tami Biban" userId="81c6e675fc73ae3b" providerId="LiveId" clId="{BDC73867-A2AD-435B-B24B-E90BE968323A}" dt="2024-05-02T21:44:43.248" v="222" actId="1076"/>
          <ac:picMkLst>
            <pc:docMk/>
            <pc:sldMk cId="2050300343" sldId="264"/>
            <ac:picMk id="4" creationId="{9B926A39-45EC-82E1-D9C7-C46B475BDE98}"/>
          </ac:picMkLst>
        </pc:picChg>
        <pc:picChg chg="mod">
          <ac:chgData name="Tami Biban" userId="81c6e675fc73ae3b" providerId="LiveId" clId="{BDC73867-A2AD-435B-B24B-E90BE968323A}" dt="2024-05-02T21:45:03.198" v="227" actId="1076"/>
          <ac:picMkLst>
            <pc:docMk/>
            <pc:sldMk cId="2050300343" sldId="264"/>
            <ac:picMk id="9220" creationId="{B44C83C9-D4E2-DA9F-B761-6847DAEF6663}"/>
          </ac:picMkLst>
        </pc:picChg>
      </pc:sldChg>
      <pc:sldChg chg="modSp mod">
        <pc:chgData name="Tami Biban" userId="81c6e675fc73ae3b" providerId="LiveId" clId="{BDC73867-A2AD-435B-B24B-E90BE968323A}" dt="2024-05-02T21:50:33.191" v="313" actId="14100"/>
        <pc:sldMkLst>
          <pc:docMk/>
          <pc:sldMk cId="631528512" sldId="265"/>
        </pc:sldMkLst>
        <pc:spChg chg="mod">
          <ac:chgData name="Tami Biban" userId="81c6e675fc73ae3b" providerId="LiveId" clId="{BDC73867-A2AD-435B-B24B-E90BE968323A}" dt="2024-05-02T21:50:23.102" v="305" actId="403"/>
          <ac:spMkLst>
            <pc:docMk/>
            <pc:sldMk cId="631528512" sldId="265"/>
            <ac:spMk id="2" creationId="{0A75AEDC-6DBD-2F91-2725-EA48C8F214AA}"/>
          </ac:spMkLst>
        </pc:spChg>
        <pc:spChg chg="mod">
          <ac:chgData name="Tami Biban" userId="81c6e675fc73ae3b" providerId="LiveId" clId="{BDC73867-A2AD-435B-B24B-E90BE968323A}" dt="2024-05-02T21:50:33.191" v="313" actId="14100"/>
          <ac:spMkLst>
            <pc:docMk/>
            <pc:sldMk cId="631528512" sldId="265"/>
            <ac:spMk id="10252" creationId="{995213D5-EBC1-0F18-9ABE-65EF62F75A29}"/>
          </ac:spMkLst>
        </pc:spChg>
        <pc:picChg chg="mod">
          <ac:chgData name="Tami Biban" userId="81c6e675fc73ae3b" providerId="LiveId" clId="{BDC73867-A2AD-435B-B24B-E90BE968323A}" dt="2024-05-02T21:45:53.894" v="236" actId="14100"/>
          <ac:picMkLst>
            <pc:docMk/>
            <pc:sldMk cId="631528512" sldId="265"/>
            <ac:picMk id="10248" creationId="{F7F2FB0A-F776-076A-1F75-CF776B3B1076}"/>
          </ac:picMkLst>
        </pc:picChg>
      </pc:sldChg>
      <pc:sldChg chg="modSp mod">
        <pc:chgData name="Tami Biban" userId="81c6e675fc73ae3b" providerId="LiveId" clId="{BDC73867-A2AD-435B-B24B-E90BE968323A}" dt="2024-05-02T21:51:07.968" v="326" actId="403"/>
        <pc:sldMkLst>
          <pc:docMk/>
          <pc:sldMk cId="1652725940" sldId="266"/>
        </pc:sldMkLst>
        <pc:spChg chg="mod">
          <ac:chgData name="Tami Biban" userId="81c6e675fc73ae3b" providerId="LiveId" clId="{BDC73867-A2AD-435B-B24B-E90BE968323A}" dt="2024-05-02T21:50:57.393" v="320" actId="122"/>
          <ac:spMkLst>
            <pc:docMk/>
            <pc:sldMk cId="1652725940" sldId="266"/>
            <ac:spMk id="2" creationId="{F7844B73-EE89-96E6-24D6-688700EC2881}"/>
          </ac:spMkLst>
        </pc:spChg>
        <pc:spChg chg="mod">
          <ac:chgData name="Tami Biban" userId="81c6e675fc73ae3b" providerId="LiveId" clId="{BDC73867-A2AD-435B-B24B-E90BE968323A}" dt="2024-05-02T21:51:07.968" v="326" actId="403"/>
          <ac:spMkLst>
            <pc:docMk/>
            <pc:sldMk cId="1652725940" sldId="266"/>
            <ac:spMk id="3" creationId="{97D22603-2FDB-34B6-DF42-B65CE733767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B71C1D-95AB-439B-8138-610D2BED5161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F754C-9FEE-43D0-8DBF-3262C619D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43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F754C-9FEE-43D0-8DBF-3262C619DDA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30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8B93F-3E03-7570-1476-966952772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BB93AD-C1F1-E881-0097-563B4C1878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DE2BD-E73C-D148-E5CC-BD943DE46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15057F-8E7D-3027-4EDA-8F5CEC358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F7B7D-FD2C-E97E-4060-F75245154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304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37ABD-22B2-E1AB-7AD9-6F4B396E7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BAB9D-07DA-ECDE-FA1F-66872FC4B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E310C-EAA8-DC4D-B3FC-8AC4A781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5A0C5-0854-FD3C-E638-242166D28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2DAC6-79DC-ACA0-9C83-A79318E9B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111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6B203-A7E1-3155-4AF8-7D24EA8A5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F85D93-F1BE-68D0-69E6-A8D2DA1694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494F4-9E9D-D8B5-B562-E545E32E9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31EDC-2677-68BC-113C-61C18B7FB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D3F96-3942-7BFE-EACB-39FB7D58F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8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F102F-BE76-911A-829F-D66F1CB21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B29D2-B66D-6A13-F064-2EA529EAA3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264F8-58C8-3817-7E3E-5414701224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34956B-16F6-CBEB-3013-88DB185AC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3824F0-B106-0502-5E4E-02BE4CF6F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68072-3DF5-4B12-AAFE-9BB74AE6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122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AE5A2-EC2E-326E-7539-43DA8F0B2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F18840-BA1B-2B9E-ABD9-5AC3E76C1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440282-6E11-D1B6-530A-8AD60EAFEB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15F2C9-C79F-D7E8-8483-C5159CFB35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56E760-A33B-1250-A1D9-C8D762D902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CCB9B0-78FE-284E-54E4-194D32F1E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B13DDB-39F9-8BDD-E86C-C9B00A15A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C0E4DB-BBE2-D6D9-55F9-EDC5A7C9B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262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2477F-8B5D-66E7-2E6B-04FC34163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972805-F108-764C-6E16-CCFEB6A6C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F1132-E838-7CD1-8DA0-B2E938AAB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7C5B9A-F552-24ED-4FD9-B0B8A22E3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772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A6220-1E7E-A6A3-E814-53425BAEA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6D4110-3C94-9334-73C7-1DD2B35E3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139BD-3105-10BD-2A1A-EFC7C4ACF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07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DB205-D430-FC8E-A39B-960FE9FA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B45FE-6421-FF4F-30A0-8DBC0760B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912F3-048D-F161-78F9-F22E2D33BC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ADF41-4865-C1DE-3F94-76C0A7133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B55D48-9AC9-916E-032A-76F2007A6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881F18-9359-64D5-895C-B8F4CCF6B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488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E2137-DDED-C37E-5EEB-75D6CDFC1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8AF500-D168-500A-FE0C-88A5A62740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552899-4B58-BB17-B9DF-34D7785F77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763D2-EB77-5415-1DDE-8C3A0B90B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8080CD-4D42-D5BB-6EEB-577251C40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088456-672A-A834-72BA-543B32410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905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5AE70-8755-EDE7-05FF-B7A50BEDC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EE025-465D-7936-2DCF-9965880296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5CE3E-0D57-7DFF-D745-955BA8E78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899CC-74B0-404E-66CF-C386607C8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5F87D-5B5A-E9EE-C72B-39E561B25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334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0C3CF4-C70F-991C-8C05-A6861B8312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B6CE3C-8EF5-D1C0-70E7-57C55076CE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BE97D-87D1-CB52-BF52-6A1EF6042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AB7DE-036B-F53E-D2F4-A4008B472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2F5DD-84AD-2034-4C27-A127A3B3C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162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A189EC-CAA3-7C42-A52D-B420B659F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CBAD5E-8A66-3219-263D-77E1E991D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80AB5-CD58-E388-E483-282FA9A8E0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B0ED8F-94EF-4F73-A9FD-8B91B9A91B5D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51FB8-AD40-82B2-D6AB-F100054404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C1126-7B51-FCA4-320B-F40811BCF9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86DF6C-03A5-46B9-B44E-B51F9D97F4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911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AAC10-CBFA-A839-F1E8-7E60D6F460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5744" y="1218616"/>
            <a:ext cx="7419475" cy="1997826"/>
          </a:xfrm>
        </p:spPr>
        <p:txBody>
          <a:bodyPr>
            <a:normAutofit/>
          </a:bodyPr>
          <a:lstStyle/>
          <a:p>
            <a:r>
              <a:rPr lang="en-US" sz="4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Working with Others in Health and Social Care: My Nursing Experience</a:t>
            </a:r>
            <a:endParaRPr lang="en-GB" sz="13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676834-B8B0-4DAE-B2E4-AFD6E292A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5744" y="5045242"/>
            <a:ext cx="7419475" cy="1652921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Presenter: </a:t>
            </a:r>
            <a:r>
              <a:rPr lang="en-GB" sz="2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IONELA TAMARA BIBAN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Date: </a:t>
            </a:r>
            <a:r>
              <a:rPr lang="en-GB" sz="2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01.05.2024</a:t>
            </a:r>
            <a:endParaRPr lang="en-GB" sz="2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4000" b="1" dirty="0"/>
          </a:p>
        </p:txBody>
      </p:sp>
      <p:pic>
        <p:nvPicPr>
          <p:cNvPr id="1026" name="Picture 2" descr="24 Creative Self Introduction PPT Slides for Job Interview PowerPoint ...">
            <a:extLst>
              <a:ext uri="{FF2B5EF4-FFF2-40B4-BE49-F238E27FC236}">
                <a16:creationId xmlns:a16="http://schemas.microsoft.com/office/drawing/2014/main" id="{50198E67-8A5C-080D-497C-B821399B3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0355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09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F5144-F98B-AF2D-70ED-9FAF073A0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86671-5C3D-34A4-29EC-CAB5FF826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421" y="3007895"/>
            <a:ext cx="11774905" cy="348498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to My Nursing Role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Responsibilities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Providing comprehensive patient care, administering medications, and coordinating with healthcare teams to implement effective treatment plans.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Significance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Emphasize the essential role of nurses in improving patient outcomes and the overall efficiency of healthcare services.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Job Interview Tips PowerPoint Template - PPT Slides">
            <a:extLst>
              <a:ext uri="{FF2B5EF4-FFF2-40B4-BE49-F238E27FC236}">
                <a16:creationId xmlns:a16="http://schemas.microsoft.com/office/drawing/2014/main" id="{798373D9-F384-A48F-8053-316550014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22" y="365124"/>
            <a:ext cx="11622504" cy="254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139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A03E4-BBDC-8C94-353C-029545F53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Reflection on Professional Feedback</a:t>
            </a:r>
            <a:endParaRPr lang="en-GB" sz="8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078C1-1F3E-D729-B5B1-B614D5B99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0198" y="2791325"/>
            <a:ext cx="7633601" cy="3385637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Interview Insights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Detailed insights from performance reviews highlighting strengths in patient care and areas for improvement.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Key Feedback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Emphasis on the need for enhanced technical skills and better work-life balance as suggested by supervisory staff.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4400" dirty="0"/>
          </a:p>
        </p:txBody>
      </p:sp>
      <p:pic>
        <p:nvPicPr>
          <p:cNvPr id="4098" name="Picture 2" descr="Top 10 Tips for a Successful Interview ⋆ Workforce Solutions Panhandle">
            <a:extLst>
              <a:ext uri="{FF2B5EF4-FFF2-40B4-BE49-F238E27FC236}">
                <a16:creationId xmlns:a16="http://schemas.microsoft.com/office/drawing/2014/main" id="{09B85F7E-EE1C-3C23-DF61-A552786F1B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95" y="4464762"/>
            <a:ext cx="3265004" cy="217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76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49F54-F1E3-F889-FBAF-4CB82C01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632" y="365125"/>
            <a:ext cx="6986336" cy="1325563"/>
          </a:xfrm>
        </p:spPr>
        <p:txBody>
          <a:bodyPr>
            <a:normAutofit/>
          </a:bodyPr>
          <a:lstStyle/>
          <a:p>
            <a:r>
              <a:rPr lang="en-US" sz="28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SWOT Analysis - Strengths</a:t>
            </a:r>
            <a:endParaRPr lang="en-GB" sz="8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ADEFF-7F5F-C342-283B-71016B3BE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3032" y="3072063"/>
            <a:ext cx="7150768" cy="362551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Clinical Skills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Demonstrated ability in acute patient care and emergency response, well-regarded by peers and supervisors.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Empathy and Advocacy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Commitment to patient advocacy and providing compassionate care, which enhances patient trust and health outcomes.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 ">
            <a:extLst>
              <a:ext uri="{FF2B5EF4-FFF2-40B4-BE49-F238E27FC236}">
                <a16:creationId xmlns:a16="http://schemas.microsoft.com/office/drawing/2014/main" id="{E5380739-DB8C-EB2C-B8DA-86CE13CAC5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58" y="4127667"/>
            <a:ext cx="3930316" cy="266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Build Up Employee Strengths for a Stronger Company">
            <a:extLst>
              <a:ext uri="{FF2B5EF4-FFF2-40B4-BE49-F238E27FC236}">
                <a16:creationId xmlns:a16="http://schemas.microsoft.com/office/drawing/2014/main" id="{EB8B4878-31C9-48AD-A5C1-8A6FE6A791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527" y="-5931"/>
            <a:ext cx="4393096" cy="266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7911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49F54-F1E3-F889-FBAF-4CB82C016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9812" y="365125"/>
            <a:ext cx="6853988" cy="1325563"/>
          </a:xfrm>
        </p:spPr>
        <p:txBody>
          <a:bodyPr/>
          <a:lstStyle/>
          <a:p>
            <a:pPr algn="r"/>
            <a:r>
              <a:rPr lang="en-US" sz="28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SWOT Analysis - Weaknesses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ADEFF-7F5F-C342-283B-71016B3BE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967" y="3192379"/>
            <a:ext cx="7527257" cy="3556500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Work-Life Balance Challenges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Struggling with shift work and personal time management, impacting overall well-being.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Need for Technical Training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Identified gaps in handling advanced healthcare technologies which are becoming increasingly integral to modern nursing.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on WEAKNESS - csp16415566 | Clipart Panda - Free Clipart Images">
            <a:extLst>
              <a:ext uri="{FF2B5EF4-FFF2-40B4-BE49-F238E27FC236}">
                <a16:creationId xmlns:a16="http://schemas.microsoft.com/office/drawing/2014/main" id="{A94B8F91-660F-208A-966D-A13F9D57F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224" y="4470893"/>
            <a:ext cx="4286250" cy="237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 ">
            <a:extLst>
              <a:ext uri="{FF2B5EF4-FFF2-40B4-BE49-F238E27FC236}">
                <a16:creationId xmlns:a16="http://schemas.microsoft.com/office/drawing/2014/main" id="{52388AF6-559F-84D7-B3D1-7A801A950A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67" y="109120"/>
            <a:ext cx="3930316" cy="266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148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3BC6F-CBB2-BA9E-0C21-1B92F5147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006389" cy="1325563"/>
          </a:xfrm>
        </p:spPr>
        <p:txBody>
          <a:bodyPr>
            <a:normAutofit/>
          </a:bodyPr>
          <a:lstStyle/>
          <a:p>
            <a:r>
              <a:rPr lang="en-US" sz="28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SWOT Analysis - Opportunities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EF745-1049-08E3-297A-6CDFEDF43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284" y="3136231"/>
            <a:ext cx="7006388" cy="3621673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Continuing Education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Pursue advanced nursing degrees and certifications in specialties such as oncology or geriatric care.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Leadership Development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Explore pathways to roles in nursing leadership, aiming to influence policy and practice within the healthcare facility.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 descr="Handsome Boy in Malda Town Lucky">
            <a:extLst>
              <a:ext uri="{FF2B5EF4-FFF2-40B4-BE49-F238E27FC236}">
                <a16:creationId xmlns:a16="http://schemas.microsoft.com/office/drawing/2014/main" id="{995A3DD7-E7BF-00B1-FBE5-8C967ED43E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90" y="4716379"/>
            <a:ext cx="4732421" cy="204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 ">
            <a:extLst>
              <a:ext uri="{FF2B5EF4-FFF2-40B4-BE49-F238E27FC236}">
                <a16:creationId xmlns:a16="http://schemas.microsoft.com/office/drawing/2014/main" id="{790A7B9B-D78C-8835-2B37-23DFBEF27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094" y="137777"/>
            <a:ext cx="3930316" cy="266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576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5AEDC-6DBD-2F91-2725-EA48C8F21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2316" y="365125"/>
            <a:ext cx="6661484" cy="1325563"/>
          </a:xfrm>
        </p:spPr>
        <p:txBody>
          <a:bodyPr>
            <a:normAutofit/>
          </a:bodyPr>
          <a:lstStyle/>
          <a:p>
            <a:pPr algn="r"/>
            <a:r>
              <a:rPr lang="en-US" sz="28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SWOT Analysis - Threats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14F3C-6C59-3EFB-4329-02666EB06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7" y="2781719"/>
            <a:ext cx="7724274" cy="3981447"/>
          </a:xfrm>
        </p:spPr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High Patient Ratios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Ongoing challenges with staff shortages leading to high patient-to-nurse ratios, which could compromise the quality of care.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Risk of Burnout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The high-stress nature of nursing, especially in critical care settings, poses a significant risk of burnout.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Economic Constraints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Economic constraints affect the ability of healthcare facilities to hire and retain sufficient staff, contributing to nursing shortages.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220" name="Picture 4" descr="Threats stock illustration. Illustration of confront - 29012343">
            <a:extLst>
              <a:ext uri="{FF2B5EF4-FFF2-40B4-BE49-F238E27FC236}">
                <a16:creationId xmlns:a16="http://schemas.microsoft.com/office/drawing/2014/main" id="{B44C83C9-D4E2-DA9F-B761-6847DAEF6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37" y="152400"/>
            <a:ext cx="4084983" cy="2422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 ">
            <a:extLst>
              <a:ext uri="{FF2B5EF4-FFF2-40B4-BE49-F238E27FC236}">
                <a16:creationId xmlns:a16="http://schemas.microsoft.com/office/drawing/2014/main" id="{9B926A39-45EC-82E1-D9C7-C46B475BD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347" y="4100177"/>
            <a:ext cx="3930316" cy="266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300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5" name="Rectangle 1025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7" name="Rectangle 10256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5AEDC-6DBD-2F91-2725-EA48C8F21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609600"/>
            <a:ext cx="6825916" cy="1330839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Goals for Professional Development</a:t>
            </a:r>
            <a:endParaRPr lang="en-GB" sz="6000" dirty="0"/>
          </a:p>
        </p:txBody>
      </p:sp>
      <p:pic>
        <p:nvPicPr>
          <p:cNvPr id="10248" name="Picture 8" descr="Goal For Professional Development - Professional Resume Writing ...">
            <a:extLst>
              <a:ext uri="{FF2B5EF4-FFF2-40B4-BE49-F238E27FC236}">
                <a16:creationId xmlns:a16="http://schemas.microsoft.com/office/drawing/2014/main" id="{F7F2FB0A-F776-076A-1F75-CF776B3B10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83"/>
          <a:stretch/>
        </p:blipFill>
        <p:spPr bwMode="auto">
          <a:xfrm>
            <a:off x="21" y="10"/>
            <a:ext cx="4692296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2" name="Content Placeholder 10251">
            <a:extLst>
              <a:ext uri="{FF2B5EF4-FFF2-40B4-BE49-F238E27FC236}">
                <a16:creationId xmlns:a16="http://schemas.microsoft.com/office/drawing/2014/main" id="{995213D5-EBC1-0F18-9ABE-65EF62F75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6695" y="2550039"/>
            <a:ext cx="7210926" cy="4043265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Skill Enhancement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Plan to attend targeted training sessions to improve knowledge and practical skills in managing complex patient conditions.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Leadership Aspirations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Aim to take on supervisory roles within the next five years, contributing to mentorship and training of new nurses.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AutoShape 2" descr="Events: Kathy Garland | Transformational Leader | Innovative Speaker ...">
            <a:extLst>
              <a:ext uri="{FF2B5EF4-FFF2-40B4-BE49-F238E27FC236}">
                <a16:creationId xmlns:a16="http://schemas.microsoft.com/office/drawing/2014/main" id="{938D7378-F248-AA3F-DBEE-745D3288B6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528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A Commitment to Professional Growth — The SEED Foundation">
            <a:extLst>
              <a:ext uri="{FF2B5EF4-FFF2-40B4-BE49-F238E27FC236}">
                <a16:creationId xmlns:a16="http://schemas.microsoft.com/office/drawing/2014/main" id="{ED2D8594-1523-C3B6-262D-0EE5F42FBF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20" r="12402" b="1"/>
          <a:stretch/>
        </p:blipFill>
        <p:spPr bwMode="auto"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1273" name="Freeform: Shape 11272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275" name="Freeform: Shape 11274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844B73-EE89-96E6-24D6-688700EC2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175298"/>
            <a:ext cx="4636134" cy="124358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Conclusion and Commitment to Growth</a:t>
            </a:r>
            <a:endParaRPr lang="en-GB" dirty="0"/>
          </a:p>
        </p:txBody>
      </p:sp>
      <p:sp>
        <p:nvSpPr>
          <p:cNvPr id="11277" name="Rectangle 11276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279" name="Rectangle 11278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22603-2FDB-34B6-DF42-B65CE7337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522949"/>
            <a:ext cx="5065776" cy="4254840"/>
          </a:xfrm>
        </p:spPr>
        <p:txBody>
          <a:bodyPr anchor="t">
            <a:normAutofit fontScale="92500"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Reflections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Reflect on the vital insights gained through personal and professional challenges and successes in nursing.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Future Commitments</a:t>
            </a:r>
            <a:r>
              <a:rPr lang="en-US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Reaffirm dedication to personal development, continuous learning, and advocacy for patient-centered care.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2725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8" name="Rectangle 1230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20" name="Rectangle 123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21" name="Rectangle 1232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22" name="Rectangle 12321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300" name="Picture 12" descr="Thanks For Your Time Quotes. QuotesGram">
            <a:extLst>
              <a:ext uri="{FF2B5EF4-FFF2-40B4-BE49-F238E27FC236}">
                <a16:creationId xmlns:a16="http://schemas.microsoft.com/office/drawing/2014/main" id="{97D4A4B7-D384-7605-0CF1-45E417A4F3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5480" y="457200"/>
            <a:ext cx="832104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Organizational development interventions">
            <a:extLst>
              <a:ext uri="{FF2B5EF4-FFF2-40B4-BE49-F238E27FC236}">
                <a16:creationId xmlns:a16="http://schemas.microsoft.com/office/drawing/2014/main" id="{281EB681-1EBA-201A-9A04-2CB54EDDE4C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Organizational development interventions">
            <a:extLst>
              <a:ext uri="{FF2B5EF4-FFF2-40B4-BE49-F238E27FC236}">
                <a16:creationId xmlns:a16="http://schemas.microsoft.com/office/drawing/2014/main" id="{4FDEC276-C727-F6CD-BDB0-9AA3938DA86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737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404</Words>
  <Application>Microsoft Office PowerPoint</Application>
  <PresentationFormat>Widescreen</PresentationFormat>
  <Paragraphs>29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Symbol</vt:lpstr>
      <vt:lpstr>Times New Roman</vt:lpstr>
      <vt:lpstr>Office Theme</vt:lpstr>
      <vt:lpstr>Working with Others in Health and Social Care: My Nursing Experience</vt:lpstr>
      <vt:lpstr>PowerPoint Presentation</vt:lpstr>
      <vt:lpstr>Reflection on Professional Feedback</vt:lpstr>
      <vt:lpstr>SWOT Analysis - Strengths</vt:lpstr>
      <vt:lpstr>SWOT Analysis - Weaknesses </vt:lpstr>
      <vt:lpstr>SWOT Analysis - Opportunities</vt:lpstr>
      <vt:lpstr>SWOT Analysis - Threats</vt:lpstr>
      <vt:lpstr>Goals for Professional Development</vt:lpstr>
      <vt:lpstr>Conclusion and Commitment to Growth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Tami Biban</dc:creator>
  <cp:lastModifiedBy>Tami Biban</cp:lastModifiedBy>
  <cp:revision>1</cp:revision>
  <dcterms:created xsi:type="dcterms:W3CDTF">2024-05-02T20:11:04Z</dcterms:created>
  <dcterms:modified xsi:type="dcterms:W3CDTF">2024-05-02T21:51:08Z</dcterms:modified>
</cp:coreProperties>
</file>