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2/3/2020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2/3/2020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2/3/2020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2/3/2020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2/3/2020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2/3/2020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2/3/2020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2/3/2020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8 Data Analysis III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58"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82"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106"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48"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86"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87"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78"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203"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26"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784</TotalTime>
  <Words>2334</Words>
  <Application>Microsoft Office PowerPoint</Application>
  <PresentationFormat>Custom</PresentationFormat>
  <Paragraphs>240</Paragraphs>
  <Slides>28</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3" baseType="lpstr">
      <vt:lpstr>Arial</vt:lpstr>
      <vt:lpstr>Century Gothic</vt:lpstr>
      <vt:lpstr>Continental Asia 16x9</vt:lpstr>
      <vt:lpstr>Bitmap Image</vt:lpstr>
      <vt:lpstr>Picture</vt:lpstr>
      <vt:lpstr>HKBM7004  QUANTITATIVE RESEARCH METHODS</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57</cp:revision>
  <cp:lastPrinted>2018-07-03T13:58:08Z</cp:lastPrinted>
  <dcterms:created xsi:type="dcterms:W3CDTF">2018-01-28T08:08:54Z</dcterms:created>
  <dcterms:modified xsi:type="dcterms:W3CDTF">2020-02-03T11:12:23Z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