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13A142-9E13-4873-85C9-C6F0A3A7F954}" v="30" dt="2025-07-25T22:25:48.2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2" d="100"/>
          <a:sy n="32" d="100"/>
        </p:scale>
        <p:origin x="11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EF0D87-D018-4FB3-8E09-3B4FBFE74654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0B100C-D3EF-4208-9F74-F0947DC323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125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0B100C-D3EF-4208-9F74-F0947DC323D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671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FC3A2-4995-D45F-62ED-06F8D362E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CF55DC-3343-79CD-57D4-CE0C60523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8B9A7-B60F-F632-5ACC-024210BA9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37DF4-30BF-27F0-A2F6-C306CB000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8C7A7-991A-DAC2-7B3C-948F0A9A5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426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5D4EB-E15F-9B3B-D13F-3C75A4B9E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BD842-2844-3353-F784-653F98DE3C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EC8931-340D-46F6-74C6-52F6ED760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683BB-4654-1F28-C6C1-BF75CC2C4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17409C-564D-BD8B-6420-A77750F3A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215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A91A2-31EB-436F-7597-63E845551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0D164E-AF6F-BF48-CD98-04EAB02CB1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D87E4-825F-E2B8-37BA-8A699582D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CAB76-2F85-970D-8D2B-B627258FB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9279B-0D7B-145F-D876-FDB2716C1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370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BBC0B-62AA-0958-8CE1-353849A7B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E7A95-ADCC-5008-DA05-034AE86FAB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9E321C-C56D-DCD2-505B-D70430D171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0E06F6-AC42-BE2C-8150-DE98F37CF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6ECAF-ABFE-DD78-5ADC-B13106A68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0DEEF-5DE1-5793-D2A8-84D2ECCC7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896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53AB9-3B23-F99F-B444-BA20BA0AC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899B3C-195B-F886-6F3E-0DE3BF28EF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7EA893-E72D-BBE6-AE61-01C07A2E21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79CA8D-9C13-2B39-BECA-3496D77927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95000C-2570-3354-E3D1-983AA20A0A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06DD63-117E-A7F2-D12A-6CC12DAFD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826286-9843-BD49-6EC3-486F81484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D20428-0239-7DE1-BF70-B419A2AFD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17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32CE3-083C-6607-86F9-05E3636C9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D8A788-91CA-9598-ABCC-D57AA3DD3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789ED-AAB6-C092-5B4D-3EC92C5F3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F933BE-7F88-6AC0-82E8-E767651015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08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F731DE-B4C0-F7A4-622E-3AD27F524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6C204D-3399-48BC-09BE-DCAFC90BD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2EB7D4-8D6F-B364-5D48-CA14A0FC4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152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5D48F-D3AE-4968-FCF3-76D153BBE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8176B-5425-EA44-8E65-E437EDC4E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C597FC-98A5-88B3-9160-E0C10594E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382DD1-45A8-07F9-DB5B-837A8B1A6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F6834C-A4F4-FA76-5390-26A69BD27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C96851-17E5-2C71-DFBC-C6D75F956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022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B1EC2-F0BF-14F9-D1D5-BDED410D3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CC94B7-BE28-96BC-0BFA-5DF4E8F422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9EE82C-0227-0B60-0957-5B0897605A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1DA9F-9734-B9F7-9A9E-F2D0A05D8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80BEBF-00F9-1A55-01FE-3609DE5B3D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402CA-5ACD-731C-3AAC-13244040E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90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3A5FF-884F-71D6-64C9-88722090B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9B0C09-4DA0-5119-FC8F-C4EDC8012B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67543-9411-9735-6596-40195E17F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4C57EB-F838-D239-AAB1-B3A238588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1E859E-FECD-04CE-4875-C729954AB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34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677FD0-E35E-20AD-1147-5B6298BC37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022AF0-5335-84DF-6CC6-8150484B31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D942D-642A-08F6-D1D7-65FBB4916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27DAC3-B078-3B27-F681-7E1E390D1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BE17F-75D1-B351-E84B-C2CDAF855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293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A592A6-E865-0438-3DF3-F4570216D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80FFA-9D8A-3112-D94D-4E5FF4619D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83A78-5E33-97C7-B15D-1B3D9E20DF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53954-4F25-4C4F-A012-EDF0A69798A3}" type="datetimeFigureOut">
              <a:rPr lang="en-GB" smtClean="0"/>
              <a:t>27/07/2025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D1DD6-8C4C-D725-8C1E-000B8252AC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9D2A1-9A3B-D02D-589A-FD7D3C20DB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A34D7-32DA-4C72-8D64-393BBED67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6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22206E0-A484-4911-6187-597836850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0809" y="2641595"/>
            <a:ext cx="4705997" cy="1545986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E9508BE-8DFD-5182-C878-26064FFBE792}"/>
              </a:ext>
            </a:extLst>
          </p:cNvPr>
          <p:cNvSpPr txBox="1"/>
          <p:nvPr/>
        </p:nvSpPr>
        <p:spPr>
          <a:xfrm>
            <a:off x="1645838" y="4156217"/>
            <a:ext cx="7217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We need to the click on the ‘insert, menu bar and then in the ‘</a:t>
            </a:r>
            <a:r>
              <a:rPr lang="en-GB" b="1" dirty="0" err="1"/>
              <a:t>link,tool</a:t>
            </a:r>
            <a:endParaRPr lang="en-GB" b="1" dirty="0"/>
          </a:p>
        </p:txBody>
      </p:sp>
      <p:pic>
        <p:nvPicPr>
          <p:cNvPr id="1026" name="Picture 2" descr="University of Wales Trinity Saint David - University ...">
            <a:extLst>
              <a:ext uri="{FF2B5EF4-FFF2-40B4-BE49-F238E27FC236}">
                <a16:creationId xmlns:a16="http://schemas.microsoft.com/office/drawing/2014/main" id="{F15D4065-C541-D046-4BE0-67460AC22E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572" y="23444"/>
            <a:ext cx="3698469" cy="997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D6B2813-4974-5593-ACAE-235CEE6DC097}"/>
              </a:ext>
            </a:extLst>
          </p:cNvPr>
          <p:cNvSpPr txBox="1"/>
          <p:nvPr/>
        </p:nvSpPr>
        <p:spPr>
          <a:xfrm>
            <a:off x="8103046" y="305058"/>
            <a:ext cx="4101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MST SADIA RAHMAN MAHIMA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7C349B-6551-7484-0BFF-CFADB96A41E6}"/>
              </a:ext>
            </a:extLst>
          </p:cNvPr>
          <p:cNvSpPr txBox="1"/>
          <p:nvPr/>
        </p:nvSpPr>
        <p:spPr>
          <a:xfrm>
            <a:off x="8811376" y="585158"/>
            <a:ext cx="2567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Student ID:2442120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4391426-D22A-2183-294B-0647713EA8BB}"/>
              </a:ext>
            </a:extLst>
          </p:cNvPr>
          <p:cNvSpPr txBox="1"/>
          <p:nvPr/>
        </p:nvSpPr>
        <p:spPr>
          <a:xfrm>
            <a:off x="7921062" y="836117"/>
            <a:ext cx="3905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University</a:t>
            </a:r>
            <a:r>
              <a:rPr lang="en-GB" dirty="0"/>
              <a:t> </a:t>
            </a:r>
            <a:r>
              <a:rPr lang="en-GB" b="1" dirty="0"/>
              <a:t>of Wales Trinity Saint David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3DF3C0-4085-0812-0D13-951E32786704}"/>
              </a:ext>
            </a:extLst>
          </p:cNvPr>
          <p:cNvSpPr txBox="1"/>
          <p:nvPr/>
        </p:nvSpPr>
        <p:spPr>
          <a:xfrm>
            <a:off x="8863066" y="1060378"/>
            <a:ext cx="63354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Rejwan Bin Sulaiman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D1146AB-873F-2AC7-D271-9EDCCB50C118}"/>
              </a:ext>
            </a:extLst>
          </p:cNvPr>
          <p:cNvSpPr txBox="1"/>
          <p:nvPr/>
        </p:nvSpPr>
        <p:spPr>
          <a:xfrm>
            <a:off x="9113437" y="1288561"/>
            <a:ext cx="29173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DIGITAL SKILLS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FDA8E1A-7F2D-B8BB-1D73-FE6CB67BAA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765" y="1429709"/>
            <a:ext cx="3338993" cy="1058583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8395602-470E-6F2D-17CC-E3EB6F39FA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0809" y="4738172"/>
            <a:ext cx="5070253" cy="2039289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2AAAC96-4DB1-C438-CA71-C2C5E4B78B17}"/>
              </a:ext>
            </a:extLst>
          </p:cNvPr>
          <p:cNvSpPr/>
          <p:nvPr/>
        </p:nvSpPr>
        <p:spPr>
          <a:xfrm>
            <a:off x="239486" y="1673249"/>
            <a:ext cx="986439" cy="557154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STEP-1</a:t>
            </a:r>
          </a:p>
        </p:txBody>
      </p:sp>
      <p:sp>
        <p:nvSpPr>
          <p:cNvPr id="8" name="Double Bracket 7">
            <a:extLst>
              <a:ext uri="{FF2B5EF4-FFF2-40B4-BE49-F238E27FC236}">
                <a16:creationId xmlns:a16="http://schemas.microsoft.com/office/drawing/2014/main" id="{FDFA0122-3FEC-75E3-4736-265343351776}"/>
              </a:ext>
            </a:extLst>
          </p:cNvPr>
          <p:cNvSpPr/>
          <p:nvPr/>
        </p:nvSpPr>
        <p:spPr>
          <a:xfrm>
            <a:off x="7556806" y="3284879"/>
            <a:ext cx="3548742" cy="479283"/>
          </a:xfrm>
          <a:prstGeom prst="bracketPair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en-GB" b="1" dirty="0"/>
              <a:t>here we can see some blue mark to make link/</a:t>
            </a:r>
            <a:r>
              <a:rPr lang="en-GB" b="1" dirty="0" err="1"/>
              <a:t>hpyerlink</a:t>
            </a:r>
            <a:endParaRPr lang="en-GB" b="1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AB38C4-EF34-AA87-AA65-88AF3018E592}"/>
              </a:ext>
            </a:extLst>
          </p:cNvPr>
          <p:cNvSpPr/>
          <p:nvPr/>
        </p:nvSpPr>
        <p:spPr>
          <a:xfrm>
            <a:off x="239486" y="3207008"/>
            <a:ext cx="986439" cy="55715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STEP-2</a:t>
            </a:r>
          </a:p>
        </p:txBody>
      </p:sp>
      <p:sp>
        <p:nvSpPr>
          <p:cNvPr id="11" name="Double Bracket 10">
            <a:extLst>
              <a:ext uri="{FF2B5EF4-FFF2-40B4-BE49-F238E27FC236}">
                <a16:creationId xmlns:a16="http://schemas.microsoft.com/office/drawing/2014/main" id="{851295FB-B7A4-5B12-05D5-305AF4EE0E9A}"/>
              </a:ext>
            </a:extLst>
          </p:cNvPr>
          <p:cNvSpPr/>
          <p:nvPr/>
        </p:nvSpPr>
        <p:spPr>
          <a:xfrm>
            <a:off x="8103046" y="5399224"/>
            <a:ext cx="3809930" cy="672449"/>
          </a:xfrm>
          <a:prstGeom prst="bracket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r>
              <a:rPr lang="en-GB" b="1" dirty="0"/>
              <a:t>In step3,</a:t>
            </a:r>
            <a:r>
              <a:rPr lang="en-GB" dirty="0"/>
              <a:t>we need click on the highlighted and then press </a:t>
            </a:r>
            <a:r>
              <a:rPr lang="en-GB" b="1" dirty="0"/>
              <a:t>‘OK</a:t>
            </a:r>
            <a:r>
              <a:rPr lang="en-GB" dirty="0"/>
              <a:t>, to make the </a:t>
            </a:r>
            <a:r>
              <a:rPr lang="en-GB" b="1" dirty="0"/>
              <a:t>text clickable link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EAD5DA4-E97D-6980-C756-6B08DC7FD39B}"/>
              </a:ext>
            </a:extLst>
          </p:cNvPr>
          <p:cNvSpPr/>
          <p:nvPr/>
        </p:nvSpPr>
        <p:spPr>
          <a:xfrm>
            <a:off x="1608997" y="3370965"/>
            <a:ext cx="858740" cy="249695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1ECE503A-D1E2-3069-6E04-818C62F0C55D}"/>
              </a:ext>
            </a:extLst>
          </p:cNvPr>
          <p:cNvSpPr/>
          <p:nvPr/>
        </p:nvSpPr>
        <p:spPr>
          <a:xfrm>
            <a:off x="1608997" y="1869530"/>
            <a:ext cx="858740" cy="249695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05C0E6-B407-2A98-7F91-44A04F36D8A3}"/>
              </a:ext>
            </a:extLst>
          </p:cNvPr>
          <p:cNvSpPr/>
          <p:nvPr/>
        </p:nvSpPr>
        <p:spPr>
          <a:xfrm>
            <a:off x="239486" y="5399223"/>
            <a:ext cx="986439" cy="55715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STEP-3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118D58D1-17A4-38B8-69E4-E2AAF9BD17C6}"/>
              </a:ext>
            </a:extLst>
          </p:cNvPr>
          <p:cNvSpPr/>
          <p:nvPr/>
        </p:nvSpPr>
        <p:spPr>
          <a:xfrm>
            <a:off x="1608997" y="5552953"/>
            <a:ext cx="858740" cy="249694"/>
          </a:xfrm>
          <a:prstGeom prst="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7B1BB6-EB7F-D19F-4966-1A5EE6662DE4}"/>
              </a:ext>
            </a:extLst>
          </p:cNvPr>
          <p:cNvSpPr txBox="1"/>
          <p:nvPr/>
        </p:nvSpPr>
        <p:spPr>
          <a:xfrm>
            <a:off x="2066868" y="979115"/>
            <a:ext cx="63751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C0C0C0"/>
                </a:highlight>
              </a:rPr>
              <a:t>How To Insert a </a:t>
            </a:r>
            <a:r>
              <a:rPr lang="en-GB" sz="28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C0C0C0"/>
                </a:highlight>
              </a:rPr>
              <a:t>Hpyerlink</a:t>
            </a:r>
            <a:r>
              <a:rPr lang="en-GB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C0C0C0"/>
                </a:highlight>
              </a:rPr>
              <a:t> in </a:t>
            </a:r>
            <a:r>
              <a:rPr lang="en-GB" sz="2800" b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highlight>
                  <a:srgbClr val="C0C0C0"/>
                </a:highlight>
              </a:rPr>
              <a:t>PowrPoint</a:t>
            </a:r>
            <a:endParaRPr lang="en-GB" sz="28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05900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a7ae9802f16fbca6f90c85231f117629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7fcaf6f8f437875b43ab7d9be1ae0cb7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C61C8D8-FF80-4F4E-A0FF-947BD55640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C7CE8F-E944-4534-93CF-51E864A428B3}">
  <ds:schemaRefs>
    <ds:schemaRef ds:uri="http://schemas.microsoft.com/office/infopath/2007/PartnerControls"/>
    <ds:schemaRef ds:uri="04d956d8-1ffd-4dba-87ce-03f615e16f58"/>
    <ds:schemaRef ds:uri="http://schemas.microsoft.com/office/2006/metadata/properties"/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C117C5F-52B2-4343-A131-E0CE57BF4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84</Words>
  <Application>Microsoft Office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UWTSD</dc:creator>
  <cp:lastModifiedBy>MST SADIA RAHMAN MAHIMA</cp:lastModifiedBy>
  <cp:revision>3</cp:revision>
  <dcterms:created xsi:type="dcterms:W3CDTF">2025-06-29T10:24:44Z</dcterms:created>
  <dcterms:modified xsi:type="dcterms:W3CDTF">2025-07-27T02:25:50Z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