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39" r:id="rId3"/>
    <p:sldId id="440" r:id="rId4"/>
    <p:sldId id="441" r:id="rId5"/>
    <p:sldId id="442" r:id="rId6"/>
    <p:sldId id="444" r:id="rId7"/>
    <p:sldId id="445" r:id="rId8"/>
    <p:sldId id="446" r:id="rId9"/>
    <p:sldId id="447" r:id="rId10"/>
    <p:sldId id="448" r:id="rId11"/>
    <p:sldId id="44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118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34852" indent="-28263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30541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582758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34974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487191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39407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391624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43840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80F3C1C-BB17-4F82-BB9F-F4DF5A4D1610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86190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uk.com/careers" TargetMode="External"/><Relationship Id="rId7" Type="http://schemas.openxmlformats.org/officeDocument/2006/relationships/hyperlink" Target="https://blog.shrm.org/blog/9-professional-development-tips-for-human-resource-professionals" TargetMode="External"/><Relationship Id="rId2" Type="http://schemas.openxmlformats.org/officeDocument/2006/relationships/hyperlink" Target="https://www.salesforce.com/blog/employee-satisfa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arperjames.co.uk/article/fair-recruitment-process" TargetMode="External"/><Relationship Id="rId5" Type="http://schemas.openxmlformats.org/officeDocument/2006/relationships/hyperlink" Target="https://ico.org.uk/for-organisations/guide-to-data-protection/guide-to-the-general-data-protection-regulation-gdpr" TargetMode="External"/><Relationship Id="rId4" Type="http://schemas.openxmlformats.org/officeDocument/2006/relationships/hyperlink" Target="https://www.forbes.com/sites/chriswestfall/2021/01/15/understanding-empathy-how-eq-can-improve-your-career-impact/?sh=68750a85400b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and Development needs for an HR officer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915816" y="3284984"/>
            <a:ext cx="6228184" cy="2447528"/>
          </a:xfrm>
        </p:spPr>
        <p:txBody>
          <a:bodyPr/>
          <a:lstStyle/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Programme: BA (Hons) Leadership and Management Skills for the Workplace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name: Developing Relationships and Workplace achievement</a:t>
            </a:r>
          </a:p>
          <a:p>
            <a:pPr lvl="0"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code: BMSW5102- A1</a:t>
            </a:r>
            <a:endParaRPr lang="en-GB" altLang="en-US" sz="16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Student Name: Mihai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Arhire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(2030027)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Lecturer Name: Charles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Nwaogwugwu</a:t>
            </a:r>
            <a:endParaRPr lang="en-GB" altLang="en-US" sz="1600" b="1" dirty="0" smtClean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Date:26/03/2023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363"/>
            <a:ext cx="8686800" cy="1247775"/>
          </a:xfrm>
        </p:spPr>
        <p:txBody>
          <a:bodyPr/>
          <a:lstStyle/>
          <a:p>
            <a:r>
              <a:rPr lang="en-GB" altLang="en-US" dirty="0" smtClean="0">
                <a:latin typeface="Algerian" panose="04020705040A02060702" pitchFamily="82" charset="0"/>
                <a:cs typeface="Arial" panose="020B0604020202020204" pitchFamily="34" charset="0"/>
              </a:rPr>
              <a:t>HEATHER VIEW Care Home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6792"/>
            <a:ext cx="9144000" cy="4555976"/>
          </a:xfrm>
        </p:spPr>
        <p:txBody>
          <a:bodyPr/>
          <a:lstStyle/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Heather view is a part of Care UK group (Care UK,2023)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Become one of best-known care home for elderly in East Sussex 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Refurbished in 2023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 accommodation for 72 residents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Has 95 committed employees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Staff turnover average 2 years</a:t>
            </a:r>
          </a:p>
        </p:txBody>
      </p:sp>
    </p:spTree>
    <p:extLst>
      <p:ext uri="{BB962C8B-B14F-4D97-AF65-F5344CB8AC3E}">
        <p14:creationId xmlns:p14="http://schemas.microsoft.com/office/powerpoint/2010/main" val="299599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7200" y="273051"/>
            <a:ext cx="3008313" cy="707678"/>
          </a:xfrm>
        </p:spPr>
        <p:txBody>
          <a:bodyPr/>
          <a:lstStyle/>
          <a:p>
            <a:r>
              <a:rPr lang="en-GB" sz="2800" b="1" dirty="0">
                <a:solidFill>
                  <a:srgbClr val="292929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HR Knowledge</a:t>
            </a:r>
            <a:endParaRPr lang="en-GB" altLang="en-US" sz="2800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07504" y="1154339"/>
            <a:ext cx="3368353" cy="3548481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The </a:t>
            </a:r>
            <a:r>
              <a:rPr lang="en-GB" sz="2000" dirty="0">
                <a:solidFill>
                  <a:prstClr val="black"/>
                </a:solidFill>
              </a:rPr>
              <a:t>C</a:t>
            </a:r>
            <a:r>
              <a:rPr lang="en-GB" sz="2000" dirty="0" smtClean="0">
                <a:solidFill>
                  <a:prstClr val="black"/>
                </a:solidFill>
              </a:rPr>
              <a:t>are Act 2014</a:t>
            </a: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Data Protection Act 1974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Health and Safety Act 1974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Implement and review P&amp;P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Equality Act 2010 (</a:t>
            </a:r>
            <a:r>
              <a:rPr lang="en-GB" sz="2000" dirty="0">
                <a:solidFill>
                  <a:prstClr val="black"/>
                </a:solidFill>
              </a:rPr>
              <a:t>J</a:t>
            </a:r>
            <a:r>
              <a:rPr lang="en-GB" sz="2000" dirty="0" smtClean="0">
                <a:solidFill>
                  <a:prstClr val="black"/>
                </a:solidFill>
              </a:rPr>
              <a:t>ames, 2021)</a:t>
            </a:r>
            <a:endParaRPr lang="en-GB" sz="2000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Law in </a:t>
            </a:r>
            <a:r>
              <a:rPr lang="en-GB" sz="2000" dirty="0" smtClean="0">
                <a:solidFill>
                  <a:prstClr val="black"/>
                </a:solidFill>
              </a:rPr>
              <a:t>employment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GDPR UK (iCO,2023)</a:t>
            </a:r>
            <a:endParaRPr lang="en-GB" sz="2000" dirty="0">
              <a:solidFill>
                <a:prstClr val="black"/>
              </a:solidFill>
            </a:endParaRPr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5513" y="692696"/>
            <a:ext cx="5221287" cy="4536504"/>
          </a:xfrm>
        </p:spPr>
      </p:pic>
    </p:spTree>
    <p:extLst>
      <p:ext uri="{BB962C8B-B14F-4D97-AF65-F5344CB8AC3E}">
        <p14:creationId xmlns:p14="http://schemas.microsoft.com/office/powerpoint/2010/main" val="54126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Algerian" panose="04020705040A02060702" pitchFamily="82" charset="0"/>
                <a:cs typeface="Arial" panose="020B0604020202020204" pitchFamily="34" charset="0"/>
              </a:rPr>
              <a:t>HR Skills</a:t>
            </a:r>
            <a:endParaRPr lang="en-GB" sz="3200" dirty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2060848"/>
            <a:ext cx="3368353" cy="352583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eam-orientated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Promote equality and 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Multitasking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(Changeboard,2019)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5513" y="548680"/>
            <a:ext cx="5354141" cy="4680520"/>
          </a:xfrm>
        </p:spPr>
      </p:pic>
    </p:spTree>
    <p:extLst>
      <p:ext uri="{BB962C8B-B14F-4D97-AF65-F5344CB8AC3E}">
        <p14:creationId xmlns:p14="http://schemas.microsoft.com/office/powerpoint/2010/main" val="2859981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>
                <a:latin typeface="Algerian" panose="04020705040A02060702" pitchFamily="82" charset="0"/>
              </a:rPr>
              <a:t>HR Behaviour</a:t>
            </a:r>
            <a:endParaRPr lang="en-GB" sz="2800" dirty="0">
              <a:latin typeface="Algerian" panose="04020705040A02060702" pitchFamily="82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1700808"/>
            <a:ext cx="3286001" cy="37641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Dress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02124"/>
                </a:solidFill>
                <a:latin typeface="arial" panose="020B0604020202020204" pitchFamily="34" charset="0"/>
              </a:rPr>
              <a:t>Use </a:t>
            </a:r>
            <a:r>
              <a:rPr lang="en-GB" sz="2000" dirty="0">
                <a:solidFill>
                  <a:srgbClr val="202124"/>
                </a:solidFill>
                <a:latin typeface="arial" panose="020B0604020202020204" pitchFamily="34" charset="0"/>
              </a:rPr>
              <a:t>empathy and emotional </a:t>
            </a:r>
            <a:r>
              <a:rPr lang="en-GB" sz="2000" dirty="0" smtClean="0">
                <a:solidFill>
                  <a:srgbClr val="202124"/>
                </a:solidFill>
                <a:latin typeface="arial" panose="020B0604020202020204" pitchFamily="34" charset="0"/>
              </a:rPr>
              <a:t>intelligence (Forbes,2021)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Non-discriminatory and non-judgemental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Reserved and private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 body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Diplomatic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04664"/>
            <a:ext cx="5482952" cy="4752528"/>
          </a:xfr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latin typeface="Algerian" panose="04020705040A02060702" pitchFamily="82" charset="0"/>
                <a:cs typeface="Arial" panose="020B0604020202020204" pitchFamily="34" charset="0"/>
              </a:rPr>
              <a:t>SWOT Analysis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629494"/>
              </p:ext>
            </p:extLst>
          </p:nvPr>
        </p:nvGraphicFramePr>
        <p:xfrm>
          <a:off x="457200" y="1417638"/>
          <a:ext cx="8167936" cy="40590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3968"/>
                <a:gridCol w="4083968"/>
              </a:tblGrid>
              <a:tr h="2013528">
                <a:tc>
                  <a:txBody>
                    <a:bodyPr/>
                    <a:lstStyle/>
                    <a:p>
                      <a:r>
                        <a:rPr lang="en-GB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orientated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Promoting team work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Comprehensive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Trustworthy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 </a:t>
                      </a:r>
                      <a:endParaRPr lang="en-GB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experience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Making mistakes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Inability to delegate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2045518"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Competitive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compensation</a:t>
                      </a:r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available</a:t>
                      </a:r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from experienced HR professionals</a:t>
                      </a:r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development (The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SHRM Blog, 2020)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Litigious employees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data breach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9704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/>
          <a:lstStyle/>
          <a:p>
            <a:r>
              <a:rPr lang="en-GB" sz="3500" b="1" dirty="0">
                <a:latin typeface="Algerian" panose="04020705040A02060702" pitchFamily="82" charset="0"/>
                <a:cs typeface="Arial" panose="020B0604020202020204" pitchFamily="34" charset="0"/>
              </a:rPr>
              <a:t>The potential benefits to the organisation of developing me as an HR officer through effective training and development</a:t>
            </a:r>
            <a:endParaRPr lang="en-GB" altLang="en-US" sz="3500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Staff retention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effectiveness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Customers/Employees satisfaction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Bendersky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Pleasant internal environment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52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8915400" cy="1324000"/>
          </a:xfrm>
        </p:spPr>
        <p:txBody>
          <a:bodyPr/>
          <a:lstStyle/>
          <a:p>
            <a:r>
              <a:rPr lang="en-GB" sz="3500" b="1" dirty="0">
                <a:solidFill>
                  <a:prstClr val="black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The potential benefits to the individual of developing me as an HR officer through effective training and development</a:t>
            </a:r>
            <a:endParaRPr lang="en-GB" altLang="en-US" sz="3500" b="1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348879"/>
            <a:ext cx="8229600" cy="3168353"/>
          </a:xfrm>
        </p:spPr>
        <p:txBody>
          <a:bodyPr/>
          <a:lstStyle/>
          <a:p>
            <a:r>
              <a:rPr lang="en-GB" sz="2400" dirty="0" smtClean="0"/>
              <a:t>Financial motivation (</a:t>
            </a:r>
            <a:r>
              <a:rPr lang="en-GB" sz="2400" dirty="0" err="1" smtClean="0"/>
              <a:t>Penpoin</a:t>
            </a:r>
            <a:r>
              <a:rPr lang="en-GB" sz="2400" dirty="0" smtClean="0"/>
              <a:t>, 2022)</a:t>
            </a:r>
          </a:p>
          <a:p>
            <a:r>
              <a:rPr lang="en-GB" sz="2400" dirty="0" smtClean="0"/>
              <a:t>Office job - prestige</a:t>
            </a:r>
          </a:p>
          <a:p>
            <a:r>
              <a:rPr lang="en-GB" sz="2400" dirty="0" smtClean="0"/>
              <a:t>Good mental health</a:t>
            </a:r>
          </a:p>
          <a:p>
            <a:r>
              <a:rPr lang="en-GB" sz="2400" dirty="0" smtClean="0"/>
              <a:t>Progress</a:t>
            </a:r>
          </a:p>
          <a:p>
            <a:r>
              <a:rPr lang="en-GB" sz="2400" dirty="0" smtClean="0"/>
              <a:t>Motivation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7687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altLang="en-US" dirty="0" smtClean="0">
                <a:latin typeface="Algerian" panose="04020705040A02060702" pitchFamily="82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19063" y="1340768"/>
            <a:ext cx="8942387" cy="5226720"/>
          </a:xfrm>
        </p:spPr>
        <p:txBody>
          <a:bodyPr/>
          <a:lstStyle/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202124"/>
                </a:solidFill>
                <a:latin typeface="Google Sans"/>
              </a:rPr>
              <a:t>HR </a:t>
            </a:r>
            <a:r>
              <a:rPr lang="en-GB" sz="2400" dirty="0" smtClean="0">
                <a:solidFill>
                  <a:srgbClr val="202124"/>
                </a:solidFill>
                <a:latin typeface="Google Sans"/>
              </a:rPr>
              <a:t>Officer is responsible for </a:t>
            </a:r>
            <a:r>
              <a:rPr lang="en-GB" sz="2400" dirty="0">
                <a:solidFill>
                  <a:srgbClr val="202124"/>
                </a:solidFill>
                <a:latin typeface="Google Sans"/>
              </a:rPr>
              <a:t>employee relations, HR admin, learning and development, internal recruitment, employee engagement, and maintaining and improving HR </a:t>
            </a:r>
            <a:r>
              <a:rPr lang="en-GB" sz="2400" dirty="0" smtClean="0">
                <a:solidFill>
                  <a:srgbClr val="202124"/>
                </a:solidFill>
                <a:latin typeface="Google Sans"/>
              </a:rPr>
              <a:t>systems. </a:t>
            </a:r>
            <a:endParaRPr lang="en-GB" sz="2400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HR job is very rewarding and bringing lots of satisfaction when task is completed. </a:t>
            </a: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7114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18058"/>
          </a:xfrm>
        </p:spPr>
        <p:txBody>
          <a:bodyPr/>
          <a:lstStyle/>
          <a:p>
            <a:pPr algn="l"/>
            <a:r>
              <a:rPr lang="en-US" altLang="en-US" sz="2400" dirty="0" smtClean="0">
                <a:latin typeface="Algerian" panose="04020705040A02060702" pitchFamily="82" charset="0"/>
                <a:cs typeface="Arial" panose="020B0604020202020204" pitchFamily="34" charset="0"/>
              </a:rPr>
              <a:t>References</a:t>
            </a:r>
            <a:endParaRPr lang="en-GB" altLang="en-US" sz="2400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534690"/>
            <a:ext cx="8579296" cy="4982543"/>
          </a:xfrm>
        </p:spPr>
        <p:txBody>
          <a:bodyPr/>
          <a:lstStyle/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Bendersky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A, 2021. The 360 Blog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www.salesforce.com/blog/employee-satisfaction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18/03/2023]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Care UK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www.careuk.com/careers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18/03/2023]</a:t>
            </a: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Changeboard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2019.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: https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www.changeboard.com/article-details/16960/problem-solving-vs-decision-making-what-is-the-difference [Accessed at 18/03/2023]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Forbes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2021.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Understanding Empathy: How EQ Can Improve Your Career Impact [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Online] Available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https://www.forbes.com/sites/chriswestfall/2021/01/15/understanding-empathy-how-eq-can-improve-your-career-impact/?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sh=68750a85400b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18/03/202]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ICO, 2023.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 to the UK General Data Protection Regulation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ico.org.uk/for-organisations/guide-to-data-protection/guide-to-the-general-data-protection-regulation-gdpr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17/03/2023]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James, H.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2021. How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ensure recruitment and selection processes are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fair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harperjames.co.uk/article/fair-recruitment-process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 November 2022]</a:t>
            </a: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Penpoin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2022. Financial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Motivation: Why It Matters and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Types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penpoin.com/financial-motivation [Accessed at 17/03/2023]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SHRM Blog, 2020. Professional Development Tips For Human Resource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Professionals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],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blog.shrm.org/blog/9-professional-development-tips-for-human-resource-professionals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17/03/2023]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66099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altLang="en-US" sz="2800" dirty="0" smtClean="0"/>
              <a:t>Appendix C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955" t="17278" r="34494" b="7338"/>
          <a:stretch/>
        </p:blipFill>
        <p:spPr>
          <a:xfrm>
            <a:off x="-12340" y="746650"/>
            <a:ext cx="4788024" cy="48605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0076" t="24705" r="37012" b="6054"/>
          <a:stretch/>
        </p:blipFill>
        <p:spPr>
          <a:xfrm>
            <a:off x="4788024" y="764704"/>
            <a:ext cx="4346582" cy="48605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9575" y="764704"/>
            <a:ext cx="1633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Mihai </a:t>
            </a:r>
            <a:r>
              <a:rPr lang="en-GB" dirty="0" err="1" smtClean="0"/>
              <a:t>Arhire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24447" y="194819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340024" y="21328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165648" y="227129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165648" y="247688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319928" y="267616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319928" y="28075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319928" y="383461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1329875" y="293901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2242828" y="358121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319928" y="401928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263848" y="420394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2243250" y="444061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253549" y="47064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1340024" y="489113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2253549" y="49811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8010711" y="395054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8040096" y="441781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009887" y="290113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6009887" y="88543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6009887" y="146358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473185" y="5165854"/>
            <a:ext cx="14030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mtClean="0"/>
              <a:t>Mihai Arhire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606443" y="539554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18/03/2023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7017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15281</TotalTime>
  <Words>553</Words>
  <Application>Microsoft Office PowerPoint</Application>
  <PresentationFormat>On-screen Show (4:3)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Algerian</vt:lpstr>
      <vt:lpstr>Arial</vt:lpstr>
      <vt:lpstr>Arial</vt:lpstr>
      <vt:lpstr>Google Sans</vt:lpstr>
      <vt:lpstr>Myriad Pro</vt:lpstr>
      <vt:lpstr>Times New Roman</vt:lpstr>
      <vt:lpstr>Verdana</vt:lpstr>
      <vt:lpstr>20140311PresentationUWTSDTemplate</vt:lpstr>
      <vt:lpstr>Training and Development needs for an HR officer</vt:lpstr>
      <vt:lpstr>HEATHER VIEW Care Home</vt:lpstr>
      <vt:lpstr>HR Knowledge</vt:lpstr>
      <vt:lpstr>HR Skills</vt:lpstr>
      <vt:lpstr>HR Behaviour</vt:lpstr>
      <vt:lpstr>SWOT Analysis</vt:lpstr>
      <vt:lpstr>The potential benefits to the organisation of developing me as an HR officer through effective training and development</vt:lpstr>
      <vt:lpstr>The potential benefits to the individual of developing me as an HR officer through effective training and development</vt:lpstr>
      <vt:lpstr>Conclusion</vt:lpstr>
      <vt:lpstr>References</vt:lpstr>
      <vt:lpstr>Appendix C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gabriela coleman</cp:lastModifiedBy>
  <cp:revision>143</cp:revision>
  <cp:lastPrinted>2018-07-09T15:27:01Z</cp:lastPrinted>
  <dcterms:created xsi:type="dcterms:W3CDTF">2002-10-07T19:43:58Z</dcterms:created>
  <dcterms:modified xsi:type="dcterms:W3CDTF">2023-03-18T17:26:16Z</dcterms:modified>
</cp:coreProperties>
</file>