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2" r:id="rId3"/>
    <p:sldId id="263" r:id="rId4"/>
    <p:sldId id="264" r:id="rId5"/>
    <p:sldId id="265" r:id="rId6"/>
    <p:sldId id="266" r:id="rId7"/>
    <p:sldId id="267" r:id="rId8"/>
    <p:sldId id="268" r:id="rId9"/>
    <p:sldId id="269" r:id="rId10"/>
    <p:sldId id="270" r:id="rId11"/>
    <p:sldId id="271" r:id="rId12"/>
    <p:sldId id="272" r:id="rId13"/>
    <p:sldId id="273" r:id="rId14"/>
    <p:sldId id="274" r:id="rId15"/>
    <p:sldId id="275" r:id="rId16"/>
    <p:sldId id="276" r:id="rId17"/>
    <p:sldId id="277" r:id="rId18"/>
    <p:sldId id="279" r:id="rId19"/>
    <p:sldId id="280" r:id="rId20"/>
    <p:sldId id="281" r:id="rId21"/>
    <p:sldId id="282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6A55635-6F3E-4055-BCF6-5A8DF874025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CC3D72F7-A56D-4075-B394-B68FF32C660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8A544994-3DB3-4629-B238-50D4DD102E7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1821943-3F0A-4F84-A241-A55648C6E622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9748505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6E1ACF59-7F05-4B24-8F4E-6691F1DD0FF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CEEBE3D3-2A0D-4804-8FCB-221CE6E3094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03C44733-B86D-4AAA-B48C-7C00627F1F4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04AA66D-1018-41A2-AF20-FDB69BC22C77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9185675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7F2DD320-1E65-409B-8CFE-193A68F8899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79189F6F-9FBC-495A-8CAD-478C2083973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94598AFC-FCF0-4BC3-AD4E-B300B64FA0D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946EF95-4549-4EE7-8B7F-D236F8A1A48D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2728432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2790F52-1C4A-4366-9A98-82E09FA4B29F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1BD2FCB-B7DA-4C8F-BE63-67E0F9286A8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12DD8D0-45BD-4B10-A217-7E754AE1D32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A1A65D8-0818-4321-9196-E731D1B79847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9836804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DF97787E-318A-483E-9D1C-79A5E4B59BD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0A04DDDC-6921-42E8-917F-36D7CE6B791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B1121112-8DD2-47D1-93F8-81401358558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A90C671-25E5-4104-B1B8-75460CBB0355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1316092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150DF44C-3F43-4730-ABFD-420F91AE2A4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F7B4E914-D6AF-4B2A-8266-912638880FE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73D25943-0829-4836-83BB-45B55DFA49F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F0A4E0D-FD54-461A-AC82-765AE59FEE6B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7386519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92CD630D-FFCE-442C-A6EF-5373B7B3426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6E7B64EA-3167-4167-B9F7-C9E61184B7C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26F1D959-8167-4AF9-842D-FC3F5250A1C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5541DB-BF91-4BCB-957C-DCA98C047C98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7711139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324475B-541E-4675-9BA6-D9873037155F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3C3A6A3-58F5-49C7-B1D1-479A9D4E23C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B5DACF6-8E13-4F5A-BE36-B4849812328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E19B784-44A0-4583-BE17-AC649A4919B5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6410017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AD7A184-1454-4D42-BC3D-D6419F1360C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8C023CF-2AE9-4A14-A2BC-50318BE4EE3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970B27D-C275-418D-B2D1-C170B58BB2E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A5A8096-28C2-433A-9B8A-A4AEAD883C6D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5452563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76553453-84EB-4C2F-A0B9-4CAB5C501FF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C10D820E-C3F8-44C0-915F-7FF2CA68A88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651DE3D4-A550-445F-A353-F3369C7B6D3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1C464F6-3585-4E88-AF1C-8DBC05C1E0E5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7979656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2BBE9CA9-B10D-49D4-B9AD-5968B6628C5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FB2732B2-8A23-4F6C-A9A6-07A6CED7211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A1433AA3-C14A-4A58-B579-BC570574A75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D59B05F-9499-417B-B8F2-0D1E42AE83F9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41775349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0283D9-26D2-4FCA-A482-0772C13AAB8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DE3CD0-0FFC-4B31-9161-01C049B4AFB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4A6FDF-4B03-4FAC-B354-A316718AECB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780D15-1393-4C0F-AFD9-DE341B987D0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6563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AA8EE628-5FFF-4AA2-98A6-1632349AAB0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s-ES" altLang="en-US"/>
              <a:t>Haga clic para cambiar el estilo de título	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BFB5B3A4-447A-4312-9956-A50B80ACAB6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s-ES" altLang="en-US"/>
              <a:t>Haga clic para modificar el estilo de texto del patrón</a:t>
            </a:r>
          </a:p>
          <a:p>
            <a:pPr lvl="1"/>
            <a:r>
              <a:rPr lang="es-ES" altLang="en-US"/>
              <a:t>Segundo nivel</a:t>
            </a:r>
          </a:p>
          <a:p>
            <a:pPr lvl="2"/>
            <a:r>
              <a:rPr lang="es-ES" altLang="en-US"/>
              <a:t>Tercer nivel</a:t>
            </a:r>
          </a:p>
          <a:p>
            <a:pPr lvl="3"/>
            <a:r>
              <a:rPr lang="es-ES" altLang="en-US"/>
              <a:t>Cuarto nivel</a:t>
            </a:r>
          </a:p>
          <a:p>
            <a:pPr lvl="4"/>
            <a:r>
              <a:rPr lang="es-ES" altLang="en-US"/>
              <a:t>Quinto nivel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E27D8C61-1C10-4C3F-9444-FD664055BE0A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1A5DE573-4873-4C32-B3E4-1246711D7332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65EA1683-4BB9-4F33-8F52-960D576F94D9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fld id="{90D2B573-7922-48CA-A9EA-6E5A2CFF50AD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2947310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40E404ED-D7E3-49F6-A164-FC469DEF8259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solidFill>
                  <a:srgbClr val="FFFF00"/>
                </a:solidFill>
              </a:rPr>
              <a:t>Task</a:t>
            </a:r>
            <a:endParaRPr lang="en-US" altLang="en-US">
              <a:solidFill>
                <a:srgbClr val="FFFF00"/>
              </a:solidFill>
            </a:endParaRP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C1D997FB-DF3C-40BD-A459-C46FC1A805B6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solidFill>
                  <a:srgbClr val="FFFF00"/>
                </a:solidFill>
              </a:rPr>
              <a:t>Label the parts of the Brain (in the Diagram)</a:t>
            </a:r>
          </a:p>
          <a:p>
            <a:pPr eaLnBrk="1" hangingPunct="1"/>
            <a:endParaRPr lang="en-GB" altLang="en-US">
              <a:solidFill>
                <a:srgbClr val="FFFF00"/>
              </a:solidFill>
            </a:endParaRPr>
          </a:p>
          <a:p>
            <a:pPr eaLnBrk="1" hangingPunct="1"/>
            <a:r>
              <a:rPr lang="en-GB" altLang="en-US">
                <a:solidFill>
                  <a:srgbClr val="FFFF00"/>
                </a:solidFill>
              </a:rPr>
              <a:t>Give a brief outline (no more than a couple of sentences) on the main function/s of each labelled part. </a:t>
            </a:r>
            <a:endParaRPr lang="en-US" altLang="en-US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3AF7B4E9-E4B2-49F2-AD92-589241016013}"/>
              </a:ext>
            </a:extLst>
          </p:cNvPr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Brain Diagram. </a:t>
            </a:r>
            <a:endParaRPr lang="en-US" altLang="en-US"/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A9CFADB8-75F0-4818-A182-A0D0A047BD35}"/>
              </a:ext>
            </a:extLst>
          </p:cNvPr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pic>
        <p:nvPicPr>
          <p:cNvPr id="7172" name="Picture 4" descr="brain diagram to label">
            <a:extLst>
              <a:ext uri="{FF2B5EF4-FFF2-40B4-BE49-F238E27FC236}">
                <a16:creationId xmlns:a16="http://schemas.microsoft.com/office/drawing/2014/main" id="{6545E709-64E7-43BF-A52A-F2FCD26595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825" y="0"/>
            <a:ext cx="8642350" cy="6597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3C19FC35-2313-4BCD-9A3C-BB62C439ECCF}"/>
              </a:ext>
            </a:extLst>
          </p:cNvPr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solidFill>
                  <a:srgbClr val="FFFF00"/>
                </a:solidFill>
              </a:rPr>
              <a:t>Functions.</a:t>
            </a:r>
            <a:endParaRPr lang="en-US" altLang="en-US">
              <a:solidFill>
                <a:srgbClr val="FFFF00"/>
              </a:solidFill>
            </a:endParaRP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3D470B51-7D94-4276-9F86-BB58455F3946}"/>
              </a:ext>
            </a:extLst>
          </p:cNvPr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Frontal Lobe of the Cerebrum</a:t>
            </a:r>
          </a:p>
          <a:p>
            <a:pPr lvl="1" eaLnBrk="1" hangingPunct="1"/>
            <a:r>
              <a:rPr lang="en-GB" altLang="en-US">
                <a:solidFill>
                  <a:srgbClr val="FFFF00"/>
                </a:solidFill>
              </a:rPr>
              <a:t>They are used for reasoning, emotions, judgment, and voluntary movement. </a:t>
            </a:r>
            <a:endParaRPr lang="en-US" altLang="en-US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75BD1073-116B-41A1-96F1-BA90F799F5D3}"/>
              </a:ext>
            </a:extLst>
          </p:cNvPr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Brain Diagram. </a:t>
            </a:r>
            <a:endParaRPr lang="en-US" altLang="en-US"/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264DF03E-9751-4353-99BC-EDD813342C02}"/>
              </a:ext>
            </a:extLst>
          </p:cNvPr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pic>
        <p:nvPicPr>
          <p:cNvPr id="9220" name="Picture 4" descr="brain diagram to label">
            <a:extLst>
              <a:ext uri="{FF2B5EF4-FFF2-40B4-BE49-F238E27FC236}">
                <a16:creationId xmlns:a16="http://schemas.microsoft.com/office/drawing/2014/main" id="{DA6621B9-941E-4779-8231-4AB38EE803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825" y="0"/>
            <a:ext cx="8642350" cy="6597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9EEDD88E-0985-405B-B54C-09224BD245D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solidFill>
                  <a:srgbClr val="FFFF00"/>
                </a:solidFill>
              </a:rPr>
              <a:t>Functions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77215EBA-B2D9-432B-B9F2-4DEBD5C2A71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solidFill>
                  <a:srgbClr val="FFFF00"/>
                </a:solidFill>
              </a:rPr>
              <a:t>Parietal Lobe of the Cerebrum. </a:t>
            </a:r>
          </a:p>
          <a:p>
            <a:pPr lvl="1" eaLnBrk="1" hangingPunct="1"/>
            <a:r>
              <a:rPr lang="en-GB" altLang="en-US">
                <a:solidFill>
                  <a:srgbClr val="FFFF00"/>
                </a:solidFill>
              </a:rPr>
              <a:t>Interprets sensory information such as touch, pressure, temperature and pain.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A3E20E5D-2A53-43DA-84CC-03C29D1F7B94}"/>
              </a:ext>
            </a:extLst>
          </p:cNvPr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Brain Diagram. </a:t>
            </a:r>
            <a:endParaRPr lang="en-US" altLang="en-US"/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00348F97-5BFD-4688-B79A-A9084CEB9059}"/>
              </a:ext>
            </a:extLst>
          </p:cNvPr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pic>
        <p:nvPicPr>
          <p:cNvPr id="11268" name="Picture 4" descr="brain diagram to label">
            <a:extLst>
              <a:ext uri="{FF2B5EF4-FFF2-40B4-BE49-F238E27FC236}">
                <a16:creationId xmlns:a16="http://schemas.microsoft.com/office/drawing/2014/main" id="{229F7878-574E-4E27-AAA2-911E209101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825" y="0"/>
            <a:ext cx="8642350" cy="6597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19AC0E08-2D42-4825-AC2D-B400159D87F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solidFill>
                  <a:srgbClr val="FFFF00"/>
                </a:solidFill>
              </a:rPr>
              <a:t>Functions. 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BBF97E14-C37F-4372-8F8C-3317D97A05F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solidFill>
                  <a:srgbClr val="FFFF00"/>
                </a:solidFill>
              </a:rPr>
              <a:t>Corpus Callosum</a:t>
            </a:r>
          </a:p>
          <a:p>
            <a:pPr lvl="1" eaLnBrk="1" hangingPunct="1"/>
            <a:r>
              <a:rPr lang="en-GB" altLang="en-US">
                <a:solidFill>
                  <a:srgbClr val="FFFF00"/>
                </a:solidFill>
              </a:rPr>
              <a:t>Connects left and right hemispheres.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E131005B-7520-48B9-BDF0-4C15F1101B22}"/>
              </a:ext>
            </a:extLst>
          </p:cNvPr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Brain Diagram. </a:t>
            </a:r>
            <a:endParaRPr lang="en-US" altLang="en-US"/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6957F564-ACDF-40F8-8344-C6848BBDBAD3}"/>
              </a:ext>
            </a:extLst>
          </p:cNvPr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pic>
        <p:nvPicPr>
          <p:cNvPr id="13316" name="Picture 4" descr="brain diagram to label">
            <a:extLst>
              <a:ext uri="{FF2B5EF4-FFF2-40B4-BE49-F238E27FC236}">
                <a16:creationId xmlns:a16="http://schemas.microsoft.com/office/drawing/2014/main" id="{972ABB9A-C246-4EF1-926A-2B7BB167F8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825" y="0"/>
            <a:ext cx="8642350" cy="6597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E44952F7-469E-4EB2-A908-81937E10BE7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solidFill>
                  <a:srgbClr val="FFFF00"/>
                </a:solidFill>
              </a:rPr>
              <a:t>Functions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013960D8-AD85-4277-A59A-A9A1D27F2C5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solidFill>
                  <a:srgbClr val="FFFF00"/>
                </a:solidFill>
              </a:rPr>
              <a:t>Occipital Lobe</a:t>
            </a:r>
          </a:p>
          <a:p>
            <a:pPr lvl="1" eaLnBrk="1" hangingPunct="1"/>
            <a:r>
              <a:rPr lang="en-GB" altLang="en-US">
                <a:solidFill>
                  <a:srgbClr val="FFFF00"/>
                </a:solidFill>
              </a:rPr>
              <a:t>Controls visual perception, processes visual information. Sends information to parietal and temporal lobes.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84D2FF4C-43EC-45FF-A4D6-97BBD824E629}"/>
              </a:ext>
            </a:extLst>
          </p:cNvPr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Brain Diagram. </a:t>
            </a:r>
            <a:endParaRPr lang="en-US" altLang="en-US"/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BDBAF76F-2F63-4744-A735-983E0EDB427D}"/>
              </a:ext>
            </a:extLst>
          </p:cNvPr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pic>
        <p:nvPicPr>
          <p:cNvPr id="15364" name="Picture 4" descr="brain diagram to label">
            <a:extLst>
              <a:ext uri="{FF2B5EF4-FFF2-40B4-BE49-F238E27FC236}">
                <a16:creationId xmlns:a16="http://schemas.microsoft.com/office/drawing/2014/main" id="{017AC235-16AE-46C6-A33B-41F036DE2B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825" y="0"/>
            <a:ext cx="8642350" cy="6597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75276414-3FB4-4BD1-876E-279B366368A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solidFill>
                  <a:srgbClr val="FFFF00"/>
                </a:solidFill>
              </a:rPr>
              <a:t>Functions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EDDCBC9D-09CE-4DD4-80A9-175B7ACB637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solidFill>
                  <a:srgbClr val="FFFF00"/>
                </a:solidFill>
              </a:rPr>
              <a:t>Cerebellum. </a:t>
            </a:r>
          </a:p>
          <a:p>
            <a:pPr lvl="1" eaLnBrk="1" hangingPunct="1"/>
            <a:r>
              <a:rPr lang="en-GB" altLang="en-US">
                <a:solidFill>
                  <a:srgbClr val="FFFF00"/>
                </a:solidFill>
              </a:rPr>
              <a:t>Body movement, maintaining balance and equilibrium.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150BC724-9357-4C44-A9ED-50C650286303}"/>
              </a:ext>
            </a:extLst>
          </p:cNvPr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Brain Diagram. </a:t>
            </a:r>
            <a:endParaRPr lang="en-US" altLang="en-US"/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F6314056-8B91-471A-AA58-0C1B6D26AAF8}"/>
              </a:ext>
            </a:extLst>
          </p:cNvPr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pic>
        <p:nvPicPr>
          <p:cNvPr id="17412" name="Picture 4" descr="brain diagram to label">
            <a:extLst>
              <a:ext uri="{FF2B5EF4-FFF2-40B4-BE49-F238E27FC236}">
                <a16:creationId xmlns:a16="http://schemas.microsoft.com/office/drawing/2014/main" id="{3D456D7D-21B9-48D9-B178-30AA316A05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825" y="0"/>
            <a:ext cx="8642350" cy="6597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B543B7F0-1011-42C0-B7E2-E5BA12E4E78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solidFill>
                  <a:srgbClr val="FFFF00"/>
                </a:solidFill>
              </a:rPr>
              <a:t>Functions. </a:t>
            </a: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01963C45-3257-4828-8545-B603FE59EBD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b="1">
                <a:solidFill>
                  <a:srgbClr val="FFFF00"/>
                </a:solidFill>
              </a:rPr>
              <a:t>Spinal Cord</a:t>
            </a:r>
          </a:p>
          <a:p>
            <a:pPr lvl="1" eaLnBrk="1" hangingPunct="1"/>
            <a:r>
              <a:rPr lang="en-GB" altLang="en-US">
                <a:solidFill>
                  <a:srgbClr val="FFFF00"/>
                </a:solidFill>
              </a:rPr>
              <a:t> A thick bundle of nerve fibers that runs from the base of the brain to the hip area, running through the spine (vertebrae). Critical for movement and balance.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387B3B04-D25A-4016-9719-C84E51836A15}"/>
              </a:ext>
            </a:extLst>
          </p:cNvPr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Brain Diagram. </a:t>
            </a:r>
            <a:endParaRPr lang="en-US" altLang="en-US"/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86AB3FFF-BEBD-413A-83A2-3AB089C3B3E7}"/>
              </a:ext>
            </a:extLst>
          </p:cNvPr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pic>
        <p:nvPicPr>
          <p:cNvPr id="19460" name="Picture 4" descr="brain diagram to label">
            <a:extLst>
              <a:ext uri="{FF2B5EF4-FFF2-40B4-BE49-F238E27FC236}">
                <a16:creationId xmlns:a16="http://schemas.microsoft.com/office/drawing/2014/main" id="{6B7C7524-07D5-48EA-BFF9-7A2D691382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825" y="0"/>
            <a:ext cx="8642350" cy="6597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E7BC4763-E183-41D2-A3CC-8415EBA0C0D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solidFill>
                  <a:srgbClr val="FFFF00"/>
                </a:solidFill>
              </a:rPr>
              <a:t>Functions. </a:t>
            </a: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D8A1D391-6292-46D7-ABF4-EA0CD3A23EE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solidFill>
                  <a:srgbClr val="FFFF00"/>
                </a:solidFill>
              </a:rPr>
              <a:t>Medulla Oblongata. </a:t>
            </a:r>
          </a:p>
          <a:p>
            <a:pPr lvl="1" eaLnBrk="1" hangingPunct="1"/>
            <a:r>
              <a:rPr lang="en-GB" altLang="en-US">
                <a:solidFill>
                  <a:srgbClr val="FFFF00"/>
                </a:solidFill>
              </a:rPr>
              <a:t>Breathing, Heartbeat, Automatic Functions.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6A38879C-4442-4E66-82B0-95261DE006EA}"/>
              </a:ext>
            </a:extLst>
          </p:cNvPr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Brain Diagram. </a:t>
            </a:r>
            <a:endParaRPr lang="en-US" altLang="en-US"/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76607F4E-BE93-4694-BDEB-6551F66BAA0E}"/>
              </a:ext>
            </a:extLst>
          </p:cNvPr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pic>
        <p:nvPicPr>
          <p:cNvPr id="21508" name="Picture 4" descr="brain diagram to label">
            <a:extLst>
              <a:ext uri="{FF2B5EF4-FFF2-40B4-BE49-F238E27FC236}">
                <a16:creationId xmlns:a16="http://schemas.microsoft.com/office/drawing/2014/main" id="{DF786EB0-DACF-40B5-9A90-2E64EDC97F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825" y="0"/>
            <a:ext cx="8642350" cy="6597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C3D48F78-D5B8-4252-ACF9-2D7786FC35F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solidFill>
                  <a:srgbClr val="FFFF00"/>
                </a:solidFill>
              </a:rPr>
              <a:t>Functions. </a:t>
            </a: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609D1F0E-CEE4-44BB-ACB6-6927314E537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solidFill>
                  <a:srgbClr val="FFFF00"/>
                </a:solidFill>
              </a:rPr>
              <a:t>Pons</a:t>
            </a:r>
          </a:p>
          <a:p>
            <a:pPr lvl="1" eaLnBrk="1" hangingPunct="1"/>
            <a:r>
              <a:rPr lang="en-GB" altLang="en-US">
                <a:solidFill>
                  <a:srgbClr val="FFFF00"/>
                </a:solidFill>
              </a:rPr>
              <a:t>Sleep and Dreaming. Sends sensory information between cerebrum and cerebellum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516B8B4A-46CE-42BE-B9BB-1E37DD4899C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44450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>
                <a:solidFill>
                  <a:srgbClr val="FFFF00"/>
                </a:solidFill>
              </a:rPr>
              <a:t>Functions</a:t>
            </a: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6F730ECB-A118-48DC-9B71-D7B631D8FE0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81200" y="1370013"/>
            <a:ext cx="8229600" cy="4525962"/>
          </a:xfrm>
        </p:spPr>
        <p:txBody>
          <a:bodyPr/>
          <a:lstStyle/>
          <a:p>
            <a:pPr eaLnBrk="1" hangingPunct="1"/>
            <a:r>
              <a:rPr lang="en-GB" altLang="en-US">
                <a:solidFill>
                  <a:srgbClr val="FFFF00"/>
                </a:solidFill>
              </a:rPr>
              <a:t>Temporal Lobe</a:t>
            </a:r>
          </a:p>
          <a:p>
            <a:pPr lvl="1" eaLnBrk="1" hangingPunct="1"/>
            <a:r>
              <a:rPr lang="en-GB" altLang="en-US">
                <a:solidFill>
                  <a:srgbClr val="FFFF00"/>
                </a:solidFill>
              </a:rPr>
              <a:t>Auditory perception, Speech, language, comprehension, visual recognition.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22A2036D-49B2-4AF7-99CD-AAC107654CA7}"/>
              </a:ext>
            </a:extLst>
          </p:cNvPr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Brain Diagram. </a:t>
            </a:r>
            <a:endParaRPr lang="en-US" altLang="en-US"/>
          </a:p>
        </p:txBody>
      </p:sp>
      <p:sp>
        <p:nvSpPr>
          <p:cNvPr id="25603" name="Content Placeholder 2">
            <a:extLst>
              <a:ext uri="{FF2B5EF4-FFF2-40B4-BE49-F238E27FC236}">
                <a16:creationId xmlns:a16="http://schemas.microsoft.com/office/drawing/2014/main" id="{78FBA3E8-891B-4A36-A469-27A6026BD919}"/>
              </a:ext>
            </a:extLst>
          </p:cNvPr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pic>
        <p:nvPicPr>
          <p:cNvPr id="25604" name="Picture 4" descr="brain diagram to label">
            <a:extLst>
              <a:ext uri="{FF2B5EF4-FFF2-40B4-BE49-F238E27FC236}">
                <a16:creationId xmlns:a16="http://schemas.microsoft.com/office/drawing/2014/main" id="{3D7521B9-DAC7-4E61-B64D-206C247AE1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825" y="0"/>
            <a:ext cx="8642350" cy="6597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874D78AF-8201-4A67-A4FC-829F5A23601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solidFill>
                  <a:srgbClr val="FFFF00"/>
                </a:solidFill>
              </a:rPr>
              <a:t>Functions. </a:t>
            </a:r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4A533CE0-248F-4390-ABC1-C8010655592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solidFill>
                  <a:srgbClr val="FFFF00"/>
                </a:solidFill>
              </a:rPr>
              <a:t>Pituitary Gland. </a:t>
            </a:r>
          </a:p>
          <a:p>
            <a:pPr lvl="1" eaLnBrk="1" hangingPunct="1"/>
            <a:r>
              <a:rPr lang="en-GB" altLang="en-US">
                <a:solidFill>
                  <a:srgbClr val="FFFF00"/>
                </a:solidFill>
              </a:rPr>
              <a:t>Controls hormone levels as well as the functions of all the other endocrine system glands.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56F732CB-562A-4C95-830D-8AE7F4CDACD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pic>
        <p:nvPicPr>
          <p:cNvPr id="27651" name="Picture 3" descr="brain diagram to label">
            <a:extLst>
              <a:ext uri="{FF2B5EF4-FFF2-40B4-BE49-F238E27FC236}">
                <a16:creationId xmlns:a16="http://schemas.microsoft.com/office/drawing/2014/main" id="{8B09C724-1DDA-4FFB-B48C-379BF4AC8219}"/>
              </a:ext>
            </a:extLst>
          </p:cNvPr>
          <p:cNvPicPr>
            <a:picLocks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35188" y="260350"/>
            <a:ext cx="7993062" cy="6192838"/>
          </a:xfr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Diseño predeterminado">
  <a:themeElements>
    <a:clrScheme name="Diseño predeterminado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iseño predeterminado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iseño predeterminado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243</Words>
  <Application>Microsoft Office PowerPoint</Application>
  <PresentationFormat>Widescreen</PresentationFormat>
  <Paragraphs>43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4" baseType="lpstr">
      <vt:lpstr>Arial</vt:lpstr>
      <vt:lpstr>Calibri</vt:lpstr>
      <vt:lpstr>Diseño predeterminado</vt:lpstr>
      <vt:lpstr>Task</vt:lpstr>
      <vt:lpstr>Brain Diagram. </vt:lpstr>
      <vt:lpstr>Functions.</vt:lpstr>
      <vt:lpstr>Brain Diagram. </vt:lpstr>
      <vt:lpstr>Functions</vt:lpstr>
      <vt:lpstr>Brain Diagram. </vt:lpstr>
      <vt:lpstr>Functions. </vt:lpstr>
      <vt:lpstr>Brain Diagram. </vt:lpstr>
      <vt:lpstr>Functions</vt:lpstr>
      <vt:lpstr>Brain Diagram. </vt:lpstr>
      <vt:lpstr>Functions</vt:lpstr>
      <vt:lpstr>Brain Diagram. </vt:lpstr>
      <vt:lpstr>Functions. </vt:lpstr>
      <vt:lpstr>Brain Diagram. </vt:lpstr>
      <vt:lpstr>Functions. </vt:lpstr>
      <vt:lpstr>Brain Diagram. </vt:lpstr>
      <vt:lpstr>Functions. </vt:lpstr>
      <vt:lpstr>Functions</vt:lpstr>
      <vt:lpstr>Brain Diagram. </vt:lpstr>
      <vt:lpstr>Functions.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Task</dc:title>
  <dc:creator>Stuart Jones</dc:creator>
  <cp:lastModifiedBy>Stuart Jones</cp:lastModifiedBy>
  <cp:revision>1</cp:revision>
  <dcterms:created xsi:type="dcterms:W3CDTF">2021-11-08T20:32:19Z</dcterms:created>
  <dcterms:modified xsi:type="dcterms:W3CDTF">2021-11-08T20:35:19Z</dcterms:modified>
</cp:coreProperties>
</file>