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45" d="100"/>
          <a:sy n="45" d="100"/>
        </p:scale>
        <p:origin x="1433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35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 up of a sign&#10;&#10;AI-generated content may be incorrect.">
            <a:extLst>
              <a:ext uri="{FF2B5EF4-FFF2-40B4-BE49-F238E27FC236}">
                <a16:creationId xmlns:a16="http://schemas.microsoft.com/office/drawing/2014/main" id="{4D2D061A-49B7-EF89-A0BA-0F898494CF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3" y="0"/>
            <a:ext cx="9241989" cy="6858000"/>
          </a:xfrm>
        </p:spPr>
      </p:pic>
    </p:spTree>
    <p:extLst>
      <p:ext uri="{BB962C8B-B14F-4D97-AF65-F5344CB8AC3E}">
        <p14:creationId xmlns:p14="http://schemas.microsoft.com/office/powerpoint/2010/main" val="2330527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E7BD7-FE7D-B72D-C3C5-4F91A2E5E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032" y="813814"/>
            <a:ext cx="7900416" cy="3212594"/>
          </a:xfrm>
        </p:spPr>
        <p:txBody>
          <a:bodyPr>
            <a:normAutofit/>
          </a:bodyPr>
          <a:lstStyle/>
          <a:p>
            <a:pPr algn="l"/>
            <a:r>
              <a:rPr lang="en-GB" sz="4000" dirty="0"/>
              <a:t>Modul Tittle: Psychology in Health and social care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278B1EF-C136-F3E3-69B1-5C6A49357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840" y="3276919"/>
            <a:ext cx="8229600" cy="3553651"/>
          </a:xfrm>
        </p:spPr>
        <p:txBody>
          <a:bodyPr/>
          <a:lstStyle/>
          <a:p>
            <a:r>
              <a:rPr lang="en-GB" dirty="0"/>
              <a:t>Assignment NO: 1</a:t>
            </a:r>
          </a:p>
          <a:p>
            <a:r>
              <a:rPr lang="en-GB" dirty="0"/>
              <a:t>Modul NO: LCHS4010_LON</a:t>
            </a:r>
          </a:p>
          <a:p>
            <a:r>
              <a:rPr lang="en-GB" dirty="0"/>
              <a:t>Student name:	Hanan Mohamed Nur</a:t>
            </a:r>
          </a:p>
          <a:p>
            <a:r>
              <a:rPr lang="en-GB" dirty="0"/>
              <a:t>Studeant ID:2430827</a:t>
            </a:r>
          </a:p>
          <a:p>
            <a:r>
              <a:rPr lang="en-GB" dirty="0"/>
              <a:t>Lecturer Name: Shaila Hussain </a:t>
            </a:r>
          </a:p>
        </p:txBody>
      </p:sp>
    </p:spTree>
    <p:extLst>
      <p:ext uri="{BB962C8B-B14F-4D97-AF65-F5344CB8AC3E}">
        <p14:creationId xmlns:p14="http://schemas.microsoft.com/office/powerpoint/2010/main" val="3650947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Role: Practitioner in early years nursery</a:t>
            </a:r>
          </a:p>
          <a:p>
            <a:r>
              <a:rPr dirty="0"/>
              <a:t>Focus: Supporting Amira, age 3, new to nursery</a:t>
            </a:r>
          </a:p>
          <a:p>
            <a:r>
              <a:rPr dirty="0"/>
              <a:t>Observations: Anxiety on separation, limited verbal communication, difficulty in group play</a:t>
            </a:r>
          </a:p>
          <a:p>
            <a:r>
              <a:rPr dirty="0"/>
              <a:t>Objective: Promote emotional, social, cognitive, and physical wellbeing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Understanding Developmental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t>Emotional: Separation anxiety; Need for safety and security (Bowlby, 1988; DfE, 2021)</a:t>
            </a:r>
          </a:p>
          <a:p>
            <a:r>
              <a:t>Social: Difficulty in group play; Develop turn-taking, sharing, forming relationships (Bee &amp; Boyd, 2021)</a:t>
            </a:r>
          </a:p>
          <a:p>
            <a:r>
              <a:t>Cognitive: Limited verbal communication affects learning; Use visual aids and structured play (Morrison, 2019)</a:t>
            </a:r>
          </a:p>
          <a:p>
            <a:r>
              <a:t>Physical: Support fine and gross motor skills; Encourage active play (Perry, 2020)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Observation and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Anecdotal records of anxiety, communication, engagement</a:t>
            </a:r>
          </a:p>
          <a:p>
            <a:r>
              <a:t>Checklists for developmental milestones</a:t>
            </a:r>
          </a:p>
          <a:p>
            <a:r>
              <a:t>Interaction analysis with peers and adults</a:t>
            </a:r>
          </a:p>
          <a:p>
            <a:r>
              <a:t>Purpose: Inform tailored strategies (Nutbrown, 2018)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Plan - Emotional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Assign keyworker for trust and familiarity</a:t>
            </a:r>
          </a:p>
          <a:p>
            <a:r>
              <a:t>Gradual separation techniques</a:t>
            </a:r>
          </a:p>
          <a:p>
            <a:r>
              <a:t>Comfort objects from home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Plan - Social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Pair with peer buddy for small group activities</a:t>
            </a:r>
          </a:p>
          <a:p>
            <a:r>
              <a:t>Start structured activities, gradually larger groups</a:t>
            </a:r>
          </a:p>
          <a:p>
            <a:r>
              <a:t>Praise and encourage social interaction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Plan - Cognitive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Visual aids, gestures, simple language</a:t>
            </a:r>
          </a:p>
          <a:p>
            <a:r>
              <a:t>Choice-based activities to build autonomy</a:t>
            </a:r>
          </a:p>
          <a:p>
            <a:r>
              <a:t>Interactive learning: storytime, puzzles, sensory play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Support Plan - Physical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Fine motor: drawing, building blocks</a:t>
            </a:r>
          </a:p>
          <a:p>
            <a:r>
              <a:t>Gross motor: running, climbing</a:t>
            </a:r>
          </a:p>
          <a:p>
            <a:r>
              <a:t>Adapt activities to avoid overwhelming while developing skills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Collaboration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Communicate with carers about routines and triggers</a:t>
            </a:r>
          </a:p>
          <a:p>
            <a:r>
              <a:t>Work with colleagues for consistent approach</a:t>
            </a:r>
          </a:p>
          <a:p>
            <a:r>
              <a:t>Share progress and review strategies (Siraj-Blatchford &amp; Manni, 2007)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Review and Adjustment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Observe responses to interventions</a:t>
            </a:r>
          </a:p>
          <a:p>
            <a:r>
              <a:t>Celebrate small achievements</a:t>
            </a:r>
          </a:p>
          <a:p>
            <a:r>
              <a:t>Document progress in records</a:t>
            </a:r>
          </a:p>
          <a:p>
            <a:r>
              <a:t>Refine plan as needs evolve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Holistic approach: emotional, social, cognitive, physical</a:t>
            </a:r>
          </a:p>
          <a:p>
            <a:r>
              <a:rPr dirty="0"/>
              <a:t>Observation, tailored strategies, collaboration</a:t>
            </a:r>
          </a:p>
          <a:p>
            <a:r>
              <a:rPr dirty="0"/>
              <a:t>Build trust, confidence, and engagement in nursery life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024" y="1600200"/>
            <a:ext cx="7766304" cy="5154168"/>
          </a:xfrm>
        </p:spPr>
        <p:txBody>
          <a:bodyPr/>
          <a:lstStyle/>
          <a:p>
            <a:r>
              <a:rPr dirty="0"/>
              <a:t>Bee, H. &amp; Boyd, D., 2021. The Developing Child. 14th ed. Boston: Pearson.</a:t>
            </a:r>
          </a:p>
          <a:p>
            <a:r>
              <a:rPr dirty="0"/>
              <a:t>Bowlby, J., 1988. A Secure Base: Parent-Child Attachment and Healthy Human Development. London: Routledge.</a:t>
            </a:r>
          </a:p>
          <a:p>
            <a:r>
              <a:rPr dirty="0"/>
              <a:t>Department for Education, 2021. Statutory Framework for the Early Years Foundation Stage (EYFS). London: DfE.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9653116-9732-4AA6-E430-84CCC2F7A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9653116-9732-4AA6-E430-84CCC2F7A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8848" y="1417638"/>
            <a:ext cx="7766304" cy="5154168"/>
          </a:xfrm>
        </p:spPr>
        <p:txBody>
          <a:bodyPr>
            <a:normAutofit fontScale="92500" lnSpcReduction="10000"/>
          </a:bodyPr>
          <a:lstStyle/>
          <a:p>
            <a:r>
              <a:rPr dirty="0"/>
              <a:t>Morrison, G.S., 2019. Early Childhood Education Today. 14th ed. New York: Pearson.</a:t>
            </a:r>
          </a:p>
          <a:p>
            <a:r>
              <a:rPr dirty="0"/>
              <a:t>Nutbrown, C., 2018. Foundations for Quality: The Independent Review of Early Education and Childcare Qualifications. London: Routledge.</a:t>
            </a:r>
          </a:p>
          <a:p>
            <a:r>
              <a:rPr dirty="0"/>
              <a:t>Perry, B.D., 2020. The Boy Who Was Raised as a Dog. 2nd ed. New York: Basic Books.</a:t>
            </a:r>
          </a:p>
          <a:p>
            <a:r>
              <a:rPr dirty="0"/>
              <a:t>Siraj-Blatchford, I. &amp; Manni, L., 2007. Effective Leadership in the Early Years. London: Open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947202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613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155FF48-6834-4010-BA82-F96109787015}">
  <we:reference id="wa200005566" version="3.0.0.3" store="en-US" storeType="OMEX"/>
  <we:alternateReferences>
    <we:reference id="wa200005566" version="3.0.0.3" store="wa200005566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514</Words>
  <Application>Microsoft Office PowerPoint</Application>
  <PresentationFormat>On-screen Show (4:3)</PresentationFormat>
  <Paragraphs>59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Modul Tittle: Psychology in Health and social care </vt:lpstr>
      <vt:lpstr>Introduction </vt:lpstr>
      <vt:lpstr>Understanding Developmental Needs</vt:lpstr>
      <vt:lpstr>Observation and Assessment</vt:lpstr>
      <vt:lpstr>Support Plan - Emotional</vt:lpstr>
      <vt:lpstr>Support Plan - Social</vt:lpstr>
      <vt:lpstr>Support Plan - Cognitive</vt:lpstr>
      <vt:lpstr>Support Plan - Physical</vt:lpstr>
      <vt:lpstr>Collaboration</vt:lpstr>
      <vt:lpstr>Review and Adjustment</vt:lpstr>
      <vt:lpstr>Conclusion</vt:lpstr>
      <vt:lpstr>Reference </vt:lpstr>
      <vt:lpstr>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hanan nur</cp:lastModifiedBy>
  <cp:revision>7</cp:revision>
  <dcterms:created xsi:type="dcterms:W3CDTF">2013-01-27T09:14:16Z</dcterms:created>
  <dcterms:modified xsi:type="dcterms:W3CDTF">2025-11-17T11:15:51Z</dcterms:modified>
  <cp:category/>
</cp:coreProperties>
</file>