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524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47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2807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064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673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144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59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481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208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603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0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2702678-CF72-48B2-846D-9B5422660DF4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ADB9374-0730-4E42-882D-85B281657DB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7593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22AEF-6A24-48CC-B91A-4F214FE7F7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Live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9AD2F1-F1E8-41E5-9FE4-9AF3303521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z="4800" dirty="0"/>
          </a:p>
          <a:p>
            <a:r>
              <a:rPr lang="en-GB" sz="4800" dirty="0"/>
              <a:t>for 11</a:t>
            </a:r>
            <a:r>
              <a:rPr lang="en-GB" sz="4800" baseline="30000" dirty="0"/>
              <a:t>th</a:t>
            </a:r>
            <a:r>
              <a:rPr lang="en-GB" sz="4800" dirty="0"/>
              <a:t> June Thursday</a:t>
            </a:r>
          </a:p>
        </p:txBody>
      </p:sp>
    </p:spTree>
    <p:extLst>
      <p:ext uri="{BB962C8B-B14F-4D97-AF65-F5344CB8AC3E}">
        <p14:creationId xmlns:p14="http://schemas.microsoft.com/office/powerpoint/2010/main" val="2020352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84A4-D487-457D-B297-BF1F7DCF7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/>
              <a:t>Exam Questions for HPCH5001 first sit (Assessment 2 - 60%)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6C8EA-5F4A-4FF8-9FF1-F4DE976C0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353" y="1690688"/>
            <a:ext cx="11613822" cy="4680929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To choose two out of the four questions listed below, to give your own analysis and examination:  </a:t>
            </a:r>
          </a:p>
          <a:p>
            <a:endParaRPr lang="en-GB" dirty="0"/>
          </a:p>
          <a:p>
            <a:r>
              <a:rPr lang="en-GB" dirty="0"/>
              <a:t>1. In what sense can the term harmony be used to describe the Confucian way? </a:t>
            </a:r>
          </a:p>
          <a:p>
            <a:endParaRPr lang="en-GB" dirty="0"/>
          </a:p>
          <a:p>
            <a:r>
              <a:rPr lang="en-GB" dirty="0"/>
              <a:t>2. What is the role of the family in the Confucian tradition? </a:t>
            </a:r>
          </a:p>
          <a:p>
            <a:endParaRPr lang="en-GB" dirty="0"/>
          </a:p>
          <a:p>
            <a:r>
              <a:rPr lang="en-GB" dirty="0"/>
              <a:t>3. To what extent can we say that moral education is core to the Confucian education? </a:t>
            </a:r>
          </a:p>
          <a:p>
            <a:endParaRPr lang="en-GB" dirty="0"/>
          </a:p>
          <a:p>
            <a:r>
              <a:rPr lang="en-GB" dirty="0"/>
              <a:t>4. Does the Confucian understanding of the relationship between humans and heaven have any contribution to make to the modern debate on environmental ethics? </a:t>
            </a:r>
          </a:p>
        </p:txBody>
      </p:sp>
    </p:spTree>
    <p:extLst>
      <p:ext uri="{BB962C8B-B14F-4D97-AF65-F5344CB8AC3E}">
        <p14:creationId xmlns:p14="http://schemas.microsoft.com/office/powerpoint/2010/main" val="1028545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A8E75-7340-4E2C-A446-B2A0BC30B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Exam Questions for hpch6001 first sit (Assessment 2 - 50%)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2F0DE-FF7D-4477-A9D3-E0679A8BB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460" y="1737360"/>
            <a:ext cx="12065540" cy="4702351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To choose two out of the four questions listed below, to give your own analysis and examination:  </a:t>
            </a:r>
          </a:p>
          <a:p>
            <a:endParaRPr lang="en-GB" b="1" dirty="0"/>
          </a:p>
          <a:p>
            <a:pPr lvl="0"/>
            <a:r>
              <a:rPr lang="en-GB" dirty="0"/>
              <a:t>Assess the role of the self in Confucian moral cultivation and ethical relationships.</a:t>
            </a:r>
            <a:endParaRPr lang="en-GB" dirty="0">
              <a:effectLst/>
            </a:endParaRPr>
          </a:p>
          <a:p>
            <a:r>
              <a:rPr lang="en-GB" dirty="0"/>
              <a:t> </a:t>
            </a:r>
            <a:endParaRPr lang="en-GB" dirty="0">
              <a:effectLst/>
            </a:endParaRPr>
          </a:p>
          <a:p>
            <a:pPr lvl="0"/>
            <a:r>
              <a:rPr lang="en-GB" dirty="0"/>
              <a:t>Moral education is essential for a Confucian education. Critically assess this claim.</a:t>
            </a:r>
            <a:endParaRPr lang="en-GB" dirty="0">
              <a:effectLst/>
            </a:endParaRPr>
          </a:p>
          <a:p>
            <a:r>
              <a:rPr lang="en-GB" dirty="0"/>
              <a:t> </a:t>
            </a:r>
            <a:endParaRPr lang="en-GB" dirty="0">
              <a:effectLst/>
            </a:endParaRPr>
          </a:p>
          <a:p>
            <a:pPr lvl="0"/>
            <a:r>
              <a:rPr lang="en-GB" dirty="0"/>
              <a:t>The father-son relationship is central to all Confucian ethical relationships, from familial to social and political as well as religious. Give your own analysis of this claim.</a:t>
            </a:r>
            <a:endParaRPr lang="en-GB" dirty="0">
              <a:effectLst/>
            </a:endParaRPr>
          </a:p>
          <a:p>
            <a:r>
              <a:rPr lang="en-GB" dirty="0"/>
              <a:t> </a:t>
            </a:r>
            <a:endParaRPr lang="en-GB" dirty="0">
              <a:effectLst/>
            </a:endParaRPr>
          </a:p>
          <a:p>
            <a:pPr lvl="0"/>
            <a:r>
              <a:rPr lang="en-GB" dirty="0"/>
              <a:t>In what sense can we say that Confucian ethics is a family centred tradition? </a:t>
            </a:r>
            <a:endParaRPr lang="en-GB" dirty="0">
              <a:effectLst/>
            </a:endParaRP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322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644F-08F0-4DEA-91A5-42EE92262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Issues related to open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A3A3D-6325-48CC-BC72-2EBE25D74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5167" y="1845734"/>
            <a:ext cx="8842342" cy="4023360"/>
          </a:xfrm>
        </p:spPr>
        <p:txBody>
          <a:bodyPr>
            <a:normAutofit/>
          </a:bodyPr>
          <a:lstStyle/>
          <a:p>
            <a:r>
              <a:rPr lang="en-GB" sz="4000" dirty="0"/>
              <a:t>1. reference is not compulsory but will add the value of your work.</a:t>
            </a:r>
          </a:p>
          <a:p>
            <a:endParaRPr lang="en-GB" sz="4000" dirty="0"/>
          </a:p>
          <a:p>
            <a:r>
              <a:rPr lang="en-GB" sz="4000" dirty="0"/>
              <a:t>2. no differentiate deadline will be set up as it has been give more than sufficient time for your open exam. </a:t>
            </a:r>
          </a:p>
        </p:txBody>
      </p:sp>
    </p:spTree>
    <p:extLst>
      <p:ext uri="{BB962C8B-B14F-4D97-AF65-F5344CB8AC3E}">
        <p14:creationId xmlns:p14="http://schemas.microsoft.com/office/powerpoint/2010/main" val="292914312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</TotalTime>
  <Words>263</Words>
  <Application>Microsoft Office PowerPoint</Application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Calibri</vt:lpstr>
      <vt:lpstr>Calibri Light</vt:lpstr>
      <vt:lpstr>Retrospect</vt:lpstr>
      <vt:lpstr>Live session</vt:lpstr>
      <vt:lpstr>Exam Questions for HPCH5001 first sit (Assessment 2 - 60%)</vt:lpstr>
      <vt:lpstr>Exam Questions for hpch6001 first sit (Assessment 2 - 50%) </vt:lpstr>
      <vt:lpstr>Issues related to open exam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 session</dc:title>
  <dc:creator>ginaxyz@126.com</dc:creator>
  <cp:lastModifiedBy>ginaxyz@126.com</cp:lastModifiedBy>
  <cp:revision>3</cp:revision>
  <dcterms:created xsi:type="dcterms:W3CDTF">2020-06-11T08:31:09Z</dcterms:created>
  <dcterms:modified xsi:type="dcterms:W3CDTF">2020-06-11T08:44:37Z</dcterms:modified>
</cp:coreProperties>
</file>