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99FF99"/>
    <a:srgbClr val="FF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566" autoAdjust="0"/>
    <p:restoredTop sz="94660"/>
  </p:normalViewPr>
  <p:slideViewPr>
    <p:cSldViewPr snapToGrid="0">
      <p:cViewPr>
        <p:scale>
          <a:sx n="80" d="100"/>
          <a:sy n="80" d="100"/>
        </p:scale>
        <p:origin x="-191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C7B0E7-C7DA-4B55-AC77-8A2DB762BE7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34FA7-8456-4763-A068-4ABA193E8F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F89BE1-2259-4FF6-BC19-2D40D453BC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A7F0A0-3D23-4352-BE58-29319D0CF19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D2079E-4FC5-418D-B20F-433F857128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0BE053-7879-4BFD-904D-C64F3BB674B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5BDC19-CE3A-4B84-AB47-AE84BBC3DB8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8B1BAA-EEB8-46BB-8C30-E97F5E2C29D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EF2E8A-8B51-45B8-9F77-E790F7ECD9E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FB03FB-3A34-4673-ABEA-B8CCEE59F17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D91667-C01C-4298-A4F7-36AAC4F1C8C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6B09743-E7FD-4DC8-86E8-576D6CE696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E0C7F01-B95D-4F60-AC3A-0D74BE39487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Metres to Centimetres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Convert each length from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Metres to Centimetres.</a:t>
            </a:r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3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300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2.1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210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0.5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5.1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510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0.01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4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400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0.2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0.75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75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1.05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105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3.5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350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0.15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5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500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1.09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109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6.2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620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0.07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0.43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43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0.7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6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600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0.06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CC00">
                  <a:gamma/>
                  <a:shade val="46275"/>
                  <a:invGamma/>
                </a:srgbClr>
              </a:gs>
              <a:gs pos="50000">
                <a:srgbClr val="FFCC00"/>
              </a:gs>
              <a:gs pos="100000">
                <a:srgbClr val="FFCC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444500" y="434975"/>
            <a:ext cx="82423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576263" y="579438"/>
            <a:ext cx="79787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9.6 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3309938" y="2614613"/>
            <a:ext cx="2509837" cy="1627187"/>
          </a:xfrm>
          <a:prstGeom prst="down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450850" y="4394200"/>
            <a:ext cx="5402263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>
            <a:off x="6032500" y="4394200"/>
            <a:ext cx="2616200" cy="19034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555625" y="4538663"/>
            <a:ext cx="51927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0000"/>
                </a:solidFill>
                <a:latin typeface="Comic Sans MS" pitchFamily="66" charset="0"/>
              </a:rPr>
              <a:t>960</a:t>
            </a:r>
            <a:endParaRPr lang="en-US" sz="10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6153150" y="4538663"/>
            <a:ext cx="23749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8000"/>
                </a:solidFill>
                <a:latin typeface="Comic Sans MS" pitchFamily="66" charset="0"/>
              </a:rPr>
              <a:t>cm</a:t>
            </a:r>
            <a:endParaRPr lang="en-US" sz="10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98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43</cp:revision>
  <dcterms:created xsi:type="dcterms:W3CDTF">2006-03-03T16:34:11Z</dcterms:created>
  <dcterms:modified xsi:type="dcterms:W3CDTF">2011-11-25T20:05:50Z</dcterms:modified>
</cp:coreProperties>
</file>