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  <p:sldId id="272" r:id="rId18"/>
    <p:sldId id="274" r:id="rId19"/>
    <p:sldId id="275" r:id="rId20"/>
    <p:sldId id="276" r:id="rId21"/>
    <p:sldId id="27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2" autoAdjust="0"/>
    <p:restoredTop sz="94660"/>
  </p:normalViewPr>
  <p:slideViewPr>
    <p:cSldViewPr snapToGrid="0">
      <p:cViewPr varScale="1">
        <p:scale>
          <a:sx n="89" d="100"/>
          <a:sy n="89" d="100"/>
        </p:scale>
        <p:origin x="16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6E61E-497E-425C-93F1-5E7241919E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3894C7-908A-430E-BEB9-4A149DF23F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D655B-EF43-4D51-B6DF-633741BFA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F441D-2195-48A9-B816-E0282B67AF3E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BE71D-F51C-401E-90C2-962955F84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CE3D21-B1CA-40C4-838D-7C2E4F147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4C678-3338-47A3-A988-F71CA982B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289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51B28-3382-4853-AE40-CF88E68C2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79A31-E93A-4F1B-B168-F3ABFEE1AE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6E9713-93AF-41C0-9946-9EA676047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F441D-2195-48A9-B816-E0282B67AF3E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6A33F-6B07-40E9-A607-85A06FC48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A300B-877D-41B8-8FF4-5BE414617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4C678-3338-47A3-A988-F71CA982B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686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9D02F-3E02-46F9-AE40-3CF76F196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5FF8F-EBAE-4037-B7A2-9052B8EC88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1D27A-995C-4354-804D-B5DA23795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F441D-2195-48A9-B816-E0282B67AF3E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F85BB-D899-4DA3-A177-A9E5EE00D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48A888-5F2E-4C57-AB2F-0C3CDE369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4C678-3338-47A3-A988-F71CA982B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842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77216-29A8-44A8-AE7B-147C54FC6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00EA4-4E7E-4502-A571-40197E66B5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979039-B29A-4382-9EFB-E45E50FE4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5DE023-19C2-47E6-B144-928CDD371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F441D-2195-48A9-B816-E0282B67AF3E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140585-1208-4DFA-9D03-05F2E15F5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C3392C-3C08-4DF6-BD90-B35FAAE1D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4C678-3338-47A3-A988-F71CA982B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555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E3931-CB11-4CE4-938B-606A90278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CED8C1-E496-4B82-8222-FFFCE9D76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338E40-757C-4737-A81A-21FAB87903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62B5FF-9C0B-4C4F-AFDC-A769D4FC10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CE4A3B-D2FF-4207-A337-0ED905C932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83A3ED-C557-4BDB-BBC0-EEA03A4D1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F441D-2195-48A9-B816-E0282B67AF3E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2E46A7-3937-44F5-8CEB-F66DA430E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CC8447-0EF6-4663-8B09-F714778BD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4C678-3338-47A3-A988-F71CA982B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526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3527B-B95E-4989-842C-90AEC6D40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129BFE-D62C-4B29-BA09-D1DD96475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F441D-2195-48A9-B816-E0282B67AF3E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AFF714-D3A2-4395-91E0-9CFCAC3FD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2F70E4-4BE7-4AAE-B6E9-4EF436D53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4C678-3338-47A3-A988-F71CA982B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627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675C98-E90A-4A40-9E44-5BAC85098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F441D-2195-48A9-B816-E0282B67AF3E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CA9AB4-3986-48E1-BD3A-F42EAEE42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5F5B90-2378-4C0D-BFCD-88DF07F20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4C678-3338-47A3-A988-F71CA982B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284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F7406-2B2E-4A0F-B2A6-6D31E664F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DEB3E-D0D1-414D-85C6-E6EE5ACA7E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1713E4-034E-4ADD-8FDC-262F7F0C82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BD9A94-936A-4616-8E43-0F4C3D47F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F441D-2195-48A9-B816-E0282B67AF3E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80E8B4-3ED8-4BA0-8A31-3EC5D88AE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FCB68A-3E80-435B-95C2-6DE2B6F6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4C678-3338-47A3-A988-F71CA982B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136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CF450-C6FE-4AA9-BB3F-823547437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EFA6E8-CCBF-408E-AD9D-8C1BACF158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97F0F2-80D3-417E-80D7-8D73492059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1F645A-695E-49B1-B7C3-6ADC38077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F441D-2195-48A9-B816-E0282B67AF3E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4C489B-AF34-41F3-90B1-C1CDD31B4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6C338-E879-4300-BC84-974F84E14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4C678-3338-47A3-A988-F71CA982B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06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4B619-A531-475F-91C1-A6CD93803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F3944A-645B-488A-B530-ECFA21D229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BA140-DB0C-437D-9094-31A1892BD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F441D-2195-48A9-B816-E0282B67AF3E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8BCA5-4751-421E-A459-1007C1371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01A77-34EC-4CC7-928A-6AA8EA07A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4C678-3338-47A3-A988-F71CA982B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146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306950-17AC-481D-86BD-2F108AB708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3F2D0C-3456-4B31-90A0-3FE99A247D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5B795-6FFC-4BD4-B8CF-F0561E6AD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F441D-2195-48A9-B816-E0282B67AF3E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B3B4F-8913-4243-8AA9-A6CBCAB0E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B045D-D609-45BE-B105-F29FD6B2B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4C678-3338-47A3-A988-F71CA982B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049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FE7744-B93E-4F93-8913-BD979BC64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097032-58AD-481F-8ACF-8A460A8779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887D3-4EB5-462C-BD49-09FAA48FE4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F441D-2195-48A9-B816-E0282B67AF3E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950E4A-8FFC-4974-AB3E-BC31B7FE5A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ACB4B-351F-4FC8-AE81-3B24255581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64C678-3338-47A3-A988-F71CA982B0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977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4944125-E19D-4FE1-BC29-FCE08BB92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0174" y="1821571"/>
            <a:ext cx="10071652" cy="3761648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To build upon your previous knowledge of illustration and expand it in a surreal/abstract way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To experiment and develop collage methods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Intro to today’s task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274065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A3B1B3-5829-4DBA-B4A4-EC63B8BB58B6}"/>
              </a:ext>
            </a:extLst>
          </p:cNvPr>
          <p:cNvSpPr txBox="1"/>
          <p:nvPr/>
        </p:nvSpPr>
        <p:spPr>
          <a:xfrm>
            <a:off x="374164" y="6075381"/>
            <a:ext cx="26953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Salvador Dali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813426-9400-48A7-ACA3-32D4A5897D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5466" y="1480577"/>
            <a:ext cx="5312370" cy="4196772"/>
          </a:xfrm>
          <a:prstGeom prst="rect">
            <a:avLst/>
          </a:prstGeom>
        </p:spPr>
      </p:pic>
      <p:pic>
        <p:nvPicPr>
          <p:cNvPr id="2" name="Picture 5">
            <a:extLst>
              <a:ext uri="{FF2B5EF4-FFF2-40B4-BE49-F238E27FC236}">
                <a16:creationId xmlns:a16="http://schemas.microsoft.com/office/drawing/2014/main" id="{16E852D9-314B-4D4F-84CD-26AC4EE0FF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6765" y="1439013"/>
            <a:ext cx="3365500" cy="427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012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085346E-FCE0-4512-B5E5-21D5DDEE04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2948" y="1014412"/>
            <a:ext cx="3810000" cy="48291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7C70B2F-CCC4-4EB0-B5D5-C7538D8B5D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20640" y="2680715"/>
            <a:ext cx="4152452" cy="31857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DFBD5D7-5BF2-4D4E-BFF2-E6AD6C974F70}"/>
              </a:ext>
            </a:extLst>
          </p:cNvPr>
          <p:cNvSpPr txBox="1"/>
          <p:nvPr/>
        </p:nvSpPr>
        <p:spPr>
          <a:xfrm>
            <a:off x="5120640" y="1014412"/>
            <a:ext cx="28292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Frida Kahlo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143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508B37-A8F9-42AD-9EEE-A8DA0C86BE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393" y="333375"/>
            <a:ext cx="6181725" cy="61912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16F1243-EF9D-497C-9C9C-FD02C57E206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99469" y="882239"/>
            <a:ext cx="3532134" cy="56423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124490-0860-4593-BFAF-CD16F9F3982D}"/>
              </a:ext>
            </a:extLst>
          </p:cNvPr>
          <p:cNvSpPr txBox="1"/>
          <p:nvPr/>
        </p:nvSpPr>
        <p:spPr>
          <a:xfrm>
            <a:off x="7455049" y="236668"/>
            <a:ext cx="2829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Dorothea Tanning</a:t>
            </a:r>
          </a:p>
        </p:txBody>
      </p:sp>
    </p:spTree>
    <p:extLst>
      <p:ext uri="{BB962C8B-B14F-4D97-AF65-F5344CB8AC3E}">
        <p14:creationId xmlns:p14="http://schemas.microsoft.com/office/powerpoint/2010/main" val="1918211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794F79-7C7F-4EE3-8819-55C9B12ED8E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6994" y="462578"/>
            <a:ext cx="3954036" cy="56746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3905F7-BE23-433C-A22E-CC0F9098AD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70937" y="462577"/>
            <a:ext cx="3701683" cy="56746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26AE95-A80C-434E-A213-17FF0773772A}"/>
              </a:ext>
            </a:extLst>
          </p:cNvPr>
          <p:cNvSpPr txBox="1"/>
          <p:nvPr/>
        </p:nvSpPr>
        <p:spPr>
          <a:xfrm>
            <a:off x="9197788" y="462577"/>
            <a:ext cx="2162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Hannah Hoch</a:t>
            </a:r>
          </a:p>
        </p:txBody>
      </p:sp>
    </p:spTree>
    <p:extLst>
      <p:ext uri="{BB962C8B-B14F-4D97-AF65-F5344CB8AC3E}">
        <p14:creationId xmlns:p14="http://schemas.microsoft.com/office/powerpoint/2010/main" val="1735688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675B87E-A2FD-4196-9AF5-9675D9BE4A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5167" y="387275"/>
            <a:ext cx="4801116" cy="57714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F6D40A-123D-47C9-8710-9783BF35553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78043" y="978946"/>
            <a:ext cx="6219656" cy="51798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6BC270-3FD5-4622-8AA1-4C033F9D0D5F}"/>
              </a:ext>
            </a:extLst>
          </p:cNvPr>
          <p:cNvSpPr txBox="1"/>
          <p:nvPr/>
        </p:nvSpPr>
        <p:spPr>
          <a:xfrm>
            <a:off x="5378043" y="387275"/>
            <a:ext cx="40133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Rene Magritte</a:t>
            </a:r>
          </a:p>
        </p:txBody>
      </p:sp>
    </p:spTree>
    <p:extLst>
      <p:ext uri="{BB962C8B-B14F-4D97-AF65-F5344CB8AC3E}">
        <p14:creationId xmlns:p14="http://schemas.microsoft.com/office/powerpoint/2010/main" val="422649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CE8F39-6E9A-4204-822A-CE1D0FA3917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6011" y="398033"/>
            <a:ext cx="4593955" cy="58360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1A0E1D9-26BD-4136-AC59-933A90C5B00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10875" y="398033"/>
            <a:ext cx="4737669" cy="58360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642BF9-7EA2-4D09-98D6-152312CDC535}"/>
              </a:ext>
            </a:extLst>
          </p:cNvPr>
          <p:cNvSpPr txBox="1"/>
          <p:nvPr/>
        </p:nvSpPr>
        <p:spPr>
          <a:xfrm>
            <a:off x="10553252" y="398033"/>
            <a:ext cx="1638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Andrew </a:t>
            </a:r>
            <a:r>
              <a:rPr lang="en-GB" dirty="0" err="1"/>
              <a:t>McGranahan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5274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4093C25-40F6-4562-9B65-E04A18247E3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8983" y="623944"/>
            <a:ext cx="5279539" cy="53304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21D2FB-049A-46BC-8412-0AE67FE4742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56874" y="623944"/>
            <a:ext cx="5110779" cy="5330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5408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76FF5BE-7A8E-442B-A110-4072697B8E2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97475" y="696557"/>
            <a:ext cx="5464886" cy="54648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B224218-64B4-43D4-B537-B3ECFDB6A7D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473" y="250116"/>
            <a:ext cx="4433495" cy="59113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E0AF16-3A03-4F77-ACC4-FBA173CEAC4C}"/>
              </a:ext>
            </a:extLst>
          </p:cNvPr>
          <p:cNvSpPr txBox="1"/>
          <p:nvPr/>
        </p:nvSpPr>
        <p:spPr>
          <a:xfrm>
            <a:off x="5797475" y="161365"/>
            <a:ext cx="28731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Eugenia </a:t>
            </a:r>
            <a:r>
              <a:rPr lang="en-GB" dirty="0" err="1"/>
              <a:t>Loli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916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D664D2E-7558-42B3-9771-F1EE1778AA8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50160" y="421192"/>
            <a:ext cx="4511712" cy="6015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974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4D6B41-D34C-469A-AF47-70D5239A9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836" y="835678"/>
            <a:ext cx="6156253" cy="51866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D74ACEB-CDF6-4794-B46B-971703D47A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6188" y="1490661"/>
            <a:ext cx="4248150" cy="4572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89820E-00D0-4A27-9197-C7696686966F}"/>
              </a:ext>
            </a:extLst>
          </p:cNvPr>
          <p:cNvSpPr txBox="1"/>
          <p:nvPr/>
        </p:nvSpPr>
        <p:spPr>
          <a:xfrm>
            <a:off x="6981713" y="835678"/>
            <a:ext cx="2463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Ian </a:t>
            </a:r>
            <a:r>
              <a:rPr lang="en-GB" dirty="0" err="1"/>
              <a:t>Dodds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1724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7FDCC4F-A7CE-40DC-8587-26A1C7269FB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6838" y="332142"/>
            <a:ext cx="10322859" cy="61937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4458EB-DC28-463C-9717-76F00A082A3A}"/>
              </a:ext>
            </a:extLst>
          </p:cNvPr>
          <p:cNvSpPr txBox="1"/>
          <p:nvPr/>
        </p:nvSpPr>
        <p:spPr>
          <a:xfrm>
            <a:off x="10693101" y="279699"/>
            <a:ext cx="1290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Nate </a:t>
            </a:r>
            <a:r>
              <a:rPr lang="en-GB" dirty="0" err="1"/>
              <a:t>Kitch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915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E5B63B-898C-4A72-8748-3321B635671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9767" y="846537"/>
            <a:ext cx="3810000" cy="49712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B0BFAD2-F636-4CD0-9CA7-088CBEA8F69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22316" y="1917909"/>
            <a:ext cx="4876800" cy="282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9306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B7C0F4-471C-4CBD-B377-38CD62D868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5813" y="430305"/>
            <a:ext cx="4677425" cy="58467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A7E27C-7239-4CC6-A61B-03F2A66E919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09415" y="387274"/>
            <a:ext cx="4911293" cy="58898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CD6344-3CE9-4E83-A42A-FD25D2511C98}"/>
              </a:ext>
            </a:extLst>
          </p:cNvPr>
          <p:cNvSpPr txBox="1"/>
          <p:nvPr/>
        </p:nvSpPr>
        <p:spPr>
          <a:xfrm>
            <a:off x="555813" y="6357769"/>
            <a:ext cx="2273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Karen Lynch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88469C-59B2-4824-A3E2-1DE5F0BFF2A4}"/>
              </a:ext>
            </a:extLst>
          </p:cNvPr>
          <p:cNvSpPr txBox="1"/>
          <p:nvPr/>
        </p:nvSpPr>
        <p:spPr>
          <a:xfrm>
            <a:off x="6409415" y="6357769"/>
            <a:ext cx="2273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John </a:t>
            </a:r>
            <a:r>
              <a:rPr lang="en-GB" dirty="0" err="1"/>
              <a:t>Brosio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2441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11E4612-9C2B-4A34-A97C-D5CFF0AF8BF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3500" y="0"/>
            <a:ext cx="9525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0121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EC5239-9592-49AF-94F3-37D7F29BFF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0202" y="239456"/>
            <a:ext cx="4497257" cy="63790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3B12578-6DB3-4357-8290-5D6DE7A7A7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31604" y="239456"/>
            <a:ext cx="4508529" cy="6379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2167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9698FD4-D81A-4717-BF0D-4DC28E6EDA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8963" y="247426"/>
            <a:ext cx="4797881" cy="63631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F7EEE3-EB3F-448F-AAE6-2BCED72DB7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0937" y="247426"/>
            <a:ext cx="5372100" cy="537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2406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E23B2A-9E64-498D-AE77-5B41D0A71C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0739" y="338867"/>
            <a:ext cx="4120179" cy="61802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FF675D-1EDB-4BF9-96C0-D385D7A7C1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4769" y="338867"/>
            <a:ext cx="4157097" cy="6180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8581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42911B-DFE0-4796-945D-AF7B7113980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4244" y="392654"/>
            <a:ext cx="5622863" cy="60726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CF10D2-5E9E-486D-814F-3CEC2BDC910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69799" y="268940"/>
            <a:ext cx="4733457" cy="6298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4698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122B47-BA8D-46F4-B9D3-C210AA399FC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4633" y="201680"/>
            <a:ext cx="4987677" cy="64546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44469D7-2C80-4000-83BD-459074FFF6B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79311" y="201680"/>
            <a:ext cx="4588056" cy="6454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2871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A4AE10-F48A-486B-8058-2C57DC4173EF}"/>
              </a:ext>
            </a:extLst>
          </p:cNvPr>
          <p:cNvSpPr txBox="1"/>
          <p:nvPr/>
        </p:nvSpPr>
        <p:spPr>
          <a:xfrm>
            <a:off x="0" y="311971"/>
            <a:ext cx="11955331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Task – 5 random words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Find magazines, books, newspapers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Go to page 20, line 10 and pick word number 5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Do this 5x and you should have 5 random words to create your sentence – if you don’t have words on your particular page just got to the next page and do the same! Don’t worry if your sentence won’t make sense, just have fun!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Brainstorm, create thumbnails, mind map, ideas, scribble!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By next week, you should have a final piece of work created from your random (strange!) sentence using collage method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4086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155</Words>
  <Application>Microsoft Office PowerPoint</Application>
  <PresentationFormat>Widescreen</PresentationFormat>
  <Paragraphs>27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Valeria Szucs (1702877)</dc:creator>
  <cp:lastModifiedBy>Valeria Szucs (1702877)</cp:lastModifiedBy>
  <cp:revision>7</cp:revision>
  <dcterms:created xsi:type="dcterms:W3CDTF">2021-02-09T14:33:09Z</dcterms:created>
  <dcterms:modified xsi:type="dcterms:W3CDTF">2021-02-10T20:13:25Z</dcterms:modified>
</cp:coreProperties>
</file>