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A8D80BC-9289-4E35-AC85-B8255555EDD3}" v="1" dt="2023-05-17T20:52:24.1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90" d="100"/>
          <a:sy n="90" d="100"/>
        </p:scale>
        <p:origin x="398" y="20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096DF-8E09-3426-6F71-4C1159C1EC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BD2BB2-1C06-437D-5621-C237E6BBC6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4C9E12-6145-6BC4-1DBA-826456AB50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775096-8671-BED9-4E58-9779391B2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CEF5F6-62B2-A3C0-9524-C4D5EC9010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903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1CBC4-5F24-0B8E-3CF9-C92086F38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C1A49-5492-E45A-1F72-31E20C17E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081549-B748-22F2-95D0-F95F6CDE8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E5C6DB-1852-40D4-D3CB-E4F02EEBC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61FA3-2D50-AE9D-2ACD-9AA6B54CF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195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CFA98-C7CE-D183-3289-ECCB579A8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F16122-AD79-396F-9440-AD50317302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7DB2A-F6B2-4228-553C-2E3C619C7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0E35B-4D60-D96D-7E64-640C63BB1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BE86-B4FB-13BC-FE12-92175CA11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698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0A45C-84BC-B64D-7956-F78CBACBA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B1532-BA3E-F2AA-954F-0DC3E61C71C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3CA5A3-C8E8-E112-5224-BD3F82A95E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C7FBA-6A5D-002D-574A-F128A337F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D5C53A-6817-E1D7-9206-30483EBB3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5D7DCB-58E1-26EB-6CC8-884F552E51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2655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ECBE61-0970-56EC-5AE4-2CD20169D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C84F49-BBA4-D219-9EA1-D107AF2C74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202426-4396-0ED1-6868-873AF5F8E7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1E9AAA-603F-47E1-0026-ACCB866207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01CBB0-7473-B5B2-16DE-5F4A666DAA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5FCB22-0F74-BA35-6DBF-3C8610DD0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699E64-BB54-BD92-EF62-D675C1118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66233A-8483-2CE2-E29F-02F9C1FDA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56909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CA780-8B5E-0CA2-CC13-C10A12BBF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42A340-2120-3112-B117-EBD3C2B42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E4AB7A-7078-2355-46F8-0F20B55BA9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2880E2-5D26-024D-A1CC-B0FCD07FD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0048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3C2CA7F-4BFC-2CD3-60AF-60F2F38C4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659CEF-D155-7BD9-0D11-672B35DFA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E3C2E-C5F0-7F47-CCD8-5DCF63D49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54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FEC68-1500-E8FB-1400-12DADDFAEE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AEF4B-F284-F752-D5E4-A57D8A317D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CB0590-9A27-3B4A-AA95-6E6B6CF354E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992757-EAB9-5FC5-F080-99EB19819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2E95B7-2D4D-99A8-5D78-6E3A535C28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237B5B-3525-48A6-1220-28ED376CEB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0848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C9170-37CC-FF8B-C4E3-E507E1C76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0A04058-25A6-0E9E-1760-F872AFA512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887F6-5E27-D3BD-E8FE-DE4F1762D0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A16086-5256-E310-7765-19DB29CA89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E8EA87-45F8-9EE6-B21C-BFBC2E7D5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9F1CF5-63A3-DEBD-423B-8F3ACB1D58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506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74005-55AE-895A-7C8E-D0709A041C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A2FCE8-1400-F2C7-D683-574A6C8C46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789C12-92AB-0AD2-1AA7-5242CC4C5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C996C-BE62-EDA3-C436-C86219775B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BD86B9-8AB9-B7BA-AC55-D9FA5D208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17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4AE0BE-E68C-CD62-8151-69DC2EAD80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39913E-0750-9961-3090-C860336136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2F23C-6642-EF81-5F2D-481DB04E41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39AA5-3EB3-F789-DF3A-9BF77F077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68DE2B-9E81-FF3A-DE69-04E78BDF48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42414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FD489EB-A9AC-7389-8922-CD0C8828B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7D7F68-818E-77E1-0B60-9856FA17EA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661DA2-E77E-AC5C-951A-AA6E77312E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425BEF-332F-4218-A73A-90C36D3D78A2}" type="datetimeFigureOut">
              <a:rPr lang="en-GB" smtClean="0"/>
              <a:t>17/05/2023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EC2987-28AE-3F51-F6CE-1733F26366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550240-8969-5101-2616-DAD2E8370E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806799-012C-4F6D-8DB0-D4D82F0326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57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7E901-7492-FB29-02FE-3FCEF8351B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10065"/>
            <a:ext cx="4902200" cy="1350963"/>
          </a:xfrm>
        </p:spPr>
        <p:txBody>
          <a:bodyPr>
            <a:normAutofit/>
          </a:bodyPr>
          <a:lstStyle/>
          <a:p>
            <a:r>
              <a:rPr lang="en-GB" sz="1400" b="1" dirty="0"/>
              <a:t>IULIA DASCAL</a:t>
            </a:r>
            <a:br>
              <a:rPr lang="en-GB" sz="1400" b="1" dirty="0"/>
            </a:br>
            <a:r>
              <a:rPr lang="en-GB" sz="1400" b="1" dirty="0"/>
              <a:t>STUDENT NR:2127529</a:t>
            </a:r>
            <a:br>
              <a:rPr lang="en-GB" sz="1400" b="1" dirty="0"/>
            </a:br>
            <a:r>
              <a:rPr lang="en-GB" sz="1400" b="1" dirty="0"/>
              <a:t>MODULE TITLE:FOREIGN LANGUAGES &amp; CULTURAL AWARENESS</a:t>
            </a:r>
            <a:br>
              <a:rPr lang="en-GB" sz="1400" b="1" dirty="0"/>
            </a:br>
            <a:r>
              <a:rPr lang="en-GB" sz="1400" b="1" dirty="0"/>
              <a:t>MODULE CODE: BMIH5003</a:t>
            </a:r>
            <a:br>
              <a:rPr lang="en-GB" sz="1400" b="1" dirty="0"/>
            </a:br>
            <a:r>
              <a:rPr lang="en-GB" sz="1400" b="1" dirty="0"/>
              <a:t>LECTURER:</a:t>
            </a:r>
            <a:r>
              <a:rPr lang="en-AU" sz="14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Lisa-Marie </a:t>
            </a:r>
            <a:r>
              <a:rPr lang="en-AU" sz="1400" b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Bassler</a:t>
            </a:r>
            <a:endParaRPr lang="en-GB" sz="1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F89669-B70F-65BF-9313-A01B27D7DC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8133" y="2852737"/>
            <a:ext cx="9144000" cy="3801534"/>
          </a:xfrm>
        </p:spPr>
        <p:txBody>
          <a:bodyPr>
            <a:normAutofit/>
          </a:bodyPr>
          <a:lstStyle/>
          <a:p>
            <a:r>
              <a:rPr lang="en-GB" dirty="0"/>
              <a:t>Hallo!</a:t>
            </a:r>
            <a:br>
              <a:rPr lang="en-GB" dirty="0"/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1.Ich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heiße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Iulia. </a:t>
            </a:r>
            <a:b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2.Ich bin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fünf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und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zwanzig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Jahre alt.</a:t>
            </a:r>
            <a:b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3. Ich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komme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aus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Rumänien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. </a:t>
            </a:r>
            <a:b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4.Ich bin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derzeit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Studentin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. </a:t>
            </a:r>
            <a:b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5.Ich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mache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mein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Studium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in Wales.</a:t>
            </a:r>
            <a:b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6. Ich bin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eine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frau. </a:t>
            </a:r>
            <a:b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7.Ich bin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orthodoxer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Religion.</a:t>
            </a:r>
            <a:b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8. Ich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habe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eine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Tochter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und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zwei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Schwestern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b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9.In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meiner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Stadt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gibt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es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Supermärkte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und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Apotheken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b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</a:b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10.Ich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möchte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gerne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Hotelmanagerin</a:t>
            </a:r>
            <a:r>
              <a:rPr lang="en-GB" sz="2400" dirty="0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 </a:t>
            </a:r>
            <a:r>
              <a:rPr lang="en-GB" sz="2400" dirty="0" err="1">
                <a:effectLst/>
                <a:latin typeface="Segoe UI Historic" panose="020B0502040204020203" pitchFamily="34" charset="0"/>
                <a:ea typeface="Calibri" panose="020F0502020204030204" pitchFamily="34" charset="0"/>
              </a:rPr>
              <a:t>werden</a:t>
            </a:r>
            <a:endParaRPr lang="en-GB" dirty="0"/>
          </a:p>
          <a:p>
            <a:endParaRPr lang="en-GB" dirty="0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4B9E6D30-75A1-6C39-7DCE-53AA9CAA92B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8271933" y="203729"/>
            <a:ext cx="3389038" cy="2852738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2234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48"/>
    </mc:Choice>
    <mc:Fallback xmlns="">
      <p:transition spd="slow" advTm="556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</Words>
  <Application>Microsoft Office PowerPoint</Application>
  <PresentationFormat>Widescreen</PresentationFormat>
  <Paragraphs>2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Segoe UI Historic</vt:lpstr>
      <vt:lpstr>Office Theme</vt:lpstr>
      <vt:lpstr>IULIA DASCAL STUDENT NR:2127529 MODULE TITLE:FOREIGN LANGUAGES &amp; CULTURAL AWARENESS MODULE CODE: BMIH5003 LECTURER:Lisa-Marie Bassler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IULIA DASCAL STUDENT NR:2127529 MODULE TITLE:FOREIGN LANGUAGES &amp; CULTURAL AWARENESS MODULE CODE: BMIH5003 LECTURER:Lisa-Marie Bassler</dc:title>
  <dc:creator>iulia dascal</dc:creator>
  <cp:lastModifiedBy>iulia dascal</cp:lastModifiedBy>
  <cp:revision>1</cp:revision>
  <dcterms:created xsi:type="dcterms:W3CDTF">2023-05-17T17:43:01Z</dcterms:created>
  <dcterms:modified xsi:type="dcterms:W3CDTF">2023-05-17T20:52:34Z</dcterms:modified>
</cp:coreProperties>
</file>