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04" r:id="rId1"/>
  </p:sldMasterIdLst>
  <p:notesMasterIdLst>
    <p:notesMasterId r:id="rId40"/>
  </p:notesMasterIdLst>
  <p:sldIdLst>
    <p:sldId id="256" r:id="rId2"/>
    <p:sldId id="257" r:id="rId3"/>
    <p:sldId id="258" r:id="rId4"/>
    <p:sldId id="259" r:id="rId5"/>
    <p:sldId id="295" r:id="rId6"/>
    <p:sldId id="260" r:id="rId7"/>
    <p:sldId id="261" r:id="rId8"/>
    <p:sldId id="262" r:id="rId9"/>
    <p:sldId id="263" r:id="rId10"/>
    <p:sldId id="264" r:id="rId11"/>
    <p:sldId id="265" r:id="rId12"/>
    <p:sldId id="266" r:id="rId13"/>
    <p:sldId id="268" r:id="rId14"/>
    <p:sldId id="269" r:id="rId15"/>
    <p:sldId id="270" r:id="rId16"/>
    <p:sldId id="272" r:id="rId17"/>
    <p:sldId id="273" r:id="rId18"/>
    <p:sldId id="297" r:id="rId19"/>
    <p:sldId id="298" r:id="rId20"/>
    <p:sldId id="300" r:id="rId21"/>
    <p:sldId id="301" r:id="rId22"/>
    <p:sldId id="275" r:id="rId23"/>
    <p:sldId id="276" r:id="rId24"/>
    <p:sldId id="278" r:id="rId25"/>
    <p:sldId id="279" r:id="rId26"/>
    <p:sldId id="280" r:id="rId27"/>
    <p:sldId id="281" r:id="rId28"/>
    <p:sldId id="282" r:id="rId29"/>
    <p:sldId id="283" r:id="rId30"/>
    <p:sldId id="284" r:id="rId31"/>
    <p:sldId id="285" r:id="rId32"/>
    <p:sldId id="287" r:id="rId33"/>
    <p:sldId id="288" r:id="rId34"/>
    <p:sldId id="289" r:id="rId35"/>
    <p:sldId id="291" r:id="rId36"/>
    <p:sldId id="293" r:id="rId37"/>
    <p:sldId id="294" r:id="rId38"/>
    <p:sldId id="296"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97BAEDD-6046-4E14-B66B-8887AC70DEB7}" v="5" dt="2026-10-19T14:31:39.28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5376" autoAdjust="0"/>
  </p:normalViewPr>
  <p:slideViewPr>
    <p:cSldViewPr snapToGrid="0" snapToObjects="1">
      <p:cViewPr>
        <p:scale>
          <a:sx n="81" d="100"/>
          <a:sy n="81" d="100"/>
        </p:scale>
        <p:origin x="792" y="41"/>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45"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microsoft.com/office/2015/10/relationships/revisionInfo" Target="revisionInfo.xml"/><Relationship Id="rId20" Type="http://schemas.openxmlformats.org/officeDocument/2006/relationships/slide" Target="slides/slide19.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arlotte Greenway" userId="f3007956-5e20-4c5a-987f-cc7f9910f597" providerId="ADAL" clId="{AFA8BB20-F770-46CD-88B3-F3BC40357B48}"/>
    <pc:docChg chg="undo custSel addSld delSld modSld sldOrd modMainMaster">
      <pc:chgData name="Charlotte Greenway" userId="f3007956-5e20-4c5a-987f-cc7f9910f597" providerId="ADAL" clId="{AFA8BB20-F770-46CD-88B3-F3BC40357B48}" dt="2026-10-19T14:35:01.593" v="996" actId="20577"/>
      <pc:docMkLst>
        <pc:docMk/>
      </pc:docMkLst>
      <pc:sldChg chg="addSp modSp mod setBg">
        <pc:chgData name="Charlotte Greenway" userId="f3007956-5e20-4c5a-987f-cc7f9910f597" providerId="ADAL" clId="{AFA8BB20-F770-46CD-88B3-F3BC40357B48}" dt="2026-10-12T08:25:51.216" v="411" actId="404"/>
        <pc:sldMkLst>
          <pc:docMk/>
          <pc:sldMk cId="0" sldId="256"/>
        </pc:sldMkLst>
        <pc:spChg chg="mod">
          <ac:chgData name="Charlotte Greenway" userId="f3007956-5e20-4c5a-987f-cc7f9910f597" providerId="ADAL" clId="{AFA8BB20-F770-46CD-88B3-F3BC40357B48}" dt="2026-09-21T12:13:15.048" v="383" actId="1076"/>
          <ac:spMkLst>
            <pc:docMk/>
            <pc:sldMk cId="0" sldId="256"/>
            <ac:spMk id="2" creationId="{00000000-0000-0000-0000-000000000000}"/>
          </ac:spMkLst>
        </pc:spChg>
        <pc:spChg chg="add mod">
          <ac:chgData name="Charlotte Greenway" userId="f3007956-5e20-4c5a-987f-cc7f9910f597" providerId="ADAL" clId="{AFA8BB20-F770-46CD-88B3-F3BC40357B48}" dt="2026-10-12T08:25:51.216" v="411" actId="404"/>
          <ac:spMkLst>
            <pc:docMk/>
            <pc:sldMk cId="0" sldId="256"/>
            <ac:spMk id="5" creationId="{9E49A58F-0F0D-8B69-1C0E-C34669752FC7}"/>
          </ac:spMkLst>
        </pc:spChg>
      </pc:sldChg>
      <pc:sldChg chg="addSp delSp modSp mod">
        <pc:chgData name="Charlotte Greenway" userId="f3007956-5e20-4c5a-987f-cc7f9910f597" providerId="ADAL" clId="{AFA8BB20-F770-46CD-88B3-F3BC40357B48}" dt="2026-10-12T08:27:00.940" v="419" actId="1076"/>
        <pc:sldMkLst>
          <pc:docMk/>
          <pc:sldMk cId="0" sldId="257"/>
        </pc:sldMkLst>
        <pc:spChg chg="mod">
          <ac:chgData name="Charlotte Greenway" userId="f3007956-5e20-4c5a-987f-cc7f9910f597" providerId="ADAL" clId="{AFA8BB20-F770-46CD-88B3-F3BC40357B48}" dt="2026-09-21T11:51:46.353" v="73" actId="1076"/>
          <ac:spMkLst>
            <pc:docMk/>
            <pc:sldMk cId="0" sldId="257"/>
            <ac:spMk id="2" creationId="{00000000-0000-0000-0000-000000000000}"/>
          </ac:spMkLst>
        </pc:spChg>
        <pc:spChg chg="mod">
          <ac:chgData name="Charlotte Greenway" userId="f3007956-5e20-4c5a-987f-cc7f9910f597" providerId="ADAL" clId="{AFA8BB20-F770-46CD-88B3-F3BC40357B48}" dt="2026-10-12T08:26:27.707" v="415" actId="1582"/>
          <ac:spMkLst>
            <pc:docMk/>
            <pc:sldMk cId="0" sldId="257"/>
            <ac:spMk id="6" creationId="{AC019996-6478-9C00-59FC-91309EB0E715}"/>
          </ac:spMkLst>
        </pc:spChg>
        <pc:graphicFrameChg chg="add mod">
          <ac:chgData name="Charlotte Greenway" userId="f3007956-5e20-4c5a-987f-cc7f9910f597" providerId="ADAL" clId="{AFA8BB20-F770-46CD-88B3-F3BC40357B48}" dt="2026-10-12T08:27:00.940" v="419" actId="1076"/>
          <ac:graphicFrameMkLst>
            <pc:docMk/>
            <pc:sldMk cId="0" sldId="257"/>
            <ac:graphicFrameMk id="5" creationId="{159B32FF-2FAF-BBB0-4DA0-73BC8326D879}"/>
          </ac:graphicFrameMkLst>
        </pc:graphicFrameChg>
      </pc:sldChg>
      <pc:sldChg chg="addSp delSp modSp mod modNotesTx">
        <pc:chgData name="Charlotte Greenway" userId="f3007956-5e20-4c5a-987f-cc7f9910f597" providerId="ADAL" clId="{AFA8BB20-F770-46CD-88B3-F3BC40357B48}" dt="2026-10-19T13:52:49.807" v="752" actId="20577"/>
        <pc:sldMkLst>
          <pc:docMk/>
          <pc:sldMk cId="0" sldId="258"/>
        </pc:sldMkLst>
        <pc:spChg chg="mod">
          <ac:chgData name="Charlotte Greenway" userId="f3007956-5e20-4c5a-987f-cc7f9910f597" providerId="ADAL" clId="{AFA8BB20-F770-46CD-88B3-F3BC40357B48}" dt="2026-09-21T11:51:52.626" v="74" actId="1076"/>
          <ac:spMkLst>
            <pc:docMk/>
            <pc:sldMk cId="0" sldId="258"/>
            <ac:spMk id="2" creationId="{00000000-0000-0000-0000-000000000000}"/>
          </ac:spMkLst>
        </pc:spChg>
        <pc:spChg chg="mod">
          <ac:chgData name="Charlotte Greenway" userId="f3007956-5e20-4c5a-987f-cc7f9910f597" providerId="ADAL" clId="{AFA8BB20-F770-46CD-88B3-F3BC40357B48}" dt="2026-09-21T11:48:33.017" v="29" actId="403"/>
          <ac:spMkLst>
            <pc:docMk/>
            <pc:sldMk cId="0" sldId="258"/>
            <ac:spMk id="3" creationId="{00000000-0000-0000-0000-000000000000}"/>
          </ac:spMkLst>
        </pc:spChg>
        <pc:graphicFrameChg chg="add mod">
          <ac:chgData name="Charlotte Greenway" userId="f3007956-5e20-4c5a-987f-cc7f9910f597" providerId="ADAL" clId="{AFA8BB20-F770-46CD-88B3-F3BC40357B48}" dt="2026-10-12T08:27:55.761" v="429" actId="1076"/>
          <ac:graphicFrameMkLst>
            <pc:docMk/>
            <pc:sldMk cId="0" sldId="258"/>
            <ac:graphicFrameMk id="5" creationId="{ED90693D-80F1-60D4-7B31-C0CDCC9C1251}"/>
          </ac:graphicFrameMkLst>
        </pc:graphicFrameChg>
      </pc:sldChg>
      <pc:sldChg chg="addSp delSp modSp mod">
        <pc:chgData name="Charlotte Greenway" userId="f3007956-5e20-4c5a-987f-cc7f9910f597" providerId="ADAL" clId="{AFA8BB20-F770-46CD-88B3-F3BC40357B48}" dt="2026-10-12T08:28:38.575" v="436" actId="1076"/>
        <pc:sldMkLst>
          <pc:docMk/>
          <pc:sldMk cId="0" sldId="259"/>
        </pc:sldMkLst>
        <pc:spChg chg="mod">
          <ac:chgData name="Charlotte Greenway" userId="f3007956-5e20-4c5a-987f-cc7f9910f597" providerId="ADAL" clId="{AFA8BB20-F770-46CD-88B3-F3BC40357B48}" dt="2026-09-21T11:51:57.182" v="75" actId="1076"/>
          <ac:spMkLst>
            <pc:docMk/>
            <pc:sldMk cId="0" sldId="259"/>
            <ac:spMk id="2" creationId="{00000000-0000-0000-0000-000000000000}"/>
          </ac:spMkLst>
        </pc:spChg>
        <pc:graphicFrameChg chg="add mod">
          <ac:chgData name="Charlotte Greenway" userId="f3007956-5e20-4c5a-987f-cc7f9910f597" providerId="ADAL" clId="{AFA8BB20-F770-46CD-88B3-F3BC40357B48}" dt="2026-10-12T08:28:38.575" v="436" actId="1076"/>
          <ac:graphicFrameMkLst>
            <pc:docMk/>
            <pc:sldMk cId="0" sldId="259"/>
            <ac:graphicFrameMk id="5" creationId="{38CBB13D-91CB-4AD8-A945-228183407673}"/>
          </ac:graphicFrameMkLst>
        </pc:graphicFrameChg>
      </pc:sldChg>
      <pc:sldChg chg="addSp delSp modSp mod setBg">
        <pc:chgData name="Charlotte Greenway" userId="f3007956-5e20-4c5a-987f-cc7f9910f597" providerId="ADAL" clId="{AFA8BB20-F770-46CD-88B3-F3BC40357B48}" dt="2026-10-12T08:30:46.973" v="457" actId="12100"/>
        <pc:sldMkLst>
          <pc:docMk/>
          <pc:sldMk cId="0" sldId="260"/>
        </pc:sldMkLst>
        <pc:spChg chg="mod">
          <ac:chgData name="Charlotte Greenway" userId="f3007956-5e20-4c5a-987f-cc7f9910f597" providerId="ADAL" clId="{AFA8BB20-F770-46CD-88B3-F3BC40357B48}" dt="2026-10-12T08:30:31.177" v="455" actId="404"/>
          <ac:spMkLst>
            <pc:docMk/>
            <pc:sldMk cId="0" sldId="260"/>
            <ac:spMk id="2" creationId="{00000000-0000-0000-0000-000000000000}"/>
          </ac:spMkLst>
        </pc:spChg>
        <pc:graphicFrameChg chg="add mod">
          <ac:chgData name="Charlotte Greenway" userId="f3007956-5e20-4c5a-987f-cc7f9910f597" providerId="ADAL" clId="{AFA8BB20-F770-46CD-88B3-F3BC40357B48}" dt="2026-10-12T08:30:46.973" v="457" actId="12100"/>
          <ac:graphicFrameMkLst>
            <pc:docMk/>
            <pc:sldMk cId="0" sldId="260"/>
            <ac:graphicFrameMk id="6" creationId="{45F6D7D6-601E-51E5-C737-5B506C194C06}"/>
          </ac:graphicFrameMkLst>
        </pc:graphicFrameChg>
      </pc:sldChg>
      <pc:sldChg chg="addSp delSp modSp mod">
        <pc:chgData name="Charlotte Greenway" userId="f3007956-5e20-4c5a-987f-cc7f9910f597" providerId="ADAL" clId="{AFA8BB20-F770-46CD-88B3-F3BC40357B48}" dt="2026-10-12T08:33:34.681" v="490" actId="207"/>
        <pc:sldMkLst>
          <pc:docMk/>
          <pc:sldMk cId="0" sldId="261"/>
        </pc:sldMkLst>
        <pc:spChg chg="mod">
          <ac:chgData name="Charlotte Greenway" userId="f3007956-5e20-4c5a-987f-cc7f9910f597" providerId="ADAL" clId="{AFA8BB20-F770-46CD-88B3-F3BC40357B48}" dt="2026-09-21T11:52:46.957" v="87" actId="20577"/>
          <ac:spMkLst>
            <pc:docMk/>
            <pc:sldMk cId="0" sldId="261"/>
            <ac:spMk id="6" creationId="{791C8E98-A7AD-3D2F-22F1-5FA5028C824B}"/>
          </ac:spMkLst>
        </pc:spChg>
        <pc:graphicFrameChg chg="add mod modGraphic">
          <ac:chgData name="Charlotte Greenway" userId="f3007956-5e20-4c5a-987f-cc7f9910f597" providerId="ADAL" clId="{AFA8BB20-F770-46CD-88B3-F3BC40357B48}" dt="2026-10-12T08:33:34.681" v="490" actId="207"/>
          <ac:graphicFrameMkLst>
            <pc:docMk/>
            <pc:sldMk cId="0" sldId="261"/>
            <ac:graphicFrameMk id="5" creationId="{5B1578FA-2272-74A3-6149-CAEED2C29830}"/>
          </ac:graphicFrameMkLst>
        </pc:graphicFrameChg>
      </pc:sldChg>
      <pc:sldChg chg="addSp delSp modSp mod">
        <pc:chgData name="Charlotte Greenway" userId="f3007956-5e20-4c5a-987f-cc7f9910f597" providerId="ADAL" clId="{AFA8BB20-F770-46CD-88B3-F3BC40357B48}" dt="2026-10-12T08:36:31.800" v="551" actId="14100"/>
        <pc:sldMkLst>
          <pc:docMk/>
          <pc:sldMk cId="0" sldId="262"/>
        </pc:sldMkLst>
        <pc:spChg chg="mod">
          <ac:chgData name="Charlotte Greenway" userId="f3007956-5e20-4c5a-987f-cc7f9910f597" providerId="ADAL" clId="{AFA8BB20-F770-46CD-88B3-F3BC40357B48}" dt="2026-10-12T08:35:17.830" v="508" actId="1076"/>
          <ac:spMkLst>
            <pc:docMk/>
            <pc:sldMk cId="0" sldId="262"/>
            <ac:spMk id="2" creationId="{00000000-0000-0000-0000-000000000000}"/>
          </ac:spMkLst>
        </pc:spChg>
        <pc:spChg chg="mod">
          <ac:chgData name="Charlotte Greenway" userId="f3007956-5e20-4c5a-987f-cc7f9910f597" providerId="ADAL" clId="{AFA8BB20-F770-46CD-88B3-F3BC40357B48}" dt="2026-10-12T08:34:35.308" v="502" actId="6549"/>
          <ac:spMkLst>
            <pc:docMk/>
            <pc:sldMk cId="0" sldId="262"/>
            <ac:spMk id="4" creationId="{00000000-0000-0000-0000-000000000000}"/>
          </ac:spMkLst>
        </pc:spChg>
        <pc:graphicFrameChg chg="add mod">
          <ac:chgData name="Charlotte Greenway" userId="f3007956-5e20-4c5a-987f-cc7f9910f597" providerId="ADAL" clId="{AFA8BB20-F770-46CD-88B3-F3BC40357B48}" dt="2026-10-12T08:35:03.608" v="507" actId="12100"/>
          <ac:graphicFrameMkLst>
            <pc:docMk/>
            <pc:sldMk cId="0" sldId="262"/>
            <ac:graphicFrameMk id="7" creationId="{6D4136DE-EEA3-D70D-9931-73016096E511}"/>
          </ac:graphicFrameMkLst>
        </pc:graphicFrameChg>
        <pc:graphicFrameChg chg="add mod">
          <ac:chgData name="Charlotte Greenway" userId="f3007956-5e20-4c5a-987f-cc7f9910f597" providerId="ADAL" clId="{AFA8BB20-F770-46CD-88B3-F3BC40357B48}" dt="2026-10-12T08:36:31.800" v="551" actId="14100"/>
          <ac:graphicFrameMkLst>
            <pc:docMk/>
            <pc:sldMk cId="0" sldId="262"/>
            <ac:graphicFrameMk id="8" creationId="{C6DE8460-8079-3FA0-0EAF-F0E5400386E6}"/>
          </ac:graphicFrameMkLst>
        </pc:graphicFrameChg>
      </pc:sldChg>
      <pc:sldChg chg="modSp mod">
        <pc:chgData name="Charlotte Greenway" userId="f3007956-5e20-4c5a-987f-cc7f9910f597" providerId="ADAL" clId="{AFA8BB20-F770-46CD-88B3-F3BC40357B48}" dt="2026-10-12T08:37:06.643" v="553" actId="1582"/>
        <pc:sldMkLst>
          <pc:docMk/>
          <pc:sldMk cId="0" sldId="263"/>
        </pc:sldMkLst>
        <pc:spChg chg="mod">
          <ac:chgData name="Charlotte Greenway" userId="f3007956-5e20-4c5a-987f-cc7f9910f597" providerId="ADAL" clId="{AFA8BB20-F770-46CD-88B3-F3BC40357B48}" dt="2026-10-12T08:37:06.643" v="553" actId="1582"/>
          <ac:spMkLst>
            <pc:docMk/>
            <pc:sldMk cId="0" sldId="263"/>
            <ac:spMk id="3" creationId="{00000000-0000-0000-0000-000000000000}"/>
          </ac:spMkLst>
        </pc:spChg>
      </pc:sldChg>
      <pc:sldChg chg="addSp delSp modSp mod">
        <pc:chgData name="Charlotte Greenway" userId="f3007956-5e20-4c5a-987f-cc7f9910f597" providerId="ADAL" clId="{AFA8BB20-F770-46CD-88B3-F3BC40357B48}" dt="2026-10-12T08:38:33.956" v="569" actId="12100"/>
        <pc:sldMkLst>
          <pc:docMk/>
          <pc:sldMk cId="0" sldId="264"/>
        </pc:sldMkLst>
        <pc:graphicFrameChg chg="add mod">
          <ac:chgData name="Charlotte Greenway" userId="f3007956-5e20-4c5a-987f-cc7f9910f597" providerId="ADAL" clId="{AFA8BB20-F770-46CD-88B3-F3BC40357B48}" dt="2026-10-12T08:38:11.714" v="565" actId="12100"/>
          <ac:graphicFrameMkLst>
            <pc:docMk/>
            <pc:sldMk cId="0" sldId="264"/>
            <ac:graphicFrameMk id="8" creationId="{593F445E-B806-BA45-4F82-E63D5A8E151D}"/>
          </ac:graphicFrameMkLst>
        </pc:graphicFrameChg>
        <pc:graphicFrameChg chg="add mod">
          <ac:chgData name="Charlotte Greenway" userId="f3007956-5e20-4c5a-987f-cc7f9910f597" providerId="ADAL" clId="{AFA8BB20-F770-46CD-88B3-F3BC40357B48}" dt="2026-10-12T08:38:33.956" v="569" actId="12100"/>
          <ac:graphicFrameMkLst>
            <pc:docMk/>
            <pc:sldMk cId="0" sldId="264"/>
            <ac:graphicFrameMk id="9" creationId="{C72D2742-4915-35C0-AFBC-ED6D3E65F4CA}"/>
          </ac:graphicFrameMkLst>
        </pc:graphicFrameChg>
      </pc:sldChg>
      <pc:sldChg chg="modSp mod">
        <pc:chgData name="Charlotte Greenway" userId="f3007956-5e20-4c5a-987f-cc7f9910f597" providerId="ADAL" clId="{AFA8BB20-F770-46CD-88B3-F3BC40357B48}" dt="2026-10-12T08:39:18.677" v="575" actId="1076"/>
        <pc:sldMkLst>
          <pc:docMk/>
          <pc:sldMk cId="0" sldId="265"/>
        </pc:sldMkLst>
        <pc:spChg chg="mod">
          <ac:chgData name="Charlotte Greenway" userId="f3007956-5e20-4c5a-987f-cc7f9910f597" providerId="ADAL" clId="{AFA8BB20-F770-46CD-88B3-F3BC40357B48}" dt="2026-10-12T08:39:18.677" v="575" actId="1076"/>
          <ac:spMkLst>
            <pc:docMk/>
            <pc:sldMk cId="0" sldId="265"/>
            <ac:spMk id="2" creationId="{00000000-0000-0000-0000-000000000000}"/>
          </ac:spMkLst>
        </pc:spChg>
        <pc:spChg chg="mod">
          <ac:chgData name="Charlotte Greenway" userId="f3007956-5e20-4c5a-987f-cc7f9910f597" providerId="ADAL" clId="{AFA8BB20-F770-46CD-88B3-F3BC40357B48}" dt="2026-10-12T08:39:15.351" v="574" actId="1076"/>
          <ac:spMkLst>
            <pc:docMk/>
            <pc:sldMk cId="0" sldId="265"/>
            <ac:spMk id="3" creationId="{00000000-0000-0000-0000-000000000000}"/>
          </ac:spMkLst>
        </pc:spChg>
      </pc:sldChg>
      <pc:sldChg chg="addSp modSp mod">
        <pc:chgData name="Charlotte Greenway" userId="f3007956-5e20-4c5a-987f-cc7f9910f597" providerId="ADAL" clId="{AFA8BB20-F770-46CD-88B3-F3BC40357B48}" dt="2026-09-21T11:56:11.393" v="138" actId="1076"/>
        <pc:sldMkLst>
          <pc:docMk/>
          <pc:sldMk cId="0" sldId="266"/>
        </pc:sldMkLst>
        <pc:spChg chg="mod">
          <ac:chgData name="Charlotte Greenway" userId="f3007956-5e20-4c5a-987f-cc7f9910f597" providerId="ADAL" clId="{AFA8BB20-F770-46CD-88B3-F3BC40357B48}" dt="2026-09-21T11:54:52.639" v="123" actId="1076"/>
          <ac:spMkLst>
            <pc:docMk/>
            <pc:sldMk cId="0" sldId="266"/>
            <ac:spMk id="3" creationId="{00000000-0000-0000-0000-000000000000}"/>
          </ac:spMkLst>
        </pc:spChg>
        <pc:spChg chg="add mod">
          <ac:chgData name="Charlotte Greenway" userId="f3007956-5e20-4c5a-987f-cc7f9910f597" providerId="ADAL" clId="{AFA8BB20-F770-46CD-88B3-F3BC40357B48}" dt="2026-09-21T11:55:21.254" v="128" actId="1076"/>
          <ac:spMkLst>
            <pc:docMk/>
            <pc:sldMk cId="0" sldId="266"/>
            <ac:spMk id="6" creationId="{320CA24D-FA68-0182-D677-BFCECDA11D6C}"/>
          </ac:spMkLst>
        </pc:spChg>
        <pc:spChg chg="add mod">
          <ac:chgData name="Charlotte Greenway" userId="f3007956-5e20-4c5a-987f-cc7f9910f597" providerId="ADAL" clId="{AFA8BB20-F770-46CD-88B3-F3BC40357B48}" dt="2026-09-21T11:56:11.393" v="138" actId="1076"/>
          <ac:spMkLst>
            <pc:docMk/>
            <pc:sldMk cId="0" sldId="266"/>
            <ac:spMk id="8" creationId="{047BB956-FAC3-B001-BF54-C0B8BFB8D57F}"/>
          </ac:spMkLst>
        </pc:spChg>
      </pc:sldChg>
      <pc:sldChg chg="addSp delSp modSp mod">
        <pc:chgData name="Charlotte Greenway" userId="f3007956-5e20-4c5a-987f-cc7f9910f597" providerId="ADAL" clId="{AFA8BB20-F770-46CD-88B3-F3BC40357B48}" dt="2026-10-12T08:40:27.640" v="592" actId="12100"/>
        <pc:sldMkLst>
          <pc:docMk/>
          <pc:sldMk cId="0" sldId="268"/>
        </pc:sldMkLst>
        <pc:graphicFrameChg chg="add mod">
          <ac:chgData name="Charlotte Greenway" userId="f3007956-5e20-4c5a-987f-cc7f9910f597" providerId="ADAL" clId="{AFA8BB20-F770-46CD-88B3-F3BC40357B48}" dt="2026-10-12T08:40:12.529" v="589" actId="14100"/>
          <ac:graphicFrameMkLst>
            <pc:docMk/>
            <pc:sldMk cId="0" sldId="268"/>
            <ac:graphicFrameMk id="7" creationId="{F6FE8B02-D954-F1A8-B620-2F57473835F4}"/>
          </ac:graphicFrameMkLst>
        </pc:graphicFrameChg>
        <pc:graphicFrameChg chg="add mod">
          <ac:chgData name="Charlotte Greenway" userId="f3007956-5e20-4c5a-987f-cc7f9910f597" providerId="ADAL" clId="{AFA8BB20-F770-46CD-88B3-F3BC40357B48}" dt="2026-10-12T08:40:27.640" v="592" actId="12100"/>
          <ac:graphicFrameMkLst>
            <pc:docMk/>
            <pc:sldMk cId="0" sldId="268"/>
            <ac:graphicFrameMk id="8" creationId="{A5543FA7-D8AD-2412-69B9-5EB59E5A7B3E}"/>
          </ac:graphicFrameMkLst>
        </pc:graphicFrameChg>
      </pc:sldChg>
      <pc:sldChg chg="addSp delSp modSp mod">
        <pc:chgData name="Charlotte Greenway" userId="f3007956-5e20-4c5a-987f-cc7f9910f597" providerId="ADAL" clId="{AFA8BB20-F770-46CD-88B3-F3BC40357B48}" dt="2026-10-12T08:41:27.101" v="601" actId="1076"/>
        <pc:sldMkLst>
          <pc:docMk/>
          <pc:sldMk cId="0" sldId="269"/>
        </pc:sldMkLst>
        <pc:spChg chg="mod">
          <ac:chgData name="Charlotte Greenway" userId="f3007956-5e20-4c5a-987f-cc7f9910f597" providerId="ADAL" clId="{AFA8BB20-F770-46CD-88B3-F3BC40357B48}" dt="2026-10-12T08:41:27.101" v="601" actId="1076"/>
          <ac:spMkLst>
            <pc:docMk/>
            <pc:sldMk cId="0" sldId="269"/>
            <ac:spMk id="2" creationId="{00000000-0000-0000-0000-000000000000}"/>
          </ac:spMkLst>
        </pc:spChg>
        <pc:graphicFrameChg chg="add mod">
          <ac:chgData name="Charlotte Greenway" userId="f3007956-5e20-4c5a-987f-cc7f9910f597" providerId="ADAL" clId="{AFA8BB20-F770-46CD-88B3-F3BC40357B48}" dt="2026-10-12T08:41:14.742" v="598" actId="14100"/>
          <ac:graphicFrameMkLst>
            <pc:docMk/>
            <pc:sldMk cId="0" sldId="269"/>
            <ac:graphicFrameMk id="5" creationId="{7A4934D6-410F-DF81-F020-B70145662306}"/>
          </ac:graphicFrameMkLst>
        </pc:graphicFrameChg>
      </pc:sldChg>
      <pc:sldChg chg="addSp modSp mod">
        <pc:chgData name="Charlotte Greenway" userId="f3007956-5e20-4c5a-987f-cc7f9910f597" providerId="ADAL" clId="{AFA8BB20-F770-46CD-88B3-F3BC40357B48}" dt="2026-10-19T14:31:48.499" v="929" actId="6549"/>
        <pc:sldMkLst>
          <pc:docMk/>
          <pc:sldMk cId="0" sldId="270"/>
        </pc:sldMkLst>
        <pc:spChg chg="mod">
          <ac:chgData name="Charlotte Greenway" userId="f3007956-5e20-4c5a-987f-cc7f9910f597" providerId="ADAL" clId="{AFA8BB20-F770-46CD-88B3-F3BC40357B48}" dt="2026-09-21T11:58:14.320" v="185" actId="1076"/>
          <ac:spMkLst>
            <pc:docMk/>
            <pc:sldMk cId="0" sldId="270"/>
            <ac:spMk id="2" creationId="{00000000-0000-0000-0000-000000000000}"/>
          </ac:spMkLst>
        </pc:spChg>
        <pc:spChg chg="mod">
          <ac:chgData name="Charlotte Greenway" userId="f3007956-5e20-4c5a-987f-cc7f9910f597" providerId="ADAL" clId="{AFA8BB20-F770-46CD-88B3-F3BC40357B48}" dt="2026-09-21T11:58:10.052" v="184" actId="14100"/>
          <ac:spMkLst>
            <pc:docMk/>
            <pc:sldMk cId="0" sldId="270"/>
            <ac:spMk id="3" creationId="{00000000-0000-0000-0000-000000000000}"/>
          </ac:spMkLst>
        </pc:spChg>
        <pc:spChg chg="add mod">
          <ac:chgData name="Charlotte Greenway" userId="f3007956-5e20-4c5a-987f-cc7f9910f597" providerId="ADAL" clId="{AFA8BB20-F770-46CD-88B3-F3BC40357B48}" dt="2026-09-21T11:58:27.627" v="188" actId="1076"/>
          <ac:spMkLst>
            <pc:docMk/>
            <pc:sldMk cId="0" sldId="270"/>
            <ac:spMk id="6" creationId="{9D0D8EE9-79C7-7CF7-18D6-91EE1DB60E35}"/>
          </ac:spMkLst>
        </pc:spChg>
        <pc:spChg chg="add mod">
          <ac:chgData name="Charlotte Greenway" userId="f3007956-5e20-4c5a-987f-cc7f9910f597" providerId="ADAL" clId="{AFA8BB20-F770-46CD-88B3-F3BC40357B48}" dt="2026-10-19T14:31:48.499" v="929" actId="6549"/>
          <ac:spMkLst>
            <pc:docMk/>
            <pc:sldMk cId="0" sldId="270"/>
            <ac:spMk id="8" creationId="{BDC4398D-7F29-AAA1-2CFB-15ECCBFD80DB}"/>
          </ac:spMkLst>
        </pc:spChg>
      </pc:sldChg>
      <pc:sldChg chg="addSp delSp modSp mod">
        <pc:chgData name="Charlotte Greenway" userId="f3007956-5e20-4c5a-987f-cc7f9910f597" providerId="ADAL" clId="{AFA8BB20-F770-46CD-88B3-F3BC40357B48}" dt="2026-10-12T08:42:23.831" v="620" actId="1076"/>
        <pc:sldMkLst>
          <pc:docMk/>
          <pc:sldMk cId="0" sldId="272"/>
        </pc:sldMkLst>
        <pc:graphicFrameChg chg="add mod">
          <ac:chgData name="Charlotte Greenway" userId="f3007956-5e20-4c5a-987f-cc7f9910f597" providerId="ADAL" clId="{AFA8BB20-F770-46CD-88B3-F3BC40357B48}" dt="2026-10-12T08:42:00.215" v="612" actId="1076"/>
          <ac:graphicFrameMkLst>
            <pc:docMk/>
            <pc:sldMk cId="0" sldId="272"/>
            <ac:graphicFrameMk id="7" creationId="{607C28D3-E1E6-140F-2368-5ECD68F19BCD}"/>
          </ac:graphicFrameMkLst>
        </pc:graphicFrameChg>
        <pc:graphicFrameChg chg="add mod">
          <ac:chgData name="Charlotte Greenway" userId="f3007956-5e20-4c5a-987f-cc7f9910f597" providerId="ADAL" clId="{AFA8BB20-F770-46CD-88B3-F3BC40357B48}" dt="2026-10-12T08:42:23.831" v="620" actId="1076"/>
          <ac:graphicFrameMkLst>
            <pc:docMk/>
            <pc:sldMk cId="0" sldId="272"/>
            <ac:graphicFrameMk id="8" creationId="{CC16E4C8-ED8D-8270-AB35-896BCA200E23}"/>
          </ac:graphicFrameMkLst>
        </pc:graphicFrameChg>
      </pc:sldChg>
      <pc:sldChg chg="addSp modSp mod">
        <pc:chgData name="Charlotte Greenway" userId="f3007956-5e20-4c5a-987f-cc7f9910f597" providerId="ADAL" clId="{AFA8BB20-F770-46CD-88B3-F3BC40357B48}" dt="2026-09-21T12:02:13.662" v="239" actId="14100"/>
        <pc:sldMkLst>
          <pc:docMk/>
          <pc:sldMk cId="0" sldId="273"/>
        </pc:sldMkLst>
        <pc:spChg chg="mod">
          <ac:chgData name="Charlotte Greenway" userId="f3007956-5e20-4c5a-987f-cc7f9910f597" providerId="ADAL" clId="{AFA8BB20-F770-46CD-88B3-F3BC40357B48}" dt="2026-09-21T12:01:01.356" v="215" actId="1076"/>
          <ac:spMkLst>
            <pc:docMk/>
            <pc:sldMk cId="0" sldId="273"/>
            <ac:spMk id="2" creationId="{00000000-0000-0000-0000-000000000000}"/>
          </ac:spMkLst>
        </pc:spChg>
        <pc:spChg chg="mod">
          <ac:chgData name="Charlotte Greenway" userId="f3007956-5e20-4c5a-987f-cc7f9910f597" providerId="ADAL" clId="{AFA8BB20-F770-46CD-88B3-F3BC40357B48}" dt="2026-09-21T12:01:41.508" v="223" actId="1076"/>
          <ac:spMkLst>
            <pc:docMk/>
            <pc:sldMk cId="0" sldId="273"/>
            <ac:spMk id="3" creationId="{00000000-0000-0000-0000-000000000000}"/>
          </ac:spMkLst>
        </pc:spChg>
        <pc:spChg chg="mod">
          <ac:chgData name="Charlotte Greenway" userId="f3007956-5e20-4c5a-987f-cc7f9910f597" providerId="ADAL" clId="{AFA8BB20-F770-46CD-88B3-F3BC40357B48}" dt="2026-09-21T12:02:13.662" v="239" actId="14100"/>
          <ac:spMkLst>
            <pc:docMk/>
            <pc:sldMk cId="0" sldId="273"/>
            <ac:spMk id="6" creationId="{85460593-2C51-7802-70D2-F73BA5D15959}"/>
          </ac:spMkLst>
        </pc:spChg>
        <pc:spChg chg="add mod">
          <ac:chgData name="Charlotte Greenway" userId="f3007956-5e20-4c5a-987f-cc7f9910f597" providerId="ADAL" clId="{AFA8BB20-F770-46CD-88B3-F3BC40357B48}" dt="2026-09-21T12:02:08.852" v="238" actId="20577"/>
          <ac:spMkLst>
            <pc:docMk/>
            <pc:sldMk cId="0" sldId="273"/>
            <ac:spMk id="8" creationId="{834C95CB-416E-0284-5202-86CDA4DDD8C3}"/>
          </ac:spMkLst>
        </pc:spChg>
        <pc:spChg chg="add mod">
          <ac:chgData name="Charlotte Greenway" userId="f3007956-5e20-4c5a-987f-cc7f9910f597" providerId="ADAL" clId="{AFA8BB20-F770-46CD-88B3-F3BC40357B48}" dt="2026-09-21T12:01:38.804" v="222" actId="1076"/>
          <ac:spMkLst>
            <pc:docMk/>
            <pc:sldMk cId="0" sldId="273"/>
            <ac:spMk id="10" creationId="{3430A425-6FE1-C0EC-FA49-1FF58B3263A3}"/>
          </ac:spMkLst>
        </pc:spChg>
      </pc:sldChg>
      <pc:sldChg chg="modSp mod">
        <pc:chgData name="Charlotte Greenway" userId="f3007956-5e20-4c5a-987f-cc7f9910f597" providerId="ADAL" clId="{AFA8BB20-F770-46CD-88B3-F3BC40357B48}" dt="2026-10-19T14:33:27.619" v="987" actId="20577"/>
        <pc:sldMkLst>
          <pc:docMk/>
          <pc:sldMk cId="0" sldId="275"/>
        </pc:sldMkLst>
        <pc:spChg chg="mod">
          <ac:chgData name="Charlotte Greenway" userId="f3007956-5e20-4c5a-987f-cc7f9910f597" providerId="ADAL" clId="{AFA8BB20-F770-46CD-88B3-F3BC40357B48}" dt="2026-10-19T14:33:00.369" v="971" actId="20577"/>
          <ac:spMkLst>
            <pc:docMk/>
            <pc:sldMk cId="0" sldId="275"/>
            <ac:spMk id="3" creationId="{00000000-0000-0000-0000-000000000000}"/>
          </ac:spMkLst>
        </pc:spChg>
        <pc:spChg chg="mod">
          <ac:chgData name="Charlotte Greenway" userId="f3007956-5e20-4c5a-987f-cc7f9910f597" providerId="ADAL" clId="{AFA8BB20-F770-46CD-88B3-F3BC40357B48}" dt="2026-10-19T14:33:27.619" v="987" actId="20577"/>
          <ac:spMkLst>
            <pc:docMk/>
            <pc:sldMk cId="0" sldId="275"/>
            <ac:spMk id="6" creationId="{0D25C679-3CA5-F303-5CB2-81D02436DF1E}"/>
          </ac:spMkLst>
        </pc:spChg>
      </pc:sldChg>
      <pc:sldChg chg="addSp modSp mod">
        <pc:chgData name="Charlotte Greenway" userId="f3007956-5e20-4c5a-987f-cc7f9910f597" providerId="ADAL" clId="{AFA8BB20-F770-46CD-88B3-F3BC40357B48}" dt="2026-10-12T08:19:43.323" v="407" actId="20577"/>
        <pc:sldMkLst>
          <pc:docMk/>
          <pc:sldMk cId="0" sldId="276"/>
        </pc:sldMkLst>
        <pc:spChg chg="mod">
          <ac:chgData name="Charlotte Greenway" userId="f3007956-5e20-4c5a-987f-cc7f9910f597" providerId="ADAL" clId="{AFA8BB20-F770-46CD-88B3-F3BC40357B48}" dt="2026-09-21T12:04:07.404" v="258" actId="1076"/>
          <ac:spMkLst>
            <pc:docMk/>
            <pc:sldMk cId="0" sldId="276"/>
            <ac:spMk id="2" creationId="{00000000-0000-0000-0000-000000000000}"/>
          </ac:spMkLst>
        </pc:spChg>
        <pc:spChg chg="mod">
          <ac:chgData name="Charlotte Greenway" userId="f3007956-5e20-4c5a-987f-cc7f9910f597" providerId="ADAL" clId="{AFA8BB20-F770-46CD-88B3-F3BC40357B48}" dt="2026-09-21T12:04:52.608" v="264" actId="14100"/>
          <ac:spMkLst>
            <pc:docMk/>
            <pc:sldMk cId="0" sldId="276"/>
            <ac:spMk id="3" creationId="{00000000-0000-0000-0000-000000000000}"/>
          </ac:spMkLst>
        </pc:spChg>
        <pc:spChg chg="add mod">
          <ac:chgData name="Charlotte Greenway" userId="f3007956-5e20-4c5a-987f-cc7f9910f597" providerId="ADAL" clId="{AFA8BB20-F770-46CD-88B3-F3BC40357B48}" dt="2026-10-12T08:19:43.323" v="407" actId="20577"/>
          <ac:spMkLst>
            <pc:docMk/>
            <pc:sldMk cId="0" sldId="276"/>
            <ac:spMk id="6" creationId="{2B1DE70D-CB9E-9B05-94BB-113D328E99FB}"/>
          </ac:spMkLst>
        </pc:spChg>
        <pc:spChg chg="add mod">
          <ac:chgData name="Charlotte Greenway" userId="f3007956-5e20-4c5a-987f-cc7f9910f597" providerId="ADAL" clId="{AFA8BB20-F770-46CD-88B3-F3BC40357B48}" dt="2026-09-21T12:04:42.614" v="262" actId="1076"/>
          <ac:spMkLst>
            <pc:docMk/>
            <pc:sldMk cId="0" sldId="276"/>
            <ac:spMk id="8" creationId="{7194F2E5-DD6D-713B-61AC-E66C9B6A6F19}"/>
          </ac:spMkLst>
        </pc:spChg>
      </pc:sldChg>
      <pc:sldChg chg="modSp mod">
        <pc:chgData name="Charlotte Greenway" userId="f3007956-5e20-4c5a-987f-cc7f9910f597" providerId="ADAL" clId="{AFA8BB20-F770-46CD-88B3-F3BC40357B48}" dt="2026-09-21T12:05:06.392" v="269" actId="1076"/>
        <pc:sldMkLst>
          <pc:docMk/>
          <pc:sldMk cId="0" sldId="278"/>
        </pc:sldMkLst>
        <pc:spChg chg="mod">
          <ac:chgData name="Charlotte Greenway" userId="f3007956-5e20-4c5a-987f-cc7f9910f597" providerId="ADAL" clId="{AFA8BB20-F770-46CD-88B3-F3BC40357B48}" dt="2026-09-21T12:05:06.392" v="269" actId="1076"/>
          <ac:spMkLst>
            <pc:docMk/>
            <pc:sldMk cId="0" sldId="278"/>
            <ac:spMk id="3" creationId="{00000000-0000-0000-0000-000000000000}"/>
          </ac:spMkLst>
        </pc:spChg>
      </pc:sldChg>
      <pc:sldChg chg="addSp delSp modSp mod">
        <pc:chgData name="Charlotte Greenway" userId="f3007956-5e20-4c5a-987f-cc7f9910f597" providerId="ADAL" clId="{AFA8BB20-F770-46CD-88B3-F3BC40357B48}" dt="2026-10-12T08:44:58.699" v="657" actId="1076"/>
        <pc:sldMkLst>
          <pc:docMk/>
          <pc:sldMk cId="0" sldId="279"/>
        </pc:sldMkLst>
        <pc:spChg chg="mod">
          <ac:chgData name="Charlotte Greenway" userId="f3007956-5e20-4c5a-987f-cc7f9910f597" providerId="ADAL" clId="{AFA8BB20-F770-46CD-88B3-F3BC40357B48}" dt="2026-10-12T08:43:01.226" v="623" actId="20578"/>
          <ac:spMkLst>
            <pc:docMk/>
            <pc:sldMk cId="0" sldId="279"/>
            <ac:spMk id="4" creationId="{00000000-0000-0000-0000-000000000000}"/>
          </ac:spMkLst>
        </pc:spChg>
        <pc:graphicFrameChg chg="add mod">
          <ac:chgData name="Charlotte Greenway" userId="f3007956-5e20-4c5a-987f-cc7f9910f597" providerId="ADAL" clId="{AFA8BB20-F770-46CD-88B3-F3BC40357B48}" dt="2026-10-12T08:43:40.276" v="638" actId="12100"/>
          <ac:graphicFrameMkLst>
            <pc:docMk/>
            <pc:sldMk cId="0" sldId="279"/>
            <ac:graphicFrameMk id="7" creationId="{BA62AA88-E667-E2BF-16FD-F1F0CA041C0A}"/>
          </ac:graphicFrameMkLst>
        </pc:graphicFrameChg>
        <pc:graphicFrameChg chg="add mod modGraphic">
          <ac:chgData name="Charlotte Greenway" userId="f3007956-5e20-4c5a-987f-cc7f9910f597" providerId="ADAL" clId="{AFA8BB20-F770-46CD-88B3-F3BC40357B48}" dt="2026-10-12T08:44:58.699" v="657" actId="1076"/>
          <ac:graphicFrameMkLst>
            <pc:docMk/>
            <pc:sldMk cId="0" sldId="279"/>
            <ac:graphicFrameMk id="10" creationId="{591DBDD8-0ADE-1A06-3792-FCAE2A9E2ADA}"/>
          </ac:graphicFrameMkLst>
        </pc:graphicFrameChg>
        <pc:graphicFrameChg chg="add mod">
          <ac:chgData name="Charlotte Greenway" userId="f3007956-5e20-4c5a-987f-cc7f9910f597" providerId="ADAL" clId="{AFA8BB20-F770-46CD-88B3-F3BC40357B48}" dt="2026-10-12T08:44:52.947" v="656" actId="122"/>
          <ac:graphicFrameMkLst>
            <pc:docMk/>
            <pc:sldMk cId="0" sldId="279"/>
            <ac:graphicFrameMk id="11" creationId="{C6BAB48D-9D65-3749-960B-81D723411957}"/>
          </ac:graphicFrameMkLst>
        </pc:graphicFrameChg>
      </pc:sldChg>
      <pc:sldChg chg="addSp delSp modSp mod">
        <pc:chgData name="Charlotte Greenway" userId="f3007956-5e20-4c5a-987f-cc7f9910f597" providerId="ADAL" clId="{AFA8BB20-F770-46CD-88B3-F3BC40357B48}" dt="2026-10-12T08:46:18.918" v="664" actId="12100"/>
        <pc:sldMkLst>
          <pc:docMk/>
          <pc:sldMk cId="0" sldId="280"/>
        </pc:sldMkLst>
        <pc:graphicFrameChg chg="add mod">
          <ac:chgData name="Charlotte Greenway" userId="f3007956-5e20-4c5a-987f-cc7f9910f597" providerId="ADAL" clId="{AFA8BB20-F770-46CD-88B3-F3BC40357B48}" dt="2026-10-12T08:46:18.918" v="664" actId="12100"/>
          <ac:graphicFrameMkLst>
            <pc:docMk/>
            <pc:sldMk cId="0" sldId="280"/>
            <ac:graphicFrameMk id="5" creationId="{FFC09474-DCF2-2CD6-E642-70C9E99BB464}"/>
          </ac:graphicFrameMkLst>
        </pc:graphicFrameChg>
      </pc:sldChg>
      <pc:sldChg chg="addSp delSp modSp mod">
        <pc:chgData name="Charlotte Greenway" userId="f3007956-5e20-4c5a-987f-cc7f9910f597" providerId="ADAL" clId="{AFA8BB20-F770-46CD-88B3-F3BC40357B48}" dt="2026-10-12T08:47:07.093" v="670" actId="12100"/>
        <pc:sldMkLst>
          <pc:docMk/>
          <pc:sldMk cId="0" sldId="281"/>
        </pc:sldMkLst>
        <pc:graphicFrameChg chg="add mod">
          <ac:chgData name="Charlotte Greenway" userId="f3007956-5e20-4c5a-987f-cc7f9910f597" providerId="ADAL" clId="{AFA8BB20-F770-46CD-88B3-F3BC40357B48}" dt="2026-10-12T08:47:07.093" v="670" actId="12100"/>
          <ac:graphicFrameMkLst>
            <pc:docMk/>
            <pc:sldMk cId="0" sldId="281"/>
            <ac:graphicFrameMk id="5" creationId="{468D72A1-C24A-62C2-1F77-F5987FF3B544}"/>
          </ac:graphicFrameMkLst>
        </pc:graphicFrameChg>
      </pc:sldChg>
      <pc:sldChg chg="addSp delSp modSp mod">
        <pc:chgData name="Charlotte Greenway" userId="f3007956-5e20-4c5a-987f-cc7f9910f597" providerId="ADAL" clId="{AFA8BB20-F770-46CD-88B3-F3BC40357B48}" dt="2026-10-12T08:47:42.804" v="675" actId="12100"/>
        <pc:sldMkLst>
          <pc:docMk/>
          <pc:sldMk cId="0" sldId="282"/>
        </pc:sldMkLst>
        <pc:spChg chg="mod">
          <ac:chgData name="Charlotte Greenway" userId="f3007956-5e20-4c5a-987f-cc7f9910f597" providerId="ADAL" clId="{AFA8BB20-F770-46CD-88B3-F3BC40357B48}" dt="2026-10-12T08:47:28.328" v="674" actId="1076"/>
          <ac:spMkLst>
            <pc:docMk/>
            <pc:sldMk cId="0" sldId="282"/>
            <ac:spMk id="2" creationId="{00000000-0000-0000-0000-000000000000}"/>
          </ac:spMkLst>
        </pc:spChg>
        <pc:graphicFrameChg chg="add mod">
          <ac:chgData name="Charlotte Greenway" userId="f3007956-5e20-4c5a-987f-cc7f9910f597" providerId="ADAL" clId="{AFA8BB20-F770-46CD-88B3-F3BC40357B48}" dt="2026-10-12T08:47:42.804" v="675" actId="12100"/>
          <ac:graphicFrameMkLst>
            <pc:docMk/>
            <pc:sldMk cId="0" sldId="282"/>
            <ac:graphicFrameMk id="5" creationId="{771EABC5-8425-9DC0-42F3-5724098F819B}"/>
          </ac:graphicFrameMkLst>
        </pc:graphicFrameChg>
      </pc:sldChg>
      <pc:sldChg chg="addSp delSp modSp mod">
        <pc:chgData name="Charlotte Greenway" userId="f3007956-5e20-4c5a-987f-cc7f9910f597" providerId="ADAL" clId="{AFA8BB20-F770-46CD-88B3-F3BC40357B48}" dt="2026-10-12T08:48:40.633" v="683" actId="12100"/>
        <pc:sldMkLst>
          <pc:docMk/>
          <pc:sldMk cId="0" sldId="283"/>
        </pc:sldMkLst>
        <pc:spChg chg="mod">
          <ac:chgData name="Charlotte Greenway" userId="f3007956-5e20-4c5a-987f-cc7f9910f597" providerId="ADAL" clId="{AFA8BB20-F770-46CD-88B3-F3BC40357B48}" dt="2026-10-12T08:48:35.519" v="682" actId="1076"/>
          <ac:spMkLst>
            <pc:docMk/>
            <pc:sldMk cId="0" sldId="283"/>
            <ac:spMk id="2" creationId="{00000000-0000-0000-0000-000000000000}"/>
          </ac:spMkLst>
        </pc:spChg>
        <pc:graphicFrameChg chg="add mod">
          <ac:chgData name="Charlotte Greenway" userId="f3007956-5e20-4c5a-987f-cc7f9910f597" providerId="ADAL" clId="{AFA8BB20-F770-46CD-88B3-F3BC40357B48}" dt="2026-10-12T08:48:40.633" v="683" actId="12100"/>
          <ac:graphicFrameMkLst>
            <pc:docMk/>
            <pc:sldMk cId="0" sldId="283"/>
            <ac:graphicFrameMk id="5" creationId="{3F8C4B7D-B4DC-5BD1-4358-BD03A975B31F}"/>
          </ac:graphicFrameMkLst>
        </pc:graphicFrameChg>
      </pc:sldChg>
      <pc:sldChg chg="addSp delSp modSp mod">
        <pc:chgData name="Charlotte Greenway" userId="f3007956-5e20-4c5a-987f-cc7f9910f597" providerId="ADAL" clId="{AFA8BB20-F770-46CD-88B3-F3BC40357B48}" dt="2026-10-12T08:49:22.464" v="688" actId="14100"/>
        <pc:sldMkLst>
          <pc:docMk/>
          <pc:sldMk cId="0" sldId="284"/>
        </pc:sldMkLst>
        <pc:spChg chg="mod">
          <ac:chgData name="Charlotte Greenway" userId="f3007956-5e20-4c5a-987f-cc7f9910f597" providerId="ADAL" clId="{AFA8BB20-F770-46CD-88B3-F3BC40357B48}" dt="2026-10-12T08:48:45.769" v="684" actId="1076"/>
          <ac:spMkLst>
            <pc:docMk/>
            <pc:sldMk cId="0" sldId="284"/>
            <ac:spMk id="2" creationId="{00000000-0000-0000-0000-000000000000}"/>
          </ac:spMkLst>
        </pc:spChg>
        <pc:graphicFrameChg chg="add mod">
          <ac:chgData name="Charlotte Greenway" userId="f3007956-5e20-4c5a-987f-cc7f9910f597" providerId="ADAL" clId="{AFA8BB20-F770-46CD-88B3-F3BC40357B48}" dt="2026-10-12T08:49:22.464" v="688" actId="14100"/>
          <ac:graphicFrameMkLst>
            <pc:docMk/>
            <pc:sldMk cId="0" sldId="284"/>
            <ac:graphicFrameMk id="5" creationId="{9C9824D3-1DE7-0605-C2F1-1BAD560F0921}"/>
          </ac:graphicFrameMkLst>
        </pc:graphicFrameChg>
      </pc:sldChg>
      <pc:sldChg chg="addSp modSp mod">
        <pc:chgData name="Charlotte Greenway" userId="f3007956-5e20-4c5a-987f-cc7f9910f597" providerId="ADAL" clId="{AFA8BB20-F770-46CD-88B3-F3BC40357B48}" dt="2026-09-21T12:08:37.056" v="325" actId="1076"/>
        <pc:sldMkLst>
          <pc:docMk/>
          <pc:sldMk cId="0" sldId="285"/>
        </pc:sldMkLst>
        <pc:spChg chg="mod">
          <ac:chgData name="Charlotte Greenway" userId="f3007956-5e20-4c5a-987f-cc7f9910f597" providerId="ADAL" clId="{AFA8BB20-F770-46CD-88B3-F3BC40357B48}" dt="2026-09-21T12:08:21.404" v="322" actId="1076"/>
          <ac:spMkLst>
            <pc:docMk/>
            <pc:sldMk cId="0" sldId="285"/>
            <ac:spMk id="2" creationId="{00000000-0000-0000-0000-000000000000}"/>
          </ac:spMkLst>
        </pc:spChg>
        <pc:spChg chg="mod">
          <ac:chgData name="Charlotte Greenway" userId="f3007956-5e20-4c5a-987f-cc7f9910f597" providerId="ADAL" clId="{AFA8BB20-F770-46CD-88B3-F3BC40357B48}" dt="2026-09-21T12:08:31.986" v="324" actId="1582"/>
          <ac:spMkLst>
            <pc:docMk/>
            <pc:sldMk cId="0" sldId="285"/>
            <ac:spMk id="3" creationId="{00000000-0000-0000-0000-000000000000}"/>
          </ac:spMkLst>
        </pc:spChg>
        <pc:spChg chg="add mod">
          <ac:chgData name="Charlotte Greenway" userId="f3007956-5e20-4c5a-987f-cc7f9910f597" providerId="ADAL" clId="{AFA8BB20-F770-46CD-88B3-F3BC40357B48}" dt="2026-09-21T12:08:13.285" v="320" actId="1582"/>
          <ac:spMkLst>
            <pc:docMk/>
            <pc:sldMk cId="0" sldId="285"/>
            <ac:spMk id="6" creationId="{4829BD10-0534-573A-032E-78F74CCD5DA2}"/>
          </ac:spMkLst>
        </pc:spChg>
        <pc:spChg chg="add mod">
          <ac:chgData name="Charlotte Greenway" userId="f3007956-5e20-4c5a-987f-cc7f9910f597" providerId="ADAL" clId="{AFA8BB20-F770-46CD-88B3-F3BC40357B48}" dt="2026-09-21T12:08:37.056" v="325" actId="1076"/>
          <ac:spMkLst>
            <pc:docMk/>
            <pc:sldMk cId="0" sldId="285"/>
            <ac:spMk id="8" creationId="{45A9C810-47A6-C248-5F2E-4E1D32E1E04A}"/>
          </ac:spMkLst>
        </pc:spChg>
      </pc:sldChg>
      <pc:sldChg chg="addSp delSp modSp mod">
        <pc:chgData name="Charlotte Greenway" userId="f3007956-5e20-4c5a-987f-cc7f9910f597" providerId="ADAL" clId="{AFA8BB20-F770-46CD-88B3-F3BC40357B48}" dt="2026-10-12T08:49:55.434" v="692" actId="1076"/>
        <pc:sldMkLst>
          <pc:docMk/>
          <pc:sldMk cId="0" sldId="287"/>
        </pc:sldMkLst>
        <pc:graphicFrameChg chg="add mod">
          <ac:chgData name="Charlotte Greenway" userId="f3007956-5e20-4c5a-987f-cc7f9910f597" providerId="ADAL" clId="{AFA8BB20-F770-46CD-88B3-F3BC40357B48}" dt="2026-10-12T08:49:55.434" v="692" actId="1076"/>
          <ac:graphicFrameMkLst>
            <pc:docMk/>
            <pc:sldMk cId="0" sldId="287"/>
            <ac:graphicFrameMk id="5" creationId="{C5DDE7F1-8727-D562-4C94-AF52D462C25C}"/>
          </ac:graphicFrameMkLst>
        </pc:graphicFrameChg>
      </pc:sldChg>
      <pc:sldChg chg="addSp delSp modSp mod">
        <pc:chgData name="Charlotte Greenway" userId="f3007956-5e20-4c5a-987f-cc7f9910f597" providerId="ADAL" clId="{AFA8BB20-F770-46CD-88B3-F3BC40357B48}" dt="2026-10-12T08:50:39.676" v="697" actId="12100"/>
        <pc:sldMkLst>
          <pc:docMk/>
          <pc:sldMk cId="0" sldId="288"/>
        </pc:sldMkLst>
        <pc:spChg chg="mod">
          <ac:chgData name="Charlotte Greenway" userId="f3007956-5e20-4c5a-987f-cc7f9910f597" providerId="ADAL" clId="{AFA8BB20-F770-46CD-88B3-F3BC40357B48}" dt="2026-09-21T12:10:38.354" v="358" actId="1076"/>
          <ac:spMkLst>
            <pc:docMk/>
            <pc:sldMk cId="0" sldId="288"/>
            <ac:spMk id="2" creationId="{00000000-0000-0000-0000-000000000000}"/>
          </ac:spMkLst>
        </pc:spChg>
        <pc:spChg chg="add mod">
          <ac:chgData name="Charlotte Greenway" userId="f3007956-5e20-4c5a-987f-cc7f9910f597" providerId="ADAL" clId="{AFA8BB20-F770-46CD-88B3-F3BC40357B48}" dt="2026-09-21T12:10:33.683" v="357" actId="403"/>
          <ac:spMkLst>
            <pc:docMk/>
            <pc:sldMk cId="0" sldId="288"/>
            <ac:spMk id="7" creationId="{922F0E0F-BA3C-6DB8-7C0B-0DC500A8689A}"/>
          </ac:spMkLst>
        </pc:spChg>
        <pc:spChg chg="add mod">
          <ac:chgData name="Charlotte Greenway" userId="f3007956-5e20-4c5a-987f-cc7f9910f597" providerId="ADAL" clId="{AFA8BB20-F770-46CD-88B3-F3BC40357B48}" dt="2026-09-21T12:10:33.683" v="357" actId="403"/>
          <ac:spMkLst>
            <pc:docMk/>
            <pc:sldMk cId="0" sldId="288"/>
            <ac:spMk id="8" creationId="{A992E04F-9790-4F4B-4433-72849A2AE3C7}"/>
          </ac:spMkLst>
        </pc:spChg>
        <pc:grpChg chg="add mod">
          <ac:chgData name="Charlotte Greenway" userId="f3007956-5e20-4c5a-987f-cc7f9910f597" providerId="ADAL" clId="{AFA8BB20-F770-46CD-88B3-F3BC40357B48}" dt="2026-09-21T12:10:31.537" v="355" actId="1076"/>
          <ac:grpSpMkLst>
            <pc:docMk/>
            <pc:sldMk cId="0" sldId="288"/>
            <ac:grpSpMk id="6" creationId="{5E49255A-214F-AC60-4CF4-263D10446286}"/>
          </ac:grpSpMkLst>
        </pc:grpChg>
        <pc:graphicFrameChg chg="add mod modGraphic">
          <ac:chgData name="Charlotte Greenway" userId="f3007956-5e20-4c5a-987f-cc7f9910f597" providerId="ADAL" clId="{AFA8BB20-F770-46CD-88B3-F3BC40357B48}" dt="2026-10-12T08:50:39.676" v="697" actId="12100"/>
          <ac:graphicFrameMkLst>
            <pc:docMk/>
            <pc:sldMk cId="0" sldId="288"/>
            <ac:graphicFrameMk id="5" creationId="{74557276-08C4-C75E-C55A-6F2E73A5721A}"/>
          </ac:graphicFrameMkLst>
        </pc:graphicFrameChg>
      </pc:sldChg>
      <pc:sldChg chg="addSp delSp modSp mod">
        <pc:chgData name="Charlotte Greenway" userId="f3007956-5e20-4c5a-987f-cc7f9910f597" providerId="ADAL" clId="{AFA8BB20-F770-46CD-88B3-F3BC40357B48}" dt="2026-10-12T08:52:08.629" v="713" actId="1076"/>
        <pc:sldMkLst>
          <pc:docMk/>
          <pc:sldMk cId="0" sldId="289"/>
        </pc:sldMkLst>
        <pc:spChg chg="mod">
          <ac:chgData name="Charlotte Greenway" userId="f3007956-5e20-4c5a-987f-cc7f9910f597" providerId="ADAL" clId="{AFA8BB20-F770-46CD-88B3-F3BC40357B48}" dt="2026-10-12T08:51:20.147" v="705" actId="1076"/>
          <ac:spMkLst>
            <pc:docMk/>
            <pc:sldMk cId="0" sldId="289"/>
            <ac:spMk id="2" creationId="{00000000-0000-0000-0000-000000000000}"/>
          </ac:spMkLst>
        </pc:spChg>
        <pc:graphicFrameChg chg="add mod">
          <ac:chgData name="Charlotte Greenway" userId="f3007956-5e20-4c5a-987f-cc7f9910f597" providerId="ADAL" clId="{AFA8BB20-F770-46CD-88B3-F3BC40357B48}" dt="2026-10-12T08:52:08.629" v="713" actId="1076"/>
          <ac:graphicFrameMkLst>
            <pc:docMk/>
            <pc:sldMk cId="0" sldId="289"/>
            <ac:graphicFrameMk id="5" creationId="{45010699-F2D3-C60A-87C9-CCF61521644D}"/>
          </ac:graphicFrameMkLst>
        </pc:graphicFrameChg>
      </pc:sldChg>
      <pc:sldChg chg="addSp delSp modSp mod">
        <pc:chgData name="Charlotte Greenway" userId="f3007956-5e20-4c5a-987f-cc7f9910f597" providerId="ADAL" clId="{AFA8BB20-F770-46CD-88B3-F3BC40357B48}" dt="2026-09-21T12:12:43.687" v="375" actId="404"/>
        <pc:sldMkLst>
          <pc:docMk/>
          <pc:sldMk cId="0" sldId="291"/>
        </pc:sldMkLst>
        <pc:spChg chg="mod">
          <ac:chgData name="Charlotte Greenway" userId="f3007956-5e20-4c5a-987f-cc7f9910f597" providerId="ADAL" clId="{AFA8BB20-F770-46CD-88B3-F3BC40357B48}" dt="2026-09-21T12:12:37.088" v="373" actId="1076"/>
          <ac:spMkLst>
            <pc:docMk/>
            <pc:sldMk cId="0" sldId="291"/>
            <ac:spMk id="3" creationId="{00000000-0000-0000-0000-000000000000}"/>
          </ac:spMkLst>
        </pc:spChg>
        <pc:spChg chg="add mod">
          <ac:chgData name="Charlotte Greenway" userId="f3007956-5e20-4c5a-987f-cc7f9910f597" providerId="ADAL" clId="{AFA8BB20-F770-46CD-88B3-F3BC40357B48}" dt="2026-09-21T12:12:43.687" v="375" actId="404"/>
          <ac:spMkLst>
            <pc:docMk/>
            <pc:sldMk cId="0" sldId="291"/>
            <ac:spMk id="6" creationId="{5E977E25-A557-7FB1-0A21-CC00972399E9}"/>
          </ac:spMkLst>
        </pc:spChg>
        <pc:spChg chg="add mod">
          <ac:chgData name="Charlotte Greenway" userId="f3007956-5e20-4c5a-987f-cc7f9910f597" providerId="ADAL" clId="{AFA8BB20-F770-46CD-88B3-F3BC40357B48}" dt="2026-09-21T12:12:33.099" v="372" actId="14100"/>
          <ac:spMkLst>
            <pc:docMk/>
            <pc:sldMk cId="0" sldId="291"/>
            <ac:spMk id="10" creationId="{499118B9-E285-DA5A-D924-4CAEBA4F7753}"/>
          </ac:spMkLst>
        </pc:spChg>
      </pc:sldChg>
      <pc:sldChg chg="modSp mod">
        <pc:chgData name="Charlotte Greenway" userId="f3007956-5e20-4c5a-987f-cc7f9910f597" providerId="ADAL" clId="{AFA8BB20-F770-46CD-88B3-F3BC40357B48}" dt="2026-10-12T08:52:50.104" v="717" actId="14100"/>
        <pc:sldMkLst>
          <pc:docMk/>
          <pc:sldMk cId="0" sldId="293"/>
        </pc:sldMkLst>
        <pc:spChg chg="mod">
          <ac:chgData name="Charlotte Greenway" userId="f3007956-5e20-4c5a-987f-cc7f9910f597" providerId="ADAL" clId="{AFA8BB20-F770-46CD-88B3-F3BC40357B48}" dt="2026-10-12T08:52:50.104" v="717" actId="14100"/>
          <ac:spMkLst>
            <pc:docMk/>
            <pc:sldMk cId="0" sldId="293"/>
            <ac:spMk id="3" creationId="{00000000-0000-0000-0000-000000000000}"/>
          </ac:spMkLst>
        </pc:spChg>
      </pc:sldChg>
      <pc:sldChg chg="addSp delSp modSp mod">
        <pc:chgData name="Charlotte Greenway" userId="f3007956-5e20-4c5a-987f-cc7f9910f597" providerId="ADAL" clId="{AFA8BB20-F770-46CD-88B3-F3BC40357B48}" dt="2026-10-19T14:35:01.593" v="996" actId="20577"/>
        <pc:sldMkLst>
          <pc:docMk/>
          <pc:sldMk cId="0" sldId="294"/>
        </pc:sldMkLst>
        <pc:spChg chg="mod">
          <ac:chgData name="Charlotte Greenway" userId="f3007956-5e20-4c5a-987f-cc7f9910f597" providerId="ADAL" clId="{AFA8BB20-F770-46CD-88B3-F3BC40357B48}" dt="2026-10-12T08:54:33.610" v="735" actId="1076"/>
          <ac:spMkLst>
            <pc:docMk/>
            <pc:sldMk cId="0" sldId="294"/>
            <ac:spMk id="2" creationId="{00000000-0000-0000-0000-000000000000}"/>
          </ac:spMkLst>
        </pc:spChg>
        <pc:graphicFrameChg chg="add mod modGraphic">
          <ac:chgData name="Charlotte Greenway" userId="f3007956-5e20-4c5a-987f-cc7f9910f597" providerId="ADAL" clId="{AFA8BB20-F770-46CD-88B3-F3BC40357B48}" dt="2026-10-19T14:35:01.593" v="996" actId="20577"/>
          <ac:graphicFrameMkLst>
            <pc:docMk/>
            <pc:sldMk cId="0" sldId="294"/>
            <ac:graphicFrameMk id="6" creationId="{007939B9-7092-C1CF-5CD1-CD1C5AD8ABA4}"/>
          </ac:graphicFrameMkLst>
        </pc:graphicFrameChg>
        <pc:graphicFrameChg chg="add mod">
          <ac:chgData name="Charlotte Greenway" userId="f3007956-5e20-4c5a-987f-cc7f9910f597" providerId="ADAL" clId="{AFA8BB20-F770-46CD-88B3-F3BC40357B48}" dt="2026-10-12T08:55:08.865" v="743" actId="14100"/>
          <ac:graphicFrameMkLst>
            <pc:docMk/>
            <pc:sldMk cId="0" sldId="294"/>
            <ac:graphicFrameMk id="7" creationId="{0D8D4FB5-161F-238A-D896-3DBBA633296B}"/>
          </ac:graphicFrameMkLst>
        </pc:graphicFrameChg>
      </pc:sldChg>
      <pc:sldChg chg="addSp delSp modSp new mod">
        <pc:chgData name="Charlotte Greenway" userId="f3007956-5e20-4c5a-987f-cc7f9910f597" providerId="ADAL" clId="{AFA8BB20-F770-46CD-88B3-F3BC40357B48}" dt="2026-10-12T08:28:44.063" v="437" actId="1076"/>
        <pc:sldMkLst>
          <pc:docMk/>
          <pc:sldMk cId="2899373479" sldId="295"/>
        </pc:sldMkLst>
        <pc:spChg chg="add mod">
          <ac:chgData name="Charlotte Greenway" userId="f3007956-5e20-4c5a-987f-cc7f9910f597" providerId="ADAL" clId="{AFA8BB20-F770-46CD-88B3-F3BC40357B48}" dt="2026-10-12T08:28:44.063" v="437" actId="1076"/>
          <ac:spMkLst>
            <pc:docMk/>
            <pc:sldMk cId="2899373479" sldId="295"/>
            <ac:spMk id="4" creationId="{85B704B5-0ED5-B2CA-CE82-E4FDD4E18481}"/>
          </ac:spMkLst>
        </pc:spChg>
      </pc:sldChg>
      <pc:sldChg chg="addSp modSp new mod modClrScheme chgLayout">
        <pc:chgData name="Charlotte Greenway" userId="f3007956-5e20-4c5a-987f-cc7f9910f597" providerId="ADAL" clId="{AFA8BB20-F770-46CD-88B3-F3BC40357B48}" dt="2026-10-12T08:57:27.979" v="749" actId="26606"/>
        <pc:sldMkLst>
          <pc:docMk/>
          <pc:sldMk cId="3423311548" sldId="296"/>
        </pc:sldMkLst>
        <pc:picChg chg="add mod">
          <ac:chgData name="Charlotte Greenway" userId="f3007956-5e20-4c5a-987f-cc7f9910f597" providerId="ADAL" clId="{AFA8BB20-F770-46CD-88B3-F3BC40357B48}" dt="2026-10-12T08:57:27.979" v="749" actId="26606"/>
          <ac:picMkLst>
            <pc:docMk/>
            <pc:sldMk cId="3423311548" sldId="296"/>
            <ac:picMk id="3" creationId="{8801E647-B574-A4C9-C843-DBBA8AB971F7}"/>
          </ac:picMkLst>
        </pc:picChg>
      </pc:sldChg>
      <pc:sldChg chg="addSp modSp new mod ord">
        <pc:chgData name="Charlotte Greenway" userId="f3007956-5e20-4c5a-987f-cc7f9910f597" providerId="ADAL" clId="{AFA8BB20-F770-46CD-88B3-F3BC40357B48}" dt="2026-10-19T14:32:20.559" v="962" actId="20577"/>
        <pc:sldMkLst>
          <pc:docMk/>
          <pc:sldMk cId="1115064461" sldId="297"/>
        </pc:sldMkLst>
        <pc:spChg chg="add mod">
          <ac:chgData name="Charlotte Greenway" userId="f3007956-5e20-4c5a-987f-cc7f9910f597" providerId="ADAL" clId="{AFA8BB20-F770-46CD-88B3-F3BC40357B48}" dt="2026-10-19T14:32:20.559" v="962" actId="20577"/>
          <ac:spMkLst>
            <pc:docMk/>
            <pc:sldMk cId="1115064461" sldId="297"/>
            <ac:spMk id="3" creationId="{3556EA93-14AC-3963-5DE5-B32771E2C23B}"/>
          </ac:spMkLst>
        </pc:spChg>
      </pc:sldChg>
      <pc:sldChg chg="addSp delSp modSp new mod ord">
        <pc:chgData name="Charlotte Greenway" userId="f3007956-5e20-4c5a-987f-cc7f9910f597" providerId="ADAL" clId="{AFA8BB20-F770-46CD-88B3-F3BC40357B48}" dt="2026-10-19T14:24:29.156" v="819"/>
        <pc:sldMkLst>
          <pc:docMk/>
          <pc:sldMk cId="2279633580" sldId="298"/>
        </pc:sldMkLst>
        <pc:spChg chg="add del mod">
          <ac:chgData name="Charlotte Greenway" userId="f3007956-5e20-4c5a-987f-cc7f9910f597" providerId="ADAL" clId="{AFA8BB20-F770-46CD-88B3-F3BC40357B48}" dt="2026-10-19T14:18:59.142" v="806" actId="478"/>
          <ac:spMkLst>
            <pc:docMk/>
            <pc:sldMk cId="2279633580" sldId="298"/>
            <ac:spMk id="4" creationId="{C20A8091-A983-9CC7-45FE-8F7A1209DFBF}"/>
          </ac:spMkLst>
        </pc:spChg>
        <pc:spChg chg="add mod">
          <ac:chgData name="Charlotte Greenway" userId="f3007956-5e20-4c5a-987f-cc7f9910f597" providerId="ADAL" clId="{AFA8BB20-F770-46CD-88B3-F3BC40357B48}" dt="2026-10-19T14:20:37.467" v="809" actId="14100"/>
          <ac:spMkLst>
            <pc:docMk/>
            <pc:sldMk cId="2279633580" sldId="298"/>
            <ac:spMk id="6" creationId="{E8B45BAA-B8CE-BCF3-85CA-F174180B8E54}"/>
          </ac:spMkLst>
        </pc:spChg>
        <pc:spChg chg="add mod">
          <ac:chgData name="Charlotte Greenway" userId="f3007956-5e20-4c5a-987f-cc7f9910f597" providerId="ADAL" clId="{AFA8BB20-F770-46CD-88B3-F3BC40357B48}" dt="2026-10-19T14:21:39.744" v="816" actId="1076"/>
          <ac:spMkLst>
            <pc:docMk/>
            <pc:sldMk cId="2279633580" sldId="298"/>
            <ac:spMk id="9" creationId="{00BEB70A-A497-D7F8-7F41-0E7EB9577B24}"/>
          </ac:spMkLst>
        </pc:spChg>
        <pc:graphicFrameChg chg="add del mod">
          <ac:chgData name="Charlotte Greenway" userId="f3007956-5e20-4c5a-987f-cc7f9910f597" providerId="ADAL" clId="{AFA8BB20-F770-46CD-88B3-F3BC40357B48}" dt="2026-10-19T14:18:59.142" v="806" actId="478"/>
          <ac:graphicFrameMkLst>
            <pc:docMk/>
            <pc:sldMk cId="2279633580" sldId="298"/>
            <ac:graphicFrameMk id="2" creationId="{9B4E7D11-3828-6D2A-3BC2-E9A42379E139}"/>
          </ac:graphicFrameMkLst>
        </pc:graphicFrameChg>
        <pc:graphicFrameChg chg="add mod modGraphic">
          <ac:chgData name="Charlotte Greenway" userId="f3007956-5e20-4c5a-987f-cc7f9910f597" providerId="ADAL" clId="{AFA8BB20-F770-46CD-88B3-F3BC40357B48}" dt="2026-10-19T14:21:16.184" v="812" actId="14100"/>
          <ac:graphicFrameMkLst>
            <pc:docMk/>
            <pc:sldMk cId="2279633580" sldId="298"/>
            <ac:graphicFrameMk id="7" creationId="{9524B8A1-F567-ADF4-7857-077595DB08EB}"/>
          </ac:graphicFrameMkLst>
        </pc:graphicFrameChg>
      </pc:sldChg>
      <pc:sldChg chg="new del">
        <pc:chgData name="Charlotte Greenway" userId="f3007956-5e20-4c5a-987f-cc7f9910f597" providerId="ADAL" clId="{AFA8BB20-F770-46CD-88B3-F3BC40357B48}" dt="2026-10-19T14:31:51.509" v="930" actId="47"/>
        <pc:sldMkLst>
          <pc:docMk/>
          <pc:sldMk cId="3134223170" sldId="299"/>
        </pc:sldMkLst>
      </pc:sldChg>
      <pc:sldChg chg="addSp delSp modSp new mod">
        <pc:chgData name="Charlotte Greenway" userId="f3007956-5e20-4c5a-987f-cc7f9910f597" providerId="ADAL" clId="{AFA8BB20-F770-46CD-88B3-F3BC40357B48}" dt="2026-10-19T14:28:36.537" v="876" actId="1076"/>
        <pc:sldMkLst>
          <pc:docMk/>
          <pc:sldMk cId="4075397050" sldId="300"/>
        </pc:sldMkLst>
        <pc:spChg chg="add del mod">
          <ac:chgData name="Charlotte Greenway" userId="f3007956-5e20-4c5a-987f-cc7f9910f597" providerId="ADAL" clId="{AFA8BB20-F770-46CD-88B3-F3BC40357B48}" dt="2026-10-19T14:27:46.932" v="865" actId="12084"/>
          <ac:spMkLst>
            <pc:docMk/>
            <pc:sldMk cId="4075397050" sldId="300"/>
            <ac:spMk id="3" creationId="{A5C0E28C-7B93-A435-9BF0-D7F1F744B3F6}"/>
          </ac:spMkLst>
        </pc:spChg>
        <pc:spChg chg="add mod">
          <ac:chgData name="Charlotte Greenway" userId="f3007956-5e20-4c5a-987f-cc7f9910f597" providerId="ADAL" clId="{AFA8BB20-F770-46CD-88B3-F3BC40357B48}" dt="2026-10-19T14:28:36.537" v="876" actId="1076"/>
          <ac:spMkLst>
            <pc:docMk/>
            <pc:sldMk cId="4075397050" sldId="300"/>
            <ac:spMk id="5" creationId="{D9A67A72-DCB9-AADF-EF04-2CADDD3B1003}"/>
          </ac:spMkLst>
        </pc:spChg>
        <pc:spChg chg="add mod">
          <ac:chgData name="Charlotte Greenway" userId="f3007956-5e20-4c5a-987f-cc7f9910f597" providerId="ADAL" clId="{AFA8BB20-F770-46CD-88B3-F3BC40357B48}" dt="2026-10-19T14:27:36.597" v="863" actId="403"/>
          <ac:spMkLst>
            <pc:docMk/>
            <pc:sldMk cId="4075397050" sldId="300"/>
            <ac:spMk id="7" creationId="{451A795C-876C-1427-2555-1273A40C7417}"/>
          </ac:spMkLst>
        </pc:spChg>
        <pc:graphicFrameChg chg="add mod">
          <ac:chgData name="Charlotte Greenway" userId="f3007956-5e20-4c5a-987f-cc7f9910f597" providerId="ADAL" clId="{AFA8BB20-F770-46CD-88B3-F3BC40357B48}" dt="2026-10-19T14:27:55.477" v="868" actId="1076"/>
          <ac:graphicFrameMkLst>
            <pc:docMk/>
            <pc:sldMk cId="4075397050" sldId="300"/>
            <ac:graphicFrameMk id="8" creationId="{5409CAC4-DDE4-CCF4-FB46-029382D73AE6}"/>
          </ac:graphicFrameMkLst>
        </pc:graphicFrameChg>
      </pc:sldChg>
      <pc:sldChg chg="addSp modSp new mod">
        <pc:chgData name="Charlotte Greenway" userId="f3007956-5e20-4c5a-987f-cc7f9910f597" providerId="ADAL" clId="{AFA8BB20-F770-46CD-88B3-F3BC40357B48}" dt="2026-10-19T14:30:01.720" v="924" actId="403"/>
        <pc:sldMkLst>
          <pc:docMk/>
          <pc:sldMk cId="2954997956" sldId="301"/>
        </pc:sldMkLst>
        <pc:spChg chg="add mod">
          <ac:chgData name="Charlotte Greenway" userId="f3007956-5e20-4c5a-987f-cc7f9910f597" providerId="ADAL" clId="{AFA8BB20-F770-46CD-88B3-F3BC40357B48}" dt="2026-10-19T14:29:44.829" v="908" actId="14100"/>
          <ac:spMkLst>
            <pc:docMk/>
            <pc:sldMk cId="2954997956" sldId="301"/>
            <ac:spMk id="3" creationId="{747DDB0D-D4AE-F5CB-ED90-35B1ECCA2892}"/>
          </ac:spMkLst>
        </pc:spChg>
        <pc:spChg chg="add mod">
          <ac:chgData name="Charlotte Greenway" userId="f3007956-5e20-4c5a-987f-cc7f9910f597" providerId="ADAL" clId="{AFA8BB20-F770-46CD-88B3-F3BC40357B48}" dt="2026-10-19T14:30:01.720" v="924" actId="403"/>
          <ac:spMkLst>
            <pc:docMk/>
            <pc:sldMk cId="2954997956" sldId="301"/>
            <ac:spMk id="5" creationId="{4CE761D9-7BEA-5FCA-0862-92172CEBBB36}"/>
          </ac:spMkLst>
        </pc:spChg>
      </pc:sldChg>
      <pc:sldMasterChg chg="setBg modSldLayout">
        <pc:chgData name="Charlotte Greenway" userId="f3007956-5e20-4c5a-987f-cc7f9910f597" providerId="ADAL" clId="{AFA8BB20-F770-46CD-88B3-F3BC40357B48}" dt="2026-09-21T11:51:02.334" v="65"/>
        <pc:sldMasterMkLst>
          <pc:docMk/>
          <pc:sldMasterMk cId="1789937453" sldId="2147483804"/>
        </pc:sldMasterMkLst>
        <pc:sldLayoutChg chg="setBg">
          <pc:chgData name="Charlotte Greenway" userId="f3007956-5e20-4c5a-987f-cc7f9910f597" providerId="ADAL" clId="{AFA8BB20-F770-46CD-88B3-F3BC40357B48}" dt="2026-09-21T11:51:02.334" v="65"/>
          <pc:sldLayoutMkLst>
            <pc:docMk/>
            <pc:sldMasterMk cId="1789937453" sldId="2147483804"/>
            <pc:sldLayoutMk cId="446237581" sldId="2147483805"/>
          </pc:sldLayoutMkLst>
        </pc:sldLayoutChg>
        <pc:sldLayoutChg chg="setBg">
          <pc:chgData name="Charlotte Greenway" userId="f3007956-5e20-4c5a-987f-cc7f9910f597" providerId="ADAL" clId="{AFA8BB20-F770-46CD-88B3-F3BC40357B48}" dt="2026-09-21T11:51:02.334" v="65"/>
          <pc:sldLayoutMkLst>
            <pc:docMk/>
            <pc:sldMasterMk cId="1789937453" sldId="2147483804"/>
            <pc:sldLayoutMk cId="1413113414" sldId="2147483806"/>
          </pc:sldLayoutMkLst>
        </pc:sldLayoutChg>
        <pc:sldLayoutChg chg="setBg">
          <pc:chgData name="Charlotte Greenway" userId="f3007956-5e20-4c5a-987f-cc7f9910f597" providerId="ADAL" clId="{AFA8BB20-F770-46CD-88B3-F3BC40357B48}" dt="2026-09-21T11:51:02.334" v="65"/>
          <pc:sldLayoutMkLst>
            <pc:docMk/>
            <pc:sldMasterMk cId="1789937453" sldId="2147483804"/>
            <pc:sldLayoutMk cId="1046975945" sldId="2147483807"/>
          </pc:sldLayoutMkLst>
        </pc:sldLayoutChg>
        <pc:sldLayoutChg chg="setBg">
          <pc:chgData name="Charlotte Greenway" userId="f3007956-5e20-4c5a-987f-cc7f9910f597" providerId="ADAL" clId="{AFA8BB20-F770-46CD-88B3-F3BC40357B48}" dt="2026-09-21T11:51:02.334" v="65"/>
          <pc:sldLayoutMkLst>
            <pc:docMk/>
            <pc:sldMasterMk cId="1789937453" sldId="2147483804"/>
            <pc:sldLayoutMk cId="471039924" sldId="2147483808"/>
          </pc:sldLayoutMkLst>
        </pc:sldLayoutChg>
        <pc:sldLayoutChg chg="setBg">
          <pc:chgData name="Charlotte Greenway" userId="f3007956-5e20-4c5a-987f-cc7f9910f597" providerId="ADAL" clId="{AFA8BB20-F770-46CD-88B3-F3BC40357B48}" dt="2026-09-21T11:51:02.334" v="65"/>
          <pc:sldLayoutMkLst>
            <pc:docMk/>
            <pc:sldMasterMk cId="1789937453" sldId="2147483804"/>
            <pc:sldLayoutMk cId="2595185257" sldId="2147483809"/>
          </pc:sldLayoutMkLst>
        </pc:sldLayoutChg>
        <pc:sldLayoutChg chg="setBg">
          <pc:chgData name="Charlotte Greenway" userId="f3007956-5e20-4c5a-987f-cc7f9910f597" providerId="ADAL" clId="{AFA8BB20-F770-46CD-88B3-F3BC40357B48}" dt="2026-09-21T11:51:02.334" v="65"/>
          <pc:sldLayoutMkLst>
            <pc:docMk/>
            <pc:sldMasterMk cId="1789937453" sldId="2147483804"/>
            <pc:sldLayoutMk cId="1630392978" sldId="2147483810"/>
          </pc:sldLayoutMkLst>
        </pc:sldLayoutChg>
        <pc:sldLayoutChg chg="setBg">
          <pc:chgData name="Charlotte Greenway" userId="f3007956-5e20-4c5a-987f-cc7f9910f597" providerId="ADAL" clId="{AFA8BB20-F770-46CD-88B3-F3BC40357B48}" dt="2026-09-21T11:51:02.334" v="65"/>
          <pc:sldLayoutMkLst>
            <pc:docMk/>
            <pc:sldMasterMk cId="1789937453" sldId="2147483804"/>
            <pc:sldLayoutMk cId="1580556894" sldId="2147483811"/>
          </pc:sldLayoutMkLst>
        </pc:sldLayoutChg>
        <pc:sldLayoutChg chg="setBg">
          <pc:chgData name="Charlotte Greenway" userId="f3007956-5e20-4c5a-987f-cc7f9910f597" providerId="ADAL" clId="{AFA8BB20-F770-46CD-88B3-F3BC40357B48}" dt="2026-09-21T11:51:02.334" v="65"/>
          <pc:sldLayoutMkLst>
            <pc:docMk/>
            <pc:sldMasterMk cId="1789937453" sldId="2147483804"/>
            <pc:sldLayoutMk cId="2123538285" sldId="2147483812"/>
          </pc:sldLayoutMkLst>
        </pc:sldLayoutChg>
        <pc:sldLayoutChg chg="setBg">
          <pc:chgData name="Charlotte Greenway" userId="f3007956-5e20-4c5a-987f-cc7f9910f597" providerId="ADAL" clId="{AFA8BB20-F770-46CD-88B3-F3BC40357B48}" dt="2026-09-21T11:51:02.334" v="65"/>
          <pc:sldLayoutMkLst>
            <pc:docMk/>
            <pc:sldMasterMk cId="1789937453" sldId="2147483804"/>
            <pc:sldLayoutMk cId="668958587" sldId="2147483813"/>
          </pc:sldLayoutMkLst>
        </pc:sldLayoutChg>
        <pc:sldLayoutChg chg="setBg">
          <pc:chgData name="Charlotte Greenway" userId="f3007956-5e20-4c5a-987f-cc7f9910f597" providerId="ADAL" clId="{AFA8BB20-F770-46CD-88B3-F3BC40357B48}" dt="2026-09-21T11:51:02.334" v="65"/>
          <pc:sldLayoutMkLst>
            <pc:docMk/>
            <pc:sldMasterMk cId="1789937453" sldId="2147483804"/>
            <pc:sldLayoutMk cId="3319403450" sldId="2147483814"/>
          </pc:sldLayoutMkLst>
        </pc:sldLayoutChg>
        <pc:sldLayoutChg chg="setBg">
          <pc:chgData name="Charlotte Greenway" userId="f3007956-5e20-4c5a-987f-cc7f9910f597" providerId="ADAL" clId="{AFA8BB20-F770-46CD-88B3-F3BC40357B48}" dt="2026-09-21T11:51:02.334" v="65"/>
          <pc:sldLayoutMkLst>
            <pc:docMk/>
            <pc:sldMasterMk cId="1789937453" sldId="2147483804"/>
            <pc:sldLayoutMk cId="421733214" sldId="2147483815"/>
          </pc:sldLayoutMkLst>
        </pc:sldLayoutChg>
        <pc:sldLayoutChg chg="setBg">
          <pc:chgData name="Charlotte Greenway" userId="f3007956-5e20-4c5a-987f-cc7f9910f597" providerId="ADAL" clId="{AFA8BB20-F770-46CD-88B3-F3BC40357B48}" dt="2026-09-21T11:51:02.334" v="65"/>
          <pc:sldLayoutMkLst>
            <pc:docMk/>
            <pc:sldMasterMk cId="1789937453" sldId="2147483804"/>
            <pc:sldLayoutMk cId="2207939532" sldId="2147483816"/>
          </pc:sldLayoutMkLst>
        </pc:sldLayoutChg>
        <pc:sldLayoutChg chg="setBg">
          <pc:chgData name="Charlotte Greenway" userId="f3007956-5e20-4c5a-987f-cc7f9910f597" providerId="ADAL" clId="{AFA8BB20-F770-46CD-88B3-F3BC40357B48}" dt="2026-09-21T11:51:02.334" v="65"/>
          <pc:sldLayoutMkLst>
            <pc:docMk/>
            <pc:sldMasterMk cId="1789937453" sldId="2147483804"/>
            <pc:sldLayoutMk cId="241637382" sldId="2147483817"/>
          </pc:sldLayoutMkLst>
        </pc:sldLayoutChg>
        <pc:sldLayoutChg chg="setBg">
          <pc:chgData name="Charlotte Greenway" userId="f3007956-5e20-4c5a-987f-cc7f9910f597" providerId="ADAL" clId="{AFA8BB20-F770-46CD-88B3-F3BC40357B48}" dt="2026-09-21T11:51:02.334" v="65"/>
          <pc:sldLayoutMkLst>
            <pc:docMk/>
            <pc:sldMasterMk cId="1789937453" sldId="2147483804"/>
            <pc:sldLayoutMk cId="3384027691" sldId="2147483818"/>
          </pc:sldLayoutMkLst>
        </pc:sldLayoutChg>
        <pc:sldLayoutChg chg="setBg">
          <pc:chgData name="Charlotte Greenway" userId="f3007956-5e20-4c5a-987f-cc7f9910f597" providerId="ADAL" clId="{AFA8BB20-F770-46CD-88B3-F3BC40357B48}" dt="2026-09-21T11:51:02.334" v="65"/>
          <pc:sldLayoutMkLst>
            <pc:docMk/>
            <pc:sldMasterMk cId="1789937453" sldId="2147483804"/>
            <pc:sldLayoutMk cId="1825054140" sldId="2147483819"/>
          </pc:sldLayoutMkLst>
        </pc:sldLayoutChg>
        <pc:sldLayoutChg chg="setBg">
          <pc:chgData name="Charlotte Greenway" userId="f3007956-5e20-4c5a-987f-cc7f9910f597" providerId="ADAL" clId="{AFA8BB20-F770-46CD-88B3-F3BC40357B48}" dt="2026-09-21T11:51:02.334" v="65"/>
          <pc:sldLayoutMkLst>
            <pc:docMk/>
            <pc:sldMasterMk cId="1789937453" sldId="2147483804"/>
            <pc:sldLayoutMk cId="1424817074" sldId="2147483820"/>
          </pc:sldLayoutMkLst>
        </pc:sldLayoutChg>
        <pc:sldLayoutChg chg="setBg">
          <pc:chgData name="Charlotte Greenway" userId="f3007956-5e20-4c5a-987f-cc7f9910f597" providerId="ADAL" clId="{AFA8BB20-F770-46CD-88B3-F3BC40357B48}" dt="2026-09-21T11:51:02.334" v="65"/>
          <pc:sldLayoutMkLst>
            <pc:docMk/>
            <pc:sldMasterMk cId="1789937453" sldId="2147483804"/>
            <pc:sldLayoutMk cId="1863337160" sldId="2147483821"/>
          </pc:sldLayoutMkLst>
        </pc:sldLayoutChg>
        <pc:sldLayoutChg chg="setBg">
          <pc:chgData name="Charlotte Greenway" userId="f3007956-5e20-4c5a-987f-cc7f9910f597" providerId="ADAL" clId="{AFA8BB20-F770-46CD-88B3-F3BC40357B48}" dt="2026-09-21T11:51:02.334" v="65"/>
          <pc:sldLayoutMkLst>
            <pc:docMk/>
            <pc:sldMasterMk cId="1789937453" sldId="2147483804"/>
            <pc:sldLayoutMk cId="1097522128" sldId="2147483822"/>
          </pc:sldLayoutMkLst>
        </pc:sldLayoutChg>
        <pc:sldLayoutChg chg="setBg">
          <pc:chgData name="Charlotte Greenway" userId="f3007956-5e20-4c5a-987f-cc7f9910f597" providerId="ADAL" clId="{AFA8BB20-F770-46CD-88B3-F3BC40357B48}" dt="2026-09-21T11:51:02.334" v="65"/>
          <pc:sldLayoutMkLst>
            <pc:docMk/>
            <pc:sldMasterMk cId="1789937453" sldId="2147483804"/>
            <pc:sldLayoutMk cId="2635076302" sldId="2147483823"/>
          </pc:sldLayoutMkLst>
        </pc:sldLayoutChg>
        <pc:sldLayoutChg chg="setBg">
          <pc:chgData name="Charlotte Greenway" userId="f3007956-5e20-4c5a-987f-cc7f9910f597" providerId="ADAL" clId="{AFA8BB20-F770-46CD-88B3-F3BC40357B48}" dt="2026-09-21T11:51:02.334" v="65"/>
          <pc:sldLayoutMkLst>
            <pc:docMk/>
            <pc:sldMasterMk cId="1789937453" sldId="2147483804"/>
            <pc:sldLayoutMk cId="3186221857" sldId="2147483824"/>
          </pc:sldLayoutMkLst>
        </pc:sldLayoutChg>
        <pc:sldLayoutChg chg="setBg">
          <pc:chgData name="Charlotte Greenway" userId="f3007956-5e20-4c5a-987f-cc7f9910f597" providerId="ADAL" clId="{AFA8BB20-F770-46CD-88B3-F3BC40357B48}" dt="2026-09-21T11:51:02.334" v="65"/>
          <pc:sldLayoutMkLst>
            <pc:docMk/>
            <pc:sldMasterMk cId="1789937453" sldId="2147483804"/>
            <pc:sldLayoutMk cId="2530698669" sldId="2147483825"/>
          </pc:sldLayoutMkLst>
        </pc:sldLayoutChg>
        <pc:sldLayoutChg chg="setBg">
          <pc:chgData name="Charlotte Greenway" userId="f3007956-5e20-4c5a-987f-cc7f9910f597" providerId="ADAL" clId="{AFA8BB20-F770-46CD-88B3-F3BC40357B48}" dt="2026-09-21T11:51:02.334" v="65"/>
          <pc:sldLayoutMkLst>
            <pc:docMk/>
            <pc:sldMasterMk cId="1789937453" sldId="2147483804"/>
            <pc:sldLayoutMk cId="1906208477" sldId="2147483826"/>
          </pc:sldLayoutMkLst>
        </pc:sldLayoutChg>
        <pc:sldLayoutChg chg="setBg">
          <pc:chgData name="Charlotte Greenway" userId="f3007956-5e20-4c5a-987f-cc7f9910f597" providerId="ADAL" clId="{AFA8BB20-F770-46CD-88B3-F3BC40357B48}" dt="2026-09-21T11:51:02.334" v="65"/>
          <pc:sldLayoutMkLst>
            <pc:docMk/>
            <pc:sldMasterMk cId="1789937453" sldId="2147483804"/>
            <pc:sldLayoutMk cId="2101605919" sldId="2147483827"/>
          </pc:sldLayoutMkLst>
        </pc:sldLayoutChg>
        <pc:sldLayoutChg chg="setBg">
          <pc:chgData name="Charlotte Greenway" userId="f3007956-5e20-4c5a-987f-cc7f9910f597" providerId="ADAL" clId="{AFA8BB20-F770-46CD-88B3-F3BC40357B48}" dt="2026-09-21T11:51:02.334" v="65"/>
          <pc:sldLayoutMkLst>
            <pc:docMk/>
            <pc:sldMasterMk cId="1789937453" sldId="2147483804"/>
            <pc:sldLayoutMk cId="5376465" sldId="2147483828"/>
          </pc:sldLayoutMkLst>
        </pc:sldLayoutChg>
        <pc:sldLayoutChg chg="setBg">
          <pc:chgData name="Charlotte Greenway" userId="f3007956-5e20-4c5a-987f-cc7f9910f597" providerId="ADAL" clId="{AFA8BB20-F770-46CD-88B3-F3BC40357B48}" dt="2026-09-21T11:51:02.334" v="65"/>
          <pc:sldLayoutMkLst>
            <pc:docMk/>
            <pc:sldMasterMk cId="1789937453" sldId="2147483804"/>
            <pc:sldLayoutMk cId="1256466670" sldId="2147483829"/>
          </pc:sldLayoutMkLst>
        </pc:sldLayoutChg>
        <pc:sldLayoutChg chg="setBg">
          <pc:chgData name="Charlotte Greenway" userId="f3007956-5e20-4c5a-987f-cc7f9910f597" providerId="ADAL" clId="{AFA8BB20-F770-46CD-88B3-F3BC40357B48}" dt="2026-09-21T11:51:02.334" v="65"/>
          <pc:sldLayoutMkLst>
            <pc:docMk/>
            <pc:sldMasterMk cId="1789937453" sldId="2147483804"/>
            <pc:sldLayoutMk cId="3289912732" sldId="2147483830"/>
          </pc:sldLayoutMkLst>
        </pc:sldLayoutChg>
        <pc:sldLayoutChg chg="setBg">
          <pc:chgData name="Charlotte Greenway" userId="f3007956-5e20-4c5a-987f-cc7f9910f597" providerId="ADAL" clId="{AFA8BB20-F770-46CD-88B3-F3BC40357B48}" dt="2026-09-21T11:51:02.334" v="65"/>
          <pc:sldLayoutMkLst>
            <pc:docMk/>
            <pc:sldMasterMk cId="1789937453" sldId="2147483804"/>
            <pc:sldLayoutMk cId="89096864" sldId="2147483831"/>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node0NoLn">
    <dgm:fillClrLst meth="repeat">
      <a:schemeClr val="dk2"/>
    </dgm:fillClrLst>
    <dgm:linClrLst meth="repeat">
      <a:schemeClr val="lt1">
        <a:alpha val="0"/>
      </a:schemeClr>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node1NoLn">
    <dgm:fillClrLst meth="repeat">
      <a:schemeClr val="dk2"/>
    </dgm:fillClrLst>
    <dgm:linClrLst meth="repeat">
      <a:schemeClr val="lt1">
        <a:alpha val="0"/>
      </a:schemeClr>
    </dgm:linClrLst>
    <dgm:effectClrLst/>
    <dgm:txLinClrLst/>
    <dgm:txFillClrLst/>
    <dgm:txEffectClrLst/>
  </dgm:styleLbl>
  <dgm:styleLbl name="ltNode1NoLn">
    <dgm:fillClrLst meth="repeat">
      <a:schemeClr val="dk2">
        <a:tint val="75000"/>
      </a:schemeClr>
    </dgm:fillClrLst>
    <dgm:linClrLst meth="repeat">
      <a:schemeClr val="lt1">
        <a:alpha val="0"/>
      </a:schemeClr>
    </dgm:linClrLst>
    <dgm:effectClrLst/>
    <dgm:txLinClrLst/>
    <dgm:txFillClrLst meth="repeat">
      <a:schemeClr val="dk1"/>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2NoLn">
    <dgm:fillClrLst meth="repeat">
      <a:schemeClr val="dk2"/>
    </dgm:fillClrLst>
    <dgm:linClrLst meth="repeat">
      <a:schemeClr val="lt1">
        <a:alpha val="0"/>
      </a:schemeClr>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3NoLn">
    <dgm:fillClrLst meth="repeat">
      <a:schemeClr val="dk2"/>
    </dgm:fillClrLst>
    <dgm:linClrLst meth="repeat">
      <a:schemeClr val="lt1">
        <a:alpha val="0"/>
      </a:schemeClr>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node4NoLn">
    <dgm:fillClrLst meth="repeat">
      <a:schemeClr val="dk2"/>
    </dgm:fillClrLst>
    <dgm:linClrLst meth="repeat">
      <a:schemeClr val="lt1">
        <a:alpha val="0"/>
      </a:schemeClr>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styleLbl name="revTxLt">
    <dgm:fillClrLst meth="repeat">
      <a:schemeClr val="lt2">
        <a:alpha val="0"/>
      </a:schemeClr>
    </dgm:fillClrLst>
    <dgm:linClrLst meth="repeat">
      <a:schemeClr val="dk1">
        <a:alpha val="0"/>
      </a:schemeClr>
    </dgm:linClrLst>
    <dgm:effectClrLst/>
    <dgm:txLinClrLst/>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0NoLn">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NoLn">
    <dgm:fillClrLst meth="repeat">
      <a:schemeClr val="lt1"/>
    </dgm:fillClrLst>
    <dgm:linClrLst meth="repeat">
      <a:schemeClr val="dk1">
        <a:shade val="80000"/>
      </a:schemeClr>
    </dgm:linClrLst>
    <dgm:effectClrLst/>
    <dgm:txLinClrLst/>
    <dgm:txFillClrLst meth="repeat">
      <a:schemeClr val="dk1"/>
    </dgm:txFillClrLst>
    <dgm:txEffectClrLst/>
  </dgm:styleLbl>
  <dgm:styleLbl name="ltNode1NoLn">
    <dgm:fillClrLst meth="repeat">
      <a:schemeClr val="lt1">
        <a:tint val="75000"/>
      </a:schemeClr>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2NoLn">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NoLn">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NoLn">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revTxLt">
    <dgm:fillClrLst meth="repeat">
      <a:schemeClr val="lt1">
        <a:alpha val="0"/>
      </a:schemeClr>
    </dgm:fillClrLst>
    <dgm:linClrLst meth="repeat">
      <a:schemeClr val="dk1">
        <a:alpha val="0"/>
      </a:schemeClr>
    </dgm:linClrLst>
    <dgm:effectClrLst/>
    <dgm:txLinClrLst/>
    <dgm:txFillClrLst meth="repeat">
      <a:schemeClr val="dk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0NoLn">
    <dgm:fillClrLst meth="repeat">
      <a:schemeClr val="accent1"/>
    </dgm:fillClrLst>
    <dgm:linClrLst meth="repeat">
      <a:schemeClr val="lt1">
        <a:alpha val="0"/>
      </a:schemeClr>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node1NoLn">
    <dgm:fillClrLst>
      <a:schemeClr val="accent2"/>
      <a:schemeClr val="accent3"/>
    </dgm:fillClrLst>
    <dgm:linClrLst meth="repeat">
      <a:schemeClr val="lt1">
        <a:alpha val="0"/>
      </a:schemeClr>
    </dgm:linClrLst>
    <dgm:effectClrLst/>
    <dgm:txLinClrLst/>
    <dgm:txFillClrLst/>
    <dgm:txEffectClrLst/>
  </dgm:styleLbl>
  <dgm:styleLbl name="ltNode1NoLn">
    <dgm:fillClrLst>
      <a:schemeClr val="accent2">
        <a:tint val="75000"/>
      </a:schemeClr>
      <a:schemeClr val="accent3">
        <a:tint val="75000"/>
      </a:schemeClr>
    </dgm:fillClrLst>
    <dgm:linClrLst meth="repeat">
      <a:schemeClr val="lt1">
        <a:alpha val="0"/>
      </a:schemeClr>
    </dgm:linClrLst>
    <dgm:effectClrLst/>
    <dgm:txLinClrLst/>
    <dgm:txFillClrLst meth="repeat">
      <a:schemeClr val="dk1"/>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2NoLn">
    <dgm:fillClrLst>
      <a:schemeClr val="accent3"/>
    </dgm:fillClrLst>
    <dgm:linClrLst meth="repeat">
      <a:schemeClr val="lt1">
        <a:alpha val="0"/>
      </a:schemeClr>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3NoLn">
    <dgm:fillClrLst>
      <a:schemeClr val="accent4"/>
    </dgm:fillClrLst>
    <dgm:linClrLst meth="repeat">
      <a:schemeClr val="lt1">
        <a:alpha val="0"/>
      </a:schemeClr>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node4NoLn">
    <dgm:fillClrLst>
      <a:schemeClr val="accent5"/>
    </dgm:fillClrLst>
    <dgm:linClrLst meth="repeat">
      <a:schemeClr val="lt1">
        <a:alpha val="0"/>
      </a:schemeClr>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revTxLt">
    <dgm:fillClrLst meth="repeat">
      <a:schemeClr val="lt1">
        <a:alpha val="0"/>
      </a:schemeClr>
    </dgm:fillClrLst>
    <dgm:linClrLst meth="repeat">
      <a:schemeClr val="dk1">
        <a:alpha val="0"/>
      </a:schemeClr>
    </dgm:linClrLst>
    <dgm:effectClrLst/>
    <dgm:txLinClrLst/>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0NoLn">
    <dgm:fillClrLst meth="repeat">
      <a:schemeClr val="accent1"/>
    </dgm:fillClrLst>
    <dgm:linClrLst meth="repeat">
      <a:schemeClr val="lt1">
        <a:alpha val="0"/>
      </a:schemeClr>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node1NoLn">
    <dgm:fillClrLst>
      <a:schemeClr val="accent2"/>
      <a:schemeClr val="accent3"/>
    </dgm:fillClrLst>
    <dgm:linClrLst meth="repeat">
      <a:schemeClr val="lt1">
        <a:alpha val="0"/>
      </a:schemeClr>
    </dgm:linClrLst>
    <dgm:effectClrLst/>
    <dgm:txLinClrLst/>
    <dgm:txFillClrLst/>
    <dgm:txEffectClrLst/>
  </dgm:styleLbl>
  <dgm:styleLbl name="ltNode1NoLn">
    <dgm:fillClrLst>
      <a:schemeClr val="accent2">
        <a:tint val="75000"/>
      </a:schemeClr>
      <a:schemeClr val="accent3">
        <a:tint val="75000"/>
      </a:schemeClr>
    </dgm:fillClrLst>
    <dgm:linClrLst meth="repeat">
      <a:schemeClr val="lt1">
        <a:alpha val="0"/>
      </a:schemeClr>
    </dgm:linClrLst>
    <dgm:effectClrLst/>
    <dgm:txLinClrLst/>
    <dgm:txFillClrLst meth="repeat">
      <a:schemeClr val="dk1"/>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2NoLn">
    <dgm:fillClrLst>
      <a:schemeClr val="accent3"/>
    </dgm:fillClrLst>
    <dgm:linClrLst meth="repeat">
      <a:schemeClr val="lt1">
        <a:alpha val="0"/>
      </a:schemeClr>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3NoLn">
    <dgm:fillClrLst>
      <a:schemeClr val="accent4"/>
    </dgm:fillClrLst>
    <dgm:linClrLst meth="repeat">
      <a:schemeClr val="lt1">
        <a:alpha val="0"/>
      </a:schemeClr>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node4NoLn">
    <dgm:fillClrLst>
      <a:schemeClr val="accent5"/>
    </dgm:fillClrLst>
    <dgm:linClrLst meth="repeat">
      <a:schemeClr val="lt1">
        <a:alpha val="0"/>
      </a:schemeClr>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revTxLt">
    <dgm:fillClrLst meth="repeat">
      <a:schemeClr val="lt1">
        <a:alpha val="0"/>
      </a:schemeClr>
    </dgm:fillClrLst>
    <dgm:linClrLst meth="repeat">
      <a:schemeClr val="dk1">
        <a:alpha val="0"/>
      </a:schemeClr>
    </dgm:linClrLst>
    <dgm:effectClrLst/>
    <dgm:txLinClrLst/>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0NoLn">
    <dgm:fillClrLst meth="repeat">
      <a:schemeClr val="accent4"/>
    </dgm:fillClrLst>
    <dgm:linClrLst meth="repeat">
      <a:schemeClr val="lt1">
        <a:alpha val="0"/>
      </a:schemeClr>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node1NoLn">
    <dgm:fillClrLst>
      <a:schemeClr val="accent5"/>
      <a:schemeClr val="accent6"/>
    </dgm:fillClrLst>
    <dgm:linClrLst meth="repeat">
      <a:schemeClr val="lt1">
        <a:alpha val="0"/>
      </a:schemeClr>
    </dgm:linClrLst>
    <dgm:effectClrLst/>
    <dgm:txLinClrLst/>
    <dgm:txFillClrLst/>
    <dgm:txEffectClrLst/>
  </dgm:styleLbl>
  <dgm:styleLbl name="ltNode1NoLn">
    <dgm:fillClrLst>
      <a:schemeClr val="accent5">
        <a:tint val="75000"/>
      </a:schemeClr>
      <a:schemeClr val="accent6">
        <a:tint val="75000"/>
      </a:schemeClr>
    </dgm:fillClrLst>
    <dgm:linClrLst meth="repeat">
      <a:schemeClr val="lt1">
        <a:alpha val="0"/>
      </a:schemeClr>
    </dgm:linClrLst>
    <dgm:effectClrLst/>
    <dgm:txLinClrLst/>
    <dgm:txFillClrLst meth="repeat">
      <a:schemeClr val="dk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2NoLn">
    <dgm:fillClrLst>
      <a:schemeClr val="accent6"/>
    </dgm:fillClrLst>
    <dgm:linClrLst meth="repeat">
      <a:schemeClr val="lt1">
        <a:alpha val="0"/>
      </a:schemeClr>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3NoLn">
    <dgm:fillClrLst>
      <a:schemeClr val="accent1"/>
    </dgm:fillClrLst>
    <dgm:linClrLst meth="repeat">
      <a:schemeClr val="lt1">
        <a:alpha val="0"/>
      </a:schemeClr>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node4NoLn">
    <dgm:fillClrLst>
      <a:schemeClr val="accent2"/>
    </dgm:fillClrLst>
    <dgm:linClrLst meth="repeat">
      <a:schemeClr val="lt1">
        <a:alpha val="0"/>
      </a:schemeClr>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revTxLt">
    <dgm:fillClrLst meth="repeat">
      <a:schemeClr val="lt1">
        <a:alpha val="0"/>
      </a:schemeClr>
    </dgm:fillClrLst>
    <dgm:linClrLst meth="repeat">
      <a:schemeClr val="dk1">
        <a:alpha val="0"/>
      </a:schemeClr>
    </dgm:linClrLst>
    <dgm:effectClrLst/>
    <dgm:txLinClrLst/>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0NoLn">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NoLn">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tNode1NoLn">
    <dgm:fillClrLst meth="repeat">
      <a:schemeClr val="lt1">
        <a:tint val="75000"/>
      </a:schemeClr>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2NoLn">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NoLn">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NoLn">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revTxLt">
    <dgm:fillClrLst meth="repeat">
      <a:schemeClr val="lt1">
        <a:alpha val="0"/>
      </a:schemeClr>
    </dgm:fillClrLst>
    <dgm:linClrLst meth="repeat">
      <a:schemeClr val="dk1">
        <a:alpha val="0"/>
      </a:schemeClr>
    </dgm:linClrLst>
    <dgm:effectClrLst/>
    <dgm:txLinClrLst/>
    <dgm:txFillClrLst meth="repeat">
      <a:schemeClr val="dk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0NoLn">
    <dgm:fillClrLst meth="repeat">
      <a:schemeClr val="accent4"/>
    </dgm:fillClrLst>
    <dgm:linClrLst meth="repeat">
      <a:schemeClr val="lt1">
        <a:alpha val="0"/>
      </a:schemeClr>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node1NoLn">
    <dgm:fillClrLst>
      <a:schemeClr val="accent5"/>
      <a:schemeClr val="accent6"/>
    </dgm:fillClrLst>
    <dgm:linClrLst meth="repeat">
      <a:schemeClr val="lt1">
        <a:alpha val="0"/>
      </a:schemeClr>
    </dgm:linClrLst>
    <dgm:effectClrLst/>
    <dgm:txLinClrLst/>
    <dgm:txFillClrLst/>
    <dgm:txEffectClrLst/>
  </dgm:styleLbl>
  <dgm:styleLbl name="ltNode1NoLn">
    <dgm:fillClrLst>
      <a:schemeClr val="accent5">
        <a:tint val="75000"/>
      </a:schemeClr>
      <a:schemeClr val="accent6">
        <a:tint val="75000"/>
      </a:schemeClr>
    </dgm:fillClrLst>
    <dgm:linClrLst meth="repeat">
      <a:schemeClr val="lt1">
        <a:alpha val="0"/>
      </a:schemeClr>
    </dgm:linClrLst>
    <dgm:effectClrLst/>
    <dgm:txLinClrLst/>
    <dgm:txFillClrLst meth="repeat">
      <a:schemeClr val="dk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2NoLn">
    <dgm:fillClrLst>
      <a:schemeClr val="accent6"/>
    </dgm:fillClrLst>
    <dgm:linClrLst meth="repeat">
      <a:schemeClr val="lt1">
        <a:alpha val="0"/>
      </a:schemeClr>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3NoLn">
    <dgm:fillClrLst>
      <a:schemeClr val="accent1"/>
    </dgm:fillClrLst>
    <dgm:linClrLst meth="repeat">
      <a:schemeClr val="lt1">
        <a:alpha val="0"/>
      </a:schemeClr>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node4NoLn">
    <dgm:fillClrLst>
      <a:schemeClr val="accent2"/>
    </dgm:fillClrLst>
    <dgm:linClrLst meth="repeat">
      <a:schemeClr val="lt1">
        <a:alpha val="0"/>
      </a:schemeClr>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revTxLt">
    <dgm:fillClrLst meth="repeat">
      <a:schemeClr val="lt1">
        <a:alpha val="0"/>
      </a:schemeClr>
    </dgm:fillClrLst>
    <dgm:linClrLst meth="repeat">
      <a:schemeClr val="dk1">
        <a:alpha val="0"/>
      </a:schemeClr>
    </dgm:linClrLst>
    <dgm:effectClrLst/>
    <dgm:txLinClrLst/>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3_3">
  <dgm:title val=""/>
  <dgm:desc val=""/>
  <dgm:catLst>
    <dgm:cat type="accent3" pri="11300"/>
  </dgm:catLst>
  <dgm:styleLbl name="node0">
    <dgm:fillClrLst meth="repeat">
      <a:schemeClr val="accent3">
        <a:shade val="80000"/>
      </a:schemeClr>
    </dgm:fillClrLst>
    <dgm:linClrLst meth="repeat">
      <a:schemeClr val="lt1"/>
    </dgm:linClrLst>
    <dgm:effectClrLst/>
    <dgm:txLinClrLst/>
    <dgm:txFillClrLst/>
    <dgm:txEffectClrLst/>
  </dgm:styleLbl>
  <dgm:styleLbl name="node0NoLn">
    <dgm:fillClrLst meth="repeat">
      <a:schemeClr val="accent3">
        <a:shade val="80000"/>
      </a:schemeClr>
    </dgm:fillClrLst>
    <dgm:linClrLst meth="repeat">
      <a:schemeClr val="lt1">
        <a:alpha val="0"/>
      </a:schemeClr>
    </dgm:linClrLst>
    <dgm:effectClrLst/>
    <dgm:txLinClrLst/>
    <dgm:txFillClrLst/>
    <dgm:txEffectClrLst/>
  </dgm:styleLbl>
  <dgm:styleLbl name="node1">
    <dgm:fillClrLst>
      <a:schemeClr val="accent3">
        <a:shade val="80000"/>
      </a:schemeClr>
      <a:schemeClr val="accent3">
        <a:tint val="70000"/>
      </a:schemeClr>
    </dgm:fillClrLst>
    <dgm:linClrLst meth="repeat">
      <a:schemeClr val="lt1"/>
    </dgm:linClrLst>
    <dgm:effectClrLst/>
    <dgm:txLinClrLst/>
    <dgm:txFillClrLst/>
    <dgm:txEffectClrLst/>
  </dgm:styleLbl>
  <dgm:styleLbl name="node1NoLn">
    <dgm:fillClrLst>
      <a:schemeClr val="accent3">
        <a:shade val="80000"/>
      </a:schemeClr>
      <a:schemeClr val="accent3">
        <a:tint val="70000"/>
      </a:schemeClr>
    </dgm:fillClrLst>
    <dgm:linClrLst meth="repeat">
      <a:schemeClr val="lt1">
        <a:alpha val="0"/>
      </a:schemeClr>
    </dgm:linClrLst>
    <dgm:effectClrLst/>
    <dgm:txLinClrLst/>
    <dgm:txFillClrLst/>
    <dgm:txEffectClrLst/>
  </dgm:styleLbl>
  <dgm:styleLbl name="ltNode1NoLn">
    <dgm:fillClrLst>
      <a:schemeClr val="accent3">
        <a:tint val="75000"/>
      </a:schemeClr>
      <a:schemeClr val="accent3">
        <a:tint val="75000"/>
      </a:schemeClr>
    </dgm:fillClrLst>
    <dgm:linClrLst meth="repeat">
      <a:schemeClr val="lt1">
        <a:alpha val="0"/>
      </a:schemeClr>
    </dgm:linClrLst>
    <dgm:effectClrLst/>
    <dgm:txLinClrLst/>
    <dgm:txFillClrLst meth="repeat">
      <a:schemeClr val="dk1"/>
    </dgm:txFillClrLst>
    <dgm:txEffectClrLst/>
  </dgm:styleLbl>
  <dgm:styleLbl name="alignNode1">
    <dgm:fillClrLst>
      <a:schemeClr val="accent3">
        <a:shade val="80000"/>
      </a:schemeClr>
      <a:schemeClr val="accent3">
        <a:tint val="70000"/>
      </a:schemeClr>
    </dgm:fillClrLst>
    <dgm:linClrLst>
      <a:schemeClr val="accent3">
        <a:shade val="80000"/>
      </a:schemeClr>
      <a:schemeClr val="accent3">
        <a:tint val="70000"/>
      </a:schemeClr>
    </dgm:linClrLst>
    <dgm:effectClrLst/>
    <dgm:txLinClrLst/>
    <dgm:txFillClrLst/>
    <dgm:txEffectClrLst/>
  </dgm:styleLbl>
  <dgm:styleLbl name="lnNode1">
    <dgm:fillClrLst>
      <a:schemeClr val="accent3">
        <a:shade val="80000"/>
      </a:schemeClr>
      <a:schemeClr val="accent3">
        <a:tint val="7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tint val="70000"/>
        <a:alpha val="50000"/>
      </a:schemeClr>
    </dgm:fillClrLst>
    <dgm:linClrLst meth="repeat">
      <a:schemeClr val="lt1"/>
    </dgm:linClrLst>
    <dgm:effectClrLst/>
    <dgm:txLinClrLst/>
    <dgm:txFillClrLst/>
    <dgm:txEffectClrLst/>
  </dgm:styleLbl>
  <dgm:styleLbl name="node2">
    <dgm:fillClrLst>
      <a:schemeClr val="accent3">
        <a:tint val="99000"/>
      </a:schemeClr>
    </dgm:fillClrLst>
    <dgm:linClrLst meth="repeat">
      <a:schemeClr val="lt1"/>
    </dgm:linClrLst>
    <dgm:effectClrLst/>
    <dgm:txLinClrLst/>
    <dgm:txFillClrLst/>
    <dgm:txEffectClrLst/>
  </dgm:styleLbl>
  <dgm:styleLbl name="node2NoLn">
    <dgm:fillClrLst>
      <a:schemeClr val="accent3">
        <a:tint val="99000"/>
      </a:schemeClr>
    </dgm:fillClrLst>
    <dgm:linClrLst meth="repeat">
      <a:schemeClr val="lt1">
        <a:alpha val="0"/>
      </a:schemeClr>
    </dgm:linClrLst>
    <dgm:effectClrLst/>
    <dgm:txLinClrLst/>
    <dgm:txFillClrLst/>
    <dgm:txEffectClrLst/>
  </dgm:styleLbl>
  <dgm:styleLbl name="node3">
    <dgm:fillClrLst>
      <a:schemeClr val="accent3">
        <a:tint val="80000"/>
      </a:schemeClr>
    </dgm:fillClrLst>
    <dgm:linClrLst meth="repeat">
      <a:schemeClr val="lt1"/>
    </dgm:linClrLst>
    <dgm:effectClrLst/>
    <dgm:txLinClrLst/>
    <dgm:txFillClrLst/>
    <dgm:txEffectClrLst/>
  </dgm:styleLbl>
  <dgm:styleLbl name="node3NoLn">
    <dgm:fillClrLst>
      <a:schemeClr val="accent3">
        <a:tint val="80000"/>
      </a:schemeClr>
    </dgm:fillClrLst>
    <dgm:linClrLst meth="repeat">
      <a:schemeClr val="lt1">
        <a:alpha val="0"/>
      </a:schemeClr>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node4NoLn">
    <dgm:fillClrLst>
      <a:schemeClr val="accent3">
        <a:tint val="70000"/>
      </a:schemeClr>
    </dgm:fillClrLst>
    <dgm:linClrLst meth="repeat">
      <a:schemeClr val="lt1">
        <a:alpha val="0"/>
      </a:schemeClr>
    </dgm:linClrLst>
    <dgm:effectClrLst/>
    <dgm:txLinClrLst/>
    <dgm:txFillClrLst/>
    <dgm:txEffectClrLst/>
  </dgm:styleLbl>
  <dgm:styleLbl name="f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dgm:txEffectClrLst/>
  </dgm:styleLbl>
  <dgm:styleLbl name="f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b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sibTrans1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9000"/>
      </a:schemeClr>
    </dgm:fillClrLst>
    <dgm:linClrLst meth="repeat">
      <a:schemeClr val="lt1"/>
    </dgm:linClrLst>
    <dgm:effectClrLst/>
    <dgm:txLinClrLst/>
    <dgm:txFillClrLst/>
    <dgm:txEffectClrLst/>
  </dgm:styleLbl>
  <dgm:styleLbl name="asst3">
    <dgm:fillClrLst>
      <a:schemeClr val="accent3">
        <a:tint val="80000"/>
      </a:schemeClr>
    </dgm:fillClrLst>
    <dgm:linClrLst meth="repeat">
      <a:schemeClr val="lt1"/>
    </dgm:linClrLst>
    <dgm:effectClrLst/>
    <dgm:txLinClrLst/>
    <dgm:txFillClrLst/>
    <dgm:txEffectClrLst/>
  </dgm:styleLbl>
  <dgm:styleLbl name="asst4">
    <dgm:fillClrLst>
      <a:schemeClr val="accent3">
        <a:tint val="7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lt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9000"/>
      </a:schemeClr>
    </dgm:fillClrLst>
    <dgm:linClrLst meth="repeat">
      <a:schemeClr val="accent3">
        <a:tint val="99000"/>
      </a:schemeClr>
    </dgm:linClrLst>
    <dgm:effectClrLst/>
    <dgm:txLinClrLst/>
    <dgm:txFillClrLst meth="repeat">
      <a:schemeClr val="tx1"/>
    </dgm:txFillClrLst>
    <dgm:txEffectClrLst/>
  </dgm:styleLbl>
  <dgm:styleLbl name="parChTrans1D3">
    <dgm:fillClrLst meth="repeat">
      <a:schemeClr val="accent3">
        <a:tint val="80000"/>
      </a:schemeClr>
    </dgm:fillClrLst>
    <dgm:linClrLst meth="repeat">
      <a:schemeClr val="accent3">
        <a:tint val="80000"/>
      </a:schemeClr>
    </dgm:linClrLst>
    <dgm:effectClrLst/>
    <dgm:txLinClrLst/>
    <dgm:txFillClrLst meth="repeat">
      <a:schemeClr val="tx1"/>
    </dgm:txFillClrLst>
    <dgm:txEffectClrLst/>
  </dgm:styleLbl>
  <dgm:styleLbl name="parChTrans1D4">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revTxLt">
    <dgm:fillClrLst meth="repeat">
      <a:schemeClr val="lt1">
        <a:alpha val="0"/>
      </a:schemeClr>
    </dgm:fillClrLst>
    <dgm:linClrLst meth="repeat">
      <a:schemeClr val="dk1">
        <a:alpha val="0"/>
      </a:schemeClr>
    </dgm:linClrLst>
    <dgm:effectClrLst/>
    <dgm:txLinClrLst/>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0NoLn">
    <dgm:fillClrLst meth="repeat">
      <a:schemeClr val="accent2"/>
    </dgm:fillClrLst>
    <dgm:linClrLst meth="repeat">
      <a:schemeClr val="lt1">
        <a:alpha val="0"/>
      </a:schemeClr>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node1NoLn">
    <dgm:fillClrLst>
      <a:schemeClr val="accent3"/>
      <a:schemeClr val="accent4"/>
    </dgm:fillClrLst>
    <dgm:linClrLst meth="repeat">
      <a:schemeClr val="lt1">
        <a:alpha val="0"/>
      </a:schemeClr>
    </dgm:linClrLst>
    <dgm:effectClrLst/>
    <dgm:txLinClrLst/>
    <dgm:txFillClrLst/>
    <dgm:txEffectClrLst/>
  </dgm:styleLbl>
  <dgm:styleLbl name="ltNode1NoLn">
    <dgm:fillClrLst>
      <a:schemeClr val="accent3">
        <a:tint val="75000"/>
      </a:schemeClr>
      <a:schemeClr val="accent4">
        <a:tint val="75000"/>
      </a:schemeClr>
    </dgm:fillClrLst>
    <dgm:linClrLst meth="repeat">
      <a:schemeClr val="lt1">
        <a:alpha val="0"/>
      </a:schemeClr>
    </dgm:linClrLst>
    <dgm:effectClrLst/>
    <dgm:txLinClrLst/>
    <dgm:txFillClrLst meth="repeat">
      <a:schemeClr val="dk1"/>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2NoLn">
    <dgm:fillClrLst>
      <a:schemeClr val="accent4"/>
    </dgm:fillClrLst>
    <dgm:linClrLst meth="repeat">
      <a:schemeClr val="lt1">
        <a:alpha val="0"/>
      </a:schemeClr>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3NoLn">
    <dgm:fillClrLst>
      <a:schemeClr val="accent5"/>
    </dgm:fillClrLst>
    <dgm:linClrLst meth="repeat">
      <a:schemeClr val="lt1">
        <a:alpha val="0"/>
      </a:schemeClr>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node4NoLn">
    <dgm:fillClrLst>
      <a:schemeClr val="accent6"/>
    </dgm:fillClrLst>
    <dgm:linClrLst meth="repeat">
      <a:schemeClr val="lt1">
        <a:alpha val="0"/>
      </a:schemeClr>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revTxLt">
    <dgm:fillClrLst meth="repeat">
      <a:schemeClr val="lt1">
        <a:alpha val="0"/>
      </a:schemeClr>
    </dgm:fillClrLst>
    <dgm:linClrLst meth="repeat">
      <a:schemeClr val="dk1">
        <a:alpha val="0"/>
      </a:schemeClr>
    </dgm:linClrLst>
    <dgm:effectClrLst/>
    <dgm:txLinClrLst/>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0NoLn">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NoLn">
    <dgm:fillClrLst meth="repeat">
      <a:schemeClr val="lt1"/>
    </dgm:fillClrLst>
    <dgm:linClrLst meth="repeat">
      <a:schemeClr val="dk2">
        <a:shade val="80000"/>
      </a:schemeClr>
    </dgm:linClrLst>
    <dgm:effectClrLst/>
    <dgm:txLinClrLst/>
    <dgm:txFillClrLst meth="repeat">
      <a:schemeClr val="dk2"/>
    </dgm:txFillClrLst>
    <dgm:txEffectClrLst/>
  </dgm:styleLbl>
  <dgm:styleLbl name="ltNode1NoLn">
    <dgm:fillClrLst meth="repeat">
      <a:schemeClr val="lt1">
        <a:tint val="75000"/>
      </a:schemeClr>
    </dgm:fillClrLst>
    <dgm:linClrLst meth="repeat">
      <a:schemeClr val="dk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2NoLn">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NoLn">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NoLn">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styleLbl name="revTxLt">
    <dgm:fillClrLst meth="repeat">
      <a:schemeClr val="lt1">
        <a:alpha val="0"/>
      </a:schemeClr>
    </dgm:fillClrLst>
    <dgm:linClrLst meth="repeat">
      <a:schemeClr val="dk2">
        <a:alpha val="0"/>
      </a:schemeClr>
    </dgm:linClrLst>
    <dgm:effectClrLst/>
    <dgm:txLinClrLst/>
    <dgm:txFillClrLst meth="repeat">
      <a:schemeClr val="dk2"/>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0NoLn">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NoLn">
    <dgm:fillClrLst meth="repeat">
      <a:schemeClr val="lt1"/>
    </dgm:fillClrLst>
    <dgm:linClrLst meth="repeat">
      <a:schemeClr val="dk1">
        <a:shade val="80000"/>
      </a:schemeClr>
    </dgm:linClrLst>
    <dgm:effectClrLst/>
    <dgm:txLinClrLst/>
    <dgm:txFillClrLst meth="repeat">
      <a:schemeClr val="dk1"/>
    </dgm:txFillClrLst>
    <dgm:txEffectClrLst/>
  </dgm:styleLbl>
  <dgm:styleLbl name="ltNode1NoLn">
    <dgm:fillClrLst meth="repeat">
      <a:schemeClr val="lt1">
        <a:tint val="75000"/>
      </a:schemeClr>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2NoLn">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NoLn">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NoLn">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revTxLt">
    <dgm:fillClrLst meth="repeat">
      <a:schemeClr val="lt1">
        <a:alpha val="0"/>
      </a:schemeClr>
    </dgm:fillClrLst>
    <dgm:linClrLst meth="repeat">
      <a:schemeClr val="dk1">
        <a:alpha val="0"/>
      </a:schemeClr>
    </dgm:linClrLst>
    <dgm:effectClrLst/>
    <dgm:txLinClrLst/>
    <dgm:txFillClrLst meth="repeat">
      <a:schemeClr val="dk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0NoLn">
    <dgm:fillClrLst meth="repeat">
      <a:schemeClr val="accent4"/>
    </dgm:fillClrLst>
    <dgm:linClrLst meth="repeat">
      <a:schemeClr val="lt1">
        <a:alpha val="0"/>
      </a:schemeClr>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node1NoLn">
    <dgm:fillClrLst>
      <a:schemeClr val="accent5"/>
      <a:schemeClr val="accent6"/>
    </dgm:fillClrLst>
    <dgm:linClrLst meth="repeat">
      <a:schemeClr val="lt1">
        <a:alpha val="0"/>
      </a:schemeClr>
    </dgm:linClrLst>
    <dgm:effectClrLst/>
    <dgm:txLinClrLst/>
    <dgm:txFillClrLst/>
    <dgm:txEffectClrLst/>
  </dgm:styleLbl>
  <dgm:styleLbl name="ltNode1NoLn">
    <dgm:fillClrLst>
      <a:schemeClr val="accent5">
        <a:tint val="75000"/>
      </a:schemeClr>
      <a:schemeClr val="accent6">
        <a:tint val="75000"/>
      </a:schemeClr>
    </dgm:fillClrLst>
    <dgm:linClrLst meth="repeat">
      <a:schemeClr val="lt1">
        <a:alpha val="0"/>
      </a:schemeClr>
    </dgm:linClrLst>
    <dgm:effectClrLst/>
    <dgm:txLinClrLst/>
    <dgm:txFillClrLst meth="repeat">
      <a:schemeClr val="dk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2NoLn">
    <dgm:fillClrLst>
      <a:schemeClr val="accent6"/>
    </dgm:fillClrLst>
    <dgm:linClrLst meth="repeat">
      <a:schemeClr val="lt1">
        <a:alpha val="0"/>
      </a:schemeClr>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3NoLn">
    <dgm:fillClrLst>
      <a:schemeClr val="accent1"/>
    </dgm:fillClrLst>
    <dgm:linClrLst meth="repeat">
      <a:schemeClr val="lt1">
        <a:alpha val="0"/>
      </a:schemeClr>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node4NoLn">
    <dgm:fillClrLst>
      <a:schemeClr val="accent2"/>
    </dgm:fillClrLst>
    <dgm:linClrLst meth="repeat">
      <a:schemeClr val="lt1">
        <a:alpha val="0"/>
      </a:schemeClr>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revTxLt">
    <dgm:fillClrLst meth="repeat">
      <a:schemeClr val="lt1">
        <a:alpha val="0"/>
      </a:schemeClr>
    </dgm:fillClrLst>
    <dgm:linClrLst meth="repeat">
      <a:schemeClr val="dk1">
        <a:alpha val="0"/>
      </a:schemeClr>
    </dgm:linClrLst>
    <dgm:effectClrLst/>
    <dgm:txLinClrLst/>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0NoLn">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NoLn">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tNode1NoLn">
    <dgm:fillClrLst meth="repeat">
      <a:schemeClr val="lt1">
        <a:tint val="75000"/>
      </a:schemeClr>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2NoLn">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NoLn">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NoLn">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revTxLt">
    <dgm:fillClrLst meth="repeat">
      <a:schemeClr val="lt1">
        <a:alpha val="0"/>
      </a:schemeClr>
    </dgm:fillClrLst>
    <dgm:linClrLst meth="repeat">
      <a:schemeClr val="dk1">
        <a:alpha val="0"/>
      </a:schemeClr>
    </dgm:linClrLst>
    <dgm:effectClrLst/>
    <dgm:txLinClrLst/>
    <dgm:txFillClrLst meth="repeat">
      <a:schemeClr val="dk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0NoLn">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NoLn">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tNode1NoLn">
    <dgm:fillClrLst meth="repeat">
      <a:schemeClr val="lt1">
        <a:tint val="75000"/>
      </a:schemeClr>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2NoLn">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NoLn">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NoLn">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revTxLt">
    <dgm:fillClrLst meth="repeat">
      <a:schemeClr val="lt1">
        <a:alpha val="0"/>
      </a:schemeClr>
    </dgm:fillClrLst>
    <dgm:linClrLst meth="repeat">
      <a:schemeClr val="dk1">
        <a:alpha val="0"/>
      </a:schemeClr>
    </dgm:linClrLst>
    <dgm:effectClrLst/>
    <dgm:txLinClrLst/>
    <dgm:txFillClrLst meth="repeat">
      <a:schemeClr val="dk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0NoLn">
    <dgm:fillClrLst meth="repeat">
      <a:schemeClr val="accent2"/>
    </dgm:fillClrLst>
    <dgm:linClrLst meth="repeat">
      <a:schemeClr val="lt1">
        <a:alpha val="0"/>
      </a:schemeClr>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node1NoLn">
    <dgm:fillClrLst>
      <a:schemeClr val="accent3"/>
      <a:schemeClr val="accent4"/>
    </dgm:fillClrLst>
    <dgm:linClrLst meth="repeat">
      <a:schemeClr val="lt1">
        <a:alpha val="0"/>
      </a:schemeClr>
    </dgm:linClrLst>
    <dgm:effectClrLst/>
    <dgm:txLinClrLst/>
    <dgm:txFillClrLst/>
    <dgm:txEffectClrLst/>
  </dgm:styleLbl>
  <dgm:styleLbl name="ltNode1NoLn">
    <dgm:fillClrLst>
      <a:schemeClr val="accent3">
        <a:tint val="75000"/>
      </a:schemeClr>
      <a:schemeClr val="accent4">
        <a:tint val="75000"/>
      </a:schemeClr>
    </dgm:fillClrLst>
    <dgm:linClrLst meth="repeat">
      <a:schemeClr val="lt1">
        <a:alpha val="0"/>
      </a:schemeClr>
    </dgm:linClrLst>
    <dgm:effectClrLst/>
    <dgm:txLinClrLst/>
    <dgm:txFillClrLst meth="repeat">
      <a:schemeClr val="dk1"/>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2NoLn">
    <dgm:fillClrLst>
      <a:schemeClr val="accent4"/>
    </dgm:fillClrLst>
    <dgm:linClrLst meth="repeat">
      <a:schemeClr val="lt1">
        <a:alpha val="0"/>
      </a:schemeClr>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3NoLn">
    <dgm:fillClrLst>
      <a:schemeClr val="accent5"/>
    </dgm:fillClrLst>
    <dgm:linClrLst meth="repeat">
      <a:schemeClr val="lt1">
        <a:alpha val="0"/>
      </a:schemeClr>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node4NoLn">
    <dgm:fillClrLst>
      <a:schemeClr val="accent6"/>
    </dgm:fillClrLst>
    <dgm:linClrLst meth="repeat">
      <a:schemeClr val="lt1">
        <a:alpha val="0"/>
      </a:schemeClr>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revTxLt">
    <dgm:fillClrLst meth="repeat">
      <a:schemeClr val="lt1">
        <a:alpha val="0"/>
      </a:schemeClr>
    </dgm:fillClrLst>
    <dgm:linClrLst meth="repeat">
      <a:schemeClr val="dk1">
        <a:alpha val="0"/>
      </a:schemeClr>
    </dgm:linClrLst>
    <dgm:effectClrLst/>
    <dgm:txLinClrLst/>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0NoLn">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NoLn">
    <dgm:fillClrLst meth="repeat">
      <a:schemeClr val="lt1"/>
    </dgm:fillClrLst>
    <dgm:linClrLst meth="repeat">
      <a:schemeClr val="dk2">
        <a:shade val="80000"/>
      </a:schemeClr>
    </dgm:linClrLst>
    <dgm:effectClrLst/>
    <dgm:txLinClrLst/>
    <dgm:txFillClrLst meth="repeat">
      <a:schemeClr val="dk2"/>
    </dgm:txFillClrLst>
    <dgm:txEffectClrLst/>
  </dgm:styleLbl>
  <dgm:styleLbl name="ltNode1NoLn">
    <dgm:fillClrLst meth="repeat">
      <a:schemeClr val="lt1">
        <a:tint val="75000"/>
      </a:schemeClr>
    </dgm:fillClrLst>
    <dgm:linClrLst meth="repeat">
      <a:schemeClr val="dk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2NoLn">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NoLn">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NoLn">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styleLbl name="revTxLt">
    <dgm:fillClrLst meth="repeat">
      <a:schemeClr val="lt1">
        <a:alpha val="0"/>
      </a:schemeClr>
    </dgm:fillClrLst>
    <dgm:linClrLst meth="repeat">
      <a:schemeClr val="dk2">
        <a:alpha val="0"/>
      </a:schemeClr>
    </dgm:linClrLst>
    <dgm:effectClrLst/>
    <dgm:txLinClrLst/>
    <dgm:txFillClrLst meth="repeat">
      <a:schemeClr val="dk2"/>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0NoLn">
    <dgm:fillClrLst meth="repeat">
      <a:schemeClr val="accent1"/>
    </dgm:fillClrLst>
    <dgm:linClrLst meth="repeat">
      <a:schemeClr val="lt1">
        <a:alpha val="0"/>
      </a:schemeClr>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node1NoLn">
    <dgm:fillClrLst>
      <a:schemeClr val="accent2"/>
      <a:schemeClr val="accent3"/>
    </dgm:fillClrLst>
    <dgm:linClrLst meth="repeat">
      <a:schemeClr val="lt1">
        <a:alpha val="0"/>
      </a:schemeClr>
    </dgm:linClrLst>
    <dgm:effectClrLst/>
    <dgm:txLinClrLst/>
    <dgm:txFillClrLst/>
    <dgm:txEffectClrLst/>
  </dgm:styleLbl>
  <dgm:styleLbl name="ltNode1NoLn">
    <dgm:fillClrLst>
      <a:schemeClr val="accent2">
        <a:tint val="75000"/>
      </a:schemeClr>
      <a:schemeClr val="accent3">
        <a:tint val="75000"/>
      </a:schemeClr>
    </dgm:fillClrLst>
    <dgm:linClrLst meth="repeat">
      <a:schemeClr val="lt1">
        <a:alpha val="0"/>
      </a:schemeClr>
    </dgm:linClrLst>
    <dgm:effectClrLst/>
    <dgm:txLinClrLst/>
    <dgm:txFillClrLst meth="repeat">
      <a:schemeClr val="dk1"/>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2NoLn">
    <dgm:fillClrLst>
      <a:schemeClr val="accent3"/>
    </dgm:fillClrLst>
    <dgm:linClrLst meth="repeat">
      <a:schemeClr val="lt1">
        <a:alpha val="0"/>
      </a:schemeClr>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3NoLn">
    <dgm:fillClrLst>
      <a:schemeClr val="accent4"/>
    </dgm:fillClrLst>
    <dgm:linClrLst meth="repeat">
      <a:schemeClr val="lt1">
        <a:alpha val="0"/>
      </a:schemeClr>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node4NoLn">
    <dgm:fillClrLst>
      <a:schemeClr val="accent5"/>
    </dgm:fillClrLst>
    <dgm:linClrLst meth="repeat">
      <a:schemeClr val="lt1">
        <a:alpha val="0"/>
      </a:schemeClr>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revTxLt">
    <dgm:fillClrLst meth="repeat">
      <a:schemeClr val="lt1">
        <a:alpha val="0"/>
      </a:schemeClr>
    </dgm:fillClrLst>
    <dgm:linClrLst meth="repeat">
      <a:schemeClr val="dk1">
        <a:alpha val="0"/>
      </a:schemeClr>
    </dgm:linClrLst>
    <dgm:effectClrLst/>
    <dgm:txLinClrLst/>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node0NoLn">
    <dgm:fillClrLst meth="repeat">
      <a:schemeClr val="accent1"/>
    </dgm:fillClrLst>
    <dgm:linClrLst meth="repeat">
      <a:schemeClr val="lt1">
        <a:alpha val="0"/>
      </a:schemeClr>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1NoLn">
    <dgm:fillClrLst meth="repeat">
      <a:schemeClr val="accent1"/>
    </dgm:fillClrLst>
    <dgm:linClrLst meth="repeat">
      <a:schemeClr val="lt1">
        <a:alpha val="0"/>
      </a:schemeClr>
    </dgm:linClrLst>
    <dgm:effectClrLst/>
    <dgm:txLinClrLst/>
    <dgm:txFillClrLst/>
    <dgm:txEffectClrLst/>
  </dgm:styleLbl>
  <dgm:styleLbl name="ltNode1NoLn">
    <dgm:fillClrLst meth="repeat">
      <a:schemeClr val="accent1">
        <a:tint val="75000"/>
      </a:schemeClr>
    </dgm:fillClrLst>
    <dgm:linClrLst meth="repeat">
      <a:schemeClr val="lt1">
        <a:alpha val="0"/>
      </a:schemeClr>
    </dgm:linClrLst>
    <dgm:effectClrLst/>
    <dgm:txLinClrLst/>
    <dgm:txFillClrLst meth="repeat">
      <a:schemeClr val="dk1"/>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2NoLn">
    <dgm:fillClrLst meth="repeat">
      <a:schemeClr val="accent1"/>
    </dgm:fillClrLst>
    <dgm:linClrLst meth="repeat">
      <a:schemeClr val="lt1">
        <a:alpha val="0"/>
      </a:schemeClr>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3NoLn">
    <dgm:fillClrLst meth="repeat">
      <a:schemeClr val="accent1"/>
    </dgm:fillClrLst>
    <dgm:linClrLst meth="repeat">
      <a:schemeClr val="lt1">
        <a:alpha val="0"/>
      </a:schemeClr>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node4NoLn">
    <dgm:fillClrLst meth="repeat">
      <a:schemeClr val="accent1"/>
    </dgm:fillClrLst>
    <dgm:linClrLst meth="repeat">
      <a:schemeClr val="lt1">
        <a:alpha val="0"/>
      </a:schemeClr>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revTxLt">
    <dgm:fillClrLst meth="repeat">
      <a:schemeClr val="lt1">
        <a:alpha val="0"/>
      </a:schemeClr>
    </dgm:fillClrLst>
    <dgm:linClrLst meth="repeat">
      <a:schemeClr val="dk1">
        <a:alpha val="0"/>
      </a:schemeClr>
    </dgm:linClrLst>
    <dgm:effectClrLst/>
    <dgm:txLinClrLst/>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0NoLn">
    <dgm:fillClrLst meth="repeat">
      <a:schemeClr val="accent2"/>
    </dgm:fillClrLst>
    <dgm:linClrLst meth="repeat">
      <a:schemeClr val="lt1">
        <a:alpha val="0"/>
      </a:schemeClr>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node1NoLn">
    <dgm:fillClrLst>
      <a:schemeClr val="accent3"/>
      <a:schemeClr val="accent4"/>
    </dgm:fillClrLst>
    <dgm:linClrLst meth="repeat">
      <a:schemeClr val="lt1">
        <a:alpha val="0"/>
      </a:schemeClr>
    </dgm:linClrLst>
    <dgm:effectClrLst/>
    <dgm:txLinClrLst/>
    <dgm:txFillClrLst/>
    <dgm:txEffectClrLst/>
  </dgm:styleLbl>
  <dgm:styleLbl name="ltNode1NoLn">
    <dgm:fillClrLst>
      <a:schemeClr val="accent3">
        <a:tint val="75000"/>
      </a:schemeClr>
      <a:schemeClr val="accent4">
        <a:tint val="75000"/>
      </a:schemeClr>
    </dgm:fillClrLst>
    <dgm:linClrLst meth="repeat">
      <a:schemeClr val="lt1">
        <a:alpha val="0"/>
      </a:schemeClr>
    </dgm:linClrLst>
    <dgm:effectClrLst/>
    <dgm:txLinClrLst/>
    <dgm:txFillClrLst meth="repeat">
      <a:schemeClr val="dk1"/>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2NoLn">
    <dgm:fillClrLst>
      <a:schemeClr val="accent4"/>
    </dgm:fillClrLst>
    <dgm:linClrLst meth="repeat">
      <a:schemeClr val="lt1">
        <a:alpha val="0"/>
      </a:schemeClr>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3NoLn">
    <dgm:fillClrLst>
      <a:schemeClr val="accent5"/>
    </dgm:fillClrLst>
    <dgm:linClrLst meth="repeat">
      <a:schemeClr val="lt1">
        <a:alpha val="0"/>
      </a:schemeClr>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node4NoLn">
    <dgm:fillClrLst>
      <a:schemeClr val="accent6"/>
    </dgm:fillClrLst>
    <dgm:linClrLst meth="repeat">
      <a:schemeClr val="lt1">
        <a:alpha val="0"/>
      </a:schemeClr>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revTxLt">
    <dgm:fillClrLst meth="repeat">
      <a:schemeClr val="lt1">
        <a:alpha val="0"/>
      </a:schemeClr>
    </dgm:fillClrLst>
    <dgm:linClrLst meth="repeat">
      <a:schemeClr val="dk1">
        <a:alpha val="0"/>
      </a:schemeClr>
    </dgm:linClrLst>
    <dgm:effectClrLst/>
    <dgm:txLinClrLst/>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0NoLn">
    <dgm:fillClrLst meth="repeat">
      <a:schemeClr val="accent4"/>
    </dgm:fillClrLst>
    <dgm:linClrLst meth="repeat">
      <a:schemeClr val="lt1">
        <a:alpha val="0"/>
      </a:schemeClr>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node1NoLn">
    <dgm:fillClrLst>
      <a:schemeClr val="accent5"/>
      <a:schemeClr val="accent6"/>
    </dgm:fillClrLst>
    <dgm:linClrLst meth="repeat">
      <a:schemeClr val="lt1">
        <a:alpha val="0"/>
      </a:schemeClr>
    </dgm:linClrLst>
    <dgm:effectClrLst/>
    <dgm:txLinClrLst/>
    <dgm:txFillClrLst/>
    <dgm:txEffectClrLst/>
  </dgm:styleLbl>
  <dgm:styleLbl name="ltNode1NoLn">
    <dgm:fillClrLst>
      <a:schemeClr val="accent5">
        <a:tint val="75000"/>
      </a:schemeClr>
      <a:schemeClr val="accent6">
        <a:tint val="75000"/>
      </a:schemeClr>
    </dgm:fillClrLst>
    <dgm:linClrLst meth="repeat">
      <a:schemeClr val="lt1">
        <a:alpha val="0"/>
      </a:schemeClr>
    </dgm:linClrLst>
    <dgm:effectClrLst/>
    <dgm:txLinClrLst/>
    <dgm:txFillClrLst meth="repeat">
      <a:schemeClr val="dk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2NoLn">
    <dgm:fillClrLst>
      <a:schemeClr val="accent6"/>
    </dgm:fillClrLst>
    <dgm:linClrLst meth="repeat">
      <a:schemeClr val="lt1">
        <a:alpha val="0"/>
      </a:schemeClr>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3NoLn">
    <dgm:fillClrLst>
      <a:schemeClr val="accent1"/>
    </dgm:fillClrLst>
    <dgm:linClrLst meth="repeat">
      <a:schemeClr val="lt1">
        <a:alpha val="0"/>
      </a:schemeClr>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node4NoLn">
    <dgm:fillClrLst>
      <a:schemeClr val="accent2"/>
    </dgm:fillClrLst>
    <dgm:linClrLst meth="repeat">
      <a:schemeClr val="lt1">
        <a:alpha val="0"/>
      </a:schemeClr>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revTxLt">
    <dgm:fillClrLst meth="repeat">
      <a:schemeClr val="lt1">
        <a:alpha val="0"/>
      </a:schemeClr>
    </dgm:fillClrLst>
    <dgm:linClrLst meth="repeat">
      <a:schemeClr val="dk1">
        <a:alpha val="0"/>
      </a:schemeClr>
    </dgm:linClrLst>
    <dgm:effectClrLst/>
    <dgm:txLinClrLst/>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0NoLn">
    <dgm:fillClrLst meth="repeat">
      <a:schemeClr val="accent2"/>
    </dgm:fillClrLst>
    <dgm:linClrLst meth="repeat">
      <a:schemeClr val="lt1">
        <a:alpha val="0"/>
      </a:schemeClr>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node1NoLn">
    <dgm:fillClrLst>
      <a:schemeClr val="accent3"/>
      <a:schemeClr val="accent4"/>
    </dgm:fillClrLst>
    <dgm:linClrLst meth="repeat">
      <a:schemeClr val="lt1">
        <a:alpha val="0"/>
      </a:schemeClr>
    </dgm:linClrLst>
    <dgm:effectClrLst/>
    <dgm:txLinClrLst/>
    <dgm:txFillClrLst/>
    <dgm:txEffectClrLst/>
  </dgm:styleLbl>
  <dgm:styleLbl name="ltNode1NoLn">
    <dgm:fillClrLst>
      <a:schemeClr val="accent3">
        <a:tint val="75000"/>
      </a:schemeClr>
      <a:schemeClr val="accent4">
        <a:tint val="75000"/>
      </a:schemeClr>
    </dgm:fillClrLst>
    <dgm:linClrLst meth="repeat">
      <a:schemeClr val="lt1">
        <a:alpha val="0"/>
      </a:schemeClr>
    </dgm:linClrLst>
    <dgm:effectClrLst/>
    <dgm:txLinClrLst/>
    <dgm:txFillClrLst meth="repeat">
      <a:schemeClr val="dk1"/>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2NoLn">
    <dgm:fillClrLst>
      <a:schemeClr val="accent4"/>
    </dgm:fillClrLst>
    <dgm:linClrLst meth="repeat">
      <a:schemeClr val="lt1">
        <a:alpha val="0"/>
      </a:schemeClr>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3NoLn">
    <dgm:fillClrLst>
      <a:schemeClr val="accent5"/>
    </dgm:fillClrLst>
    <dgm:linClrLst meth="repeat">
      <a:schemeClr val="lt1">
        <a:alpha val="0"/>
      </a:schemeClr>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node4NoLn">
    <dgm:fillClrLst>
      <a:schemeClr val="accent6"/>
    </dgm:fillClrLst>
    <dgm:linClrLst meth="repeat">
      <a:schemeClr val="lt1">
        <a:alpha val="0"/>
      </a:schemeClr>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revTxLt">
    <dgm:fillClrLst meth="repeat">
      <a:schemeClr val="lt1">
        <a:alpha val="0"/>
      </a:schemeClr>
    </dgm:fillClrLst>
    <dgm:linClrLst meth="repeat">
      <a:schemeClr val="dk1">
        <a:alpha val="0"/>
      </a:schemeClr>
    </dgm:linClrLst>
    <dgm:effectClrLst/>
    <dgm:txLinClrLst/>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0NoLn">
    <dgm:fillClrLst meth="repeat">
      <a:schemeClr val="accent2"/>
    </dgm:fillClrLst>
    <dgm:linClrLst meth="repeat">
      <a:schemeClr val="lt1">
        <a:alpha val="0"/>
      </a:schemeClr>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node1NoLn">
    <dgm:fillClrLst>
      <a:schemeClr val="accent3"/>
      <a:schemeClr val="accent4"/>
    </dgm:fillClrLst>
    <dgm:linClrLst meth="repeat">
      <a:schemeClr val="lt1">
        <a:alpha val="0"/>
      </a:schemeClr>
    </dgm:linClrLst>
    <dgm:effectClrLst/>
    <dgm:txLinClrLst/>
    <dgm:txFillClrLst/>
    <dgm:txEffectClrLst/>
  </dgm:styleLbl>
  <dgm:styleLbl name="ltNode1NoLn">
    <dgm:fillClrLst>
      <a:schemeClr val="accent3">
        <a:tint val="75000"/>
      </a:schemeClr>
      <a:schemeClr val="accent4">
        <a:tint val="75000"/>
      </a:schemeClr>
    </dgm:fillClrLst>
    <dgm:linClrLst meth="repeat">
      <a:schemeClr val="lt1">
        <a:alpha val="0"/>
      </a:schemeClr>
    </dgm:linClrLst>
    <dgm:effectClrLst/>
    <dgm:txLinClrLst/>
    <dgm:txFillClrLst meth="repeat">
      <a:schemeClr val="dk1"/>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2NoLn">
    <dgm:fillClrLst>
      <a:schemeClr val="accent4"/>
    </dgm:fillClrLst>
    <dgm:linClrLst meth="repeat">
      <a:schemeClr val="lt1">
        <a:alpha val="0"/>
      </a:schemeClr>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3NoLn">
    <dgm:fillClrLst>
      <a:schemeClr val="accent5"/>
    </dgm:fillClrLst>
    <dgm:linClrLst meth="repeat">
      <a:schemeClr val="lt1">
        <a:alpha val="0"/>
      </a:schemeClr>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node4NoLn">
    <dgm:fillClrLst>
      <a:schemeClr val="accent6"/>
    </dgm:fillClrLst>
    <dgm:linClrLst meth="repeat">
      <a:schemeClr val="lt1">
        <a:alpha val="0"/>
      </a:schemeClr>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revTxLt">
    <dgm:fillClrLst meth="repeat">
      <a:schemeClr val="lt1">
        <a:alpha val="0"/>
      </a:schemeClr>
    </dgm:fillClrLst>
    <dgm:linClrLst meth="repeat">
      <a:schemeClr val="dk1">
        <a:alpha val="0"/>
      </a:schemeClr>
    </dgm:linClrLst>
    <dgm:effectClrLst/>
    <dgm:txLinClrLst/>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0NoLn">
    <dgm:fillClrLst meth="repeat">
      <a:schemeClr val="accent1"/>
    </dgm:fillClrLst>
    <dgm:linClrLst meth="repeat">
      <a:schemeClr val="lt1">
        <a:alpha val="0"/>
      </a:schemeClr>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node1NoLn">
    <dgm:fillClrLst>
      <a:schemeClr val="accent2"/>
      <a:schemeClr val="accent3"/>
    </dgm:fillClrLst>
    <dgm:linClrLst meth="repeat">
      <a:schemeClr val="lt1">
        <a:alpha val="0"/>
      </a:schemeClr>
    </dgm:linClrLst>
    <dgm:effectClrLst/>
    <dgm:txLinClrLst/>
    <dgm:txFillClrLst/>
    <dgm:txEffectClrLst/>
  </dgm:styleLbl>
  <dgm:styleLbl name="ltNode1NoLn">
    <dgm:fillClrLst>
      <a:schemeClr val="accent2">
        <a:tint val="75000"/>
      </a:schemeClr>
      <a:schemeClr val="accent3">
        <a:tint val="75000"/>
      </a:schemeClr>
    </dgm:fillClrLst>
    <dgm:linClrLst meth="repeat">
      <a:schemeClr val="lt1">
        <a:alpha val="0"/>
      </a:schemeClr>
    </dgm:linClrLst>
    <dgm:effectClrLst/>
    <dgm:txLinClrLst/>
    <dgm:txFillClrLst meth="repeat">
      <a:schemeClr val="dk1"/>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2NoLn">
    <dgm:fillClrLst>
      <a:schemeClr val="accent3"/>
    </dgm:fillClrLst>
    <dgm:linClrLst meth="repeat">
      <a:schemeClr val="lt1">
        <a:alpha val="0"/>
      </a:schemeClr>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3NoLn">
    <dgm:fillClrLst>
      <a:schemeClr val="accent4"/>
    </dgm:fillClrLst>
    <dgm:linClrLst meth="repeat">
      <a:schemeClr val="lt1">
        <a:alpha val="0"/>
      </a:schemeClr>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node4NoLn">
    <dgm:fillClrLst>
      <a:schemeClr val="accent5"/>
    </dgm:fillClrLst>
    <dgm:linClrLst meth="repeat">
      <a:schemeClr val="lt1">
        <a:alpha val="0"/>
      </a:schemeClr>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revTxLt">
    <dgm:fillClrLst meth="repeat">
      <a:schemeClr val="lt1">
        <a:alpha val="0"/>
      </a:schemeClr>
    </dgm:fillClrLst>
    <dgm:linClrLst meth="repeat">
      <a:schemeClr val="dk1">
        <a:alpha val="0"/>
      </a:schemeClr>
    </dgm:linClrLst>
    <dgm:effectClrLst/>
    <dgm:txLinClrLst/>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node0NoLn">
    <dgm:fillClrLst meth="repeat">
      <a:schemeClr val="accent1"/>
    </dgm:fillClrLst>
    <dgm:linClrLst meth="repeat">
      <a:schemeClr val="lt1">
        <a:alpha val="0"/>
      </a:schemeClr>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1NoLn">
    <dgm:fillClrLst meth="repeat">
      <a:schemeClr val="accent1"/>
    </dgm:fillClrLst>
    <dgm:linClrLst meth="repeat">
      <a:schemeClr val="lt1">
        <a:alpha val="0"/>
      </a:schemeClr>
    </dgm:linClrLst>
    <dgm:effectClrLst/>
    <dgm:txLinClrLst/>
    <dgm:txFillClrLst/>
    <dgm:txEffectClrLst/>
  </dgm:styleLbl>
  <dgm:styleLbl name="ltNode1NoLn">
    <dgm:fillClrLst meth="repeat">
      <a:schemeClr val="accent1">
        <a:tint val="75000"/>
      </a:schemeClr>
    </dgm:fillClrLst>
    <dgm:linClrLst meth="repeat">
      <a:schemeClr val="lt1">
        <a:alpha val="0"/>
      </a:schemeClr>
    </dgm:linClrLst>
    <dgm:effectClrLst/>
    <dgm:txLinClrLst/>
    <dgm:txFillClrLst meth="repeat">
      <a:schemeClr val="dk1"/>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2NoLn">
    <dgm:fillClrLst meth="repeat">
      <a:schemeClr val="accent1"/>
    </dgm:fillClrLst>
    <dgm:linClrLst meth="repeat">
      <a:schemeClr val="lt1">
        <a:alpha val="0"/>
      </a:schemeClr>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3NoLn">
    <dgm:fillClrLst meth="repeat">
      <a:schemeClr val="accent1"/>
    </dgm:fillClrLst>
    <dgm:linClrLst meth="repeat">
      <a:schemeClr val="lt1">
        <a:alpha val="0"/>
      </a:schemeClr>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node4NoLn">
    <dgm:fillClrLst meth="repeat">
      <a:schemeClr val="accent1"/>
    </dgm:fillClrLst>
    <dgm:linClrLst meth="repeat">
      <a:schemeClr val="lt1">
        <a:alpha val="0"/>
      </a:schemeClr>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revTxLt">
    <dgm:fillClrLst meth="repeat">
      <a:schemeClr val="lt1">
        <a:alpha val="0"/>
      </a:schemeClr>
    </dgm:fillClrLst>
    <dgm:linClrLst meth="repeat">
      <a:schemeClr val="dk1">
        <a:alpha val="0"/>
      </a:schemeClr>
    </dgm:linClrLst>
    <dgm:effectClrLst/>
    <dgm:txLinClrLst/>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0NoLn">
    <dgm:fillClrLst meth="repeat">
      <a:schemeClr val="accent4"/>
    </dgm:fillClrLst>
    <dgm:linClrLst meth="repeat">
      <a:schemeClr val="lt1">
        <a:alpha val="0"/>
      </a:schemeClr>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node1NoLn">
    <dgm:fillClrLst>
      <a:schemeClr val="accent5"/>
      <a:schemeClr val="accent6"/>
    </dgm:fillClrLst>
    <dgm:linClrLst meth="repeat">
      <a:schemeClr val="lt1">
        <a:alpha val="0"/>
      </a:schemeClr>
    </dgm:linClrLst>
    <dgm:effectClrLst/>
    <dgm:txLinClrLst/>
    <dgm:txFillClrLst/>
    <dgm:txEffectClrLst/>
  </dgm:styleLbl>
  <dgm:styleLbl name="ltNode1NoLn">
    <dgm:fillClrLst>
      <a:schemeClr val="accent5">
        <a:tint val="75000"/>
      </a:schemeClr>
      <a:schemeClr val="accent6">
        <a:tint val="75000"/>
      </a:schemeClr>
    </dgm:fillClrLst>
    <dgm:linClrLst meth="repeat">
      <a:schemeClr val="lt1">
        <a:alpha val="0"/>
      </a:schemeClr>
    </dgm:linClrLst>
    <dgm:effectClrLst/>
    <dgm:txLinClrLst/>
    <dgm:txFillClrLst meth="repeat">
      <a:schemeClr val="dk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2NoLn">
    <dgm:fillClrLst>
      <a:schemeClr val="accent6"/>
    </dgm:fillClrLst>
    <dgm:linClrLst meth="repeat">
      <a:schemeClr val="lt1">
        <a:alpha val="0"/>
      </a:schemeClr>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3NoLn">
    <dgm:fillClrLst>
      <a:schemeClr val="accent1"/>
    </dgm:fillClrLst>
    <dgm:linClrLst meth="repeat">
      <a:schemeClr val="lt1">
        <a:alpha val="0"/>
      </a:schemeClr>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node4NoLn">
    <dgm:fillClrLst>
      <a:schemeClr val="accent2"/>
    </dgm:fillClrLst>
    <dgm:linClrLst meth="repeat">
      <a:schemeClr val="lt1">
        <a:alpha val="0"/>
      </a:schemeClr>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revTxLt">
    <dgm:fillClrLst meth="repeat">
      <a:schemeClr val="lt1">
        <a:alpha val="0"/>
      </a:schemeClr>
    </dgm:fillClrLst>
    <dgm:linClrLst meth="repeat">
      <a:schemeClr val="dk1">
        <a:alpha val="0"/>
      </a:schemeClr>
    </dgm:linClrLst>
    <dgm:effectClrLst/>
    <dgm:txLinClrLst/>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accent3_3">
  <dgm:title val=""/>
  <dgm:desc val=""/>
  <dgm:catLst>
    <dgm:cat type="accent3" pri="11300"/>
  </dgm:catLst>
  <dgm:styleLbl name="node0">
    <dgm:fillClrLst meth="repeat">
      <a:schemeClr val="accent3">
        <a:shade val="80000"/>
      </a:schemeClr>
    </dgm:fillClrLst>
    <dgm:linClrLst meth="repeat">
      <a:schemeClr val="lt1"/>
    </dgm:linClrLst>
    <dgm:effectClrLst/>
    <dgm:txLinClrLst/>
    <dgm:txFillClrLst/>
    <dgm:txEffectClrLst/>
  </dgm:styleLbl>
  <dgm:styleLbl name="node0NoLn">
    <dgm:fillClrLst meth="repeat">
      <a:schemeClr val="accent3">
        <a:shade val="80000"/>
      </a:schemeClr>
    </dgm:fillClrLst>
    <dgm:linClrLst meth="repeat">
      <a:schemeClr val="lt1">
        <a:alpha val="0"/>
      </a:schemeClr>
    </dgm:linClrLst>
    <dgm:effectClrLst/>
    <dgm:txLinClrLst/>
    <dgm:txFillClrLst/>
    <dgm:txEffectClrLst/>
  </dgm:styleLbl>
  <dgm:styleLbl name="node1">
    <dgm:fillClrLst>
      <a:schemeClr val="accent3">
        <a:shade val="80000"/>
      </a:schemeClr>
      <a:schemeClr val="accent3">
        <a:tint val="70000"/>
      </a:schemeClr>
    </dgm:fillClrLst>
    <dgm:linClrLst meth="repeat">
      <a:schemeClr val="lt1"/>
    </dgm:linClrLst>
    <dgm:effectClrLst/>
    <dgm:txLinClrLst/>
    <dgm:txFillClrLst/>
    <dgm:txEffectClrLst/>
  </dgm:styleLbl>
  <dgm:styleLbl name="node1NoLn">
    <dgm:fillClrLst>
      <a:schemeClr val="accent3">
        <a:shade val="80000"/>
      </a:schemeClr>
      <a:schemeClr val="accent3">
        <a:tint val="70000"/>
      </a:schemeClr>
    </dgm:fillClrLst>
    <dgm:linClrLst meth="repeat">
      <a:schemeClr val="lt1">
        <a:alpha val="0"/>
      </a:schemeClr>
    </dgm:linClrLst>
    <dgm:effectClrLst/>
    <dgm:txLinClrLst/>
    <dgm:txFillClrLst/>
    <dgm:txEffectClrLst/>
  </dgm:styleLbl>
  <dgm:styleLbl name="ltNode1NoLn">
    <dgm:fillClrLst>
      <a:schemeClr val="accent3">
        <a:tint val="75000"/>
      </a:schemeClr>
      <a:schemeClr val="accent3">
        <a:tint val="75000"/>
      </a:schemeClr>
    </dgm:fillClrLst>
    <dgm:linClrLst meth="repeat">
      <a:schemeClr val="lt1">
        <a:alpha val="0"/>
      </a:schemeClr>
    </dgm:linClrLst>
    <dgm:effectClrLst/>
    <dgm:txLinClrLst/>
    <dgm:txFillClrLst meth="repeat">
      <a:schemeClr val="dk1"/>
    </dgm:txFillClrLst>
    <dgm:txEffectClrLst/>
  </dgm:styleLbl>
  <dgm:styleLbl name="alignNode1">
    <dgm:fillClrLst>
      <a:schemeClr val="accent3">
        <a:shade val="80000"/>
      </a:schemeClr>
      <a:schemeClr val="accent3">
        <a:tint val="70000"/>
      </a:schemeClr>
    </dgm:fillClrLst>
    <dgm:linClrLst>
      <a:schemeClr val="accent3">
        <a:shade val="80000"/>
      </a:schemeClr>
      <a:schemeClr val="accent3">
        <a:tint val="70000"/>
      </a:schemeClr>
    </dgm:linClrLst>
    <dgm:effectClrLst/>
    <dgm:txLinClrLst/>
    <dgm:txFillClrLst/>
    <dgm:txEffectClrLst/>
  </dgm:styleLbl>
  <dgm:styleLbl name="lnNode1">
    <dgm:fillClrLst>
      <a:schemeClr val="accent3">
        <a:shade val="80000"/>
      </a:schemeClr>
      <a:schemeClr val="accent3">
        <a:tint val="7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tint val="70000"/>
        <a:alpha val="50000"/>
      </a:schemeClr>
    </dgm:fillClrLst>
    <dgm:linClrLst meth="repeat">
      <a:schemeClr val="lt1"/>
    </dgm:linClrLst>
    <dgm:effectClrLst/>
    <dgm:txLinClrLst/>
    <dgm:txFillClrLst/>
    <dgm:txEffectClrLst/>
  </dgm:styleLbl>
  <dgm:styleLbl name="node2">
    <dgm:fillClrLst>
      <a:schemeClr val="accent3">
        <a:tint val="99000"/>
      </a:schemeClr>
    </dgm:fillClrLst>
    <dgm:linClrLst meth="repeat">
      <a:schemeClr val="lt1"/>
    </dgm:linClrLst>
    <dgm:effectClrLst/>
    <dgm:txLinClrLst/>
    <dgm:txFillClrLst/>
    <dgm:txEffectClrLst/>
  </dgm:styleLbl>
  <dgm:styleLbl name="node2NoLn">
    <dgm:fillClrLst>
      <a:schemeClr val="accent3">
        <a:tint val="99000"/>
      </a:schemeClr>
    </dgm:fillClrLst>
    <dgm:linClrLst meth="repeat">
      <a:schemeClr val="lt1">
        <a:alpha val="0"/>
      </a:schemeClr>
    </dgm:linClrLst>
    <dgm:effectClrLst/>
    <dgm:txLinClrLst/>
    <dgm:txFillClrLst/>
    <dgm:txEffectClrLst/>
  </dgm:styleLbl>
  <dgm:styleLbl name="node3">
    <dgm:fillClrLst>
      <a:schemeClr val="accent3">
        <a:tint val="80000"/>
      </a:schemeClr>
    </dgm:fillClrLst>
    <dgm:linClrLst meth="repeat">
      <a:schemeClr val="lt1"/>
    </dgm:linClrLst>
    <dgm:effectClrLst/>
    <dgm:txLinClrLst/>
    <dgm:txFillClrLst/>
    <dgm:txEffectClrLst/>
  </dgm:styleLbl>
  <dgm:styleLbl name="node3NoLn">
    <dgm:fillClrLst>
      <a:schemeClr val="accent3">
        <a:tint val="80000"/>
      </a:schemeClr>
    </dgm:fillClrLst>
    <dgm:linClrLst meth="repeat">
      <a:schemeClr val="lt1">
        <a:alpha val="0"/>
      </a:schemeClr>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node4NoLn">
    <dgm:fillClrLst>
      <a:schemeClr val="accent3">
        <a:tint val="70000"/>
      </a:schemeClr>
    </dgm:fillClrLst>
    <dgm:linClrLst meth="repeat">
      <a:schemeClr val="lt1">
        <a:alpha val="0"/>
      </a:schemeClr>
    </dgm:linClrLst>
    <dgm:effectClrLst/>
    <dgm:txLinClrLst/>
    <dgm:txFillClrLst/>
    <dgm:txEffectClrLst/>
  </dgm:styleLbl>
  <dgm:styleLbl name="f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dgm:txEffectClrLst/>
  </dgm:styleLbl>
  <dgm:styleLbl name="f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b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sibTrans1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9000"/>
      </a:schemeClr>
    </dgm:fillClrLst>
    <dgm:linClrLst meth="repeat">
      <a:schemeClr val="lt1"/>
    </dgm:linClrLst>
    <dgm:effectClrLst/>
    <dgm:txLinClrLst/>
    <dgm:txFillClrLst/>
    <dgm:txEffectClrLst/>
  </dgm:styleLbl>
  <dgm:styleLbl name="asst3">
    <dgm:fillClrLst>
      <a:schemeClr val="accent3">
        <a:tint val="80000"/>
      </a:schemeClr>
    </dgm:fillClrLst>
    <dgm:linClrLst meth="repeat">
      <a:schemeClr val="lt1"/>
    </dgm:linClrLst>
    <dgm:effectClrLst/>
    <dgm:txLinClrLst/>
    <dgm:txFillClrLst/>
    <dgm:txEffectClrLst/>
  </dgm:styleLbl>
  <dgm:styleLbl name="asst4">
    <dgm:fillClrLst>
      <a:schemeClr val="accent3">
        <a:tint val="7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lt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9000"/>
      </a:schemeClr>
    </dgm:fillClrLst>
    <dgm:linClrLst meth="repeat">
      <a:schemeClr val="accent3">
        <a:tint val="99000"/>
      </a:schemeClr>
    </dgm:linClrLst>
    <dgm:effectClrLst/>
    <dgm:txLinClrLst/>
    <dgm:txFillClrLst meth="repeat">
      <a:schemeClr val="tx1"/>
    </dgm:txFillClrLst>
    <dgm:txEffectClrLst/>
  </dgm:styleLbl>
  <dgm:styleLbl name="parChTrans1D3">
    <dgm:fillClrLst meth="repeat">
      <a:schemeClr val="accent3">
        <a:tint val="80000"/>
      </a:schemeClr>
    </dgm:fillClrLst>
    <dgm:linClrLst meth="repeat">
      <a:schemeClr val="accent3">
        <a:tint val="80000"/>
      </a:schemeClr>
    </dgm:linClrLst>
    <dgm:effectClrLst/>
    <dgm:txLinClrLst/>
    <dgm:txFillClrLst meth="repeat">
      <a:schemeClr val="tx1"/>
    </dgm:txFillClrLst>
    <dgm:txEffectClrLst/>
  </dgm:styleLbl>
  <dgm:styleLbl name="parChTrans1D4">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revTxLt">
    <dgm:fillClrLst meth="repeat">
      <a:schemeClr val="lt1">
        <a:alpha val="0"/>
      </a:schemeClr>
    </dgm:fillClrLst>
    <dgm:linClrLst meth="repeat">
      <a:schemeClr val="dk1">
        <a:alpha val="0"/>
      </a:schemeClr>
    </dgm:linClrLst>
    <dgm:effectClrLst/>
    <dgm:txLinClrLst/>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0NoLn">
    <dgm:fillClrLst meth="repeat">
      <a:schemeClr val="accent1"/>
    </dgm:fillClrLst>
    <dgm:linClrLst meth="repeat">
      <a:schemeClr val="lt1">
        <a:alpha val="0"/>
      </a:schemeClr>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node1NoLn">
    <dgm:fillClrLst>
      <a:schemeClr val="accent2"/>
      <a:schemeClr val="accent3"/>
    </dgm:fillClrLst>
    <dgm:linClrLst meth="repeat">
      <a:schemeClr val="lt1">
        <a:alpha val="0"/>
      </a:schemeClr>
    </dgm:linClrLst>
    <dgm:effectClrLst/>
    <dgm:txLinClrLst/>
    <dgm:txFillClrLst/>
    <dgm:txEffectClrLst/>
  </dgm:styleLbl>
  <dgm:styleLbl name="ltNode1NoLn">
    <dgm:fillClrLst>
      <a:schemeClr val="accent2">
        <a:tint val="75000"/>
      </a:schemeClr>
      <a:schemeClr val="accent3">
        <a:tint val="75000"/>
      </a:schemeClr>
    </dgm:fillClrLst>
    <dgm:linClrLst meth="repeat">
      <a:schemeClr val="lt1">
        <a:alpha val="0"/>
      </a:schemeClr>
    </dgm:linClrLst>
    <dgm:effectClrLst/>
    <dgm:txLinClrLst/>
    <dgm:txFillClrLst meth="repeat">
      <a:schemeClr val="dk1"/>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2NoLn">
    <dgm:fillClrLst>
      <a:schemeClr val="accent3"/>
    </dgm:fillClrLst>
    <dgm:linClrLst meth="repeat">
      <a:schemeClr val="lt1">
        <a:alpha val="0"/>
      </a:schemeClr>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3NoLn">
    <dgm:fillClrLst>
      <a:schemeClr val="accent4"/>
    </dgm:fillClrLst>
    <dgm:linClrLst meth="repeat">
      <a:schemeClr val="lt1">
        <a:alpha val="0"/>
      </a:schemeClr>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node4NoLn">
    <dgm:fillClrLst>
      <a:schemeClr val="accent5"/>
    </dgm:fillClrLst>
    <dgm:linClrLst meth="repeat">
      <a:schemeClr val="lt1">
        <a:alpha val="0"/>
      </a:schemeClr>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revTxLt">
    <dgm:fillClrLst meth="repeat">
      <a:schemeClr val="lt1">
        <a:alpha val="0"/>
      </a:schemeClr>
    </dgm:fillClrLst>
    <dgm:linClrLst meth="repeat">
      <a:schemeClr val="dk1">
        <a:alpha val="0"/>
      </a:schemeClr>
    </dgm:linClrLst>
    <dgm:effectClrLst/>
    <dgm:txLinClrLst/>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0NoLn">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NoLn">
    <dgm:fillClrLst meth="repeat">
      <a:schemeClr val="lt1"/>
    </dgm:fillClrLst>
    <dgm:linClrLst meth="repeat">
      <a:schemeClr val="dk2">
        <a:shade val="80000"/>
      </a:schemeClr>
    </dgm:linClrLst>
    <dgm:effectClrLst/>
    <dgm:txLinClrLst/>
    <dgm:txFillClrLst meth="repeat">
      <a:schemeClr val="dk2"/>
    </dgm:txFillClrLst>
    <dgm:txEffectClrLst/>
  </dgm:styleLbl>
  <dgm:styleLbl name="ltNode1NoLn">
    <dgm:fillClrLst meth="repeat">
      <a:schemeClr val="lt1">
        <a:tint val="75000"/>
      </a:schemeClr>
    </dgm:fillClrLst>
    <dgm:linClrLst meth="repeat">
      <a:schemeClr val="dk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2NoLn">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NoLn">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NoLn">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styleLbl name="revTxLt">
    <dgm:fillClrLst meth="repeat">
      <a:schemeClr val="lt1">
        <a:alpha val="0"/>
      </a:schemeClr>
    </dgm:fillClrLst>
    <dgm:linClrLst meth="repeat">
      <a:schemeClr val="dk2">
        <a:alpha val="0"/>
      </a:schemeClr>
    </dgm:linClrLst>
    <dgm:effectClrLst/>
    <dgm:txLinClrLst/>
    <dgm:txFillClrLst meth="repeat">
      <a:schemeClr val="dk2"/>
    </dgm:txFillClrLst>
    <dgm:txEffectClrLst/>
  </dgm:styleLbl>
</dgm:colorsDef>
</file>

<file path=ppt/diagrams/data1.xml><?xml version="1.0" encoding="utf-8"?>
<dgm:dataModel xmlns:dgm="http://schemas.openxmlformats.org/drawingml/2006/diagram" xmlns:a="http://schemas.openxmlformats.org/drawingml/2006/main">
  <dgm:ptLst>
    <dgm:pt modelId="{8A74ADDF-83AE-44B9-A477-232A30385CE0}"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GB"/>
        </a:p>
      </dgm:t>
    </dgm:pt>
    <dgm:pt modelId="{CD850527-2125-4E2C-9B85-D3CD716BA3DD}">
      <dgm:prSet/>
      <dgm:spPr/>
      <dgm:t>
        <a:bodyPr/>
        <a:lstStyle/>
        <a:p>
          <a:r>
            <a:rPr lang="en-GB"/>
            <a:t>Explain the purpose of a literature review within an Independent Project.</a:t>
          </a:r>
        </a:p>
      </dgm:t>
    </dgm:pt>
    <dgm:pt modelId="{BC9C16F9-9791-4030-9FB4-00017F20ED7F}" type="parTrans" cxnId="{12B99220-74F1-4051-98D7-1BE177BE3CA3}">
      <dgm:prSet/>
      <dgm:spPr/>
      <dgm:t>
        <a:bodyPr/>
        <a:lstStyle/>
        <a:p>
          <a:endParaRPr lang="en-GB"/>
        </a:p>
      </dgm:t>
    </dgm:pt>
    <dgm:pt modelId="{DBD4E67F-B983-4CEE-9264-F6D3661B01F1}" type="sibTrans" cxnId="{12B99220-74F1-4051-98D7-1BE177BE3CA3}">
      <dgm:prSet/>
      <dgm:spPr/>
      <dgm:t>
        <a:bodyPr/>
        <a:lstStyle/>
        <a:p>
          <a:endParaRPr lang="en-GB"/>
        </a:p>
      </dgm:t>
    </dgm:pt>
    <dgm:pt modelId="{717D91CE-9923-4C0F-B100-1A81A0F026CD}">
      <dgm:prSet/>
      <dgm:spPr/>
      <dgm:t>
        <a:bodyPr/>
        <a:lstStyle/>
        <a:p>
          <a:r>
            <a:rPr lang="en-GB"/>
            <a:t>Distinguish between description, critical analysis and synthesis.</a:t>
          </a:r>
        </a:p>
      </dgm:t>
    </dgm:pt>
    <dgm:pt modelId="{06941F8D-177A-406F-80A2-3FC7B5321471}" type="parTrans" cxnId="{5C365F58-6983-47FD-8E4A-5786D1D36A4A}">
      <dgm:prSet/>
      <dgm:spPr/>
      <dgm:t>
        <a:bodyPr/>
        <a:lstStyle/>
        <a:p>
          <a:endParaRPr lang="en-GB"/>
        </a:p>
      </dgm:t>
    </dgm:pt>
    <dgm:pt modelId="{D19D90D5-F436-4962-A48B-24B0486DC71D}" type="sibTrans" cxnId="{5C365F58-6983-47FD-8E4A-5786D1D36A4A}">
      <dgm:prSet/>
      <dgm:spPr/>
      <dgm:t>
        <a:bodyPr/>
        <a:lstStyle/>
        <a:p>
          <a:endParaRPr lang="en-GB"/>
        </a:p>
      </dgm:t>
    </dgm:pt>
    <dgm:pt modelId="{B67A5E48-0A0D-4FC8-B276-ECA69F74C8D1}">
      <dgm:prSet/>
      <dgm:spPr/>
      <dgm:t>
        <a:bodyPr/>
        <a:lstStyle/>
        <a:p>
          <a:r>
            <a:rPr lang="en-GB"/>
            <a:t>Understand how literature reviews differ for empirical and non-empirical/practice-based projects.</a:t>
          </a:r>
        </a:p>
      </dgm:t>
    </dgm:pt>
    <dgm:pt modelId="{B1725948-39F7-4011-8887-E026318E2AB5}" type="parTrans" cxnId="{33179A19-BF06-484C-9980-D1D3505C76F3}">
      <dgm:prSet/>
      <dgm:spPr/>
      <dgm:t>
        <a:bodyPr/>
        <a:lstStyle/>
        <a:p>
          <a:endParaRPr lang="en-GB"/>
        </a:p>
      </dgm:t>
    </dgm:pt>
    <dgm:pt modelId="{51B014FC-BF88-4929-BF47-2D3EA2E1B0E6}" type="sibTrans" cxnId="{33179A19-BF06-484C-9980-D1D3505C76F3}">
      <dgm:prSet/>
      <dgm:spPr/>
      <dgm:t>
        <a:bodyPr/>
        <a:lstStyle/>
        <a:p>
          <a:endParaRPr lang="en-GB"/>
        </a:p>
      </dgm:t>
    </dgm:pt>
    <dgm:pt modelId="{30440B72-F0EE-4761-8651-503C596C6B52}">
      <dgm:prSet/>
      <dgm:spPr/>
      <dgm:t>
        <a:bodyPr/>
        <a:lstStyle/>
        <a:p>
          <a:r>
            <a:rPr lang="en-GB"/>
            <a:t>Identify and articulate a gap, problem, need or unanswered question.</a:t>
          </a:r>
        </a:p>
      </dgm:t>
    </dgm:pt>
    <dgm:pt modelId="{643B02A0-9E9E-47F2-9B54-D988E2764CD2}" type="parTrans" cxnId="{51297A89-6757-4D41-A73C-BAA7E03CB3ED}">
      <dgm:prSet/>
      <dgm:spPr/>
      <dgm:t>
        <a:bodyPr/>
        <a:lstStyle/>
        <a:p>
          <a:endParaRPr lang="en-GB"/>
        </a:p>
      </dgm:t>
    </dgm:pt>
    <dgm:pt modelId="{DC0B02DB-853C-4D0B-A875-CF5997A46DF4}" type="sibTrans" cxnId="{51297A89-6757-4D41-A73C-BAA7E03CB3ED}">
      <dgm:prSet/>
      <dgm:spPr/>
      <dgm:t>
        <a:bodyPr/>
        <a:lstStyle/>
        <a:p>
          <a:endParaRPr lang="en-GB"/>
        </a:p>
      </dgm:t>
    </dgm:pt>
    <dgm:pt modelId="{5CB89CC2-9F15-4A4C-8D25-5317E9D8C721}">
      <dgm:prSet/>
      <dgm:spPr/>
      <dgm:t>
        <a:bodyPr/>
        <a:lstStyle/>
        <a:p>
          <a:r>
            <a:rPr lang="en-GB"/>
            <a:t>Develop a review that provides a clear rationale for your project.</a:t>
          </a:r>
        </a:p>
      </dgm:t>
    </dgm:pt>
    <dgm:pt modelId="{16D9D544-E436-464A-8ED5-2BA77CA39DF6}" type="parTrans" cxnId="{F49D1B92-6FF9-4AFD-ACCD-B6BA6C8F3178}">
      <dgm:prSet/>
      <dgm:spPr/>
      <dgm:t>
        <a:bodyPr/>
        <a:lstStyle/>
        <a:p>
          <a:endParaRPr lang="en-GB"/>
        </a:p>
      </dgm:t>
    </dgm:pt>
    <dgm:pt modelId="{82F12B4E-5187-4C8D-BDC8-FE26CA388F3C}" type="sibTrans" cxnId="{F49D1B92-6FF9-4AFD-ACCD-B6BA6C8F3178}">
      <dgm:prSet/>
      <dgm:spPr/>
      <dgm:t>
        <a:bodyPr/>
        <a:lstStyle/>
        <a:p>
          <a:endParaRPr lang="en-GB"/>
        </a:p>
      </dgm:t>
    </dgm:pt>
    <dgm:pt modelId="{4E87D6AD-318B-4857-B68A-B120F0BB58CA}">
      <dgm:prSet/>
      <dgm:spPr/>
      <dgm:t>
        <a:bodyPr/>
        <a:lstStyle/>
        <a:p>
          <a:r>
            <a:rPr lang="en-GB"/>
            <a:t>Understand how the review should lead towards your research question(s), objectives, methodology or practical output.</a:t>
          </a:r>
        </a:p>
      </dgm:t>
    </dgm:pt>
    <dgm:pt modelId="{FBF2DC71-5484-40A2-A475-DB7F4CB1FBA3}" type="parTrans" cxnId="{BE9EAFB6-2062-4D2A-AC96-3128242F1DBF}">
      <dgm:prSet/>
      <dgm:spPr/>
      <dgm:t>
        <a:bodyPr/>
        <a:lstStyle/>
        <a:p>
          <a:endParaRPr lang="en-GB"/>
        </a:p>
      </dgm:t>
    </dgm:pt>
    <dgm:pt modelId="{B08FDF47-B528-4C2A-8E78-73888F771373}" type="sibTrans" cxnId="{BE9EAFB6-2062-4D2A-AC96-3128242F1DBF}">
      <dgm:prSet/>
      <dgm:spPr/>
      <dgm:t>
        <a:bodyPr/>
        <a:lstStyle/>
        <a:p>
          <a:endParaRPr lang="en-GB"/>
        </a:p>
      </dgm:t>
    </dgm:pt>
    <dgm:pt modelId="{AFC36C57-C53B-4770-98F1-CC914B442E27}" type="pres">
      <dgm:prSet presAssocID="{8A74ADDF-83AE-44B9-A477-232A30385CE0}" presName="vert0" presStyleCnt="0">
        <dgm:presLayoutVars>
          <dgm:dir/>
          <dgm:animOne val="branch"/>
          <dgm:animLvl val="lvl"/>
        </dgm:presLayoutVars>
      </dgm:prSet>
      <dgm:spPr/>
    </dgm:pt>
    <dgm:pt modelId="{EAD1BA78-9092-44F0-B327-EEEE3A16874A}" type="pres">
      <dgm:prSet presAssocID="{CD850527-2125-4E2C-9B85-D3CD716BA3DD}" presName="thickLine" presStyleLbl="alignNode1" presStyleIdx="0" presStyleCnt="6"/>
      <dgm:spPr/>
    </dgm:pt>
    <dgm:pt modelId="{BF62D79F-AA9B-4BDA-B750-6DAF59F63AFD}" type="pres">
      <dgm:prSet presAssocID="{CD850527-2125-4E2C-9B85-D3CD716BA3DD}" presName="horz1" presStyleCnt="0"/>
      <dgm:spPr/>
    </dgm:pt>
    <dgm:pt modelId="{86FAEBE6-14BD-4F7C-8BCA-C4E451B4E790}" type="pres">
      <dgm:prSet presAssocID="{CD850527-2125-4E2C-9B85-D3CD716BA3DD}" presName="tx1" presStyleLbl="revTx" presStyleIdx="0" presStyleCnt="6"/>
      <dgm:spPr/>
    </dgm:pt>
    <dgm:pt modelId="{80E9D425-9F13-40AD-8968-E20B1750BD8F}" type="pres">
      <dgm:prSet presAssocID="{CD850527-2125-4E2C-9B85-D3CD716BA3DD}" presName="vert1" presStyleCnt="0"/>
      <dgm:spPr/>
    </dgm:pt>
    <dgm:pt modelId="{E6658548-7B74-4C5A-8EAD-1F6A5839298A}" type="pres">
      <dgm:prSet presAssocID="{717D91CE-9923-4C0F-B100-1A81A0F026CD}" presName="thickLine" presStyleLbl="alignNode1" presStyleIdx="1" presStyleCnt="6"/>
      <dgm:spPr/>
    </dgm:pt>
    <dgm:pt modelId="{DBFB6F23-767E-4335-A073-1DD04629EEB6}" type="pres">
      <dgm:prSet presAssocID="{717D91CE-9923-4C0F-B100-1A81A0F026CD}" presName="horz1" presStyleCnt="0"/>
      <dgm:spPr/>
    </dgm:pt>
    <dgm:pt modelId="{D1816ADE-8903-4827-B12B-238463553F8D}" type="pres">
      <dgm:prSet presAssocID="{717D91CE-9923-4C0F-B100-1A81A0F026CD}" presName="tx1" presStyleLbl="revTx" presStyleIdx="1" presStyleCnt="6"/>
      <dgm:spPr/>
    </dgm:pt>
    <dgm:pt modelId="{E63E0D40-401A-450C-A57A-27B09AB1F9CC}" type="pres">
      <dgm:prSet presAssocID="{717D91CE-9923-4C0F-B100-1A81A0F026CD}" presName="vert1" presStyleCnt="0"/>
      <dgm:spPr/>
    </dgm:pt>
    <dgm:pt modelId="{806E9E0A-D242-4D94-8D91-4D179ED5EBF0}" type="pres">
      <dgm:prSet presAssocID="{B67A5E48-0A0D-4FC8-B276-ECA69F74C8D1}" presName="thickLine" presStyleLbl="alignNode1" presStyleIdx="2" presStyleCnt="6"/>
      <dgm:spPr/>
    </dgm:pt>
    <dgm:pt modelId="{E7627F7C-1C8F-4615-8BE9-4F00C4528657}" type="pres">
      <dgm:prSet presAssocID="{B67A5E48-0A0D-4FC8-B276-ECA69F74C8D1}" presName="horz1" presStyleCnt="0"/>
      <dgm:spPr/>
    </dgm:pt>
    <dgm:pt modelId="{D2232804-3689-4BB0-A0CA-A059A1FFC25F}" type="pres">
      <dgm:prSet presAssocID="{B67A5E48-0A0D-4FC8-B276-ECA69F74C8D1}" presName="tx1" presStyleLbl="revTx" presStyleIdx="2" presStyleCnt="6"/>
      <dgm:spPr/>
    </dgm:pt>
    <dgm:pt modelId="{ED387E95-F65D-44EB-B6AE-DF5AAECB1744}" type="pres">
      <dgm:prSet presAssocID="{B67A5E48-0A0D-4FC8-B276-ECA69F74C8D1}" presName="vert1" presStyleCnt="0"/>
      <dgm:spPr/>
    </dgm:pt>
    <dgm:pt modelId="{5AA4E225-265D-48CE-911C-602C53210157}" type="pres">
      <dgm:prSet presAssocID="{30440B72-F0EE-4761-8651-503C596C6B52}" presName="thickLine" presStyleLbl="alignNode1" presStyleIdx="3" presStyleCnt="6"/>
      <dgm:spPr/>
    </dgm:pt>
    <dgm:pt modelId="{0224E18E-9E04-4AA0-BC2C-74010D57A53A}" type="pres">
      <dgm:prSet presAssocID="{30440B72-F0EE-4761-8651-503C596C6B52}" presName="horz1" presStyleCnt="0"/>
      <dgm:spPr/>
    </dgm:pt>
    <dgm:pt modelId="{071516DC-C7F0-40D5-8985-D2EADFB24785}" type="pres">
      <dgm:prSet presAssocID="{30440B72-F0EE-4761-8651-503C596C6B52}" presName="tx1" presStyleLbl="revTx" presStyleIdx="3" presStyleCnt="6"/>
      <dgm:spPr/>
    </dgm:pt>
    <dgm:pt modelId="{AA0B8C02-07AC-4C5B-A204-C750914E91F4}" type="pres">
      <dgm:prSet presAssocID="{30440B72-F0EE-4761-8651-503C596C6B52}" presName="vert1" presStyleCnt="0"/>
      <dgm:spPr/>
    </dgm:pt>
    <dgm:pt modelId="{24C3E738-67F4-4A7B-8844-C5E90516B915}" type="pres">
      <dgm:prSet presAssocID="{5CB89CC2-9F15-4A4C-8D25-5317E9D8C721}" presName="thickLine" presStyleLbl="alignNode1" presStyleIdx="4" presStyleCnt="6"/>
      <dgm:spPr/>
    </dgm:pt>
    <dgm:pt modelId="{07E386F5-918B-4515-B78E-6E9EBAEB0066}" type="pres">
      <dgm:prSet presAssocID="{5CB89CC2-9F15-4A4C-8D25-5317E9D8C721}" presName="horz1" presStyleCnt="0"/>
      <dgm:spPr/>
    </dgm:pt>
    <dgm:pt modelId="{A7C95479-0FF4-4DA3-8C62-98781EE0FBFB}" type="pres">
      <dgm:prSet presAssocID="{5CB89CC2-9F15-4A4C-8D25-5317E9D8C721}" presName="tx1" presStyleLbl="revTx" presStyleIdx="4" presStyleCnt="6"/>
      <dgm:spPr/>
    </dgm:pt>
    <dgm:pt modelId="{F69EC260-B27F-434F-8697-EB10FC2D615C}" type="pres">
      <dgm:prSet presAssocID="{5CB89CC2-9F15-4A4C-8D25-5317E9D8C721}" presName="vert1" presStyleCnt="0"/>
      <dgm:spPr/>
    </dgm:pt>
    <dgm:pt modelId="{4B448519-C5A7-43D5-91FA-8D97BBB98278}" type="pres">
      <dgm:prSet presAssocID="{4E87D6AD-318B-4857-B68A-B120F0BB58CA}" presName="thickLine" presStyleLbl="alignNode1" presStyleIdx="5" presStyleCnt="6"/>
      <dgm:spPr/>
    </dgm:pt>
    <dgm:pt modelId="{8B417C61-2EEA-43CD-88AA-4D5288642AFD}" type="pres">
      <dgm:prSet presAssocID="{4E87D6AD-318B-4857-B68A-B120F0BB58CA}" presName="horz1" presStyleCnt="0"/>
      <dgm:spPr/>
    </dgm:pt>
    <dgm:pt modelId="{425627A7-E2D6-438E-B1DC-1ACAC7ED43EC}" type="pres">
      <dgm:prSet presAssocID="{4E87D6AD-318B-4857-B68A-B120F0BB58CA}" presName="tx1" presStyleLbl="revTx" presStyleIdx="5" presStyleCnt="6"/>
      <dgm:spPr/>
    </dgm:pt>
    <dgm:pt modelId="{28CD2309-2523-40E3-A3E5-A38D50030803}" type="pres">
      <dgm:prSet presAssocID="{4E87D6AD-318B-4857-B68A-B120F0BB58CA}" presName="vert1" presStyleCnt="0"/>
      <dgm:spPr/>
    </dgm:pt>
  </dgm:ptLst>
  <dgm:cxnLst>
    <dgm:cxn modelId="{1EC06501-E818-4D3A-9215-4DA419B5CC3E}" type="presOf" srcId="{5CB89CC2-9F15-4A4C-8D25-5317E9D8C721}" destId="{A7C95479-0FF4-4DA3-8C62-98781EE0FBFB}" srcOrd="0" destOrd="0" presId="urn:microsoft.com/office/officeart/2008/layout/LinedList"/>
    <dgm:cxn modelId="{F1D4660D-F449-40B3-8449-874764BB37D4}" type="presOf" srcId="{CD850527-2125-4E2C-9B85-D3CD716BA3DD}" destId="{86FAEBE6-14BD-4F7C-8BCA-C4E451B4E790}" srcOrd="0" destOrd="0" presId="urn:microsoft.com/office/officeart/2008/layout/LinedList"/>
    <dgm:cxn modelId="{33179A19-BF06-484C-9980-D1D3505C76F3}" srcId="{8A74ADDF-83AE-44B9-A477-232A30385CE0}" destId="{B67A5E48-0A0D-4FC8-B276-ECA69F74C8D1}" srcOrd="2" destOrd="0" parTransId="{B1725948-39F7-4011-8887-E026318E2AB5}" sibTransId="{51B014FC-BF88-4929-BF47-2D3EA2E1B0E6}"/>
    <dgm:cxn modelId="{12B99220-74F1-4051-98D7-1BE177BE3CA3}" srcId="{8A74ADDF-83AE-44B9-A477-232A30385CE0}" destId="{CD850527-2125-4E2C-9B85-D3CD716BA3DD}" srcOrd="0" destOrd="0" parTransId="{BC9C16F9-9791-4030-9FB4-00017F20ED7F}" sibTransId="{DBD4E67F-B983-4CEE-9264-F6D3661B01F1}"/>
    <dgm:cxn modelId="{C6B2962E-A9FF-451C-B515-21261468FC59}" type="presOf" srcId="{8A74ADDF-83AE-44B9-A477-232A30385CE0}" destId="{AFC36C57-C53B-4770-98F1-CC914B442E27}" srcOrd="0" destOrd="0" presId="urn:microsoft.com/office/officeart/2008/layout/LinedList"/>
    <dgm:cxn modelId="{024D295D-55FD-4207-B6CB-BE92E16BFFF5}" type="presOf" srcId="{4E87D6AD-318B-4857-B68A-B120F0BB58CA}" destId="{425627A7-E2D6-438E-B1DC-1ACAC7ED43EC}" srcOrd="0" destOrd="0" presId="urn:microsoft.com/office/officeart/2008/layout/LinedList"/>
    <dgm:cxn modelId="{5C365F58-6983-47FD-8E4A-5786D1D36A4A}" srcId="{8A74ADDF-83AE-44B9-A477-232A30385CE0}" destId="{717D91CE-9923-4C0F-B100-1A81A0F026CD}" srcOrd="1" destOrd="0" parTransId="{06941F8D-177A-406F-80A2-3FC7B5321471}" sibTransId="{D19D90D5-F436-4962-A48B-24B0486DC71D}"/>
    <dgm:cxn modelId="{51297A89-6757-4D41-A73C-BAA7E03CB3ED}" srcId="{8A74ADDF-83AE-44B9-A477-232A30385CE0}" destId="{30440B72-F0EE-4761-8651-503C596C6B52}" srcOrd="3" destOrd="0" parTransId="{643B02A0-9E9E-47F2-9B54-D988E2764CD2}" sibTransId="{DC0B02DB-853C-4D0B-A875-CF5997A46DF4}"/>
    <dgm:cxn modelId="{C89E5B90-F04F-4C8E-92B0-55335BC6C4E9}" type="presOf" srcId="{B67A5E48-0A0D-4FC8-B276-ECA69F74C8D1}" destId="{D2232804-3689-4BB0-A0CA-A059A1FFC25F}" srcOrd="0" destOrd="0" presId="urn:microsoft.com/office/officeart/2008/layout/LinedList"/>
    <dgm:cxn modelId="{F49D1B92-6FF9-4AFD-ACCD-B6BA6C8F3178}" srcId="{8A74ADDF-83AE-44B9-A477-232A30385CE0}" destId="{5CB89CC2-9F15-4A4C-8D25-5317E9D8C721}" srcOrd="4" destOrd="0" parTransId="{16D9D544-E436-464A-8ED5-2BA77CA39DF6}" sibTransId="{82F12B4E-5187-4C8D-BDC8-FE26CA388F3C}"/>
    <dgm:cxn modelId="{BE9EAFB6-2062-4D2A-AC96-3128242F1DBF}" srcId="{8A74ADDF-83AE-44B9-A477-232A30385CE0}" destId="{4E87D6AD-318B-4857-B68A-B120F0BB58CA}" srcOrd="5" destOrd="0" parTransId="{FBF2DC71-5484-40A2-A475-DB7F4CB1FBA3}" sibTransId="{B08FDF47-B528-4C2A-8E78-73888F771373}"/>
    <dgm:cxn modelId="{0416C3D5-AC49-42E8-B36B-9EED4CEE8D75}" type="presOf" srcId="{717D91CE-9923-4C0F-B100-1A81A0F026CD}" destId="{D1816ADE-8903-4827-B12B-238463553F8D}" srcOrd="0" destOrd="0" presId="urn:microsoft.com/office/officeart/2008/layout/LinedList"/>
    <dgm:cxn modelId="{9F2057EA-1688-498D-8B88-FEB9F11EACA4}" type="presOf" srcId="{30440B72-F0EE-4761-8651-503C596C6B52}" destId="{071516DC-C7F0-40D5-8985-D2EADFB24785}" srcOrd="0" destOrd="0" presId="urn:microsoft.com/office/officeart/2008/layout/LinedList"/>
    <dgm:cxn modelId="{258E9175-CC56-45F3-A891-A6168CBBD640}" type="presParOf" srcId="{AFC36C57-C53B-4770-98F1-CC914B442E27}" destId="{EAD1BA78-9092-44F0-B327-EEEE3A16874A}" srcOrd="0" destOrd="0" presId="urn:microsoft.com/office/officeart/2008/layout/LinedList"/>
    <dgm:cxn modelId="{AA414F52-DB27-4191-94F3-EB6CAD35EDFE}" type="presParOf" srcId="{AFC36C57-C53B-4770-98F1-CC914B442E27}" destId="{BF62D79F-AA9B-4BDA-B750-6DAF59F63AFD}" srcOrd="1" destOrd="0" presId="urn:microsoft.com/office/officeart/2008/layout/LinedList"/>
    <dgm:cxn modelId="{9A1EB02D-DB27-4B79-A92F-E0E4B75BBA1F}" type="presParOf" srcId="{BF62D79F-AA9B-4BDA-B750-6DAF59F63AFD}" destId="{86FAEBE6-14BD-4F7C-8BCA-C4E451B4E790}" srcOrd="0" destOrd="0" presId="urn:microsoft.com/office/officeart/2008/layout/LinedList"/>
    <dgm:cxn modelId="{F57E26C5-D463-436C-9AF0-998FDB0FA918}" type="presParOf" srcId="{BF62D79F-AA9B-4BDA-B750-6DAF59F63AFD}" destId="{80E9D425-9F13-40AD-8968-E20B1750BD8F}" srcOrd="1" destOrd="0" presId="urn:microsoft.com/office/officeart/2008/layout/LinedList"/>
    <dgm:cxn modelId="{CA1F98D8-EA13-4760-904B-8E44B9ADE715}" type="presParOf" srcId="{AFC36C57-C53B-4770-98F1-CC914B442E27}" destId="{E6658548-7B74-4C5A-8EAD-1F6A5839298A}" srcOrd="2" destOrd="0" presId="urn:microsoft.com/office/officeart/2008/layout/LinedList"/>
    <dgm:cxn modelId="{03F690FB-0AA5-48A2-B13C-4DE89B4B4522}" type="presParOf" srcId="{AFC36C57-C53B-4770-98F1-CC914B442E27}" destId="{DBFB6F23-767E-4335-A073-1DD04629EEB6}" srcOrd="3" destOrd="0" presId="urn:microsoft.com/office/officeart/2008/layout/LinedList"/>
    <dgm:cxn modelId="{26ECB81B-EE22-4E4F-A5A3-0601C967852B}" type="presParOf" srcId="{DBFB6F23-767E-4335-A073-1DD04629EEB6}" destId="{D1816ADE-8903-4827-B12B-238463553F8D}" srcOrd="0" destOrd="0" presId="urn:microsoft.com/office/officeart/2008/layout/LinedList"/>
    <dgm:cxn modelId="{5DBF5B23-51DC-4A59-8003-75DEB4304F63}" type="presParOf" srcId="{DBFB6F23-767E-4335-A073-1DD04629EEB6}" destId="{E63E0D40-401A-450C-A57A-27B09AB1F9CC}" srcOrd="1" destOrd="0" presId="urn:microsoft.com/office/officeart/2008/layout/LinedList"/>
    <dgm:cxn modelId="{1B4DB86B-E9FE-4B77-B1D6-54C90E94EEF7}" type="presParOf" srcId="{AFC36C57-C53B-4770-98F1-CC914B442E27}" destId="{806E9E0A-D242-4D94-8D91-4D179ED5EBF0}" srcOrd="4" destOrd="0" presId="urn:microsoft.com/office/officeart/2008/layout/LinedList"/>
    <dgm:cxn modelId="{DA05E85C-64B9-4E72-B54B-5AAE12A377DA}" type="presParOf" srcId="{AFC36C57-C53B-4770-98F1-CC914B442E27}" destId="{E7627F7C-1C8F-4615-8BE9-4F00C4528657}" srcOrd="5" destOrd="0" presId="urn:microsoft.com/office/officeart/2008/layout/LinedList"/>
    <dgm:cxn modelId="{3A89C326-27BE-47C8-AF4F-8FD3CFBB2797}" type="presParOf" srcId="{E7627F7C-1C8F-4615-8BE9-4F00C4528657}" destId="{D2232804-3689-4BB0-A0CA-A059A1FFC25F}" srcOrd="0" destOrd="0" presId="urn:microsoft.com/office/officeart/2008/layout/LinedList"/>
    <dgm:cxn modelId="{B07C9AFB-5A22-477C-B5F2-A7675800E8A5}" type="presParOf" srcId="{E7627F7C-1C8F-4615-8BE9-4F00C4528657}" destId="{ED387E95-F65D-44EB-B6AE-DF5AAECB1744}" srcOrd="1" destOrd="0" presId="urn:microsoft.com/office/officeart/2008/layout/LinedList"/>
    <dgm:cxn modelId="{7572DA8E-1D0F-4974-8129-36081A906AA1}" type="presParOf" srcId="{AFC36C57-C53B-4770-98F1-CC914B442E27}" destId="{5AA4E225-265D-48CE-911C-602C53210157}" srcOrd="6" destOrd="0" presId="urn:microsoft.com/office/officeart/2008/layout/LinedList"/>
    <dgm:cxn modelId="{02600B66-2F39-4C42-B8B0-3AE67B470A73}" type="presParOf" srcId="{AFC36C57-C53B-4770-98F1-CC914B442E27}" destId="{0224E18E-9E04-4AA0-BC2C-74010D57A53A}" srcOrd="7" destOrd="0" presId="urn:microsoft.com/office/officeart/2008/layout/LinedList"/>
    <dgm:cxn modelId="{AD315F98-5D98-4935-A963-6FC2D533E5F8}" type="presParOf" srcId="{0224E18E-9E04-4AA0-BC2C-74010D57A53A}" destId="{071516DC-C7F0-40D5-8985-D2EADFB24785}" srcOrd="0" destOrd="0" presId="urn:microsoft.com/office/officeart/2008/layout/LinedList"/>
    <dgm:cxn modelId="{81ED07A7-EB93-47EF-A28B-97DD25092959}" type="presParOf" srcId="{0224E18E-9E04-4AA0-BC2C-74010D57A53A}" destId="{AA0B8C02-07AC-4C5B-A204-C750914E91F4}" srcOrd="1" destOrd="0" presId="urn:microsoft.com/office/officeart/2008/layout/LinedList"/>
    <dgm:cxn modelId="{4FEDFDEE-B498-441C-89BF-714ADA46998B}" type="presParOf" srcId="{AFC36C57-C53B-4770-98F1-CC914B442E27}" destId="{24C3E738-67F4-4A7B-8844-C5E90516B915}" srcOrd="8" destOrd="0" presId="urn:microsoft.com/office/officeart/2008/layout/LinedList"/>
    <dgm:cxn modelId="{2810EA7D-CA30-447A-96F5-993335739E69}" type="presParOf" srcId="{AFC36C57-C53B-4770-98F1-CC914B442E27}" destId="{07E386F5-918B-4515-B78E-6E9EBAEB0066}" srcOrd="9" destOrd="0" presId="urn:microsoft.com/office/officeart/2008/layout/LinedList"/>
    <dgm:cxn modelId="{F0F17F7B-760A-41FD-A872-D7FF716E559D}" type="presParOf" srcId="{07E386F5-918B-4515-B78E-6E9EBAEB0066}" destId="{A7C95479-0FF4-4DA3-8C62-98781EE0FBFB}" srcOrd="0" destOrd="0" presId="urn:microsoft.com/office/officeart/2008/layout/LinedList"/>
    <dgm:cxn modelId="{D30B66F6-6369-444A-8812-7255C18008E8}" type="presParOf" srcId="{07E386F5-918B-4515-B78E-6E9EBAEB0066}" destId="{F69EC260-B27F-434F-8697-EB10FC2D615C}" srcOrd="1" destOrd="0" presId="urn:microsoft.com/office/officeart/2008/layout/LinedList"/>
    <dgm:cxn modelId="{219015B3-B0A5-4967-88DC-4B2D92E56BF3}" type="presParOf" srcId="{AFC36C57-C53B-4770-98F1-CC914B442E27}" destId="{4B448519-C5A7-43D5-91FA-8D97BBB98278}" srcOrd="10" destOrd="0" presId="urn:microsoft.com/office/officeart/2008/layout/LinedList"/>
    <dgm:cxn modelId="{DF473A94-2A2A-43B7-B4CE-34D777302A86}" type="presParOf" srcId="{AFC36C57-C53B-4770-98F1-CC914B442E27}" destId="{8B417C61-2EEA-43CD-88AA-4D5288642AFD}" srcOrd="11" destOrd="0" presId="urn:microsoft.com/office/officeart/2008/layout/LinedList"/>
    <dgm:cxn modelId="{0300943C-AA67-4292-B8F5-1F0CDFD3FDE4}" type="presParOf" srcId="{8B417C61-2EEA-43CD-88AA-4D5288642AFD}" destId="{425627A7-E2D6-438E-B1DC-1ACAC7ED43EC}" srcOrd="0" destOrd="0" presId="urn:microsoft.com/office/officeart/2008/layout/LinedList"/>
    <dgm:cxn modelId="{D6ADD4FC-5A27-43AC-AC22-90A8B4DFA4A3}" type="presParOf" srcId="{8B417C61-2EEA-43CD-88AA-4D5288642AFD}" destId="{28CD2309-2523-40E3-A3E5-A38D5003080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2515F2C-2242-45D9-8387-AC8CB399ACF9}" type="doc">
      <dgm:prSet loTypeId="urn:microsoft.com/office/officeart/2008/layout/PictureAccentList" loCatId="list" qsTypeId="urn:microsoft.com/office/officeart/2005/8/quickstyle/simple1" qsCatId="simple" csTypeId="urn:microsoft.com/office/officeart/2005/8/colors/accent0_1" csCatId="mainScheme" phldr="1"/>
      <dgm:spPr/>
      <dgm:t>
        <a:bodyPr/>
        <a:lstStyle/>
        <a:p>
          <a:endParaRPr lang="en-GB"/>
        </a:p>
      </dgm:t>
    </dgm:pt>
    <dgm:pt modelId="{1E207E12-ACD9-492E-992A-7CF3ADD9AA80}">
      <dgm:prSet/>
      <dgm:spPr/>
      <dgm:t>
        <a:bodyPr/>
        <a:lstStyle/>
        <a:p>
          <a:r>
            <a:rPr lang="en-GB" dirty="0"/>
            <a:t>The handbook specifically expects students to demonstrate critical understanding of relevant </a:t>
          </a:r>
          <a:r>
            <a:rPr lang="en-GB" b="1" dirty="0"/>
            <a:t>research, theory, policy and practice</a:t>
          </a:r>
          <a:r>
            <a:rPr lang="en-GB" dirty="0"/>
            <a:t>. </a:t>
          </a:r>
        </a:p>
      </dgm:t>
    </dgm:pt>
    <dgm:pt modelId="{7228AA67-325A-4437-AFEC-9A4CBF3B867B}" type="parTrans" cxnId="{5B14351D-4895-4EFE-BAB7-F6D51B8E29D2}">
      <dgm:prSet/>
      <dgm:spPr/>
      <dgm:t>
        <a:bodyPr/>
        <a:lstStyle/>
        <a:p>
          <a:endParaRPr lang="en-GB"/>
        </a:p>
      </dgm:t>
    </dgm:pt>
    <dgm:pt modelId="{257A1E8B-7B3E-4F8F-9743-E66E65C421F9}" type="sibTrans" cxnId="{5B14351D-4895-4EFE-BAB7-F6D51B8E29D2}">
      <dgm:prSet/>
      <dgm:spPr/>
      <dgm:t>
        <a:bodyPr/>
        <a:lstStyle/>
        <a:p>
          <a:endParaRPr lang="en-GB"/>
        </a:p>
      </dgm:t>
    </dgm:pt>
    <dgm:pt modelId="{0DA126ED-110D-47E5-966B-324B2BA12342}" type="pres">
      <dgm:prSet presAssocID="{42515F2C-2242-45D9-8387-AC8CB399ACF9}" presName="layout" presStyleCnt="0">
        <dgm:presLayoutVars>
          <dgm:chMax/>
          <dgm:chPref/>
          <dgm:dir/>
          <dgm:animOne val="branch"/>
          <dgm:animLvl val="lvl"/>
          <dgm:resizeHandles/>
        </dgm:presLayoutVars>
      </dgm:prSet>
      <dgm:spPr/>
    </dgm:pt>
    <dgm:pt modelId="{64B2C7CE-D2E5-4D01-BD7F-1BE1F504C6FB}" type="pres">
      <dgm:prSet presAssocID="{1E207E12-ACD9-492E-992A-7CF3ADD9AA80}" presName="root" presStyleCnt="0">
        <dgm:presLayoutVars>
          <dgm:chMax/>
          <dgm:chPref val="4"/>
        </dgm:presLayoutVars>
      </dgm:prSet>
      <dgm:spPr/>
    </dgm:pt>
    <dgm:pt modelId="{52FD2BFE-A991-4062-B485-36E0F7E9AE9C}" type="pres">
      <dgm:prSet presAssocID="{1E207E12-ACD9-492E-992A-7CF3ADD9AA80}" presName="rootComposite" presStyleCnt="0">
        <dgm:presLayoutVars/>
      </dgm:prSet>
      <dgm:spPr/>
    </dgm:pt>
    <dgm:pt modelId="{9237AAC4-C38F-4928-9DA3-FA5E9ADE0155}" type="pres">
      <dgm:prSet presAssocID="{1E207E12-ACD9-492E-992A-7CF3ADD9AA80}" presName="rootText" presStyleLbl="node0" presStyleIdx="0" presStyleCnt="1" custScaleY="400000">
        <dgm:presLayoutVars>
          <dgm:chMax/>
          <dgm:chPref val="4"/>
        </dgm:presLayoutVars>
      </dgm:prSet>
      <dgm:spPr/>
    </dgm:pt>
    <dgm:pt modelId="{BA200025-CD59-4CE1-BBF8-072AEB1A40DD}" type="pres">
      <dgm:prSet presAssocID="{1E207E12-ACD9-492E-992A-7CF3ADD9AA80}" presName="childShape" presStyleCnt="0">
        <dgm:presLayoutVars>
          <dgm:chMax val="0"/>
          <dgm:chPref val="0"/>
        </dgm:presLayoutVars>
      </dgm:prSet>
      <dgm:spPr/>
    </dgm:pt>
  </dgm:ptLst>
  <dgm:cxnLst>
    <dgm:cxn modelId="{5B14351D-4895-4EFE-BAB7-F6D51B8E29D2}" srcId="{42515F2C-2242-45D9-8387-AC8CB399ACF9}" destId="{1E207E12-ACD9-492E-992A-7CF3ADD9AA80}" srcOrd="0" destOrd="0" parTransId="{7228AA67-325A-4437-AFEC-9A4CBF3B867B}" sibTransId="{257A1E8B-7B3E-4F8F-9743-E66E65C421F9}"/>
    <dgm:cxn modelId="{857DED64-314A-47D2-8102-24EA4EEB7D93}" type="presOf" srcId="{42515F2C-2242-45D9-8387-AC8CB399ACF9}" destId="{0DA126ED-110D-47E5-966B-324B2BA12342}" srcOrd="0" destOrd="0" presId="urn:microsoft.com/office/officeart/2008/layout/PictureAccentList"/>
    <dgm:cxn modelId="{52BF6BAD-F4CA-4C9E-8AAC-6F9B4E9C65DA}" type="presOf" srcId="{1E207E12-ACD9-492E-992A-7CF3ADD9AA80}" destId="{9237AAC4-C38F-4928-9DA3-FA5E9ADE0155}" srcOrd="0" destOrd="0" presId="urn:microsoft.com/office/officeart/2008/layout/PictureAccentList"/>
    <dgm:cxn modelId="{15F18D7A-4EE0-4CA9-AB03-7F686C071DA2}" type="presParOf" srcId="{0DA126ED-110D-47E5-966B-324B2BA12342}" destId="{64B2C7CE-D2E5-4D01-BD7F-1BE1F504C6FB}" srcOrd="0" destOrd="0" presId="urn:microsoft.com/office/officeart/2008/layout/PictureAccentList"/>
    <dgm:cxn modelId="{AA5FD557-894A-42B6-BF70-E5C5C18DAFC5}" type="presParOf" srcId="{64B2C7CE-D2E5-4D01-BD7F-1BE1F504C6FB}" destId="{52FD2BFE-A991-4062-B485-36E0F7E9AE9C}" srcOrd="0" destOrd="0" presId="urn:microsoft.com/office/officeart/2008/layout/PictureAccentList"/>
    <dgm:cxn modelId="{E24ABEBB-667B-4EC7-9AED-4E6044C4E9B9}" type="presParOf" srcId="{52FD2BFE-A991-4062-B485-36E0F7E9AE9C}" destId="{9237AAC4-C38F-4928-9DA3-FA5E9ADE0155}" srcOrd="0" destOrd="0" presId="urn:microsoft.com/office/officeart/2008/layout/PictureAccentList"/>
    <dgm:cxn modelId="{6CDBC337-9766-42AA-B6C2-F90ED8A68195}" type="presParOf" srcId="{64B2C7CE-D2E5-4D01-BD7F-1BE1F504C6FB}" destId="{BA200025-CD59-4CE1-BBF8-072AEB1A40DD}" srcOrd="1" destOrd="0" presId="urn:microsoft.com/office/officeart/2008/layout/PictureAccent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EF3B57E-5CA6-46A3-8C6F-C45F813D94D2}" type="doc">
      <dgm:prSet loTypeId="urn:microsoft.com/office/officeart/2005/8/layout/target3" loCatId="relationship" qsTypeId="urn:microsoft.com/office/officeart/2005/8/quickstyle/simple1" qsCatId="simple" csTypeId="urn:microsoft.com/office/officeart/2005/8/colors/colorful2" csCatId="colorful"/>
      <dgm:spPr/>
      <dgm:t>
        <a:bodyPr/>
        <a:lstStyle/>
        <a:p>
          <a:endParaRPr lang="en-GB"/>
        </a:p>
      </dgm:t>
    </dgm:pt>
    <dgm:pt modelId="{0D11A7F0-602B-4DCC-BA15-973B73E5CA81}">
      <dgm:prSet/>
      <dgm:spPr/>
      <dgm:t>
        <a:bodyPr/>
        <a:lstStyle/>
        <a:p>
          <a:pPr algn="l"/>
          <a:r>
            <a:rPr lang="en-GB"/>
            <a:t>BROAD — What is the issue?</a:t>
          </a:r>
        </a:p>
      </dgm:t>
    </dgm:pt>
    <dgm:pt modelId="{8B7A1933-71EA-4383-90BC-43FF0B4D2F64}" type="parTrans" cxnId="{424CA851-C581-404D-AFB0-51AC9E3A17F4}">
      <dgm:prSet/>
      <dgm:spPr/>
      <dgm:t>
        <a:bodyPr/>
        <a:lstStyle/>
        <a:p>
          <a:pPr algn="l"/>
          <a:endParaRPr lang="en-GB"/>
        </a:p>
      </dgm:t>
    </dgm:pt>
    <dgm:pt modelId="{56DD2DBC-368E-4F6C-8606-FAFD8D745D7C}" type="sibTrans" cxnId="{424CA851-C581-404D-AFB0-51AC9E3A17F4}">
      <dgm:prSet/>
      <dgm:spPr/>
      <dgm:t>
        <a:bodyPr/>
        <a:lstStyle/>
        <a:p>
          <a:pPr algn="l"/>
          <a:endParaRPr lang="en-GB"/>
        </a:p>
      </dgm:t>
    </dgm:pt>
    <dgm:pt modelId="{9DD0F18E-BD4A-4BDF-ADA5-1D05E06ADD9B}">
      <dgm:prSet/>
      <dgm:spPr/>
      <dgm:t>
        <a:bodyPr/>
        <a:lstStyle/>
        <a:p>
          <a:pPr algn="l"/>
          <a:r>
            <a:rPr lang="en-GB"/>
            <a:t>CONTEXT — Why is this important for children and young people?</a:t>
          </a:r>
        </a:p>
      </dgm:t>
    </dgm:pt>
    <dgm:pt modelId="{F2347568-9322-46E1-8EC0-1618E6ABC8FF}" type="parTrans" cxnId="{E8616A73-1F56-4FB8-A162-9FA0A54E4A8E}">
      <dgm:prSet/>
      <dgm:spPr/>
      <dgm:t>
        <a:bodyPr/>
        <a:lstStyle/>
        <a:p>
          <a:pPr algn="l"/>
          <a:endParaRPr lang="en-GB"/>
        </a:p>
      </dgm:t>
    </dgm:pt>
    <dgm:pt modelId="{54D15DD0-DD60-43A6-93FB-87393EAB115D}" type="sibTrans" cxnId="{E8616A73-1F56-4FB8-A162-9FA0A54E4A8E}">
      <dgm:prSet/>
      <dgm:spPr/>
      <dgm:t>
        <a:bodyPr/>
        <a:lstStyle/>
        <a:p>
          <a:pPr algn="l"/>
          <a:endParaRPr lang="en-GB"/>
        </a:p>
      </dgm:t>
    </dgm:pt>
    <dgm:pt modelId="{4CB7D739-9EB5-48DA-AB78-3D654AEEE40B}">
      <dgm:prSet/>
      <dgm:spPr/>
      <dgm:t>
        <a:bodyPr/>
        <a:lstStyle/>
        <a:p>
          <a:pPr algn="l"/>
          <a:r>
            <a:rPr lang="en-GB"/>
            <a:t>EXISTING KNOWLEDGE — What does research tell us?</a:t>
          </a:r>
        </a:p>
      </dgm:t>
    </dgm:pt>
    <dgm:pt modelId="{44D85557-9D9C-442D-9376-5E8C9A77219F}" type="parTrans" cxnId="{FD802FD3-1DD7-4D7D-A61C-C64A90FC4DA1}">
      <dgm:prSet/>
      <dgm:spPr/>
      <dgm:t>
        <a:bodyPr/>
        <a:lstStyle/>
        <a:p>
          <a:pPr algn="l"/>
          <a:endParaRPr lang="en-GB"/>
        </a:p>
      </dgm:t>
    </dgm:pt>
    <dgm:pt modelId="{70B9B799-6AC0-40F5-94B6-B733FA8459A5}" type="sibTrans" cxnId="{FD802FD3-1DD7-4D7D-A61C-C64A90FC4DA1}">
      <dgm:prSet/>
      <dgm:spPr/>
      <dgm:t>
        <a:bodyPr/>
        <a:lstStyle/>
        <a:p>
          <a:pPr algn="l"/>
          <a:endParaRPr lang="en-GB"/>
        </a:p>
      </dgm:t>
    </dgm:pt>
    <dgm:pt modelId="{36329CA3-1D5F-4317-A2E3-09350AB0D15E}">
      <dgm:prSet/>
      <dgm:spPr/>
      <dgm:t>
        <a:bodyPr/>
        <a:lstStyle/>
        <a:p>
          <a:pPr algn="l"/>
          <a:r>
            <a:rPr lang="en-GB"/>
            <a:t>CRITICAL ANALYSIS — How convincing is this evidence?</a:t>
          </a:r>
        </a:p>
      </dgm:t>
    </dgm:pt>
    <dgm:pt modelId="{AB6F2059-0FC5-4BBA-A2DC-9C93EA443045}" type="parTrans" cxnId="{B3D2D9C2-144A-440A-BB2D-8644B79166EA}">
      <dgm:prSet/>
      <dgm:spPr/>
      <dgm:t>
        <a:bodyPr/>
        <a:lstStyle/>
        <a:p>
          <a:pPr algn="l"/>
          <a:endParaRPr lang="en-GB"/>
        </a:p>
      </dgm:t>
    </dgm:pt>
    <dgm:pt modelId="{D4646DAF-7F01-4606-911B-2A6BD92A1EFF}" type="sibTrans" cxnId="{B3D2D9C2-144A-440A-BB2D-8644B79166EA}">
      <dgm:prSet/>
      <dgm:spPr/>
      <dgm:t>
        <a:bodyPr/>
        <a:lstStyle/>
        <a:p>
          <a:pPr algn="l"/>
          <a:endParaRPr lang="en-GB"/>
        </a:p>
      </dgm:t>
    </dgm:pt>
    <dgm:pt modelId="{FDCB88A4-31F8-491A-968A-8FC5E7280C8E}">
      <dgm:prSet/>
      <dgm:spPr/>
      <dgm:t>
        <a:bodyPr/>
        <a:lstStyle/>
        <a:p>
          <a:pPr algn="l"/>
          <a:r>
            <a:rPr lang="en-GB"/>
            <a:t>GAP / NEED — What is missing, uncertain or problematic?</a:t>
          </a:r>
        </a:p>
      </dgm:t>
    </dgm:pt>
    <dgm:pt modelId="{23EF1CF5-6A93-4192-B7E4-19A6A4B9EA26}" type="parTrans" cxnId="{C707C431-E027-42A7-BBA9-83BC66C50C6E}">
      <dgm:prSet/>
      <dgm:spPr/>
      <dgm:t>
        <a:bodyPr/>
        <a:lstStyle/>
        <a:p>
          <a:pPr algn="l"/>
          <a:endParaRPr lang="en-GB"/>
        </a:p>
      </dgm:t>
    </dgm:pt>
    <dgm:pt modelId="{26504562-7F7E-44B5-BA0D-1C2015A1E336}" type="sibTrans" cxnId="{C707C431-E027-42A7-BBA9-83BC66C50C6E}">
      <dgm:prSet/>
      <dgm:spPr/>
      <dgm:t>
        <a:bodyPr/>
        <a:lstStyle/>
        <a:p>
          <a:pPr algn="l"/>
          <a:endParaRPr lang="en-GB"/>
        </a:p>
      </dgm:t>
    </dgm:pt>
    <dgm:pt modelId="{77C8A9DD-F2DD-4D62-8777-B2277AEAD140}">
      <dgm:prSet/>
      <dgm:spPr/>
      <dgm:t>
        <a:bodyPr/>
        <a:lstStyle/>
        <a:p>
          <a:pPr algn="l"/>
          <a:r>
            <a:rPr lang="en-GB"/>
            <a:t>YOUR PROJECT — What are you going to do in response?</a:t>
          </a:r>
        </a:p>
      </dgm:t>
    </dgm:pt>
    <dgm:pt modelId="{D90D7CFE-2722-4DD5-92C5-321FA019332D}" type="parTrans" cxnId="{2F9CA490-F8F2-49E1-A817-95406957A5E5}">
      <dgm:prSet/>
      <dgm:spPr/>
      <dgm:t>
        <a:bodyPr/>
        <a:lstStyle/>
        <a:p>
          <a:pPr algn="l"/>
          <a:endParaRPr lang="en-GB"/>
        </a:p>
      </dgm:t>
    </dgm:pt>
    <dgm:pt modelId="{50F493FC-5312-41F9-8C73-7475296E0BCF}" type="sibTrans" cxnId="{2F9CA490-F8F2-49E1-A817-95406957A5E5}">
      <dgm:prSet/>
      <dgm:spPr/>
      <dgm:t>
        <a:bodyPr/>
        <a:lstStyle/>
        <a:p>
          <a:pPr algn="l"/>
          <a:endParaRPr lang="en-GB"/>
        </a:p>
      </dgm:t>
    </dgm:pt>
    <dgm:pt modelId="{9F225F48-A3F7-4345-BEDD-B12958049CBE}" type="pres">
      <dgm:prSet presAssocID="{6EF3B57E-5CA6-46A3-8C6F-C45F813D94D2}" presName="Name0" presStyleCnt="0">
        <dgm:presLayoutVars>
          <dgm:chMax val="7"/>
          <dgm:dir/>
          <dgm:animLvl val="lvl"/>
          <dgm:resizeHandles val="exact"/>
        </dgm:presLayoutVars>
      </dgm:prSet>
      <dgm:spPr/>
    </dgm:pt>
    <dgm:pt modelId="{6C65DE63-58D3-4B26-832C-15B947B13E95}" type="pres">
      <dgm:prSet presAssocID="{0D11A7F0-602B-4DCC-BA15-973B73E5CA81}" presName="circle1" presStyleLbl="node1" presStyleIdx="0" presStyleCnt="6"/>
      <dgm:spPr/>
    </dgm:pt>
    <dgm:pt modelId="{06087A17-9E60-43D7-9635-EF628B66E79D}" type="pres">
      <dgm:prSet presAssocID="{0D11A7F0-602B-4DCC-BA15-973B73E5CA81}" presName="space" presStyleCnt="0"/>
      <dgm:spPr/>
    </dgm:pt>
    <dgm:pt modelId="{3E53C104-83BF-4825-ABB4-F730376D6645}" type="pres">
      <dgm:prSet presAssocID="{0D11A7F0-602B-4DCC-BA15-973B73E5CA81}" presName="rect1" presStyleLbl="alignAcc1" presStyleIdx="0" presStyleCnt="6"/>
      <dgm:spPr/>
    </dgm:pt>
    <dgm:pt modelId="{FF81A94A-BEA8-47E6-9B30-6B73583AB020}" type="pres">
      <dgm:prSet presAssocID="{9DD0F18E-BD4A-4BDF-ADA5-1D05E06ADD9B}" presName="vertSpace2" presStyleLbl="node1" presStyleIdx="0" presStyleCnt="6"/>
      <dgm:spPr/>
    </dgm:pt>
    <dgm:pt modelId="{BC96D445-E22E-4358-8883-193D1B1A1E05}" type="pres">
      <dgm:prSet presAssocID="{9DD0F18E-BD4A-4BDF-ADA5-1D05E06ADD9B}" presName="circle2" presStyleLbl="node1" presStyleIdx="1" presStyleCnt="6"/>
      <dgm:spPr/>
    </dgm:pt>
    <dgm:pt modelId="{7D462829-87CB-4FBD-9E45-6B19579FE83D}" type="pres">
      <dgm:prSet presAssocID="{9DD0F18E-BD4A-4BDF-ADA5-1D05E06ADD9B}" presName="rect2" presStyleLbl="alignAcc1" presStyleIdx="1" presStyleCnt="6"/>
      <dgm:spPr/>
    </dgm:pt>
    <dgm:pt modelId="{9D0C4C2B-58C6-4FEE-8AE7-E04CBEDDF6BF}" type="pres">
      <dgm:prSet presAssocID="{4CB7D739-9EB5-48DA-AB78-3D654AEEE40B}" presName="vertSpace3" presStyleLbl="node1" presStyleIdx="1" presStyleCnt="6"/>
      <dgm:spPr/>
    </dgm:pt>
    <dgm:pt modelId="{881FBAC8-5E39-46A3-978B-D69434856E78}" type="pres">
      <dgm:prSet presAssocID="{4CB7D739-9EB5-48DA-AB78-3D654AEEE40B}" presName="circle3" presStyleLbl="node1" presStyleIdx="2" presStyleCnt="6"/>
      <dgm:spPr/>
    </dgm:pt>
    <dgm:pt modelId="{45A64D6B-9C9E-483E-9649-DD24D9773590}" type="pres">
      <dgm:prSet presAssocID="{4CB7D739-9EB5-48DA-AB78-3D654AEEE40B}" presName="rect3" presStyleLbl="alignAcc1" presStyleIdx="2" presStyleCnt="6"/>
      <dgm:spPr/>
    </dgm:pt>
    <dgm:pt modelId="{20E34952-F8A3-4F52-9987-016FD39C9366}" type="pres">
      <dgm:prSet presAssocID="{36329CA3-1D5F-4317-A2E3-09350AB0D15E}" presName="vertSpace4" presStyleLbl="node1" presStyleIdx="2" presStyleCnt="6"/>
      <dgm:spPr/>
    </dgm:pt>
    <dgm:pt modelId="{FC3F33E7-D9A7-4A53-8004-FDA372398527}" type="pres">
      <dgm:prSet presAssocID="{36329CA3-1D5F-4317-A2E3-09350AB0D15E}" presName="circle4" presStyleLbl="node1" presStyleIdx="3" presStyleCnt="6"/>
      <dgm:spPr/>
    </dgm:pt>
    <dgm:pt modelId="{3B9F7A40-F433-48CF-8ADC-D4F808FD8721}" type="pres">
      <dgm:prSet presAssocID="{36329CA3-1D5F-4317-A2E3-09350AB0D15E}" presName="rect4" presStyleLbl="alignAcc1" presStyleIdx="3" presStyleCnt="6"/>
      <dgm:spPr/>
    </dgm:pt>
    <dgm:pt modelId="{D1FDA080-7ED9-4F97-BCE6-FF430383103D}" type="pres">
      <dgm:prSet presAssocID="{FDCB88A4-31F8-491A-968A-8FC5E7280C8E}" presName="vertSpace5" presStyleLbl="node1" presStyleIdx="3" presStyleCnt="6"/>
      <dgm:spPr/>
    </dgm:pt>
    <dgm:pt modelId="{25180168-7AB0-446A-BCFB-8D517EAF150B}" type="pres">
      <dgm:prSet presAssocID="{FDCB88A4-31F8-491A-968A-8FC5E7280C8E}" presName="circle5" presStyleLbl="node1" presStyleIdx="4" presStyleCnt="6"/>
      <dgm:spPr/>
    </dgm:pt>
    <dgm:pt modelId="{6CF0BF12-5FB2-4C80-8BD3-55912B2AF880}" type="pres">
      <dgm:prSet presAssocID="{FDCB88A4-31F8-491A-968A-8FC5E7280C8E}" presName="rect5" presStyleLbl="alignAcc1" presStyleIdx="4" presStyleCnt="6"/>
      <dgm:spPr/>
    </dgm:pt>
    <dgm:pt modelId="{72D0578A-2D51-4C82-BDAF-1B3F9E2FE344}" type="pres">
      <dgm:prSet presAssocID="{77C8A9DD-F2DD-4D62-8777-B2277AEAD140}" presName="vertSpace6" presStyleLbl="node1" presStyleIdx="4" presStyleCnt="6"/>
      <dgm:spPr/>
    </dgm:pt>
    <dgm:pt modelId="{33FBF3E6-9AB3-4A02-9E17-B149C6CD5C7C}" type="pres">
      <dgm:prSet presAssocID="{77C8A9DD-F2DD-4D62-8777-B2277AEAD140}" presName="circle6" presStyleLbl="node1" presStyleIdx="5" presStyleCnt="6"/>
      <dgm:spPr/>
    </dgm:pt>
    <dgm:pt modelId="{92ACEFFC-2640-4BC5-A25C-B2D5F17BE9B4}" type="pres">
      <dgm:prSet presAssocID="{77C8A9DD-F2DD-4D62-8777-B2277AEAD140}" presName="rect6" presStyleLbl="alignAcc1" presStyleIdx="5" presStyleCnt="6"/>
      <dgm:spPr/>
    </dgm:pt>
    <dgm:pt modelId="{530C9F78-8456-49B4-82C3-D93845A66F39}" type="pres">
      <dgm:prSet presAssocID="{0D11A7F0-602B-4DCC-BA15-973B73E5CA81}" presName="rect1ParTxNoCh" presStyleLbl="alignAcc1" presStyleIdx="5" presStyleCnt="6">
        <dgm:presLayoutVars>
          <dgm:chMax val="1"/>
          <dgm:bulletEnabled val="1"/>
        </dgm:presLayoutVars>
      </dgm:prSet>
      <dgm:spPr/>
    </dgm:pt>
    <dgm:pt modelId="{F3EF1556-3975-4073-B70E-4A9DAB06CFFE}" type="pres">
      <dgm:prSet presAssocID="{9DD0F18E-BD4A-4BDF-ADA5-1D05E06ADD9B}" presName="rect2ParTxNoCh" presStyleLbl="alignAcc1" presStyleIdx="5" presStyleCnt="6">
        <dgm:presLayoutVars>
          <dgm:chMax val="1"/>
          <dgm:bulletEnabled val="1"/>
        </dgm:presLayoutVars>
      </dgm:prSet>
      <dgm:spPr/>
    </dgm:pt>
    <dgm:pt modelId="{67A93DE9-93B1-4AA4-83EB-207B107559FB}" type="pres">
      <dgm:prSet presAssocID="{4CB7D739-9EB5-48DA-AB78-3D654AEEE40B}" presName="rect3ParTxNoCh" presStyleLbl="alignAcc1" presStyleIdx="5" presStyleCnt="6">
        <dgm:presLayoutVars>
          <dgm:chMax val="1"/>
          <dgm:bulletEnabled val="1"/>
        </dgm:presLayoutVars>
      </dgm:prSet>
      <dgm:spPr/>
    </dgm:pt>
    <dgm:pt modelId="{C64A38E8-823C-4B80-A107-8B4425E06B20}" type="pres">
      <dgm:prSet presAssocID="{36329CA3-1D5F-4317-A2E3-09350AB0D15E}" presName="rect4ParTxNoCh" presStyleLbl="alignAcc1" presStyleIdx="5" presStyleCnt="6">
        <dgm:presLayoutVars>
          <dgm:chMax val="1"/>
          <dgm:bulletEnabled val="1"/>
        </dgm:presLayoutVars>
      </dgm:prSet>
      <dgm:spPr/>
    </dgm:pt>
    <dgm:pt modelId="{1C4907D2-9F10-44B6-9C72-9FFD7BF678EC}" type="pres">
      <dgm:prSet presAssocID="{FDCB88A4-31F8-491A-968A-8FC5E7280C8E}" presName="rect5ParTxNoCh" presStyleLbl="alignAcc1" presStyleIdx="5" presStyleCnt="6">
        <dgm:presLayoutVars>
          <dgm:chMax val="1"/>
          <dgm:bulletEnabled val="1"/>
        </dgm:presLayoutVars>
      </dgm:prSet>
      <dgm:spPr/>
    </dgm:pt>
    <dgm:pt modelId="{3C6D18BF-AFA0-4E0E-A4C4-353290EC7691}" type="pres">
      <dgm:prSet presAssocID="{77C8A9DD-F2DD-4D62-8777-B2277AEAD140}" presName="rect6ParTxNoCh" presStyleLbl="alignAcc1" presStyleIdx="5" presStyleCnt="6">
        <dgm:presLayoutVars>
          <dgm:chMax val="1"/>
          <dgm:bulletEnabled val="1"/>
        </dgm:presLayoutVars>
      </dgm:prSet>
      <dgm:spPr/>
    </dgm:pt>
  </dgm:ptLst>
  <dgm:cxnLst>
    <dgm:cxn modelId="{FE6B2C02-B1CA-469D-B702-C8C079506649}" type="presOf" srcId="{9DD0F18E-BD4A-4BDF-ADA5-1D05E06ADD9B}" destId="{7D462829-87CB-4FBD-9E45-6B19579FE83D}" srcOrd="0" destOrd="0" presId="urn:microsoft.com/office/officeart/2005/8/layout/target3"/>
    <dgm:cxn modelId="{AE785126-4268-4905-B459-72DA20751E48}" type="presOf" srcId="{4CB7D739-9EB5-48DA-AB78-3D654AEEE40B}" destId="{67A93DE9-93B1-4AA4-83EB-207B107559FB}" srcOrd="1" destOrd="0" presId="urn:microsoft.com/office/officeart/2005/8/layout/target3"/>
    <dgm:cxn modelId="{660DDB2B-314E-4CE4-8763-4CD37BA739C3}" type="presOf" srcId="{36329CA3-1D5F-4317-A2E3-09350AB0D15E}" destId="{C64A38E8-823C-4B80-A107-8B4425E06B20}" srcOrd="1" destOrd="0" presId="urn:microsoft.com/office/officeart/2005/8/layout/target3"/>
    <dgm:cxn modelId="{C707C431-E027-42A7-BBA9-83BC66C50C6E}" srcId="{6EF3B57E-5CA6-46A3-8C6F-C45F813D94D2}" destId="{FDCB88A4-31F8-491A-968A-8FC5E7280C8E}" srcOrd="4" destOrd="0" parTransId="{23EF1CF5-6A93-4192-B7E4-19A6A4B9EA26}" sibTransId="{26504562-7F7E-44B5-BA0D-1C2015A1E336}"/>
    <dgm:cxn modelId="{E7805B33-DCAB-48CA-A09D-01C375E48539}" type="presOf" srcId="{4CB7D739-9EB5-48DA-AB78-3D654AEEE40B}" destId="{45A64D6B-9C9E-483E-9649-DD24D9773590}" srcOrd="0" destOrd="0" presId="urn:microsoft.com/office/officeart/2005/8/layout/target3"/>
    <dgm:cxn modelId="{1CCD7741-EBED-4FAB-B899-601654A47CFA}" type="presOf" srcId="{36329CA3-1D5F-4317-A2E3-09350AB0D15E}" destId="{3B9F7A40-F433-48CF-8ADC-D4F808FD8721}" srcOrd="0" destOrd="0" presId="urn:microsoft.com/office/officeart/2005/8/layout/target3"/>
    <dgm:cxn modelId="{424CA851-C581-404D-AFB0-51AC9E3A17F4}" srcId="{6EF3B57E-5CA6-46A3-8C6F-C45F813D94D2}" destId="{0D11A7F0-602B-4DCC-BA15-973B73E5CA81}" srcOrd="0" destOrd="0" parTransId="{8B7A1933-71EA-4383-90BC-43FF0B4D2F64}" sibTransId="{56DD2DBC-368E-4F6C-8606-FAFD8D745D7C}"/>
    <dgm:cxn modelId="{E8616A73-1F56-4FB8-A162-9FA0A54E4A8E}" srcId="{6EF3B57E-5CA6-46A3-8C6F-C45F813D94D2}" destId="{9DD0F18E-BD4A-4BDF-ADA5-1D05E06ADD9B}" srcOrd="1" destOrd="0" parTransId="{F2347568-9322-46E1-8EC0-1618E6ABC8FF}" sibTransId="{54D15DD0-DD60-43A6-93FB-87393EAB115D}"/>
    <dgm:cxn modelId="{8338F974-39E6-43EA-B193-C49469F7177E}" type="presOf" srcId="{0D11A7F0-602B-4DCC-BA15-973B73E5CA81}" destId="{3E53C104-83BF-4825-ABB4-F730376D6645}" srcOrd="0" destOrd="0" presId="urn:microsoft.com/office/officeart/2005/8/layout/target3"/>
    <dgm:cxn modelId="{AE113959-B587-43F5-8CD8-66412EC47146}" type="presOf" srcId="{9DD0F18E-BD4A-4BDF-ADA5-1D05E06ADD9B}" destId="{F3EF1556-3975-4073-B70E-4A9DAB06CFFE}" srcOrd="1" destOrd="0" presId="urn:microsoft.com/office/officeart/2005/8/layout/target3"/>
    <dgm:cxn modelId="{D6B7187B-AEC6-4B94-B353-FAE302BD32C1}" type="presOf" srcId="{FDCB88A4-31F8-491A-968A-8FC5E7280C8E}" destId="{6CF0BF12-5FB2-4C80-8BD3-55912B2AF880}" srcOrd="0" destOrd="0" presId="urn:microsoft.com/office/officeart/2005/8/layout/target3"/>
    <dgm:cxn modelId="{2F9CA490-F8F2-49E1-A817-95406957A5E5}" srcId="{6EF3B57E-5CA6-46A3-8C6F-C45F813D94D2}" destId="{77C8A9DD-F2DD-4D62-8777-B2277AEAD140}" srcOrd="5" destOrd="0" parTransId="{D90D7CFE-2722-4DD5-92C5-321FA019332D}" sibTransId="{50F493FC-5312-41F9-8C73-7475296E0BCF}"/>
    <dgm:cxn modelId="{F7D57195-222A-42D3-9AA4-1285261ADFC1}" type="presOf" srcId="{6EF3B57E-5CA6-46A3-8C6F-C45F813D94D2}" destId="{9F225F48-A3F7-4345-BEDD-B12958049CBE}" srcOrd="0" destOrd="0" presId="urn:microsoft.com/office/officeart/2005/8/layout/target3"/>
    <dgm:cxn modelId="{A6DCF0A5-79D6-4C40-B237-A204DDF5CD91}" type="presOf" srcId="{FDCB88A4-31F8-491A-968A-8FC5E7280C8E}" destId="{1C4907D2-9F10-44B6-9C72-9FFD7BF678EC}" srcOrd="1" destOrd="0" presId="urn:microsoft.com/office/officeart/2005/8/layout/target3"/>
    <dgm:cxn modelId="{B3D2D9C2-144A-440A-BB2D-8644B79166EA}" srcId="{6EF3B57E-5CA6-46A3-8C6F-C45F813D94D2}" destId="{36329CA3-1D5F-4317-A2E3-09350AB0D15E}" srcOrd="3" destOrd="0" parTransId="{AB6F2059-0FC5-4BBA-A2DC-9C93EA443045}" sibTransId="{D4646DAF-7F01-4606-911B-2A6BD92A1EFF}"/>
    <dgm:cxn modelId="{FD802FD3-1DD7-4D7D-A61C-C64A90FC4DA1}" srcId="{6EF3B57E-5CA6-46A3-8C6F-C45F813D94D2}" destId="{4CB7D739-9EB5-48DA-AB78-3D654AEEE40B}" srcOrd="2" destOrd="0" parTransId="{44D85557-9D9C-442D-9376-5E8C9A77219F}" sibTransId="{70B9B799-6AC0-40F5-94B6-B733FA8459A5}"/>
    <dgm:cxn modelId="{C3988DD5-7404-4792-9743-C49153DCDBBF}" type="presOf" srcId="{0D11A7F0-602B-4DCC-BA15-973B73E5CA81}" destId="{530C9F78-8456-49B4-82C3-D93845A66F39}" srcOrd="1" destOrd="0" presId="urn:microsoft.com/office/officeart/2005/8/layout/target3"/>
    <dgm:cxn modelId="{57AF9BE3-EFC8-4BA4-94B5-50686517B1CD}" type="presOf" srcId="{77C8A9DD-F2DD-4D62-8777-B2277AEAD140}" destId="{92ACEFFC-2640-4BC5-A25C-B2D5F17BE9B4}" srcOrd="0" destOrd="0" presId="urn:microsoft.com/office/officeart/2005/8/layout/target3"/>
    <dgm:cxn modelId="{2C2C11F1-7CC8-4425-B34D-D91608BC7F2D}" type="presOf" srcId="{77C8A9DD-F2DD-4D62-8777-B2277AEAD140}" destId="{3C6D18BF-AFA0-4E0E-A4C4-353290EC7691}" srcOrd="1" destOrd="0" presId="urn:microsoft.com/office/officeart/2005/8/layout/target3"/>
    <dgm:cxn modelId="{485A39B2-2BF6-4514-B4AA-A25560F2ED36}" type="presParOf" srcId="{9F225F48-A3F7-4345-BEDD-B12958049CBE}" destId="{6C65DE63-58D3-4B26-832C-15B947B13E95}" srcOrd="0" destOrd="0" presId="urn:microsoft.com/office/officeart/2005/8/layout/target3"/>
    <dgm:cxn modelId="{A78378AC-2EF0-4AFD-BD37-34C8941873DD}" type="presParOf" srcId="{9F225F48-A3F7-4345-BEDD-B12958049CBE}" destId="{06087A17-9E60-43D7-9635-EF628B66E79D}" srcOrd="1" destOrd="0" presId="urn:microsoft.com/office/officeart/2005/8/layout/target3"/>
    <dgm:cxn modelId="{FB643AD4-EE37-47B8-87C7-48FBA0471EB4}" type="presParOf" srcId="{9F225F48-A3F7-4345-BEDD-B12958049CBE}" destId="{3E53C104-83BF-4825-ABB4-F730376D6645}" srcOrd="2" destOrd="0" presId="urn:microsoft.com/office/officeart/2005/8/layout/target3"/>
    <dgm:cxn modelId="{50F38BB2-A56D-4F64-ADDB-934EADCF3AEE}" type="presParOf" srcId="{9F225F48-A3F7-4345-BEDD-B12958049CBE}" destId="{FF81A94A-BEA8-47E6-9B30-6B73583AB020}" srcOrd="3" destOrd="0" presId="urn:microsoft.com/office/officeart/2005/8/layout/target3"/>
    <dgm:cxn modelId="{E669FFE1-5FC0-4268-AF9D-52C1BC58461D}" type="presParOf" srcId="{9F225F48-A3F7-4345-BEDD-B12958049CBE}" destId="{BC96D445-E22E-4358-8883-193D1B1A1E05}" srcOrd="4" destOrd="0" presId="urn:microsoft.com/office/officeart/2005/8/layout/target3"/>
    <dgm:cxn modelId="{0EF46C70-5FCC-47EC-A4F9-5AF2A3C71FEC}" type="presParOf" srcId="{9F225F48-A3F7-4345-BEDD-B12958049CBE}" destId="{7D462829-87CB-4FBD-9E45-6B19579FE83D}" srcOrd="5" destOrd="0" presId="urn:microsoft.com/office/officeart/2005/8/layout/target3"/>
    <dgm:cxn modelId="{538E643D-9F27-4C0D-A74A-EF91E6E3568D}" type="presParOf" srcId="{9F225F48-A3F7-4345-BEDD-B12958049CBE}" destId="{9D0C4C2B-58C6-4FEE-8AE7-E04CBEDDF6BF}" srcOrd="6" destOrd="0" presId="urn:microsoft.com/office/officeart/2005/8/layout/target3"/>
    <dgm:cxn modelId="{0F33A7CC-E7F5-4785-B9D4-D49E7FD7B3A0}" type="presParOf" srcId="{9F225F48-A3F7-4345-BEDD-B12958049CBE}" destId="{881FBAC8-5E39-46A3-978B-D69434856E78}" srcOrd="7" destOrd="0" presId="urn:microsoft.com/office/officeart/2005/8/layout/target3"/>
    <dgm:cxn modelId="{39F3CA96-D030-4E35-87DA-55EB75F9D93A}" type="presParOf" srcId="{9F225F48-A3F7-4345-BEDD-B12958049CBE}" destId="{45A64D6B-9C9E-483E-9649-DD24D9773590}" srcOrd="8" destOrd="0" presId="urn:microsoft.com/office/officeart/2005/8/layout/target3"/>
    <dgm:cxn modelId="{2FB0A87B-339C-4A3C-BF94-8EDC22C7F312}" type="presParOf" srcId="{9F225F48-A3F7-4345-BEDD-B12958049CBE}" destId="{20E34952-F8A3-4F52-9987-016FD39C9366}" srcOrd="9" destOrd="0" presId="urn:microsoft.com/office/officeart/2005/8/layout/target3"/>
    <dgm:cxn modelId="{60718F63-6E22-4A42-8C41-96A71E3C56C7}" type="presParOf" srcId="{9F225F48-A3F7-4345-BEDD-B12958049CBE}" destId="{FC3F33E7-D9A7-4A53-8004-FDA372398527}" srcOrd="10" destOrd="0" presId="urn:microsoft.com/office/officeart/2005/8/layout/target3"/>
    <dgm:cxn modelId="{819E2D1A-DFEF-4D5C-94FD-F0F6F50B1B43}" type="presParOf" srcId="{9F225F48-A3F7-4345-BEDD-B12958049CBE}" destId="{3B9F7A40-F433-48CF-8ADC-D4F808FD8721}" srcOrd="11" destOrd="0" presId="urn:microsoft.com/office/officeart/2005/8/layout/target3"/>
    <dgm:cxn modelId="{40B2E2CD-46A6-47DD-993E-32B4E653B2B4}" type="presParOf" srcId="{9F225F48-A3F7-4345-BEDD-B12958049CBE}" destId="{D1FDA080-7ED9-4F97-BCE6-FF430383103D}" srcOrd="12" destOrd="0" presId="urn:microsoft.com/office/officeart/2005/8/layout/target3"/>
    <dgm:cxn modelId="{9C6E06D1-320D-4F90-ABB8-7B8FD89C2CDA}" type="presParOf" srcId="{9F225F48-A3F7-4345-BEDD-B12958049CBE}" destId="{25180168-7AB0-446A-BCFB-8D517EAF150B}" srcOrd="13" destOrd="0" presId="urn:microsoft.com/office/officeart/2005/8/layout/target3"/>
    <dgm:cxn modelId="{545A7830-D2B8-419A-A548-5A4A75838E5A}" type="presParOf" srcId="{9F225F48-A3F7-4345-BEDD-B12958049CBE}" destId="{6CF0BF12-5FB2-4C80-8BD3-55912B2AF880}" srcOrd="14" destOrd="0" presId="urn:microsoft.com/office/officeart/2005/8/layout/target3"/>
    <dgm:cxn modelId="{32ACA2B8-F633-43EB-B008-629C7AA12C6D}" type="presParOf" srcId="{9F225F48-A3F7-4345-BEDD-B12958049CBE}" destId="{72D0578A-2D51-4C82-BDAF-1B3F9E2FE344}" srcOrd="15" destOrd="0" presId="urn:microsoft.com/office/officeart/2005/8/layout/target3"/>
    <dgm:cxn modelId="{93790E9C-1A42-491B-8C21-15DCAFEF5719}" type="presParOf" srcId="{9F225F48-A3F7-4345-BEDD-B12958049CBE}" destId="{33FBF3E6-9AB3-4A02-9E17-B149C6CD5C7C}" srcOrd="16" destOrd="0" presId="urn:microsoft.com/office/officeart/2005/8/layout/target3"/>
    <dgm:cxn modelId="{85BB6679-3BB8-4841-86BB-94293D58D165}" type="presParOf" srcId="{9F225F48-A3F7-4345-BEDD-B12958049CBE}" destId="{92ACEFFC-2640-4BC5-A25C-B2D5F17BE9B4}" srcOrd="17" destOrd="0" presId="urn:microsoft.com/office/officeart/2005/8/layout/target3"/>
    <dgm:cxn modelId="{F9B94382-574F-4E6C-863B-D34E407AF680}" type="presParOf" srcId="{9F225F48-A3F7-4345-BEDD-B12958049CBE}" destId="{530C9F78-8456-49B4-82C3-D93845A66F39}" srcOrd="18" destOrd="0" presId="urn:microsoft.com/office/officeart/2005/8/layout/target3"/>
    <dgm:cxn modelId="{62626F62-8654-426D-BA41-C4F665A82C8A}" type="presParOf" srcId="{9F225F48-A3F7-4345-BEDD-B12958049CBE}" destId="{F3EF1556-3975-4073-B70E-4A9DAB06CFFE}" srcOrd="19" destOrd="0" presId="urn:microsoft.com/office/officeart/2005/8/layout/target3"/>
    <dgm:cxn modelId="{BADC011F-7079-430B-9A20-5588CDD734CC}" type="presParOf" srcId="{9F225F48-A3F7-4345-BEDD-B12958049CBE}" destId="{67A93DE9-93B1-4AA4-83EB-207B107559FB}" srcOrd="20" destOrd="0" presId="urn:microsoft.com/office/officeart/2005/8/layout/target3"/>
    <dgm:cxn modelId="{1687108D-206A-4427-A440-48560BE451CB}" type="presParOf" srcId="{9F225F48-A3F7-4345-BEDD-B12958049CBE}" destId="{C64A38E8-823C-4B80-A107-8B4425E06B20}" srcOrd="21" destOrd="0" presId="urn:microsoft.com/office/officeart/2005/8/layout/target3"/>
    <dgm:cxn modelId="{DD660EA0-1D78-4F8D-9554-50C672DDE306}" type="presParOf" srcId="{9F225F48-A3F7-4345-BEDD-B12958049CBE}" destId="{1C4907D2-9F10-44B6-9C72-9FFD7BF678EC}" srcOrd="22" destOrd="0" presId="urn:microsoft.com/office/officeart/2005/8/layout/target3"/>
    <dgm:cxn modelId="{EEAED196-374E-48F2-BD3C-8859C343AE8B}" type="presParOf" srcId="{9F225F48-A3F7-4345-BEDD-B12958049CBE}" destId="{3C6D18BF-AFA0-4E0E-A4C4-353290EC7691}" srcOrd="23"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6B41BF3-661D-415F-AEA9-6BA541C2CC6C}" type="doc">
      <dgm:prSet loTypeId="urn:microsoft.com/office/officeart/2005/8/layout/venn1" loCatId="relationship" qsTypeId="urn:microsoft.com/office/officeart/2005/8/quickstyle/simple1" qsCatId="simple" csTypeId="urn:microsoft.com/office/officeart/2005/8/colors/colorful2" csCatId="colorful"/>
      <dgm:spPr/>
      <dgm:t>
        <a:bodyPr/>
        <a:lstStyle/>
        <a:p>
          <a:endParaRPr lang="en-GB"/>
        </a:p>
      </dgm:t>
    </dgm:pt>
    <dgm:pt modelId="{3FE53B8A-0059-4C73-9C52-BB0B70E0EE18}">
      <dgm:prSet/>
      <dgm:spPr/>
      <dgm:t>
        <a:bodyPr/>
        <a:lstStyle/>
        <a:p>
          <a:r>
            <a:rPr lang="en-GB"/>
            <a:t>Not simply a list of studies: Smith found… Jones found… Williams found…</a:t>
          </a:r>
        </a:p>
      </dgm:t>
    </dgm:pt>
    <dgm:pt modelId="{E263F1D7-74AF-45EA-B8E9-04B97D5CE821}" type="parTrans" cxnId="{5488F09A-E688-49CA-A840-0AD5A2B6CBC3}">
      <dgm:prSet/>
      <dgm:spPr/>
      <dgm:t>
        <a:bodyPr/>
        <a:lstStyle/>
        <a:p>
          <a:endParaRPr lang="en-GB"/>
        </a:p>
      </dgm:t>
    </dgm:pt>
    <dgm:pt modelId="{30A3E9DE-B402-45C5-B448-20D9839F7C9D}" type="sibTrans" cxnId="{5488F09A-E688-49CA-A840-0AD5A2B6CBC3}">
      <dgm:prSet/>
      <dgm:spPr/>
      <dgm:t>
        <a:bodyPr/>
        <a:lstStyle/>
        <a:p>
          <a:endParaRPr lang="en-GB"/>
        </a:p>
      </dgm:t>
    </dgm:pt>
    <dgm:pt modelId="{23CBB8ED-55CA-4381-99B7-DBD4ED1F8FE9}">
      <dgm:prSet/>
      <dgm:spPr/>
      <dgm:t>
        <a:bodyPr/>
        <a:lstStyle/>
        <a:p>
          <a:r>
            <a:rPr lang="en-GB"/>
            <a:t>This demonstrates reading—but not necessarily </a:t>
          </a:r>
          <a:r>
            <a:rPr lang="en-GB" b="1"/>
            <a:t>critical thinking</a:t>
          </a:r>
          <a:r>
            <a:rPr lang="en-GB"/>
            <a:t>.</a:t>
          </a:r>
        </a:p>
      </dgm:t>
    </dgm:pt>
    <dgm:pt modelId="{D0C73E0B-A41E-4FA4-8C49-BDE43A1BF218}" type="parTrans" cxnId="{E7C280E9-755D-4282-B3A7-10D5000EBC3E}">
      <dgm:prSet/>
      <dgm:spPr/>
      <dgm:t>
        <a:bodyPr/>
        <a:lstStyle/>
        <a:p>
          <a:endParaRPr lang="en-GB"/>
        </a:p>
      </dgm:t>
    </dgm:pt>
    <dgm:pt modelId="{E3BC22BF-308E-4C0B-8C19-BBED895322A3}" type="sibTrans" cxnId="{E7C280E9-755D-4282-B3A7-10D5000EBC3E}">
      <dgm:prSet/>
      <dgm:spPr/>
      <dgm:t>
        <a:bodyPr/>
        <a:lstStyle/>
        <a:p>
          <a:endParaRPr lang="en-GB"/>
        </a:p>
      </dgm:t>
    </dgm:pt>
    <dgm:pt modelId="{45902FDE-2837-4581-814C-C784012704EB}">
      <dgm:prSet/>
      <dgm:spPr/>
      <dgm:t>
        <a:bodyPr/>
        <a:lstStyle/>
        <a:p>
          <a:r>
            <a:rPr lang="en-GB"/>
            <a:t>Not a series of isolated summaries.  One paragraph = one article.</a:t>
          </a:r>
        </a:p>
      </dgm:t>
    </dgm:pt>
    <dgm:pt modelId="{E0F6A037-D55A-4D2D-AAEE-45CA9450D0CF}" type="parTrans" cxnId="{966E96B2-7927-4806-8348-DA4599F6E6F1}">
      <dgm:prSet/>
      <dgm:spPr/>
      <dgm:t>
        <a:bodyPr/>
        <a:lstStyle/>
        <a:p>
          <a:endParaRPr lang="en-GB"/>
        </a:p>
      </dgm:t>
    </dgm:pt>
    <dgm:pt modelId="{BE43E0B0-8EFB-465C-A9B5-A97DCF61BACD}" type="sibTrans" cxnId="{966E96B2-7927-4806-8348-DA4599F6E6F1}">
      <dgm:prSet/>
      <dgm:spPr/>
      <dgm:t>
        <a:bodyPr/>
        <a:lstStyle/>
        <a:p>
          <a:endParaRPr lang="en-GB"/>
        </a:p>
      </dgm:t>
    </dgm:pt>
    <dgm:pt modelId="{AE6381C5-299F-4AF1-8AF0-D1A2E0E8AA97}">
      <dgm:prSet/>
      <dgm:spPr/>
      <dgm:t>
        <a:bodyPr/>
        <a:lstStyle/>
        <a:p>
          <a:r>
            <a:rPr lang="en-GB"/>
            <a:t>Not everything you have found. You don't need to include everything you read.</a:t>
          </a:r>
        </a:p>
      </dgm:t>
    </dgm:pt>
    <dgm:pt modelId="{F846D27E-BC8B-4500-ACF2-7F5A7C494376}" type="parTrans" cxnId="{B6DE106F-1EDA-4311-94A4-574CF589D071}">
      <dgm:prSet/>
      <dgm:spPr/>
      <dgm:t>
        <a:bodyPr/>
        <a:lstStyle/>
        <a:p>
          <a:endParaRPr lang="en-GB"/>
        </a:p>
      </dgm:t>
    </dgm:pt>
    <dgm:pt modelId="{2EAF2CFA-49B8-48DD-9077-519466503EFC}" type="sibTrans" cxnId="{B6DE106F-1EDA-4311-94A4-574CF589D071}">
      <dgm:prSet/>
      <dgm:spPr/>
      <dgm:t>
        <a:bodyPr/>
        <a:lstStyle/>
        <a:p>
          <a:endParaRPr lang="en-GB"/>
        </a:p>
      </dgm:t>
    </dgm:pt>
    <dgm:pt modelId="{7DBB852A-F5D7-439A-953D-DE66ED3D135A}">
      <dgm:prSet/>
      <dgm:spPr/>
      <dgm:t>
        <a:bodyPr/>
        <a:lstStyle/>
        <a:p>
          <a:r>
            <a:rPr lang="en-GB"/>
            <a:t>Not a general essay about your topic. </a:t>
          </a:r>
        </a:p>
      </dgm:t>
    </dgm:pt>
    <dgm:pt modelId="{FCF19142-52B9-4C18-909D-21BF1928297D}" type="parTrans" cxnId="{9E2EDF2B-BB3A-4FB7-B5CD-57706BDE3C6E}">
      <dgm:prSet/>
      <dgm:spPr/>
      <dgm:t>
        <a:bodyPr/>
        <a:lstStyle/>
        <a:p>
          <a:endParaRPr lang="en-GB"/>
        </a:p>
      </dgm:t>
    </dgm:pt>
    <dgm:pt modelId="{2DFD81A2-4029-4262-B8CD-DCB7B8BABD3F}" type="sibTrans" cxnId="{9E2EDF2B-BB3A-4FB7-B5CD-57706BDE3C6E}">
      <dgm:prSet/>
      <dgm:spPr/>
      <dgm:t>
        <a:bodyPr/>
        <a:lstStyle/>
        <a:p>
          <a:endParaRPr lang="en-GB"/>
        </a:p>
      </dgm:t>
    </dgm:pt>
    <dgm:pt modelId="{16025B76-F234-4D5D-84A8-ED1D95DDE1AF}">
      <dgm:prSet/>
      <dgm:spPr/>
      <dgm:t>
        <a:bodyPr/>
        <a:lstStyle/>
        <a:p>
          <a:r>
            <a:rPr lang="en-GB"/>
            <a:t>The literature must be relevant to your particular project.</a:t>
          </a:r>
        </a:p>
      </dgm:t>
    </dgm:pt>
    <dgm:pt modelId="{ADCC3471-8E27-412B-93CF-1642FABB17CB}" type="parTrans" cxnId="{A4960240-DAC8-452E-AD0E-9567823D7990}">
      <dgm:prSet/>
      <dgm:spPr/>
      <dgm:t>
        <a:bodyPr/>
        <a:lstStyle/>
        <a:p>
          <a:endParaRPr lang="en-GB"/>
        </a:p>
      </dgm:t>
    </dgm:pt>
    <dgm:pt modelId="{01B0316F-3CD3-4E96-8EF2-115F2A80A6D5}" type="sibTrans" cxnId="{A4960240-DAC8-452E-AD0E-9567823D7990}">
      <dgm:prSet/>
      <dgm:spPr/>
      <dgm:t>
        <a:bodyPr/>
        <a:lstStyle/>
        <a:p>
          <a:endParaRPr lang="en-GB"/>
        </a:p>
      </dgm:t>
    </dgm:pt>
    <dgm:pt modelId="{64206CB1-762E-4A36-9C21-608793510865}" type="pres">
      <dgm:prSet presAssocID="{46B41BF3-661D-415F-AEA9-6BA541C2CC6C}" presName="compositeShape" presStyleCnt="0">
        <dgm:presLayoutVars>
          <dgm:chMax val="7"/>
          <dgm:dir/>
          <dgm:resizeHandles val="exact"/>
        </dgm:presLayoutVars>
      </dgm:prSet>
      <dgm:spPr/>
    </dgm:pt>
    <dgm:pt modelId="{90DC0CF5-6A40-4991-8561-84946749706E}" type="pres">
      <dgm:prSet presAssocID="{3FE53B8A-0059-4C73-9C52-BB0B70E0EE18}" presName="circ1" presStyleLbl="vennNode1" presStyleIdx="0" presStyleCnt="6"/>
      <dgm:spPr/>
    </dgm:pt>
    <dgm:pt modelId="{6B53F73D-E13F-419D-9DAB-0E06D11EC61B}" type="pres">
      <dgm:prSet presAssocID="{3FE53B8A-0059-4C73-9C52-BB0B70E0EE18}" presName="circ1Tx" presStyleLbl="revTx" presStyleIdx="0" presStyleCnt="0">
        <dgm:presLayoutVars>
          <dgm:chMax val="0"/>
          <dgm:chPref val="0"/>
          <dgm:bulletEnabled val="1"/>
        </dgm:presLayoutVars>
      </dgm:prSet>
      <dgm:spPr/>
    </dgm:pt>
    <dgm:pt modelId="{0F7F0434-D6D2-405F-A2E4-2B1117012796}" type="pres">
      <dgm:prSet presAssocID="{23CBB8ED-55CA-4381-99B7-DBD4ED1F8FE9}" presName="circ2" presStyleLbl="vennNode1" presStyleIdx="1" presStyleCnt="6"/>
      <dgm:spPr/>
    </dgm:pt>
    <dgm:pt modelId="{474852C3-9116-4135-B95B-33469C5C91AD}" type="pres">
      <dgm:prSet presAssocID="{23CBB8ED-55CA-4381-99B7-DBD4ED1F8FE9}" presName="circ2Tx" presStyleLbl="revTx" presStyleIdx="0" presStyleCnt="0">
        <dgm:presLayoutVars>
          <dgm:chMax val="0"/>
          <dgm:chPref val="0"/>
          <dgm:bulletEnabled val="1"/>
        </dgm:presLayoutVars>
      </dgm:prSet>
      <dgm:spPr/>
    </dgm:pt>
    <dgm:pt modelId="{95C7B20E-6920-41A4-8D1B-3C06E7539518}" type="pres">
      <dgm:prSet presAssocID="{45902FDE-2837-4581-814C-C784012704EB}" presName="circ3" presStyleLbl="vennNode1" presStyleIdx="2" presStyleCnt="6"/>
      <dgm:spPr/>
    </dgm:pt>
    <dgm:pt modelId="{EDDA9550-2AE4-48F1-9BAF-A9A04B4EEC76}" type="pres">
      <dgm:prSet presAssocID="{45902FDE-2837-4581-814C-C784012704EB}" presName="circ3Tx" presStyleLbl="revTx" presStyleIdx="0" presStyleCnt="0">
        <dgm:presLayoutVars>
          <dgm:chMax val="0"/>
          <dgm:chPref val="0"/>
          <dgm:bulletEnabled val="1"/>
        </dgm:presLayoutVars>
      </dgm:prSet>
      <dgm:spPr/>
    </dgm:pt>
    <dgm:pt modelId="{9975CC42-B2F5-40B8-811A-921F0390F399}" type="pres">
      <dgm:prSet presAssocID="{AE6381C5-299F-4AF1-8AF0-D1A2E0E8AA97}" presName="circ4" presStyleLbl="vennNode1" presStyleIdx="3" presStyleCnt="6"/>
      <dgm:spPr/>
    </dgm:pt>
    <dgm:pt modelId="{AE219971-C007-417C-B27F-2DBE0B09DA99}" type="pres">
      <dgm:prSet presAssocID="{AE6381C5-299F-4AF1-8AF0-D1A2E0E8AA97}" presName="circ4Tx" presStyleLbl="revTx" presStyleIdx="0" presStyleCnt="0">
        <dgm:presLayoutVars>
          <dgm:chMax val="0"/>
          <dgm:chPref val="0"/>
          <dgm:bulletEnabled val="1"/>
        </dgm:presLayoutVars>
      </dgm:prSet>
      <dgm:spPr/>
    </dgm:pt>
    <dgm:pt modelId="{6E03A344-36BD-4898-A125-90BBB696345E}" type="pres">
      <dgm:prSet presAssocID="{7DBB852A-F5D7-439A-953D-DE66ED3D135A}" presName="circ5" presStyleLbl="vennNode1" presStyleIdx="4" presStyleCnt="6"/>
      <dgm:spPr/>
    </dgm:pt>
    <dgm:pt modelId="{602EC9AB-F603-45B8-BC84-E19A871676AA}" type="pres">
      <dgm:prSet presAssocID="{7DBB852A-F5D7-439A-953D-DE66ED3D135A}" presName="circ5Tx" presStyleLbl="revTx" presStyleIdx="0" presStyleCnt="0">
        <dgm:presLayoutVars>
          <dgm:chMax val="0"/>
          <dgm:chPref val="0"/>
          <dgm:bulletEnabled val="1"/>
        </dgm:presLayoutVars>
      </dgm:prSet>
      <dgm:spPr/>
    </dgm:pt>
    <dgm:pt modelId="{64D6DAEF-3064-4AA1-BD65-727F61C7E9BF}" type="pres">
      <dgm:prSet presAssocID="{16025B76-F234-4D5D-84A8-ED1D95DDE1AF}" presName="circ6" presStyleLbl="vennNode1" presStyleIdx="5" presStyleCnt="6"/>
      <dgm:spPr/>
    </dgm:pt>
    <dgm:pt modelId="{C9BAA28C-2CE1-4390-9995-1B181AEC4936}" type="pres">
      <dgm:prSet presAssocID="{16025B76-F234-4D5D-84A8-ED1D95DDE1AF}" presName="circ6Tx" presStyleLbl="revTx" presStyleIdx="0" presStyleCnt="0">
        <dgm:presLayoutVars>
          <dgm:chMax val="0"/>
          <dgm:chPref val="0"/>
          <dgm:bulletEnabled val="1"/>
        </dgm:presLayoutVars>
      </dgm:prSet>
      <dgm:spPr/>
    </dgm:pt>
  </dgm:ptLst>
  <dgm:cxnLst>
    <dgm:cxn modelId="{9E2EDF2B-BB3A-4FB7-B5CD-57706BDE3C6E}" srcId="{46B41BF3-661D-415F-AEA9-6BA541C2CC6C}" destId="{7DBB852A-F5D7-439A-953D-DE66ED3D135A}" srcOrd="4" destOrd="0" parTransId="{FCF19142-52B9-4C18-909D-21BF1928297D}" sibTransId="{2DFD81A2-4029-4262-B8CD-DCB7B8BABD3F}"/>
    <dgm:cxn modelId="{5E02AC30-EEA4-41DF-A0F2-54528B20A5DF}" type="presOf" srcId="{45902FDE-2837-4581-814C-C784012704EB}" destId="{EDDA9550-2AE4-48F1-9BAF-A9A04B4EEC76}" srcOrd="0" destOrd="0" presId="urn:microsoft.com/office/officeart/2005/8/layout/venn1"/>
    <dgm:cxn modelId="{0BBB873F-F086-4DF8-8DF9-9895EE902717}" type="presOf" srcId="{46B41BF3-661D-415F-AEA9-6BA541C2CC6C}" destId="{64206CB1-762E-4A36-9C21-608793510865}" srcOrd="0" destOrd="0" presId="urn:microsoft.com/office/officeart/2005/8/layout/venn1"/>
    <dgm:cxn modelId="{A4960240-DAC8-452E-AD0E-9567823D7990}" srcId="{46B41BF3-661D-415F-AEA9-6BA541C2CC6C}" destId="{16025B76-F234-4D5D-84A8-ED1D95DDE1AF}" srcOrd="5" destOrd="0" parTransId="{ADCC3471-8E27-412B-93CF-1642FABB17CB}" sibTransId="{01B0316F-3CD3-4E96-8EF2-115F2A80A6D5}"/>
    <dgm:cxn modelId="{1F01705C-228D-4C13-9F81-D81AD99BB0A7}" type="presOf" srcId="{23CBB8ED-55CA-4381-99B7-DBD4ED1F8FE9}" destId="{474852C3-9116-4135-B95B-33469C5C91AD}" srcOrd="0" destOrd="0" presId="urn:microsoft.com/office/officeart/2005/8/layout/venn1"/>
    <dgm:cxn modelId="{62724F60-A613-4506-8DA3-3A092DDCA316}" type="presOf" srcId="{AE6381C5-299F-4AF1-8AF0-D1A2E0E8AA97}" destId="{AE219971-C007-417C-B27F-2DBE0B09DA99}" srcOrd="0" destOrd="0" presId="urn:microsoft.com/office/officeart/2005/8/layout/venn1"/>
    <dgm:cxn modelId="{B6DE106F-1EDA-4311-94A4-574CF589D071}" srcId="{46B41BF3-661D-415F-AEA9-6BA541C2CC6C}" destId="{AE6381C5-299F-4AF1-8AF0-D1A2E0E8AA97}" srcOrd="3" destOrd="0" parTransId="{F846D27E-BC8B-4500-ACF2-7F5A7C494376}" sibTransId="{2EAF2CFA-49B8-48DD-9077-519466503EFC}"/>
    <dgm:cxn modelId="{FD2C5683-3E17-4BBA-AF81-BE9DDB2BEEA7}" type="presOf" srcId="{3FE53B8A-0059-4C73-9C52-BB0B70E0EE18}" destId="{6B53F73D-E13F-419D-9DAB-0E06D11EC61B}" srcOrd="0" destOrd="0" presId="urn:microsoft.com/office/officeart/2005/8/layout/venn1"/>
    <dgm:cxn modelId="{5488F09A-E688-49CA-A840-0AD5A2B6CBC3}" srcId="{46B41BF3-661D-415F-AEA9-6BA541C2CC6C}" destId="{3FE53B8A-0059-4C73-9C52-BB0B70E0EE18}" srcOrd="0" destOrd="0" parTransId="{E263F1D7-74AF-45EA-B8E9-04B97D5CE821}" sibTransId="{30A3E9DE-B402-45C5-B448-20D9839F7C9D}"/>
    <dgm:cxn modelId="{E25750AB-F9CC-41FD-9D44-7C01950E6610}" type="presOf" srcId="{7DBB852A-F5D7-439A-953D-DE66ED3D135A}" destId="{602EC9AB-F603-45B8-BC84-E19A871676AA}" srcOrd="0" destOrd="0" presId="urn:microsoft.com/office/officeart/2005/8/layout/venn1"/>
    <dgm:cxn modelId="{966E96B2-7927-4806-8348-DA4599F6E6F1}" srcId="{46B41BF3-661D-415F-AEA9-6BA541C2CC6C}" destId="{45902FDE-2837-4581-814C-C784012704EB}" srcOrd="2" destOrd="0" parTransId="{E0F6A037-D55A-4D2D-AAEE-45CA9450D0CF}" sibTransId="{BE43E0B0-8EFB-465C-A9B5-A97DCF61BACD}"/>
    <dgm:cxn modelId="{1124D6BA-D281-4D09-8EDD-AFB8459C5A61}" type="presOf" srcId="{16025B76-F234-4D5D-84A8-ED1D95DDE1AF}" destId="{C9BAA28C-2CE1-4390-9995-1B181AEC4936}" srcOrd="0" destOrd="0" presId="urn:microsoft.com/office/officeart/2005/8/layout/venn1"/>
    <dgm:cxn modelId="{E7C280E9-755D-4282-B3A7-10D5000EBC3E}" srcId="{46B41BF3-661D-415F-AEA9-6BA541C2CC6C}" destId="{23CBB8ED-55CA-4381-99B7-DBD4ED1F8FE9}" srcOrd="1" destOrd="0" parTransId="{D0C73E0B-A41E-4FA4-8C49-BDE43A1BF218}" sibTransId="{E3BC22BF-308E-4C0B-8C19-BBED895322A3}"/>
    <dgm:cxn modelId="{B70AA19F-D84F-4C91-A721-92202C29D4D1}" type="presParOf" srcId="{64206CB1-762E-4A36-9C21-608793510865}" destId="{90DC0CF5-6A40-4991-8561-84946749706E}" srcOrd="0" destOrd="0" presId="urn:microsoft.com/office/officeart/2005/8/layout/venn1"/>
    <dgm:cxn modelId="{83B687D7-B11A-4614-A94E-5A63E9DE3A4A}" type="presParOf" srcId="{64206CB1-762E-4A36-9C21-608793510865}" destId="{6B53F73D-E13F-419D-9DAB-0E06D11EC61B}" srcOrd="1" destOrd="0" presId="urn:microsoft.com/office/officeart/2005/8/layout/venn1"/>
    <dgm:cxn modelId="{23270ADE-303B-45FA-9840-B6F31F4F48D9}" type="presParOf" srcId="{64206CB1-762E-4A36-9C21-608793510865}" destId="{0F7F0434-D6D2-405F-A2E4-2B1117012796}" srcOrd="2" destOrd="0" presId="urn:microsoft.com/office/officeart/2005/8/layout/venn1"/>
    <dgm:cxn modelId="{EADC05E4-75EC-4392-8B95-A5DE45317236}" type="presParOf" srcId="{64206CB1-762E-4A36-9C21-608793510865}" destId="{474852C3-9116-4135-B95B-33469C5C91AD}" srcOrd="3" destOrd="0" presId="urn:microsoft.com/office/officeart/2005/8/layout/venn1"/>
    <dgm:cxn modelId="{E8BB971B-5835-49DD-8F4B-4253FF24458B}" type="presParOf" srcId="{64206CB1-762E-4A36-9C21-608793510865}" destId="{95C7B20E-6920-41A4-8D1B-3C06E7539518}" srcOrd="4" destOrd="0" presId="urn:microsoft.com/office/officeart/2005/8/layout/venn1"/>
    <dgm:cxn modelId="{FD8920D0-3C1C-4A3B-9143-512A66AF3A81}" type="presParOf" srcId="{64206CB1-762E-4A36-9C21-608793510865}" destId="{EDDA9550-2AE4-48F1-9BAF-A9A04B4EEC76}" srcOrd="5" destOrd="0" presId="urn:microsoft.com/office/officeart/2005/8/layout/venn1"/>
    <dgm:cxn modelId="{5DC5B422-0C09-4717-9136-009FFDF3CFD5}" type="presParOf" srcId="{64206CB1-762E-4A36-9C21-608793510865}" destId="{9975CC42-B2F5-40B8-811A-921F0390F399}" srcOrd="6" destOrd="0" presId="urn:microsoft.com/office/officeart/2005/8/layout/venn1"/>
    <dgm:cxn modelId="{C3106A3B-F3FA-4878-98A7-24C6628093C4}" type="presParOf" srcId="{64206CB1-762E-4A36-9C21-608793510865}" destId="{AE219971-C007-417C-B27F-2DBE0B09DA99}" srcOrd="7" destOrd="0" presId="urn:microsoft.com/office/officeart/2005/8/layout/venn1"/>
    <dgm:cxn modelId="{80C67689-8870-49AF-986C-D28F9CE663D8}" type="presParOf" srcId="{64206CB1-762E-4A36-9C21-608793510865}" destId="{6E03A344-36BD-4898-A125-90BBB696345E}" srcOrd="8" destOrd="0" presId="urn:microsoft.com/office/officeart/2005/8/layout/venn1"/>
    <dgm:cxn modelId="{69B79EA8-708F-4A49-BB61-174A10165C44}" type="presParOf" srcId="{64206CB1-762E-4A36-9C21-608793510865}" destId="{602EC9AB-F603-45B8-BC84-E19A871676AA}" srcOrd="9" destOrd="0" presId="urn:microsoft.com/office/officeart/2005/8/layout/venn1"/>
    <dgm:cxn modelId="{6DBC5C6E-4D9E-41BC-B212-8B2110D75CDC}" type="presParOf" srcId="{64206CB1-762E-4A36-9C21-608793510865}" destId="{64D6DAEF-3064-4AA1-BD65-727F61C7E9BF}" srcOrd="10" destOrd="0" presId="urn:microsoft.com/office/officeart/2005/8/layout/venn1"/>
    <dgm:cxn modelId="{C063E292-E5AD-4C11-B990-8516F0FCAF27}" type="presParOf" srcId="{64206CB1-762E-4A36-9C21-608793510865}" destId="{C9BAA28C-2CE1-4390-9995-1B181AEC4936}" srcOrd="11" destOrd="0" presId="urn:microsoft.com/office/officeart/2005/8/layout/ven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00A0DA0-15E8-4493-BE97-C52D39CC3A33}" type="doc">
      <dgm:prSet loTypeId="urn:microsoft.com/office/officeart/2005/8/layout/hierarchy3" loCatId="hierarchy" qsTypeId="urn:microsoft.com/office/officeart/2005/8/quickstyle/simple1" qsCatId="simple" csTypeId="urn:microsoft.com/office/officeart/2005/8/colors/colorful5" csCatId="colorful" phldr="1"/>
      <dgm:spPr/>
      <dgm:t>
        <a:bodyPr/>
        <a:lstStyle/>
        <a:p>
          <a:endParaRPr lang="en-GB"/>
        </a:p>
      </dgm:t>
    </dgm:pt>
    <dgm:pt modelId="{9746C4F3-07DA-4781-A3E2-FF0EDC679A64}">
      <dgm:prSet/>
      <dgm:spPr/>
      <dgm:t>
        <a:bodyPr/>
        <a:lstStyle/>
        <a:p>
          <a:r>
            <a:rPr lang="en-GB" dirty="0">
              <a:solidFill>
                <a:schemeClr val="tx1"/>
              </a:solidFill>
            </a:rPr>
            <a:t>COMPARE</a:t>
          </a:r>
          <a:r>
            <a:rPr lang="en-GB" dirty="0"/>
            <a:t>  How do studies differ?</a:t>
          </a:r>
        </a:p>
      </dgm:t>
    </dgm:pt>
    <dgm:pt modelId="{82797B2F-3A88-4294-8563-F9E73E23F22E}" type="parTrans" cxnId="{51A3FC0D-0036-476C-819D-40A76AE5C755}">
      <dgm:prSet/>
      <dgm:spPr/>
      <dgm:t>
        <a:bodyPr/>
        <a:lstStyle/>
        <a:p>
          <a:endParaRPr lang="en-GB"/>
        </a:p>
      </dgm:t>
    </dgm:pt>
    <dgm:pt modelId="{EF8CFBAB-B4B6-40CC-8A26-07CFB09295C2}" type="sibTrans" cxnId="{51A3FC0D-0036-476C-819D-40A76AE5C755}">
      <dgm:prSet/>
      <dgm:spPr/>
      <dgm:t>
        <a:bodyPr/>
        <a:lstStyle/>
        <a:p>
          <a:endParaRPr lang="en-GB"/>
        </a:p>
      </dgm:t>
    </dgm:pt>
    <dgm:pt modelId="{8BF6ABFE-A659-4892-A8E5-A42DBE0DF8D1}">
      <dgm:prSet/>
      <dgm:spPr/>
      <dgm:t>
        <a:bodyPr/>
        <a:lstStyle/>
        <a:p>
          <a:r>
            <a:rPr lang="en-GB" dirty="0">
              <a:solidFill>
                <a:schemeClr val="tx1"/>
              </a:solidFill>
            </a:rPr>
            <a:t>CONTRAST</a:t>
          </a:r>
          <a:r>
            <a:rPr lang="en-GB" dirty="0"/>
            <a:t>  Do researchers reach different conclusions?</a:t>
          </a:r>
        </a:p>
      </dgm:t>
    </dgm:pt>
    <dgm:pt modelId="{ABCF2F47-572A-4EF9-9E7E-C60AABE3E29E}" type="parTrans" cxnId="{75482BEE-780C-4E4B-BDBE-942AE61DA3ED}">
      <dgm:prSet/>
      <dgm:spPr/>
      <dgm:t>
        <a:bodyPr/>
        <a:lstStyle/>
        <a:p>
          <a:endParaRPr lang="en-GB"/>
        </a:p>
      </dgm:t>
    </dgm:pt>
    <dgm:pt modelId="{2BEB7D93-2FE1-4639-8BE1-6C5BFA280F2D}" type="sibTrans" cxnId="{75482BEE-780C-4E4B-BDBE-942AE61DA3ED}">
      <dgm:prSet/>
      <dgm:spPr/>
      <dgm:t>
        <a:bodyPr/>
        <a:lstStyle/>
        <a:p>
          <a:endParaRPr lang="en-GB"/>
        </a:p>
      </dgm:t>
    </dgm:pt>
    <dgm:pt modelId="{0216F862-5B78-4878-A79B-306775BEF484}">
      <dgm:prSet/>
      <dgm:spPr/>
      <dgm:t>
        <a:bodyPr/>
        <a:lstStyle/>
        <a:p>
          <a:r>
            <a:rPr lang="en-GB" dirty="0">
              <a:solidFill>
                <a:schemeClr val="tx1"/>
              </a:solidFill>
            </a:rPr>
            <a:t>EVALUATE</a:t>
          </a:r>
          <a:r>
            <a:rPr lang="en-GB" dirty="0"/>
            <a:t>  How strong is the evidence?</a:t>
          </a:r>
        </a:p>
      </dgm:t>
    </dgm:pt>
    <dgm:pt modelId="{1CBCD9DA-7794-4AD1-AAB6-D641DD443467}" type="parTrans" cxnId="{FB4A4869-512C-4697-9255-8A7271415A03}">
      <dgm:prSet/>
      <dgm:spPr/>
      <dgm:t>
        <a:bodyPr/>
        <a:lstStyle/>
        <a:p>
          <a:endParaRPr lang="en-GB"/>
        </a:p>
      </dgm:t>
    </dgm:pt>
    <dgm:pt modelId="{F35C74EF-4FB7-4451-B9BD-4B005DCA6D31}" type="sibTrans" cxnId="{FB4A4869-512C-4697-9255-8A7271415A03}">
      <dgm:prSet/>
      <dgm:spPr/>
      <dgm:t>
        <a:bodyPr/>
        <a:lstStyle/>
        <a:p>
          <a:endParaRPr lang="en-GB"/>
        </a:p>
      </dgm:t>
    </dgm:pt>
    <dgm:pt modelId="{CDF97F5B-5B32-4669-91A0-B14BE3520287}">
      <dgm:prSet/>
      <dgm:spPr/>
      <dgm:t>
        <a:bodyPr/>
        <a:lstStyle/>
        <a:p>
          <a:r>
            <a:rPr lang="en-GB" dirty="0">
              <a:solidFill>
                <a:schemeClr val="tx1"/>
              </a:solidFill>
            </a:rPr>
            <a:t>SYNTHESISE</a:t>
          </a:r>
          <a:r>
            <a:rPr lang="en-GB" dirty="0"/>
            <a:t>  What can we conclude when evidence is considered together?</a:t>
          </a:r>
        </a:p>
      </dgm:t>
    </dgm:pt>
    <dgm:pt modelId="{6EF9ACE2-6932-472B-8D98-8709730D6A80}" type="parTrans" cxnId="{E6297A2E-9DF5-4E14-BD16-B0C569AED850}">
      <dgm:prSet/>
      <dgm:spPr/>
      <dgm:t>
        <a:bodyPr/>
        <a:lstStyle/>
        <a:p>
          <a:endParaRPr lang="en-GB"/>
        </a:p>
      </dgm:t>
    </dgm:pt>
    <dgm:pt modelId="{D9F444CD-8B67-42C4-ACB0-A5AB4FDEB0A0}" type="sibTrans" cxnId="{E6297A2E-9DF5-4E14-BD16-B0C569AED850}">
      <dgm:prSet/>
      <dgm:spPr/>
      <dgm:t>
        <a:bodyPr/>
        <a:lstStyle/>
        <a:p>
          <a:endParaRPr lang="en-GB"/>
        </a:p>
      </dgm:t>
    </dgm:pt>
    <dgm:pt modelId="{A2816D26-481E-470C-B09F-9C280DABEF21}">
      <dgm:prSet/>
      <dgm:spPr/>
      <dgm:t>
        <a:bodyPr/>
        <a:lstStyle/>
        <a:p>
          <a:r>
            <a:rPr lang="en-GB" dirty="0">
              <a:solidFill>
                <a:schemeClr val="tx1"/>
              </a:solidFill>
            </a:rPr>
            <a:t>IDENTIFY</a:t>
          </a:r>
          <a:r>
            <a:rPr lang="en-GB" dirty="0"/>
            <a:t> What remains unknown, contested or under-researched?</a:t>
          </a:r>
        </a:p>
      </dgm:t>
    </dgm:pt>
    <dgm:pt modelId="{D1F127FC-652A-4365-A7FD-CFC4DBE854DF}" type="parTrans" cxnId="{839F352F-7ED3-4B2A-9817-095E1B05BB52}">
      <dgm:prSet/>
      <dgm:spPr/>
      <dgm:t>
        <a:bodyPr/>
        <a:lstStyle/>
        <a:p>
          <a:endParaRPr lang="en-GB"/>
        </a:p>
      </dgm:t>
    </dgm:pt>
    <dgm:pt modelId="{A97C268C-3D28-4E76-A8AE-F1380D716579}" type="sibTrans" cxnId="{839F352F-7ED3-4B2A-9817-095E1B05BB52}">
      <dgm:prSet/>
      <dgm:spPr/>
      <dgm:t>
        <a:bodyPr/>
        <a:lstStyle/>
        <a:p>
          <a:endParaRPr lang="en-GB"/>
        </a:p>
      </dgm:t>
    </dgm:pt>
    <dgm:pt modelId="{E106AFCB-EF3F-48B6-BD04-FF7BF98203F4}">
      <dgm:prSet/>
      <dgm:spPr/>
      <dgm:t>
        <a:bodyPr/>
        <a:lstStyle/>
        <a:p>
          <a:r>
            <a:rPr lang="en-GB" dirty="0">
              <a:solidFill>
                <a:schemeClr val="tx1"/>
              </a:solidFill>
            </a:rPr>
            <a:t>JUSTIFY </a:t>
          </a:r>
          <a:r>
            <a:rPr lang="en-GB" dirty="0"/>
            <a:t> Why is your project necessary?</a:t>
          </a:r>
        </a:p>
      </dgm:t>
    </dgm:pt>
    <dgm:pt modelId="{BEE882E5-224C-4B6B-BD70-11CD26D3995A}" type="parTrans" cxnId="{5C1C8FF5-B0A2-4C00-AA41-235FF77C6D35}">
      <dgm:prSet/>
      <dgm:spPr/>
      <dgm:t>
        <a:bodyPr/>
        <a:lstStyle/>
        <a:p>
          <a:endParaRPr lang="en-GB"/>
        </a:p>
      </dgm:t>
    </dgm:pt>
    <dgm:pt modelId="{FC6A325D-AFE0-47F3-8E8E-C723F01F6708}" type="sibTrans" cxnId="{5C1C8FF5-B0A2-4C00-AA41-235FF77C6D35}">
      <dgm:prSet/>
      <dgm:spPr/>
      <dgm:t>
        <a:bodyPr/>
        <a:lstStyle/>
        <a:p>
          <a:endParaRPr lang="en-GB"/>
        </a:p>
      </dgm:t>
    </dgm:pt>
    <dgm:pt modelId="{F4805A29-34AE-435D-8610-96C1A3C8AEE7}" type="pres">
      <dgm:prSet presAssocID="{100A0DA0-15E8-4493-BE97-C52D39CC3A33}" presName="diagram" presStyleCnt="0">
        <dgm:presLayoutVars>
          <dgm:chPref val="1"/>
          <dgm:dir/>
          <dgm:animOne val="branch"/>
          <dgm:animLvl val="lvl"/>
          <dgm:resizeHandles/>
        </dgm:presLayoutVars>
      </dgm:prSet>
      <dgm:spPr/>
    </dgm:pt>
    <dgm:pt modelId="{B28C92A0-3748-4338-AEAC-95D0A764C408}" type="pres">
      <dgm:prSet presAssocID="{9746C4F3-07DA-4781-A3E2-FF0EDC679A64}" presName="root" presStyleCnt="0"/>
      <dgm:spPr/>
    </dgm:pt>
    <dgm:pt modelId="{378CA6BF-3950-4F22-82B4-BF534E3E1B73}" type="pres">
      <dgm:prSet presAssocID="{9746C4F3-07DA-4781-A3E2-FF0EDC679A64}" presName="rootComposite" presStyleCnt="0"/>
      <dgm:spPr/>
    </dgm:pt>
    <dgm:pt modelId="{F6F728EF-6B05-4214-AE71-8A6C06386D01}" type="pres">
      <dgm:prSet presAssocID="{9746C4F3-07DA-4781-A3E2-FF0EDC679A64}" presName="rootText" presStyleLbl="node1" presStyleIdx="0" presStyleCnt="6" custScaleY="268977"/>
      <dgm:spPr/>
    </dgm:pt>
    <dgm:pt modelId="{EE94E25B-4BC4-46D2-B7A4-9AAFE308BBFD}" type="pres">
      <dgm:prSet presAssocID="{9746C4F3-07DA-4781-A3E2-FF0EDC679A64}" presName="rootConnector" presStyleLbl="node1" presStyleIdx="0" presStyleCnt="6"/>
      <dgm:spPr/>
    </dgm:pt>
    <dgm:pt modelId="{E059B6D6-CB16-4F53-B0C4-192DF5811AFA}" type="pres">
      <dgm:prSet presAssocID="{9746C4F3-07DA-4781-A3E2-FF0EDC679A64}" presName="childShape" presStyleCnt="0"/>
      <dgm:spPr/>
    </dgm:pt>
    <dgm:pt modelId="{087F8FE0-D674-44E9-9C4E-85974C8F00EF}" type="pres">
      <dgm:prSet presAssocID="{8BF6ABFE-A659-4892-A8E5-A42DBE0DF8D1}" presName="root" presStyleCnt="0"/>
      <dgm:spPr/>
    </dgm:pt>
    <dgm:pt modelId="{68E47F43-84D0-4586-97A4-DD1608BF4A4D}" type="pres">
      <dgm:prSet presAssocID="{8BF6ABFE-A659-4892-A8E5-A42DBE0DF8D1}" presName="rootComposite" presStyleCnt="0"/>
      <dgm:spPr/>
    </dgm:pt>
    <dgm:pt modelId="{90F3E261-6F02-4073-8968-6268E6009F60}" type="pres">
      <dgm:prSet presAssocID="{8BF6ABFE-A659-4892-A8E5-A42DBE0DF8D1}" presName="rootText" presStyleLbl="node1" presStyleIdx="1" presStyleCnt="6" custScaleY="260175" custLinFactNeighborX="2266" custLinFactNeighborY="8027"/>
      <dgm:spPr/>
    </dgm:pt>
    <dgm:pt modelId="{0A454A4E-EC8C-4403-AB3D-151BCD27F824}" type="pres">
      <dgm:prSet presAssocID="{8BF6ABFE-A659-4892-A8E5-A42DBE0DF8D1}" presName="rootConnector" presStyleLbl="node1" presStyleIdx="1" presStyleCnt="6"/>
      <dgm:spPr/>
    </dgm:pt>
    <dgm:pt modelId="{05A2EEB1-9B7E-4FE7-ACAF-37B21109851F}" type="pres">
      <dgm:prSet presAssocID="{8BF6ABFE-A659-4892-A8E5-A42DBE0DF8D1}" presName="childShape" presStyleCnt="0"/>
      <dgm:spPr/>
    </dgm:pt>
    <dgm:pt modelId="{45AC3BAE-7A01-4300-BF3D-0CCE1828ACFF}" type="pres">
      <dgm:prSet presAssocID="{0216F862-5B78-4878-A79B-306775BEF484}" presName="root" presStyleCnt="0"/>
      <dgm:spPr/>
    </dgm:pt>
    <dgm:pt modelId="{E6779FB1-59B5-4390-AABE-A50C2C4AC2D0}" type="pres">
      <dgm:prSet presAssocID="{0216F862-5B78-4878-A79B-306775BEF484}" presName="rootComposite" presStyleCnt="0"/>
      <dgm:spPr/>
    </dgm:pt>
    <dgm:pt modelId="{5CFC08BE-4B23-4398-BFF1-03CF77E865CD}" type="pres">
      <dgm:prSet presAssocID="{0216F862-5B78-4878-A79B-306775BEF484}" presName="rootText" presStyleLbl="node1" presStyleIdx="2" presStyleCnt="6" custScaleY="259912"/>
      <dgm:spPr/>
    </dgm:pt>
    <dgm:pt modelId="{F5C4ECCA-13B9-497F-83F9-DC9E63420EF7}" type="pres">
      <dgm:prSet presAssocID="{0216F862-5B78-4878-A79B-306775BEF484}" presName="rootConnector" presStyleLbl="node1" presStyleIdx="2" presStyleCnt="6"/>
      <dgm:spPr/>
    </dgm:pt>
    <dgm:pt modelId="{0FB3540E-461C-4570-AB71-3F0937AF9E45}" type="pres">
      <dgm:prSet presAssocID="{0216F862-5B78-4878-A79B-306775BEF484}" presName="childShape" presStyleCnt="0"/>
      <dgm:spPr/>
    </dgm:pt>
    <dgm:pt modelId="{5DF856FB-E991-4C45-AEDF-5D0B8C2E99E6}" type="pres">
      <dgm:prSet presAssocID="{CDF97F5B-5B32-4669-91A0-B14BE3520287}" presName="root" presStyleCnt="0"/>
      <dgm:spPr/>
    </dgm:pt>
    <dgm:pt modelId="{33C0B919-8A62-48B4-8BC7-5E912AD8CD9F}" type="pres">
      <dgm:prSet presAssocID="{CDF97F5B-5B32-4669-91A0-B14BE3520287}" presName="rootComposite" presStyleCnt="0"/>
      <dgm:spPr/>
    </dgm:pt>
    <dgm:pt modelId="{BC6E2DA3-A613-448E-92A0-B6CAAC02DC05}" type="pres">
      <dgm:prSet presAssocID="{CDF97F5B-5B32-4669-91A0-B14BE3520287}" presName="rootText" presStyleLbl="node1" presStyleIdx="3" presStyleCnt="6" custScaleY="254848"/>
      <dgm:spPr/>
    </dgm:pt>
    <dgm:pt modelId="{18033F28-AAF0-4772-8EB9-80B302DA28CB}" type="pres">
      <dgm:prSet presAssocID="{CDF97F5B-5B32-4669-91A0-B14BE3520287}" presName="rootConnector" presStyleLbl="node1" presStyleIdx="3" presStyleCnt="6"/>
      <dgm:spPr/>
    </dgm:pt>
    <dgm:pt modelId="{D76EA034-183B-42F6-8973-7B7DA6E302E7}" type="pres">
      <dgm:prSet presAssocID="{CDF97F5B-5B32-4669-91A0-B14BE3520287}" presName="childShape" presStyleCnt="0"/>
      <dgm:spPr/>
    </dgm:pt>
    <dgm:pt modelId="{FF943597-9552-409F-A0A5-11D8DD6EBB8E}" type="pres">
      <dgm:prSet presAssocID="{A2816D26-481E-470C-B09F-9C280DABEF21}" presName="root" presStyleCnt="0"/>
      <dgm:spPr/>
    </dgm:pt>
    <dgm:pt modelId="{3DFAFEE6-0EF4-4F28-B85D-B32DE2A79B46}" type="pres">
      <dgm:prSet presAssocID="{A2816D26-481E-470C-B09F-9C280DABEF21}" presName="rootComposite" presStyleCnt="0"/>
      <dgm:spPr/>
    </dgm:pt>
    <dgm:pt modelId="{5F432A9C-B6B4-42C8-8A88-EDF0021D6B6A}" type="pres">
      <dgm:prSet presAssocID="{A2816D26-481E-470C-B09F-9C280DABEF21}" presName="rootText" presStyleLbl="node1" presStyleIdx="4" presStyleCnt="6" custScaleY="247595"/>
      <dgm:spPr/>
    </dgm:pt>
    <dgm:pt modelId="{6F63210F-43FC-445A-ACC9-F739A85FFE4B}" type="pres">
      <dgm:prSet presAssocID="{A2816D26-481E-470C-B09F-9C280DABEF21}" presName="rootConnector" presStyleLbl="node1" presStyleIdx="4" presStyleCnt="6"/>
      <dgm:spPr/>
    </dgm:pt>
    <dgm:pt modelId="{F19FDC9F-EFE7-43C8-AD9C-BD94C262F18F}" type="pres">
      <dgm:prSet presAssocID="{A2816D26-481E-470C-B09F-9C280DABEF21}" presName="childShape" presStyleCnt="0"/>
      <dgm:spPr/>
    </dgm:pt>
    <dgm:pt modelId="{B3FF39BF-205A-4E12-86F1-4412988D47DB}" type="pres">
      <dgm:prSet presAssocID="{E106AFCB-EF3F-48B6-BD04-FF7BF98203F4}" presName="root" presStyleCnt="0"/>
      <dgm:spPr/>
    </dgm:pt>
    <dgm:pt modelId="{A943FAD2-C293-4F93-BFA8-4E1E2196D52C}" type="pres">
      <dgm:prSet presAssocID="{E106AFCB-EF3F-48B6-BD04-FF7BF98203F4}" presName="rootComposite" presStyleCnt="0"/>
      <dgm:spPr/>
    </dgm:pt>
    <dgm:pt modelId="{CC551116-90D2-4213-ADDE-5FC15E4225AA}" type="pres">
      <dgm:prSet presAssocID="{E106AFCB-EF3F-48B6-BD04-FF7BF98203F4}" presName="rootText" presStyleLbl="node1" presStyleIdx="5" presStyleCnt="6" custScaleY="242769"/>
      <dgm:spPr/>
    </dgm:pt>
    <dgm:pt modelId="{F7A62C54-EB16-40C9-BCE6-073838E0A048}" type="pres">
      <dgm:prSet presAssocID="{E106AFCB-EF3F-48B6-BD04-FF7BF98203F4}" presName="rootConnector" presStyleLbl="node1" presStyleIdx="5" presStyleCnt="6"/>
      <dgm:spPr/>
    </dgm:pt>
    <dgm:pt modelId="{F974558F-DAC8-4365-B8FE-EF75DFEE55EE}" type="pres">
      <dgm:prSet presAssocID="{E106AFCB-EF3F-48B6-BD04-FF7BF98203F4}" presName="childShape" presStyleCnt="0"/>
      <dgm:spPr/>
    </dgm:pt>
  </dgm:ptLst>
  <dgm:cxnLst>
    <dgm:cxn modelId="{806D1907-15EB-4D81-9030-47F389043FCC}" type="presOf" srcId="{E106AFCB-EF3F-48B6-BD04-FF7BF98203F4}" destId="{CC551116-90D2-4213-ADDE-5FC15E4225AA}" srcOrd="0" destOrd="0" presId="urn:microsoft.com/office/officeart/2005/8/layout/hierarchy3"/>
    <dgm:cxn modelId="{51A3FC0D-0036-476C-819D-40A76AE5C755}" srcId="{100A0DA0-15E8-4493-BE97-C52D39CC3A33}" destId="{9746C4F3-07DA-4781-A3E2-FF0EDC679A64}" srcOrd="0" destOrd="0" parTransId="{82797B2F-3A88-4294-8563-F9E73E23F22E}" sibTransId="{EF8CFBAB-B4B6-40CC-8A26-07CFB09295C2}"/>
    <dgm:cxn modelId="{EABBC416-B97E-448F-B414-EF309A64AA4D}" type="presOf" srcId="{9746C4F3-07DA-4781-A3E2-FF0EDC679A64}" destId="{F6F728EF-6B05-4214-AE71-8A6C06386D01}" srcOrd="0" destOrd="0" presId="urn:microsoft.com/office/officeart/2005/8/layout/hierarchy3"/>
    <dgm:cxn modelId="{3CE5841D-83C9-493C-B7C6-F04FC61D2752}" type="presOf" srcId="{A2816D26-481E-470C-B09F-9C280DABEF21}" destId="{5F432A9C-B6B4-42C8-8A88-EDF0021D6B6A}" srcOrd="0" destOrd="0" presId="urn:microsoft.com/office/officeart/2005/8/layout/hierarchy3"/>
    <dgm:cxn modelId="{E9FE3822-9C0C-415C-AE92-3D24212338AA}" type="presOf" srcId="{100A0DA0-15E8-4493-BE97-C52D39CC3A33}" destId="{F4805A29-34AE-435D-8610-96C1A3C8AEE7}" srcOrd="0" destOrd="0" presId="urn:microsoft.com/office/officeart/2005/8/layout/hierarchy3"/>
    <dgm:cxn modelId="{B36E0629-6223-4995-8230-13C88976C7BB}" type="presOf" srcId="{8BF6ABFE-A659-4892-A8E5-A42DBE0DF8D1}" destId="{0A454A4E-EC8C-4403-AB3D-151BCD27F824}" srcOrd="1" destOrd="0" presId="urn:microsoft.com/office/officeart/2005/8/layout/hierarchy3"/>
    <dgm:cxn modelId="{E6297A2E-9DF5-4E14-BD16-B0C569AED850}" srcId="{100A0DA0-15E8-4493-BE97-C52D39CC3A33}" destId="{CDF97F5B-5B32-4669-91A0-B14BE3520287}" srcOrd="3" destOrd="0" parTransId="{6EF9ACE2-6932-472B-8D98-8709730D6A80}" sibTransId="{D9F444CD-8B67-42C4-ACB0-A5AB4FDEB0A0}"/>
    <dgm:cxn modelId="{839F352F-7ED3-4B2A-9817-095E1B05BB52}" srcId="{100A0DA0-15E8-4493-BE97-C52D39CC3A33}" destId="{A2816D26-481E-470C-B09F-9C280DABEF21}" srcOrd="4" destOrd="0" parTransId="{D1F127FC-652A-4365-A7FD-CFC4DBE854DF}" sibTransId="{A97C268C-3D28-4E76-A8AE-F1380D716579}"/>
    <dgm:cxn modelId="{AE626E30-55CB-4B16-84B5-5F1D88A3F7B6}" type="presOf" srcId="{0216F862-5B78-4878-A79B-306775BEF484}" destId="{F5C4ECCA-13B9-497F-83F9-DC9E63420EF7}" srcOrd="1" destOrd="0" presId="urn:microsoft.com/office/officeart/2005/8/layout/hierarchy3"/>
    <dgm:cxn modelId="{5C221144-7402-4EAE-ACC2-38A6899C6E2C}" type="presOf" srcId="{E106AFCB-EF3F-48B6-BD04-FF7BF98203F4}" destId="{F7A62C54-EB16-40C9-BCE6-073838E0A048}" srcOrd="1" destOrd="0" presId="urn:microsoft.com/office/officeart/2005/8/layout/hierarchy3"/>
    <dgm:cxn modelId="{FB4A4869-512C-4697-9255-8A7271415A03}" srcId="{100A0DA0-15E8-4493-BE97-C52D39CC3A33}" destId="{0216F862-5B78-4878-A79B-306775BEF484}" srcOrd="2" destOrd="0" parTransId="{1CBCD9DA-7794-4AD1-AAB6-D641DD443467}" sibTransId="{F35C74EF-4FB7-4451-B9BD-4B005DCA6D31}"/>
    <dgm:cxn modelId="{A1300556-D5BE-4D7F-8D12-36071D26E7A5}" type="presOf" srcId="{CDF97F5B-5B32-4669-91A0-B14BE3520287}" destId="{18033F28-AAF0-4772-8EB9-80B302DA28CB}" srcOrd="1" destOrd="0" presId="urn:microsoft.com/office/officeart/2005/8/layout/hierarchy3"/>
    <dgm:cxn modelId="{E992F985-3E18-41D7-9A74-02D92F6A1030}" type="presOf" srcId="{0216F862-5B78-4878-A79B-306775BEF484}" destId="{5CFC08BE-4B23-4398-BFF1-03CF77E865CD}" srcOrd="0" destOrd="0" presId="urn:microsoft.com/office/officeart/2005/8/layout/hierarchy3"/>
    <dgm:cxn modelId="{DAB131BC-C421-4E85-ACAF-95FF35FE9331}" type="presOf" srcId="{A2816D26-481E-470C-B09F-9C280DABEF21}" destId="{6F63210F-43FC-445A-ACC9-F739A85FFE4B}" srcOrd="1" destOrd="0" presId="urn:microsoft.com/office/officeart/2005/8/layout/hierarchy3"/>
    <dgm:cxn modelId="{09E8E8D8-A567-4AB2-9C92-47660F469DE5}" type="presOf" srcId="{CDF97F5B-5B32-4669-91A0-B14BE3520287}" destId="{BC6E2DA3-A613-448E-92A0-B6CAAC02DC05}" srcOrd="0" destOrd="0" presId="urn:microsoft.com/office/officeart/2005/8/layout/hierarchy3"/>
    <dgm:cxn modelId="{C37411E7-6529-417D-88DA-6E1898FAE296}" type="presOf" srcId="{8BF6ABFE-A659-4892-A8E5-A42DBE0DF8D1}" destId="{90F3E261-6F02-4073-8968-6268E6009F60}" srcOrd="0" destOrd="0" presId="urn:microsoft.com/office/officeart/2005/8/layout/hierarchy3"/>
    <dgm:cxn modelId="{B36F28EE-99F3-4CDB-8B46-5CB334E542A3}" type="presOf" srcId="{9746C4F3-07DA-4781-A3E2-FF0EDC679A64}" destId="{EE94E25B-4BC4-46D2-B7A4-9AAFE308BBFD}" srcOrd="1" destOrd="0" presId="urn:microsoft.com/office/officeart/2005/8/layout/hierarchy3"/>
    <dgm:cxn modelId="{75482BEE-780C-4E4B-BDBE-942AE61DA3ED}" srcId="{100A0DA0-15E8-4493-BE97-C52D39CC3A33}" destId="{8BF6ABFE-A659-4892-A8E5-A42DBE0DF8D1}" srcOrd="1" destOrd="0" parTransId="{ABCF2F47-572A-4EF9-9E7E-C60AABE3E29E}" sibTransId="{2BEB7D93-2FE1-4639-8BE1-6C5BFA280F2D}"/>
    <dgm:cxn modelId="{5C1C8FF5-B0A2-4C00-AA41-235FF77C6D35}" srcId="{100A0DA0-15E8-4493-BE97-C52D39CC3A33}" destId="{E106AFCB-EF3F-48B6-BD04-FF7BF98203F4}" srcOrd="5" destOrd="0" parTransId="{BEE882E5-224C-4B6B-BD70-11CD26D3995A}" sibTransId="{FC6A325D-AFE0-47F3-8E8E-C723F01F6708}"/>
    <dgm:cxn modelId="{E0BD76E2-7771-4E51-9DA6-577DD2E1737B}" type="presParOf" srcId="{F4805A29-34AE-435D-8610-96C1A3C8AEE7}" destId="{B28C92A0-3748-4338-AEAC-95D0A764C408}" srcOrd="0" destOrd="0" presId="urn:microsoft.com/office/officeart/2005/8/layout/hierarchy3"/>
    <dgm:cxn modelId="{BD0275EF-780F-47DD-BA7E-00E59C51CEEB}" type="presParOf" srcId="{B28C92A0-3748-4338-AEAC-95D0A764C408}" destId="{378CA6BF-3950-4F22-82B4-BF534E3E1B73}" srcOrd="0" destOrd="0" presId="urn:microsoft.com/office/officeart/2005/8/layout/hierarchy3"/>
    <dgm:cxn modelId="{74CFCAFB-4FE3-48C0-9097-1D85C4F02DEE}" type="presParOf" srcId="{378CA6BF-3950-4F22-82B4-BF534E3E1B73}" destId="{F6F728EF-6B05-4214-AE71-8A6C06386D01}" srcOrd="0" destOrd="0" presId="urn:microsoft.com/office/officeart/2005/8/layout/hierarchy3"/>
    <dgm:cxn modelId="{C1A2FD69-DBF8-4C91-BFBD-B67BC9DC689A}" type="presParOf" srcId="{378CA6BF-3950-4F22-82B4-BF534E3E1B73}" destId="{EE94E25B-4BC4-46D2-B7A4-9AAFE308BBFD}" srcOrd="1" destOrd="0" presId="urn:microsoft.com/office/officeart/2005/8/layout/hierarchy3"/>
    <dgm:cxn modelId="{E634EDF2-3795-4471-A201-711E4CC2FABB}" type="presParOf" srcId="{B28C92A0-3748-4338-AEAC-95D0A764C408}" destId="{E059B6D6-CB16-4F53-B0C4-192DF5811AFA}" srcOrd="1" destOrd="0" presId="urn:microsoft.com/office/officeart/2005/8/layout/hierarchy3"/>
    <dgm:cxn modelId="{F414399C-A1BF-4F45-869F-43D811D1873E}" type="presParOf" srcId="{F4805A29-34AE-435D-8610-96C1A3C8AEE7}" destId="{087F8FE0-D674-44E9-9C4E-85974C8F00EF}" srcOrd="1" destOrd="0" presId="urn:microsoft.com/office/officeart/2005/8/layout/hierarchy3"/>
    <dgm:cxn modelId="{9C3CB945-4843-459A-89AD-E920E227F9AE}" type="presParOf" srcId="{087F8FE0-D674-44E9-9C4E-85974C8F00EF}" destId="{68E47F43-84D0-4586-97A4-DD1608BF4A4D}" srcOrd="0" destOrd="0" presId="urn:microsoft.com/office/officeart/2005/8/layout/hierarchy3"/>
    <dgm:cxn modelId="{450F8C59-2DEF-41CD-9F6E-3026993BDDB1}" type="presParOf" srcId="{68E47F43-84D0-4586-97A4-DD1608BF4A4D}" destId="{90F3E261-6F02-4073-8968-6268E6009F60}" srcOrd="0" destOrd="0" presId="urn:microsoft.com/office/officeart/2005/8/layout/hierarchy3"/>
    <dgm:cxn modelId="{DFCFF9CD-019C-4D7B-A084-C4357EEE14C9}" type="presParOf" srcId="{68E47F43-84D0-4586-97A4-DD1608BF4A4D}" destId="{0A454A4E-EC8C-4403-AB3D-151BCD27F824}" srcOrd="1" destOrd="0" presId="urn:microsoft.com/office/officeart/2005/8/layout/hierarchy3"/>
    <dgm:cxn modelId="{9F5A6131-F721-4C0A-93A5-C4636F99A91F}" type="presParOf" srcId="{087F8FE0-D674-44E9-9C4E-85974C8F00EF}" destId="{05A2EEB1-9B7E-4FE7-ACAF-37B21109851F}" srcOrd="1" destOrd="0" presId="urn:microsoft.com/office/officeart/2005/8/layout/hierarchy3"/>
    <dgm:cxn modelId="{A5CF72F3-2CE1-45D8-A54A-32C51371D28C}" type="presParOf" srcId="{F4805A29-34AE-435D-8610-96C1A3C8AEE7}" destId="{45AC3BAE-7A01-4300-BF3D-0CCE1828ACFF}" srcOrd="2" destOrd="0" presId="urn:microsoft.com/office/officeart/2005/8/layout/hierarchy3"/>
    <dgm:cxn modelId="{85415D20-E965-4B10-86EE-3B7103303387}" type="presParOf" srcId="{45AC3BAE-7A01-4300-BF3D-0CCE1828ACFF}" destId="{E6779FB1-59B5-4390-AABE-A50C2C4AC2D0}" srcOrd="0" destOrd="0" presId="urn:microsoft.com/office/officeart/2005/8/layout/hierarchy3"/>
    <dgm:cxn modelId="{8EC3EE14-D91D-444C-AD29-1224355EA9C5}" type="presParOf" srcId="{E6779FB1-59B5-4390-AABE-A50C2C4AC2D0}" destId="{5CFC08BE-4B23-4398-BFF1-03CF77E865CD}" srcOrd="0" destOrd="0" presId="urn:microsoft.com/office/officeart/2005/8/layout/hierarchy3"/>
    <dgm:cxn modelId="{3FEE55EC-4DA3-4A9C-A0B4-F7E14E5FFD43}" type="presParOf" srcId="{E6779FB1-59B5-4390-AABE-A50C2C4AC2D0}" destId="{F5C4ECCA-13B9-497F-83F9-DC9E63420EF7}" srcOrd="1" destOrd="0" presId="urn:microsoft.com/office/officeart/2005/8/layout/hierarchy3"/>
    <dgm:cxn modelId="{359A3941-122B-4BD5-B686-8F22213D2DA9}" type="presParOf" srcId="{45AC3BAE-7A01-4300-BF3D-0CCE1828ACFF}" destId="{0FB3540E-461C-4570-AB71-3F0937AF9E45}" srcOrd="1" destOrd="0" presId="urn:microsoft.com/office/officeart/2005/8/layout/hierarchy3"/>
    <dgm:cxn modelId="{5D1CD888-E21E-4B22-B0BA-579CA14C9E54}" type="presParOf" srcId="{F4805A29-34AE-435D-8610-96C1A3C8AEE7}" destId="{5DF856FB-E991-4C45-AEDF-5D0B8C2E99E6}" srcOrd="3" destOrd="0" presId="urn:microsoft.com/office/officeart/2005/8/layout/hierarchy3"/>
    <dgm:cxn modelId="{7F44C530-6224-4EC4-9D1D-BEF76649B7F0}" type="presParOf" srcId="{5DF856FB-E991-4C45-AEDF-5D0B8C2E99E6}" destId="{33C0B919-8A62-48B4-8BC7-5E912AD8CD9F}" srcOrd="0" destOrd="0" presId="urn:microsoft.com/office/officeart/2005/8/layout/hierarchy3"/>
    <dgm:cxn modelId="{5C2B23CD-F6EC-4ADE-864D-5C926BF0AB85}" type="presParOf" srcId="{33C0B919-8A62-48B4-8BC7-5E912AD8CD9F}" destId="{BC6E2DA3-A613-448E-92A0-B6CAAC02DC05}" srcOrd="0" destOrd="0" presId="urn:microsoft.com/office/officeart/2005/8/layout/hierarchy3"/>
    <dgm:cxn modelId="{9B70A514-66F2-4D8D-90A5-15257F7D27EC}" type="presParOf" srcId="{33C0B919-8A62-48B4-8BC7-5E912AD8CD9F}" destId="{18033F28-AAF0-4772-8EB9-80B302DA28CB}" srcOrd="1" destOrd="0" presId="urn:microsoft.com/office/officeart/2005/8/layout/hierarchy3"/>
    <dgm:cxn modelId="{E7AA6F22-A2F4-426E-A54E-8D49FC390426}" type="presParOf" srcId="{5DF856FB-E991-4C45-AEDF-5D0B8C2E99E6}" destId="{D76EA034-183B-42F6-8973-7B7DA6E302E7}" srcOrd="1" destOrd="0" presId="urn:microsoft.com/office/officeart/2005/8/layout/hierarchy3"/>
    <dgm:cxn modelId="{164E5D44-FF7F-4C64-ACF3-F0F0DB885057}" type="presParOf" srcId="{F4805A29-34AE-435D-8610-96C1A3C8AEE7}" destId="{FF943597-9552-409F-A0A5-11D8DD6EBB8E}" srcOrd="4" destOrd="0" presId="urn:microsoft.com/office/officeart/2005/8/layout/hierarchy3"/>
    <dgm:cxn modelId="{6E4534A0-F48C-4331-AD91-3D69C62513A6}" type="presParOf" srcId="{FF943597-9552-409F-A0A5-11D8DD6EBB8E}" destId="{3DFAFEE6-0EF4-4F28-B85D-B32DE2A79B46}" srcOrd="0" destOrd="0" presId="urn:microsoft.com/office/officeart/2005/8/layout/hierarchy3"/>
    <dgm:cxn modelId="{35431EEC-F969-4273-86FF-10FCF3336961}" type="presParOf" srcId="{3DFAFEE6-0EF4-4F28-B85D-B32DE2A79B46}" destId="{5F432A9C-B6B4-42C8-8A88-EDF0021D6B6A}" srcOrd="0" destOrd="0" presId="urn:microsoft.com/office/officeart/2005/8/layout/hierarchy3"/>
    <dgm:cxn modelId="{53CE3F03-04EA-4C2E-809E-CE504CD1B0EA}" type="presParOf" srcId="{3DFAFEE6-0EF4-4F28-B85D-B32DE2A79B46}" destId="{6F63210F-43FC-445A-ACC9-F739A85FFE4B}" srcOrd="1" destOrd="0" presId="urn:microsoft.com/office/officeart/2005/8/layout/hierarchy3"/>
    <dgm:cxn modelId="{9967D014-D266-4E55-B685-94F8B1A86C60}" type="presParOf" srcId="{FF943597-9552-409F-A0A5-11D8DD6EBB8E}" destId="{F19FDC9F-EFE7-43C8-AD9C-BD94C262F18F}" srcOrd="1" destOrd="0" presId="urn:microsoft.com/office/officeart/2005/8/layout/hierarchy3"/>
    <dgm:cxn modelId="{3487B812-DE89-422B-A9AA-5D0BD823E9C7}" type="presParOf" srcId="{F4805A29-34AE-435D-8610-96C1A3C8AEE7}" destId="{B3FF39BF-205A-4E12-86F1-4412988D47DB}" srcOrd="5" destOrd="0" presId="urn:microsoft.com/office/officeart/2005/8/layout/hierarchy3"/>
    <dgm:cxn modelId="{A103A9C4-85F7-4A8F-B604-323829EB31F1}" type="presParOf" srcId="{B3FF39BF-205A-4E12-86F1-4412988D47DB}" destId="{A943FAD2-C293-4F93-BFA8-4E1E2196D52C}" srcOrd="0" destOrd="0" presId="urn:microsoft.com/office/officeart/2005/8/layout/hierarchy3"/>
    <dgm:cxn modelId="{8668BBB7-BD2B-4F21-A416-7DEAA8F5FB45}" type="presParOf" srcId="{A943FAD2-C293-4F93-BFA8-4E1E2196D52C}" destId="{CC551116-90D2-4213-ADDE-5FC15E4225AA}" srcOrd="0" destOrd="0" presId="urn:microsoft.com/office/officeart/2005/8/layout/hierarchy3"/>
    <dgm:cxn modelId="{5A66F990-C609-4325-9141-3035910476A9}" type="presParOf" srcId="{A943FAD2-C293-4F93-BFA8-4E1E2196D52C}" destId="{F7A62C54-EB16-40C9-BCE6-073838E0A048}" srcOrd="1" destOrd="0" presId="urn:microsoft.com/office/officeart/2005/8/layout/hierarchy3"/>
    <dgm:cxn modelId="{33738E9B-487E-44AB-84B1-9E3D3E069A21}" type="presParOf" srcId="{B3FF39BF-205A-4E12-86F1-4412988D47DB}" destId="{F974558F-DAC8-4365-B8FE-EF75DFEE55EE}" srcOrd="1" destOrd="0" presId="urn:microsoft.com/office/officeart/2005/8/layout/hierarchy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BC46BDA-39BE-4BE1-8D98-6543D6B5D51A}" type="doc">
      <dgm:prSet loTypeId="urn:microsoft.com/office/officeart/2005/8/layout/vList5" loCatId="list" qsTypeId="urn:microsoft.com/office/officeart/2005/8/quickstyle/simple1" qsCatId="simple" csTypeId="urn:microsoft.com/office/officeart/2005/8/colors/accent3_1" csCatId="accent3"/>
      <dgm:spPr/>
      <dgm:t>
        <a:bodyPr/>
        <a:lstStyle/>
        <a:p>
          <a:endParaRPr lang="en-GB"/>
        </a:p>
      </dgm:t>
    </dgm:pt>
    <dgm:pt modelId="{1CD8117B-6D0C-46F7-A1F0-16B7AA74E5D3}">
      <dgm:prSet/>
      <dgm:spPr/>
      <dgm:t>
        <a:bodyPr/>
        <a:lstStyle/>
        <a:p>
          <a:r>
            <a:rPr lang="en-GB" b="1"/>
            <a:t>Descriptive</a:t>
          </a:r>
          <a:endParaRPr lang="en-GB"/>
        </a:p>
      </dgm:t>
    </dgm:pt>
    <dgm:pt modelId="{CCB2E4B3-92DB-4674-AFC8-265E4CABB3C8}" type="parTrans" cxnId="{2FEFF7EF-DCE4-4138-987C-78BD2603A84B}">
      <dgm:prSet/>
      <dgm:spPr/>
      <dgm:t>
        <a:bodyPr/>
        <a:lstStyle/>
        <a:p>
          <a:endParaRPr lang="en-GB"/>
        </a:p>
      </dgm:t>
    </dgm:pt>
    <dgm:pt modelId="{D64B44F9-039D-4439-99A1-1005A976C3FA}" type="sibTrans" cxnId="{2FEFF7EF-DCE4-4138-987C-78BD2603A84B}">
      <dgm:prSet/>
      <dgm:spPr/>
      <dgm:t>
        <a:bodyPr/>
        <a:lstStyle/>
        <a:p>
          <a:endParaRPr lang="en-GB"/>
        </a:p>
      </dgm:t>
    </dgm:pt>
    <dgm:pt modelId="{ECDDA799-6E05-4A1C-B690-BC27616FA27D}">
      <dgm:prSet/>
      <dgm:spPr/>
      <dgm:t>
        <a:bodyPr/>
        <a:lstStyle/>
        <a:p>
          <a:r>
            <a:rPr lang="en-GB" dirty="0"/>
            <a:t>Smith (2023) investigated teachers' knowledge of ADHD and found that teachers demonstrated varying levels of knowledge.</a:t>
          </a:r>
        </a:p>
      </dgm:t>
    </dgm:pt>
    <dgm:pt modelId="{0C60652B-1743-41F6-BF6E-6B671C6DBCF5}" type="parTrans" cxnId="{7136D796-5521-4BA9-8433-31FCA4E1BBA4}">
      <dgm:prSet/>
      <dgm:spPr/>
      <dgm:t>
        <a:bodyPr/>
        <a:lstStyle/>
        <a:p>
          <a:endParaRPr lang="en-GB"/>
        </a:p>
      </dgm:t>
    </dgm:pt>
    <dgm:pt modelId="{D7A4DDB5-9801-40D9-B4EF-3B97B0D23073}" type="sibTrans" cxnId="{7136D796-5521-4BA9-8433-31FCA4E1BBA4}">
      <dgm:prSet/>
      <dgm:spPr/>
      <dgm:t>
        <a:bodyPr/>
        <a:lstStyle/>
        <a:p>
          <a:endParaRPr lang="en-GB"/>
        </a:p>
      </dgm:t>
    </dgm:pt>
    <dgm:pt modelId="{51B0580F-9722-43F2-8764-938B3B0B24B8}">
      <dgm:prSet/>
      <dgm:spPr/>
      <dgm:t>
        <a:bodyPr/>
        <a:lstStyle/>
        <a:p>
          <a:r>
            <a:rPr lang="en-GB" b="1"/>
            <a:t>More critical</a:t>
          </a:r>
          <a:endParaRPr lang="en-GB"/>
        </a:p>
      </dgm:t>
    </dgm:pt>
    <dgm:pt modelId="{74CA636F-C874-439C-AE19-9A1184105351}" type="parTrans" cxnId="{382B226E-2658-4F81-9653-485971925727}">
      <dgm:prSet/>
      <dgm:spPr/>
      <dgm:t>
        <a:bodyPr/>
        <a:lstStyle/>
        <a:p>
          <a:endParaRPr lang="en-GB"/>
        </a:p>
      </dgm:t>
    </dgm:pt>
    <dgm:pt modelId="{AEFF06A2-2346-43F4-9C13-E62D3B5422FA}" type="sibTrans" cxnId="{382B226E-2658-4F81-9653-485971925727}">
      <dgm:prSet/>
      <dgm:spPr/>
      <dgm:t>
        <a:bodyPr/>
        <a:lstStyle/>
        <a:p>
          <a:endParaRPr lang="en-GB"/>
        </a:p>
      </dgm:t>
    </dgm:pt>
    <dgm:pt modelId="{68F97D35-DB61-4432-9DE0-ED3BCFFF34FC}">
      <dgm:prSet/>
      <dgm:spPr/>
      <dgm:t>
        <a:bodyPr/>
        <a:lstStyle/>
        <a:p>
          <a:r>
            <a:rPr lang="en-GB"/>
            <a:t>Smith (2023) found considerable variation in teachers' knowledge of ADHD. However, the study relied on a self-report measure, which may not accurately reflect teachers' applied knowledge. This limits the extent to which the findings can inform assumptions about classroom practice.</a:t>
          </a:r>
        </a:p>
      </dgm:t>
    </dgm:pt>
    <dgm:pt modelId="{CB2C5437-0FE7-48D8-BAE6-7694ACC59645}" type="parTrans" cxnId="{BA6F2D91-CC16-48B1-BC8D-A8A777B74431}">
      <dgm:prSet/>
      <dgm:spPr/>
      <dgm:t>
        <a:bodyPr/>
        <a:lstStyle/>
        <a:p>
          <a:endParaRPr lang="en-GB"/>
        </a:p>
      </dgm:t>
    </dgm:pt>
    <dgm:pt modelId="{0764D1C3-794E-4991-BDE9-4B420B4AF95D}" type="sibTrans" cxnId="{BA6F2D91-CC16-48B1-BC8D-A8A777B74431}">
      <dgm:prSet/>
      <dgm:spPr/>
      <dgm:t>
        <a:bodyPr/>
        <a:lstStyle/>
        <a:p>
          <a:endParaRPr lang="en-GB"/>
        </a:p>
      </dgm:t>
    </dgm:pt>
    <dgm:pt modelId="{66E07CED-E5A1-4D3F-97F7-9286C89EA7B1}">
      <dgm:prSet/>
      <dgm:spPr/>
      <dgm:t>
        <a:bodyPr/>
        <a:lstStyle/>
        <a:p>
          <a:r>
            <a:rPr lang="en-GB" b="1"/>
            <a:t>Even stronger — synthesis</a:t>
          </a:r>
          <a:endParaRPr lang="en-GB"/>
        </a:p>
      </dgm:t>
    </dgm:pt>
    <dgm:pt modelId="{50BC2AA0-2981-498D-858B-3997D3A7BAFB}" type="parTrans" cxnId="{45EC9616-AD39-4980-8C93-CE0B092D8347}">
      <dgm:prSet/>
      <dgm:spPr/>
      <dgm:t>
        <a:bodyPr/>
        <a:lstStyle/>
        <a:p>
          <a:endParaRPr lang="en-GB"/>
        </a:p>
      </dgm:t>
    </dgm:pt>
    <dgm:pt modelId="{D121B463-EDFC-495B-8698-5464258531B8}" type="sibTrans" cxnId="{45EC9616-AD39-4980-8C93-CE0B092D8347}">
      <dgm:prSet/>
      <dgm:spPr/>
      <dgm:t>
        <a:bodyPr/>
        <a:lstStyle/>
        <a:p>
          <a:endParaRPr lang="en-GB"/>
        </a:p>
      </dgm:t>
    </dgm:pt>
    <dgm:pt modelId="{90631F86-1B62-434B-9035-4A1B5A0C9B7E}">
      <dgm:prSet/>
      <dgm:spPr/>
      <dgm:t>
        <a:bodyPr/>
        <a:lstStyle/>
        <a:p>
          <a:r>
            <a:rPr lang="en-GB"/>
            <a:t>Across studies, teachers' ADHD knowledge appears variable; however, differences in measurement approaches make direct comparisons difficult. While questionnaire studies identify gaps in factual knowledge, qualitative research suggests that teachers' understanding is also shaped by experience, training and access to specialist support. This suggests that knowledge should not be considered independently from the wider school context.</a:t>
          </a:r>
        </a:p>
      </dgm:t>
    </dgm:pt>
    <dgm:pt modelId="{810B3F63-63C1-424F-B22C-6E804BC09044}" type="parTrans" cxnId="{6A81691C-F929-4544-8B9A-270B0825FEC4}">
      <dgm:prSet/>
      <dgm:spPr/>
      <dgm:t>
        <a:bodyPr/>
        <a:lstStyle/>
        <a:p>
          <a:endParaRPr lang="en-GB"/>
        </a:p>
      </dgm:t>
    </dgm:pt>
    <dgm:pt modelId="{42C735DB-8F19-4583-97D4-36C1BD58BA41}" type="sibTrans" cxnId="{6A81691C-F929-4544-8B9A-270B0825FEC4}">
      <dgm:prSet/>
      <dgm:spPr/>
      <dgm:t>
        <a:bodyPr/>
        <a:lstStyle/>
        <a:p>
          <a:endParaRPr lang="en-GB"/>
        </a:p>
      </dgm:t>
    </dgm:pt>
    <dgm:pt modelId="{E3EAA983-97A1-4F80-BE59-DC321FCCFA43}" type="pres">
      <dgm:prSet presAssocID="{CBC46BDA-39BE-4BE1-8D98-6543D6B5D51A}" presName="Name0" presStyleCnt="0">
        <dgm:presLayoutVars>
          <dgm:dir/>
          <dgm:animLvl val="lvl"/>
          <dgm:resizeHandles val="exact"/>
        </dgm:presLayoutVars>
      </dgm:prSet>
      <dgm:spPr/>
    </dgm:pt>
    <dgm:pt modelId="{9D9BA8D0-BD4F-428C-A17E-B1C26E715668}" type="pres">
      <dgm:prSet presAssocID="{1CD8117B-6D0C-46F7-A1F0-16B7AA74E5D3}" presName="linNode" presStyleCnt="0"/>
      <dgm:spPr/>
    </dgm:pt>
    <dgm:pt modelId="{EB546589-F22E-466E-B6B6-95A06AAD0607}" type="pres">
      <dgm:prSet presAssocID="{1CD8117B-6D0C-46F7-A1F0-16B7AA74E5D3}" presName="parentText" presStyleLbl="node1" presStyleIdx="0" presStyleCnt="3">
        <dgm:presLayoutVars>
          <dgm:chMax val="1"/>
          <dgm:bulletEnabled val="1"/>
        </dgm:presLayoutVars>
      </dgm:prSet>
      <dgm:spPr/>
    </dgm:pt>
    <dgm:pt modelId="{1073644C-B83E-419E-A59B-04D3E2E58EF8}" type="pres">
      <dgm:prSet presAssocID="{1CD8117B-6D0C-46F7-A1F0-16B7AA74E5D3}" presName="descendantText" presStyleLbl="alignAccFollowNode1" presStyleIdx="0" presStyleCnt="3">
        <dgm:presLayoutVars>
          <dgm:bulletEnabled val="1"/>
        </dgm:presLayoutVars>
      </dgm:prSet>
      <dgm:spPr/>
    </dgm:pt>
    <dgm:pt modelId="{B89CBC11-4D4B-456B-97B0-34721C5D17F9}" type="pres">
      <dgm:prSet presAssocID="{D64B44F9-039D-4439-99A1-1005A976C3FA}" presName="sp" presStyleCnt="0"/>
      <dgm:spPr/>
    </dgm:pt>
    <dgm:pt modelId="{B7DE2FB2-A214-4506-8F52-E2D586550158}" type="pres">
      <dgm:prSet presAssocID="{51B0580F-9722-43F2-8764-938B3B0B24B8}" presName="linNode" presStyleCnt="0"/>
      <dgm:spPr/>
    </dgm:pt>
    <dgm:pt modelId="{2B8CAE59-CEDF-4EAB-9B11-EC21A6B54C70}" type="pres">
      <dgm:prSet presAssocID="{51B0580F-9722-43F2-8764-938B3B0B24B8}" presName="parentText" presStyleLbl="node1" presStyleIdx="1" presStyleCnt="3">
        <dgm:presLayoutVars>
          <dgm:chMax val="1"/>
          <dgm:bulletEnabled val="1"/>
        </dgm:presLayoutVars>
      </dgm:prSet>
      <dgm:spPr/>
    </dgm:pt>
    <dgm:pt modelId="{1CA9C435-9F0E-4388-9DA7-07AEAFD7889B}" type="pres">
      <dgm:prSet presAssocID="{51B0580F-9722-43F2-8764-938B3B0B24B8}" presName="descendantText" presStyleLbl="alignAccFollowNode1" presStyleIdx="1" presStyleCnt="3">
        <dgm:presLayoutVars>
          <dgm:bulletEnabled val="1"/>
        </dgm:presLayoutVars>
      </dgm:prSet>
      <dgm:spPr/>
    </dgm:pt>
    <dgm:pt modelId="{26A3B2A2-B680-4F20-9434-F9F7E1E7B3CC}" type="pres">
      <dgm:prSet presAssocID="{AEFF06A2-2346-43F4-9C13-E62D3B5422FA}" presName="sp" presStyleCnt="0"/>
      <dgm:spPr/>
    </dgm:pt>
    <dgm:pt modelId="{AAE362C6-89BA-498D-AEAA-82F95944669B}" type="pres">
      <dgm:prSet presAssocID="{66E07CED-E5A1-4D3F-97F7-9286C89EA7B1}" presName="linNode" presStyleCnt="0"/>
      <dgm:spPr/>
    </dgm:pt>
    <dgm:pt modelId="{5EC3F54E-C54A-41A5-AB2E-44A205B6BDEE}" type="pres">
      <dgm:prSet presAssocID="{66E07CED-E5A1-4D3F-97F7-9286C89EA7B1}" presName="parentText" presStyleLbl="node1" presStyleIdx="2" presStyleCnt="3">
        <dgm:presLayoutVars>
          <dgm:chMax val="1"/>
          <dgm:bulletEnabled val="1"/>
        </dgm:presLayoutVars>
      </dgm:prSet>
      <dgm:spPr/>
    </dgm:pt>
    <dgm:pt modelId="{D2C51B1D-C337-4679-838F-675C09D39A4E}" type="pres">
      <dgm:prSet presAssocID="{66E07CED-E5A1-4D3F-97F7-9286C89EA7B1}" presName="descendantText" presStyleLbl="alignAccFollowNode1" presStyleIdx="2" presStyleCnt="3">
        <dgm:presLayoutVars>
          <dgm:bulletEnabled val="1"/>
        </dgm:presLayoutVars>
      </dgm:prSet>
      <dgm:spPr/>
    </dgm:pt>
  </dgm:ptLst>
  <dgm:cxnLst>
    <dgm:cxn modelId="{45EC9616-AD39-4980-8C93-CE0B092D8347}" srcId="{CBC46BDA-39BE-4BE1-8D98-6543D6B5D51A}" destId="{66E07CED-E5A1-4D3F-97F7-9286C89EA7B1}" srcOrd="2" destOrd="0" parTransId="{50BC2AA0-2981-498D-858B-3997D3A7BAFB}" sibTransId="{D121B463-EDFC-495B-8698-5464258531B8}"/>
    <dgm:cxn modelId="{6A81691C-F929-4544-8B9A-270B0825FEC4}" srcId="{66E07CED-E5A1-4D3F-97F7-9286C89EA7B1}" destId="{90631F86-1B62-434B-9035-4A1B5A0C9B7E}" srcOrd="0" destOrd="0" parTransId="{810B3F63-63C1-424F-B22C-6E804BC09044}" sibTransId="{42C735DB-8F19-4583-97D4-36C1BD58BA41}"/>
    <dgm:cxn modelId="{155D8A1C-B061-4E8F-A67A-BB3543042AE4}" type="presOf" srcId="{66E07CED-E5A1-4D3F-97F7-9286C89EA7B1}" destId="{5EC3F54E-C54A-41A5-AB2E-44A205B6BDEE}" srcOrd="0" destOrd="0" presId="urn:microsoft.com/office/officeart/2005/8/layout/vList5"/>
    <dgm:cxn modelId="{EF54F360-F6B9-48E9-BF1D-7C48BC667C45}" type="presOf" srcId="{68F97D35-DB61-4432-9DE0-ED3BCFFF34FC}" destId="{1CA9C435-9F0E-4388-9DA7-07AEAFD7889B}" srcOrd="0" destOrd="0" presId="urn:microsoft.com/office/officeart/2005/8/layout/vList5"/>
    <dgm:cxn modelId="{382B226E-2658-4F81-9653-485971925727}" srcId="{CBC46BDA-39BE-4BE1-8D98-6543D6B5D51A}" destId="{51B0580F-9722-43F2-8764-938B3B0B24B8}" srcOrd="1" destOrd="0" parTransId="{74CA636F-C874-439C-AE19-9A1184105351}" sibTransId="{AEFF06A2-2346-43F4-9C13-E62D3B5422FA}"/>
    <dgm:cxn modelId="{BA6F2D91-CC16-48B1-BC8D-A8A777B74431}" srcId="{51B0580F-9722-43F2-8764-938B3B0B24B8}" destId="{68F97D35-DB61-4432-9DE0-ED3BCFFF34FC}" srcOrd="0" destOrd="0" parTransId="{CB2C5437-0FE7-48D8-BAE6-7694ACC59645}" sibTransId="{0764D1C3-794E-4991-BDE9-4B420B4AF95D}"/>
    <dgm:cxn modelId="{7136D796-5521-4BA9-8433-31FCA4E1BBA4}" srcId="{1CD8117B-6D0C-46F7-A1F0-16B7AA74E5D3}" destId="{ECDDA799-6E05-4A1C-B690-BC27616FA27D}" srcOrd="0" destOrd="0" parTransId="{0C60652B-1743-41F6-BF6E-6B671C6DBCF5}" sibTransId="{D7A4DDB5-9801-40D9-B4EF-3B97B0D23073}"/>
    <dgm:cxn modelId="{E62F9C9E-4CDF-4DBC-9A61-E8A72BEDCE58}" type="presOf" srcId="{ECDDA799-6E05-4A1C-B690-BC27616FA27D}" destId="{1073644C-B83E-419E-A59B-04D3E2E58EF8}" srcOrd="0" destOrd="0" presId="urn:microsoft.com/office/officeart/2005/8/layout/vList5"/>
    <dgm:cxn modelId="{A514FAB7-4103-4608-9D68-25412DE28E6E}" type="presOf" srcId="{1CD8117B-6D0C-46F7-A1F0-16B7AA74E5D3}" destId="{EB546589-F22E-466E-B6B6-95A06AAD0607}" srcOrd="0" destOrd="0" presId="urn:microsoft.com/office/officeart/2005/8/layout/vList5"/>
    <dgm:cxn modelId="{E6D01EDD-9287-4DF7-88EF-B659F3BEF949}" type="presOf" srcId="{51B0580F-9722-43F2-8764-938B3B0B24B8}" destId="{2B8CAE59-CEDF-4EAB-9B11-EC21A6B54C70}" srcOrd="0" destOrd="0" presId="urn:microsoft.com/office/officeart/2005/8/layout/vList5"/>
    <dgm:cxn modelId="{976131DE-7252-432A-AA6A-370973CCED32}" type="presOf" srcId="{CBC46BDA-39BE-4BE1-8D98-6543D6B5D51A}" destId="{E3EAA983-97A1-4F80-BE59-DC321FCCFA43}" srcOrd="0" destOrd="0" presId="urn:microsoft.com/office/officeart/2005/8/layout/vList5"/>
    <dgm:cxn modelId="{D743ADE1-95EE-44A8-828C-50D7F204E7CC}" type="presOf" srcId="{90631F86-1B62-434B-9035-4A1B5A0C9B7E}" destId="{D2C51B1D-C337-4679-838F-675C09D39A4E}" srcOrd="0" destOrd="0" presId="urn:microsoft.com/office/officeart/2005/8/layout/vList5"/>
    <dgm:cxn modelId="{2FEFF7EF-DCE4-4138-987C-78BD2603A84B}" srcId="{CBC46BDA-39BE-4BE1-8D98-6543D6B5D51A}" destId="{1CD8117B-6D0C-46F7-A1F0-16B7AA74E5D3}" srcOrd="0" destOrd="0" parTransId="{CCB2E4B3-92DB-4674-AFC8-265E4CABB3C8}" sibTransId="{D64B44F9-039D-4439-99A1-1005A976C3FA}"/>
    <dgm:cxn modelId="{02095366-A75B-4FC3-8C29-BABF43EEC3B7}" type="presParOf" srcId="{E3EAA983-97A1-4F80-BE59-DC321FCCFA43}" destId="{9D9BA8D0-BD4F-428C-A17E-B1C26E715668}" srcOrd="0" destOrd="0" presId="urn:microsoft.com/office/officeart/2005/8/layout/vList5"/>
    <dgm:cxn modelId="{132BAF53-8E9E-4F45-ACC5-8B26A760FA16}" type="presParOf" srcId="{9D9BA8D0-BD4F-428C-A17E-B1C26E715668}" destId="{EB546589-F22E-466E-B6B6-95A06AAD0607}" srcOrd="0" destOrd="0" presId="urn:microsoft.com/office/officeart/2005/8/layout/vList5"/>
    <dgm:cxn modelId="{A458DF5E-F2C1-4D35-A8FE-E97E92AE9F5E}" type="presParOf" srcId="{9D9BA8D0-BD4F-428C-A17E-B1C26E715668}" destId="{1073644C-B83E-419E-A59B-04D3E2E58EF8}" srcOrd="1" destOrd="0" presId="urn:microsoft.com/office/officeart/2005/8/layout/vList5"/>
    <dgm:cxn modelId="{37233C55-40F8-4FA5-A041-2A639A47CD70}" type="presParOf" srcId="{E3EAA983-97A1-4F80-BE59-DC321FCCFA43}" destId="{B89CBC11-4D4B-456B-97B0-34721C5D17F9}" srcOrd="1" destOrd="0" presId="urn:microsoft.com/office/officeart/2005/8/layout/vList5"/>
    <dgm:cxn modelId="{93BD7404-B9EC-4FD3-BAD0-D9E0A87F1D26}" type="presParOf" srcId="{E3EAA983-97A1-4F80-BE59-DC321FCCFA43}" destId="{B7DE2FB2-A214-4506-8F52-E2D586550158}" srcOrd="2" destOrd="0" presId="urn:microsoft.com/office/officeart/2005/8/layout/vList5"/>
    <dgm:cxn modelId="{7EE471D6-360C-48EE-B359-F888D2892424}" type="presParOf" srcId="{B7DE2FB2-A214-4506-8F52-E2D586550158}" destId="{2B8CAE59-CEDF-4EAB-9B11-EC21A6B54C70}" srcOrd="0" destOrd="0" presId="urn:microsoft.com/office/officeart/2005/8/layout/vList5"/>
    <dgm:cxn modelId="{7A169359-EFA8-498C-B672-91929C95BF2B}" type="presParOf" srcId="{B7DE2FB2-A214-4506-8F52-E2D586550158}" destId="{1CA9C435-9F0E-4388-9DA7-07AEAFD7889B}" srcOrd="1" destOrd="0" presId="urn:microsoft.com/office/officeart/2005/8/layout/vList5"/>
    <dgm:cxn modelId="{A2DD224C-3CE5-4620-B781-9F16CC3F53C7}" type="presParOf" srcId="{E3EAA983-97A1-4F80-BE59-DC321FCCFA43}" destId="{26A3B2A2-B680-4F20-9434-F9F7E1E7B3CC}" srcOrd="3" destOrd="0" presId="urn:microsoft.com/office/officeart/2005/8/layout/vList5"/>
    <dgm:cxn modelId="{B051E4D6-4CAE-483B-A62A-8D9B1B8E92BB}" type="presParOf" srcId="{E3EAA983-97A1-4F80-BE59-DC321FCCFA43}" destId="{AAE362C6-89BA-498D-AEAA-82F95944669B}" srcOrd="4" destOrd="0" presId="urn:microsoft.com/office/officeart/2005/8/layout/vList5"/>
    <dgm:cxn modelId="{B901D7B1-8BF2-4354-B357-69BFDAEB046F}" type="presParOf" srcId="{AAE362C6-89BA-498D-AEAA-82F95944669B}" destId="{5EC3F54E-C54A-41A5-AB2E-44A205B6BDEE}" srcOrd="0" destOrd="0" presId="urn:microsoft.com/office/officeart/2005/8/layout/vList5"/>
    <dgm:cxn modelId="{A1C70391-8E82-4BC6-AF49-A306779E54EF}" type="presParOf" srcId="{AAE362C6-89BA-498D-AEAA-82F95944669B}" destId="{D2C51B1D-C337-4679-838F-675C09D39A4E}"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8FD1F82-87D6-4E0A-B0D7-859B60C5D801}"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GB"/>
        </a:p>
      </dgm:t>
    </dgm:pt>
    <dgm:pt modelId="{4CDB98F3-B734-4137-A007-A9B5FB819BB4}">
      <dgm:prSet/>
      <dgm:spPr/>
      <dgm:t>
        <a:bodyPr/>
        <a:lstStyle/>
        <a:p>
          <a:r>
            <a:rPr lang="en-GB" b="1"/>
            <a:t>The shift is:  What did they find?   </a:t>
          </a:r>
          <a:r>
            <a:rPr lang="en-GB"/>
            <a:t>To   </a:t>
          </a:r>
          <a:r>
            <a:rPr lang="en-GB" b="1"/>
            <a:t>What does the evidence collectively tell us?</a:t>
          </a:r>
          <a:endParaRPr lang="en-GB"/>
        </a:p>
      </dgm:t>
    </dgm:pt>
    <dgm:pt modelId="{4F401E8F-EA59-4A58-A205-D1F23A1B9443}" type="parTrans" cxnId="{45BA937D-2A77-4DFD-AE4E-45AC05112020}">
      <dgm:prSet/>
      <dgm:spPr/>
      <dgm:t>
        <a:bodyPr/>
        <a:lstStyle/>
        <a:p>
          <a:endParaRPr lang="en-GB"/>
        </a:p>
      </dgm:t>
    </dgm:pt>
    <dgm:pt modelId="{49B756B4-91CE-4C9F-B224-6CA39A628C21}" type="sibTrans" cxnId="{45BA937D-2A77-4DFD-AE4E-45AC05112020}">
      <dgm:prSet/>
      <dgm:spPr/>
      <dgm:t>
        <a:bodyPr/>
        <a:lstStyle/>
        <a:p>
          <a:endParaRPr lang="en-GB"/>
        </a:p>
      </dgm:t>
    </dgm:pt>
    <dgm:pt modelId="{1A4A9DE6-5C23-4F3A-ADAD-A8B9D67888E3}" type="pres">
      <dgm:prSet presAssocID="{28FD1F82-87D6-4E0A-B0D7-859B60C5D801}" presName="linear" presStyleCnt="0">
        <dgm:presLayoutVars>
          <dgm:animLvl val="lvl"/>
          <dgm:resizeHandles val="exact"/>
        </dgm:presLayoutVars>
      </dgm:prSet>
      <dgm:spPr/>
    </dgm:pt>
    <dgm:pt modelId="{2C06DE90-1B0E-4E5A-B833-F49F089851C9}" type="pres">
      <dgm:prSet presAssocID="{4CDB98F3-B734-4137-A007-A9B5FB819BB4}" presName="parentText" presStyleLbl="node1" presStyleIdx="0" presStyleCnt="1">
        <dgm:presLayoutVars>
          <dgm:chMax val="0"/>
          <dgm:bulletEnabled val="1"/>
        </dgm:presLayoutVars>
      </dgm:prSet>
      <dgm:spPr/>
    </dgm:pt>
  </dgm:ptLst>
  <dgm:cxnLst>
    <dgm:cxn modelId="{4B207D70-672E-4E9B-8336-C660D280F914}" type="presOf" srcId="{4CDB98F3-B734-4137-A007-A9B5FB819BB4}" destId="{2C06DE90-1B0E-4E5A-B833-F49F089851C9}" srcOrd="0" destOrd="0" presId="urn:microsoft.com/office/officeart/2005/8/layout/vList2"/>
    <dgm:cxn modelId="{45BA937D-2A77-4DFD-AE4E-45AC05112020}" srcId="{28FD1F82-87D6-4E0A-B0D7-859B60C5D801}" destId="{4CDB98F3-B734-4137-A007-A9B5FB819BB4}" srcOrd="0" destOrd="0" parTransId="{4F401E8F-EA59-4A58-A205-D1F23A1B9443}" sibTransId="{49B756B4-91CE-4C9F-B224-6CA39A628C21}"/>
    <dgm:cxn modelId="{A430A586-B490-4002-8A05-E7CD6CEFA0F8}" type="presOf" srcId="{28FD1F82-87D6-4E0A-B0D7-859B60C5D801}" destId="{1A4A9DE6-5C23-4F3A-ADAD-A8B9D67888E3}" srcOrd="0" destOrd="0" presId="urn:microsoft.com/office/officeart/2005/8/layout/vList2"/>
    <dgm:cxn modelId="{11E19F02-2BBE-4485-94E6-E99664B7D994}" type="presParOf" srcId="{1A4A9DE6-5C23-4F3A-ADAD-A8B9D67888E3}" destId="{2C06DE90-1B0E-4E5A-B833-F49F089851C9}" srcOrd="0"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1DF6C9C3-85CC-4BEE-93A2-CAFEB3551EB5}" type="doc">
      <dgm:prSet loTypeId="urn:microsoft.com/office/officeart/2005/8/layout/hProcess11" loCatId="process" qsTypeId="urn:microsoft.com/office/officeart/2005/8/quickstyle/simple1" qsCatId="simple" csTypeId="urn:microsoft.com/office/officeart/2005/8/colors/accent3_3" csCatId="accent3"/>
      <dgm:spPr/>
      <dgm:t>
        <a:bodyPr/>
        <a:lstStyle/>
        <a:p>
          <a:endParaRPr lang="en-GB"/>
        </a:p>
      </dgm:t>
    </dgm:pt>
    <dgm:pt modelId="{1AF03E58-77F5-45C1-A222-7A4DB603CA06}">
      <dgm:prSet/>
      <dgm:spPr/>
      <dgm:t>
        <a:bodyPr/>
        <a:lstStyle/>
        <a:p>
          <a:r>
            <a:rPr lang="en-GB"/>
            <a:t>Knowledge gap — we do not know enough about…</a:t>
          </a:r>
        </a:p>
      </dgm:t>
    </dgm:pt>
    <dgm:pt modelId="{56803682-D364-4A3C-8569-AD77B1A1EBC8}" type="parTrans" cxnId="{394158BB-45ED-477A-A81B-657EC352947E}">
      <dgm:prSet/>
      <dgm:spPr/>
      <dgm:t>
        <a:bodyPr/>
        <a:lstStyle/>
        <a:p>
          <a:endParaRPr lang="en-GB"/>
        </a:p>
      </dgm:t>
    </dgm:pt>
    <dgm:pt modelId="{8FFD5FD8-7678-4930-9112-25F5BC981332}" type="sibTrans" cxnId="{394158BB-45ED-477A-A81B-657EC352947E}">
      <dgm:prSet/>
      <dgm:spPr/>
      <dgm:t>
        <a:bodyPr/>
        <a:lstStyle/>
        <a:p>
          <a:endParaRPr lang="en-GB"/>
        </a:p>
      </dgm:t>
    </dgm:pt>
    <dgm:pt modelId="{457E6394-01B1-4511-AB1E-409B24C21527}">
      <dgm:prSet/>
      <dgm:spPr/>
      <dgm:t>
        <a:bodyPr/>
        <a:lstStyle/>
        <a:p>
          <a:r>
            <a:rPr lang="en-GB"/>
            <a:t>Population gap — research has focused on X but not Y.</a:t>
          </a:r>
        </a:p>
      </dgm:t>
    </dgm:pt>
    <dgm:pt modelId="{60D7C370-36AE-484C-9534-BA8BA906B6C1}" type="parTrans" cxnId="{38137D2E-3EA4-4CDB-81A1-AB7F9F11C2E1}">
      <dgm:prSet/>
      <dgm:spPr/>
      <dgm:t>
        <a:bodyPr/>
        <a:lstStyle/>
        <a:p>
          <a:endParaRPr lang="en-GB"/>
        </a:p>
      </dgm:t>
    </dgm:pt>
    <dgm:pt modelId="{A0BF964B-FC09-4DE0-90F2-02290BB1122A}" type="sibTrans" cxnId="{38137D2E-3EA4-4CDB-81A1-AB7F9F11C2E1}">
      <dgm:prSet/>
      <dgm:spPr/>
      <dgm:t>
        <a:bodyPr/>
        <a:lstStyle/>
        <a:p>
          <a:endParaRPr lang="en-GB"/>
        </a:p>
      </dgm:t>
    </dgm:pt>
    <dgm:pt modelId="{A1F13550-20E8-4921-A936-8A0B4A7C15E0}">
      <dgm:prSet/>
      <dgm:spPr/>
      <dgm:t>
        <a:bodyPr/>
        <a:lstStyle/>
        <a:p>
          <a:r>
            <a:rPr lang="en-GB"/>
            <a:t>Context gap — research exists elsewhere but not in this context.</a:t>
          </a:r>
        </a:p>
      </dgm:t>
    </dgm:pt>
    <dgm:pt modelId="{AEEC95B6-9F61-4CAF-8350-2274B7040FA6}" type="parTrans" cxnId="{0565CCD4-3A44-4D21-8062-44D2ED316737}">
      <dgm:prSet/>
      <dgm:spPr/>
      <dgm:t>
        <a:bodyPr/>
        <a:lstStyle/>
        <a:p>
          <a:endParaRPr lang="en-GB"/>
        </a:p>
      </dgm:t>
    </dgm:pt>
    <dgm:pt modelId="{3E299BE6-9348-4F2A-9FA8-F7DC82D19B3B}" type="sibTrans" cxnId="{0565CCD4-3A44-4D21-8062-44D2ED316737}">
      <dgm:prSet/>
      <dgm:spPr/>
      <dgm:t>
        <a:bodyPr/>
        <a:lstStyle/>
        <a:p>
          <a:endParaRPr lang="en-GB"/>
        </a:p>
      </dgm:t>
    </dgm:pt>
    <dgm:pt modelId="{B2E413CD-719B-4289-8DEB-D295DBFC8491}">
      <dgm:prSet/>
      <dgm:spPr/>
      <dgm:t>
        <a:bodyPr/>
        <a:lstStyle/>
        <a:p>
          <a:r>
            <a:rPr lang="en-GB"/>
            <a:t>Methodological gap — previous studies have predominantly used X approach.</a:t>
          </a:r>
        </a:p>
      </dgm:t>
    </dgm:pt>
    <dgm:pt modelId="{991C7A40-368D-4225-8E6F-7C33B6479394}" type="parTrans" cxnId="{31850383-799D-4FA6-8F03-EEFCCF3FC5A4}">
      <dgm:prSet/>
      <dgm:spPr/>
      <dgm:t>
        <a:bodyPr/>
        <a:lstStyle/>
        <a:p>
          <a:endParaRPr lang="en-GB"/>
        </a:p>
      </dgm:t>
    </dgm:pt>
    <dgm:pt modelId="{5051048D-2E9F-4650-9C21-1CEFEABACB74}" type="sibTrans" cxnId="{31850383-799D-4FA6-8F03-EEFCCF3FC5A4}">
      <dgm:prSet/>
      <dgm:spPr/>
      <dgm:t>
        <a:bodyPr/>
        <a:lstStyle/>
        <a:p>
          <a:endParaRPr lang="en-GB"/>
        </a:p>
      </dgm:t>
    </dgm:pt>
    <dgm:pt modelId="{EB163E5C-A8B5-431E-8793-0EC63E3B733C}">
      <dgm:prSet/>
      <dgm:spPr/>
      <dgm:t>
        <a:bodyPr/>
        <a:lstStyle/>
        <a:p>
          <a:r>
            <a:rPr lang="en-GB"/>
            <a:t>Evidence gap — existing findings are inconsistent.</a:t>
          </a:r>
        </a:p>
      </dgm:t>
    </dgm:pt>
    <dgm:pt modelId="{F05121CC-4CF7-4087-A3ED-C04EE7D27A09}" type="parTrans" cxnId="{5F3C4996-EC84-4CB3-9914-1D94F162843A}">
      <dgm:prSet/>
      <dgm:spPr/>
      <dgm:t>
        <a:bodyPr/>
        <a:lstStyle/>
        <a:p>
          <a:endParaRPr lang="en-GB"/>
        </a:p>
      </dgm:t>
    </dgm:pt>
    <dgm:pt modelId="{80CA38B6-AD70-47F1-AD81-E379F4DC9426}" type="sibTrans" cxnId="{5F3C4996-EC84-4CB3-9914-1D94F162843A}">
      <dgm:prSet/>
      <dgm:spPr/>
      <dgm:t>
        <a:bodyPr/>
        <a:lstStyle/>
        <a:p>
          <a:endParaRPr lang="en-GB"/>
        </a:p>
      </dgm:t>
    </dgm:pt>
    <dgm:pt modelId="{A5796363-C88A-4A98-B7A9-0CC8EF7FD18A}">
      <dgm:prSet/>
      <dgm:spPr/>
      <dgm:t>
        <a:bodyPr/>
        <a:lstStyle/>
        <a:p>
          <a:r>
            <a:rPr lang="en-GB"/>
            <a:t>Practice gap — we know something is important, but evidence about implementation is limited.</a:t>
          </a:r>
        </a:p>
      </dgm:t>
    </dgm:pt>
    <dgm:pt modelId="{004F7FA8-AC08-4D4A-A7BD-A3519E505C8F}" type="parTrans" cxnId="{2D32C6AC-BFE5-4D44-9FA0-7D00396FC60C}">
      <dgm:prSet/>
      <dgm:spPr/>
      <dgm:t>
        <a:bodyPr/>
        <a:lstStyle/>
        <a:p>
          <a:endParaRPr lang="en-GB"/>
        </a:p>
      </dgm:t>
    </dgm:pt>
    <dgm:pt modelId="{9EC47F9B-23B2-4689-888C-666FD0C334C9}" type="sibTrans" cxnId="{2D32C6AC-BFE5-4D44-9FA0-7D00396FC60C}">
      <dgm:prSet/>
      <dgm:spPr/>
      <dgm:t>
        <a:bodyPr/>
        <a:lstStyle/>
        <a:p>
          <a:endParaRPr lang="en-GB"/>
        </a:p>
      </dgm:t>
    </dgm:pt>
    <dgm:pt modelId="{B7FC314B-818D-45B3-AEE1-EE333C910AE7}">
      <dgm:prSet/>
      <dgm:spPr/>
      <dgm:t>
        <a:bodyPr/>
        <a:lstStyle/>
        <a:p>
          <a:r>
            <a:rPr lang="en-GB"/>
            <a:t>Voice gap — the perspectives of a particular group have received limited attention.</a:t>
          </a:r>
        </a:p>
      </dgm:t>
    </dgm:pt>
    <dgm:pt modelId="{03DAD89F-DDBA-4E9F-B102-6DA7223DA229}" type="parTrans" cxnId="{3B563019-2A37-4968-8708-A731537A28AB}">
      <dgm:prSet/>
      <dgm:spPr/>
      <dgm:t>
        <a:bodyPr/>
        <a:lstStyle/>
        <a:p>
          <a:endParaRPr lang="en-GB"/>
        </a:p>
      </dgm:t>
    </dgm:pt>
    <dgm:pt modelId="{313BD180-052C-474A-AC8F-B2C4984EE4FE}" type="sibTrans" cxnId="{3B563019-2A37-4968-8708-A731537A28AB}">
      <dgm:prSet/>
      <dgm:spPr/>
      <dgm:t>
        <a:bodyPr/>
        <a:lstStyle/>
        <a:p>
          <a:endParaRPr lang="en-GB"/>
        </a:p>
      </dgm:t>
    </dgm:pt>
    <dgm:pt modelId="{0FC86798-326D-4219-B12C-C8AC45EB341E}" type="pres">
      <dgm:prSet presAssocID="{1DF6C9C3-85CC-4BEE-93A2-CAFEB3551EB5}" presName="Name0" presStyleCnt="0">
        <dgm:presLayoutVars>
          <dgm:dir/>
          <dgm:resizeHandles val="exact"/>
        </dgm:presLayoutVars>
      </dgm:prSet>
      <dgm:spPr/>
    </dgm:pt>
    <dgm:pt modelId="{5282FDB5-36AF-4550-A07E-FE002640FF01}" type="pres">
      <dgm:prSet presAssocID="{1DF6C9C3-85CC-4BEE-93A2-CAFEB3551EB5}" presName="arrow" presStyleLbl="bgShp" presStyleIdx="0" presStyleCnt="1"/>
      <dgm:spPr/>
    </dgm:pt>
    <dgm:pt modelId="{DBE9B6BE-AA55-429C-A585-6E9CE4AEFB95}" type="pres">
      <dgm:prSet presAssocID="{1DF6C9C3-85CC-4BEE-93A2-CAFEB3551EB5}" presName="points" presStyleCnt="0"/>
      <dgm:spPr/>
    </dgm:pt>
    <dgm:pt modelId="{F617C3B3-8607-4D75-89BA-CF444327734C}" type="pres">
      <dgm:prSet presAssocID="{1AF03E58-77F5-45C1-A222-7A4DB603CA06}" presName="compositeA" presStyleCnt="0"/>
      <dgm:spPr/>
    </dgm:pt>
    <dgm:pt modelId="{6FA592BE-342C-4639-9D32-76F3CDA2B267}" type="pres">
      <dgm:prSet presAssocID="{1AF03E58-77F5-45C1-A222-7A4DB603CA06}" presName="textA" presStyleLbl="revTx" presStyleIdx="0" presStyleCnt="7">
        <dgm:presLayoutVars>
          <dgm:bulletEnabled val="1"/>
        </dgm:presLayoutVars>
      </dgm:prSet>
      <dgm:spPr/>
    </dgm:pt>
    <dgm:pt modelId="{B5A8864D-6C77-4DDB-A7F6-9F00C857BFD3}" type="pres">
      <dgm:prSet presAssocID="{1AF03E58-77F5-45C1-A222-7A4DB603CA06}" presName="circleA" presStyleLbl="node1" presStyleIdx="0" presStyleCnt="7"/>
      <dgm:spPr/>
    </dgm:pt>
    <dgm:pt modelId="{B2F1112C-C8DA-41BB-AABF-CD0121506EFF}" type="pres">
      <dgm:prSet presAssocID="{1AF03E58-77F5-45C1-A222-7A4DB603CA06}" presName="spaceA" presStyleCnt="0"/>
      <dgm:spPr/>
    </dgm:pt>
    <dgm:pt modelId="{177F6235-5543-479A-8ED2-CBA71A01095F}" type="pres">
      <dgm:prSet presAssocID="{8FFD5FD8-7678-4930-9112-25F5BC981332}" presName="space" presStyleCnt="0"/>
      <dgm:spPr/>
    </dgm:pt>
    <dgm:pt modelId="{7089FD56-94B4-4A95-9CCA-5A193829E0D7}" type="pres">
      <dgm:prSet presAssocID="{457E6394-01B1-4511-AB1E-409B24C21527}" presName="compositeB" presStyleCnt="0"/>
      <dgm:spPr/>
    </dgm:pt>
    <dgm:pt modelId="{DE1DE056-0D30-4B19-BCBB-45E7D228735E}" type="pres">
      <dgm:prSet presAssocID="{457E6394-01B1-4511-AB1E-409B24C21527}" presName="textB" presStyleLbl="revTx" presStyleIdx="1" presStyleCnt="7">
        <dgm:presLayoutVars>
          <dgm:bulletEnabled val="1"/>
        </dgm:presLayoutVars>
      </dgm:prSet>
      <dgm:spPr/>
    </dgm:pt>
    <dgm:pt modelId="{4EC9C3B3-E8A1-41F4-8855-E704EFBA137C}" type="pres">
      <dgm:prSet presAssocID="{457E6394-01B1-4511-AB1E-409B24C21527}" presName="circleB" presStyleLbl="node1" presStyleIdx="1" presStyleCnt="7"/>
      <dgm:spPr/>
    </dgm:pt>
    <dgm:pt modelId="{38567DC5-F348-45B4-9408-F6DEA81DCF50}" type="pres">
      <dgm:prSet presAssocID="{457E6394-01B1-4511-AB1E-409B24C21527}" presName="spaceB" presStyleCnt="0"/>
      <dgm:spPr/>
    </dgm:pt>
    <dgm:pt modelId="{24F00C16-00C3-419B-B731-390BD5FB84C0}" type="pres">
      <dgm:prSet presAssocID="{A0BF964B-FC09-4DE0-90F2-02290BB1122A}" presName="space" presStyleCnt="0"/>
      <dgm:spPr/>
    </dgm:pt>
    <dgm:pt modelId="{9987DB44-2864-4708-BB69-6D8F2AD89A78}" type="pres">
      <dgm:prSet presAssocID="{A1F13550-20E8-4921-A936-8A0B4A7C15E0}" presName="compositeA" presStyleCnt="0"/>
      <dgm:spPr/>
    </dgm:pt>
    <dgm:pt modelId="{F6EE42AD-1242-4EBD-A9D9-2C776D3C2F48}" type="pres">
      <dgm:prSet presAssocID="{A1F13550-20E8-4921-A936-8A0B4A7C15E0}" presName="textA" presStyleLbl="revTx" presStyleIdx="2" presStyleCnt="7">
        <dgm:presLayoutVars>
          <dgm:bulletEnabled val="1"/>
        </dgm:presLayoutVars>
      </dgm:prSet>
      <dgm:spPr/>
    </dgm:pt>
    <dgm:pt modelId="{37738220-AD8A-476D-965B-E25470A67F5D}" type="pres">
      <dgm:prSet presAssocID="{A1F13550-20E8-4921-A936-8A0B4A7C15E0}" presName="circleA" presStyleLbl="node1" presStyleIdx="2" presStyleCnt="7"/>
      <dgm:spPr/>
    </dgm:pt>
    <dgm:pt modelId="{6AD7DA34-E052-4E75-8893-69884EF30B98}" type="pres">
      <dgm:prSet presAssocID="{A1F13550-20E8-4921-A936-8A0B4A7C15E0}" presName="spaceA" presStyleCnt="0"/>
      <dgm:spPr/>
    </dgm:pt>
    <dgm:pt modelId="{0A940D6C-9D40-41C3-824D-E2B9A1517F9C}" type="pres">
      <dgm:prSet presAssocID="{3E299BE6-9348-4F2A-9FA8-F7DC82D19B3B}" presName="space" presStyleCnt="0"/>
      <dgm:spPr/>
    </dgm:pt>
    <dgm:pt modelId="{AC3F3064-9027-4E65-81DC-158D52B6B4B3}" type="pres">
      <dgm:prSet presAssocID="{B2E413CD-719B-4289-8DEB-D295DBFC8491}" presName="compositeB" presStyleCnt="0"/>
      <dgm:spPr/>
    </dgm:pt>
    <dgm:pt modelId="{BDDB087A-71CD-4441-8038-1CE4F1A6C74A}" type="pres">
      <dgm:prSet presAssocID="{B2E413CD-719B-4289-8DEB-D295DBFC8491}" presName="textB" presStyleLbl="revTx" presStyleIdx="3" presStyleCnt="7">
        <dgm:presLayoutVars>
          <dgm:bulletEnabled val="1"/>
        </dgm:presLayoutVars>
      </dgm:prSet>
      <dgm:spPr/>
    </dgm:pt>
    <dgm:pt modelId="{21579D83-5407-41FC-A5B0-F0736F688697}" type="pres">
      <dgm:prSet presAssocID="{B2E413CD-719B-4289-8DEB-D295DBFC8491}" presName="circleB" presStyleLbl="node1" presStyleIdx="3" presStyleCnt="7"/>
      <dgm:spPr/>
    </dgm:pt>
    <dgm:pt modelId="{982DA8B1-315D-4CDD-BB71-5BA0C184279B}" type="pres">
      <dgm:prSet presAssocID="{B2E413CD-719B-4289-8DEB-D295DBFC8491}" presName="spaceB" presStyleCnt="0"/>
      <dgm:spPr/>
    </dgm:pt>
    <dgm:pt modelId="{C7DFDF76-3BAD-4867-AA0B-E176170DD1AA}" type="pres">
      <dgm:prSet presAssocID="{5051048D-2E9F-4650-9C21-1CEFEABACB74}" presName="space" presStyleCnt="0"/>
      <dgm:spPr/>
    </dgm:pt>
    <dgm:pt modelId="{0EB60DA0-CC61-4FEC-AC9B-FC0859B6EAB6}" type="pres">
      <dgm:prSet presAssocID="{EB163E5C-A8B5-431E-8793-0EC63E3B733C}" presName="compositeA" presStyleCnt="0"/>
      <dgm:spPr/>
    </dgm:pt>
    <dgm:pt modelId="{0C5B95E6-2078-47E0-A880-7166024137D4}" type="pres">
      <dgm:prSet presAssocID="{EB163E5C-A8B5-431E-8793-0EC63E3B733C}" presName="textA" presStyleLbl="revTx" presStyleIdx="4" presStyleCnt="7">
        <dgm:presLayoutVars>
          <dgm:bulletEnabled val="1"/>
        </dgm:presLayoutVars>
      </dgm:prSet>
      <dgm:spPr/>
    </dgm:pt>
    <dgm:pt modelId="{7DC503D6-5864-4905-86C4-71A22F44963E}" type="pres">
      <dgm:prSet presAssocID="{EB163E5C-A8B5-431E-8793-0EC63E3B733C}" presName="circleA" presStyleLbl="node1" presStyleIdx="4" presStyleCnt="7"/>
      <dgm:spPr/>
    </dgm:pt>
    <dgm:pt modelId="{40355E8D-7FF6-4368-9444-0CF3A2C6D2CA}" type="pres">
      <dgm:prSet presAssocID="{EB163E5C-A8B5-431E-8793-0EC63E3B733C}" presName="spaceA" presStyleCnt="0"/>
      <dgm:spPr/>
    </dgm:pt>
    <dgm:pt modelId="{A6A98EDD-E352-4941-933E-0AFF8630BD98}" type="pres">
      <dgm:prSet presAssocID="{80CA38B6-AD70-47F1-AD81-E379F4DC9426}" presName="space" presStyleCnt="0"/>
      <dgm:spPr/>
    </dgm:pt>
    <dgm:pt modelId="{1818F5CE-B362-441F-A21F-FCB476AFEC7D}" type="pres">
      <dgm:prSet presAssocID="{A5796363-C88A-4A98-B7A9-0CC8EF7FD18A}" presName="compositeB" presStyleCnt="0"/>
      <dgm:spPr/>
    </dgm:pt>
    <dgm:pt modelId="{39062ED6-AC46-4BE4-9B99-81B4E6818436}" type="pres">
      <dgm:prSet presAssocID="{A5796363-C88A-4A98-B7A9-0CC8EF7FD18A}" presName="textB" presStyleLbl="revTx" presStyleIdx="5" presStyleCnt="7">
        <dgm:presLayoutVars>
          <dgm:bulletEnabled val="1"/>
        </dgm:presLayoutVars>
      </dgm:prSet>
      <dgm:spPr/>
    </dgm:pt>
    <dgm:pt modelId="{C5F76A7B-2EFC-42D2-B32C-24876F239EC7}" type="pres">
      <dgm:prSet presAssocID="{A5796363-C88A-4A98-B7A9-0CC8EF7FD18A}" presName="circleB" presStyleLbl="node1" presStyleIdx="5" presStyleCnt="7"/>
      <dgm:spPr/>
    </dgm:pt>
    <dgm:pt modelId="{1B7E4F8D-F832-41C3-BCC6-94080B60B9F8}" type="pres">
      <dgm:prSet presAssocID="{A5796363-C88A-4A98-B7A9-0CC8EF7FD18A}" presName="spaceB" presStyleCnt="0"/>
      <dgm:spPr/>
    </dgm:pt>
    <dgm:pt modelId="{E64BD61B-0E65-4F7B-8A0F-5687AF8B2B11}" type="pres">
      <dgm:prSet presAssocID="{9EC47F9B-23B2-4689-888C-666FD0C334C9}" presName="space" presStyleCnt="0"/>
      <dgm:spPr/>
    </dgm:pt>
    <dgm:pt modelId="{A8053186-3D0A-4F3D-BE51-70C7EF92BF8E}" type="pres">
      <dgm:prSet presAssocID="{B7FC314B-818D-45B3-AEE1-EE333C910AE7}" presName="compositeA" presStyleCnt="0"/>
      <dgm:spPr/>
    </dgm:pt>
    <dgm:pt modelId="{CB6B809A-EFEB-4DBD-B724-4D69446790B7}" type="pres">
      <dgm:prSet presAssocID="{B7FC314B-818D-45B3-AEE1-EE333C910AE7}" presName="textA" presStyleLbl="revTx" presStyleIdx="6" presStyleCnt="7">
        <dgm:presLayoutVars>
          <dgm:bulletEnabled val="1"/>
        </dgm:presLayoutVars>
      </dgm:prSet>
      <dgm:spPr/>
    </dgm:pt>
    <dgm:pt modelId="{2F118E07-C0AF-44E4-B9F7-AEF1A0B64E33}" type="pres">
      <dgm:prSet presAssocID="{B7FC314B-818D-45B3-AEE1-EE333C910AE7}" presName="circleA" presStyleLbl="node1" presStyleIdx="6" presStyleCnt="7"/>
      <dgm:spPr/>
    </dgm:pt>
    <dgm:pt modelId="{A3D527E5-33F7-4A47-954B-3383D07C90A4}" type="pres">
      <dgm:prSet presAssocID="{B7FC314B-818D-45B3-AEE1-EE333C910AE7}" presName="spaceA" presStyleCnt="0"/>
      <dgm:spPr/>
    </dgm:pt>
  </dgm:ptLst>
  <dgm:cxnLst>
    <dgm:cxn modelId="{B7D8D408-E66D-4548-B7F5-8891962CAD59}" type="presOf" srcId="{B7FC314B-818D-45B3-AEE1-EE333C910AE7}" destId="{CB6B809A-EFEB-4DBD-B724-4D69446790B7}" srcOrd="0" destOrd="0" presId="urn:microsoft.com/office/officeart/2005/8/layout/hProcess11"/>
    <dgm:cxn modelId="{3B563019-2A37-4968-8708-A731537A28AB}" srcId="{1DF6C9C3-85CC-4BEE-93A2-CAFEB3551EB5}" destId="{B7FC314B-818D-45B3-AEE1-EE333C910AE7}" srcOrd="6" destOrd="0" parTransId="{03DAD89F-DDBA-4E9F-B102-6DA7223DA229}" sibTransId="{313BD180-052C-474A-AC8F-B2C4984EE4FE}"/>
    <dgm:cxn modelId="{91176926-6CC6-4E9A-9079-04E88D4C5C67}" type="presOf" srcId="{EB163E5C-A8B5-431E-8793-0EC63E3B733C}" destId="{0C5B95E6-2078-47E0-A880-7166024137D4}" srcOrd="0" destOrd="0" presId="urn:microsoft.com/office/officeart/2005/8/layout/hProcess11"/>
    <dgm:cxn modelId="{38137D2E-3EA4-4CDB-81A1-AB7F9F11C2E1}" srcId="{1DF6C9C3-85CC-4BEE-93A2-CAFEB3551EB5}" destId="{457E6394-01B1-4511-AB1E-409B24C21527}" srcOrd="1" destOrd="0" parTransId="{60D7C370-36AE-484C-9534-BA8BA906B6C1}" sibTransId="{A0BF964B-FC09-4DE0-90F2-02290BB1122A}"/>
    <dgm:cxn modelId="{31850383-799D-4FA6-8F03-EEFCCF3FC5A4}" srcId="{1DF6C9C3-85CC-4BEE-93A2-CAFEB3551EB5}" destId="{B2E413CD-719B-4289-8DEB-D295DBFC8491}" srcOrd="3" destOrd="0" parTransId="{991C7A40-368D-4225-8E6F-7C33B6479394}" sibTransId="{5051048D-2E9F-4650-9C21-1CEFEABACB74}"/>
    <dgm:cxn modelId="{CF780594-AB53-44ED-9ED7-14A53C261E84}" type="presOf" srcId="{A1F13550-20E8-4921-A936-8A0B4A7C15E0}" destId="{F6EE42AD-1242-4EBD-A9D9-2C776D3C2F48}" srcOrd="0" destOrd="0" presId="urn:microsoft.com/office/officeart/2005/8/layout/hProcess11"/>
    <dgm:cxn modelId="{5F3C4996-EC84-4CB3-9914-1D94F162843A}" srcId="{1DF6C9C3-85CC-4BEE-93A2-CAFEB3551EB5}" destId="{EB163E5C-A8B5-431E-8793-0EC63E3B733C}" srcOrd="4" destOrd="0" parTransId="{F05121CC-4CF7-4087-A3ED-C04EE7D27A09}" sibTransId="{80CA38B6-AD70-47F1-AD81-E379F4DC9426}"/>
    <dgm:cxn modelId="{2D32C6AC-BFE5-4D44-9FA0-7D00396FC60C}" srcId="{1DF6C9C3-85CC-4BEE-93A2-CAFEB3551EB5}" destId="{A5796363-C88A-4A98-B7A9-0CC8EF7FD18A}" srcOrd="5" destOrd="0" parTransId="{004F7FA8-AC08-4D4A-A7BD-A3519E505C8F}" sibTransId="{9EC47F9B-23B2-4689-888C-666FD0C334C9}"/>
    <dgm:cxn modelId="{394158BB-45ED-477A-A81B-657EC352947E}" srcId="{1DF6C9C3-85CC-4BEE-93A2-CAFEB3551EB5}" destId="{1AF03E58-77F5-45C1-A222-7A4DB603CA06}" srcOrd="0" destOrd="0" parTransId="{56803682-D364-4A3C-8569-AD77B1A1EBC8}" sibTransId="{8FFD5FD8-7678-4930-9112-25F5BC981332}"/>
    <dgm:cxn modelId="{270F1EC9-10B8-4A14-B9F8-152DD314B361}" type="presOf" srcId="{A5796363-C88A-4A98-B7A9-0CC8EF7FD18A}" destId="{39062ED6-AC46-4BE4-9B99-81B4E6818436}" srcOrd="0" destOrd="0" presId="urn:microsoft.com/office/officeart/2005/8/layout/hProcess11"/>
    <dgm:cxn modelId="{0565CCD4-3A44-4D21-8062-44D2ED316737}" srcId="{1DF6C9C3-85CC-4BEE-93A2-CAFEB3551EB5}" destId="{A1F13550-20E8-4921-A936-8A0B4A7C15E0}" srcOrd="2" destOrd="0" parTransId="{AEEC95B6-9F61-4CAF-8350-2274B7040FA6}" sibTransId="{3E299BE6-9348-4F2A-9FA8-F7DC82D19B3B}"/>
    <dgm:cxn modelId="{C68312EC-8434-4746-8973-90D5C7D92013}" type="presOf" srcId="{1AF03E58-77F5-45C1-A222-7A4DB603CA06}" destId="{6FA592BE-342C-4639-9D32-76F3CDA2B267}" srcOrd="0" destOrd="0" presId="urn:microsoft.com/office/officeart/2005/8/layout/hProcess11"/>
    <dgm:cxn modelId="{33700AF1-A80A-4A1E-8BF0-4CA5A5F8556D}" type="presOf" srcId="{B2E413CD-719B-4289-8DEB-D295DBFC8491}" destId="{BDDB087A-71CD-4441-8038-1CE4F1A6C74A}" srcOrd="0" destOrd="0" presId="urn:microsoft.com/office/officeart/2005/8/layout/hProcess11"/>
    <dgm:cxn modelId="{EF00C8F9-28C4-4EED-B366-DEFFD6A2865A}" type="presOf" srcId="{1DF6C9C3-85CC-4BEE-93A2-CAFEB3551EB5}" destId="{0FC86798-326D-4219-B12C-C8AC45EB341E}" srcOrd="0" destOrd="0" presId="urn:microsoft.com/office/officeart/2005/8/layout/hProcess11"/>
    <dgm:cxn modelId="{93B37FFD-E6D7-41A0-B037-02568EF5231D}" type="presOf" srcId="{457E6394-01B1-4511-AB1E-409B24C21527}" destId="{DE1DE056-0D30-4B19-BCBB-45E7D228735E}" srcOrd="0" destOrd="0" presId="urn:microsoft.com/office/officeart/2005/8/layout/hProcess11"/>
    <dgm:cxn modelId="{81BABAE2-124E-4800-894A-4526D9B01D2C}" type="presParOf" srcId="{0FC86798-326D-4219-B12C-C8AC45EB341E}" destId="{5282FDB5-36AF-4550-A07E-FE002640FF01}" srcOrd="0" destOrd="0" presId="urn:microsoft.com/office/officeart/2005/8/layout/hProcess11"/>
    <dgm:cxn modelId="{6D2D636C-D7EF-4F7D-A2B5-6EB11018CE61}" type="presParOf" srcId="{0FC86798-326D-4219-B12C-C8AC45EB341E}" destId="{DBE9B6BE-AA55-429C-A585-6E9CE4AEFB95}" srcOrd="1" destOrd="0" presId="urn:microsoft.com/office/officeart/2005/8/layout/hProcess11"/>
    <dgm:cxn modelId="{E92C0E5F-9F5D-4617-9CB9-2B308DAAA678}" type="presParOf" srcId="{DBE9B6BE-AA55-429C-A585-6E9CE4AEFB95}" destId="{F617C3B3-8607-4D75-89BA-CF444327734C}" srcOrd="0" destOrd="0" presId="urn:microsoft.com/office/officeart/2005/8/layout/hProcess11"/>
    <dgm:cxn modelId="{075B6509-098E-4BB3-8764-065B951F8F9E}" type="presParOf" srcId="{F617C3B3-8607-4D75-89BA-CF444327734C}" destId="{6FA592BE-342C-4639-9D32-76F3CDA2B267}" srcOrd="0" destOrd="0" presId="urn:microsoft.com/office/officeart/2005/8/layout/hProcess11"/>
    <dgm:cxn modelId="{75BC7F82-8921-4A74-AFE5-A9F02C221633}" type="presParOf" srcId="{F617C3B3-8607-4D75-89BA-CF444327734C}" destId="{B5A8864D-6C77-4DDB-A7F6-9F00C857BFD3}" srcOrd="1" destOrd="0" presId="urn:microsoft.com/office/officeart/2005/8/layout/hProcess11"/>
    <dgm:cxn modelId="{D8A3EC23-B799-46EE-B7CA-FCFEAA506E38}" type="presParOf" srcId="{F617C3B3-8607-4D75-89BA-CF444327734C}" destId="{B2F1112C-C8DA-41BB-AABF-CD0121506EFF}" srcOrd="2" destOrd="0" presId="urn:microsoft.com/office/officeart/2005/8/layout/hProcess11"/>
    <dgm:cxn modelId="{36BFE131-DA10-4C6B-AD3C-418FF7A09E7B}" type="presParOf" srcId="{DBE9B6BE-AA55-429C-A585-6E9CE4AEFB95}" destId="{177F6235-5543-479A-8ED2-CBA71A01095F}" srcOrd="1" destOrd="0" presId="urn:microsoft.com/office/officeart/2005/8/layout/hProcess11"/>
    <dgm:cxn modelId="{0A501BE4-FCC3-4A84-85AF-03BBB783362B}" type="presParOf" srcId="{DBE9B6BE-AA55-429C-A585-6E9CE4AEFB95}" destId="{7089FD56-94B4-4A95-9CCA-5A193829E0D7}" srcOrd="2" destOrd="0" presId="urn:microsoft.com/office/officeart/2005/8/layout/hProcess11"/>
    <dgm:cxn modelId="{7F24B8E1-28C0-4536-801A-ADA3DFB11E7E}" type="presParOf" srcId="{7089FD56-94B4-4A95-9CCA-5A193829E0D7}" destId="{DE1DE056-0D30-4B19-BCBB-45E7D228735E}" srcOrd="0" destOrd="0" presId="urn:microsoft.com/office/officeart/2005/8/layout/hProcess11"/>
    <dgm:cxn modelId="{16BC7EF6-4ED9-4FA8-8419-D39C1E50536B}" type="presParOf" srcId="{7089FD56-94B4-4A95-9CCA-5A193829E0D7}" destId="{4EC9C3B3-E8A1-41F4-8855-E704EFBA137C}" srcOrd="1" destOrd="0" presId="urn:microsoft.com/office/officeart/2005/8/layout/hProcess11"/>
    <dgm:cxn modelId="{D39F5CED-15EF-4130-8D15-AF485BBC41BC}" type="presParOf" srcId="{7089FD56-94B4-4A95-9CCA-5A193829E0D7}" destId="{38567DC5-F348-45B4-9408-F6DEA81DCF50}" srcOrd="2" destOrd="0" presId="urn:microsoft.com/office/officeart/2005/8/layout/hProcess11"/>
    <dgm:cxn modelId="{B9708773-D999-4B9E-97C0-B4BF4A558369}" type="presParOf" srcId="{DBE9B6BE-AA55-429C-A585-6E9CE4AEFB95}" destId="{24F00C16-00C3-419B-B731-390BD5FB84C0}" srcOrd="3" destOrd="0" presId="urn:microsoft.com/office/officeart/2005/8/layout/hProcess11"/>
    <dgm:cxn modelId="{466866F4-AC61-496A-B844-E4635C2BF826}" type="presParOf" srcId="{DBE9B6BE-AA55-429C-A585-6E9CE4AEFB95}" destId="{9987DB44-2864-4708-BB69-6D8F2AD89A78}" srcOrd="4" destOrd="0" presId="urn:microsoft.com/office/officeart/2005/8/layout/hProcess11"/>
    <dgm:cxn modelId="{5F66F945-04FA-4DE2-97BF-0916ED71757F}" type="presParOf" srcId="{9987DB44-2864-4708-BB69-6D8F2AD89A78}" destId="{F6EE42AD-1242-4EBD-A9D9-2C776D3C2F48}" srcOrd="0" destOrd="0" presId="urn:microsoft.com/office/officeart/2005/8/layout/hProcess11"/>
    <dgm:cxn modelId="{91526A05-C5A1-42C6-9080-13ADFF2B55DF}" type="presParOf" srcId="{9987DB44-2864-4708-BB69-6D8F2AD89A78}" destId="{37738220-AD8A-476D-965B-E25470A67F5D}" srcOrd="1" destOrd="0" presId="urn:microsoft.com/office/officeart/2005/8/layout/hProcess11"/>
    <dgm:cxn modelId="{D911FFEA-CC8F-49EF-9A00-C90318209D00}" type="presParOf" srcId="{9987DB44-2864-4708-BB69-6D8F2AD89A78}" destId="{6AD7DA34-E052-4E75-8893-69884EF30B98}" srcOrd="2" destOrd="0" presId="urn:microsoft.com/office/officeart/2005/8/layout/hProcess11"/>
    <dgm:cxn modelId="{F562894A-DFC6-4F24-B155-B7555C110025}" type="presParOf" srcId="{DBE9B6BE-AA55-429C-A585-6E9CE4AEFB95}" destId="{0A940D6C-9D40-41C3-824D-E2B9A1517F9C}" srcOrd="5" destOrd="0" presId="urn:microsoft.com/office/officeart/2005/8/layout/hProcess11"/>
    <dgm:cxn modelId="{FC5EC1ED-C9AC-40E8-BD09-2519384B5C48}" type="presParOf" srcId="{DBE9B6BE-AA55-429C-A585-6E9CE4AEFB95}" destId="{AC3F3064-9027-4E65-81DC-158D52B6B4B3}" srcOrd="6" destOrd="0" presId="urn:microsoft.com/office/officeart/2005/8/layout/hProcess11"/>
    <dgm:cxn modelId="{926AE1D1-4350-45CF-809C-B548EECCB671}" type="presParOf" srcId="{AC3F3064-9027-4E65-81DC-158D52B6B4B3}" destId="{BDDB087A-71CD-4441-8038-1CE4F1A6C74A}" srcOrd="0" destOrd="0" presId="urn:microsoft.com/office/officeart/2005/8/layout/hProcess11"/>
    <dgm:cxn modelId="{F272337F-EA99-40C8-940D-DCEF13B51679}" type="presParOf" srcId="{AC3F3064-9027-4E65-81DC-158D52B6B4B3}" destId="{21579D83-5407-41FC-A5B0-F0736F688697}" srcOrd="1" destOrd="0" presId="urn:microsoft.com/office/officeart/2005/8/layout/hProcess11"/>
    <dgm:cxn modelId="{B0408197-7261-4309-861E-47E61C7E8879}" type="presParOf" srcId="{AC3F3064-9027-4E65-81DC-158D52B6B4B3}" destId="{982DA8B1-315D-4CDD-BB71-5BA0C184279B}" srcOrd="2" destOrd="0" presId="urn:microsoft.com/office/officeart/2005/8/layout/hProcess11"/>
    <dgm:cxn modelId="{0F15CA95-B8F7-4595-9EEA-7AF288D05252}" type="presParOf" srcId="{DBE9B6BE-AA55-429C-A585-6E9CE4AEFB95}" destId="{C7DFDF76-3BAD-4867-AA0B-E176170DD1AA}" srcOrd="7" destOrd="0" presId="urn:microsoft.com/office/officeart/2005/8/layout/hProcess11"/>
    <dgm:cxn modelId="{CACA32DB-E8A5-4211-BC0F-C795CD496E9A}" type="presParOf" srcId="{DBE9B6BE-AA55-429C-A585-6E9CE4AEFB95}" destId="{0EB60DA0-CC61-4FEC-AC9B-FC0859B6EAB6}" srcOrd="8" destOrd="0" presId="urn:microsoft.com/office/officeart/2005/8/layout/hProcess11"/>
    <dgm:cxn modelId="{659527E0-4E79-4254-B532-F0A253011D34}" type="presParOf" srcId="{0EB60DA0-CC61-4FEC-AC9B-FC0859B6EAB6}" destId="{0C5B95E6-2078-47E0-A880-7166024137D4}" srcOrd="0" destOrd="0" presId="urn:microsoft.com/office/officeart/2005/8/layout/hProcess11"/>
    <dgm:cxn modelId="{6F044FEF-C0CF-49BB-ADEA-663FA5071C39}" type="presParOf" srcId="{0EB60DA0-CC61-4FEC-AC9B-FC0859B6EAB6}" destId="{7DC503D6-5864-4905-86C4-71A22F44963E}" srcOrd="1" destOrd="0" presId="urn:microsoft.com/office/officeart/2005/8/layout/hProcess11"/>
    <dgm:cxn modelId="{F961E40A-8A9E-43C4-850C-5B91B3221EC9}" type="presParOf" srcId="{0EB60DA0-CC61-4FEC-AC9B-FC0859B6EAB6}" destId="{40355E8D-7FF6-4368-9444-0CF3A2C6D2CA}" srcOrd="2" destOrd="0" presId="urn:microsoft.com/office/officeart/2005/8/layout/hProcess11"/>
    <dgm:cxn modelId="{0328C06B-F4DF-482E-816E-23150EC342D0}" type="presParOf" srcId="{DBE9B6BE-AA55-429C-A585-6E9CE4AEFB95}" destId="{A6A98EDD-E352-4941-933E-0AFF8630BD98}" srcOrd="9" destOrd="0" presId="urn:microsoft.com/office/officeart/2005/8/layout/hProcess11"/>
    <dgm:cxn modelId="{B0A04260-ACD9-4A21-95DA-8DDA94B032AD}" type="presParOf" srcId="{DBE9B6BE-AA55-429C-A585-6E9CE4AEFB95}" destId="{1818F5CE-B362-441F-A21F-FCB476AFEC7D}" srcOrd="10" destOrd="0" presId="urn:microsoft.com/office/officeart/2005/8/layout/hProcess11"/>
    <dgm:cxn modelId="{FFEF6827-2C3E-4061-9155-B9649F9BCD7F}" type="presParOf" srcId="{1818F5CE-B362-441F-A21F-FCB476AFEC7D}" destId="{39062ED6-AC46-4BE4-9B99-81B4E6818436}" srcOrd="0" destOrd="0" presId="urn:microsoft.com/office/officeart/2005/8/layout/hProcess11"/>
    <dgm:cxn modelId="{782138AE-AD3F-41C1-9021-BBEEE6349F43}" type="presParOf" srcId="{1818F5CE-B362-441F-A21F-FCB476AFEC7D}" destId="{C5F76A7B-2EFC-42D2-B32C-24876F239EC7}" srcOrd="1" destOrd="0" presId="urn:microsoft.com/office/officeart/2005/8/layout/hProcess11"/>
    <dgm:cxn modelId="{443473A3-E378-453D-922E-23F9E93E64B6}" type="presParOf" srcId="{1818F5CE-B362-441F-A21F-FCB476AFEC7D}" destId="{1B7E4F8D-F832-41C3-BCC6-94080B60B9F8}" srcOrd="2" destOrd="0" presId="urn:microsoft.com/office/officeart/2005/8/layout/hProcess11"/>
    <dgm:cxn modelId="{ACCFFE41-7828-4C97-B63B-88D37BCF548A}" type="presParOf" srcId="{DBE9B6BE-AA55-429C-A585-6E9CE4AEFB95}" destId="{E64BD61B-0E65-4F7B-8A0F-5687AF8B2B11}" srcOrd="11" destOrd="0" presId="urn:microsoft.com/office/officeart/2005/8/layout/hProcess11"/>
    <dgm:cxn modelId="{1698F94E-5C83-45C2-989B-09302A7D0512}" type="presParOf" srcId="{DBE9B6BE-AA55-429C-A585-6E9CE4AEFB95}" destId="{A8053186-3D0A-4F3D-BE51-70C7EF92BF8E}" srcOrd="12" destOrd="0" presId="urn:microsoft.com/office/officeart/2005/8/layout/hProcess11"/>
    <dgm:cxn modelId="{689D60F9-1E4A-4A85-9421-35059B790CDE}" type="presParOf" srcId="{A8053186-3D0A-4F3D-BE51-70C7EF92BF8E}" destId="{CB6B809A-EFEB-4DBD-B724-4D69446790B7}" srcOrd="0" destOrd="0" presId="urn:microsoft.com/office/officeart/2005/8/layout/hProcess11"/>
    <dgm:cxn modelId="{67B41946-DF7A-42E2-AFB3-E9EE826A0D9E}" type="presParOf" srcId="{A8053186-3D0A-4F3D-BE51-70C7EF92BF8E}" destId="{2F118E07-C0AF-44E4-B9F7-AEF1A0B64E33}" srcOrd="1" destOrd="0" presId="urn:microsoft.com/office/officeart/2005/8/layout/hProcess11"/>
    <dgm:cxn modelId="{6AB84427-D617-4912-A1FA-4A228C98816E}" type="presParOf" srcId="{A8053186-3D0A-4F3D-BE51-70C7EF92BF8E}" destId="{A3D527E5-33F7-4A47-954B-3383D07C90A4}" srcOrd="2" destOrd="0" presId="urn:microsoft.com/office/officeart/2005/8/layout/hProcess1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D5305341-7B89-46EB-A0CC-6B64F9BDA423}" type="doc">
      <dgm:prSet loTypeId="urn:microsoft.com/office/officeart/2005/8/layout/vList2" loCatId="list" qsTypeId="urn:microsoft.com/office/officeart/2005/8/quickstyle/simple1" qsCatId="simple" csTypeId="urn:microsoft.com/office/officeart/2005/8/colors/colorful3" csCatId="colorful"/>
      <dgm:spPr/>
      <dgm:t>
        <a:bodyPr/>
        <a:lstStyle/>
        <a:p>
          <a:endParaRPr lang="en-GB"/>
        </a:p>
      </dgm:t>
    </dgm:pt>
    <dgm:pt modelId="{0960B809-21E4-41CD-B9D7-F4FCABCFCC64}">
      <dgm:prSet/>
      <dgm:spPr/>
      <dgm:t>
        <a:bodyPr/>
        <a:lstStyle/>
        <a:p>
          <a:r>
            <a:rPr lang="en-GB"/>
            <a:t>A gap does not necessarily mean that nobody has ever researched the topic.</a:t>
          </a:r>
        </a:p>
      </dgm:t>
    </dgm:pt>
    <dgm:pt modelId="{1D2E3924-15C6-44B8-8FF4-48202CFC7B6A}" type="parTrans" cxnId="{B8EC9FD8-53F5-4D52-937A-82F3AF1F7863}">
      <dgm:prSet/>
      <dgm:spPr/>
      <dgm:t>
        <a:bodyPr/>
        <a:lstStyle/>
        <a:p>
          <a:endParaRPr lang="en-GB"/>
        </a:p>
      </dgm:t>
    </dgm:pt>
    <dgm:pt modelId="{B14A5EAE-7333-4E0B-917B-6249F5730724}" type="sibTrans" cxnId="{B8EC9FD8-53F5-4D52-937A-82F3AF1F7863}">
      <dgm:prSet/>
      <dgm:spPr/>
      <dgm:t>
        <a:bodyPr/>
        <a:lstStyle/>
        <a:p>
          <a:endParaRPr lang="en-GB"/>
        </a:p>
      </dgm:t>
    </dgm:pt>
    <dgm:pt modelId="{BE9831DF-42AE-4DD2-AA5D-FDD9F5342FAE}" type="pres">
      <dgm:prSet presAssocID="{D5305341-7B89-46EB-A0CC-6B64F9BDA423}" presName="linear" presStyleCnt="0">
        <dgm:presLayoutVars>
          <dgm:animLvl val="lvl"/>
          <dgm:resizeHandles val="exact"/>
        </dgm:presLayoutVars>
      </dgm:prSet>
      <dgm:spPr/>
    </dgm:pt>
    <dgm:pt modelId="{CA7EFB8D-526F-48FE-AB41-5339294E1D34}" type="pres">
      <dgm:prSet presAssocID="{0960B809-21E4-41CD-B9D7-F4FCABCFCC64}" presName="parentText" presStyleLbl="node1" presStyleIdx="0" presStyleCnt="1">
        <dgm:presLayoutVars>
          <dgm:chMax val="0"/>
          <dgm:bulletEnabled val="1"/>
        </dgm:presLayoutVars>
      </dgm:prSet>
      <dgm:spPr/>
    </dgm:pt>
  </dgm:ptLst>
  <dgm:cxnLst>
    <dgm:cxn modelId="{B8EC9FD8-53F5-4D52-937A-82F3AF1F7863}" srcId="{D5305341-7B89-46EB-A0CC-6B64F9BDA423}" destId="{0960B809-21E4-41CD-B9D7-F4FCABCFCC64}" srcOrd="0" destOrd="0" parTransId="{1D2E3924-15C6-44B8-8FF4-48202CFC7B6A}" sibTransId="{B14A5EAE-7333-4E0B-917B-6249F5730724}"/>
    <dgm:cxn modelId="{E57BF7E6-3446-4E34-A3ED-F5268F76DE6F}" type="presOf" srcId="{0960B809-21E4-41CD-B9D7-F4FCABCFCC64}" destId="{CA7EFB8D-526F-48FE-AB41-5339294E1D34}" srcOrd="0" destOrd="0" presId="urn:microsoft.com/office/officeart/2005/8/layout/vList2"/>
    <dgm:cxn modelId="{168DC3F9-1766-4F39-AAC6-A762005550C0}" type="presOf" srcId="{D5305341-7B89-46EB-A0CC-6B64F9BDA423}" destId="{BE9831DF-42AE-4DD2-AA5D-FDD9F5342FAE}" srcOrd="0" destOrd="0" presId="urn:microsoft.com/office/officeart/2005/8/layout/vList2"/>
    <dgm:cxn modelId="{5B1D1F03-2516-484F-885A-6E3634DEA13E}" type="presParOf" srcId="{BE9831DF-42AE-4DD2-AA5D-FDD9F5342FAE}" destId="{CA7EFB8D-526F-48FE-AB41-5339294E1D34}" srcOrd="0"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AB1F67D8-65F8-4A67-B26E-F067A68392D8}" type="doc">
      <dgm:prSet loTypeId="urn:microsoft.com/office/officeart/2005/8/layout/vList2" loCatId="list" qsTypeId="urn:microsoft.com/office/officeart/2005/8/quickstyle/simple1" qsCatId="simple" csTypeId="urn:microsoft.com/office/officeart/2005/8/colors/accent0_2" csCatId="mainScheme"/>
      <dgm:spPr/>
      <dgm:t>
        <a:bodyPr/>
        <a:lstStyle/>
        <a:p>
          <a:endParaRPr lang="en-GB"/>
        </a:p>
      </dgm:t>
    </dgm:pt>
    <dgm:pt modelId="{6392C918-C1FB-497B-B55E-6EE0F748C979}">
      <dgm:prSet/>
      <dgm:spPr/>
      <dgm:t>
        <a:bodyPr/>
        <a:lstStyle/>
        <a:p>
          <a:r>
            <a:rPr lang="en-GB" dirty="0"/>
            <a:t>Literature might consider ADHD, educational experiences, classroom challenges, support strategies, staff knowledge/training, barriers to implementation and inclusive practice.</a:t>
          </a:r>
        </a:p>
      </dgm:t>
    </dgm:pt>
    <dgm:pt modelId="{0FFB379B-738F-4A37-96BD-A1BAC646D244}" type="parTrans" cxnId="{4504D3A1-F13F-4457-9D05-9744EA96C644}">
      <dgm:prSet/>
      <dgm:spPr/>
      <dgm:t>
        <a:bodyPr/>
        <a:lstStyle/>
        <a:p>
          <a:endParaRPr lang="en-GB"/>
        </a:p>
      </dgm:t>
    </dgm:pt>
    <dgm:pt modelId="{8BF6F6A5-08C4-4F04-80AC-FE9FCA1A3A49}" type="sibTrans" cxnId="{4504D3A1-F13F-4457-9D05-9744EA96C644}">
      <dgm:prSet/>
      <dgm:spPr/>
      <dgm:t>
        <a:bodyPr/>
        <a:lstStyle/>
        <a:p>
          <a:endParaRPr lang="en-GB"/>
        </a:p>
      </dgm:t>
    </dgm:pt>
    <dgm:pt modelId="{48FEC590-0B79-44A5-8F96-F1F71D57340A}">
      <dgm:prSet/>
      <dgm:spPr/>
      <dgm:t>
        <a:bodyPr/>
        <a:lstStyle/>
        <a:p>
          <a:r>
            <a:rPr lang="en-GB"/>
            <a:t>Critical synthesis may identify limited understanding of TAs’ own experiences of implementing support strategies.</a:t>
          </a:r>
        </a:p>
      </dgm:t>
    </dgm:pt>
    <dgm:pt modelId="{BEA0F6D3-48A7-424A-806F-B33FBC076F85}" type="parTrans" cxnId="{8F98532E-52DB-4A58-B2F0-2D96054F6401}">
      <dgm:prSet/>
      <dgm:spPr/>
      <dgm:t>
        <a:bodyPr/>
        <a:lstStyle/>
        <a:p>
          <a:endParaRPr lang="en-GB"/>
        </a:p>
      </dgm:t>
    </dgm:pt>
    <dgm:pt modelId="{F932A31A-D595-4360-A3B2-23D7A7FFDD92}" type="sibTrans" cxnId="{8F98532E-52DB-4A58-B2F0-2D96054F6401}">
      <dgm:prSet/>
      <dgm:spPr/>
      <dgm:t>
        <a:bodyPr/>
        <a:lstStyle/>
        <a:p>
          <a:endParaRPr lang="en-GB"/>
        </a:p>
      </dgm:t>
    </dgm:pt>
    <dgm:pt modelId="{2DBDD9FC-5B63-4D8E-AA3B-BC5052D02F4A}">
      <dgm:prSet/>
      <dgm:spPr/>
      <dgm:t>
        <a:bodyPr/>
        <a:lstStyle/>
        <a:p>
          <a:r>
            <a:rPr lang="en-GB"/>
            <a:t>Possible aim: To explore TAs’ experiences of supporting pupils with ADHD in mainstream primary schools.</a:t>
          </a:r>
        </a:p>
      </dgm:t>
    </dgm:pt>
    <dgm:pt modelId="{729F455E-2AE0-4D28-B9A8-C11C51B5AD79}" type="parTrans" cxnId="{34524C62-0EC9-4006-9207-908F483BC799}">
      <dgm:prSet/>
      <dgm:spPr/>
      <dgm:t>
        <a:bodyPr/>
        <a:lstStyle/>
        <a:p>
          <a:endParaRPr lang="en-GB"/>
        </a:p>
      </dgm:t>
    </dgm:pt>
    <dgm:pt modelId="{90BE04DB-C577-4E7A-8D31-DE818C2452C2}" type="sibTrans" cxnId="{34524C62-0EC9-4006-9207-908F483BC799}">
      <dgm:prSet/>
      <dgm:spPr/>
      <dgm:t>
        <a:bodyPr/>
        <a:lstStyle/>
        <a:p>
          <a:endParaRPr lang="en-GB"/>
        </a:p>
      </dgm:t>
    </dgm:pt>
    <dgm:pt modelId="{6720842E-FCEE-4719-87DB-C279C3991F50}">
      <dgm:prSet/>
      <dgm:spPr/>
      <dgm:t>
        <a:bodyPr/>
        <a:lstStyle/>
        <a:p>
          <a:r>
            <a:rPr lang="en-GB"/>
            <a:t>The literature therefore helps create the question.</a:t>
          </a:r>
        </a:p>
      </dgm:t>
    </dgm:pt>
    <dgm:pt modelId="{E9A1967D-524B-4219-AE65-F97F31697549}" type="parTrans" cxnId="{AD9AC50F-2545-4EC2-AE9B-6162678529F8}">
      <dgm:prSet/>
      <dgm:spPr/>
      <dgm:t>
        <a:bodyPr/>
        <a:lstStyle/>
        <a:p>
          <a:endParaRPr lang="en-GB"/>
        </a:p>
      </dgm:t>
    </dgm:pt>
    <dgm:pt modelId="{BEE0E486-09A8-4E8B-A051-D039F203696C}" type="sibTrans" cxnId="{AD9AC50F-2545-4EC2-AE9B-6162678529F8}">
      <dgm:prSet/>
      <dgm:spPr/>
      <dgm:t>
        <a:bodyPr/>
        <a:lstStyle/>
        <a:p>
          <a:endParaRPr lang="en-GB"/>
        </a:p>
      </dgm:t>
    </dgm:pt>
    <dgm:pt modelId="{1343CFC0-989B-4E9D-9BC5-1DCFC75D4295}" type="pres">
      <dgm:prSet presAssocID="{AB1F67D8-65F8-4A67-B26E-F067A68392D8}" presName="linear" presStyleCnt="0">
        <dgm:presLayoutVars>
          <dgm:animLvl val="lvl"/>
          <dgm:resizeHandles val="exact"/>
        </dgm:presLayoutVars>
      </dgm:prSet>
      <dgm:spPr/>
    </dgm:pt>
    <dgm:pt modelId="{7D9796A8-3D28-4838-A064-9BD887FEC5AA}" type="pres">
      <dgm:prSet presAssocID="{6392C918-C1FB-497B-B55E-6EE0F748C979}" presName="parentText" presStyleLbl="node1" presStyleIdx="0" presStyleCnt="4">
        <dgm:presLayoutVars>
          <dgm:chMax val="0"/>
          <dgm:bulletEnabled val="1"/>
        </dgm:presLayoutVars>
      </dgm:prSet>
      <dgm:spPr/>
    </dgm:pt>
    <dgm:pt modelId="{634F72E6-CC10-4169-8D7E-973560030746}" type="pres">
      <dgm:prSet presAssocID="{8BF6F6A5-08C4-4F04-80AC-FE9FCA1A3A49}" presName="spacer" presStyleCnt="0"/>
      <dgm:spPr/>
    </dgm:pt>
    <dgm:pt modelId="{85D31B32-490A-477F-96F3-D95F4F71D8E0}" type="pres">
      <dgm:prSet presAssocID="{48FEC590-0B79-44A5-8F96-F1F71D57340A}" presName="parentText" presStyleLbl="node1" presStyleIdx="1" presStyleCnt="4">
        <dgm:presLayoutVars>
          <dgm:chMax val="0"/>
          <dgm:bulletEnabled val="1"/>
        </dgm:presLayoutVars>
      </dgm:prSet>
      <dgm:spPr/>
    </dgm:pt>
    <dgm:pt modelId="{6D2BFFD4-C5B4-4CD8-B532-6161D7766CE2}" type="pres">
      <dgm:prSet presAssocID="{F932A31A-D595-4360-A3B2-23D7A7FFDD92}" presName="spacer" presStyleCnt="0"/>
      <dgm:spPr/>
    </dgm:pt>
    <dgm:pt modelId="{52F08B52-16DE-489C-B07C-23EFA300EFC0}" type="pres">
      <dgm:prSet presAssocID="{2DBDD9FC-5B63-4D8E-AA3B-BC5052D02F4A}" presName="parentText" presStyleLbl="node1" presStyleIdx="2" presStyleCnt="4">
        <dgm:presLayoutVars>
          <dgm:chMax val="0"/>
          <dgm:bulletEnabled val="1"/>
        </dgm:presLayoutVars>
      </dgm:prSet>
      <dgm:spPr/>
    </dgm:pt>
    <dgm:pt modelId="{000846BA-5E3F-49A2-B119-289F72E280B5}" type="pres">
      <dgm:prSet presAssocID="{90BE04DB-C577-4E7A-8D31-DE818C2452C2}" presName="spacer" presStyleCnt="0"/>
      <dgm:spPr/>
    </dgm:pt>
    <dgm:pt modelId="{C14FEA64-8642-4ECC-AADF-687F3D7429B6}" type="pres">
      <dgm:prSet presAssocID="{6720842E-FCEE-4719-87DB-C279C3991F50}" presName="parentText" presStyleLbl="node1" presStyleIdx="3" presStyleCnt="4">
        <dgm:presLayoutVars>
          <dgm:chMax val="0"/>
          <dgm:bulletEnabled val="1"/>
        </dgm:presLayoutVars>
      </dgm:prSet>
      <dgm:spPr/>
    </dgm:pt>
  </dgm:ptLst>
  <dgm:cxnLst>
    <dgm:cxn modelId="{A920400A-FFD3-472E-8785-72FED9EDB8D7}" type="presOf" srcId="{48FEC590-0B79-44A5-8F96-F1F71D57340A}" destId="{85D31B32-490A-477F-96F3-D95F4F71D8E0}" srcOrd="0" destOrd="0" presId="urn:microsoft.com/office/officeart/2005/8/layout/vList2"/>
    <dgm:cxn modelId="{AD9AC50F-2545-4EC2-AE9B-6162678529F8}" srcId="{AB1F67D8-65F8-4A67-B26E-F067A68392D8}" destId="{6720842E-FCEE-4719-87DB-C279C3991F50}" srcOrd="3" destOrd="0" parTransId="{E9A1967D-524B-4219-AE65-F97F31697549}" sibTransId="{BEE0E486-09A8-4E8B-A051-D039F203696C}"/>
    <dgm:cxn modelId="{CE55B128-4375-41E6-B02B-7DC1304BE908}" type="presOf" srcId="{AB1F67D8-65F8-4A67-B26E-F067A68392D8}" destId="{1343CFC0-989B-4E9D-9BC5-1DCFC75D4295}" srcOrd="0" destOrd="0" presId="urn:microsoft.com/office/officeart/2005/8/layout/vList2"/>
    <dgm:cxn modelId="{8F98532E-52DB-4A58-B2F0-2D96054F6401}" srcId="{AB1F67D8-65F8-4A67-B26E-F067A68392D8}" destId="{48FEC590-0B79-44A5-8F96-F1F71D57340A}" srcOrd="1" destOrd="0" parTransId="{BEA0F6D3-48A7-424A-806F-B33FBC076F85}" sibTransId="{F932A31A-D595-4360-A3B2-23D7A7FFDD92}"/>
    <dgm:cxn modelId="{34524C62-0EC9-4006-9207-908F483BC799}" srcId="{AB1F67D8-65F8-4A67-B26E-F067A68392D8}" destId="{2DBDD9FC-5B63-4D8E-AA3B-BC5052D02F4A}" srcOrd="2" destOrd="0" parTransId="{729F455E-2AE0-4D28-B9A8-C11C51B5AD79}" sibTransId="{90BE04DB-C577-4E7A-8D31-DE818C2452C2}"/>
    <dgm:cxn modelId="{ACB03D85-FB6E-44AE-90C4-255DDB9437B6}" type="presOf" srcId="{6720842E-FCEE-4719-87DB-C279C3991F50}" destId="{C14FEA64-8642-4ECC-AADF-687F3D7429B6}" srcOrd="0" destOrd="0" presId="urn:microsoft.com/office/officeart/2005/8/layout/vList2"/>
    <dgm:cxn modelId="{DA004093-5E67-4A34-97A4-456A9FB2DA6E}" type="presOf" srcId="{2DBDD9FC-5B63-4D8E-AA3B-BC5052D02F4A}" destId="{52F08B52-16DE-489C-B07C-23EFA300EFC0}" srcOrd="0" destOrd="0" presId="urn:microsoft.com/office/officeart/2005/8/layout/vList2"/>
    <dgm:cxn modelId="{4504D3A1-F13F-4457-9D05-9744EA96C644}" srcId="{AB1F67D8-65F8-4A67-B26E-F067A68392D8}" destId="{6392C918-C1FB-497B-B55E-6EE0F748C979}" srcOrd="0" destOrd="0" parTransId="{0FFB379B-738F-4A37-96BD-A1BAC646D244}" sibTransId="{8BF6F6A5-08C4-4F04-80AC-FE9FCA1A3A49}"/>
    <dgm:cxn modelId="{A6D0BADA-AA7A-479C-9BDD-4E8ACFDB0FDC}" type="presOf" srcId="{6392C918-C1FB-497B-B55E-6EE0F748C979}" destId="{7D9796A8-3D28-4838-A064-9BD887FEC5AA}" srcOrd="0" destOrd="0" presId="urn:microsoft.com/office/officeart/2005/8/layout/vList2"/>
    <dgm:cxn modelId="{EE5C25D6-AEA8-46A6-95E1-928D655D918F}" type="presParOf" srcId="{1343CFC0-989B-4E9D-9BC5-1DCFC75D4295}" destId="{7D9796A8-3D28-4838-A064-9BD887FEC5AA}" srcOrd="0" destOrd="0" presId="urn:microsoft.com/office/officeart/2005/8/layout/vList2"/>
    <dgm:cxn modelId="{03E7DF06-E1C9-4F70-A235-D9C491BC3BBD}" type="presParOf" srcId="{1343CFC0-989B-4E9D-9BC5-1DCFC75D4295}" destId="{634F72E6-CC10-4169-8D7E-973560030746}" srcOrd="1" destOrd="0" presId="urn:microsoft.com/office/officeart/2005/8/layout/vList2"/>
    <dgm:cxn modelId="{F747CACF-E135-4D3D-9049-5D7340D41C1B}" type="presParOf" srcId="{1343CFC0-989B-4E9D-9BC5-1DCFC75D4295}" destId="{85D31B32-490A-477F-96F3-D95F4F71D8E0}" srcOrd="2" destOrd="0" presId="urn:microsoft.com/office/officeart/2005/8/layout/vList2"/>
    <dgm:cxn modelId="{68F7EF13-8E95-4790-8C16-68741F37C74E}" type="presParOf" srcId="{1343CFC0-989B-4E9D-9BC5-1DCFC75D4295}" destId="{6D2BFFD4-C5B4-4CD8-B532-6161D7766CE2}" srcOrd="3" destOrd="0" presId="urn:microsoft.com/office/officeart/2005/8/layout/vList2"/>
    <dgm:cxn modelId="{EF5FAED5-FB3F-48C7-BE69-333A663F2750}" type="presParOf" srcId="{1343CFC0-989B-4E9D-9BC5-1DCFC75D4295}" destId="{52F08B52-16DE-489C-B07C-23EFA300EFC0}" srcOrd="4" destOrd="0" presId="urn:microsoft.com/office/officeart/2005/8/layout/vList2"/>
    <dgm:cxn modelId="{85FFAC63-9919-4B4C-9AC5-F57AAC023A8E}" type="presParOf" srcId="{1343CFC0-989B-4E9D-9BC5-1DCFC75D4295}" destId="{000846BA-5E3F-49A2-B119-289F72E280B5}" srcOrd="5" destOrd="0" presId="urn:microsoft.com/office/officeart/2005/8/layout/vList2"/>
    <dgm:cxn modelId="{39B5A3B5-CE72-4F95-B6B1-ADBA815DF1D9}" type="presParOf" srcId="{1343CFC0-989B-4E9D-9BC5-1DCFC75D4295}" destId="{C14FEA64-8642-4ECC-AADF-687F3D7429B6}"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EE7DAF73-16DB-4FD1-8F24-A4D781376691}" type="doc">
      <dgm:prSet loTypeId="urn:microsoft.com/office/officeart/2005/8/layout/vList2" loCatId="list" qsTypeId="urn:microsoft.com/office/officeart/2005/8/quickstyle/simple1" qsCatId="simple" csTypeId="urn:microsoft.com/office/officeart/2005/8/colors/accent0_1" csCatId="mainScheme"/>
      <dgm:spPr/>
      <dgm:t>
        <a:bodyPr/>
        <a:lstStyle/>
        <a:p>
          <a:endParaRPr lang="en-GB"/>
        </a:p>
      </dgm:t>
    </dgm:pt>
    <dgm:pt modelId="{9E654D3A-7246-4E55-9F6D-7179DC7E782C}">
      <dgm:prSet/>
      <dgm:spPr/>
      <dgm:t>
        <a:bodyPr/>
        <a:lstStyle/>
        <a:p>
          <a:r>
            <a:rPr lang="en-GB" dirty="0"/>
            <a:t>Possible project: Exploring teaching assistants’ experiences of supporting pupils with ADHD in mainstream primary schools.</a:t>
          </a:r>
        </a:p>
      </dgm:t>
    </dgm:pt>
    <dgm:pt modelId="{3BFBA7C9-426E-4AB9-AAA6-57B07C0BF505}" type="parTrans" cxnId="{5D6FB159-8365-4097-96A0-214D9F510FB8}">
      <dgm:prSet/>
      <dgm:spPr/>
      <dgm:t>
        <a:bodyPr/>
        <a:lstStyle/>
        <a:p>
          <a:endParaRPr lang="en-GB"/>
        </a:p>
      </dgm:t>
    </dgm:pt>
    <dgm:pt modelId="{59C0789A-CA3D-493D-AE1C-D5DDB24C45D9}" type="sibTrans" cxnId="{5D6FB159-8365-4097-96A0-214D9F510FB8}">
      <dgm:prSet/>
      <dgm:spPr/>
      <dgm:t>
        <a:bodyPr/>
        <a:lstStyle/>
        <a:p>
          <a:endParaRPr lang="en-GB"/>
        </a:p>
      </dgm:t>
    </dgm:pt>
    <dgm:pt modelId="{9BF9477F-CBCF-4D4B-A9CC-0DD45F73AB80}" type="pres">
      <dgm:prSet presAssocID="{EE7DAF73-16DB-4FD1-8F24-A4D781376691}" presName="linear" presStyleCnt="0">
        <dgm:presLayoutVars>
          <dgm:animLvl val="lvl"/>
          <dgm:resizeHandles val="exact"/>
        </dgm:presLayoutVars>
      </dgm:prSet>
      <dgm:spPr/>
    </dgm:pt>
    <dgm:pt modelId="{0D311433-5890-419F-AE42-2C604608BC12}" type="pres">
      <dgm:prSet presAssocID="{9E654D3A-7246-4E55-9F6D-7179DC7E782C}" presName="parentText" presStyleLbl="node1" presStyleIdx="0" presStyleCnt="1">
        <dgm:presLayoutVars>
          <dgm:chMax val="0"/>
          <dgm:bulletEnabled val="1"/>
        </dgm:presLayoutVars>
      </dgm:prSet>
      <dgm:spPr/>
    </dgm:pt>
  </dgm:ptLst>
  <dgm:cxnLst>
    <dgm:cxn modelId="{74FE7B14-01B4-45E8-827C-D2AC3C753E32}" type="presOf" srcId="{9E654D3A-7246-4E55-9F6D-7179DC7E782C}" destId="{0D311433-5890-419F-AE42-2C604608BC12}" srcOrd="0" destOrd="0" presId="urn:microsoft.com/office/officeart/2005/8/layout/vList2"/>
    <dgm:cxn modelId="{9161014B-00E9-43B9-BAD3-A0AFFCEDAFD6}" type="presOf" srcId="{EE7DAF73-16DB-4FD1-8F24-A4D781376691}" destId="{9BF9477F-CBCF-4D4B-A9CC-0DD45F73AB80}" srcOrd="0" destOrd="0" presId="urn:microsoft.com/office/officeart/2005/8/layout/vList2"/>
    <dgm:cxn modelId="{5D6FB159-8365-4097-96A0-214D9F510FB8}" srcId="{EE7DAF73-16DB-4FD1-8F24-A4D781376691}" destId="{9E654D3A-7246-4E55-9F6D-7179DC7E782C}" srcOrd="0" destOrd="0" parTransId="{3BFBA7C9-426E-4AB9-AAA6-57B07C0BF505}" sibTransId="{59C0789A-CA3D-493D-AE1C-D5DDB24C45D9}"/>
    <dgm:cxn modelId="{4F091B1E-6B7B-418A-BE43-C5D8872FAF13}" type="presParOf" srcId="{9BF9477F-CBCF-4D4B-A9CC-0DD45F73AB80}" destId="{0D311433-5890-419F-AE42-2C604608BC12}" srcOrd="0"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83630685-88BD-4220-9581-53D23396CEAE}" type="doc">
      <dgm:prSet loTypeId="urn:microsoft.com/office/officeart/2005/8/layout/matrix2" loCatId="matrix" qsTypeId="urn:microsoft.com/office/officeart/2005/8/quickstyle/simple1" qsCatId="simple" csTypeId="urn:microsoft.com/office/officeart/2005/8/colors/colorful5" csCatId="colorful"/>
      <dgm:spPr/>
      <dgm:t>
        <a:bodyPr/>
        <a:lstStyle/>
        <a:p>
          <a:endParaRPr lang="en-GB"/>
        </a:p>
      </dgm:t>
    </dgm:pt>
    <dgm:pt modelId="{B12A2D6D-3809-4B4D-B27D-C94FDCEE3741}">
      <dgm:prSet/>
      <dgm:spPr/>
      <dgm:t>
        <a:bodyPr/>
        <a:lstStyle/>
        <a:p>
          <a:r>
            <a:rPr lang="en-GB"/>
            <a:t>If literature suggests professionals’ experiences are complex and contextual…</a:t>
          </a:r>
        </a:p>
      </dgm:t>
    </dgm:pt>
    <dgm:pt modelId="{CD93FFFF-1756-4A14-B485-264780436125}" type="parTrans" cxnId="{08D2D1A4-E44D-4315-B1F5-AD9AB6F50C86}">
      <dgm:prSet/>
      <dgm:spPr/>
      <dgm:t>
        <a:bodyPr/>
        <a:lstStyle/>
        <a:p>
          <a:endParaRPr lang="en-GB"/>
        </a:p>
      </dgm:t>
    </dgm:pt>
    <dgm:pt modelId="{ED9902D6-86E8-48E8-8C4E-D29D22D006B7}" type="sibTrans" cxnId="{08D2D1A4-E44D-4315-B1F5-AD9AB6F50C86}">
      <dgm:prSet/>
      <dgm:spPr/>
      <dgm:t>
        <a:bodyPr/>
        <a:lstStyle/>
        <a:p>
          <a:endParaRPr lang="en-GB"/>
        </a:p>
      </dgm:t>
    </dgm:pt>
    <dgm:pt modelId="{D973B008-CE05-440B-B845-F7C4B7270A28}">
      <dgm:prSet/>
      <dgm:spPr/>
      <dgm:t>
        <a:bodyPr/>
        <a:lstStyle/>
        <a:p>
          <a:r>
            <a:rPr lang="en-GB"/>
            <a:t>If existing quantitative studies tell us mainly what happens, while less is known about how professionals experience it…</a:t>
          </a:r>
        </a:p>
      </dgm:t>
    </dgm:pt>
    <dgm:pt modelId="{E806532B-918E-42C8-A856-E721910D174A}" type="parTrans" cxnId="{DDA3A108-F005-47A3-A3FA-44A317489AB0}">
      <dgm:prSet/>
      <dgm:spPr/>
      <dgm:t>
        <a:bodyPr/>
        <a:lstStyle/>
        <a:p>
          <a:endParaRPr lang="en-GB"/>
        </a:p>
      </dgm:t>
    </dgm:pt>
    <dgm:pt modelId="{34E6692F-1FA8-4639-981C-3AC2A0402D33}" type="sibTrans" cxnId="{DDA3A108-F005-47A3-A3FA-44A317489AB0}">
      <dgm:prSet/>
      <dgm:spPr/>
      <dgm:t>
        <a:bodyPr/>
        <a:lstStyle/>
        <a:p>
          <a:endParaRPr lang="en-GB"/>
        </a:p>
      </dgm:t>
    </dgm:pt>
    <dgm:pt modelId="{0005DE8F-CCD6-427E-A788-47257F2875AE}">
      <dgm:prSet/>
      <dgm:spPr/>
      <dgm:t>
        <a:bodyPr/>
        <a:lstStyle/>
        <a:p>
          <a:r>
            <a:rPr lang="en-GB"/>
            <a:t>Then a qualitative approach may be appropriate for exploring experiences, perceptions and meanings.</a:t>
          </a:r>
        </a:p>
      </dgm:t>
    </dgm:pt>
    <dgm:pt modelId="{8D02BDB1-B53E-466F-9DB1-DEB19BD68E44}" type="parTrans" cxnId="{55F35965-825B-4B43-8163-48C76FC293B4}">
      <dgm:prSet/>
      <dgm:spPr/>
      <dgm:t>
        <a:bodyPr/>
        <a:lstStyle/>
        <a:p>
          <a:endParaRPr lang="en-GB"/>
        </a:p>
      </dgm:t>
    </dgm:pt>
    <dgm:pt modelId="{7429D5D7-E47D-4CA8-93F1-84C65FD32676}" type="sibTrans" cxnId="{55F35965-825B-4B43-8163-48C76FC293B4}">
      <dgm:prSet/>
      <dgm:spPr/>
      <dgm:t>
        <a:bodyPr/>
        <a:lstStyle/>
        <a:p>
          <a:endParaRPr lang="en-GB"/>
        </a:p>
      </dgm:t>
    </dgm:pt>
    <dgm:pt modelId="{8C4B6256-91A3-4C44-949D-77C8378FA2E5}">
      <dgm:prSet/>
      <dgm:spPr/>
      <dgm:t>
        <a:bodyPr/>
        <a:lstStyle/>
        <a:p>
          <a:r>
            <a:rPr lang="en-GB"/>
            <a:t>The literature therefore begins to answer: Why this question? And why this approach?</a:t>
          </a:r>
        </a:p>
      </dgm:t>
    </dgm:pt>
    <dgm:pt modelId="{B4D51DB3-9419-4285-9549-7880C6F634F7}" type="parTrans" cxnId="{47794910-879C-4B11-9454-FD9AF8755295}">
      <dgm:prSet/>
      <dgm:spPr/>
      <dgm:t>
        <a:bodyPr/>
        <a:lstStyle/>
        <a:p>
          <a:endParaRPr lang="en-GB"/>
        </a:p>
      </dgm:t>
    </dgm:pt>
    <dgm:pt modelId="{307DCCC9-A2A6-4CCD-A947-6B9FE02871D1}" type="sibTrans" cxnId="{47794910-879C-4B11-9454-FD9AF8755295}">
      <dgm:prSet/>
      <dgm:spPr/>
      <dgm:t>
        <a:bodyPr/>
        <a:lstStyle/>
        <a:p>
          <a:endParaRPr lang="en-GB"/>
        </a:p>
      </dgm:t>
    </dgm:pt>
    <dgm:pt modelId="{905D2997-D61D-4FDF-89B3-1C9D561AE061}" type="pres">
      <dgm:prSet presAssocID="{83630685-88BD-4220-9581-53D23396CEAE}" presName="matrix" presStyleCnt="0">
        <dgm:presLayoutVars>
          <dgm:chMax val="1"/>
          <dgm:dir/>
          <dgm:resizeHandles val="exact"/>
        </dgm:presLayoutVars>
      </dgm:prSet>
      <dgm:spPr/>
    </dgm:pt>
    <dgm:pt modelId="{EAFF6CCD-2C9C-4751-B0DF-DAB847A649F7}" type="pres">
      <dgm:prSet presAssocID="{83630685-88BD-4220-9581-53D23396CEAE}" presName="axisShape" presStyleLbl="bgShp" presStyleIdx="0" presStyleCnt="1"/>
      <dgm:spPr/>
    </dgm:pt>
    <dgm:pt modelId="{42B8DFC8-6D95-4280-A900-BB30C279AC3E}" type="pres">
      <dgm:prSet presAssocID="{83630685-88BD-4220-9581-53D23396CEAE}" presName="rect1" presStyleLbl="node1" presStyleIdx="0" presStyleCnt="4">
        <dgm:presLayoutVars>
          <dgm:chMax val="0"/>
          <dgm:chPref val="0"/>
          <dgm:bulletEnabled val="1"/>
        </dgm:presLayoutVars>
      </dgm:prSet>
      <dgm:spPr/>
    </dgm:pt>
    <dgm:pt modelId="{9AB47F52-6840-4F59-8927-E3B11A364DF6}" type="pres">
      <dgm:prSet presAssocID="{83630685-88BD-4220-9581-53D23396CEAE}" presName="rect2" presStyleLbl="node1" presStyleIdx="1" presStyleCnt="4">
        <dgm:presLayoutVars>
          <dgm:chMax val="0"/>
          <dgm:chPref val="0"/>
          <dgm:bulletEnabled val="1"/>
        </dgm:presLayoutVars>
      </dgm:prSet>
      <dgm:spPr/>
    </dgm:pt>
    <dgm:pt modelId="{E7108007-CFE6-4602-BDE3-930A9F9E8A68}" type="pres">
      <dgm:prSet presAssocID="{83630685-88BD-4220-9581-53D23396CEAE}" presName="rect3" presStyleLbl="node1" presStyleIdx="2" presStyleCnt="4">
        <dgm:presLayoutVars>
          <dgm:chMax val="0"/>
          <dgm:chPref val="0"/>
          <dgm:bulletEnabled val="1"/>
        </dgm:presLayoutVars>
      </dgm:prSet>
      <dgm:spPr/>
    </dgm:pt>
    <dgm:pt modelId="{853B74D3-2B1A-4FD1-AEDA-E19608B121B3}" type="pres">
      <dgm:prSet presAssocID="{83630685-88BD-4220-9581-53D23396CEAE}" presName="rect4" presStyleLbl="node1" presStyleIdx="3" presStyleCnt="4">
        <dgm:presLayoutVars>
          <dgm:chMax val="0"/>
          <dgm:chPref val="0"/>
          <dgm:bulletEnabled val="1"/>
        </dgm:presLayoutVars>
      </dgm:prSet>
      <dgm:spPr/>
    </dgm:pt>
  </dgm:ptLst>
  <dgm:cxnLst>
    <dgm:cxn modelId="{DDA3A108-F005-47A3-A3FA-44A317489AB0}" srcId="{83630685-88BD-4220-9581-53D23396CEAE}" destId="{D973B008-CE05-440B-B845-F7C4B7270A28}" srcOrd="1" destOrd="0" parTransId="{E806532B-918E-42C8-A856-E721910D174A}" sibTransId="{34E6692F-1FA8-4639-981C-3AC2A0402D33}"/>
    <dgm:cxn modelId="{47794910-879C-4B11-9454-FD9AF8755295}" srcId="{83630685-88BD-4220-9581-53D23396CEAE}" destId="{8C4B6256-91A3-4C44-949D-77C8378FA2E5}" srcOrd="3" destOrd="0" parTransId="{B4D51DB3-9419-4285-9549-7880C6F634F7}" sibTransId="{307DCCC9-A2A6-4CCD-A947-6B9FE02871D1}"/>
    <dgm:cxn modelId="{203B132B-43AC-48EA-A25B-D9E3B82B61A8}" type="presOf" srcId="{83630685-88BD-4220-9581-53D23396CEAE}" destId="{905D2997-D61D-4FDF-89B3-1C9D561AE061}" srcOrd="0" destOrd="0" presId="urn:microsoft.com/office/officeart/2005/8/layout/matrix2"/>
    <dgm:cxn modelId="{55F35965-825B-4B43-8163-48C76FC293B4}" srcId="{83630685-88BD-4220-9581-53D23396CEAE}" destId="{0005DE8F-CCD6-427E-A788-47257F2875AE}" srcOrd="2" destOrd="0" parTransId="{8D02BDB1-B53E-466F-9DB1-DEB19BD68E44}" sibTransId="{7429D5D7-E47D-4CA8-93F1-84C65FD32676}"/>
    <dgm:cxn modelId="{08D2D1A4-E44D-4315-B1F5-AD9AB6F50C86}" srcId="{83630685-88BD-4220-9581-53D23396CEAE}" destId="{B12A2D6D-3809-4B4D-B27D-C94FDCEE3741}" srcOrd="0" destOrd="0" parTransId="{CD93FFFF-1756-4A14-B485-264780436125}" sibTransId="{ED9902D6-86E8-48E8-8C4E-D29D22D006B7}"/>
    <dgm:cxn modelId="{57C944B1-CFDE-44DA-A404-1432EDFB766C}" type="presOf" srcId="{8C4B6256-91A3-4C44-949D-77C8378FA2E5}" destId="{853B74D3-2B1A-4FD1-AEDA-E19608B121B3}" srcOrd="0" destOrd="0" presId="urn:microsoft.com/office/officeart/2005/8/layout/matrix2"/>
    <dgm:cxn modelId="{5B7E6AB9-27C0-40DA-AFF9-4D988F6788ED}" type="presOf" srcId="{B12A2D6D-3809-4B4D-B27D-C94FDCEE3741}" destId="{42B8DFC8-6D95-4280-A900-BB30C279AC3E}" srcOrd="0" destOrd="0" presId="urn:microsoft.com/office/officeart/2005/8/layout/matrix2"/>
    <dgm:cxn modelId="{5D12D4D4-7468-4526-90E5-5578A70035FF}" type="presOf" srcId="{0005DE8F-CCD6-427E-A788-47257F2875AE}" destId="{E7108007-CFE6-4602-BDE3-930A9F9E8A68}" srcOrd="0" destOrd="0" presId="urn:microsoft.com/office/officeart/2005/8/layout/matrix2"/>
    <dgm:cxn modelId="{776A4ED6-E665-4E76-A6F1-0C162C97F598}" type="presOf" srcId="{D973B008-CE05-440B-B845-F7C4B7270A28}" destId="{9AB47F52-6840-4F59-8927-E3B11A364DF6}" srcOrd="0" destOrd="0" presId="urn:microsoft.com/office/officeart/2005/8/layout/matrix2"/>
    <dgm:cxn modelId="{9630C337-95AB-46C2-9664-D9024C38A315}" type="presParOf" srcId="{905D2997-D61D-4FDF-89B3-1C9D561AE061}" destId="{EAFF6CCD-2C9C-4751-B0DF-DAB847A649F7}" srcOrd="0" destOrd="0" presId="urn:microsoft.com/office/officeart/2005/8/layout/matrix2"/>
    <dgm:cxn modelId="{D330AEEF-387B-4357-AF7A-8C73F999FCB4}" type="presParOf" srcId="{905D2997-D61D-4FDF-89B3-1C9D561AE061}" destId="{42B8DFC8-6D95-4280-A900-BB30C279AC3E}" srcOrd="1" destOrd="0" presId="urn:microsoft.com/office/officeart/2005/8/layout/matrix2"/>
    <dgm:cxn modelId="{5FC8AB64-FC16-4896-8C7C-C3A9DD691B66}" type="presParOf" srcId="{905D2997-D61D-4FDF-89B3-1C9D561AE061}" destId="{9AB47F52-6840-4F59-8927-E3B11A364DF6}" srcOrd="2" destOrd="0" presId="urn:microsoft.com/office/officeart/2005/8/layout/matrix2"/>
    <dgm:cxn modelId="{AE1CD187-F82E-4B0B-AE1A-D38AD34692E7}" type="presParOf" srcId="{905D2997-D61D-4FDF-89B3-1C9D561AE061}" destId="{E7108007-CFE6-4602-BDE3-930A9F9E8A68}" srcOrd="3" destOrd="0" presId="urn:microsoft.com/office/officeart/2005/8/layout/matrix2"/>
    <dgm:cxn modelId="{5CFC2524-C5F7-443D-BAC5-5FDD2B054D97}" type="presParOf" srcId="{905D2997-D61D-4FDF-89B3-1C9D561AE061}" destId="{853B74D3-2B1A-4FD1-AEDA-E19608B121B3}" srcOrd="4" destOrd="0" presId="urn:microsoft.com/office/officeart/2005/8/layout/matrix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43553145-B87B-4D8C-A142-4A0B5F1E9839}" type="doc">
      <dgm:prSet loTypeId="urn:microsoft.com/office/officeart/2005/8/layout/vList2" loCatId="list" qsTypeId="urn:microsoft.com/office/officeart/2005/8/quickstyle/simple1" qsCatId="simple" csTypeId="urn:microsoft.com/office/officeart/2005/8/colors/accent1_1" csCatId="accent1"/>
      <dgm:spPr/>
      <dgm:t>
        <a:bodyPr/>
        <a:lstStyle/>
        <a:p>
          <a:endParaRPr lang="en-GB"/>
        </a:p>
      </dgm:t>
    </dgm:pt>
    <dgm:pt modelId="{0920D895-4E25-4227-B8C4-A56298998413}">
      <dgm:prSet/>
      <dgm:spPr/>
      <dgm:t>
        <a:bodyPr/>
        <a:lstStyle/>
        <a:p>
          <a:r>
            <a:rPr lang="en-GB"/>
            <a:t>Literature might examine children’s anxiety, impact, school contexts, risk/protective factors, school-based approaches, evidence-informed strategies, trauma-informed practice and Welsh policy/guidance.</a:t>
          </a:r>
        </a:p>
      </dgm:t>
    </dgm:pt>
    <dgm:pt modelId="{F1FCF650-825F-4D73-9304-5D1581CD9DAF}" type="parTrans" cxnId="{CA455AC9-5D0B-4F41-9A78-BCC28E66C192}">
      <dgm:prSet/>
      <dgm:spPr/>
      <dgm:t>
        <a:bodyPr/>
        <a:lstStyle/>
        <a:p>
          <a:endParaRPr lang="en-GB"/>
        </a:p>
      </dgm:t>
    </dgm:pt>
    <dgm:pt modelId="{99D454B9-DCA9-48A9-BB7D-45ADCD9BC73D}" type="sibTrans" cxnId="{CA455AC9-5D0B-4F41-9A78-BCC28E66C192}">
      <dgm:prSet/>
      <dgm:spPr/>
      <dgm:t>
        <a:bodyPr/>
        <a:lstStyle/>
        <a:p>
          <a:endParaRPr lang="en-GB"/>
        </a:p>
      </dgm:t>
    </dgm:pt>
    <dgm:pt modelId="{13A1F978-EC77-447E-87F7-B7A4995FAC25}">
      <dgm:prSet/>
      <dgm:spPr/>
      <dgm:t>
        <a:bodyPr/>
        <a:lstStyle/>
        <a:p>
          <a:r>
            <a:rPr lang="en-GB"/>
            <a:t>The literature establishes what the evidence suggests schools need to know and do.</a:t>
          </a:r>
        </a:p>
      </dgm:t>
    </dgm:pt>
    <dgm:pt modelId="{B8570DC3-6A92-483A-A4CA-295776DEE010}" type="parTrans" cxnId="{F5CFC6E3-6D4E-4D92-A7FA-15AE8D2076D9}">
      <dgm:prSet/>
      <dgm:spPr/>
      <dgm:t>
        <a:bodyPr/>
        <a:lstStyle/>
        <a:p>
          <a:endParaRPr lang="en-GB"/>
        </a:p>
      </dgm:t>
    </dgm:pt>
    <dgm:pt modelId="{BF4EEF7F-1576-4C01-B613-621CF950D008}" type="sibTrans" cxnId="{F5CFC6E3-6D4E-4D92-A7FA-15AE8D2076D9}">
      <dgm:prSet/>
      <dgm:spPr/>
      <dgm:t>
        <a:bodyPr/>
        <a:lstStyle/>
        <a:p>
          <a:endParaRPr lang="en-GB"/>
        </a:p>
      </dgm:t>
    </dgm:pt>
    <dgm:pt modelId="{3573972C-5073-4F64-BA72-EAF57E732516}">
      <dgm:prSet/>
      <dgm:spPr/>
      <dgm:t>
        <a:bodyPr/>
        <a:lstStyle/>
        <a:p>
          <a:r>
            <a:rPr lang="en-GB"/>
            <a:t>The evidence base then informs the content and design of the guide.</a:t>
          </a:r>
        </a:p>
      </dgm:t>
    </dgm:pt>
    <dgm:pt modelId="{F3E79641-DE05-4685-A23D-F1C6D9747BBC}" type="parTrans" cxnId="{D466EB57-6707-41C3-A325-5DB94CBE8698}">
      <dgm:prSet/>
      <dgm:spPr/>
      <dgm:t>
        <a:bodyPr/>
        <a:lstStyle/>
        <a:p>
          <a:endParaRPr lang="en-GB"/>
        </a:p>
      </dgm:t>
    </dgm:pt>
    <dgm:pt modelId="{3E6E4E58-1643-419A-90CA-EF0DA49FCDD7}" type="sibTrans" cxnId="{D466EB57-6707-41C3-A325-5DB94CBE8698}">
      <dgm:prSet/>
      <dgm:spPr/>
      <dgm:t>
        <a:bodyPr/>
        <a:lstStyle/>
        <a:p>
          <a:endParaRPr lang="en-GB"/>
        </a:p>
      </dgm:t>
    </dgm:pt>
    <dgm:pt modelId="{702411EB-D2BC-41AF-84E0-B472047F40DD}" type="pres">
      <dgm:prSet presAssocID="{43553145-B87B-4D8C-A142-4A0B5F1E9839}" presName="linear" presStyleCnt="0">
        <dgm:presLayoutVars>
          <dgm:animLvl val="lvl"/>
          <dgm:resizeHandles val="exact"/>
        </dgm:presLayoutVars>
      </dgm:prSet>
      <dgm:spPr/>
    </dgm:pt>
    <dgm:pt modelId="{917D3E18-236F-4C82-908A-CDF9F200D729}" type="pres">
      <dgm:prSet presAssocID="{0920D895-4E25-4227-B8C4-A56298998413}" presName="parentText" presStyleLbl="node1" presStyleIdx="0" presStyleCnt="3">
        <dgm:presLayoutVars>
          <dgm:chMax val="0"/>
          <dgm:bulletEnabled val="1"/>
        </dgm:presLayoutVars>
      </dgm:prSet>
      <dgm:spPr/>
    </dgm:pt>
    <dgm:pt modelId="{C5B1D6EC-E181-43CB-B8BE-A857CFAF1EAA}" type="pres">
      <dgm:prSet presAssocID="{99D454B9-DCA9-48A9-BB7D-45ADCD9BC73D}" presName="spacer" presStyleCnt="0"/>
      <dgm:spPr/>
    </dgm:pt>
    <dgm:pt modelId="{F9E5E052-C430-4350-A815-4A1687A5FCC9}" type="pres">
      <dgm:prSet presAssocID="{13A1F978-EC77-447E-87F7-B7A4995FAC25}" presName="parentText" presStyleLbl="node1" presStyleIdx="1" presStyleCnt="3">
        <dgm:presLayoutVars>
          <dgm:chMax val="0"/>
          <dgm:bulletEnabled val="1"/>
        </dgm:presLayoutVars>
      </dgm:prSet>
      <dgm:spPr/>
    </dgm:pt>
    <dgm:pt modelId="{305AFDBC-7161-4033-8AB0-B0C5F61692A2}" type="pres">
      <dgm:prSet presAssocID="{BF4EEF7F-1576-4C01-B613-621CF950D008}" presName="spacer" presStyleCnt="0"/>
      <dgm:spPr/>
    </dgm:pt>
    <dgm:pt modelId="{DC71ECC0-B700-42EB-A470-BA3C738B8F5B}" type="pres">
      <dgm:prSet presAssocID="{3573972C-5073-4F64-BA72-EAF57E732516}" presName="parentText" presStyleLbl="node1" presStyleIdx="2" presStyleCnt="3">
        <dgm:presLayoutVars>
          <dgm:chMax val="0"/>
          <dgm:bulletEnabled val="1"/>
        </dgm:presLayoutVars>
      </dgm:prSet>
      <dgm:spPr/>
    </dgm:pt>
  </dgm:ptLst>
  <dgm:cxnLst>
    <dgm:cxn modelId="{FED10F23-04BA-4080-A731-9233F98DA7BC}" type="presOf" srcId="{3573972C-5073-4F64-BA72-EAF57E732516}" destId="{DC71ECC0-B700-42EB-A470-BA3C738B8F5B}" srcOrd="0" destOrd="0" presId="urn:microsoft.com/office/officeart/2005/8/layout/vList2"/>
    <dgm:cxn modelId="{D2C3C94C-774C-4000-A76A-BDE5D5888F75}" type="presOf" srcId="{13A1F978-EC77-447E-87F7-B7A4995FAC25}" destId="{F9E5E052-C430-4350-A815-4A1687A5FCC9}" srcOrd="0" destOrd="0" presId="urn:microsoft.com/office/officeart/2005/8/layout/vList2"/>
    <dgm:cxn modelId="{D466EB57-6707-41C3-A325-5DB94CBE8698}" srcId="{43553145-B87B-4D8C-A142-4A0B5F1E9839}" destId="{3573972C-5073-4F64-BA72-EAF57E732516}" srcOrd="2" destOrd="0" parTransId="{F3E79641-DE05-4685-A23D-F1C6D9747BBC}" sibTransId="{3E6E4E58-1643-419A-90CA-EF0DA49FCDD7}"/>
    <dgm:cxn modelId="{1635E3BE-3F86-42A7-8C7D-4319C4650CFA}" type="presOf" srcId="{0920D895-4E25-4227-B8C4-A56298998413}" destId="{917D3E18-236F-4C82-908A-CDF9F200D729}" srcOrd="0" destOrd="0" presId="urn:microsoft.com/office/officeart/2005/8/layout/vList2"/>
    <dgm:cxn modelId="{CA455AC9-5D0B-4F41-9A78-BCC28E66C192}" srcId="{43553145-B87B-4D8C-A142-4A0B5F1E9839}" destId="{0920D895-4E25-4227-B8C4-A56298998413}" srcOrd="0" destOrd="0" parTransId="{F1FCF650-825F-4D73-9304-5D1581CD9DAF}" sibTransId="{99D454B9-DCA9-48A9-BB7D-45ADCD9BC73D}"/>
    <dgm:cxn modelId="{6E7748CB-4E7B-4CAC-A61F-C81CCA669006}" type="presOf" srcId="{43553145-B87B-4D8C-A142-4A0B5F1E9839}" destId="{702411EB-D2BC-41AF-84E0-B472047F40DD}" srcOrd="0" destOrd="0" presId="urn:microsoft.com/office/officeart/2005/8/layout/vList2"/>
    <dgm:cxn modelId="{F5CFC6E3-6D4E-4D92-A7FA-15AE8D2076D9}" srcId="{43553145-B87B-4D8C-A142-4A0B5F1E9839}" destId="{13A1F978-EC77-447E-87F7-B7A4995FAC25}" srcOrd="1" destOrd="0" parTransId="{B8570DC3-6A92-483A-A4CA-295776DEE010}" sibTransId="{BF4EEF7F-1576-4C01-B613-621CF950D008}"/>
    <dgm:cxn modelId="{625BFFAD-BD3B-4FA7-937F-B3E264E20378}" type="presParOf" srcId="{702411EB-D2BC-41AF-84E0-B472047F40DD}" destId="{917D3E18-236F-4C82-908A-CDF9F200D729}" srcOrd="0" destOrd="0" presId="urn:microsoft.com/office/officeart/2005/8/layout/vList2"/>
    <dgm:cxn modelId="{1A8C0627-4678-4615-91B6-5CB669F0DEDD}" type="presParOf" srcId="{702411EB-D2BC-41AF-84E0-B472047F40DD}" destId="{C5B1D6EC-E181-43CB-B8BE-A857CFAF1EAA}" srcOrd="1" destOrd="0" presId="urn:microsoft.com/office/officeart/2005/8/layout/vList2"/>
    <dgm:cxn modelId="{0AA4BFD8-1A6C-4DE4-8B97-C58E71727BD4}" type="presParOf" srcId="{702411EB-D2BC-41AF-84E0-B472047F40DD}" destId="{F9E5E052-C430-4350-A815-4A1687A5FCC9}" srcOrd="2" destOrd="0" presId="urn:microsoft.com/office/officeart/2005/8/layout/vList2"/>
    <dgm:cxn modelId="{D27190FC-07E6-42DC-AFBC-44CF6162B106}" type="presParOf" srcId="{702411EB-D2BC-41AF-84E0-B472047F40DD}" destId="{305AFDBC-7161-4033-8AB0-B0C5F61692A2}" srcOrd="3" destOrd="0" presId="urn:microsoft.com/office/officeart/2005/8/layout/vList2"/>
    <dgm:cxn modelId="{D845E909-075D-44AF-B7DF-DDD16492205B}" type="presParOf" srcId="{702411EB-D2BC-41AF-84E0-B472047F40DD}" destId="{DC71ECC0-B700-42EB-A470-BA3C738B8F5B}"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C5F7554F-7E30-40A0-9D6D-7DFF9A8F8D38}" type="doc">
      <dgm:prSet loTypeId="urn:microsoft.com/office/officeart/2005/8/layout/vList2" loCatId="list" qsTypeId="urn:microsoft.com/office/officeart/2005/8/quickstyle/simple1" qsCatId="simple" csTypeId="urn:microsoft.com/office/officeart/2005/8/colors/accent1_1" csCatId="accent1"/>
      <dgm:spPr/>
      <dgm:t>
        <a:bodyPr/>
        <a:lstStyle/>
        <a:p>
          <a:endParaRPr lang="en-GB"/>
        </a:p>
      </dgm:t>
    </dgm:pt>
    <dgm:pt modelId="{A9102185-577C-479C-83BC-C96FDCC0C17E}">
      <dgm:prSet/>
      <dgm:spPr/>
      <dgm:t>
        <a:bodyPr/>
        <a:lstStyle/>
        <a:p>
          <a:r>
            <a:rPr lang="en-GB"/>
            <a:t>Project: Developing a guide for primary school staff to support children experiencing anxiety.</a:t>
          </a:r>
        </a:p>
      </dgm:t>
    </dgm:pt>
    <dgm:pt modelId="{07B829A0-0C72-4CB0-90D5-BF63E28B11CD}" type="parTrans" cxnId="{DC3C519B-E21F-41BA-BFC9-FE22CE11A19D}">
      <dgm:prSet/>
      <dgm:spPr/>
      <dgm:t>
        <a:bodyPr/>
        <a:lstStyle/>
        <a:p>
          <a:endParaRPr lang="en-GB"/>
        </a:p>
      </dgm:t>
    </dgm:pt>
    <dgm:pt modelId="{1C2493BA-FAD8-4923-A891-89A699CB5DAB}" type="sibTrans" cxnId="{DC3C519B-E21F-41BA-BFC9-FE22CE11A19D}">
      <dgm:prSet/>
      <dgm:spPr/>
      <dgm:t>
        <a:bodyPr/>
        <a:lstStyle/>
        <a:p>
          <a:endParaRPr lang="en-GB"/>
        </a:p>
      </dgm:t>
    </dgm:pt>
    <dgm:pt modelId="{E8A79680-4B5D-4E3C-A626-F7A8A2CE0EEE}" type="pres">
      <dgm:prSet presAssocID="{C5F7554F-7E30-40A0-9D6D-7DFF9A8F8D38}" presName="linear" presStyleCnt="0">
        <dgm:presLayoutVars>
          <dgm:animLvl val="lvl"/>
          <dgm:resizeHandles val="exact"/>
        </dgm:presLayoutVars>
      </dgm:prSet>
      <dgm:spPr/>
    </dgm:pt>
    <dgm:pt modelId="{74F66590-D00E-4C05-96EB-494C0DA83991}" type="pres">
      <dgm:prSet presAssocID="{A9102185-577C-479C-83BC-C96FDCC0C17E}" presName="parentText" presStyleLbl="node1" presStyleIdx="0" presStyleCnt="1">
        <dgm:presLayoutVars>
          <dgm:chMax val="0"/>
          <dgm:bulletEnabled val="1"/>
        </dgm:presLayoutVars>
      </dgm:prSet>
      <dgm:spPr/>
    </dgm:pt>
  </dgm:ptLst>
  <dgm:cxnLst>
    <dgm:cxn modelId="{4863CE6A-6F02-496F-AC4A-611D1E79855E}" type="presOf" srcId="{A9102185-577C-479C-83BC-C96FDCC0C17E}" destId="{74F66590-D00E-4C05-96EB-494C0DA83991}" srcOrd="0" destOrd="0" presId="urn:microsoft.com/office/officeart/2005/8/layout/vList2"/>
    <dgm:cxn modelId="{DC3C519B-E21F-41BA-BFC9-FE22CE11A19D}" srcId="{C5F7554F-7E30-40A0-9D6D-7DFF9A8F8D38}" destId="{A9102185-577C-479C-83BC-C96FDCC0C17E}" srcOrd="0" destOrd="0" parTransId="{07B829A0-0C72-4CB0-90D5-BF63E28B11CD}" sibTransId="{1C2493BA-FAD8-4923-A891-89A699CB5DAB}"/>
    <dgm:cxn modelId="{16575CEE-822B-471F-9917-FA7E3EC13358}" type="presOf" srcId="{C5F7554F-7E30-40A0-9D6D-7DFF9A8F8D38}" destId="{E8A79680-4B5D-4E3C-A626-F7A8A2CE0EEE}" srcOrd="0" destOrd="0" presId="urn:microsoft.com/office/officeart/2005/8/layout/vList2"/>
    <dgm:cxn modelId="{96294918-B68E-48AC-A628-F8CE897EEBBF}" type="presParOf" srcId="{E8A79680-4B5D-4E3C-A626-F7A8A2CE0EEE}" destId="{74F66590-D00E-4C05-96EB-494C0DA83991}" srcOrd="0"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460E7AF7-EDCC-4CD3-94FA-575C2EAB5D52}" type="doc">
      <dgm:prSet loTypeId="urn:microsoft.com/office/officeart/2005/8/layout/vList2" loCatId="list" qsTypeId="urn:microsoft.com/office/officeart/2005/8/quickstyle/simple1" qsCatId="simple" csTypeId="urn:microsoft.com/office/officeart/2005/8/colors/colorful3" csCatId="colorful"/>
      <dgm:spPr/>
      <dgm:t>
        <a:bodyPr/>
        <a:lstStyle/>
        <a:p>
          <a:endParaRPr lang="en-GB"/>
        </a:p>
      </dgm:t>
    </dgm:pt>
    <dgm:pt modelId="{61B0BAE9-BCF0-4D8B-ADBD-3DCD74DB8EC7}">
      <dgm:prSet/>
      <dgm:spPr/>
      <dgm:t>
        <a:bodyPr/>
        <a:lstStyle/>
        <a:p>
          <a:r>
            <a:rPr lang="en-GB"/>
            <a:t>The introductory literature review section, which comes before the methodology and the main critical review, establishes the context and rationale for the project. It introduces the topic and explains why the review is needed, but it should not attempt to carry out the full critical analysis at this stage.</a:t>
          </a:r>
        </a:p>
      </dgm:t>
    </dgm:pt>
    <dgm:pt modelId="{FD3B3A92-F0BC-4EBF-8020-6929333AC7D2}" type="parTrans" cxnId="{E023E6D0-2688-412E-B9B0-5814B493E0A6}">
      <dgm:prSet/>
      <dgm:spPr/>
      <dgm:t>
        <a:bodyPr/>
        <a:lstStyle/>
        <a:p>
          <a:endParaRPr lang="en-GB"/>
        </a:p>
      </dgm:t>
    </dgm:pt>
    <dgm:pt modelId="{AADB2CA7-2F9D-4B95-8E0B-F9F9974826D5}" type="sibTrans" cxnId="{E023E6D0-2688-412E-B9B0-5814B493E0A6}">
      <dgm:prSet/>
      <dgm:spPr/>
      <dgm:t>
        <a:bodyPr/>
        <a:lstStyle/>
        <a:p>
          <a:endParaRPr lang="en-GB"/>
        </a:p>
      </dgm:t>
    </dgm:pt>
    <dgm:pt modelId="{D6557C92-B404-495C-89DC-F909EC743AB3}" type="pres">
      <dgm:prSet presAssocID="{460E7AF7-EDCC-4CD3-94FA-575C2EAB5D52}" presName="linear" presStyleCnt="0">
        <dgm:presLayoutVars>
          <dgm:animLvl val="lvl"/>
          <dgm:resizeHandles val="exact"/>
        </dgm:presLayoutVars>
      </dgm:prSet>
      <dgm:spPr/>
    </dgm:pt>
    <dgm:pt modelId="{2DE5AFEF-8A00-4B90-B5DC-5464C2ADF78F}" type="pres">
      <dgm:prSet presAssocID="{61B0BAE9-BCF0-4D8B-ADBD-3DCD74DB8EC7}" presName="parentText" presStyleLbl="node1" presStyleIdx="0" presStyleCnt="1">
        <dgm:presLayoutVars>
          <dgm:chMax val="0"/>
          <dgm:bulletEnabled val="1"/>
        </dgm:presLayoutVars>
      </dgm:prSet>
      <dgm:spPr/>
    </dgm:pt>
  </dgm:ptLst>
  <dgm:cxnLst>
    <dgm:cxn modelId="{E023E6D0-2688-412E-B9B0-5814B493E0A6}" srcId="{460E7AF7-EDCC-4CD3-94FA-575C2EAB5D52}" destId="{61B0BAE9-BCF0-4D8B-ADBD-3DCD74DB8EC7}" srcOrd="0" destOrd="0" parTransId="{FD3B3A92-F0BC-4EBF-8020-6929333AC7D2}" sibTransId="{AADB2CA7-2F9D-4B95-8E0B-F9F9974826D5}"/>
    <dgm:cxn modelId="{3F369ADD-9251-4113-80CC-855BF7A957E9}" type="presOf" srcId="{61B0BAE9-BCF0-4D8B-ADBD-3DCD74DB8EC7}" destId="{2DE5AFEF-8A00-4B90-B5DC-5464C2ADF78F}" srcOrd="0" destOrd="0" presId="urn:microsoft.com/office/officeart/2005/8/layout/vList2"/>
    <dgm:cxn modelId="{2BBB6EF5-CF39-4E73-9B39-FD0365D2FB50}" type="presOf" srcId="{460E7AF7-EDCC-4CD3-94FA-575C2EAB5D52}" destId="{D6557C92-B404-495C-89DC-F909EC743AB3}" srcOrd="0" destOrd="0" presId="urn:microsoft.com/office/officeart/2005/8/layout/vList2"/>
    <dgm:cxn modelId="{FDBF01BA-13B6-4A6C-A15C-1FEF25A45D57}" type="presParOf" srcId="{D6557C92-B404-495C-89DC-F909EC743AB3}" destId="{2DE5AFEF-8A00-4B90-B5DC-5464C2ADF78F}"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5FA856DB-8ECF-4754-991E-666CF3974339}" type="doc">
      <dgm:prSet loTypeId="urn:microsoft.com/office/officeart/2005/8/layout/vList2" loCatId="list" qsTypeId="urn:microsoft.com/office/officeart/2005/8/quickstyle/simple1" qsCatId="simple" csTypeId="urn:microsoft.com/office/officeart/2005/8/colors/accent0_2" csCatId="mainScheme"/>
      <dgm:spPr/>
      <dgm:t>
        <a:bodyPr/>
        <a:lstStyle/>
        <a:p>
          <a:endParaRPr lang="en-GB"/>
        </a:p>
      </dgm:t>
    </dgm:pt>
    <dgm:pt modelId="{D3678292-2C0F-4E79-B980-695E27A09112}">
      <dgm:prSet/>
      <dgm:spPr/>
      <dgm:t>
        <a:bodyPr/>
        <a:lstStyle/>
        <a:p>
          <a:pPr algn="ctr"/>
          <a:r>
            <a:rPr lang="en-GB"/>
            <a:t>Your literature review should be organised around the argument, not the order in which you found the papers.</a:t>
          </a:r>
        </a:p>
      </dgm:t>
    </dgm:pt>
    <dgm:pt modelId="{0CC79077-74BE-4073-9202-A46873811FC1}" type="parTrans" cxnId="{1FB50092-1971-41E7-B8EF-064628D9142B}">
      <dgm:prSet/>
      <dgm:spPr/>
      <dgm:t>
        <a:bodyPr/>
        <a:lstStyle/>
        <a:p>
          <a:pPr algn="ctr"/>
          <a:endParaRPr lang="en-GB"/>
        </a:p>
      </dgm:t>
    </dgm:pt>
    <dgm:pt modelId="{C6F53BAA-5800-4776-B683-8DCCE0EB9E10}" type="sibTrans" cxnId="{1FB50092-1971-41E7-B8EF-064628D9142B}">
      <dgm:prSet/>
      <dgm:spPr/>
      <dgm:t>
        <a:bodyPr/>
        <a:lstStyle/>
        <a:p>
          <a:pPr algn="ctr"/>
          <a:endParaRPr lang="en-GB"/>
        </a:p>
      </dgm:t>
    </dgm:pt>
    <dgm:pt modelId="{6FD77726-F675-47A3-A366-89F9BBDB331B}" type="pres">
      <dgm:prSet presAssocID="{5FA856DB-8ECF-4754-991E-666CF3974339}" presName="linear" presStyleCnt="0">
        <dgm:presLayoutVars>
          <dgm:animLvl val="lvl"/>
          <dgm:resizeHandles val="exact"/>
        </dgm:presLayoutVars>
      </dgm:prSet>
      <dgm:spPr/>
    </dgm:pt>
    <dgm:pt modelId="{B2CFF116-3F42-4EEE-84E3-F051C59701F3}" type="pres">
      <dgm:prSet presAssocID="{D3678292-2C0F-4E79-B980-695E27A09112}" presName="parentText" presStyleLbl="node1" presStyleIdx="0" presStyleCnt="1">
        <dgm:presLayoutVars>
          <dgm:chMax val="0"/>
          <dgm:bulletEnabled val="1"/>
        </dgm:presLayoutVars>
      </dgm:prSet>
      <dgm:spPr/>
    </dgm:pt>
  </dgm:ptLst>
  <dgm:cxnLst>
    <dgm:cxn modelId="{A18D6707-F031-4A8A-B669-B13A8B3A98EC}" type="presOf" srcId="{5FA856DB-8ECF-4754-991E-666CF3974339}" destId="{6FD77726-F675-47A3-A366-89F9BBDB331B}" srcOrd="0" destOrd="0" presId="urn:microsoft.com/office/officeart/2005/8/layout/vList2"/>
    <dgm:cxn modelId="{E5447174-2336-4F94-9E19-7027466BD62B}" type="presOf" srcId="{D3678292-2C0F-4E79-B980-695E27A09112}" destId="{B2CFF116-3F42-4EEE-84E3-F051C59701F3}" srcOrd="0" destOrd="0" presId="urn:microsoft.com/office/officeart/2005/8/layout/vList2"/>
    <dgm:cxn modelId="{1FB50092-1971-41E7-B8EF-064628D9142B}" srcId="{5FA856DB-8ECF-4754-991E-666CF3974339}" destId="{D3678292-2C0F-4E79-B980-695E27A09112}" srcOrd="0" destOrd="0" parTransId="{0CC79077-74BE-4073-9202-A46873811FC1}" sibTransId="{C6F53BAA-5800-4776-B683-8DCCE0EB9E10}"/>
    <dgm:cxn modelId="{2244DE01-C468-405B-B1B5-CCEF99C36D87}" type="presParOf" srcId="{6FD77726-F675-47A3-A366-89F9BBDB331B}" destId="{B2CFF116-3F42-4EEE-84E3-F051C59701F3}"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9819F2E6-E35A-4629-B797-6C46FFD8359C}" type="doc">
      <dgm:prSet loTypeId="urn:microsoft.com/office/officeart/2005/8/layout/hList1" loCatId="list" qsTypeId="urn:microsoft.com/office/officeart/2005/8/quickstyle/simple1" qsCatId="simple" csTypeId="urn:microsoft.com/office/officeart/2005/8/colors/colorful2" csCatId="colorful"/>
      <dgm:spPr/>
      <dgm:t>
        <a:bodyPr/>
        <a:lstStyle/>
        <a:p>
          <a:endParaRPr lang="en-GB"/>
        </a:p>
      </dgm:t>
    </dgm:pt>
    <dgm:pt modelId="{D91C6AD0-EAB9-4D8D-8DC3-EFDCBA96B080}">
      <dgm:prSet/>
      <dgm:spPr/>
      <dgm:t>
        <a:bodyPr/>
        <a:lstStyle/>
        <a:p>
          <a:r>
            <a:rPr lang="en-GB"/>
            <a:t>AVOID: Smith (2021)… Jones (2022)… Williams (2023)… Brown (2024)…</a:t>
          </a:r>
        </a:p>
      </dgm:t>
    </dgm:pt>
    <dgm:pt modelId="{2A379A43-878C-491B-9460-B4C69A48DD7A}" type="parTrans" cxnId="{41920B1C-16F1-46AA-A804-67880C70162F}">
      <dgm:prSet/>
      <dgm:spPr/>
      <dgm:t>
        <a:bodyPr/>
        <a:lstStyle/>
        <a:p>
          <a:endParaRPr lang="en-GB"/>
        </a:p>
      </dgm:t>
    </dgm:pt>
    <dgm:pt modelId="{2D66452F-7BB1-4865-B0B0-D3150341F691}" type="sibTrans" cxnId="{41920B1C-16F1-46AA-A804-67880C70162F}">
      <dgm:prSet/>
      <dgm:spPr/>
      <dgm:t>
        <a:bodyPr/>
        <a:lstStyle/>
        <a:p>
          <a:endParaRPr lang="en-GB"/>
        </a:p>
      </dgm:t>
    </dgm:pt>
    <dgm:pt modelId="{92D657B5-3B6A-4380-8CFB-947AC9B378D0}">
      <dgm:prSet/>
      <dgm:spPr/>
      <dgm:t>
        <a:bodyPr/>
        <a:lstStyle/>
        <a:p>
          <a:r>
            <a:rPr lang="en-GB"/>
            <a:t>INSTEAD organise around ideas/themes.</a:t>
          </a:r>
        </a:p>
      </dgm:t>
    </dgm:pt>
    <dgm:pt modelId="{4E901276-20C8-4E63-9571-EB1E6E84FD12}" type="parTrans" cxnId="{7AAB3FA1-3A1D-4BEE-AAE8-7FA52C16DEF2}">
      <dgm:prSet/>
      <dgm:spPr/>
      <dgm:t>
        <a:bodyPr/>
        <a:lstStyle/>
        <a:p>
          <a:endParaRPr lang="en-GB"/>
        </a:p>
      </dgm:t>
    </dgm:pt>
    <dgm:pt modelId="{5928EEDB-41AA-4326-9CC4-F3EFAC5ED3F4}" type="sibTrans" cxnId="{7AAB3FA1-3A1D-4BEE-AAE8-7FA52C16DEF2}">
      <dgm:prSet/>
      <dgm:spPr/>
      <dgm:t>
        <a:bodyPr/>
        <a:lstStyle/>
        <a:p>
          <a:endParaRPr lang="en-GB"/>
        </a:p>
      </dgm:t>
    </dgm:pt>
    <dgm:pt modelId="{8ADFACBA-2B69-4FE5-ACFE-EB9915AC0822}" type="pres">
      <dgm:prSet presAssocID="{9819F2E6-E35A-4629-B797-6C46FFD8359C}" presName="Name0" presStyleCnt="0">
        <dgm:presLayoutVars>
          <dgm:dir/>
          <dgm:animLvl val="lvl"/>
          <dgm:resizeHandles val="exact"/>
        </dgm:presLayoutVars>
      </dgm:prSet>
      <dgm:spPr/>
    </dgm:pt>
    <dgm:pt modelId="{503F005D-0B91-4982-8807-77AB08AD5AA7}" type="pres">
      <dgm:prSet presAssocID="{D91C6AD0-EAB9-4D8D-8DC3-EFDCBA96B080}" presName="composite" presStyleCnt="0"/>
      <dgm:spPr/>
    </dgm:pt>
    <dgm:pt modelId="{C39CCFD1-EDE8-453A-B300-7E01F37CA512}" type="pres">
      <dgm:prSet presAssocID="{D91C6AD0-EAB9-4D8D-8DC3-EFDCBA96B080}" presName="parTx" presStyleLbl="alignNode1" presStyleIdx="0" presStyleCnt="2">
        <dgm:presLayoutVars>
          <dgm:chMax val="0"/>
          <dgm:chPref val="0"/>
          <dgm:bulletEnabled val="1"/>
        </dgm:presLayoutVars>
      </dgm:prSet>
      <dgm:spPr/>
    </dgm:pt>
    <dgm:pt modelId="{AC190AFF-EDAF-4B2B-AF99-E5EEDDF2D299}" type="pres">
      <dgm:prSet presAssocID="{D91C6AD0-EAB9-4D8D-8DC3-EFDCBA96B080}" presName="desTx" presStyleLbl="alignAccFollowNode1" presStyleIdx="0" presStyleCnt="2">
        <dgm:presLayoutVars>
          <dgm:bulletEnabled val="1"/>
        </dgm:presLayoutVars>
      </dgm:prSet>
      <dgm:spPr/>
    </dgm:pt>
    <dgm:pt modelId="{77D4C3B3-851C-48DA-B8FB-DE82D0C75998}" type="pres">
      <dgm:prSet presAssocID="{2D66452F-7BB1-4865-B0B0-D3150341F691}" presName="space" presStyleCnt="0"/>
      <dgm:spPr/>
    </dgm:pt>
    <dgm:pt modelId="{2F67D606-9949-4E6A-91AF-251AC7B7A819}" type="pres">
      <dgm:prSet presAssocID="{92D657B5-3B6A-4380-8CFB-947AC9B378D0}" presName="composite" presStyleCnt="0"/>
      <dgm:spPr/>
    </dgm:pt>
    <dgm:pt modelId="{1221A4A5-D72F-45DD-8FCD-06CBF4F42697}" type="pres">
      <dgm:prSet presAssocID="{92D657B5-3B6A-4380-8CFB-947AC9B378D0}" presName="parTx" presStyleLbl="alignNode1" presStyleIdx="1" presStyleCnt="2">
        <dgm:presLayoutVars>
          <dgm:chMax val="0"/>
          <dgm:chPref val="0"/>
          <dgm:bulletEnabled val="1"/>
        </dgm:presLayoutVars>
      </dgm:prSet>
      <dgm:spPr/>
    </dgm:pt>
    <dgm:pt modelId="{499058D2-817C-473B-8E82-EDA27EFAF8C6}" type="pres">
      <dgm:prSet presAssocID="{92D657B5-3B6A-4380-8CFB-947AC9B378D0}" presName="desTx" presStyleLbl="alignAccFollowNode1" presStyleIdx="1" presStyleCnt="2">
        <dgm:presLayoutVars>
          <dgm:bulletEnabled val="1"/>
        </dgm:presLayoutVars>
      </dgm:prSet>
      <dgm:spPr/>
    </dgm:pt>
  </dgm:ptLst>
  <dgm:cxnLst>
    <dgm:cxn modelId="{AE986A13-09C0-4443-B092-0EFF0677AF31}" type="presOf" srcId="{9819F2E6-E35A-4629-B797-6C46FFD8359C}" destId="{8ADFACBA-2B69-4FE5-ACFE-EB9915AC0822}" srcOrd="0" destOrd="0" presId="urn:microsoft.com/office/officeart/2005/8/layout/hList1"/>
    <dgm:cxn modelId="{41920B1C-16F1-46AA-A804-67880C70162F}" srcId="{9819F2E6-E35A-4629-B797-6C46FFD8359C}" destId="{D91C6AD0-EAB9-4D8D-8DC3-EFDCBA96B080}" srcOrd="0" destOrd="0" parTransId="{2A379A43-878C-491B-9460-B4C69A48DD7A}" sibTransId="{2D66452F-7BB1-4865-B0B0-D3150341F691}"/>
    <dgm:cxn modelId="{2354A41F-2371-420D-A914-00740DCC2EF2}" type="presOf" srcId="{D91C6AD0-EAB9-4D8D-8DC3-EFDCBA96B080}" destId="{C39CCFD1-EDE8-453A-B300-7E01F37CA512}" srcOrd="0" destOrd="0" presId="urn:microsoft.com/office/officeart/2005/8/layout/hList1"/>
    <dgm:cxn modelId="{C2218945-3485-4052-8FE9-75E32A3C48C7}" type="presOf" srcId="{92D657B5-3B6A-4380-8CFB-947AC9B378D0}" destId="{1221A4A5-D72F-45DD-8FCD-06CBF4F42697}" srcOrd="0" destOrd="0" presId="urn:microsoft.com/office/officeart/2005/8/layout/hList1"/>
    <dgm:cxn modelId="{7AAB3FA1-3A1D-4BEE-AAE8-7FA52C16DEF2}" srcId="{9819F2E6-E35A-4629-B797-6C46FFD8359C}" destId="{92D657B5-3B6A-4380-8CFB-947AC9B378D0}" srcOrd="1" destOrd="0" parTransId="{4E901276-20C8-4E63-9571-EB1E6E84FD12}" sibTransId="{5928EEDB-41AA-4326-9CC4-F3EFAC5ED3F4}"/>
    <dgm:cxn modelId="{303903AA-B8A3-49B3-A420-E42D3802D26A}" type="presParOf" srcId="{8ADFACBA-2B69-4FE5-ACFE-EB9915AC0822}" destId="{503F005D-0B91-4982-8807-77AB08AD5AA7}" srcOrd="0" destOrd="0" presId="urn:microsoft.com/office/officeart/2005/8/layout/hList1"/>
    <dgm:cxn modelId="{06AA803A-CBCE-4351-8AED-14685B87FD86}" type="presParOf" srcId="{503F005D-0B91-4982-8807-77AB08AD5AA7}" destId="{C39CCFD1-EDE8-453A-B300-7E01F37CA512}" srcOrd="0" destOrd="0" presId="urn:microsoft.com/office/officeart/2005/8/layout/hList1"/>
    <dgm:cxn modelId="{BA7C24A1-2278-45AF-BAC9-2C96A560529F}" type="presParOf" srcId="{503F005D-0B91-4982-8807-77AB08AD5AA7}" destId="{AC190AFF-EDAF-4B2B-AF99-E5EEDDF2D299}" srcOrd="1" destOrd="0" presId="urn:microsoft.com/office/officeart/2005/8/layout/hList1"/>
    <dgm:cxn modelId="{357C03E0-F9BA-401D-90A8-DDF0791136F7}" type="presParOf" srcId="{8ADFACBA-2B69-4FE5-ACFE-EB9915AC0822}" destId="{77D4C3B3-851C-48DA-B8FB-DE82D0C75998}" srcOrd="1" destOrd="0" presId="urn:microsoft.com/office/officeart/2005/8/layout/hList1"/>
    <dgm:cxn modelId="{4615CBCC-4789-483A-A161-E6CE1A86FD16}" type="presParOf" srcId="{8ADFACBA-2B69-4FE5-ACFE-EB9915AC0822}" destId="{2F67D606-9949-4E6A-91AF-251AC7B7A819}" srcOrd="2" destOrd="0" presId="urn:microsoft.com/office/officeart/2005/8/layout/hList1"/>
    <dgm:cxn modelId="{7E189946-B7FD-473B-9A92-01FD40204E04}" type="presParOf" srcId="{2F67D606-9949-4E6A-91AF-251AC7B7A819}" destId="{1221A4A5-D72F-45DD-8FCD-06CBF4F42697}" srcOrd="0" destOrd="0" presId="urn:microsoft.com/office/officeart/2005/8/layout/hList1"/>
    <dgm:cxn modelId="{069B43F7-6DAE-4AE7-8261-B3678CF8259F}" type="presParOf" srcId="{2F67D606-9949-4E6A-91AF-251AC7B7A819}" destId="{499058D2-817C-473B-8E82-EDA27EFAF8C6}" srcOrd="1" destOrd="0" presId="urn:microsoft.com/office/officeart/2005/8/layout/hList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3D35C97B-877A-4140-AC90-41D20D631F5E}" type="doc">
      <dgm:prSet loTypeId="urn:microsoft.com/office/officeart/2005/8/layout/hProcess11" loCatId="process" qsTypeId="urn:microsoft.com/office/officeart/2005/8/quickstyle/simple1" qsCatId="simple" csTypeId="urn:microsoft.com/office/officeart/2005/8/colors/accent1_2" csCatId="accent1"/>
      <dgm:spPr/>
      <dgm:t>
        <a:bodyPr/>
        <a:lstStyle/>
        <a:p>
          <a:endParaRPr lang="en-GB"/>
        </a:p>
      </dgm:t>
    </dgm:pt>
    <dgm:pt modelId="{02641A25-27C7-4728-B1FC-F5F2206A5A39}">
      <dgm:prSet custT="1"/>
      <dgm:spPr/>
      <dgm:t>
        <a:bodyPr/>
        <a:lstStyle/>
        <a:p>
          <a:r>
            <a:rPr lang="en-GB" sz="2400">
              <a:solidFill>
                <a:schemeClr val="tx1"/>
              </a:solidFill>
            </a:rPr>
            <a:t>For example: Teacher knowledge → compare evidence → identify differences → evaluate explanations → synthesise.</a:t>
          </a:r>
        </a:p>
      </dgm:t>
    </dgm:pt>
    <dgm:pt modelId="{3AAE520F-A9D6-4A85-992F-3DDC9538861F}" type="parTrans" cxnId="{2CE1A839-760C-40FE-BA3E-FA15506D39C4}">
      <dgm:prSet/>
      <dgm:spPr/>
      <dgm:t>
        <a:bodyPr/>
        <a:lstStyle/>
        <a:p>
          <a:endParaRPr lang="en-GB" sz="2400">
            <a:solidFill>
              <a:schemeClr val="tx1"/>
            </a:solidFill>
          </a:endParaRPr>
        </a:p>
      </dgm:t>
    </dgm:pt>
    <dgm:pt modelId="{98690B5A-2D2E-4362-A753-84C4254F798B}" type="sibTrans" cxnId="{2CE1A839-760C-40FE-BA3E-FA15506D39C4}">
      <dgm:prSet/>
      <dgm:spPr/>
      <dgm:t>
        <a:bodyPr/>
        <a:lstStyle/>
        <a:p>
          <a:endParaRPr lang="en-GB" sz="2400">
            <a:solidFill>
              <a:schemeClr val="tx1"/>
            </a:solidFill>
          </a:endParaRPr>
        </a:p>
      </dgm:t>
    </dgm:pt>
    <dgm:pt modelId="{6AB5249F-E0F6-4D39-A23B-092C875B4DD3}" type="pres">
      <dgm:prSet presAssocID="{3D35C97B-877A-4140-AC90-41D20D631F5E}" presName="Name0" presStyleCnt="0">
        <dgm:presLayoutVars>
          <dgm:dir/>
          <dgm:resizeHandles val="exact"/>
        </dgm:presLayoutVars>
      </dgm:prSet>
      <dgm:spPr/>
    </dgm:pt>
    <dgm:pt modelId="{0B18A287-357B-4EBB-AC57-6EBB29D40025}" type="pres">
      <dgm:prSet presAssocID="{3D35C97B-877A-4140-AC90-41D20D631F5E}" presName="arrow" presStyleLbl="bgShp" presStyleIdx="0" presStyleCnt="1" custLinFactNeighborY="-173"/>
      <dgm:spPr/>
    </dgm:pt>
    <dgm:pt modelId="{851A3047-CF36-4C95-82FF-AE1AD7C1359D}" type="pres">
      <dgm:prSet presAssocID="{3D35C97B-877A-4140-AC90-41D20D631F5E}" presName="points" presStyleCnt="0"/>
      <dgm:spPr/>
    </dgm:pt>
    <dgm:pt modelId="{48477898-8B9C-4152-9350-D0F18FF21C07}" type="pres">
      <dgm:prSet presAssocID="{02641A25-27C7-4728-B1FC-F5F2206A5A39}" presName="compositeA" presStyleCnt="0"/>
      <dgm:spPr/>
    </dgm:pt>
    <dgm:pt modelId="{3293AC0A-CEBC-412F-B2D0-2F0E4991C0A4}" type="pres">
      <dgm:prSet presAssocID="{02641A25-27C7-4728-B1FC-F5F2206A5A39}" presName="textA" presStyleLbl="revTx" presStyleIdx="0" presStyleCnt="1">
        <dgm:presLayoutVars>
          <dgm:bulletEnabled val="1"/>
        </dgm:presLayoutVars>
      </dgm:prSet>
      <dgm:spPr/>
    </dgm:pt>
    <dgm:pt modelId="{F7273637-77B2-4C0D-942B-53C8CA1D0D9D}" type="pres">
      <dgm:prSet presAssocID="{02641A25-27C7-4728-B1FC-F5F2206A5A39}" presName="circleA" presStyleLbl="node1" presStyleIdx="0" presStyleCnt="1"/>
      <dgm:spPr/>
    </dgm:pt>
    <dgm:pt modelId="{AF225C0A-ED79-4EA8-92FE-5F2D4948E10D}" type="pres">
      <dgm:prSet presAssocID="{02641A25-27C7-4728-B1FC-F5F2206A5A39}" presName="spaceA" presStyleCnt="0"/>
      <dgm:spPr/>
    </dgm:pt>
  </dgm:ptLst>
  <dgm:cxnLst>
    <dgm:cxn modelId="{2CE1A839-760C-40FE-BA3E-FA15506D39C4}" srcId="{3D35C97B-877A-4140-AC90-41D20D631F5E}" destId="{02641A25-27C7-4728-B1FC-F5F2206A5A39}" srcOrd="0" destOrd="0" parTransId="{3AAE520F-A9D6-4A85-992F-3DDC9538861F}" sibTransId="{98690B5A-2D2E-4362-A753-84C4254F798B}"/>
    <dgm:cxn modelId="{12526147-9B30-4CEF-B0BC-F901EC29BF90}" type="presOf" srcId="{02641A25-27C7-4728-B1FC-F5F2206A5A39}" destId="{3293AC0A-CEBC-412F-B2D0-2F0E4991C0A4}" srcOrd="0" destOrd="0" presId="urn:microsoft.com/office/officeart/2005/8/layout/hProcess11"/>
    <dgm:cxn modelId="{789BA9DA-7F35-4791-A76B-07971EA254FC}" type="presOf" srcId="{3D35C97B-877A-4140-AC90-41D20D631F5E}" destId="{6AB5249F-E0F6-4D39-A23B-092C875B4DD3}" srcOrd="0" destOrd="0" presId="urn:microsoft.com/office/officeart/2005/8/layout/hProcess11"/>
    <dgm:cxn modelId="{4CE9AFF9-4881-4A8F-B82F-05ED98D75BEC}" type="presParOf" srcId="{6AB5249F-E0F6-4D39-A23B-092C875B4DD3}" destId="{0B18A287-357B-4EBB-AC57-6EBB29D40025}" srcOrd="0" destOrd="0" presId="urn:microsoft.com/office/officeart/2005/8/layout/hProcess11"/>
    <dgm:cxn modelId="{F73BF064-F44D-4D88-A747-98BC8648F07A}" type="presParOf" srcId="{6AB5249F-E0F6-4D39-A23B-092C875B4DD3}" destId="{851A3047-CF36-4C95-82FF-AE1AD7C1359D}" srcOrd="1" destOrd="0" presId="urn:microsoft.com/office/officeart/2005/8/layout/hProcess11"/>
    <dgm:cxn modelId="{C6992045-1EAB-4487-ABFA-C9154985E55B}" type="presParOf" srcId="{851A3047-CF36-4C95-82FF-AE1AD7C1359D}" destId="{48477898-8B9C-4152-9350-D0F18FF21C07}" srcOrd="0" destOrd="0" presId="urn:microsoft.com/office/officeart/2005/8/layout/hProcess11"/>
    <dgm:cxn modelId="{B28B108D-7551-47EE-A60C-53236E1D02E7}" type="presParOf" srcId="{48477898-8B9C-4152-9350-D0F18FF21C07}" destId="{3293AC0A-CEBC-412F-B2D0-2F0E4991C0A4}" srcOrd="0" destOrd="0" presId="urn:microsoft.com/office/officeart/2005/8/layout/hProcess11"/>
    <dgm:cxn modelId="{1E42784D-1E8A-48D5-802C-169E1F8E8E30}" type="presParOf" srcId="{48477898-8B9C-4152-9350-D0F18FF21C07}" destId="{F7273637-77B2-4C0D-942B-53C8CA1D0D9D}" srcOrd="1" destOrd="0" presId="urn:microsoft.com/office/officeart/2005/8/layout/hProcess11"/>
    <dgm:cxn modelId="{7F59064B-22B1-4E29-8186-B0482CA1E998}" type="presParOf" srcId="{48477898-8B9C-4152-9350-D0F18FF21C07}" destId="{AF225C0A-ED79-4EA8-92FE-5F2D4948E10D}" srcOrd="2" destOrd="0" presId="urn:microsoft.com/office/officeart/2005/8/layout/hProcess11"/>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22CEE7DF-0286-48E7-BA39-605481A801D9}" type="doc">
      <dgm:prSet loTypeId="urn:microsoft.com/office/officeart/2008/layout/VerticalCurvedList" loCatId="list" qsTypeId="urn:microsoft.com/office/officeart/2005/8/quickstyle/simple1" qsCatId="simple" csTypeId="urn:microsoft.com/office/officeart/2005/8/colors/colorful3" csCatId="colorful"/>
      <dgm:spPr/>
      <dgm:t>
        <a:bodyPr/>
        <a:lstStyle/>
        <a:p>
          <a:endParaRPr lang="en-GB"/>
        </a:p>
      </dgm:t>
    </dgm:pt>
    <dgm:pt modelId="{CD5B9E0A-0FB7-4845-B716-49E71277B550}">
      <dgm:prSet/>
      <dgm:spPr/>
      <dgm:t>
        <a:bodyPr/>
        <a:lstStyle/>
        <a:p>
          <a:r>
            <a:rPr lang="en-GB"/>
            <a:t>DESCRIPTION: Study A found X.</a:t>
          </a:r>
        </a:p>
      </dgm:t>
    </dgm:pt>
    <dgm:pt modelId="{6C17B2F6-AF0F-4429-9A94-B84EB98DC5CD}" type="parTrans" cxnId="{AB64292E-3617-4935-9C2D-10BD93FFAF71}">
      <dgm:prSet/>
      <dgm:spPr/>
      <dgm:t>
        <a:bodyPr/>
        <a:lstStyle/>
        <a:p>
          <a:endParaRPr lang="en-GB"/>
        </a:p>
      </dgm:t>
    </dgm:pt>
    <dgm:pt modelId="{484BD7E8-ACCC-4EC3-9CA3-B0C408543470}" type="sibTrans" cxnId="{AB64292E-3617-4935-9C2D-10BD93FFAF71}">
      <dgm:prSet/>
      <dgm:spPr/>
      <dgm:t>
        <a:bodyPr/>
        <a:lstStyle/>
        <a:p>
          <a:endParaRPr lang="en-GB"/>
        </a:p>
      </dgm:t>
    </dgm:pt>
    <dgm:pt modelId="{15AD3834-4ED8-4580-9078-C42B8E73E655}">
      <dgm:prSet/>
      <dgm:spPr/>
      <dgm:t>
        <a:bodyPr/>
        <a:lstStyle/>
        <a:p>
          <a:r>
            <a:rPr lang="en-GB"/>
            <a:t>COMPARISON: Study A found X, whereas Study B found Y.</a:t>
          </a:r>
        </a:p>
      </dgm:t>
    </dgm:pt>
    <dgm:pt modelId="{8B909316-BFCB-44FA-A31D-5ECD5A013A30}" type="parTrans" cxnId="{8863D497-FEAB-4B75-8296-7A9F6B50E7E1}">
      <dgm:prSet/>
      <dgm:spPr/>
      <dgm:t>
        <a:bodyPr/>
        <a:lstStyle/>
        <a:p>
          <a:endParaRPr lang="en-GB"/>
        </a:p>
      </dgm:t>
    </dgm:pt>
    <dgm:pt modelId="{C74E31BE-F369-42F5-BD79-C980A1256C1C}" type="sibTrans" cxnId="{8863D497-FEAB-4B75-8296-7A9F6B50E7E1}">
      <dgm:prSet/>
      <dgm:spPr/>
      <dgm:t>
        <a:bodyPr/>
        <a:lstStyle/>
        <a:p>
          <a:endParaRPr lang="en-GB"/>
        </a:p>
      </dgm:t>
    </dgm:pt>
    <dgm:pt modelId="{510CE6AE-2D6B-4AAD-B3A9-9E01AF312517}">
      <dgm:prSet/>
      <dgm:spPr/>
      <dgm:t>
        <a:bodyPr/>
        <a:lstStyle/>
        <a:p>
          <a:r>
            <a:rPr lang="en-GB"/>
            <a:t>CRITICAL ANALYSIS: This difference may reflect differences in…</a:t>
          </a:r>
        </a:p>
      </dgm:t>
    </dgm:pt>
    <dgm:pt modelId="{E8069F36-3E00-49B2-A598-71FEBACD4CF2}" type="parTrans" cxnId="{F7B0FA99-F1B9-41C1-A2B0-E7BB668DB44F}">
      <dgm:prSet/>
      <dgm:spPr/>
      <dgm:t>
        <a:bodyPr/>
        <a:lstStyle/>
        <a:p>
          <a:endParaRPr lang="en-GB"/>
        </a:p>
      </dgm:t>
    </dgm:pt>
    <dgm:pt modelId="{BE11758A-C3E8-4967-8E7A-14EF1E6F8770}" type="sibTrans" cxnId="{F7B0FA99-F1B9-41C1-A2B0-E7BB668DB44F}">
      <dgm:prSet/>
      <dgm:spPr/>
      <dgm:t>
        <a:bodyPr/>
        <a:lstStyle/>
        <a:p>
          <a:endParaRPr lang="en-GB"/>
        </a:p>
      </dgm:t>
    </dgm:pt>
    <dgm:pt modelId="{FF0E8309-994A-474C-A45F-D152FE598ED6}">
      <dgm:prSet/>
      <dgm:spPr/>
      <dgm:t>
        <a:bodyPr/>
        <a:lstStyle/>
        <a:p>
          <a:r>
            <a:rPr lang="en-GB"/>
            <a:t>SYNTHESIS: Taken together, the evidence suggests…</a:t>
          </a:r>
        </a:p>
      </dgm:t>
    </dgm:pt>
    <dgm:pt modelId="{4F8EC653-23C2-44FD-8CAF-DB2D23663EA0}" type="parTrans" cxnId="{29E68332-F6EB-4ED2-A68D-08756504F8CB}">
      <dgm:prSet/>
      <dgm:spPr/>
      <dgm:t>
        <a:bodyPr/>
        <a:lstStyle/>
        <a:p>
          <a:endParaRPr lang="en-GB"/>
        </a:p>
      </dgm:t>
    </dgm:pt>
    <dgm:pt modelId="{5699F275-38A6-4A9C-A894-76778C23B485}" type="sibTrans" cxnId="{29E68332-F6EB-4ED2-A68D-08756504F8CB}">
      <dgm:prSet/>
      <dgm:spPr/>
      <dgm:t>
        <a:bodyPr/>
        <a:lstStyle/>
        <a:p>
          <a:endParaRPr lang="en-GB"/>
        </a:p>
      </dgm:t>
    </dgm:pt>
    <dgm:pt modelId="{FCAC381F-60CE-4D4B-8F63-FA695F2EE216}">
      <dgm:prSet/>
      <dgm:spPr/>
      <dgm:t>
        <a:bodyPr/>
        <a:lstStyle/>
        <a:p>
          <a:r>
            <a:rPr lang="en-GB"/>
            <a:t>GAP: However, relatively little attention has been paid to…</a:t>
          </a:r>
        </a:p>
      </dgm:t>
    </dgm:pt>
    <dgm:pt modelId="{614DA8FE-FDBF-47B9-9FB5-351E51CFEB33}" type="parTrans" cxnId="{C9C971E4-3385-45E0-A476-5B83F7FFEE1B}">
      <dgm:prSet/>
      <dgm:spPr/>
      <dgm:t>
        <a:bodyPr/>
        <a:lstStyle/>
        <a:p>
          <a:endParaRPr lang="en-GB"/>
        </a:p>
      </dgm:t>
    </dgm:pt>
    <dgm:pt modelId="{13E640F4-B5C9-4FA2-B03C-FA46665367FC}" type="sibTrans" cxnId="{C9C971E4-3385-45E0-A476-5B83F7FFEE1B}">
      <dgm:prSet/>
      <dgm:spPr/>
      <dgm:t>
        <a:bodyPr/>
        <a:lstStyle/>
        <a:p>
          <a:endParaRPr lang="en-GB"/>
        </a:p>
      </dgm:t>
    </dgm:pt>
    <dgm:pt modelId="{A224FEEE-36F0-404E-A372-1B66B880AB9C}">
      <dgm:prSet/>
      <dgm:spPr/>
      <dgm:t>
        <a:bodyPr/>
        <a:lstStyle/>
        <a:p>
          <a:r>
            <a:rPr lang="en-GB"/>
            <a:t>RATIONALE: Therefore, the current project will…</a:t>
          </a:r>
        </a:p>
      </dgm:t>
    </dgm:pt>
    <dgm:pt modelId="{8D8AAD34-C19D-49E0-9CEC-4DCA07A14C5D}" type="parTrans" cxnId="{09D82EBA-5CF6-4426-92C1-B46676D269CD}">
      <dgm:prSet/>
      <dgm:spPr/>
      <dgm:t>
        <a:bodyPr/>
        <a:lstStyle/>
        <a:p>
          <a:endParaRPr lang="en-GB"/>
        </a:p>
      </dgm:t>
    </dgm:pt>
    <dgm:pt modelId="{1E3420AE-CDCF-4216-B1C6-14FDE3F53217}" type="sibTrans" cxnId="{09D82EBA-5CF6-4426-92C1-B46676D269CD}">
      <dgm:prSet/>
      <dgm:spPr/>
      <dgm:t>
        <a:bodyPr/>
        <a:lstStyle/>
        <a:p>
          <a:endParaRPr lang="en-GB"/>
        </a:p>
      </dgm:t>
    </dgm:pt>
    <dgm:pt modelId="{A528E7A8-6060-49BF-AD62-26A67A8B290F}" type="pres">
      <dgm:prSet presAssocID="{22CEE7DF-0286-48E7-BA39-605481A801D9}" presName="Name0" presStyleCnt="0">
        <dgm:presLayoutVars>
          <dgm:chMax val="7"/>
          <dgm:chPref val="7"/>
          <dgm:dir/>
        </dgm:presLayoutVars>
      </dgm:prSet>
      <dgm:spPr/>
    </dgm:pt>
    <dgm:pt modelId="{8997B6B1-D864-4419-8755-DB1622CF68E6}" type="pres">
      <dgm:prSet presAssocID="{22CEE7DF-0286-48E7-BA39-605481A801D9}" presName="Name1" presStyleCnt="0"/>
      <dgm:spPr/>
    </dgm:pt>
    <dgm:pt modelId="{4134F9DB-8D10-4D02-8003-66A6225EB72A}" type="pres">
      <dgm:prSet presAssocID="{22CEE7DF-0286-48E7-BA39-605481A801D9}" presName="cycle" presStyleCnt="0"/>
      <dgm:spPr/>
    </dgm:pt>
    <dgm:pt modelId="{12543259-3D26-417C-8796-3422C1469D6D}" type="pres">
      <dgm:prSet presAssocID="{22CEE7DF-0286-48E7-BA39-605481A801D9}" presName="srcNode" presStyleLbl="node1" presStyleIdx="0" presStyleCnt="6"/>
      <dgm:spPr/>
    </dgm:pt>
    <dgm:pt modelId="{EF37E8D4-1E38-483C-9F70-7FBF7FE9AFDC}" type="pres">
      <dgm:prSet presAssocID="{22CEE7DF-0286-48E7-BA39-605481A801D9}" presName="conn" presStyleLbl="parChTrans1D2" presStyleIdx="0" presStyleCnt="1"/>
      <dgm:spPr/>
    </dgm:pt>
    <dgm:pt modelId="{77A3D949-FCF6-4193-8C39-E84B296E754C}" type="pres">
      <dgm:prSet presAssocID="{22CEE7DF-0286-48E7-BA39-605481A801D9}" presName="extraNode" presStyleLbl="node1" presStyleIdx="0" presStyleCnt="6"/>
      <dgm:spPr/>
    </dgm:pt>
    <dgm:pt modelId="{3F68FCC7-4E2D-470D-B26E-D1248DDB6DE2}" type="pres">
      <dgm:prSet presAssocID="{22CEE7DF-0286-48E7-BA39-605481A801D9}" presName="dstNode" presStyleLbl="node1" presStyleIdx="0" presStyleCnt="6"/>
      <dgm:spPr/>
    </dgm:pt>
    <dgm:pt modelId="{A96C48CB-ACC9-446C-8B8B-A9A338ABCAAD}" type="pres">
      <dgm:prSet presAssocID="{CD5B9E0A-0FB7-4845-B716-49E71277B550}" presName="text_1" presStyleLbl="node1" presStyleIdx="0" presStyleCnt="6">
        <dgm:presLayoutVars>
          <dgm:bulletEnabled val="1"/>
        </dgm:presLayoutVars>
      </dgm:prSet>
      <dgm:spPr/>
    </dgm:pt>
    <dgm:pt modelId="{FEA43D60-21EC-4A5A-B2EF-EBD0994AFB87}" type="pres">
      <dgm:prSet presAssocID="{CD5B9E0A-0FB7-4845-B716-49E71277B550}" presName="accent_1" presStyleCnt="0"/>
      <dgm:spPr/>
    </dgm:pt>
    <dgm:pt modelId="{DF04D9B0-2447-41EA-B03C-B24C56CA3779}" type="pres">
      <dgm:prSet presAssocID="{CD5B9E0A-0FB7-4845-B716-49E71277B550}" presName="accentRepeatNode" presStyleLbl="solidFgAcc1" presStyleIdx="0" presStyleCnt="6"/>
      <dgm:spPr/>
    </dgm:pt>
    <dgm:pt modelId="{0DEC16EE-035E-4993-A269-4BB9D6A9C054}" type="pres">
      <dgm:prSet presAssocID="{15AD3834-4ED8-4580-9078-C42B8E73E655}" presName="text_2" presStyleLbl="node1" presStyleIdx="1" presStyleCnt="6">
        <dgm:presLayoutVars>
          <dgm:bulletEnabled val="1"/>
        </dgm:presLayoutVars>
      </dgm:prSet>
      <dgm:spPr/>
    </dgm:pt>
    <dgm:pt modelId="{64890347-88F4-40EA-964D-EEAB8F058A90}" type="pres">
      <dgm:prSet presAssocID="{15AD3834-4ED8-4580-9078-C42B8E73E655}" presName="accent_2" presStyleCnt="0"/>
      <dgm:spPr/>
    </dgm:pt>
    <dgm:pt modelId="{0D6AC32D-32DD-49B7-9F20-D0B179F17B64}" type="pres">
      <dgm:prSet presAssocID="{15AD3834-4ED8-4580-9078-C42B8E73E655}" presName="accentRepeatNode" presStyleLbl="solidFgAcc1" presStyleIdx="1" presStyleCnt="6"/>
      <dgm:spPr/>
    </dgm:pt>
    <dgm:pt modelId="{142716E8-F73C-403D-A35B-68DAAB6201EE}" type="pres">
      <dgm:prSet presAssocID="{510CE6AE-2D6B-4AAD-B3A9-9E01AF312517}" presName="text_3" presStyleLbl="node1" presStyleIdx="2" presStyleCnt="6">
        <dgm:presLayoutVars>
          <dgm:bulletEnabled val="1"/>
        </dgm:presLayoutVars>
      </dgm:prSet>
      <dgm:spPr/>
    </dgm:pt>
    <dgm:pt modelId="{BD01C9C8-BA61-4D69-B783-6123EBD51464}" type="pres">
      <dgm:prSet presAssocID="{510CE6AE-2D6B-4AAD-B3A9-9E01AF312517}" presName="accent_3" presStyleCnt="0"/>
      <dgm:spPr/>
    </dgm:pt>
    <dgm:pt modelId="{AB5CFBFC-ECF1-46D2-9B42-FE03F9924E36}" type="pres">
      <dgm:prSet presAssocID="{510CE6AE-2D6B-4AAD-B3A9-9E01AF312517}" presName="accentRepeatNode" presStyleLbl="solidFgAcc1" presStyleIdx="2" presStyleCnt="6"/>
      <dgm:spPr/>
    </dgm:pt>
    <dgm:pt modelId="{07172179-E883-4026-8D50-A895A9521807}" type="pres">
      <dgm:prSet presAssocID="{FF0E8309-994A-474C-A45F-D152FE598ED6}" presName="text_4" presStyleLbl="node1" presStyleIdx="3" presStyleCnt="6">
        <dgm:presLayoutVars>
          <dgm:bulletEnabled val="1"/>
        </dgm:presLayoutVars>
      </dgm:prSet>
      <dgm:spPr/>
    </dgm:pt>
    <dgm:pt modelId="{24E53155-7103-4A44-A53A-51360266AB8B}" type="pres">
      <dgm:prSet presAssocID="{FF0E8309-994A-474C-A45F-D152FE598ED6}" presName="accent_4" presStyleCnt="0"/>
      <dgm:spPr/>
    </dgm:pt>
    <dgm:pt modelId="{B7B7F4D8-5B75-441D-861E-23441C6545C5}" type="pres">
      <dgm:prSet presAssocID="{FF0E8309-994A-474C-A45F-D152FE598ED6}" presName="accentRepeatNode" presStyleLbl="solidFgAcc1" presStyleIdx="3" presStyleCnt="6"/>
      <dgm:spPr/>
    </dgm:pt>
    <dgm:pt modelId="{C2A39D87-0939-4D7E-9EE8-F400B5BE14A0}" type="pres">
      <dgm:prSet presAssocID="{FCAC381F-60CE-4D4B-8F63-FA695F2EE216}" presName="text_5" presStyleLbl="node1" presStyleIdx="4" presStyleCnt="6">
        <dgm:presLayoutVars>
          <dgm:bulletEnabled val="1"/>
        </dgm:presLayoutVars>
      </dgm:prSet>
      <dgm:spPr/>
    </dgm:pt>
    <dgm:pt modelId="{5A220A9D-7642-4FFC-9EC6-23718D85EC69}" type="pres">
      <dgm:prSet presAssocID="{FCAC381F-60CE-4D4B-8F63-FA695F2EE216}" presName="accent_5" presStyleCnt="0"/>
      <dgm:spPr/>
    </dgm:pt>
    <dgm:pt modelId="{737BA856-A8B9-41E8-8D17-7ACAE4C180FB}" type="pres">
      <dgm:prSet presAssocID="{FCAC381F-60CE-4D4B-8F63-FA695F2EE216}" presName="accentRepeatNode" presStyleLbl="solidFgAcc1" presStyleIdx="4" presStyleCnt="6"/>
      <dgm:spPr/>
    </dgm:pt>
    <dgm:pt modelId="{FDBF0531-096C-4BFF-B46D-45250AACEC2D}" type="pres">
      <dgm:prSet presAssocID="{A224FEEE-36F0-404E-A372-1B66B880AB9C}" presName="text_6" presStyleLbl="node1" presStyleIdx="5" presStyleCnt="6">
        <dgm:presLayoutVars>
          <dgm:bulletEnabled val="1"/>
        </dgm:presLayoutVars>
      </dgm:prSet>
      <dgm:spPr/>
    </dgm:pt>
    <dgm:pt modelId="{4AE87445-A964-4427-ABB9-7559A5B4C824}" type="pres">
      <dgm:prSet presAssocID="{A224FEEE-36F0-404E-A372-1B66B880AB9C}" presName="accent_6" presStyleCnt="0"/>
      <dgm:spPr/>
    </dgm:pt>
    <dgm:pt modelId="{82936C0B-4F2E-4139-B282-CC912FFCBC22}" type="pres">
      <dgm:prSet presAssocID="{A224FEEE-36F0-404E-A372-1B66B880AB9C}" presName="accentRepeatNode" presStyleLbl="solidFgAcc1" presStyleIdx="5" presStyleCnt="6"/>
      <dgm:spPr/>
    </dgm:pt>
  </dgm:ptLst>
  <dgm:cxnLst>
    <dgm:cxn modelId="{4C41EA00-D988-4BC5-819C-4EA348374E03}" type="presOf" srcId="{CD5B9E0A-0FB7-4845-B716-49E71277B550}" destId="{A96C48CB-ACC9-446C-8B8B-A9A338ABCAAD}" srcOrd="0" destOrd="0" presId="urn:microsoft.com/office/officeart/2008/layout/VerticalCurvedList"/>
    <dgm:cxn modelId="{4B6A4D03-B1B7-472A-BBF5-B7597A5E6A68}" type="presOf" srcId="{510CE6AE-2D6B-4AAD-B3A9-9E01AF312517}" destId="{142716E8-F73C-403D-A35B-68DAAB6201EE}" srcOrd="0" destOrd="0" presId="urn:microsoft.com/office/officeart/2008/layout/VerticalCurvedList"/>
    <dgm:cxn modelId="{30FE8D0E-D738-4541-BEFF-D912F731CA3D}" type="presOf" srcId="{FCAC381F-60CE-4D4B-8F63-FA695F2EE216}" destId="{C2A39D87-0939-4D7E-9EE8-F400B5BE14A0}" srcOrd="0" destOrd="0" presId="urn:microsoft.com/office/officeart/2008/layout/VerticalCurvedList"/>
    <dgm:cxn modelId="{AB64292E-3617-4935-9C2D-10BD93FFAF71}" srcId="{22CEE7DF-0286-48E7-BA39-605481A801D9}" destId="{CD5B9E0A-0FB7-4845-B716-49E71277B550}" srcOrd="0" destOrd="0" parTransId="{6C17B2F6-AF0F-4429-9A94-B84EB98DC5CD}" sibTransId="{484BD7E8-ACCC-4EC3-9CA3-B0C408543470}"/>
    <dgm:cxn modelId="{29E68332-F6EB-4ED2-A68D-08756504F8CB}" srcId="{22CEE7DF-0286-48E7-BA39-605481A801D9}" destId="{FF0E8309-994A-474C-A45F-D152FE598ED6}" srcOrd="3" destOrd="0" parTransId="{4F8EC653-23C2-44FD-8CAF-DB2D23663EA0}" sibTransId="{5699F275-38A6-4A9C-A894-76778C23B485}"/>
    <dgm:cxn modelId="{185E963A-10EB-4DCE-895B-19E0F419D067}" type="presOf" srcId="{15AD3834-4ED8-4580-9078-C42B8E73E655}" destId="{0DEC16EE-035E-4993-A269-4BB9D6A9C054}" srcOrd="0" destOrd="0" presId="urn:microsoft.com/office/officeart/2008/layout/VerticalCurvedList"/>
    <dgm:cxn modelId="{CFACA266-D843-49AB-909F-9F51F11AA46E}" type="presOf" srcId="{22CEE7DF-0286-48E7-BA39-605481A801D9}" destId="{A528E7A8-6060-49BF-AD62-26A67A8B290F}" srcOrd="0" destOrd="0" presId="urn:microsoft.com/office/officeart/2008/layout/VerticalCurvedList"/>
    <dgm:cxn modelId="{09E69D68-06C5-4743-BB72-2DD67588C7D1}" type="presOf" srcId="{484BD7E8-ACCC-4EC3-9CA3-B0C408543470}" destId="{EF37E8D4-1E38-483C-9F70-7FBF7FE9AFDC}" srcOrd="0" destOrd="0" presId="urn:microsoft.com/office/officeart/2008/layout/VerticalCurvedList"/>
    <dgm:cxn modelId="{8863D497-FEAB-4B75-8296-7A9F6B50E7E1}" srcId="{22CEE7DF-0286-48E7-BA39-605481A801D9}" destId="{15AD3834-4ED8-4580-9078-C42B8E73E655}" srcOrd="1" destOrd="0" parTransId="{8B909316-BFCB-44FA-A31D-5ECD5A013A30}" sibTransId="{C74E31BE-F369-42F5-BD79-C980A1256C1C}"/>
    <dgm:cxn modelId="{F7B0FA99-F1B9-41C1-A2B0-E7BB668DB44F}" srcId="{22CEE7DF-0286-48E7-BA39-605481A801D9}" destId="{510CE6AE-2D6B-4AAD-B3A9-9E01AF312517}" srcOrd="2" destOrd="0" parTransId="{E8069F36-3E00-49B2-A598-71FEBACD4CF2}" sibTransId="{BE11758A-C3E8-4967-8E7A-14EF1E6F8770}"/>
    <dgm:cxn modelId="{795A219F-3FB2-4582-82FE-D5CCFBD87AEB}" type="presOf" srcId="{A224FEEE-36F0-404E-A372-1B66B880AB9C}" destId="{FDBF0531-096C-4BFF-B46D-45250AACEC2D}" srcOrd="0" destOrd="0" presId="urn:microsoft.com/office/officeart/2008/layout/VerticalCurvedList"/>
    <dgm:cxn modelId="{09D82EBA-5CF6-4426-92C1-B46676D269CD}" srcId="{22CEE7DF-0286-48E7-BA39-605481A801D9}" destId="{A224FEEE-36F0-404E-A372-1B66B880AB9C}" srcOrd="5" destOrd="0" parTransId="{8D8AAD34-C19D-49E0-9CEC-4DCA07A14C5D}" sibTransId="{1E3420AE-CDCF-4216-B1C6-14FDE3F53217}"/>
    <dgm:cxn modelId="{456EF0D0-2760-47EA-8A61-529B024A17AD}" type="presOf" srcId="{FF0E8309-994A-474C-A45F-D152FE598ED6}" destId="{07172179-E883-4026-8D50-A895A9521807}" srcOrd="0" destOrd="0" presId="urn:microsoft.com/office/officeart/2008/layout/VerticalCurvedList"/>
    <dgm:cxn modelId="{C9C971E4-3385-45E0-A476-5B83F7FFEE1B}" srcId="{22CEE7DF-0286-48E7-BA39-605481A801D9}" destId="{FCAC381F-60CE-4D4B-8F63-FA695F2EE216}" srcOrd="4" destOrd="0" parTransId="{614DA8FE-FDBF-47B9-9FB5-351E51CFEB33}" sibTransId="{13E640F4-B5C9-4FA2-B03C-FA46665367FC}"/>
    <dgm:cxn modelId="{AEA872CB-C85D-4A1E-BB7D-3216E65AE84C}" type="presParOf" srcId="{A528E7A8-6060-49BF-AD62-26A67A8B290F}" destId="{8997B6B1-D864-4419-8755-DB1622CF68E6}" srcOrd="0" destOrd="0" presId="urn:microsoft.com/office/officeart/2008/layout/VerticalCurvedList"/>
    <dgm:cxn modelId="{DF599717-558C-4467-915B-AF7E6D95EB9F}" type="presParOf" srcId="{8997B6B1-D864-4419-8755-DB1622CF68E6}" destId="{4134F9DB-8D10-4D02-8003-66A6225EB72A}" srcOrd="0" destOrd="0" presId="urn:microsoft.com/office/officeart/2008/layout/VerticalCurvedList"/>
    <dgm:cxn modelId="{39ACAC33-A3C2-4741-8CA1-7CCF3D00C322}" type="presParOf" srcId="{4134F9DB-8D10-4D02-8003-66A6225EB72A}" destId="{12543259-3D26-417C-8796-3422C1469D6D}" srcOrd="0" destOrd="0" presId="urn:microsoft.com/office/officeart/2008/layout/VerticalCurvedList"/>
    <dgm:cxn modelId="{3BFA665C-E652-4467-B3E7-CDA89ADA7F0B}" type="presParOf" srcId="{4134F9DB-8D10-4D02-8003-66A6225EB72A}" destId="{EF37E8D4-1E38-483C-9F70-7FBF7FE9AFDC}" srcOrd="1" destOrd="0" presId="urn:microsoft.com/office/officeart/2008/layout/VerticalCurvedList"/>
    <dgm:cxn modelId="{5A0C74D1-73D8-4544-8243-BBA15C4EE181}" type="presParOf" srcId="{4134F9DB-8D10-4D02-8003-66A6225EB72A}" destId="{77A3D949-FCF6-4193-8C39-E84B296E754C}" srcOrd="2" destOrd="0" presId="urn:microsoft.com/office/officeart/2008/layout/VerticalCurvedList"/>
    <dgm:cxn modelId="{F28A7ACA-5086-4EA1-9504-8E52D1180ADE}" type="presParOf" srcId="{4134F9DB-8D10-4D02-8003-66A6225EB72A}" destId="{3F68FCC7-4E2D-470D-B26E-D1248DDB6DE2}" srcOrd="3" destOrd="0" presId="urn:microsoft.com/office/officeart/2008/layout/VerticalCurvedList"/>
    <dgm:cxn modelId="{79835170-4144-4793-8C50-A5C07014CF54}" type="presParOf" srcId="{8997B6B1-D864-4419-8755-DB1622CF68E6}" destId="{A96C48CB-ACC9-446C-8B8B-A9A338ABCAAD}" srcOrd="1" destOrd="0" presId="urn:microsoft.com/office/officeart/2008/layout/VerticalCurvedList"/>
    <dgm:cxn modelId="{1D1022CD-C20F-499E-8B3D-9E8B7262C7FF}" type="presParOf" srcId="{8997B6B1-D864-4419-8755-DB1622CF68E6}" destId="{FEA43D60-21EC-4A5A-B2EF-EBD0994AFB87}" srcOrd="2" destOrd="0" presId="urn:microsoft.com/office/officeart/2008/layout/VerticalCurvedList"/>
    <dgm:cxn modelId="{55C55686-4787-4139-8C03-216DCFB8F3C6}" type="presParOf" srcId="{FEA43D60-21EC-4A5A-B2EF-EBD0994AFB87}" destId="{DF04D9B0-2447-41EA-B03C-B24C56CA3779}" srcOrd="0" destOrd="0" presId="urn:microsoft.com/office/officeart/2008/layout/VerticalCurvedList"/>
    <dgm:cxn modelId="{B463C4E1-EDDE-4561-9343-7090A04491B3}" type="presParOf" srcId="{8997B6B1-D864-4419-8755-DB1622CF68E6}" destId="{0DEC16EE-035E-4993-A269-4BB9D6A9C054}" srcOrd="3" destOrd="0" presId="urn:microsoft.com/office/officeart/2008/layout/VerticalCurvedList"/>
    <dgm:cxn modelId="{CB346DC7-2973-4C79-8F46-07C47FD34B98}" type="presParOf" srcId="{8997B6B1-D864-4419-8755-DB1622CF68E6}" destId="{64890347-88F4-40EA-964D-EEAB8F058A90}" srcOrd="4" destOrd="0" presId="urn:microsoft.com/office/officeart/2008/layout/VerticalCurvedList"/>
    <dgm:cxn modelId="{55D248DF-C7DA-4FF9-95BE-042DF42F74BA}" type="presParOf" srcId="{64890347-88F4-40EA-964D-EEAB8F058A90}" destId="{0D6AC32D-32DD-49B7-9F20-D0B179F17B64}" srcOrd="0" destOrd="0" presId="urn:microsoft.com/office/officeart/2008/layout/VerticalCurvedList"/>
    <dgm:cxn modelId="{EBF65E1C-FD32-4094-8F10-1A330A7CC190}" type="presParOf" srcId="{8997B6B1-D864-4419-8755-DB1622CF68E6}" destId="{142716E8-F73C-403D-A35B-68DAAB6201EE}" srcOrd="5" destOrd="0" presId="urn:microsoft.com/office/officeart/2008/layout/VerticalCurvedList"/>
    <dgm:cxn modelId="{3D05A0BD-0154-4525-A9E0-3EC15CDD1B75}" type="presParOf" srcId="{8997B6B1-D864-4419-8755-DB1622CF68E6}" destId="{BD01C9C8-BA61-4D69-B783-6123EBD51464}" srcOrd="6" destOrd="0" presId="urn:microsoft.com/office/officeart/2008/layout/VerticalCurvedList"/>
    <dgm:cxn modelId="{54BC3E86-5407-42F7-918F-CE550FA443CF}" type="presParOf" srcId="{BD01C9C8-BA61-4D69-B783-6123EBD51464}" destId="{AB5CFBFC-ECF1-46D2-9B42-FE03F9924E36}" srcOrd="0" destOrd="0" presId="urn:microsoft.com/office/officeart/2008/layout/VerticalCurvedList"/>
    <dgm:cxn modelId="{DDBEE348-4CA9-4057-BFB2-6B145FE6276D}" type="presParOf" srcId="{8997B6B1-D864-4419-8755-DB1622CF68E6}" destId="{07172179-E883-4026-8D50-A895A9521807}" srcOrd="7" destOrd="0" presId="urn:microsoft.com/office/officeart/2008/layout/VerticalCurvedList"/>
    <dgm:cxn modelId="{370F8E21-B223-4923-99BC-44927C4BEA61}" type="presParOf" srcId="{8997B6B1-D864-4419-8755-DB1622CF68E6}" destId="{24E53155-7103-4A44-A53A-51360266AB8B}" srcOrd="8" destOrd="0" presId="urn:microsoft.com/office/officeart/2008/layout/VerticalCurvedList"/>
    <dgm:cxn modelId="{01015759-D271-4895-A557-7501C25657CE}" type="presParOf" srcId="{24E53155-7103-4A44-A53A-51360266AB8B}" destId="{B7B7F4D8-5B75-441D-861E-23441C6545C5}" srcOrd="0" destOrd="0" presId="urn:microsoft.com/office/officeart/2008/layout/VerticalCurvedList"/>
    <dgm:cxn modelId="{91BAA67E-CBEB-4C8D-9CF1-A5AA6CFD890D}" type="presParOf" srcId="{8997B6B1-D864-4419-8755-DB1622CF68E6}" destId="{C2A39D87-0939-4D7E-9EE8-F400B5BE14A0}" srcOrd="9" destOrd="0" presId="urn:microsoft.com/office/officeart/2008/layout/VerticalCurvedList"/>
    <dgm:cxn modelId="{3932EEEA-1DD0-4436-9DCC-9AA64A865768}" type="presParOf" srcId="{8997B6B1-D864-4419-8755-DB1622CF68E6}" destId="{5A220A9D-7642-4FFC-9EC6-23718D85EC69}" srcOrd="10" destOrd="0" presId="urn:microsoft.com/office/officeart/2008/layout/VerticalCurvedList"/>
    <dgm:cxn modelId="{5707AB62-6655-46D6-822F-6F279902B9F1}" type="presParOf" srcId="{5A220A9D-7642-4FFC-9EC6-23718D85EC69}" destId="{737BA856-A8B9-41E8-8D17-7ACAE4C180FB}" srcOrd="0" destOrd="0" presId="urn:microsoft.com/office/officeart/2008/layout/VerticalCurvedList"/>
    <dgm:cxn modelId="{F42C5BA2-73D5-4F64-9EC6-6B258ED40B41}" type="presParOf" srcId="{8997B6B1-D864-4419-8755-DB1622CF68E6}" destId="{FDBF0531-096C-4BFF-B46D-45250AACEC2D}" srcOrd="11" destOrd="0" presId="urn:microsoft.com/office/officeart/2008/layout/VerticalCurvedList"/>
    <dgm:cxn modelId="{4C9680F8-3A80-47EE-967F-063821881CFB}" type="presParOf" srcId="{8997B6B1-D864-4419-8755-DB1622CF68E6}" destId="{4AE87445-A964-4427-ABB9-7559A5B4C824}" srcOrd="12" destOrd="0" presId="urn:microsoft.com/office/officeart/2008/layout/VerticalCurvedList"/>
    <dgm:cxn modelId="{324E69DD-0164-47C0-BCB7-5BEC2C442D88}" type="presParOf" srcId="{4AE87445-A964-4427-ABB9-7559A5B4C824}" destId="{82936C0B-4F2E-4139-B282-CC912FFCBC22}"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F875A0CF-C2FE-40F9-974E-1D31B0B2A805}" type="doc">
      <dgm:prSet loTypeId="urn:microsoft.com/office/officeart/2005/8/layout/vProcess5" loCatId="process" qsTypeId="urn:microsoft.com/office/officeart/2005/8/quickstyle/simple1" qsCatId="simple" csTypeId="urn:microsoft.com/office/officeart/2005/8/colors/colorful5" csCatId="colorful"/>
      <dgm:spPr/>
      <dgm:t>
        <a:bodyPr/>
        <a:lstStyle/>
        <a:p>
          <a:endParaRPr lang="en-GB"/>
        </a:p>
      </dgm:t>
    </dgm:pt>
    <dgm:pt modelId="{F426BB23-3D02-4A83-B3E0-6CD7172ABC2F}">
      <dgm:prSet/>
      <dgm:spPr/>
      <dgm:t>
        <a:bodyPr/>
        <a:lstStyle/>
        <a:p>
          <a:r>
            <a:rPr lang="en-GB"/>
            <a:t>COMPARING: Similarly… / In contrast… / Conversely… / Consistent with… / Unlike…</a:t>
          </a:r>
        </a:p>
      </dgm:t>
    </dgm:pt>
    <dgm:pt modelId="{D205D7E2-8E1F-473F-BF03-481837CF106A}" type="parTrans" cxnId="{632193B8-3331-4AE0-AB43-B447AF138CF9}">
      <dgm:prSet/>
      <dgm:spPr/>
      <dgm:t>
        <a:bodyPr/>
        <a:lstStyle/>
        <a:p>
          <a:endParaRPr lang="en-GB"/>
        </a:p>
      </dgm:t>
    </dgm:pt>
    <dgm:pt modelId="{9D1054F6-DE00-4FB5-A755-13C916E3DBDF}" type="sibTrans" cxnId="{632193B8-3331-4AE0-AB43-B447AF138CF9}">
      <dgm:prSet/>
      <dgm:spPr/>
      <dgm:t>
        <a:bodyPr/>
        <a:lstStyle/>
        <a:p>
          <a:endParaRPr lang="en-GB"/>
        </a:p>
      </dgm:t>
    </dgm:pt>
    <dgm:pt modelId="{5F5E7F5F-6DDE-4AFE-B861-11CF17BBDC5A}">
      <dgm:prSet/>
      <dgm:spPr/>
      <dgm:t>
        <a:bodyPr/>
        <a:lstStyle/>
        <a:p>
          <a:r>
            <a:rPr lang="en-GB"/>
            <a:t>EVALUATING: However… / A limitation of… / This is problematic because… / The extent to which… is unclear / This should be interpreted cautiously because…</a:t>
          </a:r>
        </a:p>
      </dgm:t>
    </dgm:pt>
    <dgm:pt modelId="{AB06A404-8867-4719-A912-782053C7F0A0}" type="parTrans" cxnId="{C6E8C0DE-30F3-4D62-8D4C-8ED032C7CD7F}">
      <dgm:prSet/>
      <dgm:spPr/>
      <dgm:t>
        <a:bodyPr/>
        <a:lstStyle/>
        <a:p>
          <a:endParaRPr lang="en-GB"/>
        </a:p>
      </dgm:t>
    </dgm:pt>
    <dgm:pt modelId="{5B28F58C-2972-4638-A203-F700EBC8403A}" type="sibTrans" cxnId="{C6E8C0DE-30F3-4D62-8D4C-8ED032C7CD7F}">
      <dgm:prSet/>
      <dgm:spPr/>
      <dgm:t>
        <a:bodyPr/>
        <a:lstStyle/>
        <a:p>
          <a:endParaRPr lang="en-GB"/>
        </a:p>
      </dgm:t>
    </dgm:pt>
    <dgm:pt modelId="{A9D00298-7095-4D4C-A7AC-1A093ABD0ADD}">
      <dgm:prSet/>
      <dgm:spPr/>
      <dgm:t>
        <a:bodyPr/>
        <a:lstStyle/>
        <a:p>
          <a:r>
            <a:rPr lang="en-GB"/>
            <a:t>SYNTHESISING: Taken together… / Collectively… / Overall, the evidence suggests… / Across the literature… / The emerging picture is…</a:t>
          </a:r>
        </a:p>
      </dgm:t>
    </dgm:pt>
    <dgm:pt modelId="{B2F4AEC1-E355-4830-84ED-04E55D7F47C0}" type="parTrans" cxnId="{C38F8B96-9289-43EE-BF9D-BCA6438F64F2}">
      <dgm:prSet/>
      <dgm:spPr/>
      <dgm:t>
        <a:bodyPr/>
        <a:lstStyle/>
        <a:p>
          <a:endParaRPr lang="en-GB"/>
        </a:p>
      </dgm:t>
    </dgm:pt>
    <dgm:pt modelId="{5AA6D7AF-E443-4A8A-AD1F-40D7D4FFC5D5}" type="sibTrans" cxnId="{C38F8B96-9289-43EE-BF9D-BCA6438F64F2}">
      <dgm:prSet/>
      <dgm:spPr/>
      <dgm:t>
        <a:bodyPr/>
        <a:lstStyle/>
        <a:p>
          <a:endParaRPr lang="en-GB"/>
        </a:p>
      </dgm:t>
    </dgm:pt>
    <dgm:pt modelId="{8C1AEFF3-5622-45BF-826A-EA03D76B01A9}">
      <dgm:prSet/>
      <dgm:spPr/>
      <dgm:t>
        <a:bodyPr/>
        <a:lstStyle/>
        <a:p>
          <a:r>
            <a:rPr lang="en-GB"/>
            <a:t>IDENTIFYING GAPS: Less attention has been paid to… / Evidence remains limited regarding… / Findings are inconsistent concerning… / There is a need for further consideration of…</a:t>
          </a:r>
        </a:p>
      </dgm:t>
    </dgm:pt>
    <dgm:pt modelId="{8C342E3E-3B4D-4C88-A9E7-FCECA8BA26FB}" type="parTrans" cxnId="{9C4C18BC-F624-424D-894E-66FDA5ED75E6}">
      <dgm:prSet/>
      <dgm:spPr/>
      <dgm:t>
        <a:bodyPr/>
        <a:lstStyle/>
        <a:p>
          <a:endParaRPr lang="en-GB"/>
        </a:p>
      </dgm:t>
    </dgm:pt>
    <dgm:pt modelId="{99225230-AF86-491F-A3F4-CEC7873B4441}" type="sibTrans" cxnId="{9C4C18BC-F624-424D-894E-66FDA5ED75E6}">
      <dgm:prSet/>
      <dgm:spPr/>
      <dgm:t>
        <a:bodyPr/>
        <a:lstStyle/>
        <a:p>
          <a:endParaRPr lang="en-GB"/>
        </a:p>
      </dgm:t>
    </dgm:pt>
    <dgm:pt modelId="{C7D9EA65-37F3-4E7F-8F32-61D7BAACB900}" type="pres">
      <dgm:prSet presAssocID="{F875A0CF-C2FE-40F9-974E-1D31B0B2A805}" presName="outerComposite" presStyleCnt="0">
        <dgm:presLayoutVars>
          <dgm:chMax val="5"/>
          <dgm:dir/>
          <dgm:resizeHandles val="exact"/>
        </dgm:presLayoutVars>
      </dgm:prSet>
      <dgm:spPr/>
    </dgm:pt>
    <dgm:pt modelId="{EB87FFC4-9A4F-4F51-922B-428349D043DC}" type="pres">
      <dgm:prSet presAssocID="{F875A0CF-C2FE-40F9-974E-1D31B0B2A805}" presName="dummyMaxCanvas" presStyleCnt="0">
        <dgm:presLayoutVars/>
      </dgm:prSet>
      <dgm:spPr/>
    </dgm:pt>
    <dgm:pt modelId="{9E0C9524-0C81-4F28-912D-7E854D981D2B}" type="pres">
      <dgm:prSet presAssocID="{F875A0CF-C2FE-40F9-974E-1D31B0B2A805}" presName="FourNodes_1" presStyleLbl="node1" presStyleIdx="0" presStyleCnt="4">
        <dgm:presLayoutVars>
          <dgm:bulletEnabled val="1"/>
        </dgm:presLayoutVars>
      </dgm:prSet>
      <dgm:spPr/>
    </dgm:pt>
    <dgm:pt modelId="{B5D4345E-AE6A-4DDC-A49F-C3064942733F}" type="pres">
      <dgm:prSet presAssocID="{F875A0CF-C2FE-40F9-974E-1D31B0B2A805}" presName="FourNodes_2" presStyleLbl="node1" presStyleIdx="1" presStyleCnt="4">
        <dgm:presLayoutVars>
          <dgm:bulletEnabled val="1"/>
        </dgm:presLayoutVars>
      </dgm:prSet>
      <dgm:spPr/>
    </dgm:pt>
    <dgm:pt modelId="{DB5B65C2-8266-4B53-B5EC-D5B602403B3F}" type="pres">
      <dgm:prSet presAssocID="{F875A0CF-C2FE-40F9-974E-1D31B0B2A805}" presName="FourNodes_3" presStyleLbl="node1" presStyleIdx="2" presStyleCnt="4">
        <dgm:presLayoutVars>
          <dgm:bulletEnabled val="1"/>
        </dgm:presLayoutVars>
      </dgm:prSet>
      <dgm:spPr/>
    </dgm:pt>
    <dgm:pt modelId="{E14C58C0-D532-4705-AB83-AF486619B5A5}" type="pres">
      <dgm:prSet presAssocID="{F875A0CF-C2FE-40F9-974E-1D31B0B2A805}" presName="FourNodes_4" presStyleLbl="node1" presStyleIdx="3" presStyleCnt="4">
        <dgm:presLayoutVars>
          <dgm:bulletEnabled val="1"/>
        </dgm:presLayoutVars>
      </dgm:prSet>
      <dgm:spPr/>
    </dgm:pt>
    <dgm:pt modelId="{38B0776C-5D72-4669-82FD-93E0F6E93BAF}" type="pres">
      <dgm:prSet presAssocID="{F875A0CF-C2FE-40F9-974E-1D31B0B2A805}" presName="FourConn_1-2" presStyleLbl="fgAccFollowNode1" presStyleIdx="0" presStyleCnt="3">
        <dgm:presLayoutVars>
          <dgm:bulletEnabled val="1"/>
        </dgm:presLayoutVars>
      </dgm:prSet>
      <dgm:spPr/>
    </dgm:pt>
    <dgm:pt modelId="{106A2DDB-B55E-453D-9A12-D6179AA10719}" type="pres">
      <dgm:prSet presAssocID="{F875A0CF-C2FE-40F9-974E-1D31B0B2A805}" presName="FourConn_2-3" presStyleLbl="fgAccFollowNode1" presStyleIdx="1" presStyleCnt="3">
        <dgm:presLayoutVars>
          <dgm:bulletEnabled val="1"/>
        </dgm:presLayoutVars>
      </dgm:prSet>
      <dgm:spPr/>
    </dgm:pt>
    <dgm:pt modelId="{1264F812-1B33-4D3B-91F0-6D6FA65B151D}" type="pres">
      <dgm:prSet presAssocID="{F875A0CF-C2FE-40F9-974E-1D31B0B2A805}" presName="FourConn_3-4" presStyleLbl="fgAccFollowNode1" presStyleIdx="2" presStyleCnt="3">
        <dgm:presLayoutVars>
          <dgm:bulletEnabled val="1"/>
        </dgm:presLayoutVars>
      </dgm:prSet>
      <dgm:spPr/>
    </dgm:pt>
    <dgm:pt modelId="{1B4B0BFD-C114-43D2-BCA0-DF7B9AD7DA98}" type="pres">
      <dgm:prSet presAssocID="{F875A0CF-C2FE-40F9-974E-1D31B0B2A805}" presName="FourNodes_1_text" presStyleLbl="node1" presStyleIdx="3" presStyleCnt="4">
        <dgm:presLayoutVars>
          <dgm:bulletEnabled val="1"/>
        </dgm:presLayoutVars>
      </dgm:prSet>
      <dgm:spPr/>
    </dgm:pt>
    <dgm:pt modelId="{E8DBFBA3-0FD6-4476-A5CE-7B2F210A9530}" type="pres">
      <dgm:prSet presAssocID="{F875A0CF-C2FE-40F9-974E-1D31B0B2A805}" presName="FourNodes_2_text" presStyleLbl="node1" presStyleIdx="3" presStyleCnt="4">
        <dgm:presLayoutVars>
          <dgm:bulletEnabled val="1"/>
        </dgm:presLayoutVars>
      </dgm:prSet>
      <dgm:spPr/>
    </dgm:pt>
    <dgm:pt modelId="{903B83FA-FC44-4F8F-BCE6-56921AC322A6}" type="pres">
      <dgm:prSet presAssocID="{F875A0CF-C2FE-40F9-974E-1D31B0B2A805}" presName="FourNodes_3_text" presStyleLbl="node1" presStyleIdx="3" presStyleCnt="4">
        <dgm:presLayoutVars>
          <dgm:bulletEnabled val="1"/>
        </dgm:presLayoutVars>
      </dgm:prSet>
      <dgm:spPr/>
    </dgm:pt>
    <dgm:pt modelId="{011B3724-399A-4B88-8CB4-116FFC6B7BB5}" type="pres">
      <dgm:prSet presAssocID="{F875A0CF-C2FE-40F9-974E-1D31B0B2A805}" presName="FourNodes_4_text" presStyleLbl="node1" presStyleIdx="3" presStyleCnt="4">
        <dgm:presLayoutVars>
          <dgm:bulletEnabled val="1"/>
        </dgm:presLayoutVars>
      </dgm:prSet>
      <dgm:spPr/>
    </dgm:pt>
  </dgm:ptLst>
  <dgm:cxnLst>
    <dgm:cxn modelId="{8851632A-8C49-4AC9-84F5-82388E9C52A4}" type="presOf" srcId="{8C1AEFF3-5622-45BF-826A-EA03D76B01A9}" destId="{011B3724-399A-4B88-8CB4-116FFC6B7BB5}" srcOrd="1" destOrd="0" presId="urn:microsoft.com/office/officeart/2005/8/layout/vProcess5"/>
    <dgm:cxn modelId="{80E3074B-F2AE-4909-8096-F32495D691D4}" type="presOf" srcId="{5F5E7F5F-6DDE-4AFE-B861-11CF17BBDC5A}" destId="{B5D4345E-AE6A-4DDC-A49F-C3064942733F}" srcOrd="0" destOrd="0" presId="urn:microsoft.com/office/officeart/2005/8/layout/vProcess5"/>
    <dgm:cxn modelId="{47634977-90A7-4F8B-AE64-79F0EF037039}" type="presOf" srcId="{F875A0CF-C2FE-40F9-974E-1D31B0B2A805}" destId="{C7D9EA65-37F3-4E7F-8F32-61D7BAACB900}" srcOrd="0" destOrd="0" presId="urn:microsoft.com/office/officeart/2005/8/layout/vProcess5"/>
    <dgm:cxn modelId="{599CE288-81F6-4E41-9162-84DFC8130C96}" type="presOf" srcId="{5F5E7F5F-6DDE-4AFE-B861-11CF17BBDC5A}" destId="{E8DBFBA3-0FD6-4476-A5CE-7B2F210A9530}" srcOrd="1" destOrd="0" presId="urn:microsoft.com/office/officeart/2005/8/layout/vProcess5"/>
    <dgm:cxn modelId="{2C17C18E-9831-46AE-A89C-080A3A7F7190}" type="presOf" srcId="{A9D00298-7095-4D4C-A7AC-1A093ABD0ADD}" destId="{DB5B65C2-8266-4B53-B5EC-D5B602403B3F}" srcOrd="0" destOrd="0" presId="urn:microsoft.com/office/officeart/2005/8/layout/vProcess5"/>
    <dgm:cxn modelId="{C38F8B96-9289-43EE-BF9D-BCA6438F64F2}" srcId="{F875A0CF-C2FE-40F9-974E-1D31B0B2A805}" destId="{A9D00298-7095-4D4C-A7AC-1A093ABD0ADD}" srcOrd="2" destOrd="0" parTransId="{B2F4AEC1-E355-4830-84ED-04E55D7F47C0}" sibTransId="{5AA6D7AF-E443-4A8A-AD1F-40D7D4FFC5D5}"/>
    <dgm:cxn modelId="{D4BC97AD-9390-48DD-A005-33C2FEB6FEA6}" type="presOf" srcId="{5B28F58C-2972-4638-A203-F700EBC8403A}" destId="{106A2DDB-B55E-453D-9A12-D6179AA10719}" srcOrd="0" destOrd="0" presId="urn:microsoft.com/office/officeart/2005/8/layout/vProcess5"/>
    <dgm:cxn modelId="{42FA3BB1-E053-4DC2-A73C-F3268620203D}" type="presOf" srcId="{9D1054F6-DE00-4FB5-A755-13C916E3DBDF}" destId="{38B0776C-5D72-4669-82FD-93E0F6E93BAF}" srcOrd="0" destOrd="0" presId="urn:microsoft.com/office/officeart/2005/8/layout/vProcess5"/>
    <dgm:cxn modelId="{56B123B8-A372-4E4B-86C1-AC8044150F00}" type="presOf" srcId="{5AA6D7AF-E443-4A8A-AD1F-40D7D4FFC5D5}" destId="{1264F812-1B33-4D3B-91F0-6D6FA65B151D}" srcOrd="0" destOrd="0" presId="urn:microsoft.com/office/officeart/2005/8/layout/vProcess5"/>
    <dgm:cxn modelId="{632193B8-3331-4AE0-AB43-B447AF138CF9}" srcId="{F875A0CF-C2FE-40F9-974E-1D31B0B2A805}" destId="{F426BB23-3D02-4A83-B3E0-6CD7172ABC2F}" srcOrd="0" destOrd="0" parTransId="{D205D7E2-8E1F-473F-BF03-481837CF106A}" sibTransId="{9D1054F6-DE00-4FB5-A755-13C916E3DBDF}"/>
    <dgm:cxn modelId="{36FD2ABA-C1C6-4E68-8F7A-FA5D2E228B24}" type="presOf" srcId="{A9D00298-7095-4D4C-A7AC-1A093ABD0ADD}" destId="{903B83FA-FC44-4F8F-BCE6-56921AC322A6}" srcOrd="1" destOrd="0" presId="urn:microsoft.com/office/officeart/2005/8/layout/vProcess5"/>
    <dgm:cxn modelId="{9C4C18BC-F624-424D-894E-66FDA5ED75E6}" srcId="{F875A0CF-C2FE-40F9-974E-1D31B0B2A805}" destId="{8C1AEFF3-5622-45BF-826A-EA03D76B01A9}" srcOrd="3" destOrd="0" parTransId="{8C342E3E-3B4D-4C88-A9E7-FCECA8BA26FB}" sibTransId="{99225230-AF86-491F-A3F4-CEC7873B4441}"/>
    <dgm:cxn modelId="{1D9C06C7-7986-4269-93FD-34FAC2E20CD9}" type="presOf" srcId="{F426BB23-3D02-4A83-B3E0-6CD7172ABC2F}" destId="{1B4B0BFD-C114-43D2-BCA0-DF7B9AD7DA98}" srcOrd="1" destOrd="0" presId="urn:microsoft.com/office/officeart/2005/8/layout/vProcess5"/>
    <dgm:cxn modelId="{C6E8C0DE-30F3-4D62-8D4C-8ED032C7CD7F}" srcId="{F875A0CF-C2FE-40F9-974E-1D31B0B2A805}" destId="{5F5E7F5F-6DDE-4AFE-B861-11CF17BBDC5A}" srcOrd="1" destOrd="0" parTransId="{AB06A404-8867-4719-A912-782053C7F0A0}" sibTransId="{5B28F58C-2972-4638-A203-F700EBC8403A}"/>
    <dgm:cxn modelId="{18A412F1-36CB-40D9-A1A1-04BCADF97E96}" type="presOf" srcId="{F426BB23-3D02-4A83-B3E0-6CD7172ABC2F}" destId="{9E0C9524-0C81-4F28-912D-7E854D981D2B}" srcOrd="0" destOrd="0" presId="urn:microsoft.com/office/officeart/2005/8/layout/vProcess5"/>
    <dgm:cxn modelId="{7F0C2AF6-4BB5-4035-BDED-481B3655E505}" type="presOf" srcId="{8C1AEFF3-5622-45BF-826A-EA03D76B01A9}" destId="{E14C58C0-D532-4705-AB83-AF486619B5A5}" srcOrd="0" destOrd="0" presId="urn:microsoft.com/office/officeart/2005/8/layout/vProcess5"/>
    <dgm:cxn modelId="{3D6EF205-B5D7-4982-9EAB-C16345838789}" type="presParOf" srcId="{C7D9EA65-37F3-4E7F-8F32-61D7BAACB900}" destId="{EB87FFC4-9A4F-4F51-922B-428349D043DC}" srcOrd="0" destOrd="0" presId="urn:microsoft.com/office/officeart/2005/8/layout/vProcess5"/>
    <dgm:cxn modelId="{BA58D7AD-4A14-4F8F-8C6D-A861EDD92451}" type="presParOf" srcId="{C7D9EA65-37F3-4E7F-8F32-61D7BAACB900}" destId="{9E0C9524-0C81-4F28-912D-7E854D981D2B}" srcOrd="1" destOrd="0" presId="urn:microsoft.com/office/officeart/2005/8/layout/vProcess5"/>
    <dgm:cxn modelId="{72D6EF5B-9C37-49A9-A6A1-F8DA3A284913}" type="presParOf" srcId="{C7D9EA65-37F3-4E7F-8F32-61D7BAACB900}" destId="{B5D4345E-AE6A-4DDC-A49F-C3064942733F}" srcOrd="2" destOrd="0" presId="urn:microsoft.com/office/officeart/2005/8/layout/vProcess5"/>
    <dgm:cxn modelId="{72B4D451-8E03-490C-98F9-953CA643E9F4}" type="presParOf" srcId="{C7D9EA65-37F3-4E7F-8F32-61D7BAACB900}" destId="{DB5B65C2-8266-4B53-B5EC-D5B602403B3F}" srcOrd="3" destOrd="0" presId="urn:microsoft.com/office/officeart/2005/8/layout/vProcess5"/>
    <dgm:cxn modelId="{49F1E082-73CB-4FA5-B93C-91381C8AE88C}" type="presParOf" srcId="{C7D9EA65-37F3-4E7F-8F32-61D7BAACB900}" destId="{E14C58C0-D532-4705-AB83-AF486619B5A5}" srcOrd="4" destOrd="0" presId="urn:microsoft.com/office/officeart/2005/8/layout/vProcess5"/>
    <dgm:cxn modelId="{7A74F9D5-6BE1-4294-9B46-D05136231BA9}" type="presParOf" srcId="{C7D9EA65-37F3-4E7F-8F32-61D7BAACB900}" destId="{38B0776C-5D72-4669-82FD-93E0F6E93BAF}" srcOrd="5" destOrd="0" presId="urn:microsoft.com/office/officeart/2005/8/layout/vProcess5"/>
    <dgm:cxn modelId="{A7F0B239-479E-450B-B9BE-D7D09D1C7ECD}" type="presParOf" srcId="{C7D9EA65-37F3-4E7F-8F32-61D7BAACB900}" destId="{106A2DDB-B55E-453D-9A12-D6179AA10719}" srcOrd="6" destOrd="0" presId="urn:microsoft.com/office/officeart/2005/8/layout/vProcess5"/>
    <dgm:cxn modelId="{2FBB5265-BE91-4E7C-B16B-5D5BCCE5629F}" type="presParOf" srcId="{C7D9EA65-37F3-4E7F-8F32-61D7BAACB900}" destId="{1264F812-1B33-4D3B-91F0-6D6FA65B151D}" srcOrd="7" destOrd="0" presId="urn:microsoft.com/office/officeart/2005/8/layout/vProcess5"/>
    <dgm:cxn modelId="{11D5200D-B5C3-4DA8-BF73-58A489FAC0DC}" type="presParOf" srcId="{C7D9EA65-37F3-4E7F-8F32-61D7BAACB900}" destId="{1B4B0BFD-C114-43D2-BCA0-DF7B9AD7DA98}" srcOrd="8" destOrd="0" presId="urn:microsoft.com/office/officeart/2005/8/layout/vProcess5"/>
    <dgm:cxn modelId="{D5575953-0565-4E92-A8ED-814E200B93DF}" type="presParOf" srcId="{C7D9EA65-37F3-4E7F-8F32-61D7BAACB900}" destId="{E8DBFBA3-0FD6-4476-A5CE-7B2F210A9530}" srcOrd="9" destOrd="0" presId="urn:microsoft.com/office/officeart/2005/8/layout/vProcess5"/>
    <dgm:cxn modelId="{5E82769F-D2E8-4CF2-8BA5-ABD3E5631229}" type="presParOf" srcId="{C7D9EA65-37F3-4E7F-8F32-61D7BAACB900}" destId="{903B83FA-FC44-4F8F-BCE6-56921AC322A6}" srcOrd="10" destOrd="0" presId="urn:microsoft.com/office/officeart/2005/8/layout/vProcess5"/>
    <dgm:cxn modelId="{9B959297-718D-47EA-96DB-222B9EC3D39C}" type="presParOf" srcId="{C7D9EA65-37F3-4E7F-8F32-61D7BAACB900}" destId="{011B3724-399A-4B88-8CB4-116FFC6B7BB5}"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21E01D27-160D-4FD3-B44A-A0F803A617B3}" type="doc">
      <dgm:prSet loTypeId="urn:microsoft.com/office/officeart/2005/8/layout/hList1" loCatId="list" qsTypeId="urn:microsoft.com/office/officeart/2005/8/quickstyle/simple1" qsCatId="simple" csTypeId="urn:microsoft.com/office/officeart/2005/8/colors/colorful3" csCatId="colorful"/>
      <dgm:spPr/>
      <dgm:t>
        <a:bodyPr/>
        <a:lstStyle/>
        <a:p>
          <a:endParaRPr lang="en-GB"/>
        </a:p>
      </dgm:t>
    </dgm:pt>
    <dgm:pt modelId="{2AE80CFB-34FE-4D0F-B781-84E50B96AE1E}">
      <dgm:prSet/>
      <dgm:spPr/>
      <dgm:t>
        <a:bodyPr/>
        <a:lstStyle/>
        <a:p>
          <a:r>
            <a:rPr lang="en-GB"/>
            <a:t>EMPIRICAL: Existing research demonstrates ____. However, there is limited evidence about ____. This is important because ____. Therefore, this project will investigate ____.</a:t>
          </a:r>
        </a:p>
      </dgm:t>
    </dgm:pt>
    <dgm:pt modelId="{D00ABC20-BB99-48A9-9AD0-C3A2E3A94ACB}" type="parTrans" cxnId="{0DC1A2A1-5902-495E-B095-A66B56021FDC}">
      <dgm:prSet/>
      <dgm:spPr/>
      <dgm:t>
        <a:bodyPr/>
        <a:lstStyle/>
        <a:p>
          <a:endParaRPr lang="en-GB"/>
        </a:p>
      </dgm:t>
    </dgm:pt>
    <dgm:pt modelId="{6A721D06-E4C2-4486-B97B-852B2A28D78B}" type="sibTrans" cxnId="{0DC1A2A1-5902-495E-B095-A66B56021FDC}">
      <dgm:prSet/>
      <dgm:spPr/>
      <dgm:t>
        <a:bodyPr/>
        <a:lstStyle/>
        <a:p>
          <a:endParaRPr lang="en-GB"/>
        </a:p>
      </dgm:t>
    </dgm:pt>
    <dgm:pt modelId="{FED70EB8-4D43-40F2-BC14-78F30F17B553}">
      <dgm:prSet/>
      <dgm:spPr/>
      <dgm:t>
        <a:bodyPr/>
        <a:lstStyle/>
        <a:p>
          <a:r>
            <a:rPr lang="en-GB" dirty="0"/>
            <a:t>NON-EMPIRICAL: Existing research demonstrates ____. However, there is a need for ____. Existing resources/interventions/practice are limited by ____. Therefore, this project will develop ____.</a:t>
          </a:r>
        </a:p>
      </dgm:t>
    </dgm:pt>
    <dgm:pt modelId="{4AE28D42-57B1-40A9-B13A-25268FF48F21}" type="parTrans" cxnId="{54F0CFA0-17AC-4836-845F-50301A3BC46C}">
      <dgm:prSet/>
      <dgm:spPr/>
      <dgm:t>
        <a:bodyPr/>
        <a:lstStyle/>
        <a:p>
          <a:endParaRPr lang="en-GB"/>
        </a:p>
      </dgm:t>
    </dgm:pt>
    <dgm:pt modelId="{F3B9199A-62E1-4E8D-A3EB-5DB855AA52BB}" type="sibTrans" cxnId="{54F0CFA0-17AC-4836-845F-50301A3BC46C}">
      <dgm:prSet/>
      <dgm:spPr/>
      <dgm:t>
        <a:bodyPr/>
        <a:lstStyle/>
        <a:p>
          <a:endParaRPr lang="en-GB"/>
        </a:p>
      </dgm:t>
    </dgm:pt>
    <dgm:pt modelId="{03A719B3-468A-4304-966B-D314DB75B00F}" type="pres">
      <dgm:prSet presAssocID="{21E01D27-160D-4FD3-B44A-A0F803A617B3}" presName="Name0" presStyleCnt="0">
        <dgm:presLayoutVars>
          <dgm:dir/>
          <dgm:animLvl val="lvl"/>
          <dgm:resizeHandles val="exact"/>
        </dgm:presLayoutVars>
      </dgm:prSet>
      <dgm:spPr/>
    </dgm:pt>
    <dgm:pt modelId="{E0C1CE5A-237C-4DDF-8AF7-BDE004D5BFA0}" type="pres">
      <dgm:prSet presAssocID="{2AE80CFB-34FE-4D0F-B781-84E50B96AE1E}" presName="composite" presStyleCnt="0"/>
      <dgm:spPr/>
    </dgm:pt>
    <dgm:pt modelId="{5814EEB4-751C-4DED-9086-CD1BBD7050BE}" type="pres">
      <dgm:prSet presAssocID="{2AE80CFB-34FE-4D0F-B781-84E50B96AE1E}" presName="parTx" presStyleLbl="alignNode1" presStyleIdx="0" presStyleCnt="2">
        <dgm:presLayoutVars>
          <dgm:chMax val="0"/>
          <dgm:chPref val="0"/>
          <dgm:bulletEnabled val="1"/>
        </dgm:presLayoutVars>
      </dgm:prSet>
      <dgm:spPr/>
    </dgm:pt>
    <dgm:pt modelId="{FFFA8847-BAE1-49F6-B2A3-3A022C43B387}" type="pres">
      <dgm:prSet presAssocID="{2AE80CFB-34FE-4D0F-B781-84E50B96AE1E}" presName="desTx" presStyleLbl="alignAccFollowNode1" presStyleIdx="0" presStyleCnt="2">
        <dgm:presLayoutVars>
          <dgm:bulletEnabled val="1"/>
        </dgm:presLayoutVars>
      </dgm:prSet>
      <dgm:spPr/>
    </dgm:pt>
    <dgm:pt modelId="{9EE2DE3D-E633-431D-9177-803D1CDCEF69}" type="pres">
      <dgm:prSet presAssocID="{6A721D06-E4C2-4486-B97B-852B2A28D78B}" presName="space" presStyleCnt="0"/>
      <dgm:spPr/>
    </dgm:pt>
    <dgm:pt modelId="{61FBE4ED-1946-4C5E-8A82-81B1C16359C3}" type="pres">
      <dgm:prSet presAssocID="{FED70EB8-4D43-40F2-BC14-78F30F17B553}" presName="composite" presStyleCnt="0"/>
      <dgm:spPr/>
    </dgm:pt>
    <dgm:pt modelId="{1B319B8E-8FB7-4276-BF5C-145F7C6981E5}" type="pres">
      <dgm:prSet presAssocID="{FED70EB8-4D43-40F2-BC14-78F30F17B553}" presName="parTx" presStyleLbl="alignNode1" presStyleIdx="1" presStyleCnt="2">
        <dgm:presLayoutVars>
          <dgm:chMax val="0"/>
          <dgm:chPref val="0"/>
          <dgm:bulletEnabled val="1"/>
        </dgm:presLayoutVars>
      </dgm:prSet>
      <dgm:spPr/>
    </dgm:pt>
    <dgm:pt modelId="{F279B913-4542-42D9-9583-FF2F7726C4B2}" type="pres">
      <dgm:prSet presAssocID="{FED70EB8-4D43-40F2-BC14-78F30F17B553}" presName="desTx" presStyleLbl="alignAccFollowNode1" presStyleIdx="1" presStyleCnt="2">
        <dgm:presLayoutVars>
          <dgm:bulletEnabled val="1"/>
        </dgm:presLayoutVars>
      </dgm:prSet>
      <dgm:spPr/>
    </dgm:pt>
  </dgm:ptLst>
  <dgm:cxnLst>
    <dgm:cxn modelId="{12489426-0345-4D2C-AC7E-4875BFC5211C}" type="presOf" srcId="{FED70EB8-4D43-40F2-BC14-78F30F17B553}" destId="{1B319B8E-8FB7-4276-BF5C-145F7C6981E5}" srcOrd="0" destOrd="0" presId="urn:microsoft.com/office/officeart/2005/8/layout/hList1"/>
    <dgm:cxn modelId="{54F0CFA0-17AC-4836-845F-50301A3BC46C}" srcId="{21E01D27-160D-4FD3-B44A-A0F803A617B3}" destId="{FED70EB8-4D43-40F2-BC14-78F30F17B553}" srcOrd="1" destOrd="0" parTransId="{4AE28D42-57B1-40A9-B13A-25268FF48F21}" sibTransId="{F3B9199A-62E1-4E8D-A3EB-5DB855AA52BB}"/>
    <dgm:cxn modelId="{0DC1A2A1-5902-495E-B095-A66B56021FDC}" srcId="{21E01D27-160D-4FD3-B44A-A0F803A617B3}" destId="{2AE80CFB-34FE-4D0F-B781-84E50B96AE1E}" srcOrd="0" destOrd="0" parTransId="{D00ABC20-BB99-48A9-9AD0-C3A2E3A94ACB}" sibTransId="{6A721D06-E4C2-4486-B97B-852B2A28D78B}"/>
    <dgm:cxn modelId="{41F56CA3-6329-4F80-A168-0954D892BD66}" type="presOf" srcId="{21E01D27-160D-4FD3-B44A-A0F803A617B3}" destId="{03A719B3-468A-4304-966B-D314DB75B00F}" srcOrd="0" destOrd="0" presId="urn:microsoft.com/office/officeart/2005/8/layout/hList1"/>
    <dgm:cxn modelId="{D6F042E5-C743-4823-9682-276B3BE55314}" type="presOf" srcId="{2AE80CFB-34FE-4D0F-B781-84E50B96AE1E}" destId="{5814EEB4-751C-4DED-9086-CD1BBD7050BE}" srcOrd="0" destOrd="0" presId="urn:microsoft.com/office/officeart/2005/8/layout/hList1"/>
    <dgm:cxn modelId="{1627BF45-54F9-4071-8AAE-D01F501A3994}" type="presParOf" srcId="{03A719B3-468A-4304-966B-D314DB75B00F}" destId="{E0C1CE5A-237C-4DDF-8AF7-BDE004D5BFA0}" srcOrd="0" destOrd="0" presId="urn:microsoft.com/office/officeart/2005/8/layout/hList1"/>
    <dgm:cxn modelId="{F8E6C502-BC36-4CDB-A2E1-6D23B06BA042}" type="presParOf" srcId="{E0C1CE5A-237C-4DDF-8AF7-BDE004D5BFA0}" destId="{5814EEB4-751C-4DED-9086-CD1BBD7050BE}" srcOrd="0" destOrd="0" presId="urn:microsoft.com/office/officeart/2005/8/layout/hList1"/>
    <dgm:cxn modelId="{774B8829-3BCC-4EB0-907D-DA7D009FFFE9}" type="presParOf" srcId="{E0C1CE5A-237C-4DDF-8AF7-BDE004D5BFA0}" destId="{FFFA8847-BAE1-49F6-B2A3-3A022C43B387}" srcOrd="1" destOrd="0" presId="urn:microsoft.com/office/officeart/2005/8/layout/hList1"/>
    <dgm:cxn modelId="{CB266294-6389-4A57-AE4B-CA0C3478656D}" type="presParOf" srcId="{03A719B3-468A-4304-966B-D314DB75B00F}" destId="{9EE2DE3D-E633-431D-9177-803D1CDCEF69}" srcOrd="1" destOrd="0" presId="urn:microsoft.com/office/officeart/2005/8/layout/hList1"/>
    <dgm:cxn modelId="{873A350C-882A-4A2B-AF90-FF21E7C93765}" type="presParOf" srcId="{03A719B3-468A-4304-966B-D314DB75B00F}" destId="{61FBE4ED-1946-4C5E-8A82-81B1C16359C3}" srcOrd="2" destOrd="0" presId="urn:microsoft.com/office/officeart/2005/8/layout/hList1"/>
    <dgm:cxn modelId="{BEEA1223-1158-4C7E-82BB-5CA166C1FA7F}" type="presParOf" srcId="{61FBE4ED-1946-4C5E-8A82-81B1C16359C3}" destId="{1B319B8E-8FB7-4276-BF5C-145F7C6981E5}" srcOrd="0" destOrd="0" presId="urn:microsoft.com/office/officeart/2005/8/layout/hList1"/>
    <dgm:cxn modelId="{6124ACC3-A0DE-4F35-BE69-6758709E0D16}" type="presParOf" srcId="{61FBE4ED-1946-4C5E-8A82-81B1C16359C3}" destId="{F279B913-4542-42D9-9583-FF2F7726C4B2}"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EB3A8D57-62C1-4508-99FE-69F20D60489D}" type="doc">
      <dgm:prSet loTypeId="urn:microsoft.com/office/officeart/2005/8/layout/process4" loCatId="list" qsTypeId="urn:microsoft.com/office/officeart/2005/8/quickstyle/simple1" qsCatId="simple" csTypeId="urn:microsoft.com/office/officeart/2005/8/colors/colorful3" csCatId="colorful"/>
      <dgm:spPr/>
      <dgm:t>
        <a:bodyPr/>
        <a:lstStyle/>
        <a:p>
          <a:endParaRPr lang="en-GB"/>
        </a:p>
      </dgm:t>
    </dgm:pt>
    <dgm:pt modelId="{18FFBB81-B18A-445D-B530-1D97E8BE37CE}">
      <dgm:prSet/>
      <dgm:spPr/>
      <dgm:t>
        <a:bodyPr/>
        <a:lstStyle/>
        <a:p>
          <a:r>
            <a:rPr lang="en-GB"/>
            <a:t>Topic: Teaching assistants’ experiences of supporting children with ADHD.</a:t>
          </a:r>
        </a:p>
      </dgm:t>
    </dgm:pt>
    <dgm:pt modelId="{589E6A9E-B556-446C-98DE-8350EB6880A1}" type="parTrans" cxnId="{EAF26ACA-6621-4CD3-A523-9B1314CDBCD9}">
      <dgm:prSet/>
      <dgm:spPr/>
      <dgm:t>
        <a:bodyPr/>
        <a:lstStyle/>
        <a:p>
          <a:endParaRPr lang="en-GB"/>
        </a:p>
      </dgm:t>
    </dgm:pt>
    <dgm:pt modelId="{13F66EB1-5B66-4B49-8BE8-6C6A1B27B80B}" type="sibTrans" cxnId="{EAF26ACA-6621-4CD3-A523-9B1314CDBCD9}">
      <dgm:prSet/>
      <dgm:spPr/>
      <dgm:t>
        <a:bodyPr/>
        <a:lstStyle/>
        <a:p>
          <a:endParaRPr lang="en-GB"/>
        </a:p>
      </dgm:t>
    </dgm:pt>
    <dgm:pt modelId="{65C6F1AA-D27E-4804-A1F0-2DFA7F470474}">
      <dgm:prSet/>
      <dgm:spPr/>
      <dgm:t>
        <a:bodyPr/>
        <a:lstStyle/>
        <a:p>
          <a:r>
            <a:rPr lang="en-GB"/>
            <a:t>Literature: ADHD can affect educational experiences; classroom support matters; staff knowledge/confidence vary; implementation is contextual.</a:t>
          </a:r>
        </a:p>
      </dgm:t>
    </dgm:pt>
    <dgm:pt modelId="{EE3DE5E2-4C9A-4A49-B7A1-BB334FED3249}" type="parTrans" cxnId="{EDB07610-343B-4EB7-AE61-48FCF9B78D5F}">
      <dgm:prSet/>
      <dgm:spPr/>
      <dgm:t>
        <a:bodyPr/>
        <a:lstStyle/>
        <a:p>
          <a:endParaRPr lang="en-GB"/>
        </a:p>
      </dgm:t>
    </dgm:pt>
    <dgm:pt modelId="{27EEF35F-EFAC-4D2B-BDBC-4767C334488A}" type="sibTrans" cxnId="{EDB07610-343B-4EB7-AE61-48FCF9B78D5F}">
      <dgm:prSet/>
      <dgm:spPr/>
      <dgm:t>
        <a:bodyPr/>
        <a:lstStyle/>
        <a:p>
          <a:endParaRPr lang="en-GB"/>
        </a:p>
      </dgm:t>
    </dgm:pt>
    <dgm:pt modelId="{FF83770E-8659-4603-83ED-1A9EA9FF3EE9}">
      <dgm:prSet/>
      <dgm:spPr/>
      <dgm:t>
        <a:bodyPr/>
        <a:lstStyle/>
        <a:p>
          <a:r>
            <a:rPr lang="en-GB"/>
            <a:t>Critical issue: fewer studies may explore how TAs themselves experience implementing support strategies.</a:t>
          </a:r>
        </a:p>
      </dgm:t>
    </dgm:pt>
    <dgm:pt modelId="{F698677B-F4AD-4E66-929F-B54A15B8F48C}" type="parTrans" cxnId="{1B98B626-CBDE-4825-9D5D-EF8A08A13012}">
      <dgm:prSet/>
      <dgm:spPr/>
      <dgm:t>
        <a:bodyPr/>
        <a:lstStyle/>
        <a:p>
          <a:endParaRPr lang="en-GB"/>
        </a:p>
      </dgm:t>
    </dgm:pt>
    <dgm:pt modelId="{B5EDE80F-301D-4B69-9145-22F21283145E}" type="sibTrans" cxnId="{1B98B626-CBDE-4825-9D5D-EF8A08A13012}">
      <dgm:prSet/>
      <dgm:spPr/>
      <dgm:t>
        <a:bodyPr/>
        <a:lstStyle/>
        <a:p>
          <a:endParaRPr lang="en-GB"/>
        </a:p>
      </dgm:t>
    </dgm:pt>
    <dgm:pt modelId="{465F747D-B1BC-4218-A6BA-545030D612E3}">
      <dgm:prSet/>
      <dgm:spPr/>
      <dgm:t>
        <a:bodyPr/>
        <a:lstStyle/>
        <a:p>
          <a:r>
            <a:rPr lang="en-GB"/>
            <a:t>Project aim: To explore TAs’ experiences of supporting children with ADHD.</a:t>
          </a:r>
        </a:p>
      </dgm:t>
    </dgm:pt>
    <dgm:pt modelId="{5EA77F81-D98F-43F8-9684-31A37F96C359}" type="parTrans" cxnId="{017DB59D-BE72-4DC8-B7F9-124944A636EF}">
      <dgm:prSet/>
      <dgm:spPr/>
      <dgm:t>
        <a:bodyPr/>
        <a:lstStyle/>
        <a:p>
          <a:endParaRPr lang="en-GB"/>
        </a:p>
      </dgm:t>
    </dgm:pt>
    <dgm:pt modelId="{AE10E201-4E4A-4FC4-B9B8-8A3ABE979652}" type="sibTrans" cxnId="{017DB59D-BE72-4DC8-B7F9-124944A636EF}">
      <dgm:prSet/>
      <dgm:spPr/>
      <dgm:t>
        <a:bodyPr/>
        <a:lstStyle/>
        <a:p>
          <a:endParaRPr lang="en-GB"/>
        </a:p>
      </dgm:t>
    </dgm:pt>
    <dgm:pt modelId="{39AE4DBF-BBB2-43CF-90E8-0F4E5231EB82}">
      <dgm:prSet/>
      <dgm:spPr/>
      <dgm:t>
        <a:bodyPr/>
        <a:lstStyle/>
        <a:p>
          <a:r>
            <a:rPr lang="en-GB"/>
            <a:t>Possible methodology: qualitative interviews/focus groups, subject to feasibility and ethics.</a:t>
          </a:r>
        </a:p>
      </dgm:t>
    </dgm:pt>
    <dgm:pt modelId="{ADC2364F-CEC8-43B1-9CEE-22BE8B78CF4C}" type="parTrans" cxnId="{69CA5CA2-2E43-4485-B57D-0ADF3B3FB776}">
      <dgm:prSet/>
      <dgm:spPr/>
      <dgm:t>
        <a:bodyPr/>
        <a:lstStyle/>
        <a:p>
          <a:endParaRPr lang="en-GB"/>
        </a:p>
      </dgm:t>
    </dgm:pt>
    <dgm:pt modelId="{533133A0-CEC9-4106-8653-F96A3B56B6E9}" type="sibTrans" cxnId="{69CA5CA2-2E43-4485-B57D-0ADF3B3FB776}">
      <dgm:prSet/>
      <dgm:spPr/>
      <dgm:t>
        <a:bodyPr/>
        <a:lstStyle/>
        <a:p>
          <a:endParaRPr lang="en-GB"/>
        </a:p>
      </dgm:t>
    </dgm:pt>
    <dgm:pt modelId="{71E8DCB6-74A4-4464-A9EF-57DDBADC06B7}">
      <dgm:prSet/>
      <dgm:spPr/>
      <dgm:t>
        <a:bodyPr/>
        <a:lstStyle/>
        <a:p>
          <a:r>
            <a:rPr lang="en-GB"/>
            <a:t>Golden thread: Literature → gap → aim/question → method.</a:t>
          </a:r>
        </a:p>
      </dgm:t>
    </dgm:pt>
    <dgm:pt modelId="{DE00F93D-A4EB-47F0-A4D5-495C034106E8}" type="parTrans" cxnId="{C095AC46-2F19-4F24-B2BB-DC163448F06F}">
      <dgm:prSet/>
      <dgm:spPr/>
      <dgm:t>
        <a:bodyPr/>
        <a:lstStyle/>
        <a:p>
          <a:endParaRPr lang="en-GB"/>
        </a:p>
      </dgm:t>
    </dgm:pt>
    <dgm:pt modelId="{B759113C-EB92-4F32-84CD-B6ECD5DAD0D0}" type="sibTrans" cxnId="{C095AC46-2F19-4F24-B2BB-DC163448F06F}">
      <dgm:prSet/>
      <dgm:spPr/>
      <dgm:t>
        <a:bodyPr/>
        <a:lstStyle/>
        <a:p>
          <a:endParaRPr lang="en-GB"/>
        </a:p>
      </dgm:t>
    </dgm:pt>
    <dgm:pt modelId="{CC4328EE-9E68-4C8D-9A4A-531739B376FC}" type="pres">
      <dgm:prSet presAssocID="{EB3A8D57-62C1-4508-99FE-69F20D60489D}" presName="Name0" presStyleCnt="0">
        <dgm:presLayoutVars>
          <dgm:dir/>
          <dgm:animLvl val="lvl"/>
          <dgm:resizeHandles val="exact"/>
        </dgm:presLayoutVars>
      </dgm:prSet>
      <dgm:spPr/>
    </dgm:pt>
    <dgm:pt modelId="{7EACEF21-A445-4733-BCAB-DFBC95D02417}" type="pres">
      <dgm:prSet presAssocID="{71E8DCB6-74A4-4464-A9EF-57DDBADC06B7}" presName="boxAndChildren" presStyleCnt="0"/>
      <dgm:spPr/>
    </dgm:pt>
    <dgm:pt modelId="{43E7FFCC-6591-476F-91E6-29CDDE48D132}" type="pres">
      <dgm:prSet presAssocID="{71E8DCB6-74A4-4464-A9EF-57DDBADC06B7}" presName="parentTextBox" presStyleLbl="node1" presStyleIdx="0" presStyleCnt="6"/>
      <dgm:spPr/>
    </dgm:pt>
    <dgm:pt modelId="{339C6980-17DA-4242-9261-BA5C6FFD4C98}" type="pres">
      <dgm:prSet presAssocID="{533133A0-CEC9-4106-8653-F96A3B56B6E9}" presName="sp" presStyleCnt="0"/>
      <dgm:spPr/>
    </dgm:pt>
    <dgm:pt modelId="{7E3F0228-140F-41EE-B979-88E1EA017D2D}" type="pres">
      <dgm:prSet presAssocID="{39AE4DBF-BBB2-43CF-90E8-0F4E5231EB82}" presName="arrowAndChildren" presStyleCnt="0"/>
      <dgm:spPr/>
    </dgm:pt>
    <dgm:pt modelId="{4229489E-9538-45CE-9581-7916BAA5EC1B}" type="pres">
      <dgm:prSet presAssocID="{39AE4DBF-BBB2-43CF-90E8-0F4E5231EB82}" presName="parentTextArrow" presStyleLbl="node1" presStyleIdx="1" presStyleCnt="6"/>
      <dgm:spPr/>
    </dgm:pt>
    <dgm:pt modelId="{5FEA6456-08DF-4A39-AB2F-6C1B8A344A9E}" type="pres">
      <dgm:prSet presAssocID="{AE10E201-4E4A-4FC4-B9B8-8A3ABE979652}" presName="sp" presStyleCnt="0"/>
      <dgm:spPr/>
    </dgm:pt>
    <dgm:pt modelId="{D7343728-EAC0-4365-A538-949C958C8C88}" type="pres">
      <dgm:prSet presAssocID="{465F747D-B1BC-4218-A6BA-545030D612E3}" presName="arrowAndChildren" presStyleCnt="0"/>
      <dgm:spPr/>
    </dgm:pt>
    <dgm:pt modelId="{FBB1E592-E01E-45E5-8189-DBECA6E204EE}" type="pres">
      <dgm:prSet presAssocID="{465F747D-B1BC-4218-A6BA-545030D612E3}" presName="parentTextArrow" presStyleLbl="node1" presStyleIdx="2" presStyleCnt="6"/>
      <dgm:spPr/>
    </dgm:pt>
    <dgm:pt modelId="{3DC726C7-9274-47B7-A41B-1B49830093AE}" type="pres">
      <dgm:prSet presAssocID="{B5EDE80F-301D-4B69-9145-22F21283145E}" presName="sp" presStyleCnt="0"/>
      <dgm:spPr/>
    </dgm:pt>
    <dgm:pt modelId="{AE35EC28-2127-44F8-B297-57A002460035}" type="pres">
      <dgm:prSet presAssocID="{FF83770E-8659-4603-83ED-1A9EA9FF3EE9}" presName="arrowAndChildren" presStyleCnt="0"/>
      <dgm:spPr/>
    </dgm:pt>
    <dgm:pt modelId="{48BC6814-2CB0-42E4-A9E7-B4ED53CEB5FA}" type="pres">
      <dgm:prSet presAssocID="{FF83770E-8659-4603-83ED-1A9EA9FF3EE9}" presName="parentTextArrow" presStyleLbl="node1" presStyleIdx="3" presStyleCnt="6"/>
      <dgm:spPr/>
    </dgm:pt>
    <dgm:pt modelId="{80936CB0-54CE-4B7C-BD05-F2F51BF84A0C}" type="pres">
      <dgm:prSet presAssocID="{27EEF35F-EFAC-4D2B-BDBC-4767C334488A}" presName="sp" presStyleCnt="0"/>
      <dgm:spPr/>
    </dgm:pt>
    <dgm:pt modelId="{816D95FB-C0AC-4DAB-933F-D49DFBC113B6}" type="pres">
      <dgm:prSet presAssocID="{65C6F1AA-D27E-4804-A1F0-2DFA7F470474}" presName="arrowAndChildren" presStyleCnt="0"/>
      <dgm:spPr/>
    </dgm:pt>
    <dgm:pt modelId="{8319B524-3A2D-4A2E-A73C-C47308AF8BDF}" type="pres">
      <dgm:prSet presAssocID="{65C6F1AA-D27E-4804-A1F0-2DFA7F470474}" presName="parentTextArrow" presStyleLbl="node1" presStyleIdx="4" presStyleCnt="6"/>
      <dgm:spPr/>
    </dgm:pt>
    <dgm:pt modelId="{9485343D-6C3E-4037-A4A4-DAEF33D72B1C}" type="pres">
      <dgm:prSet presAssocID="{13F66EB1-5B66-4B49-8BE8-6C6A1B27B80B}" presName="sp" presStyleCnt="0"/>
      <dgm:spPr/>
    </dgm:pt>
    <dgm:pt modelId="{57090C34-866A-4F12-BD1B-682020BDBFC6}" type="pres">
      <dgm:prSet presAssocID="{18FFBB81-B18A-445D-B530-1D97E8BE37CE}" presName="arrowAndChildren" presStyleCnt="0"/>
      <dgm:spPr/>
    </dgm:pt>
    <dgm:pt modelId="{3D7A62C3-AA50-4BB0-BC5A-E915159D9C43}" type="pres">
      <dgm:prSet presAssocID="{18FFBB81-B18A-445D-B530-1D97E8BE37CE}" presName="parentTextArrow" presStyleLbl="node1" presStyleIdx="5" presStyleCnt="6"/>
      <dgm:spPr/>
    </dgm:pt>
  </dgm:ptLst>
  <dgm:cxnLst>
    <dgm:cxn modelId="{EDB07610-343B-4EB7-AE61-48FCF9B78D5F}" srcId="{EB3A8D57-62C1-4508-99FE-69F20D60489D}" destId="{65C6F1AA-D27E-4804-A1F0-2DFA7F470474}" srcOrd="1" destOrd="0" parTransId="{EE3DE5E2-4C9A-4A49-B7A1-BB334FED3249}" sibTransId="{27EEF35F-EFAC-4D2B-BDBC-4767C334488A}"/>
    <dgm:cxn modelId="{12BFCF25-016E-4F12-9DCC-8EAC86F028C4}" type="presOf" srcId="{EB3A8D57-62C1-4508-99FE-69F20D60489D}" destId="{CC4328EE-9E68-4C8D-9A4A-531739B376FC}" srcOrd="0" destOrd="0" presId="urn:microsoft.com/office/officeart/2005/8/layout/process4"/>
    <dgm:cxn modelId="{1B98B626-CBDE-4825-9D5D-EF8A08A13012}" srcId="{EB3A8D57-62C1-4508-99FE-69F20D60489D}" destId="{FF83770E-8659-4603-83ED-1A9EA9FF3EE9}" srcOrd="2" destOrd="0" parTransId="{F698677B-F4AD-4E66-929F-B54A15B8F48C}" sibTransId="{B5EDE80F-301D-4B69-9145-22F21283145E}"/>
    <dgm:cxn modelId="{BD71D835-943C-483C-9DF9-4B0474837015}" type="presOf" srcId="{18FFBB81-B18A-445D-B530-1D97E8BE37CE}" destId="{3D7A62C3-AA50-4BB0-BC5A-E915159D9C43}" srcOrd="0" destOrd="0" presId="urn:microsoft.com/office/officeart/2005/8/layout/process4"/>
    <dgm:cxn modelId="{56313E66-BCFF-487A-A559-06FC1022E74E}" type="presOf" srcId="{71E8DCB6-74A4-4464-A9EF-57DDBADC06B7}" destId="{43E7FFCC-6591-476F-91E6-29CDDE48D132}" srcOrd="0" destOrd="0" presId="urn:microsoft.com/office/officeart/2005/8/layout/process4"/>
    <dgm:cxn modelId="{C095AC46-2F19-4F24-B2BB-DC163448F06F}" srcId="{EB3A8D57-62C1-4508-99FE-69F20D60489D}" destId="{71E8DCB6-74A4-4464-A9EF-57DDBADC06B7}" srcOrd="5" destOrd="0" parTransId="{DE00F93D-A4EB-47F0-A4D5-495C034106E8}" sibTransId="{B759113C-EB92-4F32-84CD-B6ECD5DAD0D0}"/>
    <dgm:cxn modelId="{E79B5879-C9C4-4B0B-927D-40394161F9D7}" type="presOf" srcId="{65C6F1AA-D27E-4804-A1F0-2DFA7F470474}" destId="{8319B524-3A2D-4A2E-A73C-C47308AF8BDF}" srcOrd="0" destOrd="0" presId="urn:microsoft.com/office/officeart/2005/8/layout/process4"/>
    <dgm:cxn modelId="{B9271C7D-E644-434D-9FE5-B1B30EC4FE3B}" type="presOf" srcId="{FF83770E-8659-4603-83ED-1A9EA9FF3EE9}" destId="{48BC6814-2CB0-42E4-A9E7-B4ED53CEB5FA}" srcOrd="0" destOrd="0" presId="urn:microsoft.com/office/officeart/2005/8/layout/process4"/>
    <dgm:cxn modelId="{017DB59D-BE72-4DC8-B7F9-124944A636EF}" srcId="{EB3A8D57-62C1-4508-99FE-69F20D60489D}" destId="{465F747D-B1BC-4218-A6BA-545030D612E3}" srcOrd="3" destOrd="0" parTransId="{5EA77F81-D98F-43F8-9684-31A37F96C359}" sibTransId="{AE10E201-4E4A-4FC4-B9B8-8A3ABE979652}"/>
    <dgm:cxn modelId="{69CA5CA2-2E43-4485-B57D-0ADF3B3FB776}" srcId="{EB3A8D57-62C1-4508-99FE-69F20D60489D}" destId="{39AE4DBF-BBB2-43CF-90E8-0F4E5231EB82}" srcOrd="4" destOrd="0" parTransId="{ADC2364F-CEC8-43B1-9CEE-22BE8B78CF4C}" sibTransId="{533133A0-CEC9-4106-8653-F96A3B56B6E9}"/>
    <dgm:cxn modelId="{45F04AA6-8791-4743-B66D-BEDA95FB7927}" type="presOf" srcId="{39AE4DBF-BBB2-43CF-90E8-0F4E5231EB82}" destId="{4229489E-9538-45CE-9581-7916BAA5EC1B}" srcOrd="0" destOrd="0" presId="urn:microsoft.com/office/officeart/2005/8/layout/process4"/>
    <dgm:cxn modelId="{178999BE-B92C-4F74-B91B-F86981A9FCBB}" type="presOf" srcId="{465F747D-B1BC-4218-A6BA-545030D612E3}" destId="{FBB1E592-E01E-45E5-8189-DBECA6E204EE}" srcOrd="0" destOrd="0" presId="urn:microsoft.com/office/officeart/2005/8/layout/process4"/>
    <dgm:cxn modelId="{EAF26ACA-6621-4CD3-A523-9B1314CDBCD9}" srcId="{EB3A8D57-62C1-4508-99FE-69F20D60489D}" destId="{18FFBB81-B18A-445D-B530-1D97E8BE37CE}" srcOrd="0" destOrd="0" parTransId="{589E6A9E-B556-446C-98DE-8350EB6880A1}" sibTransId="{13F66EB1-5B66-4B49-8BE8-6C6A1B27B80B}"/>
    <dgm:cxn modelId="{F0D19A8C-BC62-450C-AACC-1131A2147056}" type="presParOf" srcId="{CC4328EE-9E68-4C8D-9A4A-531739B376FC}" destId="{7EACEF21-A445-4733-BCAB-DFBC95D02417}" srcOrd="0" destOrd="0" presId="urn:microsoft.com/office/officeart/2005/8/layout/process4"/>
    <dgm:cxn modelId="{98A409EF-BAC4-4485-970D-66D8225F3CEF}" type="presParOf" srcId="{7EACEF21-A445-4733-BCAB-DFBC95D02417}" destId="{43E7FFCC-6591-476F-91E6-29CDDE48D132}" srcOrd="0" destOrd="0" presId="urn:microsoft.com/office/officeart/2005/8/layout/process4"/>
    <dgm:cxn modelId="{F3C4B22D-0C3E-422F-9366-4F9B0C0E6087}" type="presParOf" srcId="{CC4328EE-9E68-4C8D-9A4A-531739B376FC}" destId="{339C6980-17DA-4242-9261-BA5C6FFD4C98}" srcOrd="1" destOrd="0" presId="urn:microsoft.com/office/officeart/2005/8/layout/process4"/>
    <dgm:cxn modelId="{8B71888A-07CD-4A19-89AE-2A3692E71DE2}" type="presParOf" srcId="{CC4328EE-9E68-4C8D-9A4A-531739B376FC}" destId="{7E3F0228-140F-41EE-B979-88E1EA017D2D}" srcOrd="2" destOrd="0" presId="urn:microsoft.com/office/officeart/2005/8/layout/process4"/>
    <dgm:cxn modelId="{2605ED7B-F464-4601-AE89-8A119A671108}" type="presParOf" srcId="{7E3F0228-140F-41EE-B979-88E1EA017D2D}" destId="{4229489E-9538-45CE-9581-7916BAA5EC1B}" srcOrd="0" destOrd="0" presId="urn:microsoft.com/office/officeart/2005/8/layout/process4"/>
    <dgm:cxn modelId="{3C3B51A7-ADC0-4FC9-B252-717A7DEA9027}" type="presParOf" srcId="{CC4328EE-9E68-4C8D-9A4A-531739B376FC}" destId="{5FEA6456-08DF-4A39-AB2F-6C1B8A344A9E}" srcOrd="3" destOrd="0" presId="urn:microsoft.com/office/officeart/2005/8/layout/process4"/>
    <dgm:cxn modelId="{8C56D176-FD15-4FD8-8B44-162A779382CC}" type="presParOf" srcId="{CC4328EE-9E68-4C8D-9A4A-531739B376FC}" destId="{D7343728-EAC0-4365-A538-949C958C8C88}" srcOrd="4" destOrd="0" presId="urn:microsoft.com/office/officeart/2005/8/layout/process4"/>
    <dgm:cxn modelId="{B9ED8756-FE27-40C3-B736-72E2FD3566B1}" type="presParOf" srcId="{D7343728-EAC0-4365-A538-949C958C8C88}" destId="{FBB1E592-E01E-45E5-8189-DBECA6E204EE}" srcOrd="0" destOrd="0" presId="urn:microsoft.com/office/officeart/2005/8/layout/process4"/>
    <dgm:cxn modelId="{A780F2C3-91ED-43B2-AA48-0ECE4D579C25}" type="presParOf" srcId="{CC4328EE-9E68-4C8D-9A4A-531739B376FC}" destId="{3DC726C7-9274-47B7-A41B-1B49830093AE}" srcOrd="5" destOrd="0" presId="urn:microsoft.com/office/officeart/2005/8/layout/process4"/>
    <dgm:cxn modelId="{CB3F7208-CB34-4805-9C69-B7A2E76E1755}" type="presParOf" srcId="{CC4328EE-9E68-4C8D-9A4A-531739B376FC}" destId="{AE35EC28-2127-44F8-B297-57A002460035}" srcOrd="6" destOrd="0" presId="urn:microsoft.com/office/officeart/2005/8/layout/process4"/>
    <dgm:cxn modelId="{3234B46B-2AF8-4EA0-BEE4-A8F2E236A5AB}" type="presParOf" srcId="{AE35EC28-2127-44F8-B297-57A002460035}" destId="{48BC6814-2CB0-42E4-A9E7-B4ED53CEB5FA}" srcOrd="0" destOrd="0" presId="urn:microsoft.com/office/officeart/2005/8/layout/process4"/>
    <dgm:cxn modelId="{E127B096-EF74-4110-B9B4-B6E0DF318431}" type="presParOf" srcId="{CC4328EE-9E68-4C8D-9A4A-531739B376FC}" destId="{80936CB0-54CE-4B7C-BD05-F2F51BF84A0C}" srcOrd="7" destOrd="0" presId="urn:microsoft.com/office/officeart/2005/8/layout/process4"/>
    <dgm:cxn modelId="{03BF0317-B0FA-4DE4-931F-7909C2995C21}" type="presParOf" srcId="{CC4328EE-9E68-4C8D-9A4A-531739B376FC}" destId="{816D95FB-C0AC-4DAB-933F-D49DFBC113B6}" srcOrd="8" destOrd="0" presId="urn:microsoft.com/office/officeart/2005/8/layout/process4"/>
    <dgm:cxn modelId="{8562AF59-501E-4E1C-92B1-1891651B5730}" type="presParOf" srcId="{816D95FB-C0AC-4DAB-933F-D49DFBC113B6}" destId="{8319B524-3A2D-4A2E-A73C-C47308AF8BDF}" srcOrd="0" destOrd="0" presId="urn:microsoft.com/office/officeart/2005/8/layout/process4"/>
    <dgm:cxn modelId="{80ADA2E0-7983-4271-B8D2-41289ADD6262}" type="presParOf" srcId="{CC4328EE-9E68-4C8D-9A4A-531739B376FC}" destId="{9485343D-6C3E-4037-A4A4-DAEF33D72B1C}" srcOrd="9" destOrd="0" presId="urn:microsoft.com/office/officeart/2005/8/layout/process4"/>
    <dgm:cxn modelId="{9F54B615-EF6A-4A72-8703-1635275C6059}" type="presParOf" srcId="{CC4328EE-9E68-4C8D-9A4A-531739B376FC}" destId="{57090C34-866A-4F12-BD1B-682020BDBFC6}" srcOrd="10" destOrd="0" presId="urn:microsoft.com/office/officeart/2005/8/layout/process4"/>
    <dgm:cxn modelId="{9BB67678-EA7A-44B5-885A-5C9C054E8B15}" type="presParOf" srcId="{57090C34-866A-4F12-BD1B-682020BDBFC6}" destId="{3D7A62C3-AA50-4BB0-BC5A-E915159D9C43}"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70CE4AF8-D893-4045-9C52-0CBD0B0C1CE4}" type="doc">
      <dgm:prSet loTypeId="urn:microsoft.com/office/officeart/2005/8/layout/hList6" loCatId="list" qsTypeId="urn:microsoft.com/office/officeart/2005/8/quickstyle/simple1" qsCatId="simple" csTypeId="urn:microsoft.com/office/officeart/2005/8/colors/colorful2" csCatId="colorful"/>
      <dgm:spPr/>
      <dgm:t>
        <a:bodyPr/>
        <a:lstStyle/>
        <a:p>
          <a:endParaRPr lang="en-GB"/>
        </a:p>
      </dgm:t>
    </dgm:pt>
    <dgm:pt modelId="{E60CA0E1-4ED2-4E30-A04F-09B399514DFB}">
      <dgm:prSet/>
      <dgm:spPr/>
      <dgm:t>
        <a:bodyPr/>
        <a:lstStyle/>
        <a:p>
          <a:r>
            <a:rPr lang="en-GB"/>
            <a:t>Topic: Developing an ADHD classroom resource for teaching assistants.</a:t>
          </a:r>
        </a:p>
      </dgm:t>
    </dgm:pt>
    <dgm:pt modelId="{17C7F1D4-3815-409E-A616-8AAA4AC8704C}" type="parTrans" cxnId="{ED7F3903-BA69-4690-9FEB-D432385D251D}">
      <dgm:prSet/>
      <dgm:spPr/>
      <dgm:t>
        <a:bodyPr/>
        <a:lstStyle/>
        <a:p>
          <a:endParaRPr lang="en-GB"/>
        </a:p>
      </dgm:t>
    </dgm:pt>
    <dgm:pt modelId="{5B6E1BA9-C6F1-4999-AA88-67E46B8B27EE}" type="sibTrans" cxnId="{ED7F3903-BA69-4690-9FEB-D432385D251D}">
      <dgm:prSet/>
      <dgm:spPr/>
      <dgm:t>
        <a:bodyPr/>
        <a:lstStyle/>
        <a:p>
          <a:endParaRPr lang="en-GB"/>
        </a:p>
      </dgm:t>
    </dgm:pt>
    <dgm:pt modelId="{2D1BC5B2-1B31-42BD-8556-1265FB1CE105}">
      <dgm:prSet/>
      <dgm:spPr/>
      <dgm:t>
        <a:bodyPr/>
        <a:lstStyle/>
        <a:p>
          <a:r>
            <a:rPr lang="en-GB"/>
            <a:t>Literature: ADHD can affect classroom participation; staff knowledge influences practice; evidence-informed strategies exist; implementation can be challenging.</a:t>
          </a:r>
        </a:p>
      </dgm:t>
    </dgm:pt>
    <dgm:pt modelId="{53C8E7F6-9F1B-49C8-84F7-19B2A66B7AA8}" type="parTrans" cxnId="{C914D8C9-A8DC-4293-99B2-13220126EBD3}">
      <dgm:prSet/>
      <dgm:spPr/>
      <dgm:t>
        <a:bodyPr/>
        <a:lstStyle/>
        <a:p>
          <a:endParaRPr lang="en-GB"/>
        </a:p>
      </dgm:t>
    </dgm:pt>
    <dgm:pt modelId="{4D8D8844-02CB-41C7-97A3-F667999573FB}" type="sibTrans" cxnId="{C914D8C9-A8DC-4293-99B2-13220126EBD3}">
      <dgm:prSet/>
      <dgm:spPr/>
      <dgm:t>
        <a:bodyPr/>
        <a:lstStyle/>
        <a:p>
          <a:endParaRPr lang="en-GB"/>
        </a:p>
      </dgm:t>
    </dgm:pt>
    <dgm:pt modelId="{05EA5C27-A85D-4087-8756-26F8657163D7}">
      <dgm:prSet/>
      <dgm:spPr/>
      <dgm:t>
        <a:bodyPr/>
        <a:lstStyle/>
        <a:p>
          <a:r>
            <a:rPr lang="en-GB"/>
            <a:t>Need: an accessible resource translating evidence into classroom guidance.</a:t>
          </a:r>
        </a:p>
      </dgm:t>
    </dgm:pt>
    <dgm:pt modelId="{9E350C8D-043D-4867-A170-EDCCF8BB8599}" type="parTrans" cxnId="{3D9F707C-E507-4253-9F69-8C9547B69C74}">
      <dgm:prSet/>
      <dgm:spPr/>
      <dgm:t>
        <a:bodyPr/>
        <a:lstStyle/>
        <a:p>
          <a:endParaRPr lang="en-GB"/>
        </a:p>
      </dgm:t>
    </dgm:pt>
    <dgm:pt modelId="{0DFC6651-16BD-497E-812B-48480A60BE7B}" type="sibTrans" cxnId="{3D9F707C-E507-4253-9F69-8C9547B69C74}">
      <dgm:prSet/>
      <dgm:spPr/>
      <dgm:t>
        <a:bodyPr/>
        <a:lstStyle/>
        <a:p>
          <a:endParaRPr lang="en-GB"/>
        </a:p>
      </dgm:t>
    </dgm:pt>
    <dgm:pt modelId="{4CD691EC-A8CD-4BEB-8E94-779C55C46EB1}">
      <dgm:prSet/>
      <dgm:spPr/>
      <dgm:t>
        <a:bodyPr/>
        <a:lstStyle/>
        <a:p>
          <a:r>
            <a:rPr lang="en-GB"/>
            <a:t>Project: develop an evidence-informed ADHD classroom guide for TAs.</a:t>
          </a:r>
        </a:p>
      </dgm:t>
    </dgm:pt>
    <dgm:pt modelId="{0BCB50AA-3637-4B57-8972-2195B5BF2F22}" type="parTrans" cxnId="{6B1F60C9-A9F6-49EB-B822-BFC4BB6DC0B6}">
      <dgm:prSet/>
      <dgm:spPr/>
      <dgm:t>
        <a:bodyPr/>
        <a:lstStyle/>
        <a:p>
          <a:endParaRPr lang="en-GB"/>
        </a:p>
      </dgm:t>
    </dgm:pt>
    <dgm:pt modelId="{49599CFB-E982-41C8-A3F9-57CC67549D34}" type="sibTrans" cxnId="{6B1F60C9-A9F6-49EB-B822-BFC4BB6DC0B6}">
      <dgm:prSet/>
      <dgm:spPr/>
      <dgm:t>
        <a:bodyPr/>
        <a:lstStyle/>
        <a:p>
          <a:endParaRPr lang="en-GB"/>
        </a:p>
      </dgm:t>
    </dgm:pt>
    <dgm:pt modelId="{56D813A0-76B7-4623-B9A2-E58598377DA6}">
      <dgm:prSet/>
      <dgm:spPr/>
      <dgm:t>
        <a:bodyPr/>
        <a:lstStyle/>
        <a:p>
          <a:r>
            <a:rPr lang="en-GB"/>
            <a:t>Literature informs what information, strategies, explanations and structure the resource should contain.</a:t>
          </a:r>
        </a:p>
      </dgm:t>
    </dgm:pt>
    <dgm:pt modelId="{07D5D996-01AD-4222-A10E-36BA3075D354}" type="parTrans" cxnId="{F45C63CB-A49B-4310-9D77-AC505141E4D5}">
      <dgm:prSet/>
      <dgm:spPr/>
      <dgm:t>
        <a:bodyPr/>
        <a:lstStyle/>
        <a:p>
          <a:endParaRPr lang="en-GB"/>
        </a:p>
      </dgm:t>
    </dgm:pt>
    <dgm:pt modelId="{8FC68D7F-C7C0-428E-9535-9500AF747694}" type="sibTrans" cxnId="{F45C63CB-A49B-4310-9D77-AC505141E4D5}">
      <dgm:prSet/>
      <dgm:spPr/>
      <dgm:t>
        <a:bodyPr/>
        <a:lstStyle/>
        <a:p>
          <a:endParaRPr lang="en-GB"/>
        </a:p>
      </dgm:t>
    </dgm:pt>
    <dgm:pt modelId="{56FD769A-22D6-40DB-B0A7-E5BE77523EC9}" type="pres">
      <dgm:prSet presAssocID="{70CE4AF8-D893-4045-9C52-0CBD0B0C1CE4}" presName="Name0" presStyleCnt="0">
        <dgm:presLayoutVars>
          <dgm:dir/>
          <dgm:resizeHandles val="exact"/>
        </dgm:presLayoutVars>
      </dgm:prSet>
      <dgm:spPr/>
    </dgm:pt>
    <dgm:pt modelId="{E3909BBE-5F54-4C59-B5D9-B5126037CAC6}" type="pres">
      <dgm:prSet presAssocID="{E60CA0E1-4ED2-4E30-A04F-09B399514DFB}" presName="node" presStyleLbl="node1" presStyleIdx="0" presStyleCnt="5">
        <dgm:presLayoutVars>
          <dgm:bulletEnabled val="1"/>
        </dgm:presLayoutVars>
      </dgm:prSet>
      <dgm:spPr/>
    </dgm:pt>
    <dgm:pt modelId="{82CB75F2-DDA9-406E-839F-4E1908BB094F}" type="pres">
      <dgm:prSet presAssocID="{5B6E1BA9-C6F1-4999-AA88-67E46B8B27EE}" presName="sibTrans" presStyleCnt="0"/>
      <dgm:spPr/>
    </dgm:pt>
    <dgm:pt modelId="{04141D4E-F9E6-4242-8998-0E9425B5FBA8}" type="pres">
      <dgm:prSet presAssocID="{2D1BC5B2-1B31-42BD-8556-1265FB1CE105}" presName="node" presStyleLbl="node1" presStyleIdx="1" presStyleCnt="5">
        <dgm:presLayoutVars>
          <dgm:bulletEnabled val="1"/>
        </dgm:presLayoutVars>
      </dgm:prSet>
      <dgm:spPr/>
    </dgm:pt>
    <dgm:pt modelId="{991B8827-D64F-4257-8ECA-117B0FC4DDD8}" type="pres">
      <dgm:prSet presAssocID="{4D8D8844-02CB-41C7-97A3-F667999573FB}" presName="sibTrans" presStyleCnt="0"/>
      <dgm:spPr/>
    </dgm:pt>
    <dgm:pt modelId="{94D14446-D67D-481F-BBB8-D89D491F31FB}" type="pres">
      <dgm:prSet presAssocID="{05EA5C27-A85D-4087-8756-26F8657163D7}" presName="node" presStyleLbl="node1" presStyleIdx="2" presStyleCnt="5">
        <dgm:presLayoutVars>
          <dgm:bulletEnabled val="1"/>
        </dgm:presLayoutVars>
      </dgm:prSet>
      <dgm:spPr/>
    </dgm:pt>
    <dgm:pt modelId="{DBD42AB7-15A6-416A-8A10-EF5357DDAF33}" type="pres">
      <dgm:prSet presAssocID="{0DFC6651-16BD-497E-812B-48480A60BE7B}" presName="sibTrans" presStyleCnt="0"/>
      <dgm:spPr/>
    </dgm:pt>
    <dgm:pt modelId="{0B4D32CC-FC9D-40F1-B9B3-14EEF7DB5353}" type="pres">
      <dgm:prSet presAssocID="{4CD691EC-A8CD-4BEB-8E94-779C55C46EB1}" presName="node" presStyleLbl="node1" presStyleIdx="3" presStyleCnt="5">
        <dgm:presLayoutVars>
          <dgm:bulletEnabled val="1"/>
        </dgm:presLayoutVars>
      </dgm:prSet>
      <dgm:spPr/>
    </dgm:pt>
    <dgm:pt modelId="{651C71B6-F207-478F-A2B7-9DD9FAB3F0D7}" type="pres">
      <dgm:prSet presAssocID="{49599CFB-E982-41C8-A3F9-57CC67549D34}" presName="sibTrans" presStyleCnt="0"/>
      <dgm:spPr/>
    </dgm:pt>
    <dgm:pt modelId="{73B7C671-386C-49DE-849A-E69965C4C2C2}" type="pres">
      <dgm:prSet presAssocID="{56D813A0-76B7-4623-B9A2-E58598377DA6}" presName="node" presStyleLbl="node1" presStyleIdx="4" presStyleCnt="5">
        <dgm:presLayoutVars>
          <dgm:bulletEnabled val="1"/>
        </dgm:presLayoutVars>
      </dgm:prSet>
      <dgm:spPr/>
    </dgm:pt>
  </dgm:ptLst>
  <dgm:cxnLst>
    <dgm:cxn modelId="{ED7F3903-BA69-4690-9FEB-D432385D251D}" srcId="{70CE4AF8-D893-4045-9C52-0CBD0B0C1CE4}" destId="{E60CA0E1-4ED2-4E30-A04F-09B399514DFB}" srcOrd="0" destOrd="0" parTransId="{17C7F1D4-3815-409E-A616-8AAA4AC8704C}" sibTransId="{5B6E1BA9-C6F1-4999-AA88-67E46B8B27EE}"/>
    <dgm:cxn modelId="{8464D10E-08F7-4D69-8390-85A1824FBF71}" type="presOf" srcId="{2D1BC5B2-1B31-42BD-8556-1265FB1CE105}" destId="{04141D4E-F9E6-4242-8998-0E9425B5FBA8}" srcOrd="0" destOrd="0" presId="urn:microsoft.com/office/officeart/2005/8/layout/hList6"/>
    <dgm:cxn modelId="{0448FD27-970D-414B-86CA-C4C93AE19594}" type="presOf" srcId="{E60CA0E1-4ED2-4E30-A04F-09B399514DFB}" destId="{E3909BBE-5F54-4C59-B5D9-B5126037CAC6}" srcOrd="0" destOrd="0" presId="urn:microsoft.com/office/officeart/2005/8/layout/hList6"/>
    <dgm:cxn modelId="{6D79842E-E2C8-41C2-8018-7C786FDE4504}" type="presOf" srcId="{05EA5C27-A85D-4087-8756-26F8657163D7}" destId="{94D14446-D67D-481F-BBB8-D89D491F31FB}" srcOrd="0" destOrd="0" presId="urn:microsoft.com/office/officeart/2005/8/layout/hList6"/>
    <dgm:cxn modelId="{32A6ED38-AF5E-47C9-9162-7CF5C4545C50}" type="presOf" srcId="{56D813A0-76B7-4623-B9A2-E58598377DA6}" destId="{73B7C671-386C-49DE-849A-E69965C4C2C2}" srcOrd="0" destOrd="0" presId="urn:microsoft.com/office/officeart/2005/8/layout/hList6"/>
    <dgm:cxn modelId="{253A4A4A-F042-4511-83F1-FDCAD7AA8ACD}" type="presOf" srcId="{4CD691EC-A8CD-4BEB-8E94-779C55C46EB1}" destId="{0B4D32CC-FC9D-40F1-B9B3-14EEF7DB5353}" srcOrd="0" destOrd="0" presId="urn:microsoft.com/office/officeart/2005/8/layout/hList6"/>
    <dgm:cxn modelId="{3D9F707C-E507-4253-9F69-8C9547B69C74}" srcId="{70CE4AF8-D893-4045-9C52-0CBD0B0C1CE4}" destId="{05EA5C27-A85D-4087-8756-26F8657163D7}" srcOrd="2" destOrd="0" parTransId="{9E350C8D-043D-4867-A170-EDCCF8BB8599}" sibTransId="{0DFC6651-16BD-497E-812B-48480A60BE7B}"/>
    <dgm:cxn modelId="{DD69A389-1499-478E-94A4-222F3BE618DE}" type="presOf" srcId="{70CE4AF8-D893-4045-9C52-0CBD0B0C1CE4}" destId="{56FD769A-22D6-40DB-B0A7-E5BE77523EC9}" srcOrd="0" destOrd="0" presId="urn:microsoft.com/office/officeart/2005/8/layout/hList6"/>
    <dgm:cxn modelId="{6B1F60C9-A9F6-49EB-B822-BFC4BB6DC0B6}" srcId="{70CE4AF8-D893-4045-9C52-0CBD0B0C1CE4}" destId="{4CD691EC-A8CD-4BEB-8E94-779C55C46EB1}" srcOrd="3" destOrd="0" parTransId="{0BCB50AA-3637-4B57-8972-2195B5BF2F22}" sibTransId="{49599CFB-E982-41C8-A3F9-57CC67549D34}"/>
    <dgm:cxn modelId="{C914D8C9-A8DC-4293-99B2-13220126EBD3}" srcId="{70CE4AF8-D893-4045-9C52-0CBD0B0C1CE4}" destId="{2D1BC5B2-1B31-42BD-8556-1265FB1CE105}" srcOrd="1" destOrd="0" parTransId="{53C8E7F6-9F1B-49C8-84F7-19B2A66B7AA8}" sibTransId="{4D8D8844-02CB-41C7-97A3-F667999573FB}"/>
    <dgm:cxn modelId="{F45C63CB-A49B-4310-9D77-AC505141E4D5}" srcId="{70CE4AF8-D893-4045-9C52-0CBD0B0C1CE4}" destId="{56D813A0-76B7-4623-B9A2-E58598377DA6}" srcOrd="4" destOrd="0" parTransId="{07D5D996-01AD-4222-A10E-36BA3075D354}" sibTransId="{8FC68D7F-C7C0-428E-9535-9500AF747694}"/>
    <dgm:cxn modelId="{1C3F68A6-C3E7-432F-AB33-90B462FB70EB}" type="presParOf" srcId="{56FD769A-22D6-40DB-B0A7-E5BE77523EC9}" destId="{E3909BBE-5F54-4C59-B5D9-B5126037CAC6}" srcOrd="0" destOrd="0" presId="urn:microsoft.com/office/officeart/2005/8/layout/hList6"/>
    <dgm:cxn modelId="{605D668F-090F-4F96-A711-135838BD1438}" type="presParOf" srcId="{56FD769A-22D6-40DB-B0A7-E5BE77523EC9}" destId="{82CB75F2-DDA9-406E-839F-4E1908BB094F}" srcOrd="1" destOrd="0" presId="urn:microsoft.com/office/officeart/2005/8/layout/hList6"/>
    <dgm:cxn modelId="{8A0D2E10-395F-4DCE-AF25-A93F4460FFDD}" type="presParOf" srcId="{56FD769A-22D6-40DB-B0A7-E5BE77523EC9}" destId="{04141D4E-F9E6-4242-8998-0E9425B5FBA8}" srcOrd="2" destOrd="0" presId="urn:microsoft.com/office/officeart/2005/8/layout/hList6"/>
    <dgm:cxn modelId="{AF963469-80C0-4704-B042-B7B83281B7A1}" type="presParOf" srcId="{56FD769A-22D6-40DB-B0A7-E5BE77523EC9}" destId="{991B8827-D64F-4257-8ECA-117B0FC4DDD8}" srcOrd="3" destOrd="0" presId="urn:microsoft.com/office/officeart/2005/8/layout/hList6"/>
    <dgm:cxn modelId="{B5095B8B-02E1-4C17-85DD-DC434D6FE170}" type="presParOf" srcId="{56FD769A-22D6-40DB-B0A7-E5BE77523EC9}" destId="{94D14446-D67D-481F-BBB8-D89D491F31FB}" srcOrd="4" destOrd="0" presId="urn:microsoft.com/office/officeart/2005/8/layout/hList6"/>
    <dgm:cxn modelId="{9B38EAC0-3779-4061-9EE7-5C92495BA1B6}" type="presParOf" srcId="{56FD769A-22D6-40DB-B0A7-E5BE77523EC9}" destId="{DBD42AB7-15A6-416A-8A10-EF5357DDAF33}" srcOrd="5" destOrd="0" presId="urn:microsoft.com/office/officeart/2005/8/layout/hList6"/>
    <dgm:cxn modelId="{0D63AB0C-2F74-4231-A03A-C666BB2A09E2}" type="presParOf" srcId="{56FD769A-22D6-40DB-B0A7-E5BE77523EC9}" destId="{0B4D32CC-FC9D-40F1-B9B3-14EEF7DB5353}" srcOrd="6" destOrd="0" presId="urn:microsoft.com/office/officeart/2005/8/layout/hList6"/>
    <dgm:cxn modelId="{C7F04CE1-86A9-4A4A-B94B-A1CFD790A75A}" type="presParOf" srcId="{56FD769A-22D6-40DB-B0A7-E5BE77523EC9}" destId="{651C71B6-F207-478F-A2B7-9DD9FAB3F0D7}" srcOrd="7" destOrd="0" presId="urn:microsoft.com/office/officeart/2005/8/layout/hList6"/>
    <dgm:cxn modelId="{2D07E54C-11B7-41DE-A4F1-B1CFD967B22B}" type="presParOf" srcId="{56FD769A-22D6-40DB-B0A7-E5BE77523EC9}" destId="{73B7C671-386C-49DE-849A-E69965C4C2C2}" srcOrd="8" destOrd="0" presId="urn:microsoft.com/office/officeart/2005/8/layout/hList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2A6A0ED3-D40D-4809-BAC0-6454EBE7B604}"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GB"/>
        </a:p>
      </dgm:t>
    </dgm:pt>
    <dgm:pt modelId="{3335A678-546A-4C8D-AEDF-3013681C1678}">
      <dgm:prSet/>
      <dgm:spPr/>
      <dgm:t>
        <a:bodyPr/>
        <a:lstStyle/>
        <a:p>
          <a:r>
            <a:rPr lang="en-GB"/>
            <a:t>Too descriptive — a sequence of summaries of individual papers.</a:t>
          </a:r>
        </a:p>
      </dgm:t>
    </dgm:pt>
    <dgm:pt modelId="{9283D8E6-3893-4CA8-9C98-5D500FBDBE08}" type="parTrans" cxnId="{A2454509-F67E-4AB4-8E6F-D396D751F0E5}">
      <dgm:prSet/>
      <dgm:spPr/>
      <dgm:t>
        <a:bodyPr/>
        <a:lstStyle/>
        <a:p>
          <a:endParaRPr lang="en-GB"/>
        </a:p>
      </dgm:t>
    </dgm:pt>
    <dgm:pt modelId="{6F978FA2-7163-4F6E-8FAB-A0E2C0041221}" type="sibTrans" cxnId="{A2454509-F67E-4AB4-8E6F-D396D751F0E5}">
      <dgm:prSet/>
      <dgm:spPr/>
      <dgm:t>
        <a:bodyPr/>
        <a:lstStyle/>
        <a:p>
          <a:endParaRPr lang="en-GB"/>
        </a:p>
      </dgm:t>
    </dgm:pt>
    <dgm:pt modelId="{0C7ADFFE-A63C-4A97-A7DB-F28A2DC590A7}">
      <dgm:prSet/>
      <dgm:spPr/>
      <dgm:t>
        <a:bodyPr/>
        <a:lstStyle/>
        <a:p>
          <a:r>
            <a:rPr lang="en-GB"/>
            <a:t>Too broad — trying to review everything about ADHD, ASD, mental health, ALN etc.</a:t>
          </a:r>
        </a:p>
      </dgm:t>
    </dgm:pt>
    <dgm:pt modelId="{81B472FE-0448-4A62-9928-532D5C701F61}" type="parTrans" cxnId="{AABDE7E9-E2FA-4650-8A1D-19CECB5ADF39}">
      <dgm:prSet/>
      <dgm:spPr/>
      <dgm:t>
        <a:bodyPr/>
        <a:lstStyle/>
        <a:p>
          <a:endParaRPr lang="en-GB"/>
        </a:p>
      </dgm:t>
    </dgm:pt>
    <dgm:pt modelId="{9FBF1452-A030-44F2-86CA-F69174E928D1}" type="sibTrans" cxnId="{AABDE7E9-E2FA-4650-8A1D-19CECB5ADF39}">
      <dgm:prSet/>
      <dgm:spPr/>
      <dgm:t>
        <a:bodyPr/>
        <a:lstStyle/>
        <a:p>
          <a:endParaRPr lang="en-GB"/>
        </a:p>
      </dgm:t>
    </dgm:pt>
    <dgm:pt modelId="{EE483236-AB18-4925-A616-E88FBD82FFDD}">
      <dgm:prSet/>
      <dgm:spPr/>
      <dgm:t>
        <a:bodyPr/>
        <a:lstStyle/>
        <a:p>
          <a:r>
            <a:rPr lang="en-GB"/>
            <a:t>No clear gap/need — the reader finishes thinking: “Interesting—but why are you doing this?”</a:t>
          </a:r>
        </a:p>
      </dgm:t>
    </dgm:pt>
    <dgm:pt modelId="{0BF41C8E-1D18-47F6-B34D-81E2F9A01CF8}" type="parTrans" cxnId="{8B84873C-9E91-4757-9355-D9E36473B297}">
      <dgm:prSet/>
      <dgm:spPr/>
      <dgm:t>
        <a:bodyPr/>
        <a:lstStyle/>
        <a:p>
          <a:endParaRPr lang="en-GB"/>
        </a:p>
      </dgm:t>
    </dgm:pt>
    <dgm:pt modelId="{4BCC03CA-5BA8-45C5-80B2-ECD93EEB1037}" type="sibTrans" cxnId="{8B84873C-9E91-4757-9355-D9E36473B297}">
      <dgm:prSet/>
      <dgm:spPr/>
      <dgm:t>
        <a:bodyPr/>
        <a:lstStyle/>
        <a:p>
          <a:endParaRPr lang="en-GB"/>
        </a:p>
      </dgm:t>
    </dgm:pt>
    <dgm:pt modelId="{03CE104C-F7F8-4057-BB1D-E300C82F68F1}">
      <dgm:prSet/>
      <dgm:spPr/>
      <dgm:t>
        <a:bodyPr/>
        <a:lstStyle/>
        <a:p>
          <a:r>
            <a:rPr lang="en-GB"/>
            <a:t>Literature disconnected from project.</a:t>
          </a:r>
        </a:p>
      </dgm:t>
    </dgm:pt>
    <dgm:pt modelId="{571A6AE1-A230-40B5-B85F-EA4267DB05E3}" type="parTrans" cxnId="{870694F5-DA7C-479D-8D32-4D4E080E16C7}">
      <dgm:prSet/>
      <dgm:spPr/>
      <dgm:t>
        <a:bodyPr/>
        <a:lstStyle/>
        <a:p>
          <a:endParaRPr lang="en-GB"/>
        </a:p>
      </dgm:t>
    </dgm:pt>
    <dgm:pt modelId="{369CAB28-4D6E-4255-9E3C-A72DB0D653A5}" type="sibTrans" cxnId="{870694F5-DA7C-479D-8D32-4D4E080E16C7}">
      <dgm:prSet/>
      <dgm:spPr/>
      <dgm:t>
        <a:bodyPr/>
        <a:lstStyle/>
        <a:p>
          <a:endParaRPr lang="en-GB"/>
        </a:p>
      </dgm:t>
    </dgm:pt>
    <dgm:pt modelId="{97FE70E0-48D7-4F5D-8A07-C81E6C7DD6D8}">
      <dgm:prSet/>
      <dgm:spPr/>
      <dgm:t>
        <a:bodyPr/>
        <a:lstStyle/>
        <a:p>
          <a:r>
            <a:rPr lang="en-GB"/>
            <a:t>Policy dumping — describing policy without connecting it to the project.</a:t>
          </a:r>
        </a:p>
      </dgm:t>
    </dgm:pt>
    <dgm:pt modelId="{DF3D1519-B5A5-40F9-9F8E-C28EF8DEAABB}" type="parTrans" cxnId="{E0527351-74D4-4937-AEFD-2EECCBD39B43}">
      <dgm:prSet/>
      <dgm:spPr/>
      <dgm:t>
        <a:bodyPr/>
        <a:lstStyle/>
        <a:p>
          <a:endParaRPr lang="en-GB"/>
        </a:p>
      </dgm:t>
    </dgm:pt>
    <dgm:pt modelId="{918829AE-1E65-4C5D-ABAF-75F09D3BADF5}" type="sibTrans" cxnId="{E0527351-74D4-4937-AEFD-2EECCBD39B43}">
      <dgm:prSet/>
      <dgm:spPr/>
      <dgm:t>
        <a:bodyPr/>
        <a:lstStyle/>
        <a:p>
          <a:endParaRPr lang="en-GB"/>
        </a:p>
      </dgm:t>
    </dgm:pt>
    <dgm:pt modelId="{74A1D2D0-9805-4E72-B5D3-5F7416C26976}">
      <dgm:prSet/>
      <dgm:spPr/>
      <dgm:t>
        <a:bodyPr/>
        <a:lstStyle/>
        <a:p>
          <a:r>
            <a:rPr lang="en-GB"/>
            <a:t>Unsupported claims — “research shows…” without evidence.</a:t>
          </a:r>
        </a:p>
      </dgm:t>
    </dgm:pt>
    <dgm:pt modelId="{760A7298-E4B3-49A1-A973-0AF2768C06F3}" type="parTrans" cxnId="{10921662-F241-4C4D-BC1A-C2DCE8E66907}">
      <dgm:prSet/>
      <dgm:spPr/>
      <dgm:t>
        <a:bodyPr/>
        <a:lstStyle/>
        <a:p>
          <a:endParaRPr lang="en-GB"/>
        </a:p>
      </dgm:t>
    </dgm:pt>
    <dgm:pt modelId="{CEEFA0B4-BB4D-4975-9102-AC1DCDAF37BE}" type="sibTrans" cxnId="{10921662-F241-4C4D-BC1A-C2DCE8E66907}">
      <dgm:prSet/>
      <dgm:spPr/>
      <dgm:t>
        <a:bodyPr/>
        <a:lstStyle/>
        <a:p>
          <a:endParaRPr lang="en-GB"/>
        </a:p>
      </dgm:t>
    </dgm:pt>
    <dgm:pt modelId="{F89D5B88-58D8-474B-B8A5-B1168273BB3C}">
      <dgm:prSet/>
      <dgm:spPr/>
      <dgm:t>
        <a:bodyPr/>
        <a:lstStyle/>
        <a:p>
          <a:r>
            <a:rPr lang="en-GB"/>
            <a:t>Weak synthesis — lots of studies, little comparison.</a:t>
          </a:r>
        </a:p>
      </dgm:t>
    </dgm:pt>
    <dgm:pt modelId="{F1A86454-69CE-4D4D-A8FE-0664182070B6}" type="parTrans" cxnId="{F4B6BC43-7DBC-4730-8C49-03354BAC78BF}">
      <dgm:prSet/>
      <dgm:spPr/>
      <dgm:t>
        <a:bodyPr/>
        <a:lstStyle/>
        <a:p>
          <a:endParaRPr lang="en-GB"/>
        </a:p>
      </dgm:t>
    </dgm:pt>
    <dgm:pt modelId="{AF2C9838-698D-4A41-B506-C628CBDF14F4}" type="sibTrans" cxnId="{F4B6BC43-7DBC-4730-8C49-03354BAC78BF}">
      <dgm:prSet/>
      <dgm:spPr/>
      <dgm:t>
        <a:bodyPr/>
        <a:lstStyle/>
        <a:p>
          <a:endParaRPr lang="en-GB"/>
        </a:p>
      </dgm:t>
    </dgm:pt>
    <dgm:pt modelId="{B052A70C-2A20-4BCB-B833-E51931D8E723}">
      <dgm:prSet/>
      <dgm:spPr/>
      <dgm:t>
        <a:bodyPr/>
        <a:lstStyle/>
        <a:p>
          <a:r>
            <a:rPr lang="en-GB"/>
            <a:t>Vague gap — “more research is needed” without specifying what is missing.</a:t>
          </a:r>
        </a:p>
      </dgm:t>
    </dgm:pt>
    <dgm:pt modelId="{DEF4DE2E-2A03-472C-B56A-B6DCB3CD1504}" type="parTrans" cxnId="{E79D1996-F7E0-4784-9EAA-95688B6AE54C}">
      <dgm:prSet/>
      <dgm:spPr/>
      <dgm:t>
        <a:bodyPr/>
        <a:lstStyle/>
        <a:p>
          <a:endParaRPr lang="en-GB"/>
        </a:p>
      </dgm:t>
    </dgm:pt>
    <dgm:pt modelId="{9E9D59E4-3485-4059-B5E6-C8891EC07D4F}" type="sibTrans" cxnId="{E79D1996-F7E0-4784-9EAA-95688B6AE54C}">
      <dgm:prSet/>
      <dgm:spPr/>
      <dgm:t>
        <a:bodyPr/>
        <a:lstStyle/>
        <a:p>
          <a:endParaRPr lang="en-GB"/>
        </a:p>
      </dgm:t>
    </dgm:pt>
    <dgm:pt modelId="{08FF6B34-CA51-4B24-BFE2-6347A61A80AB}" type="pres">
      <dgm:prSet presAssocID="{2A6A0ED3-D40D-4809-BAC0-6454EBE7B604}" presName="vert0" presStyleCnt="0">
        <dgm:presLayoutVars>
          <dgm:dir/>
          <dgm:animOne val="branch"/>
          <dgm:animLvl val="lvl"/>
        </dgm:presLayoutVars>
      </dgm:prSet>
      <dgm:spPr/>
    </dgm:pt>
    <dgm:pt modelId="{7A3D9A69-1853-4F87-8B3C-569CE7D4D9B8}" type="pres">
      <dgm:prSet presAssocID="{3335A678-546A-4C8D-AEDF-3013681C1678}" presName="thickLine" presStyleLbl="alignNode1" presStyleIdx="0" presStyleCnt="8"/>
      <dgm:spPr/>
    </dgm:pt>
    <dgm:pt modelId="{A21FA19C-800A-4C9A-83CD-48EE49DCF40C}" type="pres">
      <dgm:prSet presAssocID="{3335A678-546A-4C8D-AEDF-3013681C1678}" presName="horz1" presStyleCnt="0"/>
      <dgm:spPr/>
    </dgm:pt>
    <dgm:pt modelId="{9BAF685B-6AF0-4CDF-A70B-368626B22793}" type="pres">
      <dgm:prSet presAssocID="{3335A678-546A-4C8D-AEDF-3013681C1678}" presName="tx1" presStyleLbl="revTx" presStyleIdx="0" presStyleCnt="8"/>
      <dgm:spPr/>
    </dgm:pt>
    <dgm:pt modelId="{9103A27D-943B-42F3-8660-524EF822E608}" type="pres">
      <dgm:prSet presAssocID="{3335A678-546A-4C8D-AEDF-3013681C1678}" presName="vert1" presStyleCnt="0"/>
      <dgm:spPr/>
    </dgm:pt>
    <dgm:pt modelId="{15863195-C3E9-40E9-8B61-EFCFEEB7338B}" type="pres">
      <dgm:prSet presAssocID="{0C7ADFFE-A63C-4A97-A7DB-F28A2DC590A7}" presName="thickLine" presStyleLbl="alignNode1" presStyleIdx="1" presStyleCnt="8"/>
      <dgm:spPr/>
    </dgm:pt>
    <dgm:pt modelId="{CC62362D-B6ED-4F41-B465-F579C69C9BB1}" type="pres">
      <dgm:prSet presAssocID="{0C7ADFFE-A63C-4A97-A7DB-F28A2DC590A7}" presName="horz1" presStyleCnt="0"/>
      <dgm:spPr/>
    </dgm:pt>
    <dgm:pt modelId="{827B0ED2-22DF-4359-99B4-1C82ADE62DE1}" type="pres">
      <dgm:prSet presAssocID="{0C7ADFFE-A63C-4A97-A7DB-F28A2DC590A7}" presName="tx1" presStyleLbl="revTx" presStyleIdx="1" presStyleCnt="8"/>
      <dgm:spPr/>
    </dgm:pt>
    <dgm:pt modelId="{64A0ACCB-4F76-4859-B62F-CA5BB810CE4C}" type="pres">
      <dgm:prSet presAssocID="{0C7ADFFE-A63C-4A97-A7DB-F28A2DC590A7}" presName="vert1" presStyleCnt="0"/>
      <dgm:spPr/>
    </dgm:pt>
    <dgm:pt modelId="{2BDA6A2B-5A6E-45B4-919D-47C28FD269F6}" type="pres">
      <dgm:prSet presAssocID="{EE483236-AB18-4925-A616-E88FBD82FFDD}" presName="thickLine" presStyleLbl="alignNode1" presStyleIdx="2" presStyleCnt="8"/>
      <dgm:spPr/>
    </dgm:pt>
    <dgm:pt modelId="{386803DB-7B18-4D68-BE45-D381D1B4B932}" type="pres">
      <dgm:prSet presAssocID="{EE483236-AB18-4925-A616-E88FBD82FFDD}" presName="horz1" presStyleCnt="0"/>
      <dgm:spPr/>
    </dgm:pt>
    <dgm:pt modelId="{DBFFA18B-27B0-462A-93A4-A98E191EA36F}" type="pres">
      <dgm:prSet presAssocID="{EE483236-AB18-4925-A616-E88FBD82FFDD}" presName="tx1" presStyleLbl="revTx" presStyleIdx="2" presStyleCnt="8"/>
      <dgm:spPr/>
    </dgm:pt>
    <dgm:pt modelId="{2D35FCF9-871E-4A84-A828-1F561E06BDE7}" type="pres">
      <dgm:prSet presAssocID="{EE483236-AB18-4925-A616-E88FBD82FFDD}" presName="vert1" presStyleCnt="0"/>
      <dgm:spPr/>
    </dgm:pt>
    <dgm:pt modelId="{DB8EC93A-1750-4735-B034-1F165954389C}" type="pres">
      <dgm:prSet presAssocID="{03CE104C-F7F8-4057-BB1D-E300C82F68F1}" presName="thickLine" presStyleLbl="alignNode1" presStyleIdx="3" presStyleCnt="8"/>
      <dgm:spPr/>
    </dgm:pt>
    <dgm:pt modelId="{E52B13A8-4BEB-4F7C-B00D-83329681524A}" type="pres">
      <dgm:prSet presAssocID="{03CE104C-F7F8-4057-BB1D-E300C82F68F1}" presName="horz1" presStyleCnt="0"/>
      <dgm:spPr/>
    </dgm:pt>
    <dgm:pt modelId="{C534DD67-B20F-492A-B481-28DA3D17C3B9}" type="pres">
      <dgm:prSet presAssocID="{03CE104C-F7F8-4057-BB1D-E300C82F68F1}" presName="tx1" presStyleLbl="revTx" presStyleIdx="3" presStyleCnt="8"/>
      <dgm:spPr/>
    </dgm:pt>
    <dgm:pt modelId="{955EACA5-955C-45B3-9C9A-B8E49EE48DAD}" type="pres">
      <dgm:prSet presAssocID="{03CE104C-F7F8-4057-BB1D-E300C82F68F1}" presName="vert1" presStyleCnt="0"/>
      <dgm:spPr/>
    </dgm:pt>
    <dgm:pt modelId="{0C9C0302-31DE-4F55-ADD5-2082E0F84975}" type="pres">
      <dgm:prSet presAssocID="{97FE70E0-48D7-4F5D-8A07-C81E6C7DD6D8}" presName="thickLine" presStyleLbl="alignNode1" presStyleIdx="4" presStyleCnt="8"/>
      <dgm:spPr/>
    </dgm:pt>
    <dgm:pt modelId="{1E16ECA4-84EB-4707-943E-54B4A5C67F66}" type="pres">
      <dgm:prSet presAssocID="{97FE70E0-48D7-4F5D-8A07-C81E6C7DD6D8}" presName="horz1" presStyleCnt="0"/>
      <dgm:spPr/>
    </dgm:pt>
    <dgm:pt modelId="{8B393E93-3391-4B07-8CE7-0FDF848FA629}" type="pres">
      <dgm:prSet presAssocID="{97FE70E0-48D7-4F5D-8A07-C81E6C7DD6D8}" presName="tx1" presStyleLbl="revTx" presStyleIdx="4" presStyleCnt="8"/>
      <dgm:spPr/>
    </dgm:pt>
    <dgm:pt modelId="{DD0AC35A-C0A2-4AA4-9CEE-AC1F56CFE9BB}" type="pres">
      <dgm:prSet presAssocID="{97FE70E0-48D7-4F5D-8A07-C81E6C7DD6D8}" presName="vert1" presStyleCnt="0"/>
      <dgm:spPr/>
    </dgm:pt>
    <dgm:pt modelId="{8D3C8F4D-5276-48CC-A046-EBFF02748BAE}" type="pres">
      <dgm:prSet presAssocID="{74A1D2D0-9805-4E72-B5D3-5F7416C26976}" presName="thickLine" presStyleLbl="alignNode1" presStyleIdx="5" presStyleCnt="8"/>
      <dgm:spPr/>
    </dgm:pt>
    <dgm:pt modelId="{221FFC61-204C-4895-9709-779DA99384A3}" type="pres">
      <dgm:prSet presAssocID="{74A1D2D0-9805-4E72-B5D3-5F7416C26976}" presName="horz1" presStyleCnt="0"/>
      <dgm:spPr/>
    </dgm:pt>
    <dgm:pt modelId="{DDA4D093-8388-46D6-82E4-190ECCF2FA7C}" type="pres">
      <dgm:prSet presAssocID="{74A1D2D0-9805-4E72-B5D3-5F7416C26976}" presName="tx1" presStyleLbl="revTx" presStyleIdx="5" presStyleCnt="8"/>
      <dgm:spPr/>
    </dgm:pt>
    <dgm:pt modelId="{A004EAB7-A274-489D-B3C2-38146B112FFD}" type="pres">
      <dgm:prSet presAssocID="{74A1D2D0-9805-4E72-B5D3-5F7416C26976}" presName="vert1" presStyleCnt="0"/>
      <dgm:spPr/>
    </dgm:pt>
    <dgm:pt modelId="{D8AFA07D-F3A6-47EE-A9E2-6D360DF5E5CE}" type="pres">
      <dgm:prSet presAssocID="{F89D5B88-58D8-474B-B8A5-B1168273BB3C}" presName="thickLine" presStyleLbl="alignNode1" presStyleIdx="6" presStyleCnt="8"/>
      <dgm:spPr/>
    </dgm:pt>
    <dgm:pt modelId="{7B3C11EF-3492-40C5-97BF-34A79313D2D0}" type="pres">
      <dgm:prSet presAssocID="{F89D5B88-58D8-474B-B8A5-B1168273BB3C}" presName="horz1" presStyleCnt="0"/>
      <dgm:spPr/>
    </dgm:pt>
    <dgm:pt modelId="{D063A7FC-B1C5-4891-BBD9-20914BFFCD71}" type="pres">
      <dgm:prSet presAssocID="{F89D5B88-58D8-474B-B8A5-B1168273BB3C}" presName="tx1" presStyleLbl="revTx" presStyleIdx="6" presStyleCnt="8"/>
      <dgm:spPr/>
    </dgm:pt>
    <dgm:pt modelId="{8A792FE7-067F-4488-BA18-32067CF9CAF3}" type="pres">
      <dgm:prSet presAssocID="{F89D5B88-58D8-474B-B8A5-B1168273BB3C}" presName="vert1" presStyleCnt="0"/>
      <dgm:spPr/>
    </dgm:pt>
    <dgm:pt modelId="{53338C9C-F32D-4839-B024-F9A883CDD68E}" type="pres">
      <dgm:prSet presAssocID="{B052A70C-2A20-4BCB-B833-E51931D8E723}" presName="thickLine" presStyleLbl="alignNode1" presStyleIdx="7" presStyleCnt="8"/>
      <dgm:spPr/>
    </dgm:pt>
    <dgm:pt modelId="{A78A037E-4732-4CEB-8651-E2D511AADFDD}" type="pres">
      <dgm:prSet presAssocID="{B052A70C-2A20-4BCB-B833-E51931D8E723}" presName="horz1" presStyleCnt="0"/>
      <dgm:spPr/>
    </dgm:pt>
    <dgm:pt modelId="{6B3DD656-02B0-46CB-9CEF-4A0D4A3394DA}" type="pres">
      <dgm:prSet presAssocID="{B052A70C-2A20-4BCB-B833-E51931D8E723}" presName="tx1" presStyleLbl="revTx" presStyleIdx="7" presStyleCnt="8"/>
      <dgm:spPr/>
    </dgm:pt>
    <dgm:pt modelId="{6A1CB9F6-4FE3-4FF0-B870-77E5C5D9FFBD}" type="pres">
      <dgm:prSet presAssocID="{B052A70C-2A20-4BCB-B833-E51931D8E723}" presName="vert1" presStyleCnt="0"/>
      <dgm:spPr/>
    </dgm:pt>
  </dgm:ptLst>
  <dgm:cxnLst>
    <dgm:cxn modelId="{A2454509-F67E-4AB4-8E6F-D396D751F0E5}" srcId="{2A6A0ED3-D40D-4809-BAC0-6454EBE7B604}" destId="{3335A678-546A-4C8D-AEDF-3013681C1678}" srcOrd="0" destOrd="0" parTransId="{9283D8E6-3893-4CA8-9C98-5D500FBDBE08}" sibTransId="{6F978FA2-7163-4F6E-8FAB-A0E2C0041221}"/>
    <dgm:cxn modelId="{9C0C9122-A8AD-43A6-B2EB-FAB4D2EB88BE}" type="presOf" srcId="{3335A678-546A-4C8D-AEDF-3013681C1678}" destId="{9BAF685B-6AF0-4CDF-A70B-368626B22793}" srcOrd="0" destOrd="0" presId="urn:microsoft.com/office/officeart/2008/layout/LinedList"/>
    <dgm:cxn modelId="{5EC67A32-893F-4840-8213-9EDBE194A545}" type="presOf" srcId="{B052A70C-2A20-4BCB-B833-E51931D8E723}" destId="{6B3DD656-02B0-46CB-9CEF-4A0D4A3394DA}" srcOrd="0" destOrd="0" presId="urn:microsoft.com/office/officeart/2008/layout/LinedList"/>
    <dgm:cxn modelId="{8B84873C-9E91-4757-9355-D9E36473B297}" srcId="{2A6A0ED3-D40D-4809-BAC0-6454EBE7B604}" destId="{EE483236-AB18-4925-A616-E88FBD82FFDD}" srcOrd="2" destOrd="0" parTransId="{0BF41C8E-1D18-47F6-B34D-81E2F9A01CF8}" sibTransId="{4BCC03CA-5BA8-45C5-80B2-ECD93EEB1037}"/>
    <dgm:cxn modelId="{F1377E5E-134F-4542-9A4F-891D4F8E262C}" type="presOf" srcId="{0C7ADFFE-A63C-4A97-A7DB-F28A2DC590A7}" destId="{827B0ED2-22DF-4359-99B4-1C82ADE62DE1}" srcOrd="0" destOrd="0" presId="urn:microsoft.com/office/officeart/2008/layout/LinedList"/>
    <dgm:cxn modelId="{98A03C41-6A74-48D4-A103-6C6F5A654D40}" type="presOf" srcId="{03CE104C-F7F8-4057-BB1D-E300C82F68F1}" destId="{C534DD67-B20F-492A-B481-28DA3D17C3B9}" srcOrd="0" destOrd="0" presId="urn:microsoft.com/office/officeart/2008/layout/LinedList"/>
    <dgm:cxn modelId="{10921662-F241-4C4D-BC1A-C2DCE8E66907}" srcId="{2A6A0ED3-D40D-4809-BAC0-6454EBE7B604}" destId="{74A1D2D0-9805-4E72-B5D3-5F7416C26976}" srcOrd="5" destOrd="0" parTransId="{760A7298-E4B3-49A1-A973-0AF2768C06F3}" sibTransId="{CEEFA0B4-BB4D-4975-9102-AC1DCDAF37BE}"/>
    <dgm:cxn modelId="{F4B6BC43-7DBC-4730-8C49-03354BAC78BF}" srcId="{2A6A0ED3-D40D-4809-BAC0-6454EBE7B604}" destId="{F89D5B88-58D8-474B-B8A5-B1168273BB3C}" srcOrd="6" destOrd="0" parTransId="{F1A86454-69CE-4D4D-A8FE-0664182070B6}" sibTransId="{AF2C9838-698D-4A41-B506-C628CBDF14F4}"/>
    <dgm:cxn modelId="{9031336C-9D7E-4BE9-A4E9-610D43C7B074}" type="presOf" srcId="{F89D5B88-58D8-474B-B8A5-B1168273BB3C}" destId="{D063A7FC-B1C5-4891-BBD9-20914BFFCD71}" srcOrd="0" destOrd="0" presId="urn:microsoft.com/office/officeart/2008/layout/LinedList"/>
    <dgm:cxn modelId="{E0527351-74D4-4937-AEFD-2EECCBD39B43}" srcId="{2A6A0ED3-D40D-4809-BAC0-6454EBE7B604}" destId="{97FE70E0-48D7-4F5D-8A07-C81E6C7DD6D8}" srcOrd="4" destOrd="0" parTransId="{DF3D1519-B5A5-40F9-9F8E-C28EF8DEAABB}" sibTransId="{918829AE-1E65-4C5D-ABAF-75F09D3BADF5}"/>
    <dgm:cxn modelId="{E79D1996-F7E0-4784-9EAA-95688B6AE54C}" srcId="{2A6A0ED3-D40D-4809-BAC0-6454EBE7B604}" destId="{B052A70C-2A20-4BCB-B833-E51931D8E723}" srcOrd="7" destOrd="0" parTransId="{DEF4DE2E-2A03-472C-B56A-B6DCB3CD1504}" sibTransId="{9E9D59E4-3485-4059-B5E6-C8891EC07D4F}"/>
    <dgm:cxn modelId="{E046AAC0-FBAA-40AE-B0D6-C11E7F028132}" type="presOf" srcId="{74A1D2D0-9805-4E72-B5D3-5F7416C26976}" destId="{DDA4D093-8388-46D6-82E4-190ECCF2FA7C}" srcOrd="0" destOrd="0" presId="urn:microsoft.com/office/officeart/2008/layout/LinedList"/>
    <dgm:cxn modelId="{23AAFBC0-1E38-4BCB-AA2B-60ECBDD69D56}" type="presOf" srcId="{2A6A0ED3-D40D-4809-BAC0-6454EBE7B604}" destId="{08FF6B34-CA51-4B24-BFE2-6347A61A80AB}" srcOrd="0" destOrd="0" presId="urn:microsoft.com/office/officeart/2008/layout/LinedList"/>
    <dgm:cxn modelId="{97DDBCC4-48E8-4A90-8DEC-3AA7AE33A154}" type="presOf" srcId="{97FE70E0-48D7-4F5D-8A07-C81E6C7DD6D8}" destId="{8B393E93-3391-4B07-8CE7-0FDF848FA629}" srcOrd="0" destOrd="0" presId="urn:microsoft.com/office/officeart/2008/layout/LinedList"/>
    <dgm:cxn modelId="{AABDE7E9-E2FA-4650-8A1D-19CECB5ADF39}" srcId="{2A6A0ED3-D40D-4809-BAC0-6454EBE7B604}" destId="{0C7ADFFE-A63C-4A97-A7DB-F28A2DC590A7}" srcOrd="1" destOrd="0" parTransId="{81B472FE-0448-4A62-9928-532D5C701F61}" sibTransId="{9FBF1452-A030-44F2-86CA-F69174E928D1}"/>
    <dgm:cxn modelId="{9E9EF5F1-6BA7-496F-BE79-6F598B540BC7}" type="presOf" srcId="{EE483236-AB18-4925-A616-E88FBD82FFDD}" destId="{DBFFA18B-27B0-462A-93A4-A98E191EA36F}" srcOrd="0" destOrd="0" presId="urn:microsoft.com/office/officeart/2008/layout/LinedList"/>
    <dgm:cxn modelId="{870694F5-DA7C-479D-8D32-4D4E080E16C7}" srcId="{2A6A0ED3-D40D-4809-BAC0-6454EBE7B604}" destId="{03CE104C-F7F8-4057-BB1D-E300C82F68F1}" srcOrd="3" destOrd="0" parTransId="{571A6AE1-A230-40B5-B85F-EA4267DB05E3}" sibTransId="{369CAB28-4D6E-4255-9E3C-A72DB0D653A5}"/>
    <dgm:cxn modelId="{AE5EB8FD-DE5E-48B2-9A4F-10CE73036795}" type="presParOf" srcId="{08FF6B34-CA51-4B24-BFE2-6347A61A80AB}" destId="{7A3D9A69-1853-4F87-8B3C-569CE7D4D9B8}" srcOrd="0" destOrd="0" presId="urn:microsoft.com/office/officeart/2008/layout/LinedList"/>
    <dgm:cxn modelId="{4FAFC73F-A817-4368-BFF0-CAB015E8095D}" type="presParOf" srcId="{08FF6B34-CA51-4B24-BFE2-6347A61A80AB}" destId="{A21FA19C-800A-4C9A-83CD-48EE49DCF40C}" srcOrd="1" destOrd="0" presId="urn:microsoft.com/office/officeart/2008/layout/LinedList"/>
    <dgm:cxn modelId="{EF98623E-C52C-4D53-BE5C-14C7F519FC0F}" type="presParOf" srcId="{A21FA19C-800A-4C9A-83CD-48EE49DCF40C}" destId="{9BAF685B-6AF0-4CDF-A70B-368626B22793}" srcOrd="0" destOrd="0" presId="urn:microsoft.com/office/officeart/2008/layout/LinedList"/>
    <dgm:cxn modelId="{FEDB3724-225F-44A5-80B7-E23CB9A1E833}" type="presParOf" srcId="{A21FA19C-800A-4C9A-83CD-48EE49DCF40C}" destId="{9103A27D-943B-42F3-8660-524EF822E608}" srcOrd="1" destOrd="0" presId="urn:microsoft.com/office/officeart/2008/layout/LinedList"/>
    <dgm:cxn modelId="{4E3E44B8-5036-4C72-93D2-6558C52F6C72}" type="presParOf" srcId="{08FF6B34-CA51-4B24-BFE2-6347A61A80AB}" destId="{15863195-C3E9-40E9-8B61-EFCFEEB7338B}" srcOrd="2" destOrd="0" presId="urn:microsoft.com/office/officeart/2008/layout/LinedList"/>
    <dgm:cxn modelId="{D8D442D1-9E86-46A4-AA06-7358415C596D}" type="presParOf" srcId="{08FF6B34-CA51-4B24-BFE2-6347A61A80AB}" destId="{CC62362D-B6ED-4F41-B465-F579C69C9BB1}" srcOrd="3" destOrd="0" presId="urn:microsoft.com/office/officeart/2008/layout/LinedList"/>
    <dgm:cxn modelId="{BD337826-8DE2-46F7-BECD-DFDC607048AA}" type="presParOf" srcId="{CC62362D-B6ED-4F41-B465-F579C69C9BB1}" destId="{827B0ED2-22DF-4359-99B4-1C82ADE62DE1}" srcOrd="0" destOrd="0" presId="urn:microsoft.com/office/officeart/2008/layout/LinedList"/>
    <dgm:cxn modelId="{0635A930-9E15-4C2D-BED4-78A639BAF36F}" type="presParOf" srcId="{CC62362D-B6ED-4F41-B465-F579C69C9BB1}" destId="{64A0ACCB-4F76-4859-B62F-CA5BB810CE4C}" srcOrd="1" destOrd="0" presId="urn:microsoft.com/office/officeart/2008/layout/LinedList"/>
    <dgm:cxn modelId="{E0EA82BC-9D15-4F40-A026-5DF71F6C409A}" type="presParOf" srcId="{08FF6B34-CA51-4B24-BFE2-6347A61A80AB}" destId="{2BDA6A2B-5A6E-45B4-919D-47C28FD269F6}" srcOrd="4" destOrd="0" presId="urn:microsoft.com/office/officeart/2008/layout/LinedList"/>
    <dgm:cxn modelId="{9F4D6ED7-59B7-4C9D-9EE5-C27981A71D2F}" type="presParOf" srcId="{08FF6B34-CA51-4B24-BFE2-6347A61A80AB}" destId="{386803DB-7B18-4D68-BE45-D381D1B4B932}" srcOrd="5" destOrd="0" presId="urn:microsoft.com/office/officeart/2008/layout/LinedList"/>
    <dgm:cxn modelId="{7D4ABB80-2CB6-47A3-B1EC-C2E7BE8B3323}" type="presParOf" srcId="{386803DB-7B18-4D68-BE45-D381D1B4B932}" destId="{DBFFA18B-27B0-462A-93A4-A98E191EA36F}" srcOrd="0" destOrd="0" presId="urn:microsoft.com/office/officeart/2008/layout/LinedList"/>
    <dgm:cxn modelId="{9055E1FE-C649-4A48-83B4-37C18FA60261}" type="presParOf" srcId="{386803DB-7B18-4D68-BE45-D381D1B4B932}" destId="{2D35FCF9-871E-4A84-A828-1F561E06BDE7}" srcOrd="1" destOrd="0" presId="urn:microsoft.com/office/officeart/2008/layout/LinedList"/>
    <dgm:cxn modelId="{B239B3E8-4A1F-4B8B-9147-4521754F5A66}" type="presParOf" srcId="{08FF6B34-CA51-4B24-BFE2-6347A61A80AB}" destId="{DB8EC93A-1750-4735-B034-1F165954389C}" srcOrd="6" destOrd="0" presId="urn:microsoft.com/office/officeart/2008/layout/LinedList"/>
    <dgm:cxn modelId="{FBCAB5A2-50FD-4C82-9D48-6E3A7B92715E}" type="presParOf" srcId="{08FF6B34-CA51-4B24-BFE2-6347A61A80AB}" destId="{E52B13A8-4BEB-4F7C-B00D-83329681524A}" srcOrd="7" destOrd="0" presId="urn:microsoft.com/office/officeart/2008/layout/LinedList"/>
    <dgm:cxn modelId="{A9D06E9F-93C4-46FB-B6DA-436174540E76}" type="presParOf" srcId="{E52B13A8-4BEB-4F7C-B00D-83329681524A}" destId="{C534DD67-B20F-492A-B481-28DA3D17C3B9}" srcOrd="0" destOrd="0" presId="urn:microsoft.com/office/officeart/2008/layout/LinedList"/>
    <dgm:cxn modelId="{706BC5B1-4574-442A-9E36-DB677F7E1389}" type="presParOf" srcId="{E52B13A8-4BEB-4F7C-B00D-83329681524A}" destId="{955EACA5-955C-45B3-9C9A-B8E49EE48DAD}" srcOrd="1" destOrd="0" presId="urn:microsoft.com/office/officeart/2008/layout/LinedList"/>
    <dgm:cxn modelId="{C3771F9C-30AB-4138-8155-8A29097A5000}" type="presParOf" srcId="{08FF6B34-CA51-4B24-BFE2-6347A61A80AB}" destId="{0C9C0302-31DE-4F55-ADD5-2082E0F84975}" srcOrd="8" destOrd="0" presId="urn:microsoft.com/office/officeart/2008/layout/LinedList"/>
    <dgm:cxn modelId="{A7BDA005-58EE-4FA2-A8B3-28F2E12BB7F0}" type="presParOf" srcId="{08FF6B34-CA51-4B24-BFE2-6347A61A80AB}" destId="{1E16ECA4-84EB-4707-943E-54B4A5C67F66}" srcOrd="9" destOrd="0" presId="urn:microsoft.com/office/officeart/2008/layout/LinedList"/>
    <dgm:cxn modelId="{FD641849-1563-432F-A0BA-E8394E1BE82B}" type="presParOf" srcId="{1E16ECA4-84EB-4707-943E-54B4A5C67F66}" destId="{8B393E93-3391-4B07-8CE7-0FDF848FA629}" srcOrd="0" destOrd="0" presId="urn:microsoft.com/office/officeart/2008/layout/LinedList"/>
    <dgm:cxn modelId="{D5791E77-154D-4DFE-B2CB-858DA3E8B2C1}" type="presParOf" srcId="{1E16ECA4-84EB-4707-943E-54B4A5C67F66}" destId="{DD0AC35A-C0A2-4AA4-9CEE-AC1F56CFE9BB}" srcOrd="1" destOrd="0" presId="urn:microsoft.com/office/officeart/2008/layout/LinedList"/>
    <dgm:cxn modelId="{2969A73A-E8C0-4494-868A-D74BB7373852}" type="presParOf" srcId="{08FF6B34-CA51-4B24-BFE2-6347A61A80AB}" destId="{8D3C8F4D-5276-48CC-A046-EBFF02748BAE}" srcOrd="10" destOrd="0" presId="urn:microsoft.com/office/officeart/2008/layout/LinedList"/>
    <dgm:cxn modelId="{D9E5D4E1-9EFB-4AF7-AC19-6232F2D3FCBF}" type="presParOf" srcId="{08FF6B34-CA51-4B24-BFE2-6347A61A80AB}" destId="{221FFC61-204C-4895-9709-779DA99384A3}" srcOrd="11" destOrd="0" presId="urn:microsoft.com/office/officeart/2008/layout/LinedList"/>
    <dgm:cxn modelId="{E06D3B9B-1820-42D1-817D-63CEF1567B6F}" type="presParOf" srcId="{221FFC61-204C-4895-9709-779DA99384A3}" destId="{DDA4D093-8388-46D6-82E4-190ECCF2FA7C}" srcOrd="0" destOrd="0" presId="urn:microsoft.com/office/officeart/2008/layout/LinedList"/>
    <dgm:cxn modelId="{AC00899E-2170-4F48-9142-004F98269CD8}" type="presParOf" srcId="{221FFC61-204C-4895-9709-779DA99384A3}" destId="{A004EAB7-A274-489D-B3C2-38146B112FFD}" srcOrd="1" destOrd="0" presId="urn:microsoft.com/office/officeart/2008/layout/LinedList"/>
    <dgm:cxn modelId="{0487E6D8-BF05-4C44-BFA3-B794E919A471}" type="presParOf" srcId="{08FF6B34-CA51-4B24-BFE2-6347A61A80AB}" destId="{D8AFA07D-F3A6-47EE-A9E2-6D360DF5E5CE}" srcOrd="12" destOrd="0" presId="urn:microsoft.com/office/officeart/2008/layout/LinedList"/>
    <dgm:cxn modelId="{0EAF9300-519D-44BD-A57D-DFD21DFC2064}" type="presParOf" srcId="{08FF6B34-CA51-4B24-BFE2-6347A61A80AB}" destId="{7B3C11EF-3492-40C5-97BF-34A79313D2D0}" srcOrd="13" destOrd="0" presId="urn:microsoft.com/office/officeart/2008/layout/LinedList"/>
    <dgm:cxn modelId="{EF183196-4B48-43C0-A30A-F12759E85E3C}" type="presParOf" srcId="{7B3C11EF-3492-40C5-97BF-34A79313D2D0}" destId="{D063A7FC-B1C5-4891-BBD9-20914BFFCD71}" srcOrd="0" destOrd="0" presId="urn:microsoft.com/office/officeart/2008/layout/LinedList"/>
    <dgm:cxn modelId="{58707F57-8489-4097-81A7-53671A49E7FF}" type="presParOf" srcId="{7B3C11EF-3492-40C5-97BF-34A79313D2D0}" destId="{8A792FE7-067F-4488-BA18-32067CF9CAF3}" srcOrd="1" destOrd="0" presId="urn:microsoft.com/office/officeart/2008/layout/LinedList"/>
    <dgm:cxn modelId="{9112AD51-BF22-48D8-B1C2-D6ED3A9EFCDA}" type="presParOf" srcId="{08FF6B34-CA51-4B24-BFE2-6347A61A80AB}" destId="{53338C9C-F32D-4839-B024-F9A883CDD68E}" srcOrd="14" destOrd="0" presId="urn:microsoft.com/office/officeart/2008/layout/LinedList"/>
    <dgm:cxn modelId="{9FB2A653-64CB-4C7A-937E-57D5193598C3}" type="presParOf" srcId="{08FF6B34-CA51-4B24-BFE2-6347A61A80AB}" destId="{A78A037E-4732-4CEB-8651-E2D511AADFDD}" srcOrd="15" destOrd="0" presId="urn:microsoft.com/office/officeart/2008/layout/LinedList"/>
    <dgm:cxn modelId="{CE084649-C98E-4471-A5AA-1803C4C3609A}" type="presParOf" srcId="{A78A037E-4732-4CEB-8651-E2D511AADFDD}" destId="{6B3DD656-02B0-46CB-9CEF-4A0D4A3394DA}" srcOrd="0" destOrd="0" presId="urn:microsoft.com/office/officeart/2008/layout/LinedList"/>
    <dgm:cxn modelId="{A5027ED8-67EF-47EA-9094-0F1CA9F8FF80}" type="presParOf" srcId="{A78A037E-4732-4CEB-8651-E2D511AADFDD}" destId="{6A1CB9F6-4FE3-4FF0-B870-77E5C5D9FFB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BB70B601-5CCB-4EB2-B96D-8EE4437E03EF}" type="doc">
      <dgm:prSet loTypeId="urn:microsoft.com/office/officeart/2005/8/layout/cycle3" loCatId="cycle" qsTypeId="urn:microsoft.com/office/officeart/2005/8/quickstyle/simple1" qsCatId="simple" csTypeId="urn:microsoft.com/office/officeart/2005/8/colors/colorful5" csCatId="colorful"/>
      <dgm:spPr/>
      <dgm:t>
        <a:bodyPr/>
        <a:lstStyle/>
        <a:p>
          <a:endParaRPr lang="en-GB"/>
        </a:p>
      </dgm:t>
    </dgm:pt>
    <dgm:pt modelId="{003C0135-DD57-4136-B57B-3804612FFEC4}">
      <dgm:prSet custT="1"/>
      <dgm:spPr/>
      <dgm:t>
        <a:bodyPr/>
        <a:lstStyle/>
        <a:p>
          <a:r>
            <a:rPr lang="en-GB" sz="1050"/>
            <a:t>LITERATURE</a:t>
          </a:r>
        </a:p>
      </dgm:t>
    </dgm:pt>
    <dgm:pt modelId="{159B2371-6888-484D-8B45-A2F648FA8070}" type="parTrans" cxnId="{39C65DEC-B07C-4A1D-8169-812B2F33C5B1}">
      <dgm:prSet/>
      <dgm:spPr/>
      <dgm:t>
        <a:bodyPr/>
        <a:lstStyle/>
        <a:p>
          <a:endParaRPr lang="en-GB" sz="2000"/>
        </a:p>
      </dgm:t>
    </dgm:pt>
    <dgm:pt modelId="{652AB507-2288-4FAB-A57F-9B7D8ED3943F}" type="sibTrans" cxnId="{39C65DEC-B07C-4A1D-8169-812B2F33C5B1}">
      <dgm:prSet/>
      <dgm:spPr/>
      <dgm:t>
        <a:bodyPr/>
        <a:lstStyle/>
        <a:p>
          <a:endParaRPr lang="en-GB" sz="2000"/>
        </a:p>
      </dgm:t>
    </dgm:pt>
    <dgm:pt modelId="{69DA064B-080E-470F-BAA3-77D5677CFFF1}">
      <dgm:prSet custT="1"/>
      <dgm:spPr/>
      <dgm:t>
        <a:bodyPr/>
        <a:lstStyle/>
        <a:p>
          <a:r>
            <a:rPr lang="en-GB" sz="1050"/>
            <a:t>GAP / NEED</a:t>
          </a:r>
        </a:p>
      </dgm:t>
    </dgm:pt>
    <dgm:pt modelId="{FCE09538-8A16-457E-98B5-D29902ACA9B2}" type="parTrans" cxnId="{D849E545-A3CB-488E-855B-79D1B0AD02D8}">
      <dgm:prSet/>
      <dgm:spPr/>
      <dgm:t>
        <a:bodyPr/>
        <a:lstStyle/>
        <a:p>
          <a:endParaRPr lang="en-GB" sz="2000"/>
        </a:p>
      </dgm:t>
    </dgm:pt>
    <dgm:pt modelId="{23843A8D-C64B-49B9-8CCD-4E0916934AD6}" type="sibTrans" cxnId="{D849E545-A3CB-488E-855B-79D1B0AD02D8}">
      <dgm:prSet/>
      <dgm:spPr/>
      <dgm:t>
        <a:bodyPr/>
        <a:lstStyle/>
        <a:p>
          <a:endParaRPr lang="en-GB" sz="2000"/>
        </a:p>
      </dgm:t>
    </dgm:pt>
    <dgm:pt modelId="{348B4492-DBAA-4492-BF48-07AC83550352}">
      <dgm:prSet custT="1"/>
      <dgm:spPr/>
      <dgm:t>
        <a:bodyPr/>
        <a:lstStyle/>
        <a:p>
          <a:r>
            <a:rPr lang="en-GB" sz="1050"/>
            <a:t>AIM</a:t>
          </a:r>
        </a:p>
      </dgm:t>
    </dgm:pt>
    <dgm:pt modelId="{8485C63C-617C-4FFD-BE65-FFD861B62ADA}" type="parTrans" cxnId="{BEC50F20-227C-4F29-AB13-0978C1666323}">
      <dgm:prSet/>
      <dgm:spPr/>
      <dgm:t>
        <a:bodyPr/>
        <a:lstStyle/>
        <a:p>
          <a:endParaRPr lang="en-GB" sz="2000"/>
        </a:p>
      </dgm:t>
    </dgm:pt>
    <dgm:pt modelId="{054A7B71-56DE-4983-9612-8423495375A2}" type="sibTrans" cxnId="{BEC50F20-227C-4F29-AB13-0978C1666323}">
      <dgm:prSet/>
      <dgm:spPr/>
      <dgm:t>
        <a:bodyPr/>
        <a:lstStyle/>
        <a:p>
          <a:endParaRPr lang="en-GB" sz="2000"/>
        </a:p>
      </dgm:t>
    </dgm:pt>
    <dgm:pt modelId="{7AF9E474-2FAB-4B22-939F-C4C3A8230335}">
      <dgm:prSet custT="1"/>
      <dgm:spPr/>
      <dgm:t>
        <a:bodyPr/>
        <a:lstStyle/>
        <a:p>
          <a:r>
            <a:rPr lang="en-GB" sz="1050"/>
            <a:t>RESEARCH QUESTION / OBJECTIVES</a:t>
          </a:r>
        </a:p>
      </dgm:t>
    </dgm:pt>
    <dgm:pt modelId="{651DF61B-57FC-4F86-9740-929517E042A7}" type="parTrans" cxnId="{C7349E30-186E-431F-9F47-EE17E70CB306}">
      <dgm:prSet/>
      <dgm:spPr/>
      <dgm:t>
        <a:bodyPr/>
        <a:lstStyle/>
        <a:p>
          <a:endParaRPr lang="en-GB" sz="2000"/>
        </a:p>
      </dgm:t>
    </dgm:pt>
    <dgm:pt modelId="{58245AE5-CEF5-4EF3-8933-50B67A019377}" type="sibTrans" cxnId="{C7349E30-186E-431F-9F47-EE17E70CB306}">
      <dgm:prSet/>
      <dgm:spPr/>
      <dgm:t>
        <a:bodyPr/>
        <a:lstStyle/>
        <a:p>
          <a:endParaRPr lang="en-GB" sz="2000"/>
        </a:p>
      </dgm:t>
    </dgm:pt>
    <dgm:pt modelId="{1BF994B3-5AFC-416F-B8AD-8022080EFF83}">
      <dgm:prSet custT="1"/>
      <dgm:spPr/>
      <dgm:t>
        <a:bodyPr/>
        <a:lstStyle/>
        <a:p>
          <a:r>
            <a:rPr lang="en-GB" sz="1050"/>
            <a:t>METHOD / DEVELOPMENT PROCESS</a:t>
          </a:r>
        </a:p>
      </dgm:t>
    </dgm:pt>
    <dgm:pt modelId="{BF3E5FB6-474E-419F-825A-0664CBD700F8}" type="parTrans" cxnId="{B9021540-523D-43D4-AF3D-D12E7B94DAC4}">
      <dgm:prSet/>
      <dgm:spPr/>
      <dgm:t>
        <a:bodyPr/>
        <a:lstStyle/>
        <a:p>
          <a:endParaRPr lang="en-GB" sz="2000"/>
        </a:p>
      </dgm:t>
    </dgm:pt>
    <dgm:pt modelId="{5B5A91F5-42C2-46C5-B1B6-0DA17DD2805B}" type="sibTrans" cxnId="{B9021540-523D-43D4-AF3D-D12E7B94DAC4}">
      <dgm:prSet/>
      <dgm:spPr/>
      <dgm:t>
        <a:bodyPr/>
        <a:lstStyle/>
        <a:p>
          <a:endParaRPr lang="en-GB" sz="2000"/>
        </a:p>
      </dgm:t>
    </dgm:pt>
    <dgm:pt modelId="{DE537255-FA73-4AAB-A9BE-5636C352CC06}">
      <dgm:prSet custT="1"/>
      <dgm:spPr/>
      <dgm:t>
        <a:bodyPr/>
        <a:lstStyle/>
        <a:p>
          <a:r>
            <a:rPr lang="en-GB" sz="1050"/>
            <a:t>FINDINGS / OUTPUT</a:t>
          </a:r>
        </a:p>
      </dgm:t>
    </dgm:pt>
    <dgm:pt modelId="{F7C81FD8-5386-4982-A9F3-12BD19467D81}" type="parTrans" cxnId="{8CE55EE7-E49B-4606-8843-E4835A4C7002}">
      <dgm:prSet/>
      <dgm:spPr/>
      <dgm:t>
        <a:bodyPr/>
        <a:lstStyle/>
        <a:p>
          <a:endParaRPr lang="en-GB" sz="2000"/>
        </a:p>
      </dgm:t>
    </dgm:pt>
    <dgm:pt modelId="{322B36BB-B96C-4015-AED9-3B9613198B5A}" type="sibTrans" cxnId="{8CE55EE7-E49B-4606-8843-E4835A4C7002}">
      <dgm:prSet/>
      <dgm:spPr/>
      <dgm:t>
        <a:bodyPr/>
        <a:lstStyle/>
        <a:p>
          <a:endParaRPr lang="en-GB" sz="2000"/>
        </a:p>
      </dgm:t>
    </dgm:pt>
    <dgm:pt modelId="{C77CF67C-2C98-4763-96C5-06D9345A56BE}">
      <dgm:prSet custT="1"/>
      <dgm:spPr/>
      <dgm:t>
        <a:bodyPr/>
        <a:lstStyle/>
        <a:p>
          <a:r>
            <a:rPr lang="en-GB" sz="1050"/>
            <a:t>DISCUSSION / EVALUATION</a:t>
          </a:r>
        </a:p>
      </dgm:t>
    </dgm:pt>
    <dgm:pt modelId="{F3C903AC-A950-4250-9EBA-18A93CA04440}" type="parTrans" cxnId="{73E27D11-717E-41F9-8E2C-7AE0CC3C7DD8}">
      <dgm:prSet/>
      <dgm:spPr/>
      <dgm:t>
        <a:bodyPr/>
        <a:lstStyle/>
        <a:p>
          <a:endParaRPr lang="en-GB" sz="2000"/>
        </a:p>
      </dgm:t>
    </dgm:pt>
    <dgm:pt modelId="{329C3FDA-AC44-43D4-BDB1-DE790617CAE0}" type="sibTrans" cxnId="{73E27D11-717E-41F9-8E2C-7AE0CC3C7DD8}">
      <dgm:prSet/>
      <dgm:spPr/>
      <dgm:t>
        <a:bodyPr/>
        <a:lstStyle/>
        <a:p>
          <a:endParaRPr lang="en-GB" sz="2000"/>
        </a:p>
      </dgm:t>
    </dgm:pt>
    <dgm:pt modelId="{61D7F103-B492-4878-8A8D-E2EC86F58CC1}">
      <dgm:prSet custT="1"/>
      <dgm:spPr/>
      <dgm:t>
        <a:bodyPr/>
        <a:lstStyle/>
        <a:p>
          <a:r>
            <a:rPr lang="en-GB" sz="1050"/>
            <a:t>CONCLUSION</a:t>
          </a:r>
        </a:p>
      </dgm:t>
    </dgm:pt>
    <dgm:pt modelId="{145DEB12-5302-43EE-AC4D-CAEE96A04A4F}" type="parTrans" cxnId="{4CC04A66-55AF-432C-B5F0-DD37F9B97FDE}">
      <dgm:prSet/>
      <dgm:spPr/>
      <dgm:t>
        <a:bodyPr/>
        <a:lstStyle/>
        <a:p>
          <a:endParaRPr lang="en-GB" sz="2000"/>
        </a:p>
      </dgm:t>
    </dgm:pt>
    <dgm:pt modelId="{38BDCCE6-33E9-4714-9E7E-B05F311F6A5A}" type="sibTrans" cxnId="{4CC04A66-55AF-432C-B5F0-DD37F9B97FDE}">
      <dgm:prSet/>
      <dgm:spPr/>
      <dgm:t>
        <a:bodyPr/>
        <a:lstStyle/>
        <a:p>
          <a:endParaRPr lang="en-GB" sz="2000"/>
        </a:p>
      </dgm:t>
    </dgm:pt>
    <dgm:pt modelId="{0B1386AD-D850-452B-B2B7-92ABFB238C0B}" type="pres">
      <dgm:prSet presAssocID="{BB70B601-5CCB-4EB2-B96D-8EE4437E03EF}" presName="Name0" presStyleCnt="0">
        <dgm:presLayoutVars>
          <dgm:dir/>
          <dgm:resizeHandles val="exact"/>
        </dgm:presLayoutVars>
      </dgm:prSet>
      <dgm:spPr/>
    </dgm:pt>
    <dgm:pt modelId="{950E154D-ACC5-444A-9D3F-7C56F5636572}" type="pres">
      <dgm:prSet presAssocID="{BB70B601-5CCB-4EB2-B96D-8EE4437E03EF}" presName="cycle" presStyleCnt="0"/>
      <dgm:spPr/>
    </dgm:pt>
    <dgm:pt modelId="{B7B345CF-2C80-4F8F-BCC9-468212DEF0DD}" type="pres">
      <dgm:prSet presAssocID="{003C0135-DD57-4136-B57B-3804612FFEC4}" presName="nodeFirstNode" presStyleLbl="node1" presStyleIdx="0" presStyleCnt="8">
        <dgm:presLayoutVars>
          <dgm:bulletEnabled val="1"/>
        </dgm:presLayoutVars>
      </dgm:prSet>
      <dgm:spPr/>
    </dgm:pt>
    <dgm:pt modelId="{C95CE7EB-6185-42F0-A847-AB7FC5C725C0}" type="pres">
      <dgm:prSet presAssocID="{652AB507-2288-4FAB-A57F-9B7D8ED3943F}" presName="sibTransFirstNode" presStyleLbl="bgShp" presStyleIdx="0" presStyleCnt="1"/>
      <dgm:spPr/>
    </dgm:pt>
    <dgm:pt modelId="{0A730694-DE5B-4533-AFA6-12950EA8D8BE}" type="pres">
      <dgm:prSet presAssocID="{69DA064B-080E-470F-BAA3-77D5677CFFF1}" presName="nodeFollowingNodes" presStyleLbl="node1" presStyleIdx="1" presStyleCnt="8">
        <dgm:presLayoutVars>
          <dgm:bulletEnabled val="1"/>
        </dgm:presLayoutVars>
      </dgm:prSet>
      <dgm:spPr/>
    </dgm:pt>
    <dgm:pt modelId="{8DFD7A8B-54C4-4AFD-AD3B-0D72B3B99CDD}" type="pres">
      <dgm:prSet presAssocID="{348B4492-DBAA-4492-BF48-07AC83550352}" presName="nodeFollowingNodes" presStyleLbl="node1" presStyleIdx="2" presStyleCnt="8">
        <dgm:presLayoutVars>
          <dgm:bulletEnabled val="1"/>
        </dgm:presLayoutVars>
      </dgm:prSet>
      <dgm:spPr/>
    </dgm:pt>
    <dgm:pt modelId="{1039643B-85AD-49E1-A8F5-42037D77C8DB}" type="pres">
      <dgm:prSet presAssocID="{7AF9E474-2FAB-4B22-939F-C4C3A8230335}" presName="nodeFollowingNodes" presStyleLbl="node1" presStyleIdx="3" presStyleCnt="8">
        <dgm:presLayoutVars>
          <dgm:bulletEnabled val="1"/>
        </dgm:presLayoutVars>
      </dgm:prSet>
      <dgm:spPr/>
    </dgm:pt>
    <dgm:pt modelId="{6473B41D-8294-4F96-B8DC-7A868CEEE628}" type="pres">
      <dgm:prSet presAssocID="{1BF994B3-5AFC-416F-B8AD-8022080EFF83}" presName="nodeFollowingNodes" presStyleLbl="node1" presStyleIdx="4" presStyleCnt="8">
        <dgm:presLayoutVars>
          <dgm:bulletEnabled val="1"/>
        </dgm:presLayoutVars>
      </dgm:prSet>
      <dgm:spPr/>
    </dgm:pt>
    <dgm:pt modelId="{20ED6CB7-C034-4364-A263-BDBC37998A27}" type="pres">
      <dgm:prSet presAssocID="{DE537255-FA73-4AAB-A9BE-5636C352CC06}" presName="nodeFollowingNodes" presStyleLbl="node1" presStyleIdx="5" presStyleCnt="8">
        <dgm:presLayoutVars>
          <dgm:bulletEnabled val="1"/>
        </dgm:presLayoutVars>
      </dgm:prSet>
      <dgm:spPr/>
    </dgm:pt>
    <dgm:pt modelId="{C275DAEE-F170-43D5-B333-DEED880E6A95}" type="pres">
      <dgm:prSet presAssocID="{C77CF67C-2C98-4763-96C5-06D9345A56BE}" presName="nodeFollowingNodes" presStyleLbl="node1" presStyleIdx="6" presStyleCnt="8">
        <dgm:presLayoutVars>
          <dgm:bulletEnabled val="1"/>
        </dgm:presLayoutVars>
      </dgm:prSet>
      <dgm:spPr/>
    </dgm:pt>
    <dgm:pt modelId="{EF1D40F9-E2D2-4F26-8BDC-990677A37157}" type="pres">
      <dgm:prSet presAssocID="{61D7F103-B492-4878-8A8D-E2EC86F58CC1}" presName="nodeFollowingNodes" presStyleLbl="node1" presStyleIdx="7" presStyleCnt="8">
        <dgm:presLayoutVars>
          <dgm:bulletEnabled val="1"/>
        </dgm:presLayoutVars>
      </dgm:prSet>
      <dgm:spPr/>
    </dgm:pt>
  </dgm:ptLst>
  <dgm:cxnLst>
    <dgm:cxn modelId="{73E27D11-717E-41F9-8E2C-7AE0CC3C7DD8}" srcId="{BB70B601-5CCB-4EB2-B96D-8EE4437E03EF}" destId="{C77CF67C-2C98-4763-96C5-06D9345A56BE}" srcOrd="6" destOrd="0" parTransId="{F3C903AC-A950-4250-9EBA-18A93CA04440}" sibTransId="{329C3FDA-AC44-43D4-BDB1-DE790617CAE0}"/>
    <dgm:cxn modelId="{BEC50F20-227C-4F29-AB13-0978C1666323}" srcId="{BB70B601-5CCB-4EB2-B96D-8EE4437E03EF}" destId="{348B4492-DBAA-4492-BF48-07AC83550352}" srcOrd="2" destOrd="0" parTransId="{8485C63C-617C-4FFD-BE65-FFD861B62ADA}" sibTransId="{054A7B71-56DE-4983-9612-8423495375A2}"/>
    <dgm:cxn modelId="{C7349E30-186E-431F-9F47-EE17E70CB306}" srcId="{BB70B601-5CCB-4EB2-B96D-8EE4437E03EF}" destId="{7AF9E474-2FAB-4B22-939F-C4C3A8230335}" srcOrd="3" destOrd="0" parTransId="{651DF61B-57FC-4F86-9740-929517E042A7}" sibTransId="{58245AE5-CEF5-4EF3-8933-50B67A019377}"/>
    <dgm:cxn modelId="{B9021540-523D-43D4-AF3D-D12E7B94DAC4}" srcId="{BB70B601-5CCB-4EB2-B96D-8EE4437E03EF}" destId="{1BF994B3-5AFC-416F-B8AD-8022080EFF83}" srcOrd="4" destOrd="0" parTransId="{BF3E5FB6-474E-419F-825A-0664CBD700F8}" sibTransId="{5B5A91F5-42C2-46C5-B1B6-0DA17DD2805B}"/>
    <dgm:cxn modelId="{D849E545-A3CB-488E-855B-79D1B0AD02D8}" srcId="{BB70B601-5CCB-4EB2-B96D-8EE4437E03EF}" destId="{69DA064B-080E-470F-BAA3-77D5677CFFF1}" srcOrd="1" destOrd="0" parTransId="{FCE09538-8A16-457E-98B5-D29902ACA9B2}" sibTransId="{23843A8D-C64B-49B9-8CCD-4E0916934AD6}"/>
    <dgm:cxn modelId="{4CC04A66-55AF-432C-B5F0-DD37F9B97FDE}" srcId="{BB70B601-5CCB-4EB2-B96D-8EE4437E03EF}" destId="{61D7F103-B492-4878-8A8D-E2EC86F58CC1}" srcOrd="7" destOrd="0" parTransId="{145DEB12-5302-43EE-AC4D-CAEE96A04A4F}" sibTransId="{38BDCCE6-33E9-4714-9E7E-B05F311F6A5A}"/>
    <dgm:cxn modelId="{083E0168-A3D7-4A58-88E0-6368AC440B0B}" type="presOf" srcId="{DE537255-FA73-4AAB-A9BE-5636C352CC06}" destId="{20ED6CB7-C034-4364-A263-BDBC37998A27}" srcOrd="0" destOrd="0" presId="urn:microsoft.com/office/officeart/2005/8/layout/cycle3"/>
    <dgm:cxn modelId="{7BE09159-56E0-4A5B-B617-E45666CE1F6F}" type="presOf" srcId="{7AF9E474-2FAB-4B22-939F-C4C3A8230335}" destId="{1039643B-85AD-49E1-A8F5-42037D77C8DB}" srcOrd="0" destOrd="0" presId="urn:microsoft.com/office/officeart/2005/8/layout/cycle3"/>
    <dgm:cxn modelId="{A0825088-F266-466B-A645-13E391B21520}" type="presOf" srcId="{C77CF67C-2C98-4763-96C5-06D9345A56BE}" destId="{C275DAEE-F170-43D5-B333-DEED880E6A95}" srcOrd="0" destOrd="0" presId="urn:microsoft.com/office/officeart/2005/8/layout/cycle3"/>
    <dgm:cxn modelId="{FB0C888F-221D-408B-B1E3-7158CEF980AB}" type="presOf" srcId="{003C0135-DD57-4136-B57B-3804612FFEC4}" destId="{B7B345CF-2C80-4F8F-BCC9-468212DEF0DD}" srcOrd="0" destOrd="0" presId="urn:microsoft.com/office/officeart/2005/8/layout/cycle3"/>
    <dgm:cxn modelId="{84F60BB4-AE7F-4CF3-A975-94C47773665D}" type="presOf" srcId="{61D7F103-B492-4878-8A8D-E2EC86F58CC1}" destId="{EF1D40F9-E2D2-4F26-8BDC-990677A37157}" srcOrd="0" destOrd="0" presId="urn:microsoft.com/office/officeart/2005/8/layout/cycle3"/>
    <dgm:cxn modelId="{BA00CAC0-E3AA-4B9E-B2D9-29DCCD35FB9F}" type="presOf" srcId="{652AB507-2288-4FAB-A57F-9B7D8ED3943F}" destId="{C95CE7EB-6185-42F0-A847-AB7FC5C725C0}" srcOrd="0" destOrd="0" presId="urn:microsoft.com/office/officeart/2005/8/layout/cycle3"/>
    <dgm:cxn modelId="{034EB6DE-BD95-4B1E-872B-C6511F346899}" type="presOf" srcId="{1BF994B3-5AFC-416F-B8AD-8022080EFF83}" destId="{6473B41D-8294-4F96-B8DC-7A868CEEE628}" srcOrd="0" destOrd="0" presId="urn:microsoft.com/office/officeart/2005/8/layout/cycle3"/>
    <dgm:cxn modelId="{8CE55EE7-E49B-4606-8843-E4835A4C7002}" srcId="{BB70B601-5CCB-4EB2-B96D-8EE4437E03EF}" destId="{DE537255-FA73-4AAB-A9BE-5636C352CC06}" srcOrd="5" destOrd="0" parTransId="{F7C81FD8-5386-4982-A9F3-12BD19467D81}" sibTransId="{322B36BB-B96C-4015-AED9-3B9613198B5A}"/>
    <dgm:cxn modelId="{39C65DEC-B07C-4A1D-8169-812B2F33C5B1}" srcId="{BB70B601-5CCB-4EB2-B96D-8EE4437E03EF}" destId="{003C0135-DD57-4136-B57B-3804612FFEC4}" srcOrd="0" destOrd="0" parTransId="{159B2371-6888-484D-8B45-A2F648FA8070}" sibTransId="{652AB507-2288-4FAB-A57F-9B7D8ED3943F}"/>
    <dgm:cxn modelId="{C26B19EF-38B9-4F2F-B268-2ECFB254AAEE}" type="presOf" srcId="{69DA064B-080E-470F-BAA3-77D5677CFFF1}" destId="{0A730694-DE5B-4533-AFA6-12950EA8D8BE}" srcOrd="0" destOrd="0" presId="urn:microsoft.com/office/officeart/2005/8/layout/cycle3"/>
    <dgm:cxn modelId="{5BF34AF9-AD8D-4264-A335-6CE96E515D7C}" type="presOf" srcId="{BB70B601-5CCB-4EB2-B96D-8EE4437E03EF}" destId="{0B1386AD-D850-452B-B2B7-92ABFB238C0B}" srcOrd="0" destOrd="0" presId="urn:microsoft.com/office/officeart/2005/8/layout/cycle3"/>
    <dgm:cxn modelId="{2EAFB0FB-863C-4AB1-ADFC-E01A6D695BEE}" type="presOf" srcId="{348B4492-DBAA-4492-BF48-07AC83550352}" destId="{8DFD7A8B-54C4-4AFD-AD3B-0D72B3B99CDD}" srcOrd="0" destOrd="0" presId="urn:microsoft.com/office/officeart/2005/8/layout/cycle3"/>
    <dgm:cxn modelId="{268CB06A-8382-4AA3-A1A0-5151D0A412B6}" type="presParOf" srcId="{0B1386AD-D850-452B-B2B7-92ABFB238C0B}" destId="{950E154D-ACC5-444A-9D3F-7C56F5636572}" srcOrd="0" destOrd="0" presId="urn:microsoft.com/office/officeart/2005/8/layout/cycle3"/>
    <dgm:cxn modelId="{3247CCF2-525C-4CE2-A9AF-8C2AAE06F980}" type="presParOf" srcId="{950E154D-ACC5-444A-9D3F-7C56F5636572}" destId="{B7B345CF-2C80-4F8F-BCC9-468212DEF0DD}" srcOrd="0" destOrd="0" presId="urn:microsoft.com/office/officeart/2005/8/layout/cycle3"/>
    <dgm:cxn modelId="{C0799D70-CE56-4519-899A-BFE169D8BE6C}" type="presParOf" srcId="{950E154D-ACC5-444A-9D3F-7C56F5636572}" destId="{C95CE7EB-6185-42F0-A847-AB7FC5C725C0}" srcOrd="1" destOrd="0" presId="urn:microsoft.com/office/officeart/2005/8/layout/cycle3"/>
    <dgm:cxn modelId="{FC704E5B-3C5A-4D4D-9A04-A7862923A149}" type="presParOf" srcId="{950E154D-ACC5-444A-9D3F-7C56F5636572}" destId="{0A730694-DE5B-4533-AFA6-12950EA8D8BE}" srcOrd="2" destOrd="0" presId="urn:microsoft.com/office/officeart/2005/8/layout/cycle3"/>
    <dgm:cxn modelId="{1C6EF623-7292-43B2-A61B-EEBE3655035F}" type="presParOf" srcId="{950E154D-ACC5-444A-9D3F-7C56F5636572}" destId="{8DFD7A8B-54C4-4AFD-AD3B-0D72B3B99CDD}" srcOrd="3" destOrd="0" presId="urn:microsoft.com/office/officeart/2005/8/layout/cycle3"/>
    <dgm:cxn modelId="{264487BA-DD31-4761-91C0-2D0D8850E01A}" type="presParOf" srcId="{950E154D-ACC5-444A-9D3F-7C56F5636572}" destId="{1039643B-85AD-49E1-A8F5-42037D77C8DB}" srcOrd="4" destOrd="0" presId="urn:microsoft.com/office/officeart/2005/8/layout/cycle3"/>
    <dgm:cxn modelId="{52CDC775-E8B7-4C88-AE47-BFEAC6AEB3F7}" type="presParOf" srcId="{950E154D-ACC5-444A-9D3F-7C56F5636572}" destId="{6473B41D-8294-4F96-B8DC-7A868CEEE628}" srcOrd="5" destOrd="0" presId="urn:microsoft.com/office/officeart/2005/8/layout/cycle3"/>
    <dgm:cxn modelId="{FFE41A79-C4E0-4E9F-A8B3-6F5650696326}" type="presParOf" srcId="{950E154D-ACC5-444A-9D3F-7C56F5636572}" destId="{20ED6CB7-C034-4364-A263-BDBC37998A27}" srcOrd="6" destOrd="0" presId="urn:microsoft.com/office/officeart/2005/8/layout/cycle3"/>
    <dgm:cxn modelId="{09B2D33F-4E9F-423E-AD12-7FE87A5A4CAD}" type="presParOf" srcId="{950E154D-ACC5-444A-9D3F-7C56F5636572}" destId="{C275DAEE-F170-43D5-B333-DEED880E6A95}" srcOrd="7" destOrd="0" presId="urn:microsoft.com/office/officeart/2005/8/layout/cycle3"/>
    <dgm:cxn modelId="{FA07AA8F-BBA3-40EC-AD94-393AAA9EE127}" type="presParOf" srcId="{950E154D-ACC5-444A-9D3F-7C56F5636572}" destId="{EF1D40F9-E2D2-4F26-8BDC-990677A37157}" srcOrd="8" destOrd="0" presId="urn:microsoft.com/office/officeart/2005/8/layout/cycle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0673CA1B-FEEA-49CA-95E5-8B7917CCEAD9}" type="doc">
      <dgm:prSet loTypeId="urn:microsoft.com/office/officeart/2005/8/layout/process4" loCatId="list" qsTypeId="urn:microsoft.com/office/officeart/2005/8/quickstyle/simple1" qsCatId="simple" csTypeId="urn:microsoft.com/office/officeart/2005/8/colors/accent3_3" csCatId="accent3"/>
      <dgm:spPr/>
      <dgm:t>
        <a:bodyPr/>
        <a:lstStyle/>
        <a:p>
          <a:endParaRPr lang="en-GB"/>
        </a:p>
      </dgm:t>
    </dgm:pt>
    <dgm:pt modelId="{3D8D5476-7D95-45AD-A8B6-EFCD7F8B6438}">
      <dgm:prSet/>
      <dgm:spPr/>
      <dgm:t>
        <a:bodyPr/>
        <a:lstStyle/>
        <a:p>
          <a:r>
            <a:rPr lang="en-GB"/>
            <a:t>Choose your potential project.</a:t>
          </a:r>
        </a:p>
      </dgm:t>
    </dgm:pt>
    <dgm:pt modelId="{9F65EAA7-30AF-40FE-AF93-4B39368A341D}" type="parTrans" cxnId="{F36C1E7C-9D0E-412F-AE99-BF4A4646B6F0}">
      <dgm:prSet/>
      <dgm:spPr/>
      <dgm:t>
        <a:bodyPr/>
        <a:lstStyle/>
        <a:p>
          <a:endParaRPr lang="en-GB"/>
        </a:p>
      </dgm:t>
    </dgm:pt>
    <dgm:pt modelId="{FA534E7A-3E88-4659-BE5F-5074E9A34025}" type="sibTrans" cxnId="{F36C1E7C-9D0E-412F-AE99-BF4A4646B6F0}">
      <dgm:prSet/>
      <dgm:spPr/>
      <dgm:t>
        <a:bodyPr/>
        <a:lstStyle/>
        <a:p>
          <a:endParaRPr lang="en-GB"/>
        </a:p>
      </dgm:t>
    </dgm:pt>
    <dgm:pt modelId="{04789E36-073F-4E10-8BEA-DA9A32ED8761}">
      <dgm:prSet/>
      <dgm:spPr/>
      <dgm:t>
        <a:bodyPr/>
        <a:lstStyle/>
        <a:p>
          <a:r>
            <a:rPr lang="en-GB"/>
            <a:t>1. My topic is…</a:t>
          </a:r>
        </a:p>
      </dgm:t>
    </dgm:pt>
    <dgm:pt modelId="{9D5B1C86-FACF-404E-B8BD-48D8E9E7D77C}" type="parTrans" cxnId="{7ACAC05B-D30A-4572-9523-1B411DA7359E}">
      <dgm:prSet/>
      <dgm:spPr/>
      <dgm:t>
        <a:bodyPr/>
        <a:lstStyle/>
        <a:p>
          <a:endParaRPr lang="en-GB"/>
        </a:p>
      </dgm:t>
    </dgm:pt>
    <dgm:pt modelId="{5CF09EE1-7076-4F9B-B900-09FDED3DDDD6}" type="sibTrans" cxnId="{7ACAC05B-D30A-4572-9523-1B411DA7359E}">
      <dgm:prSet/>
      <dgm:spPr/>
      <dgm:t>
        <a:bodyPr/>
        <a:lstStyle/>
        <a:p>
          <a:endParaRPr lang="en-GB"/>
        </a:p>
      </dgm:t>
    </dgm:pt>
    <dgm:pt modelId="{133C9204-BFD3-4975-B0C6-0DE9DEAFD54B}">
      <dgm:prSet/>
      <dgm:spPr/>
      <dgm:t>
        <a:bodyPr/>
        <a:lstStyle/>
        <a:p>
          <a:r>
            <a:rPr lang="en-GB"/>
            <a:t>2. My population/audience is…</a:t>
          </a:r>
        </a:p>
      </dgm:t>
    </dgm:pt>
    <dgm:pt modelId="{1A2FEA67-C67B-403A-9BA3-02AE7859080A}" type="parTrans" cxnId="{C48E256B-241C-43E1-B055-D39E98C53E87}">
      <dgm:prSet/>
      <dgm:spPr/>
      <dgm:t>
        <a:bodyPr/>
        <a:lstStyle/>
        <a:p>
          <a:endParaRPr lang="en-GB"/>
        </a:p>
      </dgm:t>
    </dgm:pt>
    <dgm:pt modelId="{E5C5B7EF-4FC8-488E-9EEF-610C43B4CDFE}" type="sibTrans" cxnId="{C48E256B-241C-43E1-B055-D39E98C53E87}">
      <dgm:prSet/>
      <dgm:spPr/>
      <dgm:t>
        <a:bodyPr/>
        <a:lstStyle/>
        <a:p>
          <a:endParaRPr lang="en-GB"/>
        </a:p>
      </dgm:t>
    </dgm:pt>
    <dgm:pt modelId="{3C048F2A-FF81-442C-9CDE-B580D9785E3E}">
      <dgm:prSet/>
      <dgm:spPr/>
      <dgm:t>
        <a:bodyPr/>
        <a:lstStyle/>
        <a:p>
          <a:r>
            <a:rPr lang="en-GB"/>
            <a:t>3. What I already know is…</a:t>
          </a:r>
        </a:p>
      </dgm:t>
    </dgm:pt>
    <dgm:pt modelId="{A94F35D3-E9FF-4B5B-9C38-600DF9242BD4}" type="parTrans" cxnId="{2AF4EE62-4FDC-4342-80F6-0C36F8922A6B}">
      <dgm:prSet/>
      <dgm:spPr/>
      <dgm:t>
        <a:bodyPr/>
        <a:lstStyle/>
        <a:p>
          <a:endParaRPr lang="en-GB"/>
        </a:p>
      </dgm:t>
    </dgm:pt>
    <dgm:pt modelId="{43A9F3CA-D1E4-44A3-AD3E-2E3BEE6114ED}" type="sibTrans" cxnId="{2AF4EE62-4FDC-4342-80F6-0C36F8922A6B}">
      <dgm:prSet/>
      <dgm:spPr/>
      <dgm:t>
        <a:bodyPr/>
        <a:lstStyle/>
        <a:p>
          <a:endParaRPr lang="en-GB"/>
        </a:p>
      </dgm:t>
    </dgm:pt>
    <dgm:pt modelId="{A247626C-E1BA-49FD-BA25-A17E060BAB49}">
      <dgm:prSet/>
      <dgm:spPr/>
      <dgm:t>
        <a:bodyPr/>
        <a:lstStyle/>
        <a:p>
          <a:r>
            <a:rPr lang="en-GB"/>
            <a:t>4. Three key themes in the literature are…</a:t>
          </a:r>
        </a:p>
      </dgm:t>
    </dgm:pt>
    <dgm:pt modelId="{4E774636-26A3-455C-BDCA-410AC42057EB}" type="parTrans" cxnId="{2F69FEA4-7116-4499-9D1C-16F19BA55524}">
      <dgm:prSet/>
      <dgm:spPr/>
      <dgm:t>
        <a:bodyPr/>
        <a:lstStyle/>
        <a:p>
          <a:endParaRPr lang="en-GB"/>
        </a:p>
      </dgm:t>
    </dgm:pt>
    <dgm:pt modelId="{4AAD36A3-8955-458E-9218-EB536269580F}" type="sibTrans" cxnId="{2F69FEA4-7116-4499-9D1C-16F19BA55524}">
      <dgm:prSet/>
      <dgm:spPr/>
      <dgm:t>
        <a:bodyPr/>
        <a:lstStyle/>
        <a:p>
          <a:endParaRPr lang="en-GB"/>
        </a:p>
      </dgm:t>
    </dgm:pt>
    <dgm:pt modelId="{FE52E618-8795-41F4-90D5-B244EDF9A0A9}">
      <dgm:prSet/>
      <dgm:spPr/>
      <dgm:t>
        <a:bodyPr/>
        <a:lstStyle/>
        <a:p>
          <a:r>
            <a:rPr lang="en-GB"/>
            <a:t>5. The evidence suggests…</a:t>
          </a:r>
        </a:p>
      </dgm:t>
    </dgm:pt>
    <dgm:pt modelId="{42E80B14-324C-4CF8-96F1-C6F2D1EE65FD}" type="parTrans" cxnId="{612EC004-4E23-4C64-BE14-8CAFFB051A5D}">
      <dgm:prSet/>
      <dgm:spPr/>
      <dgm:t>
        <a:bodyPr/>
        <a:lstStyle/>
        <a:p>
          <a:endParaRPr lang="en-GB"/>
        </a:p>
      </dgm:t>
    </dgm:pt>
    <dgm:pt modelId="{8915F686-DA2F-440D-AAD6-DFDC345EEF94}" type="sibTrans" cxnId="{612EC004-4E23-4C64-BE14-8CAFFB051A5D}">
      <dgm:prSet/>
      <dgm:spPr/>
      <dgm:t>
        <a:bodyPr/>
        <a:lstStyle/>
        <a:p>
          <a:endParaRPr lang="en-GB"/>
        </a:p>
      </dgm:t>
    </dgm:pt>
    <dgm:pt modelId="{2A97649B-7B42-4E83-AB1B-D76A767D83CA}">
      <dgm:prSet/>
      <dgm:spPr/>
      <dgm:t>
        <a:bodyPr/>
        <a:lstStyle/>
        <a:p>
          <a:r>
            <a:rPr lang="en-GB"/>
            <a:t>6. However…</a:t>
          </a:r>
        </a:p>
      </dgm:t>
    </dgm:pt>
    <dgm:pt modelId="{1018C620-E061-4788-A06F-FF879ADF2277}" type="parTrans" cxnId="{79D6A8EC-D2B2-4351-9782-C8BA494A3C6E}">
      <dgm:prSet/>
      <dgm:spPr/>
      <dgm:t>
        <a:bodyPr/>
        <a:lstStyle/>
        <a:p>
          <a:endParaRPr lang="en-GB"/>
        </a:p>
      </dgm:t>
    </dgm:pt>
    <dgm:pt modelId="{678BBA0E-1027-4EAE-9ECD-75C9AF216566}" type="sibTrans" cxnId="{79D6A8EC-D2B2-4351-9782-C8BA494A3C6E}">
      <dgm:prSet/>
      <dgm:spPr/>
      <dgm:t>
        <a:bodyPr/>
        <a:lstStyle/>
        <a:p>
          <a:endParaRPr lang="en-GB"/>
        </a:p>
      </dgm:t>
    </dgm:pt>
    <dgm:pt modelId="{FD8964AD-147E-480D-9CCC-0F28B6AB081C}">
      <dgm:prSet/>
      <dgm:spPr/>
      <dgm:t>
        <a:bodyPr/>
        <a:lstStyle/>
        <a:p>
          <a:r>
            <a:rPr lang="en-GB"/>
            <a:t>7. What is missing/needed is…</a:t>
          </a:r>
        </a:p>
      </dgm:t>
    </dgm:pt>
    <dgm:pt modelId="{88189919-91C1-4890-9C21-5128E9F358A5}" type="parTrans" cxnId="{4A60AE0B-85AE-48E9-ABEA-E232B3DD7368}">
      <dgm:prSet/>
      <dgm:spPr/>
      <dgm:t>
        <a:bodyPr/>
        <a:lstStyle/>
        <a:p>
          <a:endParaRPr lang="en-GB"/>
        </a:p>
      </dgm:t>
    </dgm:pt>
    <dgm:pt modelId="{1DBF9250-7D18-4BC6-AEB2-FF10FF9B9A03}" type="sibTrans" cxnId="{4A60AE0B-85AE-48E9-ABEA-E232B3DD7368}">
      <dgm:prSet/>
      <dgm:spPr/>
      <dgm:t>
        <a:bodyPr/>
        <a:lstStyle/>
        <a:p>
          <a:endParaRPr lang="en-GB"/>
        </a:p>
      </dgm:t>
    </dgm:pt>
    <dgm:pt modelId="{01CA2B71-5CD6-4AFA-B375-0B5499D735DB}">
      <dgm:prSet/>
      <dgm:spPr/>
      <dgm:t>
        <a:bodyPr/>
        <a:lstStyle/>
        <a:p>
          <a:r>
            <a:rPr lang="en-GB"/>
            <a:t>8  A. EMPIRICAL: Therefore, I need to investigate… OR 8B. NON-EMPIRICAL: Therefore, I need to develop…</a:t>
          </a:r>
        </a:p>
      </dgm:t>
    </dgm:pt>
    <dgm:pt modelId="{5650B678-B6EC-4EA0-ABA8-3713D43C9A6B}" type="parTrans" cxnId="{98FDC532-6491-44D2-8B53-BB11FC160392}">
      <dgm:prSet/>
      <dgm:spPr/>
      <dgm:t>
        <a:bodyPr/>
        <a:lstStyle/>
        <a:p>
          <a:endParaRPr lang="en-GB"/>
        </a:p>
      </dgm:t>
    </dgm:pt>
    <dgm:pt modelId="{7CE4D891-F31F-4596-AD9A-8A076F8B7CFD}" type="sibTrans" cxnId="{98FDC532-6491-44D2-8B53-BB11FC160392}">
      <dgm:prSet/>
      <dgm:spPr/>
      <dgm:t>
        <a:bodyPr/>
        <a:lstStyle/>
        <a:p>
          <a:endParaRPr lang="en-GB"/>
        </a:p>
      </dgm:t>
    </dgm:pt>
    <dgm:pt modelId="{1AA19206-BA58-4251-94A1-E632D897FC07}" type="pres">
      <dgm:prSet presAssocID="{0673CA1B-FEEA-49CA-95E5-8B7917CCEAD9}" presName="Name0" presStyleCnt="0">
        <dgm:presLayoutVars>
          <dgm:dir/>
          <dgm:animLvl val="lvl"/>
          <dgm:resizeHandles val="exact"/>
        </dgm:presLayoutVars>
      </dgm:prSet>
      <dgm:spPr/>
    </dgm:pt>
    <dgm:pt modelId="{B3362C87-AD55-496F-AC47-B34A2E45892E}" type="pres">
      <dgm:prSet presAssocID="{01CA2B71-5CD6-4AFA-B375-0B5499D735DB}" presName="boxAndChildren" presStyleCnt="0"/>
      <dgm:spPr/>
    </dgm:pt>
    <dgm:pt modelId="{5881425C-6162-4D32-8EFD-DE8AFFEE9E1C}" type="pres">
      <dgm:prSet presAssocID="{01CA2B71-5CD6-4AFA-B375-0B5499D735DB}" presName="parentTextBox" presStyleLbl="node1" presStyleIdx="0" presStyleCnt="9"/>
      <dgm:spPr/>
    </dgm:pt>
    <dgm:pt modelId="{673BCE63-0E6C-4D29-84BE-10DCCC797239}" type="pres">
      <dgm:prSet presAssocID="{1DBF9250-7D18-4BC6-AEB2-FF10FF9B9A03}" presName="sp" presStyleCnt="0"/>
      <dgm:spPr/>
    </dgm:pt>
    <dgm:pt modelId="{D5BBB354-6BBF-430C-9C57-F6508FDB01FB}" type="pres">
      <dgm:prSet presAssocID="{FD8964AD-147E-480D-9CCC-0F28B6AB081C}" presName="arrowAndChildren" presStyleCnt="0"/>
      <dgm:spPr/>
    </dgm:pt>
    <dgm:pt modelId="{09C9B1BF-3EEA-420F-A118-286113327BE5}" type="pres">
      <dgm:prSet presAssocID="{FD8964AD-147E-480D-9CCC-0F28B6AB081C}" presName="parentTextArrow" presStyleLbl="node1" presStyleIdx="1" presStyleCnt="9"/>
      <dgm:spPr/>
    </dgm:pt>
    <dgm:pt modelId="{ABDBB79C-F4EE-4FCA-B945-A15C88D27941}" type="pres">
      <dgm:prSet presAssocID="{678BBA0E-1027-4EAE-9ECD-75C9AF216566}" presName="sp" presStyleCnt="0"/>
      <dgm:spPr/>
    </dgm:pt>
    <dgm:pt modelId="{09C3B7A4-9B72-4F3B-949D-4DF2FAA00AF7}" type="pres">
      <dgm:prSet presAssocID="{2A97649B-7B42-4E83-AB1B-D76A767D83CA}" presName="arrowAndChildren" presStyleCnt="0"/>
      <dgm:spPr/>
    </dgm:pt>
    <dgm:pt modelId="{250C2B45-C97D-4A83-A129-EC14E3B4C9BC}" type="pres">
      <dgm:prSet presAssocID="{2A97649B-7B42-4E83-AB1B-D76A767D83CA}" presName="parentTextArrow" presStyleLbl="node1" presStyleIdx="2" presStyleCnt="9"/>
      <dgm:spPr/>
    </dgm:pt>
    <dgm:pt modelId="{5B91AA18-CB49-471E-A825-9FC38A2B4FEF}" type="pres">
      <dgm:prSet presAssocID="{8915F686-DA2F-440D-AAD6-DFDC345EEF94}" presName="sp" presStyleCnt="0"/>
      <dgm:spPr/>
    </dgm:pt>
    <dgm:pt modelId="{3027091E-91D2-4315-BDF8-B58CC042A141}" type="pres">
      <dgm:prSet presAssocID="{FE52E618-8795-41F4-90D5-B244EDF9A0A9}" presName="arrowAndChildren" presStyleCnt="0"/>
      <dgm:spPr/>
    </dgm:pt>
    <dgm:pt modelId="{BD114552-67BC-43AD-883A-A1838A0A0AE6}" type="pres">
      <dgm:prSet presAssocID="{FE52E618-8795-41F4-90D5-B244EDF9A0A9}" presName="parentTextArrow" presStyleLbl="node1" presStyleIdx="3" presStyleCnt="9"/>
      <dgm:spPr/>
    </dgm:pt>
    <dgm:pt modelId="{C402D131-8229-4B0F-9E25-7CFDEED1F57B}" type="pres">
      <dgm:prSet presAssocID="{4AAD36A3-8955-458E-9218-EB536269580F}" presName="sp" presStyleCnt="0"/>
      <dgm:spPr/>
    </dgm:pt>
    <dgm:pt modelId="{9B605CE5-C7BD-4DCD-8455-0381600C01A8}" type="pres">
      <dgm:prSet presAssocID="{A247626C-E1BA-49FD-BA25-A17E060BAB49}" presName="arrowAndChildren" presStyleCnt="0"/>
      <dgm:spPr/>
    </dgm:pt>
    <dgm:pt modelId="{B3737C9F-5D54-4C4B-972D-7BF7BC94D778}" type="pres">
      <dgm:prSet presAssocID="{A247626C-E1BA-49FD-BA25-A17E060BAB49}" presName="parentTextArrow" presStyleLbl="node1" presStyleIdx="4" presStyleCnt="9"/>
      <dgm:spPr/>
    </dgm:pt>
    <dgm:pt modelId="{92856881-E2BB-4322-9992-8F3203240D24}" type="pres">
      <dgm:prSet presAssocID="{43A9F3CA-D1E4-44A3-AD3E-2E3BEE6114ED}" presName="sp" presStyleCnt="0"/>
      <dgm:spPr/>
    </dgm:pt>
    <dgm:pt modelId="{9C62D882-C082-42B6-A665-575AF5765C1A}" type="pres">
      <dgm:prSet presAssocID="{3C048F2A-FF81-442C-9CDE-B580D9785E3E}" presName="arrowAndChildren" presStyleCnt="0"/>
      <dgm:spPr/>
    </dgm:pt>
    <dgm:pt modelId="{36E34AEA-04B2-4357-97BC-F7500D7E7CFE}" type="pres">
      <dgm:prSet presAssocID="{3C048F2A-FF81-442C-9CDE-B580D9785E3E}" presName="parentTextArrow" presStyleLbl="node1" presStyleIdx="5" presStyleCnt="9"/>
      <dgm:spPr/>
    </dgm:pt>
    <dgm:pt modelId="{2AE7977E-AA02-468E-B08E-DA41D4158559}" type="pres">
      <dgm:prSet presAssocID="{E5C5B7EF-4FC8-488E-9EEF-610C43B4CDFE}" presName="sp" presStyleCnt="0"/>
      <dgm:spPr/>
    </dgm:pt>
    <dgm:pt modelId="{AA111947-5DF8-4280-9D6F-6696336CADD0}" type="pres">
      <dgm:prSet presAssocID="{133C9204-BFD3-4975-B0C6-0DE9DEAFD54B}" presName="arrowAndChildren" presStyleCnt="0"/>
      <dgm:spPr/>
    </dgm:pt>
    <dgm:pt modelId="{F99A05A4-98C5-4CEB-BF1C-01D524873405}" type="pres">
      <dgm:prSet presAssocID="{133C9204-BFD3-4975-B0C6-0DE9DEAFD54B}" presName="parentTextArrow" presStyleLbl="node1" presStyleIdx="6" presStyleCnt="9"/>
      <dgm:spPr/>
    </dgm:pt>
    <dgm:pt modelId="{5AB84A7A-8F4F-42E5-9469-FC3C73532B8A}" type="pres">
      <dgm:prSet presAssocID="{5CF09EE1-7076-4F9B-B900-09FDED3DDDD6}" presName="sp" presStyleCnt="0"/>
      <dgm:spPr/>
    </dgm:pt>
    <dgm:pt modelId="{FE0178D3-EB88-4E5E-8C41-8B507A9239CF}" type="pres">
      <dgm:prSet presAssocID="{04789E36-073F-4E10-8BEA-DA9A32ED8761}" presName="arrowAndChildren" presStyleCnt="0"/>
      <dgm:spPr/>
    </dgm:pt>
    <dgm:pt modelId="{5AFCCDBF-922E-4444-A301-54D3B05A7798}" type="pres">
      <dgm:prSet presAssocID="{04789E36-073F-4E10-8BEA-DA9A32ED8761}" presName="parentTextArrow" presStyleLbl="node1" presStyleIdx="7" presStyleCnt="9"/>
      <dgm:spPr/>
    </dgm:pt>
    <dgm:pt modelId="{5AB95448-EE2E-4A86-8F11-E740D8FEA08B}" type="pres">
      <dgm:prSet presAssocID="{FA534E7A-3E88-4659-BE5F-5074E9A34025}" presName="sp" presStyleCnt="0"/>
      <dgm:spPr/>
    </dgm:pt>
    <dgm:pt modelId="{5F1CFBB7-3C95-4FC3-9B93-08D0D9F2A81A}" type="pres">
      <dgm:prSet presAssocID="{3D8D5476-7D95-45AD-A8B6-EFCD7F8B6438}" presName="arrowAndChildren" presStyleCnt="0"/>
      <dgm:spPr/>
    </dgm:pt>
    <dgm:pt modelId="{AC2450CB-2EE4-4857-8C41-D3480735F8BC}" type="pres">
      <dgm:prSet presAssocID="{3D8D5476-7D95-45AD-A8B6-EFCD7F8B6438}" presName="parentTextArrow" presStyleLbl="node1" presStyleIdx="8" presStyleCnt="9"/>
      <dgm:spPr/>
    </dgm:pt>
  </dgm:ptLst>
  <dgm:cxnLst>
    <dgm:cxn modelId="{612EC004-4E23-4C64-BE14-8CAFFB051A5D}" srcId="{0673CA1B-FEEA-49CA-95E5-8B7917CCEAD9}" destId="{FE52E618-8795-41F4-90D5-B244EDF9A0A9}" srcOrd="5" destOrd="0" parTransId="{42E80B14-324C-4CF8-96F1-C6F2D1EE65FD}" sibTransId="{8915F686-DA2F-440D-AAD6-DFDC345EEF94}"/>
    <dgm:cxn modelId="{4A60AE0B-85AE-48E9-ABEA-E232B3DD7368}" srcId="{0673CA1B-FEEA-49CA-95E5-8B7917CCEAD9}" destId="{FD8964AD-147E-480D-9CCC-0F28B6AB081C}" srcOrd="7" destOrd="0" parTransId="{88189919-91C1-4890-9C21-5128E9F358A5}" sibTransId="{1DBF9250-7D18-4BC6-AEB2-FF10FF9B9A03}"/>
    <dgm:cxn modelId="{73CBFB0E-B0A2-412C-B702-A1DA30774149}" type="presOf" srcId="{FE52E618-8795-41F4-90D5-B244EDF9A0A9}" destId="{BD114552-67BC-43AD-883A-A1838A0A0AE6}" srcOrd="0" destOrd="0" presId="urn:microsoft.com/office/officeart/2005/8/layout/process4"/>
    <dgm:cxn modelId="{387E330F-3260-4521-8825-54F9B9273A59}" type="presOf" srcId="{FD8964AD-147E-480D-9CCC-0F28B6AB081C}" destId="{09C9B1BF-3EEA-420F-A118-286113327BE5}" srcOrd="0" destOrd="0" presId="urn:microsoft.com/office/officeart/2005/8/layout/process4"/>
    <dgm:cxn modelId="{620CEF17-F71B-4992-9E1B-C9388CE54902}" type="presOf" srcId="{133C9204-BFD3-4975-B0C6-0DE9DEAFD54B}" destId="{F99A05A4-98C5-4CEB-BF1C-01D524873405}" srcOrd="0" destOrd="0" presId="urn:microsoft.com/office/officeart/2005/8/layout/process4"/>
    <dgm:cxn modelId="{1D9E702E-79CD-48F7-AF85-A0834D08CE26}" type="presOf" srcId="{01CA2B71-5CD6-4AFA-B375-0B5499D735DB}" destId="{5881425C-6162-4D32-8EFD-DE8AFFEE9E1C}" srcOrd="0" destOrd="0" presId="urn:microsoft.com/office/officeart/2005/8/layout/process4"/>
    <dgm:cxn modelId="{98FDC532-6491-44D2-8B53-BB11FC160392}" srcId="{0673CA1B-FEEA-49CA-95E5-8B7917CCEAD9}" destId="{01CA2B71-5CD6-4AFA-B375-0B5499D735DB}" srcOrd="8" destOrd="0" parTransId="{5650B678-B6EC-4EA0-ABA8-3713D43C9A6B}" sibTransId="{7CE4D891-F31F-4596-AD9A-8A076F8B7CFD}"/>
    <dgm:cxn modelId="{7ACAC05B-D30A-4572-9523-1B411DA7359E}" srcId="{0673CA1B-FEEA-49CA-95E5-8B7917CCEAD9}" destId="{04789E36-073F-4E10-8BEA-DA9A32ED8761}" srcOrd="1" destOrd="0" parTransId="{9D5B1C86-FACF-404E-B8BD-48D8E9E7D77C}" sibTransId="{5CF09EE1-7076-4F9B-B900-09FDED3DDDD6}"/>
    <dgm:cxn modelId="{819FBC5C-E007-46ED-B6BE-A5640016E1B4}" type="presOf" srcId="{3C048F2A-FF81-442C-9CDE-B580D9785E3E}" destId="{36E34AEA-04B2-4357-97BC-F7500D7E7CFE}" srcOrd="0" destOrd="0" presId="urn:microsoft.com/office/officeart/2005/8/layout/process4"/>
    <dgm:cxn modelId="{2AF4EE62-4FDC-4342-80F6-0C36F8922A6B}" srcId="{0673CA1B-FEEA-49CA-95E5-8B7917CCEAD9}" destId="{3C048F2A-FF81-442C-9CDE-B580D9785E3E}" srcOrd="3" destOrd="0" parTransId="{A94F35D3-E9FF-4B5B-9C38-600DF9242BD4}" sibTransId="{43A9F3CA-D1E4-44A3-AD3E-2E3BEE6114ED}"/>
    <dgm:cxn modelId="{C48E256B-241C-43E1-B055-D39E98C53E87}" srcId="{0673CA1B-FEEA-49CA-95E5-8B7917CCEAD9}" destId="{133C9204-BFD3-4975-B0C6-0DE9DEAFD54B}" srcOrd="2" destOrd="0" parTransId="{1A2FEA67-C67B-403A-9BA3-02AE7859080A}" sibTransId="{E5C5B7EF-4FC8-488E-9EEF-610C43B4CDFE}"/>
    <dgm:cxn modelId="{F36C1E7C-9D0E-412F-AE99-BF4A4646B6F0}" srcId="{0673CA1B-FEEA-49CA-95E5-8B7917CCEAD9}" destId="{3D8D5476-7D95-45AD-A8B6-EFCD7F8B6438}" srcOrd="0" destOrd="0" parTransId="{9F65EAA7-30AF-40FE-AF93-4B39368A341D}" sibTransId="{FA534E7A-3E88-4659-BE5F-5074E9A34025}"/>
    <dgm:cxn modelId="{7E15EF92-75C7-4955-934C-BEFCB7999787}" type="presOf" srcId="{2A97649B-7B42-4E83-AB1B-D76A767D83CA}" destId="{250C2B45-C97D-4A83-A129-EC14E3B4C9BC}" srcOrd="0" destOrd="0" presId="urn:microsoft.com/office/officeart/2005/8/layout/process4"/>
    <dgm:cxn modelId="{570F9C9D-8ED8-4648-A25C-CC1D56BE93E3}" type="presOf" srcId="{04789E36-073F-4E10-8BEA-DA9A32ED8761}" destId="{5AFCCDBF-922E-4444-A301-54D3B05A7798}" srcOrd="0" destOrd="0" presId="urn:microsoft.com/office/officeart/2005/8/layout/process4"/>
    <dgm:cxn modelId="{2F69FEA4-7116-4499-9D1C-16F19BA55524}" srcId="{0673CA1B-FEEA-49CA-95E5-8B7917CCEAD9}" destId="{A247626C-E1BA-49FD-BA25-A17E060BAB49}" srcOrd="4" destOrd="0" parTransId="{4E774636-26A3-455C-BDCA-410AC42057EB}" sibTransId="{4AAD36A3-8955-458E-9218-EB536269580F}"/>
    <dgm:cxn modelId="{2DB3E7AE-814C-49E4-A1FD-C86BDB9682C5}" type="presOf" srcId="{A247626C-E1BA-49FD-BA25-A17E060BAB49}" destId="{B3737C9F-5D54-4C4B-972D-7BF7BC94D778}" srcOrd="0" destOrd="0" presId="urn:microsoft.com/office/officeart/2005/8/layout/process4"/>
    <dgm:cxn modelId="{4CD039E4-30B1-46C8-88A5-B640CF727B42}" type="presOf" srcId="{0673CA1B-FEEA-49CA-95E5-8B7917CCEAD9}" destId="{1AA19206-BA58-4251-94A1-E632D897FC07}" srcOrd="0" destOrd="0" presId="urn:microsoft.com/office/officeart/2005/8/layout/process4"/>
    <dgm:cxn modelId="{79D6A8EC-D2B2-4351-9782-C8BA494A3C6E}" srcId="{0673CA1B-FEEA-49CA-95E5-8B7917CCEAD9}" destId="{2A97649B-7B42-4E83-AB1B-D76A767D83CA}" srcOrd="6" destOrd="0" parTransId="{1018C620-E061-4788-A06F-FF879ADF2277}" sibTransId="{678BBA0E-1027-4EAE-9ECD-75C9AF216566}"/>
    <dgm:cxn modelId="{7E91C0EC-528B-4CB5-956B-167A81270A09}" type="presOf" srcId="{3D8D5476-7D95-45AD-A8B6-EFCD7F8B6438}" destId="{AC2450CB-2EE4-4857-8C41-D3480735F8BC}" srcOrd="0" destOrd="0" presId="urn:microsoft.com/office/officeart/2005/8/layout/process4"/>
    <dgm:cxn modelId="{DC994698-39B2-40A7-A11C-21536E2F4A54}" type="presParOf" srcId="{1AA19206-BA58-4251-94A1-E632D897FC07}" destId="{B3362C87-AD55-496F-AC47-B34A2E45892E}" srcOrd="0" destOrd="0" presId="urn:microsoft.com/office/officeart/2005/8/layout/process4"/>
    <dgm:cxn modelId="{94AA0B1F-89FE-41C9-A03A-49D39E39EB66}" type="presParOf" srcId="{B3362C87-AD55-496F-AC47-B34A2E45892E}" destId="{5881425C-6162-4D32-8EFD-DE8AFFEE9E1C}" srcOrd="0" destOrd="0" presId="urn:microsoft.com/office/officeart/2005/8/layout/process4"/>
    <dgm:cxn modelId="{6F053E8E-B255-4639-85DE-E845C356BB76}" type="presParOf" srcId="{1AA19206-BA58-4251-94A1-E632D897FC07}" destId="{673BCE63-0E6C-4D29-84BE-10DCCC797239}" srcOrd="1" destOrd="0" presId="urn:microsoft.com/office/officeart/2005/8/layout/process4"/>
    <dgm:cxn modelId="{69C30D27-3280-47F2-839B-F638A982D3EF}" type="presParOf" srcId="{1AA19206-BA58-4251-94A1-E632D897FC07}" destId="{D5BBB354-6BBF-430C-9C57-F6508FDB01FB}" srcOrd="2" destOrd="0" presId="urn:microsoft.com/office/officeart/2005/8/layout/process4"/>
    <dgm:cxn modelId="{4E9F61DD-7988-43DE-B87C-65C927F2B32A}" type="presParOf" srcId="{D5BBB354-6BBF-430C-9C57-F6508FDB01FB}" destId="{09C9B1BF-3EEA-420F-A118-286113327BE5}" srcOrd="0" destOrd="0" presId="urn:microsoft.com/office/officeart/2005/8/layout/process4"/>
    <dgm:cxn modelId="{A397B1F0-4860-415D-8B65-8626B354F4A0}" type="presParOf" srcId="{1AA19206-BA58-4251-94A1-E632D897FC07}" destId="{ABDBB79C-F4EE-4FCA-B945-A15C88D27941}" srcOrd="3" destOrd="0" presId="urn:microsoft.com/office/officeart/2005/8/layout/process4"/>
    <dgm:cxn modelId="{28B57536-6BAE-4E08-918B-37D6973789A1}" type="presParOf" srcId="{1AA19206-BA58-4251-94A1-E632D897FC07}" destId="{09C3B7A4-9B72-4F3B-949D-4DF2FAA00AF7}" srcOrd="4" destOrd="0" presId="urn:microsoft.com/office/officeart/2005/8/layout/process4"/>
    <dgm:cxn modelId="{8B5A27CA-F008-44D5-8E55-2E3323FB9895}" type="presParOf" srcId="{09C3B7A4-9B72-4F3B-949D-4DF2FAA00AF7}" destId="{250C2B45-C97D-4A83-A129-EC14E3B4C9BC}" srcOrd="0" destOrd="0" presId="urn:microsoft.com/office/officeart/2005/8/layout/process4"/>
    <dgm:cxn modelId="{9143B0A9-AF60-485A-96D2-E26998CA7D2F}" type="presParOf" srcId="{1AA19206-BA58-4251-94A1-E632D897FC07}" destId="{5B91AA18-CB49-471E-A825-9FC38A2B4FEF}" srcOrd="5" destOrd="0" presId="urn:microsoft.com/office/officeart/2005/8/layout/process4"/>
    <dgm:cxn modelId="{45CF750D-E45D-444F-9622-254D77DDACA2}" type="presParOf" srcId="{1AA19206-BA58-4251-94A1-E632D897FC07}" destId="{3027091E-91D2-4315-BDF8-B58CC042A141}" srcOrd="6" destOrd="0" presId="urn:microsoft.com/office/officeart/2005/8/layout/process4"/>
    <dgm:cxn modelId="{CAD8986B-2EE5-46BF-B5CC-D3DD03B79497}" type="presParOf" srcId="{3027091E-91D2-4315-BDF8-B58CC042A141}" destId="{BD114552-67BC-43AD-883A-A1838A0A0AE6}" srcOrd="0" destOrd="0" presId="urn:microsoft.com/office/officeart/2005/8/layout/process4"/>
    <dgm:cxn modelId="{4D35AA97-3C91-49A0-9D25-8E0B571E3BEA}" type="presParOf" srcId="{1AA19206-BA58-4251-94A1-E632D897FC07}" destId="{C402D131-8229-4B0F-9E25-7CFDEED1F57B}" srcOrd="7" destOrd="0" presId="urn:microsoft.com/office/officeart/2005/8/layout/process4"/>
    <dgm:cxn modelId="{11D88630-4BB5-4975-AB43-36CDAFA6A0A6}" type="presParOf" srcId="{1AA19206-BA58-4251-94A1-E632D897FC07}" destId="{9B605CE5-C7BD-4DCD-8455-0381600C01A8}" srcOrd="8" destOrd="0" presId="urn:microsoft.com/office/officeart/2005/8/layout/process4"/>
    <dgm:cxn modelId="{BD35E461-262F-4ABC-9E09-E84CEE1E92E5}" type="presParOf" srcId="{9B605CE5-C7BD-4DCD-8455-0381600C01A8}" destId="{B3737C9F-5D54-4C4B-972D-7BF7BC94D778}" srcOrd="0" destOrd="0" presId="urn:microsoft.com/office/officeart/2005/8/layout/process4"/>
    <dgm:cxn modelId="{E88B0E9E-7B4A-4B2D-832B-38E1D7A3C7CE}" type="presParOf" srcId="{1AA19206-BA58-4251-94A1-E632D897FC07}" destId="{92856881-E2BB-4322-9992-8F3203240D24}" srcOrd="9" destOrd="0" presId="urn:microsoft.com/office/officeart/2005/8/layout/process4"/>
    <dgm:cxn modelId="{36D6BA3E-A7B4-46C7-B01C-D134BCDF6AB5}" type="presParOf" srcId="{1AA19206-BA58-4251-94A1-E632D897FC07}" destId="{9C62D882-C082-42B6-A665-575AF5765C1A}" srcOrd="10" destOrd="0" presId="urn:microsoft.com/office/officeart/2005/8/layout/process4"/>
    <dgm:cxn modelId="{9B8DA24F-9961-41B8-9EEB-00DC26FFF876}" type="presParOf" srcId="{9C62D882-C082-42B6-A665-575AF5765C1A}" destId="{36E34AEA-04B2-4357-97BC-F7500D7E7CFE}" srcOrd="0" destOrd="0" presId="urn:microsoft.com/office/officeart/2005/8/layout/process4"/>
    <dgm:cxn modelId="{35A29F21-AEDC-44E4-A923-7EBF1B2752FB}" type="presParOf" srcId="{1AA19206-BA58-4251-94A1-E632D897FC07}" destId="{2AE7977E-AA02-468E-B08E-DA41D4158559}" srcOrd="11" destOrd="0" presId="urn:microsoft.com/office/officeart/2005/8/layout/process4"/>
    <dgm:cxn modelId="{DED1A581-8F71-4531-8593-8ED9BB9F07FD}" type="presParOf" srcId="{1AA19206-BA58-4251-94A1-E632D897FC07}" destId="{AA111947-5DF8-4280-9D6F-6696336CADD0}" srcOrd="12" destOrd="0" presId="urn:microsoft.com/office/officeart/2005/8/layout/process4"/>
    <dgm:cxn modelId="{5D68CC7A-81E7-48D0-A7BC-02F50FB66AAB}" type="presParOf" srcId="{AA111947-5DF8-4280-9D6F-6696336CADD0}" destId="{F99A05A4-98C5-4CEB-BF1C-01D524873405}" srcOrd="0" destOrd="0" presId="urn:microsoft.com/office/officeart/2005/8/layout/process4"/>
    <dgm:cxn modelId="{E18B3A7E-9139-47AF-B423-158F530C4131}" type="presParOf" srcId="{1AA19206-BA58-4251-94A1-E632D897FC07}" destId="{5AB84A7A-8F4F-42E5-9469-FC3C73532B8A}" srcOrd="13" destOrd="0" presId="urn:microsoft.com/office/officeart/2005/8/layout/process4"/>
    <dgm:cxn modelId="{6AEF4473-1C54-485F-AAA4-40293917C2C1}" type="presParOf" srcId="{1AA19206-BA58-4251-94A1-E632D897FC07}" destId="{FE0178D3-EB88-4E5E-8C41-8B507A9239CF}" srcOrd="14" destOrd="0" presId="urn:microsoft.com/office/officeart/2005/8/layout/process4"/>
    <dgm:cxn modelId="{0F0D50D3-1140-4789-A66F-108C698D3F27}" type="presParOf" srcId="{FE0178D3-EB88-4E5E-8C41-8B507A9239CF}" destId="{5AFCCDBF-922E-4444-A301-54D3B05A7798}" srcOrd="0" destOrd="0" presId="urn:microsoft.com/office/officeart/2005/8/layout/process4"/>
    <dgm:cxn modelId="{84CEBB0C-58D2-4A41-9EF3-BF29C3BA2930}" type="presParOf" srcId="{1AA19206-BA58-4251-94A1-E632D897FC07}" destId="{5AB95448-EE2E-4A86-8F11-E740D8FEA08B}" srcOrd="15" destOrd="0" presId="urn:microsoft.com/office/officeart/2005/8/layout/process4"/>
    <dgm:cxn modelId="{759A0EA3-D5FE-4813-A5B6-3488CA771E96}" type="presParOf" srcId="{1AA19206-BA58-4251-94A1-E632D897FC07}" destId="{5F1CFBB7-3C95-4FC3-9B93-08D0D9F2A81A}" srcOrd="16" destOrd="0" presId="urn:microsoft.com/office/officeart/2005/8/layout/process4"/>
    <dgm:cxn modelId="{864FD722-46FE-4291-A55C-8DD8195A4EDB}" type="presParOf" srcId="{5F1CFBB7-3C95-4FC3-9B93-08D0D9F2A81A}" destId="{AC2450CB-2EE4-4857-8C41-D3480735F8BC}"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7D886D6D-45B8-4F04-8985-13A241E39708}" type="doc">
      <dgm:prSet loTypeId="urn:microsoft.com/office/officeart/2005/8/layout/vList5" loCatId="list" qsTypeId="urn:microsoft.com/office/officeart/2005/8/quickstyle/simple1" qsCatId="simple" csTypeId="urn:microsoft.com/office/officeart/2005/8/colors/colorful2" csCatId="colorful" phldr="1"/>
      <dgm:spPr/>
      <dgm:t>
        <a:bodyPr/>
        <a:lstStyle/>
        <a:p>
          <a:endParaRPr lang="en-GB"/>
        </a:p>
      </dgm:t>
    </dgm:pt>
    <dgm:pt modelId="{C1CF71E9-AD29-43FD-877F-E38263BB324B}">
      <dgm:prSet/>
      <dgm:spPr/>
      <dgm:t>
        <a:bodyPr/>
        <a:lstStyle/>
        <a:p>
          <a:r>
            <a:rPr lang="en-GB"/>
            <a:t>Don’t ask: “How many papers do I need?”</a:t>
          </a:r>
        </a:p>
      </dgm:t>
    </dgm:pt>
    <dgm:pt modelId="{0BC4C615-CAF1-435F-B784-D95A9262A7B4}" type="parTrans" cxnId="{6CA9A998-73BD-41EC-BA42-175D0A5048DD}">
      <dgm:prSet/>
      <dgm:spPr/>
      <dgm:t>
        <a:bodyPr/>
        <a:lstStyle/>
        <a:p>
          <a:endParaRPr lang="en-GB"/>
        </a:p>
      </dgm:t>
    </dgm:pt>
    <dgm:pt modelId="{7A2CCBDE-B9FE-4833-A93D-2DFE3AE680C5}" type="sibTrans" cxnId="{6CA9A998-73BD-41EC-BA42-175D0A5048DD}">
      <dgm:prSet/>
      <dgm:spPr/>
      <dgm:t>
        <a:bodyPr/>
        <a:lstStyle/>
        <a:p>
          <a:endParaRPr lang="en-GB"/>
        </a:p>
      </dgm:t>
    </dgm:pt>
    <dgm:pt modelId="{774279E6-105F-4244-ABE9-5CF6F69F3AA5}">
      <dgm:prSet/>
      <dgm:spPr/>
      <dgm:t>
        <a:bodyPr/>
        <a:lstStyle/>
        <a:p>
          <a:r>
            <a:rPr lang="en-GB"/>
            <a:t>Ask: “What argument does my literature need to make?”</a:t>
          </a:r>
        </a:p>
      </dgm:t>
    </dgm:pt>
    <dgm:pt modelId="{3788F723-6137-4E42-9C17-6CB885F5B2F5}" type="parTrans" cxnId="{1D3B2FB9-B604-4AB0-92FF-5B0757E9CE4A}">
      <dgm:prSet/>
      <dgm:spPr/>
      <dgm:t>
        <a:bodyPr/>
        <a:lstStyle/>
        <a:p>
          <a:endParaRPr lang="en-GB"/>
        </a:p>
      </dgm:t>
    </dgm:pt>
    <dgm:pt modelId="{A55B9BD8-AB4A-4B10-85D9-69E887B31EB7}" type="sibTrans" cxnId="{1D3B2FB9-B604-4AB0-92FF-5B0757E9CE4A}">
      <dgm:prSet/>
      <dgm:spPr/>
      <dgm:t>
        <a:bodyPr/>
        <a:lstStyle/>
        <a:p>
          <a:endParaRPr lang="en-GB"/>
        </a:p>
      </dgm:t>
    </dgm:pt>
    <dgm:pt modelId="{751DB359-D85B-4BBE-91F1-DD402A80B70D}">
      <dgm:prSet/>
      <dgm:spPr/>
      <dgm:t>
        <a:bodyPr/>
        <a:lstStyle/>
        <a:p>
          <a:r>
            <a:rPr lang="en-GB"/>
            <a:t>And: “Can my reader see a clear line between the evidence I have reviewed and the project I have chosen to undertake?”</a:t>
          </a:r>
        </a:p>
      </dgm:t>
    </dgm:pt>
    <dgm:pt modelId="{EB720568-74F6-4415-8265-13E8F17FEE89}" type="parTrans" cxnId="{DB3FBBA0-50E0-4C90-BA20-FD1C8BEE8141}">
      <dgm:prSet/>
      <dgm:spPr/>
      <dgm:t>
        <a:bodyPr/>
        <a:lstStyle/>
        <a:p>
          <a:endParaRPr lang="en-GB"/>
        </a:p>
      </dgm:t>
    </dgm:pt>
    <dgm:pt modelId="{CB81D013-8770-4897-BBDB-9F62B527FA1E}" type="sibTrans" cxnId="{DB3FBBA0-50E0-4C90-BA20-FD1C8BEE8141}">
      <dgm:prSet/>
      <dgm:spPr/>
      <dgm:t>
        <a:bodyPr/>
        <a:lstStyle/>
        <a:p>
          <a:endParaRPr lang="en-GB"/>
        </a:p>
      </dgm:t>
    </dgm:pt>
    <dgm:pt modelId="{41089E50-03CE-4E10-BD25-2108272842D8}">
      <dgm:prSet/>
      <dgm:spPr/>
      <dgm:t>
        <a:bodyPr/>
        <a:lstStyle/>
        <a:p>
          <a:r>
            <a:rPr lang="en-GB" dirty="0"/>
            <a:t>Literature Review = Evidence → Critical Thinking → Justification</a:t>
          </a:r>
        </a:p>
      </dgm:t>
    </dgm:pt>
    <dgm:pt modelId="{A4DAAE5D-F7A8-4C1A-A366-3EC759B1F8A0}" type="parTrans" cxnId="{D35EFB9E-8C5C-4935-A662-ED6C4D148F66}">
      <dgm:prSet/>
      <dgm:spPr/>
      <dgm:t>
        <a:bodyPr/>
        <a:lstStyle/>
        <a:p>
          <a:endParaRPr lang="en-GB"/>
        </a:p>
      </dgm:t>
    </dgm:pt>
    <dgm:pt modelId="{A1691B5F-D5DE-4F7A-9428-032569C2B096}" type="sibTrans" cxnId="{D35EFB9E-8C5C-4935-A662-ED6C4D148F66}">
      <dgm:prSet/>
      <dgm:spPr/>
      <dgm:t>
        <a:bodyPr/>
        <a:lstStyle/>
        <a:p>
          <a:endParaRPr lang="en-GB"/>
        </a:p>
      </dgm:t>
    </dgm:pt>
    <dgm:pt modelId="{071BA08E-B9AE-4CB4-92B8-C36970D51A1D}">
      <dgm:prSet/>
      <dgm:spPr/>
      <dgm:t>
        <a:bodyPr/>
        <a:lstStyle/>
        <a:p>
          <a:r>
            <a:rPr lang="en-GB"/>
            <a:t>Empirical: Evidence → Gap → Research question → Investigation.</a:t>
          </a:r>
        </a:p>
      </dgm:t>
    </dgm:pt>
    <dgm:pt modelId="{292CB4FA-7C34-47A1-B279-868C0127465C}" type="parTrans" cxnId="{03E51031-5745-405B-957A-6E4A80ABE4AE}">
      <dgm:prSet/>
      <dgm:spPr/>
      <dgm:t>
        <a:bodyPr/>
        <a:lstStyle/>
        <a:p>
          <a:endParaRPr lang="en-GB"/>
        </a:p>
      </dgm:t>
    </dgm:pt>
    <dgm:pt modelId="{3AF5D87F-AC88-4A9C-BF2A-5C930219095D}" type="sibTrans" cxnId="{03E51031-5745-405B-957A-6E4A80ABE4AE}">
      <dgm:prSet/>
      <dgm:spPr/>
      <dgm:t>
        <a:bodyPr/>
        <a:lstStyle/>
        <a:p>
          <a:endParaRPr lang="en-GB"/>
        </a:p>
      </dgm:t>
    </dgm:pt>
    <dgm:pt modelId="{83913A03-6C81-45D9-B4E4-3BCC6EE4F7F3}">
      <dgm:prSet/>
      <dgm:spPr/>
      <dgm:t>
        <a:bodyPr/>
        <a:lstStyle/>
        <a:p>
          <a:r>
            <a:rPr lang="en-GB" dirty="0"/>
            <a:t>Non-empirical: Evidence → Need → Design → Practical output</a:t>
          </a:r>
          <a:r>
            <a:rPr lang="en-GB"/>
            <a:t>/Critique.</a:t>
          </a:r>
        </a:p>
      </dgm:t>
    </dgm:pt>
    <dgm:pt modelId="{8D736F9F-F236-425B-BA11-BD99B4061915}" type="parTrans" cxnId="{5166D9FF-7631-4271-849B-02EF85D41E8B}">
      <dgm:prSet/>
      <dgm:spPr/>
      <dgm:t>
        <a:bodyPr/>
        <a:lstStyle/>
        <a:p>
          <a:endParaRPr lang="en-GB"/>
        </a:p>
      </dgm:t>
    </dgm:pt>
    <dgm:pt modelId="{2B7813BB-79AD-477F-819A-D1A3DB32CAA8}" type="sibTrans" cxnId="{5166D9FF-7631-4271-849B-02EF85D41E8B}">
      <dgm:prSet/>
      <dgm:spPr/>
      <dgm:t>
        <a:bodyPr/>
        <a:lstStyle/>
        <a:p>
          <a:endParaRPr lang="en-GB"/>
        </a:p>
      </dgm:t>
    </dgm:pt>
    <dgm:pt modelId="{CF7C6F15-D0A2-4BE9-B53B-D017D1027026}">
      <dgm:prSet/>
      <dgm:spPr/>
      <dgm:t>
        <a:bodyPr/>
        <a:lstStyle/>
        <a:p>
          <a:r>
            <a:rPr lang="en-GB"/>
            <a:t>In both cases: THE LITERATURE SHOULD DRIVE THE PROJECT — NOT SIMPLY DECORATE IT.</a:t>
          </a:r>
        </a:p>
      </dgm:t>
    </dgm:pt>
    <dgm:pt modelId="{77FBD74E-B4F8-4D47-9DB7-1633A0E894E8}" type="parTrans" cxnId="{B8E50F47-83D5-413A-87C7-33055D7117F2}">
      <dgm:prSet/>
      <dgm:spPr/>
      <dgm:t>
        <a:bodyPr/>
        <a:lstStyle/>
        <a:p>
          <a:endParaRPr lang="en-GB"/>
        </a:p>
      </dgm:t>
    </dgm:pt>
    <dgm:pt modelId="{2122EA8F-3459-4386-96CF-EC5704F97037}" type="sibTrans" cxnId="{B8E50F47-83D5-413A-87C7-33055D7117F2}">
      <dgm:prSet/>
      <dgm:spPr/>
      <dgm:t>
        <a:bodyPr/>
        <a:lstStyle/>
        <a:p>
          <a:endParaRPr lang="en-GB"/>
        </a:p>
      </dgm:t>
    </dgm:pt>
    <dgm:pt modelId="{35B9E641-2056-49B0-BA3F-E1775C09CD94}" type="pres">
      <dgm:prSet presAssocID="{7D886D6D-45B8-4F04-8985-13A241E39708}" presName="Name0" presStyleCnt="0">
        <dgm:presLayoutVars>
          <dgm:dir/>
          <dgm:animLvl val="lvl"/>
          <dgm:resizeHandles val="exact"/>
        </dgm:presLayoutVars>
      </dgm:prSet>
      <dgm:spPr/>
    </dgm:pt>
    <dgm:pt modelId="{E550D24D-34C4-44E1-B23A-696619D273DD}" type="pres">
      <dgm:prSet presAssocID="{C1CF71E9-AD29-43FD-877F-E38263BB324B}" presName="linNode" presStyleCnt="0"/>
      <dgm:spPr/>
    </dgm:pt>
    <dgm:pt modelId="{1FB825C7-D7EE-4AFE-A973-85B99F4EA327}" type="pres">
      <dgm:prSet presAssocID="{C1CF71E9-AD29-43FD-877F-E38263BB324B}" presName="parentText" presStyleLbl="node1" presStyleIdx="0" presStyleCnt="5">
        <dgm:presLayoutVars>
          <dgm:chMax val="1"/>
          <dgm:bulletEnabled val="1"/>
        </dgm:presLayoutVars>
      </dgm:prSet>
      <dgm:spPr/>
    </dgm:pt>
    <dgm:pt modelId="{8DDD282F-0BB7-4F2F-A6E1-B4BCEB6C4D01}" type="pres">
      <dgm:prSet presAssocID="{C1CF71E9-AD29-43FD-877F-E38263BB324B}" presName="descendantText" presStyleLbl="alignAccFollowNode1" presStyleIdx="0" presStyleCnt="1">
        <dgm:presLayoutVars>
          <dgm:bulletEnabled val="1"/>
        </dgm:presLayoutVars>
      </dgm:prSet>
      <dgm:spPr/>
    </dgm:pt>
    <dgm:pt modelId="{314D54A6-B319-4C2F-AFBA-8306037AADC5}" type="pres">
      <dgm:prSet presAssocID="{7A2CCBDE-B9FE-4833-A93D-2DFE3AE680C5}" presName="sp" presStyleCnt="0"/>
      <dgm:spPr/>
    </dgm:pt>
    <dgm:pt modelId="{975CEA62-C939-49DE-A7A0-CFC8A39E4B07}" type="pres">
      <dgm:prSet presAssocID="{41089E50-03CE-4E10-BD25-2108272842D8}" presName="linNode" presStyleCnt="0"/>
      <dgm:spPr/>
    </dgm:pt>
    <dgm:pt modelId="{961B867E-A934-42A7-AA0D-146404B1801F}" type="pres">
      <dgm:prSet presAssocID="{41089E50-03CE-4E10-BD25-2108272842D8}" presName="parentText" presStyleLbl="node1" presStyleIdx="1" presStyleCnt="5">
        <dgm:presLayoutVars>
          <dgm:chMax val="1"/>
          <dgm:bulletEnabled val="1"/>
        </dgm:presLayoutVars>
      </dgm:prSet>
      <dgm:spPr/>
    </dgm:pt>
    <dgm:pt modelId="{F001BA76-7EFB-4154-A315-A7A9DBDD8AF5}" type="pres">
      <dgm:prSet presAssocID="{A1691B5F-D5DE-4F7A-9428-032569C2B096}" presName="sp" presStyleCnt="0"/>
      <dgm:spPr/>
    </dgm:pt>
    <dgm:pt modelId="{CAEB137F-D8E1-4147-AF32-BDB73E2971EF}" type="pres">
      <dgm:prSet presAssocID="{071BA08E-B9AE-4CB4-92B8-C36970D51A1D}" presName="linNode" presStyleCnt="0"/>
      <dgm:spPr/>
    </dgm:pt>
    <dgm:pt modelId="{6A2DA1C6-2083-4BEC-9267-42CB21872AA9}" type="pres">
      <dgm:prSet presAssocID="{071BA08E-B9AE-4CB4-92B8-C36970D51A1D}" presName="parentText" presStyleLbl="node1" presStyleIdx="2" presStyleCnt="5">
        <dgm:presLayoutVars>
          <dgm:chMax val="1"/>
          <dgm:bulletEnabled val="1"/>
        </dgm:presLayoutVars>
      </dgm:prSet>
      <dgm:spPr/>
    </dgm:pt>
    <dgm:pt modelId="{3D813515-9357-41B9-83E4-40956C80E232}" type="pres">
      <dgm:prSet presAssocID="{3AF5D87F-AC88-4A9C-BF2A-5C930219095D}" presName="sp" presStyleCnt="0"/>
      <dgm:spPr/>
    </dgm:pt>
    <dgm:pt modelId="{2F412717-3F79-45E9-BC0D-CCF2CD40097A}" type="pres">
      <dgm:prSet presAssocID="{83913A03-6C81-45D9-B4E4-3BCC6EE4F7F3}" presName="linNode" presStyleCnt="0"/>
      <dgm:spPr/>
    </dgm:pt>
    <dgm:pt modelId="{7DFB3C48-DD09-4B2C-94FC-84657420C455}" type="pres">
      <dgm:prSet presAssocID="{83913A03-6C81-45D9-B4E4-3BCC6EE4F7F3}" presName="parentText" presStyleLbl="node1" presStyleIdx="3" presStyleCnt="5">
        <dgm:presLayoutVars>
          <dgm:chMax val="1"/>
          <dgm:bulletEnabled val="1"/>
        </dgm:presLayoutVars>
      </dgm:prSet>
      <dgm:spPr/>
    </dgm:pt>
    <dgm:pt modelId="{AF9D143B-7DF6-46FD-92AF-6E3DF60F2410}" type="pres">
      <dgm:prSet presAssocID="{2B7813BB-79AD-477F-819A-D1A3DB32CAA8}" presName="sp" presStyleCnt="0"/>
      <dgm:spPr/>
    </dgm:pt>
    <dgm:pt modelId="{56A748D3-81CA-4052-B44B-F270AA5C6BFE}" type="pres">
      <dgm:prSet presAssocID="{CF7C6F15-D0A2-4BE9-B53B-D017D1027026}" presName="linNode" presStyleCnt="0"/>
      <dgm:spPr/>
    </dgm:pt>
    <dgm:pt modelId="{95A17185-621E-465D-AA96-2BB5DD157B07}" type="pres">
      <dgm:prSet presAssocID="{CF7C6F15-D0A2-4BE9-B53B-D017D1027026}" presName="parentText" presStyleLbl="node1" presStyleIdx="4" presStyleCnt="5">
        <dgm:presLayoutVars>
          <dgm:chMax val="1"/>
          <dgm:bulletEnabled val="1"/>
        </dgm:presLayoutVars>
      </dgm:prSet>
      <dgm:spPr/>
    </dgm:pt>
  </dgm:ptLst>
  <dgm:cxnLst>
    <dgm:cxn modelId="{03E51031-5745-405B-957A-6E4A80ABE4AE}" srcId="{7D886D6D-45B8-4F04-8985-13A241E39708}" destId="{071BA08E-B9AE-4CB4-92B8-C36970D51A1D}" srcOrd="2" destOrd="0" parTransId="{292CB4FA-7C34-47A1-B279-868C0127465C}" sibTransId="{3AF5D87F-AC88-4A9C-BF2A-5C930219095D}"/>
    <dgm:cxn modelId="{7D65F436-0B05-409E-A6DA-F8460519663C}" type="presOf" srcId="{83913A03-6C81-45D9-B4E4-3BCC6EE4F7F3}" destId="{7DFB3C48-DD09-4B2C-94FC-84657420C455}" srcOrd="0" destOrd="0" presId="urn:microsoft.com/office/officeart/2005/8/layout/vList5"/>
    <dgm:cxn modelId="{B8E50F47-83D5-413A-87C7-33055D7117F2}" srcId="{7D886D6D-45B8-4F04-8985-13A241E39708}" destId="{CF7C6F15-D0A2-4BE9-B53B-D017D1027026}" srcOrd="4" destOrd="0" parTransId="{77FBD74E-B4F8-4D47-9DB7-1633A0E894E8}" sibTransId="{2122EA8F-3459-4386-96CF-EC5704F97037}"/>
    <dgm:cxn modelId="{580D2557-EB15-4D57-8CF3-90F90FA9D180}" type="presOf" srcId="{774279E6-105F-4244-ABE9-5CF6F69F3AA5}" destId="{8DDD282F-0BB7-4F2F-A6E1-B4BCEB6C4D01}" srcOrd="0" destOrd="0" presId="urn:microsoft.com/office/officeart/2005/8/layout/vList5"/>
    <dgm:cxn modelId="{230CBF79-D997-44F5-A241-4EB9D8D459A3}" type="presOf" srcId="{C1CF71E9-AD29-43FD-877F-E38263BB324B}" destId="{1FB825C7-D7EE-4AFE-A973-85B99F4EA327}" srcOrd="0" destOrd="0" presId="urn:microsoft.com/office/officeart/2005/8/layout/vList5"/>
    <dgm:cxn modelId="{6CA9A998-73BD-41EC-BA42-175D0A5048DD}" srcId="{7D886D6D-45B8-4F04-8985-13A241E39708}" destId="{C1CF71E9-AD29-43FD-877F-E38263BB324B}" srcOrd="0" destOrd="0" parTransId="{0BC4C615-CAF1-435F-B784-D95A9262A7B4}" sibTransId="{7A2CCBDE-B9FE-4833-A93D-2DFE3AE680C5}"/>
    <dgm:cxn modelId="{D35EFB9E-8C5C-4935-A662-ED6C4D148F66}" srcId="{7D886D6D-45B8-4F04-8985-13A241E39708}" destId="{41089E50-03CE-4E10-BD25-2108272842D8}" srcOrd="1" destOrd="0" parTransId="{A4DAAE5D-F7A8-4C1A-A366-3EC759B1F8A0}" sibTransId="{A1691B5F-D5DE-4F7A-9428-032569C2B096}"/>
    <dgm:cxn modelId="{25333CA0-E5E6-4C76-9E1A-423151D663BD}" type="presOf" srcId="{751DB359-D85B-4BBE-91F1-DD402A80B70D}" destId="{8DDD282F-0BB7-4F2F-A6E1-B4BCEB6C4D01}" srcOrd="0" destOrd="1" presId="urn:microsoft.com/office/officeart/2005/8/layout/vList5"/>
    <dgm:cxn modelId="{DB3FBBA0-50E0-4C90-BA20-FD1C8BEE8141}" srcId="{C1CF71E9-AD29-43FD-877F-E38263BB324B}" destId="{751DB359-D85B-4BBE-91F1-DD402A80B70D}" srcOrd="1" destOrd="0" parTransId="{EB720568-74F6-4415-8265-13E8F17FEE89}" sibTransId="{CB81D013-8770-4897-BBDB-9F62B527FA1E}"/>
    <dgm:cxn modelId="{F83943AC-E7EF-40FF-8D4B-2CA98870C764}" type="presOf" srcId="{071BA08E-B9AE-4CB4-92B8-C36970D51A1D}" destId="{6A2DA1C6-2083-4BEC-9267-42CB21872AA9}" srcOrd="0" destOrd="0" presId="urn:microsoft.com/office/officeart/2005/8/layout/vList5"/>
    <dgm:cxn modelId="{1D3B2FB9-B604-4AB0-92FF-5B0757E9CE4A}" srcId="{C1CF71E9-AD29-43FD-877F-E38263BB324B}" destId="{774279E6-105F-4244-ABE9-5CF6F69F3AA5}" srcOrd="0" destOrd="0" parTransId="{3788F723-6137-4E42-9C17-6CB885F5B2F5}" sibTransId="{A55B9BD8-AB4A-4B10-85D9-69E887B31EB7}"/>
    <dgm:cxn modelId="{37A0E0C7-90A7-47B6-AD8F-5CF980D0E8FE}" type="presOf" srcId="{CF7C6F15-D0A2-4BE9-B53B-D017D1027026}" destId="{95A17185-621E-465D-AA96-2BB5DD157B07}" srcOrd="0" destOrd="0" presId="urn:microsoft.com/office/officeart/2005/8/layout/vList5"/>
    <dgm:cxn modelId="{0735C4CA-E91C-4F69-A8FC-4B84711480A0}" type="presOf" srcId="{41089E50-03CE-4E10-BD25-2108272842D8}" destId="{961B867E-A934-42A7-AA0D-146404B1801F}" srcOrd="0" destOrd="0" presId="urn:microsoft.com/office/officeart/2005/8/layout/vList5"/>
    <dgm:cxn modelId="{9DDEDBF3-AD3E-4658-84D8-490708B15378}" type="presOf" srcId="{7D886D6D-45B8-4F04-8985-13A241E39708}" destId="{35B9E641-2056-49B0-BA3F-E1775C09CD94}" srcOrd="0" destOrd="0" presId="urn:microsoft.com/office/officeart/2005/8/layout/vList5"/>
    <dgm:cxn modelId="{5166D9FF-7631-4271-849B-02EF85D41E8B}" srcId="{7D886D6D-45B8-4F04-8985-13A241E39708}" destId="{83913A03-6C81-45D9-B4E4-3BCC6EE4F7F3}" srcOrd="3" destOrd="0" parTransId="{8D736F9F-F236-425B-BA11-BD99B4061915}" sibTransId="{2B7813BB-79AD-477F-819A-D1A3DB32CAA8}"/>
    <dgm:cxn modelId="{567DDBC7-E71E-454C-AAF2-3BF8DD96F6CF}" type="presParOf" srcId="{35B9E641-2056-49B0-BA3F-E1775C09CD94}" destId="{E550D24D-34C4-44E1-B23A-696619D273DD}" srcOrd="0" destOrd="0" presId="urn:microsoft.com/office/officeart/2005/8/layout/vList5"/>
    <dgm:cxn modelId="{FCFA77A4-D773-41E8-99C5-0CDAA3EA7C8B}" type="presParOf" srcId="{E550D24D-34C4-44E1-B23A-696619D273DD}" destId="{1FB825C7-D7EE-4AFE-A973-85B99F4EA327}" srcOrd="0" destOrd="0" presId="urn:microsoft.com/office/officeart/2005/8/layout/vList5"/>
    <dgm:cxn modelId="{31C24665-A286-466D-8FD4-F9BF6D8E16A7}" type="presParOf" srcId="{E550D24D-34C4-44E1-B23A-696619D273DD}" destId="{8DDD282F-0BB7-4F2F-A6E1-B4BCEB6C4D01}" srcOrd="1" destOrd="0" presId="urn:microsoft.com/office/officeart/2005/8/layout/vList5"/>
    <dgm:cxn modelId="{0A0D0B29-CA54-4FE7-A952-F57CE31C43F0}" type="presParOf" srcId="{35B9E641-2056-49B0-BA3F-E1775C09CD94}" destId="{314D54A6-B319-4C2F-AFBA-8306037AADC5}" srcOrd="1" destOrd="0" presId="urn:microsoft.com/office/officeart/2005/8/layout/vList5"/>
    <dgm:cxn modelId="{A9D4A14D-90EA-4E81-B28A-F2A379AB414B}" type="presParOf" srcId="{35B9E641-2056-49B0-BA3F-E1775C09CD94}" destId="{975CEA62-C939-49DE-A7A0-CFC8A39E4B07}" srcOrd="2" destOrd="0" presId="urn:microsoft.com/office/officeart/2005/8/layout/vList5"/>
    <dgm:cxn modelId="{0D3FB8F9-5785-4398-B823-C06479AD2935}" type="presParOf" srcId="{975CEA62-C939-49DE-A7A0-CFC8A39E4B07}" destId="{961B867E-A934-42A7-AA0D-146404B1801F}" srcOrd="0" destOrd="0" presId="urn:microsoft.com/office/officeart/2005/8/layout/vList5"/>
    <dgm:cxn modelId="{14739DCF-5100-4A05-9659-FE6EE17D4A0F}" type="presParOf" srcId="{35B9E641-2056-49B0-BA3F-E1775C09CD94}" destId="{F001BA76-7EFB-4154-A315-A7A9DBDD8AF5}" srcOrd="3" destOrd="0" presId="urn:microsoft.com/office/officeart/2005/8/layout/vList5"/>
    <dgm:cxn modelId="{C1363010-2CC2-4442-A726-4BBD56479120}" type="presParOf" srcId="{35B9E641-2056-49B0-BA3F-E1775C09CD94}" destId="{CAEB137F-D8E1-4147-AF32-BDB73E2971EF}" srcOrd="4" destOrd="0" presId="urn:microsoft.com/office/officeart/2005/8/layout/vList5"/>
    <dgm:cxn modelId="{AF3F4A0C-7A68-4605-834F-8D6161D9C736}" type="presParOf" srcId="{CAEB137F-D8E1-4147-AF32-BDB73E2971EF}" destId="{6A2DA1C6-2083-4BEC-9267-42CB21872AA9}" srcOrd="0" destOrd="0" presId="urn:microsoft.com/office/officeart/2005/8/layout/vList5"/>
    <dgm:cxn modelId="{DCFAAE7E-1F7E-454B-B8BE-E22537C9B9A9}" type="presParOf" srcId="{35B9E641-2056-49B0-BA3F-E1775C09CD94}" destId="{3D813515-9357-41B9-83E4-40956C80E232}" srcOrd="5" destOrd="0" presId="urn:microsoft.com/office/officeart/2005/8/layout/vList5"/>
    <dgm:cxn modelId="{B683314F-CFFD-4639-AAFB-44DEFD0520B9}" type="presParOf" srcId="{35B9E641-2056-49B0-BA3F-E1775C09CD94}" destId="{2F412717-3F79-45E9-BC0D-CCF2CD40097A}" srcOrd="6" destOrd="0" presId="urn:microsoft.com/office/officeart/2005/8/layout/vList5"/>
    <dgm:cxn modelId="{5481386D-DF93-472D-9D78-C48BC39B1379}" type="presParOf" srcId="{2F412717-3F79-45E9-BC0D-CCF2CD40097A}" destId="{7DFB3C48-DD09-4B2C-94FC-84657420C455}" srcOrd="0" destOrd="0" presId="urn:microsoft.com/office/officeart/2005/8/layout/vList5"/>
    <dgm:cxn modelId="{3BEA2888-E39E-42CF-97C4-D8D6CF658CC1}" type="presParOf" srcId="{35B9E641-2056-49B0-BA3F-E1775C09CD94}" destId="{AF9D143B-7DF6-46FD-92AF-6E3DF60F2410}" srcOrd="7" destOrd="0" presId="urn:microsoft.com/office/officeart/2005/8/layout/vList5"/>
    <dgm:cxn modelId="{2C423308-8F74-4751-9AA9-D649FF1D2396}" type="presParOf" srcId="{35B9E641-2056-49B0-BA3F-E1775C09CD94}" destId="{56A748D3-81CA-4052-B44B-F270AA5C6BFE}" srcOrd="8" destOrd="0" presId="urn:microsoft.com/office/officeart/2005/8/layout/vList5"/>
    <dgm:cxn modelId="{5498D622-93D8-4A81-80DE-0548A7A62523}" type="presParOf" srcId="{56A748D3-81CA-4052-B44B-F270AA5C6BFE}" destId="{95A17185-621E-465D-AA96-2BB5DD157B07}" srcOrd="0"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B09B7D76-9876-4645-85E0-BEAD5D1259D4}" type="doc">
      <dgm:prSet loTypeId="urn:microsoft.com/office/officeart/2005/8/layout/chart3" loCatId="relationship" qsTypeId="urn:microsoft.com/office/officeart/2005/8/quickstyle/simple1" qsCatId="simple" csTypeId="urn:microsoft.com/office/officeart/2005/8/colors/accent0_2" csCatId="mainScheme"/>
      <dgm:spPr/>
      <dgm:t>
        <a:bodyPr/>
        <a:lstStyle/>
        <a:p>
          <a:endParaRPr lang="en-GB"/>
        </a:p>
      </dgm:t>
    </dgm:pt>
    <dgm:pt modelId="{89F4C274-1F7E-42BC-8091-F035FB05CEDA}">
      <dgm:prSet/>
      <dgm:spPr/>
      <dgm:t>
        <a:bodyPr/>
        <a:lstStyle/>
        <a:p>
          <a:r>
            <a:rPr lang="en-GB"/>
            <a:t>This aligns closely with the handbook's requirement that the empirical review leads to the research questions/objectives, while the non-empirical review identifies the needs or gaps that justify and inform the practical output. </a:t>
          </a:r>
        </a:p>
      </dgm:t>
    </dgm:pt>
    <dgm:pt modelId="{E4102313-FD83-4206-A09E-838CF25BA10A}" type="parTrans" cxnId="{10E13842-56E7-4215-8278-094892116D7B}">
      <dgm:prSet/>
      <dgm:spPr/>
      <dgm:t>
        <a:bodyPr/>
        <a:lstStyle/>
        <a:p>
          <a:endParaRPr lang="en-GB"/>
        </a:p>
      </dgm:t>
    </dgm:pt>
    <dgm:pt modelId="{3F3844E4-9BA4-4FD7-B3DC-17B74C766A40}" type="sibTrans" cxnId="{10E13842-56E7-4215-8278-094892116D7B}">
      <dgm:prSet/>
      <dgm:spPr/>
      <dgm:t>
        <a:bodyPr/>
        <a:lstStyle/>
        <a:p>
          <a:endParaRPr lang="en-GB"/>
        </a:p>
      </dgm:t>
    </dgm:pt>
    <dgm:pt modelId="{F347154A-FE17-4A6D-B57D-32B3316E5770}" type="pres">
      <dgm:prSet presAssocID="{B09B7D76-9876-4645-85E0-BEAD5D1259D4}" presName="compositeShape" presStyleCnt="0">
        <dgm:presLayoutVars>
          <dgm:chMax val="7"/>
          <dgm:dir/>
          <dgm:resizeHandles val="exact"/>
        </dgm:presLayoutVars>
      </dgm:prSet>
      <dgm:spPr/>
    </dgm:pt>
    <dgm:pt modelId="{0F153D81-8815-48F7-9C5B-5A20B3C75630}" type="pres">
      <dgm:prSet presAssocID="{B09B7D76-9876-4645-85E0-BEAD5D1259D4}" presName="wedge1" presStyleLbl="node1" presStyleIdx="0" presStyleCnt="1"/>
      <dgm:spPr/>
    </dgm:pt>
    <dgm:pt modelId="{155EBF76-E6CC-48E6-B780-F1ABC149A63B}" type="pres">
      <dgm:prSet presAssocID="{B09B7D76-9876-4645-85E0-BEAD5D1259D4}" presName="wedge1Tx" presStyleLbl="node1" presStyleIdx="0" presStyleCnt="1">
        <dgm:presLayoutVars>
          <dgm:chMax val="0"/>
          <dgm:chPref val="0"/>
          <dgm:bulletEnabled val="1"/>
        </dgm:presLayoutVars>
      </dgm:prSet>
      <dgm:spPr/>
    </dgm:pt>
  </dgm:ptLst>
  <dgm:cxnLst>
    <dgm:cxn modelId="{D3C8350D-0D4B-46E8-9420-5FDDA3796CAB}" type="presOf" srcId="{89F4C274-1F7E-42BC-8091-F035FB05CEDA}" destId="{0F153D81-8815-48F7-9C5B-5A20B3C75630}" srcOrd="0" destOrd="0" presId="urn:microsoft.com/office/officeart/2005/8/layout/chart3"/>
    <dgm:cxn modelId="{4AB0D63A-28F8-4624-9BEE-3B0481A1F86E}" type="presOf" srcId="{B09B7D76-9876-4645-85E0-BEAD5D1259D4}" destId="{F347154A-FE17-4A6D-B57D-32B3316E5770}" srcOrd="0" destOrd="0" presId="urn:microsoft.com/office/officeart/2005/8/layout/chart3"/>
    <dgm:cxn modelId="{13200540-68B9-40EE-B41E-1457B1A6F55F}" type="presOf" srcId="{89F4C274-1F7E-42BC-8091-F035FB05CEDA}" destId="{155EBF76-E6CC-48E6-B780-F1ABC149A63B}" srcOrd="1" destOrd="0" presId="urn:microsoft.com/office/officeart/2005/8/layout/chart3"/>
    <dgm:cxn modelId="{10E13842-56E7-4215-8278-094892116D7B}" srcId="{B09B7D76-9876-4645-85E0-BEAD5D1259D4}" destId="{89F4C274-1F7E-42BC-8091-F035FB05CEDA}" srcOrd="0" destOrd="0" parTransId="{E4102313-FD83-4206-A09E-838CF25BA10A}" sibTransId="{3F3844E4-9BA4-4FD7-B3DC-17B74C766A40}"/>
    <dgm:cxn modelId="{945A88B0-F527-4E4A-9E5B-5F51876EAE17}" type="presParOf" srcId="{F347154A-FE17-4A6D-B57D-32B3316E5770}" destId="{0F153D81-8815-48F7-9C5B-5A20B3C75630}" srcOrd="0" destOrd="0" presId="urn:microsoft.com/office/officeart/2005/8/layout/chart3"/>
    <dgm:cxn modelId="{215A98EF-83D0-4982-B032-3E39F0941E31}" type="presParOf" srcId="{F347154A-FE17-4A6D-B57D-32B3316E5770}" destId="{155EBF76-E6CC-48E6-B780-F1ABC149A63B}" srcOrd="1" destOrd="0" presId="urn:microsoft.com/office/officeart/2005/8/layout/chart3"/>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D1BA78-9092-44F0-B327-EEEE3A16874A}">
      <dsp:nvSpPr>
        <dsp:cNvPr id="0" name=""/>
        <dsp:cNvSpPr/>
      </dsp:nvSpPr>
      <dsp:spPr>
        <a:xfrm>
          <a:off x="0" y="2459"/>
          <a:ext cx="8354649" cy="0"/>
        </a:xfrm>
        <a:prstGeom prst="line">
          <a:avLst/>
        </a:prstGeom>
        <a:solidFill>
          <a:schemeClr val="dk2">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6FAEBE6-14BD-4F7C-8BCA-C4E451B4E790}">
      <dsp:nvSpPr>
        <dsp:cNvPr id="0" name=""/>
        <dsp:cNvSpPr/>
      </dsp:nvSpPr>
      <dsp:spPr>
        <a:xfrm>
          <a:off x="0" y="2459"/>
          <a:ext cx="8354649" cy="8387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Explain the purpose of a literature review within an Independent Project.</a:t>
          </a:r>
        </a:p>
      </dsp:txBody>
      <dsp:txXfrm>
        <a:off x="0" y="2459"/>
        <a:ext cx="8354649" cy="838726"/>
      </dsp:txXfrm>
    </dsp:sp>
    <dsp:sp modelId="{E6658548-7B74-4C5A-8EAD-1F6A5839298A}">
      <dsp:nvSpPr>
        <dsp:cNvPr id="0" name=""/>
        <dsp:cNvSpPr/>
      </dsp:nvSpPr>
      <dsp:spPr>
        <a:xfrm>
          <a:off x="0" y="841185"/>
          <a:ext cx="8354649" cy="0"/>
        </a:xfrm>
        <a:prstGeom prst="line">
          <a:avLst/>
        </a:prstGeom>
        <a:solidFill>
          <a:schemeClr val="dk2">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1816ADE-8903-4827-B12B-238463553F8D}">
      <dsp:nvSpPr>
        <dsp:cNvPr id="0" name=""/>
        <dsp:cNvSpPr/>
      </dsp:nvSpPr>
      <dsp:spPr>
        <a:xfrm>
          <a:off x="0" y="841185"/>
          <a:ext cx="8354649" cy="8387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Distinguish between description, critical analysis and synthesis.</a:t>
          </a:r>
        </a:p>
      </dsp:txBody>
      <dsp:txXfrm>
        <a:off x="0" y="841185"/>
        <a:ext cx="8354649" cy="838726"/>
      </dsp:txXfrm>
    </dsp:sp>
    <dsp:sp modelId="{806E9E0A-D242-4D94-8D91-4D179ED5EBF0}">
      <dsp:nvSpPr>
        <dsp:cNvPr id="0" name=""/>
        <dsp:cNvSpPr/>
      </dsp:nvSpPr>
      <dsp:spPr>
        <a:xfrm>
          <a:off x="0" y="1679911"/>
          <a:ext cx="8354649" cy="0"/>
        </a:xfrm>
        <a:prstGeom prst="line">
          <a:avLst/>
        </a:prstGeom>
        <a:solidFill>
          <a:schemeClr val="dk2">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2232804-3689-4BB0-A0CA-A059A1FFC25F}">
      <dsp:nvSpPr>
        <dsp:cNvPr id="0" name=""/>
        <dsp:cNvSpPr/>
      </dsp:nvSpPr>
      <dsp:spPr>
        <a:xfrm>
          <a:off x="0" y="1679911"/>
          <a:ext cx="8354649" cy="8387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Understand how literature reviews differ for empirical and non-empirical/practice-based projects.</a:t>
          </a:r>
        </a:p>
      </dsp:txBody>
      <dsp:txXfrm>
        <a:off x="0" y="1679911"/>
        <a:ext cx="8354649" cy="838726"/>
      </dsp:txXfrm>
    </dsp:sp>
    <dsp:sp modelId="{5AA4E225-265D-48CE-911C-602C53210157}">
      <dsp:nvSpPr>
        <dsp:cNvPr id="0" name=""/>
        <dsp:cNvSpPr/>
      </dsp:nvSpPr>
      <dsp:spPr>
        <a:xfrm>
          <a:off x="0" y="2518638"/>
          <a:ext cx="8354649" cy="0"/>
        </a:xfrm>
        <a:prstGeom prst="line">
          <a:avLst/>
        </a:prstGeom>
        <a:solidFill>
          <a:schemeClr val="dk2">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71516DC-C7F0-40D5-8985-D2EADFB24785}">
      <dsp:nvSpPr>
        <dsp:cNvPr id="0" name=""/>
        <dsp:cNvSpPr/>
      </dsp:nvSpPr>
      <dsp:spPr>
        <a:xfrm>
          <a:off x="0" y="2518638"/>
          <a:ext cx="8354649" cy="8387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Identify and articulate a gap, problem, need or unanswered question.</a:t>
          </a:r>
        </a:p>
      </dsp:txBody>
      <dsp:txXfrm>
        <a:off x="0" y="2518638"/>
        <a:ext cx="8354649" cy="838726"/>
      </dsp:txXfrm>
    </dsp:sp>
    <dsp:sp modelId="{24C3E738-67F4-4A7B-8844-C5E90516B915}">
      <dsp:nvSpPr>
        <dsp:cNvPr id="0" name=""/>
        <dsp:cNvSpPr/>
      </dsp:nvSpPr>
      <dsp:spPr>
        <a:xfrm>
          <a:off x="0" y="3357364"/>
          <a:ext cx="8354649" cy="0"/>
        </a:xfrm>
        <a:prstGeom prst="line">
          <a:avLst/>
        </a:prstGeom>
        <a:solidFill>
          <a:schemeClr val="dk2">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C95479-0FF4-4DA3-8C62-98781EE0FBFB}">
      <dsp:nvSpPr>
        <dsp:cNvPr id="0" name=""/>
        <dsp:cNvSpPr/>
      </dsp:nvSpPr>
      <dsp:spPr>
        <a:xfrm>
          <a:off x="0" y="3357364"/>
          <a:ext cx="8354649" cy="8387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Develop a review that provides a clear rationale for your project.</a:t>
          </a:r>
        </a:p>
      </dsp:txBody>
      <dsp:txXfrm>
        <a:off x="0" y="3357364"/>
        <a:ext cx="8354649" cy="838726"/>
      </dsp:txXfrm>
    </dsp:sp>
    <dsp:sp modelId="{4B448519-C5A7-43D5-91FA-8D97BBB98278}">
      <dsp:nvSpPr>
        <dsp:cNvPr id="0" name=""/>
        <dsp:cNvSpPr/>
      </dsp:nvSpPr>
      <dsp:spPr>
        <a:xfrm>
          <a:off x="0" y="4196090"/>
          <a:ext cx="8354649" cy="0"/>
        </a:xfrm>
        <a:prstGeom prst="line">
          <a:avLst/>
        </a:prstGeom>
        <a:solidFill>
          <a:schemeClr val="dk2">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25627A7-E2D6-438E-B1DC-1ACAC7ED43EC}">
      <dsp:nvSpPr>
        <dsp:cNvPr id="0" name=""/>
        <dsp:cNvSpPr/>
      </dsp:nvSpPr>
      <dsp:spPr>
        <a:xfrm>
          <a:off x="0" y="4196090"/>
          <a:ext cx="8354649" cy="8387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Understand how the review should lead towards your research question(s), objectives, methodology or practical output.</a:t>
          </a:r>
        </a:p>
      </dsp:txBody>
      <dsp:txXfrm>
        <a:off x="0" y="4196090"/>
        <a:ext cx="8354649" cy="83872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37AAC4-C38F-4928-9DA3-FA5E9ADE0155}">
      <dsp:nvSpPr>
        <dsp:cNvPr id="0" name=""/>
        <dsp:cNvSpPr/>
      </dsp:nvSpPr>
      <dsp:spPr>
        <a:xfrm>
          <a:off x="0" y="0"/>
          <a:ext cx="3083442" cy="4092755"/>
        </a:xfrm>
        <a:prstGeom prst="roundRect">
          <a:avLst>
            <a:gd name="adj" fmla="val 10000"/>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1435" tIns="34290" rIns="51435" bIns="34290" numCol="1" spcCol="1270" anchor="ctr" anchorCtr="0">
          <a:noAutofit/>
        </a:bodyPr>
        <a:lstStyle/>
        <a:p>
          <a:pPr marL="0" lvl="0" indent="0" algn="ctr" defTabSz="1200150">
            <a:lnSpc>
              <a:spcPct val="90000"/>
            </a:lnSpc>
            <a:spcBef>
              <a:spcPct val="0"/>
            </a:spcBef>
            <a:spcAft>
              <a:spcPct val="35000"/>
            </a:spcAft>
            <a:buNone/>
          </a:pPr>
          <a:r>
            <a:rPr lang="en-GB" sz="2700" kern="1200" dirty="0"/>
            <a:t>The handbook specifically expects students to demonstrate critical understanding of relevant </a:t>
          </a:r>
          <a:r>
            <a:rPr lang="en-GB" sz="2700" b="1" kern="1200" dirty="0"/>
            <a:t>research, theory, policy and practice</a:t>
          </a:r>
          <a:r>
            <a:rPr lang="en-GB" sz="2700" kern="1200" dirty="0"/>
            <a:t>. </a:t>
          </a:r>
        </a:p>
      </dsp:txBody>
      <dsp:txXfrm>
        <a:off x="90311" y="90311"/>
        <a:ext cx="2902820" cy="391213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65DE63-58D3-4B26-832C-15B947B13E95}">
      <dsp:nvSpPr>
        <dsp:cNvPr id="0" name=""/>
        <dsp:cNvSpPr/>
      </dsp:nvSpPr>
      <dsp:spPr>
        <a:xfrm>
          <a:off x="0" y="0"/>
          <a:ext cx="5228949" cy="5228949"/>
        </a:xfrm>
        <a:prstGeom prst="pie">
          <a:avLst>
            <a:gd name="adj1" fmla="val 5400000"/>
            <a:gd name="adj2" fmla="val 1620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53C104-83BF-4825-ABB4-F730376D6645}">
      <dsp:nvSpPr>
        <dsp:cNvPr id="0" name=""/>
        <dsp:cNvSpPr/>
      </dsp:nvSpPr>
      <dsp:spPr>
        <a:xfrm>
          <a:off x="2614474" y="0"/>
          <a:ext cx="8429210" cy="5228949"/>
        </a:xfrm>
        <a:prstGeom prst="rect">
          <a:avLst/>
        </a:prstGeom>
        <a:solidFill>
          <a:schemeClr val="lt1">
            <a:alpha val="90000"/>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BROAD — What is the issue?</a:t>
          </a:r>
        </a:p>
      </dsp:txBody>
      <dsp:txXfrm>
        <a:off x="2614474" y="0"/>
        <a:ext cx="8429210" cy="653620"/>
      </dsp:txXfrm>
    </dsp:sp>
    <dsp:sp modelId="{BC96D445-E22E-4358-8883-193D1B1A1E05}">
      <dsp:nvSpPr>
        <dsp:cNvPr id="0" name=""/>
        <dsp:cNvSpPr/>
      </dsp:nvSpPr>
      <dsp:spPr>
        <a:xfrm>
          <a:off x="457533" y="653620"/>
          <a:ext cx="4313882" cy="4313882"/>
        </a:xfrm>
        <a:prstGeom prst="pie">
          <a:avLst>
            <a:gd name="adj1" fmla="val 5400000"/>
            <a:gd name="adj2" fmla="val 16200000"/>
          </a:avLst>
        </a:prstGeom>
        <a:solidFill>
          <a:schemeClr val="accent2">
            <a:hueOff val="1541546"/>
            <a:satOff val="-8421"/>
            <a:lumOff val="-94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D462829-87CB-4FBD-9E45-6B19579FE83D}">
      <dsp:nvSpPr>
        <dsp:cNvPr id="0" name=""/>
        <dsp:cNvSpPr/>
      </dsp:nvSpPr>
      <dsp:spPr>
        <a:xfrm>
          <a:off x="2614474" y="653620"/>
          <a:ext cx="8429210" cy="4313882"/>
        </a:xfrm>
        <a:prstGeom prst="rect">
          <a:avLst/>
        </a:prstGeom>
        <a:solidFill>
          <a:schemeClr val="lt1">
            <a:alpha val="90000"/>
            <a:hueOff val="0"/>
            <a:satOff val="0"/>
            <a:lumOff val="0"/>
            <a:alphaOff val="0"/>
          </a:schemeClr>
        </a:solidFill>
        <a:ln w="19050" cap="flat" cmpd="sng" algn="ctr">
          <a:solidFill>
            <a:schemeClr val="accent2">
              <a:hueOff val="1541546"/>
              <a:satOff val="-8421"/>
              <a:lumOff val="-94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CONTEXT — Why is this important for children and young people?</a:t>
          </a:r>
        </a:p>
      </dsp:txBody>
      <dsp:txXfrm>
        <a:off x="2614474" y="653620"/>
        <a:ext cx="8429210" cy="653620"/>
      </dsp:txXfrm>
    </dsp:sp>
    <dsp:sp modelId="{881FBAC8-5E39-46A3-978B-D69434856E78}">
      <dsp:nvSpPr>
        <dsp:cNvPr id="0" name=""/>
        <dsp:cNvSpPr/>
      </dsp:nvSpPr>
      <dsp:spPr>
        <a:xfrm>
          <a:off x="915067" y="1307240"/>
          <a:ext cx="3398814" cy="3398814"/>
        </a:xfrm>
        <a:prstGeom prst="pie">
          <a:avLst>
            <a:gd name="adj1" fmla="val 5400000"/>
            <a:gd name="adj2" fmla="val 16200000"/>
          </a:avLst>
        </a:prstGeom>
        <a:solidFill>
          <a:schemeClr val="accent2">
            <a:hueOff val="3083091"/>
            <a:satOff val="-16843"/>
            <a:lumOff val="-188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5A64D6B-9C9E-483E-9649-DD24D9773590}">
      <dsp:nvSpPr>
        <dsp:cNvPr id="0" name=""/>
        <dsp:cNvSpPr/>
      </dsp:nvSpPr>
      <dsp:spPr>
        <a:xfrm>
          <a:off x="2614474" y="1307240"/>
          <a:ext cx="8429210" cy="3398814"/>
        </a:xfrm>
        <a:prstGeom prst="rect">
          <a:avLst/>
        </a:prstGeom>
        <a:solidFill>
          <a:schemeClr val="lt1">
            <a:alpha val="90000"/>
            <a:hueOff val="0"/>
            <a:satOff val="0"/>
            <a:lumOff val="0"/>
            <a:alphaOff val="0"/>
          </a:schemeClr>
        </a:solidFill>
        <a:ln w="19050" cap="flat" cmpd="sng" algn="ctr">
          <a:solidFill>
            <a:schemeClr val="accent2">
              <a:hueOff val="3083091"/>
              <a:satOff val="-16843"/>
              <a:lumOff val="-188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EXISTING KNOWLEDGE — What does research tell us?</a:t>
          </a:r>
        </a:p>
      </dsp:txBody>
      <dsp:txXfrm>
        <a:off x="2614474" y="1307240"/>
        <a:ext cx="8429210" cy="653615"/>
      </dsp:txXfrm>
    </dsp:sp>
    <dsp:sp modelId="{FC3F33E7-D9A7-4A53-8004-FDA372398527}">
      <dsp:nvSpPr>
        <dsp:cNvPr id="0" name=""/>
        <dsp:cNvSpPr/>
      </dsp:nvSpPr>
      <dsp:spPr>
        <a:xfrm>
          <a:off x="1372599" y="1960856"/>
          <a:ext cx="2483751" cy="2483751"/>
        </a:xfrm>
        <a:prstGeom prst="pie">
          <a:avLst>
            <a:gd name="adj1" fmla="val 5400000"/>
            <a:gd name="adj2" fmla="val 16200000"/>
          </a:avLst>
        </a:prstGeom>
        <a:solidFill>
          <a:schemeClr val="accent2">
            <a:hueOff val="4624637"/>
            <a:satOff val="-25264"/>
            <a:lumOff val="-282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B9F7A40-F433-48CF-8ADC-D4F808FD8721}">
      <dsp:nvSpPr>
        <dsp:cNvPr id="0" name=""/>
        <dsp:cNvSpPr/>
      </dsp:nvSpPr>
      <dsp:spPr>
        <a:xfrm>
          <a:off x="2614474" y="1960856"/>
          <a:ext cx="8429210" cy="2483751"/>
        </a:xfrm>
        <a:prstGeom prst="rect">
          <a:avLst/>
        </a:prstGeom>
        <a:solidFill>
          <a:schemeClr val="lt1">
            <a:alpha val="90000"/>
            <a:hueOff val="0"/>
            <a:satOff val="0"/>
            <a:lumOff val="0"/>
            <a:alphaOff val="0"/>
          </a:schemeClr>
        </a:solidFill>
        <a:ln w="19050" cap="flat" cmpd="sng" algn="ctr">
          <a:solidFill>
            <a:schemeClr val="accent2">
              <a:hueOff val="4624637"/>
              <a:satOff val="-25264"/>
              <a:lumOff val="-282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CRITICAL ANALYSIS — How convincing is this evidence?</a:t>
          </a:r>
        </a:p>
      </dsp:txBody>
      <dsp:txXfrm>
        <a:off x="2614474" y="1960856"/>
        <a:ext cx="8429210" cy="653620"/>
      </dsp:txXfrm>
    </dsp:sp>
    <dsp:sp modelId="{25180168-7AB0-446A-BCFB-8D517EAF150B}">
      <dsp:nvSpPr>
        <dsp:cNvPr id="0" name=""/>
        <dsp:cNvSpPr/>
      </dsp:nvSpPr>
      <dsp:spPr>
        <a:xfrm>
          <a:off x="1830133" y="2614476"/>
          <a:ext cx="1568683" cy="1568683"/>
        </a:xfrm>
        <a:prstGeom prst="pie">
          <a:avLst>
            <a:gd name="adj1" fmla="val 5400000"/>
            <a:gd name="adj2" fmla="val 16200000"/>
          </a:avLst>
        </a:prstGeom>
        <a:solidFill>
          <a:schemeClr val="accent2">
            <a:hueOff val="6166182"/>
            <a:satOff val="-33686"/>
            <a:lumOff val="-376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F0BF12-5FB2-4C80-8BD3-55912B2AF880}">
      <dsp:nvSpPr>
        <dsp:cNvPr id="0" name=""/>
        <dsp:cNvSpPr/>
      </dsp:nvSpPr>
      <dsp:spPr>
        <a:xfrm>
          <a:off x="2614474" y="2614476"/>
          <a:ext cx="8429210" cy="1568683"/>
        </a:xfrm>
        <a:prstGeom prst="rect">
          <a:avLst/>
        </a:prstGeom>
        <a:solidFill>
          <a:schemeClr val="lt1">
            <a:alpha val="90000"/>
            <a:hueOff val="0"/>
            <a:satOff val="0"/>
            <a:lumOff val="0"/>
            <a:alphaOff val="0"/>
          </a:schemeClr>
        </a:solidFill>
        <a:ln w="19050" cap="flat" cmpd="sng" algn="ctr">
          <a:solidFill>
            <a:schemeClr val="accent2">
              <a:hueOff val="6166182"/>
              <a:satOff val="-33686"/>
              <a:lumOff val="-376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GAP / NEED — What is missing, uncertain or problematic?</a:t>
          </a:r>
        </a:p>
      </dsp:txBody>
      <dsp:txXfrm>
        <a:off x="2614474" y="2614476"/>
        <a:ext cx="8429210" cy="653620"/>
      </dsp:txXfrm>
    </dsp:sp>
    <dsp:sp modelId="{33FBF3E6-9AB3-4A02-9E17-B149C6CD5C7C}">
      <dsp:nvSpPr>
        <dsp:cNvPr id="0" name=""/>
        <dsp:cNvSpPr/>
      </dsp:nvSpPr>
      <dsp:spPr>
        <a:xfrm>
          <a:off x="2287667" y="3268097"/>
          <a:ext cx="653615" cy="653615"/>
        </a:xfrm>
        <a:prstGeom prst="pie">
          <a:avLst>
            <a:gd name="adj1" fmla="val 5400000"/>
            <a:gd name="adj2" fmla="val 16200000"/>
          </a:avLst>
        </a:prstGeom>
        <a:solidFill>
          <a:schemeClr val="accent2">
            <a:hueOff val="7707728"/>
            <a:satOff val="-42107"/>
            <a:lumOff val="-470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2ACEFFC-2640-4BC5-A25C-B2D5F17BE9B4}">
      <dsp:nvSpPr>
        <dsp:cNvPr id="0" name=""/>
        <dsp:cNvSpPr/>
      </dsp:nvSpPr>
      <dsp:spPr>
        <a:xfrm>
          <a:off x="2614474" y="3268097"/>
          <a:ext cx="8429210" cy="653615"/>
        </a:xfrm>
        <a:prstGeom prst="rect">
          <a:avLst/>
        </a:prstGeom>
        <a:solidFill>
          <a:schemeClr val="lt1">
            <a:alpha val="90000"/>
            <a:hueOff val="0"/>
            <a:satOff val="0"/>
            <a:lumOff val="0"/>
            <a:alphaOff val="0"/>
          </a:schemeClr>
        </a:solidFill>
        <a:ln w="19050" cap="flat" cmpd="sng" algn="ctr">
          <a:solidFill>
            <a:schemeClr val="accent2">
              <a:hueOff val="7707728"/>
              <a:satOff val="-42107"/>
              <a:lumOff val="-470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YOUR PROJECT — What are you going to do in response?</a:t>
          </a:r>
        </a:p>
      </dsp:txBody>
      <dsp:txXfrm>
        <a:off x="2614474" y="3268097"/>
        <a:ext cx="8429210" cy="65361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DC0CF5-6A40-4991-8561-84946749706E}">
      <dsp:nvSpPr>
        <dsp:cNvPr id="0" name=""/>
        <dsp:cNvSpPr/>
      </dsp:nvSpPr>
      <dsp:spPr>
        <a:xfrm>
          <a:off x="7075436" y="1437033"/>
          <a:ext cx="1925200" cy="1925200"/>
        </a:xfrm>
        <a:prstGeom prst="ellipse">
          <a:avLst/>
        </a:prstGeom>
        <a:solidFill>
          <a:schemeClr val="accent2">
            <a:alpha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6B53F73D-E13F-419D-9DAB-0E06D11EC61B}">
      <dsp:nvSpPr>
        <dsp:cNvPr id="0" name=""/>
        <dsp:cNvSpPr/>
      </dsp:nvSpPr>
      <dsp:spPr>
        <a:xfrm>
          <a:off x="6834786" y="0"/>
          <a:ext cx="2406500" cy="1310934"/>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r>
            <a:rPr lang="en-GB" sz="1900" kern="1200"/>
            <a:t>Not simply a list of studies: Smith found… Jones found… Williams found…</a:t>
          </a:r>
        </a:p>
      </dsp:txBody>
      <dsp:txXfrm>
        <a:off x="6834786" y="0"/>
        <a:ext cx="2406500" cy="1310934"/>
      </dsp:txXfrm>
    </dsp:sp>
    <dsp:sp modelId="{0F7F0434-D6D2-405F-A2E4-2B1117012796}">
      <dsp:nvSpPr>
        <dsp:cNvPr id="0" name=""/>
        <dsp:cNvSpPr/>
      </dsp:nvSpPr>
      <dsp:spPr>
        <a:xfrm>
          <a:off x="7700324" y="1797852"/>
          <a:ext cx="1925200" cy="1925200"/>
        </a:xfrm>
        <a:prstGeom prst="ellipse">
          <a:avLst/>
        </a:prstGeom>
        <a:solidFill>
          <a:schemeClr val="accent2">
            <a:alpha val="50000"/>
            <a:hueOff val="1541546"/>
            <a:satOff val="-8421"/>
            <a:lumOff val="-94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474852C3-9116-4135-B95B-33469C5C91AD}">
      <dsp:nvSpPr>
        <dsp:cNvPr id="0" name=""/>
        <dsp:cNvSpPr/>
      </dsp:nvSpPr>
      <dsp:spPr>
        <a:xfrm>
          <a:off x="9768310" y="1248508"/>
          <a:ext cx="2280560" cy="1435784"/>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r>
            <a:rPr lang="en-GB" sz="1900" kern="1200"/>
            <a:t>This demonstrates reading—but not necessarily </a:t>
          </a:r>
          <a:r>
            <a:rPr lang="en-GB" sz="1900" b="1" kern="1200"/>
            <a:t>critical thinking</a:t>
          </a:r>
          <a:r>
            <a:rPr lang="en-GB" sz="1900" kern="1200"/>
            <a:t>.</a:t>
          </a:r>
        </a:p>
      </dsp:txBody>
      <dsp:txXfrm>
        <a:off x="9768310" y="1248508"/>
        <a:ext cx="2280560" cy="1435784"/>
      </dsp:txXfrm>
    </dsp:sp>
    <dsp:sp modelId="{95C7B20E-6920-41A4-8D1B-3C06E7539518}">
      <dsp:nvSpPr>
        <dsp:cNvPr id="0" name=""/>
        <dsp:cNvSpPr/>
      </dsp:nvSpPr>
      <dsp:spPr>
        <a:xfrm>
          <a:off x="7700324" y="2519490"/>
          <a:ext cx="1925200" cy="1925200"/>
        </a:xfrm>
        <a:prstGeom prst="ellipse">
          <a:avLst/>
        </a:prstGeom>
        <a:solidFill>
          <a:schemeClr val="accent2">
            <a:alpha val="50000"/>
            <a:hueOff val="3083091"/>
            <a:satOff val="-16843"/>
            <a:lumOff val="-188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EDDA9550-2AE4-48F1-9BAF-A9A04B4EEC76}">
      <dsp:nvSpPr>
        <dsp:cNvPr id="0" name=""/>
        <dsp:cNvSpPr/>
      </dsp:nvSpPr>
      <dsp:spPr>
        <a:xfrm>
          <a:off x="9768310" y="3389700"/>
          <a:ext cx="2280560" cy="1604333"/>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r>
            <a:rPr lang="en-GB" sz="1900" kern="1200"/>
            <a:t>Not a series of isolated summaries.  One paragraph = one article.</a:t>
          </a:r>
        </a:p>
      </dsp:txBody>
      <dsp:txXfrm>
        <a:off x="9768310" y="3389700"/>
        <a:ext cx="2280560" cy="1604333"/>
      </dsp:txXfrm>
    </dsp:sp>
    <dsp:sp modelId="{9975CC42-B2F5-40B8-811A-921F0390F399}">
      <dsp:nvSpPr>
        <dsp:cNvPr id="0" name=""/>
        <dsp:cNvSpPr/>
      </dsp:nvSpPr>
      <dsp:spPr>
        <a:xfrm>
          <a:off x="7075436" y="2880933"/>
          <a:ext cx="1925200" cy="1925200"/>
        </a:xfrm>
        <a:prstGeom prst="ellipse">
          <a:avLst/>
        </a:prstGeom>
        <a:solidFill>
          <a:schemeClr val="accent2">
            <a:alpha val="50000"/>
            <a:hueOff val="4624637"/>
            <a:satOff val="-25264"/>
            <a:lumOff val="-282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AE219971-C007-417C-B27F-2DBE0B09DA99}">
      <dsp:nvSpPr>
        <dsp:cNvPr id="0" name=""/>
        <dsp:cNvSpPr/>
      </dsp:nvSpPr>
      <dsp:spPr>
        <a:xfrm>
          <a:off x="6834786" y="4931608"/>
          <a:ext cx="2406500" cy="1310934"/>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r>
            <a:rPr lang="en-GB" sz="1900" kern="1200"/>
            <a:t>Not everything you have found. You don't need to include everything you read.</a:t>
          </a:r>
        </a:p>
      </dsp:txBody>
      <dsp:txXfrm>
        <a:off x="6834786" y="4931608"/>
        <a:ext cx="2406500" cy="1310934"/>
      </dsp:txXfrm>
    </dsp:sp>
    <dsp:sp modelId="{6E03A344-36BD-4898-A125-90BBB696345E}">
      <dsp:nvSpPr>
        <dsp:cNvPr id="0" name=""/>
        <dsp:cNvSpPr/>
      </dsp:nvSpPr>
      <dsp:spPr>
        <a:xfrm>
          <a:off x="6450548" y="2519490"/>
          <a:ext cx="1925200" cy="1925200"/>
        </a:xfrm>
        <a:prstGeom prst="ellipse">
          <a:avLst/>
        </a:prstGeom>
        <a:solidFill>
          <a:schemeClr val="accent2">
            <a:alpha val="50000"/>
            <a:hueOff val="6166182"/>
            <a:satOff val="-33686"/>
            <a:lumOff val="-376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602EC9AB-F603-45B8-BC84-E19A871676AA}">
      <dsp:nvSpPr>
        <dsp:cNvPr id="0" name=""/>
        <dsp:cNvSpPr/>
      </dsp:nvSpPr>
      <dsp:spPr>
        <a:xfrm>
          <a:off x="4027203" y="3389700"/>
          <a:ext cx="2280560" cy="1604333"/>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r>
            <a:rPr lang="en-GB" sz="1900" kern="1200"/>
            <a:t>Not a general essay about your topic. </a:t>
          </a:r>
        </a:p>
      </dsp:txBody>
      <dsp:txXfrm>
        <a:off x="4027203" y="3389700"/>
        <a:ext cx="2280560" cy="1604333"/>
      </dsp:txXfrm>
    </dsp:sp>
    <dsp:sp modelId="{64D6DAEF-3064-4AA1-BD65-727F61C7E9BF}">
      <dsp:nvSpPr>
        <dsp:cNvPr id="0" name=""/>
        <dsp:cNvSpPr/>
      </dsp:nvSpPr>
      <dsp:spPr>
        <a:xfrm>
          <a:off x="6450548" y="1797852"/>
          <a:ext cx="1925200" cy="1925200"/>
        </a:xfrm>
        <a:prstGeom prst="ellipse">
          <a:avLst/>
        </a:prstGeom>
        <a:solidFill>
          <a:schemeClr val="accent2">
            <a:alpha val="50000"/>
            <a:hueOff val="7707728"/>
            <a:satOff val="-42107"/>
            <a:lumOff val="-470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C9BAA28C-2CE1-4390-9995-1B181AEC4936}">
      <dsp:nvSpPr>
        <dsp:cNvPr id="0" name=""/>
        <dsp:cNvSpPr/>
      </dsp:nvSpPr>
      <dsp:spPr>
        <a:xfrm>
          <a:off x="4027203" y="1248508"/>
          <a:ext cx="2280560" cy="1604333"/>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r>
            <a:rPr lang="en-GB" sz="1900" kern="1200"/>
            <a:t>The literature must be relevant to your particular project.</a:t>
          </a:r>
        </a:p>
      </dsp:txBody>
      <dsp:txXfrm>
        <a:off x="4027203" y="1248508"/>
        <a:ext cx="2280560" cy="160433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F728EF-6B05-4214-AE71-8A6C06386D01}">
      <dsp:nvSpPr>
        <dsp:cNvPr id="0" name=""/>
        <dsp:cNvSpPr/>
      </dsp:nvSpPr>
      <dsp:spPr>
        <a:xfrm>
          <a:off x="9970" y="1148515"/>
          <a:ext cx="1606749" cy="2160893"/>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rPr>
            <a:t>COMPARE</a:t>
          </a:r>
          <a:r>
            <a:rPr lang="en-GB" sz="1800" kern="1200" dirty="0"/>
            <a:t>  How do studies differ?</a:t>
          </a:r>
        </a:p>
      </dsp:txBody>
      <dsp:txXfrm>
        <a:off x="57030" y="1195575"/>
        <a:ext cx="1512629" cy="2066773"/>
      </dsp:txXfrm>
    </dsp:sp>
    <dsp:sp modelId="{90F3E261-6F02-4073-8968-6268E6009F60}">
      <dsp:nvSpPr>
        <dsp:cNvPr id="0" name=""/>
        <dsp:cNvSpPr/>
      </dsp:nvSpPr>
      <dsp:spPr>
        <a:xfrm>
          <a:off x="2054817" y="1213001"/>
          <a:ext cx="1606749" cy="2090180"/>
        </a:xfrm>
        <a:prstGeom prst="roundRect">
          <a:avLst>
            <a:gd name="adj" fmla="val 10000"/>
          </a:avLst>
        </a:prstGeom>
        <a:solidFill>
          <a:schemeClr val="accent5">
            <a:hueOff val="1065603"/>
            <a:satOff val="2546"/>
            <a:lumOff val="251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rPr>
            <a:t>CONTRAST</a:t>
          </a:r>
          <a:r>
            <a:rPr lang="en-GB" sz="1800" kern="1200" dirty="0"/>
            <a:t>  Do researchers reach different conclusions?</a:t>
          </a:r>
        </a:p>
      </dsp:txBody>
      <dsp:txXfrm>
        <a:off x="2101877" y="1260061"/>
        <a:ext cx="1512629" cy="1996060"/>
      </dsp:txXfrm>
    </dsp:sp>
    <dsp:sp modelId="{5CFC08BE-4B23-4398-BFF1-03CF77E865CD}">
      <dsp:nvSpPr>
        <dsp:cNvPr id="0" name=""/>
        <dsp:cNvSpPr/>
      </dsp:nvSpPr>
      <dsp:spPr>
        <a:xfrm>
          <a:off x="4026845" y="1148515"/>
          <a:ext cx="1606749" cy="2088067"/>
        </a:xfrm>
        <a:prstGeom prst="roundRect">
          <a:avLst>
            <a:gd name="adj" fmla="val 10000"/>
          </a:avLst>
        </a:prstGeom>
        <a:solidFill>
          <a:schemeClr val="accent5">
            <a:hueOff val="2131206"/>
            <a:satOff val="5092"/>
            <a:lumOff val="502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rPr>
            <a:t>EVALUATE</a:t>
          </a:r>
          <a:r>
            <a:rPr lang="en-GB" sz="1800" kern="1200" dirty="0"/>
            <a:t>  How strong is the evidence?</a:t>
          </a:r>
        </a:p>
      </dsp:txBody>
      <dsp:txXfrm>
        <a:off x="4073905" y="1195575"/>
        <a:ext cx="1512629" cy="1993947"/>
      </dsp:txXfrm>
    </dsp:sp>
    <dsp:sp modelId="{BC6E2DA3-A613-448E-92A0-B6CAAC02DC05}">
      <dsp:nvSpPr>
        <dsp:cNvPr id="0" name=""/>
        <dsp:cNvSpPr/>
      </dsp:nvSpPr>
      <dsp:spPr>
        <a:xfrm>
          <a:off x="6035283" y="1148515"/>
          <a:ext cx="1606749" cy="2047385"/>
        </a:xfrm>
        <a:prstGeom prst="roundRect">
          <a:avLst>
            <a:gd name="adj" fmla="val 10000"/>
          </a:avLst>
        </a:prstGeom>
        <a:solidFill>
          <a:schemeClr val="accent5">
            <a:hueOff val="3196810"/>
            <a:satOff val="7637"/>
            <a:lumOff val="752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rPr>
            <a:t>SYNTHESISE</a:t>
          </a:r>
          <a:r>
            <a:rPr lang="en-GB" sz="1800" kern="1200" dirty="0"/>
            <a:t>  What can we conclude when evidence is considered together?</a:t>
          </a:r>
        </a:p>
      </dsp:txBody>
      <dsp:txXfrm>
        <a:off x="6082343" y="1195575"/>
        <a:ext cx="1512629" cy="1953265"/>
      </dsp:txXfrm>
    </dsp:sp>
    <dsp:sp modelId="{5F432A9C-B6B4-42C8-8A88-EDF0021D6B6A}">
      <dsp:nvSpPr>
        <dsp:cNvPr id="0" name=""/>
        <dsp:cNvSpPr/>
      </dsp:nvSpPr>
      <dsp:spPr>
        <a:xfrm>
          <a:off x="8043720" y="1148515"/>
          <a:ext cx="1606749" cy="1989116"/>
        </a:xfrm>
        <a:prstGeom prst="roundRect">
          <a:avLst>
            <a:gd name="adj" fmla="val 10000"/>
          </a:avLst>
        </a:prstGeom>
        <a:solidFill>
          <a:schemeClr val="accent5">
            <a:hueOff val="4262413"/>
            <a:satOff val="10183"/>
            <a:lumOff val="1003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rPr>
            <a:t>IDENTIFY</a:t>
          </a:r>
          <a:r>
            <a:rPr lang="en-GB" sz="1800" kern="1200" dirty="0"/>
            <a:t> What remains unknown, contested or under-researched?</a:t>
          </a:r>
        </a:p>
      </dsp:txBody>
      <dsp:txXfrm>
        <a:off x="8090780" y="1195575"/>
        <a:ext cx="1512629" cy="1894996"/>
      </dsp:txXfrm>
    </dsp:sp>
    <dsp:sp modelId="{CC551116-90D2-4213-ADDE-5FC15E4225AA}">
      <dsp:nvSpPr>
        <dsp:cNvPr id="0" name=""/>
        <dsp:cNvSpPr/>
      </dsp:nvSpPr>
      <dsp:spPr>
        <a:xfrm>
          <a:off x="10052158" y="1148515"/>
          <a:ext cx="1606749" cy="1950345"/>
        </a:xfrm>
        <a:prstGeom prst="roundRect">
          <a:avLst>
            <a:gd name="adj" fmla="val 10000"/>
          </a:avLst>
        </a:prstGeom>
        <a:solidFill>
          <a:schemeClr val="accent5">
            <a:hueOff val="5328016"/>
            <a:satOff val="12729"/>
            <a:lumOff val="1254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rPr>
            <a:t>JUSTIFY </a:t>
          </a:r>
          <a:r>
            <a:rPr lang="en-GB" sz="1800" kern="1200" dirty="0"/>
            <a:t> Why is your project necessary?</a:t>
          </a:r>
        </a:p>
      </dsp:txBody>
      <dsp:txXfrm>
        <a:off x="10099218" y="1195575"/>
        <a:ext cx="1512629" cy="185622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73644C-B83E-419E-A59B-04D3E2E58EF8}">
      <dsp:nvSpPr>
        <dsp:cNvPr id="0" name=""/>
        <dsp:cNvSpPr/>
      </dsp:nvSpPr>
      <dsp:spPr>
        <a:xfrm rot="5400000">
          <a:off x="7329105" y="-3024327"/>
          <a:ext cx="1084431" cy="7408302"/>
        </a:xfrm>
        <a:prstGeom prst="round2SameRect">
          <a:avLst/>
        </a:prstGeom>
        <a:solidFill>
          <a:schemeClr val="lt1">
            <a:alpha val="90000"/>
            <a:tint val="40000"/>
            <a:hueOff val="0"/>
            <a:satOff val="0"/>
            <a:lumOff val="0"/>
            <a:alphaOff val="0"/>
          </a:schemeClr>
        </a:solidFill>
        <a:ln w="19050" cap="flat" cmpd="sng" algn="ctr">
          <a:solidFill>
            <a:schemeClr val="accent3">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22860" rIns="45720" bIns="22860" numCol="1" spcCol="1270" anchor="ctr" anchorCtr="0">
          <a:noAutofit/>
        </a:bodyPr>
        <a:lstStyle/>
        <a:p>
          <a:pPr marL="114300" lvl="1" indent="-114300" algn="l" defTabSz="533400">
            <a:lnSpc>
              <a:spcPct val="90000"/>
            </a:lnSpc>
            <a:spcBef>
              <a:spcPct val="0"/>
            </a:spcBef>
            <a:spcAft>
              <a:spcPct val="15000"/>
            </a:spcAft>
            <a:buChar char="•"/>
          </a:pPr>
          <a:r>
            <a:rPr lang="en-GB" sz="1200" kern="1200" dirty="0"/>
            <a:t>Smith (2023) investigated teachers' knowledge of ADHD and found that teachers demonstrated varying levels of knowledge.</a:t>
          </a:r>
        </a:p>
      </dsp:txBody>
      <dsp:txXfrm rot="-5400000">
        <a:off x="4167170" y="190546"/>
        <a:ext cx="7355364" cy="978555"/>
      </dsp:txXfrm>
    </dsp:sp>
    <dsp:sp modelId="{EB546589-F22E-466E-B6B6-95A06AAD0607}">
      <dsp:nvSpPr>
        <dsp:cNvPr id="0" name=""/>
        <dsp:cNvSpPr/>
      </dsp:nvSpPr>
      <dsp:spPr>
        <a:xfrm>
          <a:off x="0" y="2053"/>
          <a:ext cx="4167169" cy="1355539"/>
        </a:xfrm>
        <a:prstGeom prst="roundRect">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74295" rIns="148590" bIns="74295" numCol="1" spcCol="1270" anchor="ctr" anchorCtr="0">
          <a:noAutofit/>
        </a:bodyPr>
        <a:lstStyle/>
        <a:p>
          <a:pPr marL="0" lvl="0" indent="0" algn="ctr" defTabSz="1733550">
            <a:lnSpc>
              <a:spcPct val="90000"/>
            </a:lnSpc>
            <a:spcBef>
              <a:spcPct val="0"/>
            </a:spcBef>
            <a:spcAft>
              <a:spcPct val="35000"/>
            </a:spcAft>
            <a:buNone/>
          </a:pPr>
          <a:r>
            <a:rPr lang="en-GB" sz="3900" b="1" kern="1200"/>
            <a:t>Descriptive</a:t>
          </a:r>
          <a:endParaRPr lang="en-GB" sz="3900" kern="1200"/>
        </a:p>
      </dsp:txBody>
      <dsp:txXfrm>
        <a:off x="66172" y="68225"/>
        <a:ext cx="4034825" cy="1223195"/>
      </dsp:txXfrm>
    </dsp:sp>
    <dsp:sp modelId="{1CA9C435-9F0E-4388-9DA7-07AEAFD7889B}">
      <dsp:nvSpPr>
        <dsp:cNvPr id="0" name=""/>
        <dsp:cNvSpPr/>
      </dsp:nvSpPr>
      <dsp:spPr>
        <a:xfrm rot="5400000">
          <a:off x="7329105" y="-1601011"/>
          <a:ext cx="1084431" cy="7408302"/>
        </a:xfrm>
        <a:prstGeom prst="round2SameRect">
          <a:avLst/>
        </a:prstGeom>
        <a:solidFill>
          <a:schemeClr val="lt1">
            <a:alpha val="90000"/>
            <a:tint val="40000"/>
            <a:hueOff val="0"/>
            <a:satOff val="0"/>
            <a:lumOff val="0"/>
            <a:alphaOff val="0"/>
          </a:schemeClr>
        </a:solidFill>
        <a:ln w="19050" cap="flat" cmpd="sng" algn="ctr">
          <a:solidFill>
            <a:schemeClr val="accent3">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22860" rIns="45720" bIns="22860" numCol="1" spcCol="1270" anchor="ctr" anchorCtr="0">
          <a:noAutofit/>
        </a:bodyPr>
        <a:lstStyle/>
        <a:p>
          <a:pPr marL="114300" lvl="1" indent="-114300" algn="l" defTabSz="533400">
            <a:lnSpc>
              <a:spcPct val="90000"/>
            </a:lnSpc>
            <a:spcBef>
              <a:spcPct val="0"/>
            </a:spcBef>
            <a:spcAft>
              <a:spcPct val="15000"/>
            </a:spcAft>
            <a:buChar char="•"/>
          </a:pPr>
          <a:r>
            <a:rPr lang="en-GB" sz="1200" kern="1200"/>
            <a:t>Smith (2023) found considerable variation in teachers' knowledge of ADHD. However, the study relied on a self-report measure, which may not accurately reflect teachers' applied knowledge. This limits the extent to which the findings can inform assumptions about classroom practice.</a:t>
          </a:r>
        </a:p>
      </dsp:txBody>
      <dsp:txXfrm rot="-5400000">
        <a:off x="4167170" y="1613862"/>
        <a:ext cx="7355364" cy="978555"/>
      </dsp:txXfrm>
    </dsp:sp>
    <dsp:sp modelId="{2B8CAE59-CEDF-4EAB-9B11-EC21A6B54C70}">
      <dsp:nvSpPr>
        <dsp:cNvPr id="0" name=""/>
        <dsp:cNvSpPr/>
      </dsp:nvSpPr>
      <dsp:spPr>
        <a:xfrm>
          <a:off x="0" y="1425370"/>
          <a:ext cx="4167169" cy="1355539"/>
        </a:xfrm>
        <a:prstGeom prst="roundRect">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74295" rIns="148590" bIns="74295" numCol="1" spcCol="1270" anchor="ctr" anchorCtr="0">
          <a:noAutofit/>
        </a:bodyPr>
        <a:lstStyle/>
        <a:p>
          <a:pPr marL="0" lvl="0" indent="0" algn="ctr" defTabSz="1733550">
            <a:lnSpc>
              <a:spcPct val="90000"/>
            </a:lnSpc>
            <a:spcBef>
              <a:spcPct val="0"/>
            </a:spcBef>
            <a:spcAft>
              <a:spcPct val="35000"/>
            </a:spcAft>
            <a:buNone/>
          </a:pPr>
          <a:r>
            <a:rPr lang="en-GB" sz="3900" b="1" kern="1200"/>
            <a:t>More critical</a:t>
          </a:r>
          <a:endParaRPr lang="en-GB" sz="3900" kern="1200"/>
        </a:p>
      </dsp:txBody>
      <dsp:txXfrm>
        <a:off x="66172" y="1491542"/>
        <a:ext cx="4034825" cy="1223195"/>
      </dsp:txXfrm>
    </dsp:sp>
    <dsp:sp modelId="{D2C51B1D-C337-4679-838F-675C09D39A4E}">
      <dsp:nvSpPr>
        <dsp:cNvPr id="0" name=""/>
        <dsp:cNvSpPr/>
      </dsp:nvSpPr>
      <dsp:spPr>
        <a:xfrm rot="5400000">
          <a:off x="7329105" y="-177694"/>
          <a:ext cx="1084431" cy="7408302"/>
        </a:xfrm>
        <a:prstGeom prst="round2SameRect">
          <a:avLst/>
        </a:prstGeom>
        <a:solidFill>
          <a:schemeClr val="lt1">
            <a:alpha val="90000"/>
            <a:tint val="40000"/>
            <a:hueOff val="0"/>
            <a:satOff val="0"/>
            <a:lumOff val="0"/>
            <a:alphaOff val="0"/>
          </a:schemeClr>
        </a:solidFill>
        <a:ln w="19050" cap="flat" cmpd="sng" algn="ctr">
          <a:solidFill>
            <a:schemeClr val="accent3">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22860" rIns="45720" bIns="22860" numCol="1" spcCol="1270" anchor="ctr" anchorCtr="0">
          <a:noAutofit/>
        </a:bodyPr>
        <a:lstStyle/>
        <a:p>
          <a:pPr marL="114300" lvl="1" indent="-114300" algn="l" defTabSz="533400">
            <a:lnSpc>
              <a:spcPct val="90000"/>
            </a:lnSpc>
            <a:spcBef>
              <a:spcPct val="0"/>
            </a:spcBef>
            <a:spcAft>
              <a:spcPct val="15000"/>
            </a:spcAft>
            <a:buChar char="•"/>
          </a:pPr>
          <a:r>
            <a:rPr lang="en-GB" sz="1200" kern="1200"/>
            <a:t>Across studies, teachers' ADHD knowledge appears variable; however, differences in measurement approaches make direct comparisons difficult. While questionnaire studies identify gaps in factual knowledge, qualitative research suggests that teachers' understanding is also shaped by experience, training and access to specialist support. This suggests that knowledge should not be considered independently from the wider school context.</a:t>
          </a:r>
        </a:p>
      </dsp:txBody>
      <dsp:txXfrm rot="-5400000">
        <a:off x="4167170" y="3037179"/>
        <a:ext cx="7355364" cy="978555"/>
      </dsp:txXfrm>
    </dsp:sp>
    <dsp:sp modelId="{5EC3F54E-C54A-41A5-AB2E-44A205B6BDEE}">
      <dsp:nvSpPr>
        <dsp:cNvPr id="0" name=""/>
        <dsp:cNvSpPr/>
      </dsp:nvSpPr>
      <dsp:spPr>
        <a:xfrm>
          <a:off x="0" y="2848686"/>
          <a:ext cx="4167169" cy="1355539"/>
        </a:xfrm>
        <a:prstGeom prst="roundRect">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74295" rIns="148590" bIns="74295" numCol="1" spcCol="1270" anchor="ctr" anchorCtr="0">
          <a:noAutofit/>
        </a:bodyPr>
        <a:lstStyle/>
        <a:p>
          <a:pPr marL="0" lvl="0" indent="0" algn="ctr" defTabSz="1733550">
            <a:lnSpc>
              <a:spcPct val="90000"/>
            </a:lnSpc>
            <a:spcBef>
              <a:spcPct val="0"/>
            </a:spcBef>
            <a:spcAft>
              <a:spcPct val="35000"/>
            </a:spcAft>
            <a:buNone/>
          </a:pPr>
          <a:r>
            <a:rPr lang="en-GB" sz="3900" b="1" kern="1200"/>
            <a:t>Even stronger — synthesis</a:t>
          </a:r>
          <a:endParaRPr lang="en-GB" sz="3900" kern="1200"/>
        </a:p>
      </dsp:txBody>
      <dsp:txXfrm>
        <a:off x="66172" y="2914858"/>
        <a:ext cx="4034825" cy="122319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06DE90-1B0E-4E5A-B833-F49F089851C9}">
      <dsp:nvSpPr>
        <dsp:cNvPr id="0" name=""/>
        <dsp:cNvSpPr/>
      </dsp:nvSpPr>
      <dsp:spPr>
        <a:xfrm>
          <a:off x="0" y="11897"/>
          <a:ext cx="11515140" cy="1351349"/>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b="1" kern="1200"/>
            <a:t>The shift is:  What did they find?   </a:t>
          </a:r>
          <a:r>
            <a:rPr lang="en-GB" sz="3500" kern="1200"/>
            <a:t>To   </a:t>
          </a:r>
          <a:r>
            <a:rPr lang="en-GB" sz="3500" b="1" kern="1200"/>
            <a:t>What does the evidence collectively tell us?</a:t>
          </a:r>
          <a:endParaRPr lang="en-GB" sz="3500" kern="1200"/>
        </a:p>
      </dsp:txBody>
      <dsp:txXfrm>
        <a:off x="65967" y="77864"/>
        <a:ext cx="11383206" cy="121941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82FDB5-36AF-4550-A07E-FE002640FF01}">
      <dsp:nvSpPr>
        <dsp:cNvPr id="0" name=""/>
        <dsp:cNvSpPr/>
      </dsp:nvSpPr>
      <dsp:spPr>
        <a:xfrm>
          <a:off x="0" y="1338390"/>
          <a:ext cx="12132811" cy="1784521"/>
        </a:xfrm>
        <a:prstGeom prst="notchedRightArrow">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FA592BE-342C-4639-9D32-76F3CDA2B267}">
      <dsp:nvSpPr>
        <dsp:cNvPr id="0" name=""/>
        <dsp:cNvSpPr/>
      </dsp:nvSpPr>
      <dsp:spPr>
        <a:xfrm>
          <a:off x="933" y="0"/>
          <a:ext cx="1495570" cy="17845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56" tIns="92456" rIns="92456" bIns="92456" numCol="1" spcCol="1270" anchor="b" anchorCtr="0">
          <a:noAutofit/>
        </a:bodyPr>
        <a:lstStyle/>
        <a:p>
          <a:pPr marL="0" lvl="0" indent="0" algn="ctr" defTabSz="577850">
            <a:lnSpc>
              <a:spcPct val="90000"/>
            </a:lnSpc>
            <a:spcBef>
              <a:spcPct val="0"/>
            </a:spcBef>
            <a:spcAft>
              <a:spcPct val="35000"/>
            </a:spcAft>
            <a:buNone/>
          </a:pPr>
          <a:r>
            <a:rPr lang="en-GB" sz="1300" kern="1200"/>
            <a:t>Knowledge gap — we do not know enough about…</a:t>
          </a:r>
        </a:p>
      </dsp:txBody>
      <dsp:txXfrm>
        <a:off x="933" y="0"/>
        <a:ext cx="1495570" cy="1784521"/>
      </dsp:txXfrm>
    </dsp:sp>
    <dsp:sp modelId="{B5A8864D-6C77-4DDB-A7F6-9F00C857BFD3}">
      <dsp:nvSpPr>
        <dsp:cNvPr id="0" name=""/>
        <dsp:cNvSpPr/>
      </dsp:nvSpPr>
      <dsp:spPr>
        <a:xfrm>
          <a:off x="525653" y="2007586"/>
          <a:ext cx="446130" cy="446130"/>
        </a:xfrm>
        <a:prstGeom prst="ellipse">
          <a:avLst/>
        </a:prstGeom>
        <a:solidFill>
          <a:schemeClr val="accent3">
            <a:shade val="8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E1DE056-0D30-4B19-BCBB-45E7D228735E}">
      <dsp:nvSpPr>
        <dsp:cNvPr id="0" name=""/>
        <dsp:cNvSpPr/>
      </dsp:nvSpPr>
      <dsp:spPr>
        <a:xfrm>
          <a:off x="1571282" y="2676781"/>
          <a:ext cx="1495570" cy="17845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56" tIns="92456" rIns="92456" bIns="92456" numCol="1" spcCol="1270" anchor="t" anchorCtr="0">
          <a:noAutofit/>
        </a:bodyPr>
        <a:lstStyle/>
        <a:p>
          <a:pPr marL="0" lvl="0" indent="0" algn="ctr" defTabSz="577850">
            <a:lnSpc>
              <a:spcPct val="90000"/>
            </a:lnSpc>
            <a:spcBef>
              <a:spcPct val="0"/>
            </a:spcBef>
            <a:spcAft>
              <a:spcPct val="35000"/>
            </a:spcAft>
            <a:buNone/>
          </a:pPr>
          <a:r>
            <a:rPr lang="en-GB" sz="1300" kern="1200"/>
            <a:t>Population gap — research has focused on X but not Y.</a:t>
          </a:r>
        </a:p>
      </dsp:txBody>
      <dsp:txXfrm>
        <a:off x="1571282" y="2676781"/>
        <a:ext cx="1495570" cy="1784521"/>
      </dsp:txXfrm>
    </dsp:sp>
    <dsp:sp modelId="{4EC9C3B3-E8A1-41F4-8855-E704EFBA137C}">
      <dsp:nvSpPr>
        <dsp:cNvPr id="0" name=""/>
        <dsp:cNvSpPr/>
      </dsp:nvSpPr>
      <dsp:spPr>
        <a:xfrm>
          <a:off x="2096002" y="2007586"/>
          <a:ext cx="446130" cy="446130"/>
        </a:xfrm>
        <a:prstGeom prst="ellipse">
          <a:avLst/>
        </a:prstGeom>
        <a:solidFill>
          <a:schemeClr val="accent3">
            <a:shade val="80000"/>
            <a:hueOff val="-19057"/>
            <a:satOff val="-1777"/>
            <a:lumOff val="473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6EE42AD-1242-4EBD-A9D9-2C776D3C2F48}">
      <dsp:nvSpPr>
        <dsp:cNvPr id="0" name=""/>
        <dsp:cNvSpPr/>
      </dsp:nvSpPr>
      <dsp:spPr>
        <a:xfrm>
          <a:off x="3141631" y="0"/>
          <a:ext cx="1495570" cy="17845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56" tIns="92456" rIns="92456" bIns="92456" numCol="1" spcCol="1270" anchor="b" anchorCtr="0">
          <a:noAutofit/>
        </a:bodyPr>
        <a:lstStyle/>
        <a:p>
          <a:pPr marL="0" lvl="0" indent="0" algn="ctr" defTabSz="577850">
            <a:lnSpc>
              <a:spcPct val="90000"/>
            </a:lnSpc>
            <a:spcBef>
              <a:spcPct val="0"/>
            </a:spcBef>
            <a:spcAft>
              <a:spcPct val="35000"/>
            </a:spcAft>
            <a:buNone/>
          </a:pPr>
          <a:r>
            <a:rPr lang="en-GB" sz="1300" kern="1200"/>
            <a:t>Context gap — research exists elsewhere but not in this context.</a:t>
          </a:r>
        </a:p>
      </dsp:txBody>
      <dsp:txXfrm>
        <a:off x="3141631" y="0"/>
        <a:ext cx="1495570" cy="1784521"/>
      </dsp:txXfrm>
    </dsp:sp>
    <dsp:sp modelId="{37738220-AD8A-476D-965B-E25470A67F5D}">
      <dsp:nvSpPr>
        <dsp:cNvPr id="0" name=""/>
        <dsp:cNvSpPr/>
      </dsp:nvSpPr>
      <dsp:spPr>
        <a:xfrm>
          <a:off x="3666351" y="2007586"/>
          <a:ext cx="446130" cy="446130"/>
        </a:xfrm>
        <a:prstGeom prst="ellipse">
          <a:avLst/>
        </a:prstGeom>
        <a:solidFill>
          <a:schemeClr val="accent3">
            <a:shade val="80000"/>
            <a:hueOff val="-38113"/>
            <a:satOff val="-3555"/>
            <a:lumOff val="947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DDB087A-71CD-4441-8038-1CE4F1A6C74A}">
      <dsp:nvSpPr>
        <dsp:cNvPr id="0" name=""/>
        <dsp:cNvSpPr/>
      </dsp:nvSpPr>
      <dsp:spPr>
        <a:xfrm>
          <a:off x="4711980" y="2676781"/>
          <a:ext cx="1495570" cy="17845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56" tIns="92456" rIns="92456" bIns="92456" numCol="1" spcCol="1270" anchor="t" anchorCtr="0">
          <a:noAutofit/>
        </a:bodyPr>
        <a:lstStyle/>
        <a:p>
          <a:pPr marL="0" lvl="0" indent="0" algn="ctr" defTabSz="577850">
            <a:lnSpc>
              <a:spcPct val="90000"/>
            </a:lnSpc>
            <a:spcBef>
              <a:spcPct val="0"/>
            </a:spcBef>
            <a:spcAft>
              <a:spcPct val="35000"/>
            </a:spcAft>
            <a:buNone/>
          </a:pPr>
          <a:r>
            <a:rPr lang="en-GB" sz="1300" kern="1200"/>
            <a:t>Methodological gap — previous studies have predominantly used X approach.</a:t>
          </a:r>
        </a:p>
      </dsp:txBody>
      <dsp:txXfrm>
        <a:off x="4711980" y="2676781"/>
        <a:ext cx="1495570" cy="1784521"/>
      </dsp:txXfrm>
    </dsp:sp>
    <dsp:sp modelId="{21579D83-5407-41FC-A5B0-F0736F688697}">
      <dsp:nvSpPr>
        <dsp:cNvPr id="0" name=""/>
        <dsp:cNvSpPr/>
      </dsp:nvSpPr>
      <dsp:spPr>
        <a:xfrm>
          <a:off x="5236700" y="2007586"/>
          <a:ext cx="446130" cy="446130"/>
        </a:xfrm>
        <a:prstGeom prst="ellipse">
          <a:avLst/>
        </a:prstGeom>
        <a:solidFill>
          <a:schemeClr val="accent3">
            <a:shade val="80000"/>
            <a:hueOff val="-57170"/>
            <a:satOff val="-5332"/>
            <a:lumOff val="142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C5B95E6-2078-47E0-A880-7166024137D4}">
      <dsp:nvSpPr>
        <dsp:cNvPr id="0" name=""/>
        <dsp:cNvSpPr/>
      </dsp:nvSpPr>
      <dsp:spPr>
        <a:xfrm>
          <a:off x="6282329" y="0"/>
          <a:ext cx="1495570" cy="17845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56" tIns="92456" rIns="92456" bIns="92456" numCol="1" spcCol="1270" anchor="b" anchorCtr="0">
          <a:noAutofit/>
        </a:bodyPr>
        <a:lstStyle/>
        <a:p>
          <a:pPr marL="0" lvl="0" indent="0" algn="ctr" defTabSz="577850">
            <a:lnSpc>
              <a:spcPct val="90000"/>
            </a:lnSpc>
            <a:spcBef>
              <a:spcPct val="0"/>
            </a:spcBef>
            <a:spcAft>
              <a:spcPct val="35000"/>
            </a:spcAft>
            <a:buNone/>
          </a:pPr>
          <a:r>
            <a:rPr lang="en-GB" sz="1300" kern="1200"/>
            <a:t>Evidence gap — existing findings are inconsistent.</a:t>
          </a:r>
        </a:p>
      </dsp:txBody>
      <dsp:txXfrm>
        <a:off x="6282329" y="0"/>
        <a:ext cx="1495570" cy="1784521"/>
      </dsp:txXfrm>
    </dsp:sp>
    <dsp:sp modelId="{7DC503D6-5864-4905-86C4-71A22F44963E}">
      <dsp:nvSpPr>
        <dsp:cNvPr id="0" name=""/>
        <dsp:cNvSpPr/>
      </dsp:nvSpPr>
      <dsp:spPr>
        <a:xfrm>
          <a:off x="6807049" y="2007586"/>
          <a:ext cx="446130" cy="446130"/>
        </a:xfrm>
        <a:prstGeom prst="ellipse">
          <a:avLst/>
        </a:prstGeom>
        <a:solidFill>
          <a:schemeClr val="accent3">
            <a:shade val="80000"/>
            <a:hueOff val="-76226"/>
            <a:satOff val="-7110"/>
            <a:lumOff val="1894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9062ED6-AC46-4BE4-9B99-81B4E6818436}">
      <dsp:nvSpPr>
        <dsp:cNvPr id="0" name=""/>
        <dsp:cNvSpPr/>
      </dsp:nvSpPr>
      <dsp:spPr>
        <a:xfrm>
          <a:off x="7852678" y="2676781"/>
          <a:ext cx="1495570" cy="17845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56" tIns="92456" rIns="92456" bIns="92456" numCol="1" spcCol="1270" anchor="t" anchorCtr="0">
          <a:noAutofit/>
        </a:bodyPr>
        <a:lstStyle/>
        <a:p>
          <a:pPr marL="0" lvl="0" indent="0" algn="ctr" defTabSz="577850">
            <a:lnSpc>
              <a:spcPct val="90000"/>
            </a:lnSpc>
            <a:spcBef>
              <a:spcPct val="0"/>
            </a:spcBef>
            <a:spcAft>
              <a:spcPct val="35000"/>
            </a:spcAft>
            <a:buNone/>
          </a:pPr>
          <a:r>
            <a:rPr lang="en-GB" sz="1300" kern="1200"/>
            <a:t>Practice gap — we know something is important, but evidence about implementation is limited.</a:t>
          </a:r>
        </a:p>
      </dsp:txBody>
      <dsp:txXfrm>
        <a:off x="7852678" y="2676781"/>
        <a:ext cx="1495570" cy="1784521"/>
      </dsp:txXfrm>
    </dsp:sp>
    <dsp:sp modelId="{C5F76A7B-2EFC-42D2-B32C-24876F239EC7}">
      <dsp:nvSpPr>
        <dsp:cNvPr id="0" name=""/>
        <dsp:cNvSpPr/>
      </dsp:nvSpPr>
      <dsp:spPr>
        <a:xfrm>
          <a:off x="8377398" y="2007586"/>
          <a:ext cx="446130" cy="446130"/>
        </a:xfrm>
        <a:prstGeom prst="ellipse">
          <a:avLst/>
        </a:prstGeom>
        <a:solidFill>
          <a:schemeClr val="accent3">
            <a:shade val="80000"/>
            <a:hueOff val="-95283"/>
            <a:satOff val="-8887"/>
            <a:lumOff val="23678"/>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B6B809A-EFEB-4DBD-B724-4D69446790B7}">
      <dsp:nvSpPr>
        <dsp:cNvPr id="0" name=""/>
        <dsp:cNvSpPr/>
      </dsp:nvSpPr>
      <dsp:spPr>
        <a:xfrm>
          <a:off x="9423027" y="0"/>
          <a:ext cx="1495570" cy="17845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56" tIns="92456" rIns="92456" bIns="92456" numCol="1" spcCol="1270" anchor="b" anchorCtr="0">
          <a:noAutofit/>
        </a:bodyPr>
        <a:lstStyle/>
        <a:p>
          <a:pPr marL="0" lvl="0" indent="0" algn="ctr" defTabSz="577850">
            <a:lnSpc>
              <a:spcPct val="90000"/>
            </a:lnSpc>
            <a:spcBef>
              <a:spcPct val="0"/>
            </a:spcBef>
            <a:spcAft>
              <a:spcPct val="35000"/>
            </a:spcAft>
            <a:buNone/>
          </a:pPr>
          <a:r>
            <a:rPr lang="en-GB" sz="1300" kern="1200"/>
            <a:t>Voice gap — the perspectives of a particular group have received limited attention.</a:t>
          </a:r>
        </a:p>
      </dsp:txBody>
      <dsp:txXfrm>
        <a:off x="9423027" y="0"/>
        <a:ext cx="1495570" cy="1784521"/>
      </dsp:txXfrm>
    </dsp:sp>
    <dsp:sp modelId="{2F118E07-C0AF-44E4-B9F7-AEF1A0B64E33}">
      <dsp:nvSpPr>
        <dsp:cNvPr id="0" name=""/>
        <dsp:cNvSpPr/>
      </dsp:nvSpPr>
      <dsp:spPr>
        <a:xfrm>
          <a:off x="9947747" y="2007586"/>
          <a:ext cx="446130" cy="446130"/>
        </a:xfrm>
        <a:prstGeom prst="ellipse">
          <a:avLst/>
        </a:prstGeom>
        <a:solidFill>
          <a:schemeClr val="accent3">
            <a:shade val="80000"/>
            <a:hueOff val="-114339"/>
            <a:satOff val="-10665"/>
            <a:lumOff val="2841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7EFB8D-526F-48FE-AB41-5339294E1D34}">
      <dsp:nvSpPr>
        <dsp:cNvPr id="0" name=""/>
        <dsp:cNvSpPr/>
      </dsp:nvSpPr>
      <dsp:spPr>
        <a:xfrm>
          <a:off x="0" y="15052"/>
          <a:ext cx="6096000" cy="888030"/>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A gap does not necessarily mean that nobody has ever researched the topic.</a:t>
          </a:r>
        </a:p>
      </dsp:txBody>
      <dsp:txXfrm>
        <a:off x="43350" y="58402"/>
        <a:ext cx="6009300" cy="80133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9796A8-3D28-4838-A064-9BD887FEC5AA}">
      <dsp:nvSpPr>
        <dsp:cNvPr id="0" name=""/>
        <dsp:cNvSpPr/>
      </dsp:nvSpPr>
      <dsp:spPr>
        <a:xfrm>
          <a:off x="0" y="13224"/>
          <a:ext cx="8477693" cy="968759"/>
        </a:xfrm>
        <a:prstGeom prst="roundRect">
          <a:avLst/>
        </a:prstGeom>
        <a:solidFill>
          <a:schemeClr val="lt1">
            <a:hueOff val="0"/>
            <a:satOff val="0"/>
            <a:lumOff val="0"/>
            <a:alphaOff val="0"/>
          </a:schemeClr>
        </a:solidFill>
        <a:ln w="1905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Literature might consider ADHD, educational experiences, classroom challenges, support strategies, staff knowledge/training, barriers to implementation and inclusive practice.</a:t>
          </a:r>
        </a:p>
      </dsp:txBody>
      <dsp:txXfrm>
        <a:off x="47291" y="60515"/>
        <a:ext cx="8383111" cy="874177"/>
      </dsp:txXfrm>
    </dsp:sp>
    <dsp:sp modelId="{85D31B32-490A-477F-96F3-D95F4F71D8E0}">
      <dsp:nvSpPr>
        <dsp:cNvPr id="0" name=""/>
        <dsp:cNvSpPr/>
      </dsp:nvSpPr>
      <dsp:spPr>
        <a:xfrm>
          <a:off x="0" y="1033824"/>
          <a:ext cx="8477693" cy="968759"/>
        </a:xfrm>
        <a:prstGeom prst="roundRect">
          <a:avLst/>
        </a:prstGeom>
        <a:solidFill>
          <a:schemeClr val="lt1">
            <a:hueOff val="0"/>
            <a:satOff val="0"/>
            <a:lumOff val="0"/>
            <a:alphaOff val="0"/>
          </a:schemeClr>
        </a:solidFill>
        <a:ln w="1905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Critical synthesis may identify limited understanding of TAs’ own experiences of implementing support strategies.</a:t>
          </a:r>
        </a:p>
      </dsp:txBody>
      <dsp:txXfrm>
        <a:off x="47291" y="1081115"/>
        <a:ext cx="8383111" cy="874177"/>
      </dsp:txXfrm>
    </dsp:sp>
    <dsp:sp modelId="{52F08B52-16DE-489C-B07C-23EFA300EFC0}">
      <dsp:nvSpPr>
        <dsp:cNvPr id="0" name=""/>
        <dsp:cNvSpPr/>
      </dsp:nvSpPr>
      <dsp:spPr>
        <a:xfrm>
          <a:off x="0" y="2054424"/>
          <a:ext cx="8477693" cy="968759"/>
        </a:xfrm>
        <a:prstGeom prst="roundRect">
          <a:avLst/>
        </a:prstGeom>
        <a:solidFill>
          <a:schemeClr val="lt1">
            <a:hueOff val="0"/>
            <a:satOff val="0"/>
            <a:lumOff val="0"/>
            <a:alphaOff val="0"/>
          </a:schemeClr>
        </a:solidFill>
        <a:ln w="1905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Possible aim: To explore TAs’ experiences of supporting pupils with ADHD in mainstream primary schools.</a:t>
          </a:r>
        </a:p>
      </dsp:txBody>
      <dsp:txXfrm>
        <a:off x="47291" y="2101715"/>
        <a:ext cx="8383111" cy="874177"/>
      </dsp:txXfrm>
    </dsp:sp>
    <dsp:sp modelId="{C14FEA64-8642-4ECC-AADF-687F3D7429B6}">
      <dsp:nvSpPr>
        <dsp:cNvPr id="0" name=""/>
        <dsp:cNvSpPr/>
      </dsp:nvSpPr>
      <dsp:spPr>
        <a:xfrm>
          <a:off x="0" y="3075024"/>
          <a:ext cx="8477693" cy="968759"/>
        </a:xfrm>
        <a:prstGeom prst="roundRect">
          <a:avLst/>
        </a:prstGeom>
        <a:solidFill>
          <a:schemeClr val="lt1">
            <a:hueOff val="0"/>
            <a:satOff val="0"/>
            <a:lumOff val="0"/>
            <a:alphaOff val="0"/>
          </a:schemeClr>
        </a:solidFill>
        <a:ln w="1905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The literature therefore helps create the question.</a:t>
          </a:r>
        </a:p>
      </dsp:txBody>
      <dsp:txXfrm>
        <a:off x="47291" y="3122315"/>
        <a:ext cx="8383111" cy="874177"/>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311433-5890-419F-AE42-2C604608BC12}">
      <dsp:nvSpPr>
        <dsp:cNvPr id="0" name=""/>
        <dsp:cNvSpPr/>
      </dsp:nvSpPr>
      <dsp:spPr>
        <a:xfrm>
          <a:off x="0" y="17787"/>
          <a:ext cx="2680468" cy="4380479"/>
        </a:xfrm>
        <a:prstGeom prst="roundRect">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Possible project: Exploring teaching assistants’ experiences of supporting pupils with ADHD in mainstream primary schools.</a:t>
          </a:r>
        </a:p>
      </dsp:txBody>
      <dsp:txXfrm>
        <a:off x="130850" y="148637"/>
        <a:ext cx="2418768" cy="4118779"/>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FF6CCD-2C9C-4751-B0DF-DAB847A649F7}">
      <dsp:nvSpPr>
        <dsp:cNvPr id="0" name=""/>
        <dsp:cNvSpPr/>
      </dsp:nvSpPr>
      <dsp:spPr>
        <a:xfrm>
          <a:off x="2522645" y="0"/>
          <a:ext cx="6200412" cy="6200412"/>
        </a:xfrm>
        <a:prstGeom prst="quadArrow">
          <a:avLst>
            <a:gd name="adj1" fmla="val 2000"/>
            <a:gd name="adj2" fmla="val 4000"/>
            <a:gd name="adj3" fmla="val 5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B8DFC8-6D95-4280-A900-BB30C279AC3E}">
      <dsp:nvSpPr>
        <dsp:cNvPr id="0" name=""/>
        <dsp:cNvSpPr/>
      </dsp:nvSpPr>
      <dsp:spPr>
        <a:xfrm>
          <a:off x="2925671" y="403026"/>
          <a:ext cx="2480164" cy="2480164"/>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If literature suggests professionals’ experiences are complex and contextual…</a:t>
          </a:r>
        </a:p>
      </dsp:txBody>
      <dsp:txXfrm>
        <a:off x="3046743" y="524098"/>
        <a:ext cx="2238020" cy="2238020"/>
      </dsp:txXfrm>
    </dsp:sp>
    <dsp:sp modelId="{9AB47F52-6840-4F59-8927-E3B11A364DF6}">
      <dsp:nvSpPr>
        <dsp:cNvPr id="0" name=""/>
        <dsp:cNvSpPr/>
      </dsp:nvSpPr>
      <dsp:spPr>
        <a:xfrm>
          <a:off x="5839865" y="403026"/>
          <a:ext cx="2480164" cy="2480164"/>
        </a:xfrm>
        <a:prstGeom prst="roundRect">
          <a:avLst/>
        </a:prstGeom>
        <a:solidFill>
          <a:schemeClr val="accent5">
            <a:hueOff val="1776005"/>
            <a:satOff val="4243"/>
            <a:lumOff val="418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If existing quantitative studies tell us mainly what happens, while less is known about how professionals experience it…</a:t>
          </a:r>
        </a:p>
      </dsp:txBody>
      <dsp:txXfrm>
        <a:off x="5960937" y="524098"/>
        <a:ext cx="2238020" cy="2238020"/>
      </dsp:txXfrm>
    </dsp:sp>
    <dsp:sp modelId="{E7108007-CFE6-4602-BDE3-930A9F9E8A68}">
      <dsp:nvSpPr>
        <dsp:cNvPr id="0" name=""/>
        <dsp:cNvSpPr/>
      </dsp:nvSpPr>
      <dsp:spPr>
        <a:xfrm>
          <a:off x="2925671" y="3317220"/>
          <a:ext cx="2480164" cy="2480164"/>
        </a:xfrm>
        <a:prstGeom prst="roundRect">
          <a:avLst/>
        </a:prstGeom>
        <a:solidFill>
          <a:schemeClr val="accent5">
            <a:hueOff val="3552011"/>
            <a:satOff val="8486"/>
            <a:lumOff val="836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Then a qualitative approach may be appropriate for exploring experiences, perceptions and meanings.</a:t>
          </a:r>
        </a:p>
      </dsp:txBody>
      <dsp:txXfrm>
        <a:off x="3046743" y="3438292"/>
        <a:ext cx="2238020" cy="2238020"/>
      </dsp:txXfrm>
    </dsp:sp>
    <dsp:sp modelId="{853B74D3-2B1A-4FD1-AEDA-E19608B121B3}">
      <dsp:nvSpPr>
        <dsp:cNvPr id="0" name=""/>
        <dsp:cNvSpPr/>
      </dsp:nvSpPr>
      <dsp:spPr>
        <a:xfrm>
          <a:off x="5839865" y="3317220"/>
          <a:ext cx="2480164" cy="2480164"/>
        </a:xfrm>
        <a:prstGeom prst="roundRect">
          <a:avLst/>
        </a:prstGeom>
        <a:solidFill>
          <a:schemeClr val="accent5">
            <a:hueOff val="5328016"/>
            <a:satOff val="12729"/>
            <a:lumOff val="1254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The literature therefore begins to answer: Why this question? And why this approach?</a:t>
          </a:r>
        </a:p>
      </dsp:txBody>
      <dsp:txXfrm>
        <a:off x="5960937" y="3438292"/>
        <a:ext cx="2238020" cy="2238020"/>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7D3E18-236F-4C82-908A-CDF9F200D729}">
      <dsp:nvSpPr>
        <dsp:cNvPr id="0" name=""/>
        <dsp:cNvSpPr/>
      </dsp:nvSpPr>
      <dsp:spPr>
        <a:xfrm>
          <a:off x="0" y="399699"/>
          <a:ext cx="8434454" cy="1022580"/>
        </a:xfrm>
        <a:prstGeom prst="roundRect">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Literature might examine children’s anxiety, impact, school contexts, risk/protective factors, school-based approaches, evidence-informed strategies, trauma-informed practice and Welsh policy/guidance.</a:t>
          </a:r>
        </a:p>
      </dsp:txBody>
      <dsp:txXfrm>
        <a:off x="49918" y="449617"/>
        <a:ext cx="8334618" cy="922744"/>
      </dsp:txXfrm>
    </dsp:sp>
    <dsp:sp modelId="{F9E5E052-C430-4350-A815-4A1687A5FCC9}">
      <dsp:nvSpPr>
        <dsp:cNvPr id="0" name=""/>
        <dsp:cNvSpPr/>
      </dsp:nvSpPr>
      <dsp:spPr>
        <a:xfrm>
          <a:off x="0" y="1476999"/>
          <a:ext cx="8434454" cy="1022580"/>
        </a:xfrm>
        <a:prstGeom prst="roundRect">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The literature establishes what the evidence suggests schools need to know and do.</a:t>
          </a:r>
        </a:p>
      </dsp:txBody>
      <dsp:txXfrm>
        <a:off x="49918" y="1526917"/>
        <a:ext cx="8334618" cy="922744"/>
      </dsp:txXfrm>
    </dsp:sp>
    <dsp:sp modelId="{DC71ECC0-B700-42EB-A470-BA3C738B8F5B}">
      <dsp:nvSpPr>
        <dsp:cNvPr id="0" name=""/>
        <dsp:cNvSpPr/>
      </dsp:nvSpPr>
      <dsp:spPr>
        <a:xfrm>
          <a:off x="0" y="2554299"/>
          <a:ext cx="8434454" cy="1022580"/>
        </a:xfrm>
        <a:prstGeom prst="roundRect">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The evidence base then informs the content and design of the guide.</a:t>
          </a:r>
        </a:p>
      </dsp:txBody>
      <dsp:txXfrm>
        <a:off x="49918" y="2604217"/>
        <a:ext cx="8334618" cy="922744"/>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F66590-D00E-4C05-96EB-494C0DA83991}">
      <dsp:nvSpPr>
        <dsp:cNvPr id="0" name=""/>
        <dsp:cNvSpPr/>
      </dsp:nvSpPr>
      <dsp:spPr>
        <a:xfrm>
          <a:off x="0" y="22689"/>
          <a:ext cx="2821172" cy="3931200"/>
        </a:xfrm>
        <a:prstGeom prst="roundRect">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Project: Developing a guide for primary school staff to support children experiencing anxiety.</a:t>
          </a:r>
        </a:p>
      </dsp:txBody>
      <dsp:txXfrm>
        <a:off x="137718" y="160407"/>
        <a:ext cx="2545736" cy="3655764"/>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E5AFEF-8A00-4B90-B5DC-5464C2ADF78F}">
      <dsp:nvSpPr>
        <dsp:cNvPr id="0" name=""/>
        <dsp:cNvSpPr/>
      </dsp:nvSpPr>
      <dsp:spPr>
        <a:xfrm>
          <a:off x="0" y="180546"/>
          <a:ext cx="2983567" cy="5054400"/>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The introductory literature review section, which comes before the methodology and the main critical review, establishes the context and rationale for the project. It introduces the topic and explains why the review is needed, but it should not attempt to carry out the full critical analysis at this stage.</a:t>
          </a:r>
        </a:p>
      </dsp:txBody>
      <dsp:txXfrm>
        <a:off x="145646" y="326192"/>
        <a:ext cx="2692275" cy="4763108"/>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CFF116-3F42-4EEE-84E3-F051C59701F3}">
      <dsp:nvSpPr>
        <dsp:cNvPr id="0" name=""/>
        <dsp:cNvSpPr/>
      </dsp:nvSpPr>
      <dsp:spPr>
        <a:xfrm>
          <a:off x="0" y="15328"/>
          <a:ext cx="11532782" cy="772200"/>
        </a:xfrm>
        <a:prstGeom prst="roundRect">
          <a:avLst/>
        </a:prstGeom>
        <a:solidFill>
          <a:schemeClr val="lt1">
            <a:hueOff val="0"/>
            <a:satOff val="0"/>
            <a:lumOff val="0"/>
            <a:alphaOff val="0"/>
          </a:schemeClr>
        </a:solidFill>
        <a:ln w="1905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Your literature review should be organised around the argument, not the order in which you found the papers.</a:t>
          </a:r>
        </a:p>
      </dsp:txBody>
      <dsp:txXfrm>
        <a:off x="37696" y="53024"/>
        <a:ext cx="11457390" cy="696808"/>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9CCFD1-EDE8-453A-B300-7E01F37CA512}">
      <dsp:nvSpPr>
        <dsp:cNvPr id="0" name=""/>
        <dsp:cNvSpPr/>
      </dsp:nvSpPr>
      <dsp:spPr>
        <a:xfrm>
          <a:off x="53" y="192654"/>
          <a:ext cx="5074429" cy="833321"/>
        </a:xfrm>
        <a:prstGeom prst="rect">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93472" rIns="163576" bIns="93472" numCol="1" spcCol="1270" anchor="ctr" anchorCtr="0">
          <a:noAutofit/>
        </a:bodyPr>
        <a:lstStyle/>
        <a:p>
          <a:pPr marL="0" lvl="0" indent="0" algn="ctr" defTabSz="1022350">
            <a:lnSpc>
              <a:spcPct val="90000"/>
            </a:lnSpc>
            <a:spcBef>
              <a:spcPct val="0"/>
            </a:spcBef>
            <a:spcAft>
              <a:spcPct val="35000"/>
            </a:spcAft>
            <a:buNone/>
          </a:pPr>
          <a:r>
            <a:rPr lang="en-GB" sz="2300" kern="1200"/>
            <a:t>AVOID: Smith (2021)… Jones (2022)… Williams (2023)… Brown (2024)…</a:t>
          </a:r>
        </a:p>
      </dsp:txBody>
      <dsp:txXfrm>
        <a:off x="53" y="192654"/>
        <a:ext cx="5074429" cy="833321"/>
      </dsp:txXfrm>
    </dsp:sp>
    <dsp:sp modelId="{AC190AFF-EDAF-4B2B-AF99-E5EEDDF2D299}">
      <dsp:nvSpPr>
        <dsp:cNvPr id="0" name=""/>
        <dsp:cNvSpPr/>
      </dsp:nvSpPr>
      <dsp:spPr>
        <a:xfrm>
          <a:off x="53" y="1025976"/>
          <a:ext cx="5074429" cy="1010160"/>
        </a:xfrm>
        <a:prstGeom prst="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221A4A5-D72F-45DD-8FCD-06CBF4F42697}">
      <dsp:nvSpPr>
        <dsp:cNvPr id="0" name=""/>
        <dsp:cNvSpPr/>
      </dsp:nvSpPr>
      <dsp:spPr>
        <a:xfrm>
          <a:off x="5784903" y="192654"/>
          <a:ext cx="5074429" cy="833321"/>
        </a:xfrm>
        <a:prstGeom prst="rect">
          <a:avLst/>
        </a:prstGeom>
        <a:solidFill>
          <a:schemeClr val="accent2">
            <a:hueOff val="7707728"/>
            <a:satOff val="-42107"/>
            <a:lumOff val="-4706"/>
            <a:alphaOff val="0"/>
          </a:schemeClr>
        </a:solidFill>
        <a:ln w="19050" cap="flat" cmpd="sng" algn="ctr">
          <a:solidFill>
            <a:schemeClr val="accent2">
              <a:hueOff val="7707728"/>
              <a:satOff val="-42107"/>
              <a:lumOff val="-470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93472" rIns="163576" bIns="93472" numCol="1" spcCol="1270" anchor="ctr" anchorCtr="0">
          <a:noAutofit/>
        </a:bodyPr>
        <a:lstStyle/>
        <a:p>
          <a:pPr marL="0" lvl="0" indent="0" algn="ctr" defTabSz="1022350">
            <a:lnSpc>
              <a:spcPct val="90000"/>
            </a:lnSpc>
            <a:spcBef>
              <a:spcPct val="0"/>
            </a:spcBef>
            <a:spcAft>
              <a:spcPct val="35000"/>
            </a:spcAft>
            <a:buNone/>
          </a:pPr>
          <a:r>
            <a:rPr lang="en-GB" sz="2300" kern="1200"/>
            <a:t>INSTEAD organise around ideas/themes.</a:t>
          </a:r>
        </a:p>
      </dsp:txBody>
      <dsp:txXfrm>
        <a:off x="5784903" y="192654"/>
        <a:ext cx="5074429" cy="833321"/>
      </dsp:txXfrm>
    </dsp:sp>
    <dsp:sp modelId="{499058D2-817C-473B-8E82-EDA27EFAF8C6}">
      <dsp:nvSpPr>
        <dsp:cNvPr id="0" name=""/>
        <dsp:cNvSpPr/>
      </dsp:nvSpPr>
      <dsp:spPr>
        <a:xfrm>
          <a:off x="5784903" y="1025976"/>
          <a:ext cx="5074429" cy="1010160"/>
        </a:xfrm>
        <a:prstGeom prst="rect">
          <a:avLst/>
        </a:prstGeom>
        <a:solidFill>
          <a:schemeClr val="accent2">
            <a:tint val="40000"/>
            <a:alpha val="90000"/>
            <a:hueOff val="8125166"/>
            <a:satOff val="-35441"/>
            <a:lumOff val="-2847"/>
            <a:alphaOff val="0"/>
          </a:schemeClr>
        </a:solidFill>
        <a:ln w="19050" cap="flat" cmpd="sng" algn="ctr">
          <a:solidFill>
            <a:schemeClr val="accent2">
              <a:tint val="40000"/>
              <a:alpha val="90000"/>
              <a:hueOff val="8125166"/>
              <a:satOff val="-35441"/>
              <a:lumOff val="-2847"/>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18A287-357B-4EBB-AC57-6EBB29D40025}">
      <dsp:nvSpPr>
        <dsp:cNvPr id="0" name=""/>
        <dsp:cNvSpPr/>
      </dsp:nvSpPr>
      <dsp:spPr>
        <a:xfrm>
          <a:off x="0" y="742567"/>
          <a:ext cx="7682732" cy="992379"/>
        </a:xfrm>
        <a:prstGeom prst="notched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293AC0A-CEBC-412F-B2D0-2F0E4991C0A4}">
      <dsp:nvSpPr>
        <dsp:cNvPr id="0" name=""/>
        <dsp:cNvSpPr/>
      </dsp:nvSpPr>
      <dsp:spPr>
        <a:xfrm>
          <a:off x="0" y="0"/>
          <a:ext cx="6914458" cy="9923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688" tIns="170688" rIns="170688" bIns="170688" numCol="1" spcCol="1270" anchor="b" anchorCtr="0">
          <a:noAutofit/>
        </a:bodyPr>
        <a:lstStyle/>
        <a:p>
          <a:pPr marL="0" lvl="0" indent="0" algn="ctr" defTabSz="1066800">
            <a:lnSpc>
              <a:spcPct val="90000"/>
            </a:lnSpc>
            <a:spcBef>
              <a:spcPct val="0"/>
            </a:spcBef>
            <a:spcAft>
              <a:spcPct val="35000"/>
            </a:spcAft>
            <a:buNone/>
          </a:pPr>
          <a:r>
            <a:rPr lang="en-GB" sz="2400" kern="1200">
              <a:solidFill>
                <a:schemeClr val="tx1"/>
              </a:solidFill>
            </a:rPr>
            <a:t>For example: Teacher knowledge → compare evidence → identify differences → evaluate explanations → synthesise.</a:t>
          </a:r>
        </a:p>
      </dsp:txBody>
      <dsp:txXfrm>
        <a:off x="0" y="0"/>
        <a:ext cx="6914458" cy="992379"/>
      </dsp:txXfrm>
    </dsp:sp>
    <dsp:sp modelId="{F7273637-77B2-4C0D-942B-53C8CA1D0D9D}">
      <dsp:nvSpPr>
        <dsp:cNvPr id="0" name=""/>
        <dsp:cNvSpPr/>
      </dsp:nvSpPr>
      <dsp:spPr>
        <a:xfrm>
          <a:off x="3333181" y="1116427"/>
          <a:ext cx="248094" cy="248094"/>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37E8D4-1E38-483C-9F70-7FBF7FE9AFDC}">
      <dsp:nvSpPr>
        <dsp:cNvPr id="0" name=""/>
        <dsp:cNvSpPr/>
      </dsp:nvSpPr>
      <dsp:spPr>
        <a:xfrm>
          <a:off x="-6003121" y="-918580"/>
          <a:ext cx="7146351" cy="7146351"/>
        </a:xfrm>
        <a:prstGeom prst="blockArc">
          <a:avLst>
            <a:gd name="adj1" fmla="val 18900000"/>
            <a:gd name="adj2" fmla="val 2700000"/>
            <a:gd name="adj3" fmla="val 302"/>
          </a:avLst>
        </a:prstGeom>
        <a:noFill/>
        <a:ln w="1905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96C48CB-ACC9-446C-8B8B-A9A338ABCAAD}">
      <dsp:nvSpPr>
        <dsp:cNvPr id="0" name=""/>
        <dsp:cNvSpPr/>
      </dsp:nvSpPr>
      <dsp:spPr>
        <a:xfrm>
          <a:off x="425803" y="279581"/>
          <a:ext cx="10670263" cy="558951"/>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43668" tIns="63500" rIns="63500" bIns="63500" numCol="1" spcCol="1270" anchor="ctr" anchorCtr="0">
          <a:noAutofit/>
        </a:bodyPr>
        <a:lstStyle/>
        <a:p>
          <a:pPr marL="0" lvl="0" indent="0" algn="l" defTabSz="1111250">
            <a:lnSpc>
              <a:spcPct val="90000"/>
            </a:lnSpc>
            <a:spcBef>
              <a:spcPct val="0"/>
            </a:spcBef>
            <a:spcAft>
              <a:spcPct val="35000"/>
            </a:spcAft>
            <a:buNone/>
          </a:pPr>
          <a:r>
            <a:rPr lang="en-GB" sz="2500" kern="1200"/>
            <a:t>DESCRIPTION: Study A found X.</a:t>
          </a:r>
        </a:p>
      </dsp:txBody>
      <dsp:txXfrm>
        <a:off x="425803" y="279581"/>
        <a:ext cx="10670263" cy="558951"/>
      </dsp:txXfrm>
    </dsp:sp>
    <dsp:sp modelId="{DF04D9B0-2447-41EA-B03C-B24C56CA3779}">
      <dsp:nvSpPr>
        <dsp:cNvPr id="0" name=""/>
        <dsp:cNvSpPr/>
      </dsp:nvSpPr>
      <dsp:spPr>
        <a:xfrm>
          <a:off x="76458" y="209713"/>
          <a:ext cx="698689" cy="698689"/>
        </a:xfrm>
        <a:prstGeom prst="ellipse">
          <a:avLst/>
        </a:prstGeom>
        <a:solidFill>
          <a:schemeClr val="lt1">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DEC16EE-035E-4993-A269-4BB9D6A9C054}">
      <dsp:nvSpPr>
        <dsp:cNvPr id="0" name=""/>
        <dsp:cNvSpPr/>
      </dsp:nvSpPr>
      <dsp:spPr>
        <a:xfrm>
          <a:off x="885579" y="1117903"/>
          <a:ext cx="10210487" cy="558951"/>
        </a:xfrm>
        <a:prstGeom prst="rect">
          <a:avLst/>
        </a:prstGeom>
        <a:solidFill>
          <a:schemeClr val="accent3">
            <a:hueOff val="-1229532"/>
            <a:satOff val="1656"/>
            <a:lumOff val="117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43668" tIns="63500" rIns="63500" bIns="63500" numCol="1" spcCol="1270" anchor="ctr" anchorCtr="0">
          <a:noAutofit/>
        </a:bodyPr>
        <a:lstStyle/>
        <a:p>
          <a:pPr marL="0" lvl="0" indent="0" algn="l" defTabSz="1111250">
            <a:lnSpc>
              <a:spcPct val="90000"/>
            </a:lnSpc>
            <a:spcBef>
              <a:spcPct val="0"/>
            </a:spcBef>
            <a:spcAft>
              <a:spcPct val="35000"/>
            </a:spcAft>
            <a:buNone/>
          </a:pPr>
          <a:r>
            <a:rPr lang="en-GB" sz="2500" kern="1200"/>
            <a:t>COMPARISON: Study A found X, whereas Study B found Y.</a:t>
          </a:r>
        </a:p>
      </dsp:txBody>
      <dsp:txXfrm>
        <a:off x="885579" y="1117903"/>
        <a:ext cx="10210487" cy="558951"/>
      </dsp:txXfrm>
    </dsp:sp>
    <dsp:sp modelId="{0D6AC32D-32DD-49B7-9F20-D0B179F17B64}">
      <dsp:nvSpPr>
        <dsp:cNvPr id="0" name=""/>
        <dsp:cNvSpPr/>
      </dsp:nvSpPr>
      <dsp:spPr>
        <a:xfrm>
          <a:off x="536234" y="1048034"/>
          <a:ext cx="698689" cy="698689"/>
        </a:xfrm>
        <a:prstGeom prst="ellipse">
          <a:avLst/>
        </a:prstGeom>
        <a:solidFill>
          <a:schemeClr val="lt1">
            <a:hueOff val="0"/>
            <a:satOff val="0"/>
            <a:lumOff val="0"/>
            <a:alphaOff val="0"/>
          </a:schemeClr>
        </a:solidFill>
        <a:ln w="19050" cap="flat" cmpd="sng" algn="ctr">
          <a:solidFill>
            <a:schemeClr val="accent3">
              <a:hueOff val="-1229532"/>
              <a:satOff val="1656"/>
              <a:lumOff val="1176"/>
              <a:alphaOff val="0"/>
            </a:schemeClr>
          </a:solidFill>
          <a:prstDash val="solid"/>
          <a:miter lim="800000"/>
        </a:ln>
        <a:effectLst/>
      </dsp:spPr>
      <dsp:style>
        <a:lnRef idx="2">
          <a:scrgbClr r="0" g="0" b="0"/>
        </a:lnRef>
        <a:fillRef idx="1">
          <a:scrgbClr r="0" g="0" b="0"/>
        </a:fillRef>
        <a:effectRef idx="0">
          <a:scrgbClr r="0" g="0" b="0"/>
        </a:effectRef>
        <a:fontRef idx="minor"/>
      </dsp:style>
    </dsp:sp>
    <dsp:sp modelId="{142716E8-F73C-403D-A35B-68DAAB6201EE}">
      <dsp:nvSpPr>
        <dsp:cNvPr id="0" name=""/>
        <dsp:cNvSpPr/>
      </dsp:nvSpPr>
      <dsp:spPr>
        <a:xfrm>
          <a:off x="1095823" y="1956224"/>
          <a:ext cx="10000243" cy="558951"/>
        </a:xfrm>
        <a:prstGeom prst="rect">
          <a:avLst/>
        </a:prstGeom>
        <a:solidFill>
          <a:schemeClr val="accent3">
            <a:hueOff val="-2459063"/>
            <a:satOff val="3313"/>
            <a:lumOff val="235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43668" tIns="63500" rIns="63500" bIns="63500" numCol="1" spcCol="1270" anchor="ctr" anchorCtr="0">
          <a:noAutofit/>
        </a:bodyPr>
        <a:lstStyle/>
        <a:p>
          <a:pPr marL="0" lvl="0" indent="0" algn="l" defTabSz="1111250">
            <a:lnSpc>
              <a:spcPct val="90000"/>
            </a:lnSpc>
            <a:spcBef>
              <a:spcPct val="0"/>
            </a:spcBef>
            <a:spcAft>
              <a:spcPct val="35000"/>
            </a:spcAft>
            <a:buNone/>
          </a:pPr>
          <a:r>
            <a:rPr lang="en-GB" sz="2500" kern="1200"/>
            <a:t>CRITICAL ANALYSIS: This difference may reflect differences in…</a:t>
          </a:r>
        </a:p>
      </dsp:txBody>
      <dsp:txXfrm>
        <a:off x="1095823" y="1956224"/>
        <a:ext cx="10000243" cy="558951"/>
      </dsp:txXfrm>
    </dsp:sp>
    <dsp:sp modelId="{AB5CFBFC-ECF1-46D2-9B42-FE03F9924E36}">
      <dsp:nvSpPr>
        <dsp:cNvPr id="0" name=""/>
        <dsp:cNvSpPr/>
      </dsp:nvSpPr>
      <dsp:spPr>
        <a:xfrm>
          <a:off x="746478" y="1886355"/>
          <a:ext cx="698689" cy="698689"/>
        </a:xfrm>
        <a:prstGeom prst="ellipse">
          <a:avLst/>
        </a:prstGeom>
        <a:solidFill>
          <a:schemeClr val="lt1">
            <a:hueOff val="0"/>
            <a:satOff val="0"/>
            <a:lumOff val="0"/>
            <a:alphaOff val="0"/>
          </a:schemeClr>
        </a:solidFill>
        <a:ln w="19050" cap="flat" cmpd="sng" algn="ctr">
          <a:solidFill>
            <a:schemeClr val="accent3">
              <a:hueOff val="-2459063"/>
              <a:satOff val="3313"/>
              <a:lumOff val="2353"/>
              <a:alphaOff val="0"/>
            </a:schemeClr>
          </a:solidFill>
          <a:prstDash val="solid"/>
          <a:miter lim="800000"/>
        </a:ln>
        <a:effectLst/>
      </dsp:spPr>
      <dsp:style>
        <a:lnRef idx="2">
          <a:scrgbClr r="0" g="0" b="0"/>
        </a:lnRef>
        <a:fillRef idx="1">
          <a:scrgbClr r="0" g="0" b="0"/>
        </a:fillRef>
        <a:effectRef idx="0">
          <a:scrgbClr r="0" g="0" b="0"/>
        </a:effectRef>
        <a:fontRef idx="minor"/>
      </dsp:style>
    </dsp:sp>
    <dsp:sp modelId="{07172179-E883-4026-8D50-A895A9521807}">
      <dsp:nvSpPr>
        <dsp:cNvPr id="0" name=""/>
        <dsp:cNvSpPr/>
      </dsp:nvSpPr>
      <dsp:spPr>
        <a:xfrm>
          <a:off x="1095823" y="2794014"/>
          <a:ext cx="10000243" cy="558951"/>
        </a:xfrm>
        <a:prstGeom prst="rect">
          <a:avLst/>
        </a:prstGeom>
        <a:solidFill>
          <a:schemeClr val="accent3">
            <a:hueOff val="-3688595"/>
            <a:satOff val="4969"/>
            <a:lumOff val="352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43668" tIns="63500" rIns="63500" bIns="63500" numCol="1" spcCol="1270" anchor="ctr" anchorCtr="0">
          <a:noAutofit/>
        </a:bodyPr>
        <a:lstStyle/>
        <a:p>
          <a:pPr marL="0" lvl="0" indent="0" algn="l" defTabSz="1111250">
            <a:lnSpc>
              <a:spcPct val="90000"/>
            </a:lnSpc>
            <a:spcBef>
              <a:spcPct val="0"/>
            </a:spcBef>
            <a:spcAft>
              <a:spcPct val="35000"/>
            </a:spcAft>
            <a:buNone/>
          </a:pPr>
          <a:r>
            <a:rPr lang="en-GB" sz="2500" kern="1200"/>
            <a:t>SYNTHESIS: Taken together, the evidence suggests…</a:t>
          </a:r>
        </a:p>
      </dsp:txBody>
      <dsp:txXfrm>
        <a:off x="1095823" y="2794014"/>
        <a:ext cx="10000243" cy="558951"/>
      </dsp:txXfrm>
    </dsp:sp>
    <dsp:sp modelId="{B7B7F4D8-5B75-441D-861E-23441C6545C5}">
      <dsp:nvSpPr>
        <dsp:cNvPr id="0" name=""/>
        <dsp:cNvSpPr/>
      </dsp:nvSpPr>
      <dsp:spPr>
        <a:xfrm>
          <a:off x="746478" y="2724145"/>
          <a:ext cx="698689" cy="698689"/>
        </a:xfrm>
        <a:prstGeom prst="ellipse">
          <a:avLst/>
        </a:prstGeom>
        <a:solidFill>
          <a:schemeClr val="lt1">
            <a:hueOff val="0"/>
            <a:satOff val="0"/>
            <a:lumOff val="0"/>
            <a:alphaOff val="0"/>
          </a:schemeClr>
        </a:solidFill>
        <a:ln w="19050" cap="flat" cmpd="sng" algn="ctr">
          <a:solidFill>
            <a:schemeClr val="accent3">
              <a:hueOff val="-3688595"/>
              <a:satOff val="4969"/>
              <a:lumOff val="3529"/>
              <a:alphaOff val="0"/>
            </a:schemeClr>
          </a:solidFill>
          <a:prstDash val="solid"/>
          <a:miter lim="800000"/>
        </a:ln>
        <a:effectLst/>
      </dsp:spPr>
      <dsp:style>
        <a:lnRef idx="2">
          <a:scrgbClr r="0" g="0" b="0"/>
        </a:lnRef>
        <a:fillRef idx="1">
          <a:scrgbClr r="0" g="0" b="0"/>
        </a:fillRef>
        <a:effectRef idx="0">
          <a:scrgbClr r="0" g="0" b="0"/>
        </a:effectRef>
        <a:fontRef idx="minor"/>
      </dsp:style>
    </dsp:sp>
    <dsp:sp modelId="{C2A39D87-0939-4D7E-9EE8-F400B5BE14A0}">
      <dsp:nvSpPr>
        <dsp:cNvPr id="0" name=""/>
        <dsp:cNvSpPr/>
      </dsp:nvSpPr>
      <dsp:spPr>
        <a:xfrm>
          <a:off x="885579" y="3632335"/>
          <a:ext cx="10210487" cy="558951"/>
        </a:xfrm>
        <a:prstGeom prst="rect">
          <a:avLst/>
        </a:prstGeom>
        <a:solidFill>
          <a:schemeClr val="accent3">
            <a:hueOff val="-4918127"/>
            <a:satOff val="6626"/>
            <a:lumOff val="470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43668" tIns="63500" rIns="63500" bIns="63500" numCol="1" spcCol="1270" anchor="ctr" anchorCtr="0">
          <a:noAutofit/>
        </a:bodyPr>
        <a:lstStyle/>
        <a:p>
          <a:pPr marL="0" lvl="0" indent="0" algn="l" defTabSz="1111250">
            <a:lnSpc>
              <a:spcPct val="90000"/>
            </a:lnSpc>
            <a:spcBef>
              <a:spcPct val="0"/>
            </a:spcBef>
            <a:spcAft>
              <a:spcPct val="35000"/>
            </a:spcAft>
            <a:buNone/>
          </a:pPr>
          <a:r>
            <a:rPr lang="en-GB" sz="2500" kern="1200"/>
            <a:t>GAP: However, relatively little attention has been paid to…</a:t>
          </a:r>
        </a:p>
      </dsp:txBody>
      <dsp:txXfrm>
        <a:off x="885579" y="3632335"/>
        <a:ext cx="10210487" cy="558951"/>
      </dsp:txXfrm>
    </dsp:sp>
    <dsp:sp modelId="{737BA856-A8B9-41E8-8D17-7ACAE4C180FB}">
      <dsp:nvSpPr>
        <dsp:cNvPr id="0" name=""/>
        <dsp:cNvSpPr/>
      </dsp:nvSpPr>
      <dsp:spPr>
        <a:xfrm>
          <a:off x="536234" y="3562466"/>
          <a:ext cx="698689" cy="698689"/>
        </a:xfrm>
        <a:prstGeom prst="ellipse">
          <a:avLst/>
        </a:prstGeom>
        <a:solidFill>
          <a:schemeClr val="lt1">
            <a:hueOff val="0"/>
            <a:satOff val="0"/>
            <a:lumOff val="0"/>
            <a:alphaOff val="0"/>
          </a:schemeClr>
        </a:solidFill>
        <a:ln w="19050" cap="flat" cmpd="sng" algn="ctr">
          <a:solidFill>
            <a:schemeClr val="accent3">
              <a:hueOff val="-4918127"/>
              <a:satOff val="6626"/>
              <a:lumOff val="4706"/>
              <a:alphaOff val="0"/>
            </a:schemeClr>
          </a:solidFill>
          <a:prstDash val="solid"/>
          <a:miter lim="800000"/>
        </a:ln>
        <a:effectLst/>
      </dsp:spPr>
      <dsp:style>
        <a:lnRef idx="2">
          <a:scrgbClr r="0" g="0" b="0"/>
        </a:lnRef>
        <a:fillRef idx="1">
          <a:scrgbClr r="0" g="0" b="0"/>
        </a:fillRef>
        <a:effectRef idx="0">
          <a:scrgbClr r="0" g="0" b="0"/>
        </a:effectRef>
        <a:fontRef idx="minor"/>
      </dsp:style>
    </dsp:sp>
    <dsp:sp modelId="{FDBF0531-096C-4BFF-B46D-45250AACEC2D}">
      <dsp:nvSpPr>
        <dsp:cNvPr id="0" name=""/>
        <dsp:cNvSpPr/>
      </dsp:nvSpPr>
      <dsp:spPr>
        <a:xfrm>
          <a:off x="425803" y="4470656"/>
          <a:ext cx="10670263" cy="558951"/>
        </a:xfrm>
        <a:prstGeom prst="rect">
          <a:avLst/>
        </a:prstGeom>
        <a:solidFill>
          <a:schemeClr val="accent3">
            <a:hueOff val="-6147659"/>
            <a:satOff val="8282"/>
            <a:lumOff val="588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43668" tIns="63500" rIns="63500" bIns="63500" numCol="1" spcCol="1270" anchor="ctr" anchorCtr="0">
          <a:noAutofit/>
        </a:bodyPr>
        <a:lstStyle/>
        <a:p>
          <a:pPr marL="0" lvl="0" indent="0" algn="l" defTabSz="1111250">
            <a:lnSpc>
              <a:spcPct val="90000"/>
            </a:lnSpc>
            <a:spcBef>
              <a:spcPct val="0"/>
            </a:spcBef>
            <a:spcAft>
              <a:spcPct val="35000"/>
            </a:spcAft>
            <a:buNone/>
          </a:pPr>
          <a:r>
            <a:rPr lang="en-GB" sz="2500" kern="1200"/>
            <a:t>RATIONALE: Therefore, the current project will…</a:t>
          </a:r>
        </a:p>
      </dsp:txBody>
      <dsp:txXfrm>
        <a:off x="425803" y="4470656"/>
        <a:ext cx="10670263" cy="558951"/>
      </dsp:txXfrm>
    </dsp:sp>
    <dsp:sp modelId="{82936C0B-4F2E-4139-B282-CC912FFCBC22}">
      <dsp:nvSpPr>
        <dsp:cNvPr id="0" name=""/>
        <dsp:cNvSpPr/>
      </dsp:nvSpPr>
      <dsp:spPr>
        <a:xfrm>
          <a:off x="76458" y="4400787"/>
          <a:ext cx="698689" cy="698689"/>
        </a:xfrm>
        <a:prstGeom prst="ellipse">
          <a:avLst/>
        </a:prstGeom>
        <a:solidFill>
          <a:schemeClr val="lt1">
            <a:hueOff val="0"/>
            <a:satOff val="0"/>
            <a:lumOff val="0"/>
            <a:alphaOff val="0"/>
          </a:schemeClr>
        </a:solidFill>
        <a:ln w="19050" cap="flat" cmpd="sng" algn="ctr">
          <a:solidFill>
            <a:schemeClr val="accent3">
              <a:hueOff val="-6147659"/>
              <a:satOff val="8282"/>
              <a:lumOff val="5882"/>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0C9524-0C81-4F28-912D-7E854D981D2B}">
      <dsp:nvSpPr>
        <dsp:cNvPr id="0" name=""/>
        <dsp:cNvSpPr/>
      </dsp:nvSpPr>
      <dsp:spPr>
        <a:xfrm>
          <a:off x="0" y="0"/>
          <a:ext cx="9193051" cy="1183952"/>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COMPARING: Similarly… / In contrast… / Conversely… / Consistent with… / Unlike…</a:t>
          </a:r>
        </a:p>
      </dsp:txBody>
      <dsp:txXfrm>
        <a:off x="34677" y="34677"/>
        <a:ext cx="7815429" cy="1114598"/>
      </dsp:txXfrm>
    </dsp:sp>
    <dsp:sp modelId="{B5D4345E-AE6A-4DDC-A49F-C3064942733F}">
      <dsp:nvSpPr>
        <dsp:cNvPr id="0" name=""/>
        <dsp:cNvSpPr/>
      </dsp:nvSpPr>
      <dsp:spPr>
        <a:xfrm>
          <a:off x="769918" y="1399216"/>
          <a:ext cx="9193051" cy="1183952"/>
        </a:xfrm>
        <a:prstGeom prst="roundRect">
          <a:avLst>
            <a:gd name="adj" fmla="val 10000"/>
          </a:avLst>
        </a:prstGeom>
        <a:solidFill>
          <a:schemeClr val="accent5">
            <a:hueOff val="1776005"/>
            <a:satOff val="4243"/>
            <a:lumOff val="418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EVALUATING: However… / A limitation of… / This is problematic because… / The extent to which… is unclear / This should be interpreted cautiously because…</a:t>
          </a:r>
        </a:p>
      </dsp:txBody>
      <dsp:txXfrm>
        <a:off x="804595" y="1433893"/>
        <a:ext cx="7584210" cy="1114598"/>
      </dsp:txXfrm>
    </dsp:sp>
    <dsp:sp modelId="{DB5B65C2-8266-4B53-B5EC-D5B602403B3F}">
      <dsp:nvSpPr>
        <dsp:cNvPr id="0" name=""/>
        <dsp:cNvSpPr/>
      </dsp:nvSpPr>
      <dsp:spPr>
        <a:xfrm>
          <a:off x="1528344" y="2798432"/>
          <a:ext cx="9193051" cy="1183952"/>
        </a:xfrm>
        <a:prstGeom prst="roundRect">
          <a:avLst>
            <a:gd name="adj" fmla="val 10000"/>
          </a:avLst>
        </a:prstGeom>
        <a:solidFill>
          <a:schemeClr val="accent5">
            <a:hueOff val="3552011"/>
            <a:satOff val="8486"/>
            <a:lumOff val="836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SYNTHESISING: Taken together… / Collectively… / Overall, the evidence suggests… / Across the literature… / The emerging picture is…</a:t>
          </a:r>
        </a:p>
      </dsp:txBody>
      <dsp:txXfrm>
        <a:off x="1563021" y="2833109"/>
        <a:ext cx="7595701" cy="1114598"/>
      </dsp:txXfrm>
    </dsp:sp>
    <dsp:sp modelId="{E14C58C0-D532-4705-AB83-AF486619B5A5}">
      <dsp:nvSpPr>
        <dsp:cNvPr id="0" name=""/>
        <dsp:cNvSpPr/>
      </dsp:nvSpPr>
      <dsp:spPr>
        <a:xfrm>
          <a:off x="2298262" y="4197648"/>
          <a:ext cx="9193051" cy="1183952"/>
        </a:xfrm>
        <a:prstGeom prst="roundRect">
          <a:avLst>
            <a:gd name="adj" fmla="val 10000"/>
          </a:avLst>
        </a:prstGeom>
        <a:solidFill>
          <a:schemeClr val="accent5">
            <a:hueOff val="5328016"/>
            <a:satOff val="12729"/>
            <a:lumOff val="1254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IDENTIFYING GAPS: Less attention has been paid to… / Evidence remains limited regarding… / Findings are inconsistent concerning… / There is a need for further consideration of…</a:t>
          </a:r>
        </a:p>
      </dsp:txBody>
      <dsp:txXfrm>
        <a:off x="2332939" y="4232325"/>
        <a:ext cx="7584210" cy="1114598"/>
      </dsp:txXfrm>
    </dsp:sp>
    <dsp:sp modelId="{38B0776C-5D72-4669-82FD-93E0F6E93BAF}">
      <dsp:nvSpPr>
        <dsp:cNvPr id="0" name=""/>
        <dsp:cNvSpPr/>
      </dsp:nvSpPr>
      <dsp:spPr>
        <a:xfrm>
          <a:off x="8423482" y="906799"/>
          <a:ext cx="769568" cy="769568"/>
        </a:xfrm>
        <a:prstGeom prst="downArrow">
          <a:avLst>
            <a:gd name="adj1" fmla="val 55000"/>
            <a:gd name="adj2" fmla="val 45000"/>
          </a:avLst>
        </a:prstGeom>
        <a:solidFill>
          <a:schemeClr val="accent5">
            <a:tint val="40000"/>
            <a:alpha val="90000"/>
            <a:hueOff val="0"/>
            <a:satOff val="0"/>
            <a:lumOff val="0"/>
            <a:alphaOff val="0"/>
          </a:schemeClr>
        </a:solidFill>
        <a:ln w="1905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8596635" y="906799"/>
        <a:ext cx="423262" cy="579100"/>
      </dsp:txXfrm>
    </dsp:sp>
    <dsp:sp modelId="{106A2DDB-B55E-453D-9A12-D6179AA10719}">
      <dsp:nvSpPr>
        <dsp:cNvPr id="0" name=""/>
        <dsp:cNvSpPr/>
      </dsp:nvSpPr>
      <dsp:spPr>
        <a:xfrm>
          <a:off x="9193400" y="2306016"/>
          <a:ext cx="769568" cy="769568"/>
        </a:xfrm>
        <a:prstGeom prst="downArrow">
          <a:avLst>
            <a:gd name="adj1" fmla="val 55000"/>
            <a:gd name="adj2" fmla="val 45000"/>
          </a:avLst>
        </a:prstGeom>
        <a:solidFill>
          <a:schemeClr val="accent5">
            <a:tint val="40000"/>
            <a:alpha val="90000"/>
            <a:hueOff val="2767072"/>
            <a:satOff val="6270"/>
            <a:lumOff val="1615"/>
            <a:alphaOff val="0"/>
          </a:schemeClr>
        </a:solidFill>
        <a:ln w="1905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9366553" y="2306016"/>
        <a:ext cx="423262" cy="579100"/>
      </dsp:txXfrm>
    </dsp:sp>
    <dsp:sp modelId="{1264F812-1B33-4D3B-91F0-6D6FA65B151D}">
      <dsp:nvSpPr>
        <dsp:cNvPr id="0" name=""/>
        <dsp:cNvSpPr/>
      </dsp:nvSpPr>
      <dsp:spPr>
        <a:xfrm>
          <a:off x="9951827" y="3705232"/>
          <a:ext cx="769568" cy="769568"/>
        </a:xfrm>
        <a:prstGeom prst="downArrow">
          <a:avLst>
            <a:gd name="adj1" fmla="val 55000"/>
            <a:gd name="adj2" fmla="val 45000"/>
          </a:avLst>
        </a:prstGeom>
        <a:solidFill>
          <a:schemeClr val="accent5">
            <a:tint val="40000"/>
            <a:alpha val="90000"/>
            <a:hueOff val="5534144"/>
            <a:satOff val="12540"/>
            <a:lumOff val="3229"/>
            <a:alphaOff val="0"/>
          </a:schemeClr>
        </a:solidFill>
        <a:ln w="1905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10124980" y="3705232"/>
        <a:ext cx="423262" cy="579100"/>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14EEB4-751C-4DED-9086-CD1BBD7050BE}">
      <dsp:nvSpPr>
        <dsp:cNvPr id="0" name=""/>
        <dsp:cNvSpPr/>
      </dsp:nvSpPr>
      <dsp:spPr>
        <a:xfrm>
          <a:off x="57" y="1403986"/>
          <a:ext cx="5461968" cy="2138112"/>
        </a:xfrm>
        <a:prstGeom prst="rect">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97536" rIns="170688" bIns="97536" numCol="1" spcCol="1270" anchor="ctr" anchorCtr="0">
          <a:noAutofit/>
        </a:bodyPr>
        <a:lstStyle/>
        <a:p>
          <a:pPr marL="0" lvl="0" indent="0" algn="ctr" defTabSz="1066800">
            <a:lnSpc>
              <a:spcPct val="90000"/>
            </a:lnSpc>
            <a:spcBef>
              <a:spcPct val="0"/>
            </a:spcBef>
            <a:spcAft>
              <a:spcPct val="35000"/>
            </a:spcAft>
            <a:buNone/>
          </a:pPr>
          <a:r>
            <a:rPr lang="en-GB" sz="2400" kern="1200"/>
            <a:t>EMPIRICAL: Existing research demonstrates ____. However, there is limited evidence about ____. This is important because ____. Therefore, this project will investigate ____.</a:t>
          </a:r>
        </a:p>
      </dsp:txBody>
      <dsp:txXfrm>
        <a:off x="57" y="1403986"/>
        <a:ext cx="5461968" cy="2138112"/>
      </dsp:txXfrm>
    </dsp:sp>
    <dsp:sp modelId="{FFFA8847-BAE1-49F6-B2A3-3A022C43B387}">
      <dsp:nvSpPr>
        <dsp:cNvPr id="0" name=""/>
        <dsp:cNvSpPr/>
      </dsp:nvSpPr>
      <dsp:spPr>
        <a:xfrm>
          <a:off x="57" y="3542098"/>
          <a:ext cx="5461968" cy="1054080"/>
        </a:xfrm>
        <a:prstGeom prst="rect">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B319B8E-8FB7-4276-BF5C-145F7C6981E5}">
      <dsp:nvSpPr>
        <dsp:cNvPr id="0" name=""/>
        <dsp:cNvSpPr/>
      </dsp:nvSpPr>
      <dsp:spPr>
        <a:xfrm>
          <a:off x="6226700" y="1403986"/>
          <a:ext cx="5461968" cy="2138112"/>
        </a:xfrm>
        <a:prstGeom prst="rect">
          <a:avLst/>
        </a:prstGeom>
        <a:solidFill>
          <a:schemeClr val="accent3">
            <a:hueOff val="-6147659"/>
            <a:satOff val="8282"/>
            <a:lumOff val="5882"/>
            <a:alphaOff val="0"/>
          </a:schemeClr>
        </a:solidFill>
        <a:ln w="19050" cap="flat" cmpd="sng" algn="ctr">
          <a:solidFill>
            <a:schemeClr val="accent3">
              <a:hueOff val="-6147659"/>
              <a:satOff val="8282"/>
              <a:lumOff val="588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97536" rIns="170688" bIns="97536" numCol="1" spcCol="1270" anchor="ctr" anchorCtr="0">
          <a:noAutofit/>
        </a:bodyPr>
        <a:lstStyle/>
        <a:p>
          <a:pPr marL="0" lvl="0" indent="0" algn="ctr" defTabSz="1066800">
            <a:lnSpc>
              <a:spcPct val="90000"/>
            </a:lnSpc>
            <a:spcBef>
              <a:spcPct val="0"/>
            </a:spcBef>
            <a:spcAft>
              <a:spcPct val="35000"/>
            </a:spcAft>
            <a:buNone/>
          </a:pPr>
          <a:r>
            <a:rPr lang="en-GB" sz="2400" kern="1200" dirty="0"/>
            <a:t>NON-EMPIRICAL: Existing research demonstrates ____. However, there is a need for ____. Existing resources/interventions/practice are limited by ____. Therefore, this project will develop ____.</a:t>
          </a:r>
        </a:p>
      </dsp:txBody>
      <dsp:txXfrm>
        <a:off x="6226700" y="1403986"/>
        <a:ext cx="5461968" cy="2138112"/>
      </dsp:txXfrm>
    </dsp:sp>
    <dsp:sp modelId="{F279B913-4542-42D9-9583-FF2F7726C4B2}">
      <dsp:nvSpPr>
        <dsp:cNvPr id="0" name=""/>
        <dsp:cNvSpPr/>
      </dsp:nvSpPr>
      <dsp:spPr>
        <a:xfrm>
          <a:off x="6226700" y="3542098"/>
          <a:ext cx="5461968" cy="1054080"/>
        </a:xfrm>
        <a:prstGeom prst="rect">
          <a:avLst/>
        </a:prstGeom>
        <a:solidFill>
          <a:schemeClr val="accent3">
            <a:tint val="40000"/>
            <a:alpha val="90000"/>
            <a:hueOff val="-5891059"/>
            <a:satOff val="10312"/>
            <a:lumOff val="1425"/>
            <a:alphaOff val="0"/>
          </a:schemeClr>
        </a:solidFill>
        <a:ln w="19050" cap="flat" cmpd="sng" algn="ctr">
          <a:solidFill>
            <a:schemeClr val="accent3">
              <a:tint val="40000"/>
              <a:alpha val="90000"/>
              <a:hueOff val="-5891059"/>
              <a:satOff val="10312"/>
              <a:lumOff val="1425"/>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E7FFCC-6591-476F-91E6-29CDDE48D132}">
      <dsp:nvSpPr>
        <dsp:cNvPr id="0" name=""/>
        <dsp:cNvSpPr/>
      </dsp:nvSpPr>
      <dsp:spPr>
        <a:xfrm>
          <a:off x="0" y="4768337"/>
          <a:ext cx="11773786" cy="625841"/>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a:t>Golden thread: Literature → gap → aim/question → method.</a:t>
          </a:r>
        </a:p>
      </dsp:txBody>
      <dsp:txXfrm>
        <a:off x="0" y="4768337"/>
        <a:ext cx="11773786" cy="625841"/>
      </dsp:txXfrm>
    </dsp:sp>
    <dsp:sp modelId="{4229489E-9538-45CE-9581-7916BAA5EC1B}">
      <dsp:nvSpPr>
        <dsp:cNvPr id="0" name=""/>
        <dsp:cNvSpPr/>
      </dsp:nvSpPr>
      <dsp:spPr>
        <a:xfrm rot="10800000">
          <a:off x="0" y="3815180"/>
          <a:ext cx="11773786" cy="962544"/>
        </a:xfrm>
        <a:prstGeom prst="upArrowCallout">
          <a:avLst/>
        </a:prstGeom>
        <a:solidFill>
          <a:schemeClr val="accent3">
            <a:hueOff val="-1229532"/>
            <a:satOff val="1656"/>
            <a:lumOff val="117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a:t>Possible methodology: qualitative interviews/focus groups, subject to feasibility and ethics.</a:t>
          </a:r>
        </a:p>
      </dsp:txBody>
      <dsp:txXfrm rot="10800000">
        <a:off x="0" y="3815180"/>
        <a:ext cx="11773786" cy="625432"/>
      </dsp:txXfrm>
    </dsp:sp>
    <dsp:sp modelId="{FBB1E592-E01E-45E5-8189-DBECA6E204EE}">
      <dsp:nvSpPr>
        <dsp:cNvPr id="0" name=""/>
        <dsp:cNvSpPr/>
      </dsp:nvSpPr>
      <dsp:spPr>
        <a:xfrm rot="10800000">
          <a:off x="0" y="2862023"/>
          <a:ext cx="11773786" cy="962544"/>
        </a:xfrm>
        <a:prstGeom prst="upArrowCallout">
          <a:avLst/>
        </a:prstGeom>
        <a:solidFill>
          <a:schemeClr val="accent3">
            <a:hueOff val="-2459063"/>
            <a:satOff val="3313"/>
            <a:lumOff val="235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a:t>Project aim: To explore TAs’ experiences of supporting children with ADHD.</a:t>
          </a:r>
        </a:p>
      </dsp:txBody>
      <dsp:txXfrm rot="10800000">
        <a:off x="0" y="2862023"/>
        <a:ext cx="11773786" cy="625432"/>
      </dsp:txXfrm>
    </dsp:sp>
    <dsp:sp modelId="{48BC6814-2CB0-42E4-A9E7-B4ED53CEB5FA}">
      <dsp:nvSpPr>
        <dsp:cNvPr id="0" name=""/>
        <dsp:cNvSpPr/>
      </dsp:nvSpPr>
      <dsp:spPr>
        <a:xfrm rot="10800000">
          <a:off x="0" y="1908866"/>
          <a:ext cx="11773786" cy="962544"/>
        </a:xfrm>
        <a:prstGeom prst="upArrowCallout">
          <a:avLst/>
        </a:prstGeom>
        <a:solidFill>
          <a:schemeClr val="accent3">
            <a:hueOff val="-3688595"/>
            <a:satOff val="4969"/>
            <a:lumOff val="352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a:t>Critical issue: fewer studies may explore how TAs themselves experience implementing support strategies.</a:t>
          </a:r>
        </a:p>
      </dsp:txBody>
      <dsp:txXfrm rot="10800000">
        <a:off x="0" y="1908866"/>
        <a:ext cx="11773786" cy="625432"/>
      </dsp:txXfrm>
    </dsp:sp>
    <dsp:sp modelId="{8319B524-3A2D-4A2E-A73C-C47308AF8BDF}">
      <dsp:nvSpPr>
        <dsp:cNvPr id="0" name=""/>
        <dsp:cNvSpPr/>
      </dsp:nvSpPr>
      <dsp:spPr>
        <a:xfrm rot="10800000">
          <a:off x="0" y="955709"/>
          <a:ext cx="11773786" cy="962544"/>
        </a:xfrm>
        <a:prstGeom prst="upArrowCallout">
          <a:avLst/>
        </a:prstGeom>
        <a:solidFill>
          <a:schemeClr val="accent3">
            <a:hueOff val="-4918127"/>
            <a:satOff val="6626"/>
            <a:lumOff val="470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a:t>Literature: ADHD can affect educational experiences; classroom support matters; staff knowledge/confidence vary; implementation is contextual.</a:t>
          </a:r>
        </a:p>
      </dsp:txBody>
      <dsp:txXfrm rot="10800000">
        <a:off x="0" y="955709"/>
        <a:ext cx="11773786" cy="625432"/>
      </dsp:txXfrm>
    </dsp:sp>
    <dsp:sp modelId="{3D7A62C3-AA50-4BB0-BC5A-E915159D9C43}">
      <dsp:nvSpPr>
        <dsp:cNvPr id="0" name=""/>
        <dsp:cNvSpPr/>
      </dsp:nvSpPr>
      <dsp:spPr>
        <a:xfrm rot="10800000">
          <a:off x="0" y="2552"/>
          <a:ext cx="11773786" cy="962544"/>
        </a:xfrm>
        <a:prstGeom prst="upArrowCallout">
          <a:avLst/>
        </a:prstGeom>
        <a:solidFill>
          <a:schemeClr val="accent3">
            <a:hueOff val="-6147659"/>
            <a:satOff val="8282"/>
            <a:lumOff val="588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a:t>Topic: Teaching assistants’ experiences of supporting children with ADHD.</a:t>
          </a:r>
        </a:p>
      </dsp:txBody>
      <dsp:txXfrm rot="10800000">
        <a:off x="0" y="2552"/>
        <a:ext cx="11773786" cy="625432"/>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909BBE-5F54-4C59-B5D9-B5126037CAC6}">
      <dsp:nvSpPr>
        <dsp:cNvPr id="0" name=""/>
        <dsp:cNvSpPr/>
      </dsp:nvSpPr>
      <dsp:spPr>
        <a:xfrm rot="16200000">
          <a:off x="-1570847" y="1576984"/>
          <a:ext cx="5307320" cy="2153351"/>
        </a:xfrm>
        <a:prstGeom prst="flowChartManualOperation">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0" rIns="115466" bIns="0" numCol="1" spcCol="1270" anchor="ctr" anchorCtr="0">
          <a:noAutofit/>
        </a:bodyPr>
        <a:lstStyle/>
        <a:p>
          <a:pPr marL="0" lvl="0" indent="0" algn="ctr" defTabSz="800100">
            <a:lnSpc>
              <a:spcPct val="90000"/>
            </a:lnSpc>
            <a:spcBef>
              <a:spcPct val="0"/>
            </a:spcBef>
            <a:spcAft>
              <a:spcPct val="35000"/>
            </a:spcAft>
            <a:buNone/>
          </a:pPr>
          <a:r>
            <a:rPr lang="en-GB" sz="1800" kern="1200"/>
            <a:t>Topic: Developing an ADHD classroom resource for teaching assistants.</a:t>
          </a:r>
        </a:p>
      </dsp:txBody>
      <dsp:txXfrm rot="5400000">
        <a:off x="6137" y="1061464"/>
        <a:ext cx="2153351" cy="3184392"/>
      </dsp:txXfrm>
    </dsp:sp>
    <dsp:sp modelId="{04141D4E-F9E6-4242-8998-0E9425B5FBA8}">
      <dsp:nvSpPr>
        <dsp:cNvPr id="0" name=""/>
        <dsp:cNvSpPr/>
      </dsp:nvSpPr>
      <dsp:spPr>
        <a:xfrm rot="16200000">
          <a:off x="744005" y="1576984"/>
          <a:ext cx="5307320" cy="2153351"/>
        </a:xfrm>
        <a:prstGeom prst="flowChartManualOperation">
          <a:avLst/>
        </a:prstGeom>
        <a:solidFill>
          <a:schemeClr val="accent2">
            <a:hueOff val="1926932"/>
            <a:satOff val="-10527"/>
            <a:lumOff val="-117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0" rIns="115466" bIns="0" numCol="1" spcCol="1270" anchor="ctr" anchorCtr="0">
          <a:noAutofit/>
        </a:bodyPr>
        <a:lstStyle/>
        <a:p>
          <a:pPr marL="0" lvl="0" indent="0" algn="ctr" defTabSz="800100">
            <a:lnSpc>
              <a:spcPct val="90000"/>
            </a:lnSpc>
            <a:spcBef>
              <a:spcPct val="0"/>
            </a:spcBef>
            <a:spcAft>
              <a:spcPct val="35000"/>
            </a:spcAft>
            <a:buNone/>
          </a:pPr>
          <a:r>
            <a:rPr lang="en-GB" sz="1800" kern="1200"/>
            <a:t>Literature: ADHD can affect classroom participation; staff knowledge influences practice; evidence-informed strategies exist; implementation can be challenging.</a:t>
          </a:r>
        </a:p>
      </dsp:txBody>
      <dsp:txXfrm rot="5400000">
        <a:off x="2320989" y="1061464"/>
        <a:ext cx="2153351" cy="3184392"/>
      </dsp:txXfrm>
    </dsp:sp>
    <dsp:sp modelId="{94D14446-D67D-481F-BBB8-D89D491F31FB}">
      <dsp:nvSpPr>
        <dsp:cNvPr id="0" name=""/>
        <dsp:cNvSpPr/>
      </dsp:nvSpPr>
      <dsp:spPr>
        <a:xfrm rot="16200000">
          <a:off x="3058859" y="1576984"/>
          <a:ext cx="5307320" cy="2153351"/>
        </a:xfrm>
        <a:prstGeom prst="flowChartManualOperation">
          <a:avLst/>
        </a:prstGeom>
        <a:solidFill>
          <a:schemeClr val="accent2">
            <a:hueOff val="3853864"/>
            <a:satOff val="-21053"/>
            <a:lumOff val="-235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0" rIns="115466" bIns="0" numCol="1" spcCol="1270" anchor="ctr" anchorCtr="0">
          <a:noAutofit/>
        </a:bodyPr>
        <a:lstStyle/>
        <a:p>
          <a:pPr marL="0" lvl="0" indent="0" algn="ctr" defTabSz="800100">
            <a:lnSpc>
              <a:spcPct val="90000"/>
            </a:lnSpc>
            <a:spcBef>
              <a:spcPct val="0"/>
            </a:spcBef>
            <a:spcAft>
              <a:spcPct val="35000"/>
            </a:spcAft>
            <a:buNone/>
          </a:pPr>
          <a:r>
            <a:rPr lang="en-GB" sz="1800" kern="1200"/>
            <a:t>Need: an accessible resource translating evidence into classroom guidance.</a:t>
          </a:r>
        </a:p>
      </dsp:txBody>
      <dsp:txXfrm rot="5400000">
        <a:off x="4635843" y="1061464"/>
        <a:ext cx="2153351" cy="3184392"/>
      </dsp:txXfrm>
    </dsp:sp>
    <dsp:sp modelId="{0B4D32CC-FC9D-40F1-B9B3-14EEF7DB5353}">
      <dsp:nvSpPr>
        <dsp:cNvPr id="0" name=""/>
        <dsp:cNvSpPr/>
      </dsp:nvSpPr>
      <dsp:spPr>
        <a:xfrm rot="16200000">
          <a:off x="5373712" y="1576984"/>
          <a:ext cx="5307320" cy="2153351"/>
        </a:xfrm>
        <a:prstGeom prst="flowChartManualOperation">
          <a:avLst/>
        </a:prstGeom>
        <a:solidFill>
          <a:schemeClr val="accent2">
            <a:hueOff val="5780796"/>
            <a:satOff val="-31580"/>
            <a:lumOff val="-352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0" rIns="115466" bIns="0" numCol="1" spcCol="1270" anchor="ctr" anchorCtr="0">
          <a:noAutofit/>
        </a:bodyPr>
        <a:lstStyle/>
        <a:p>
          <a:pPr marL="0" lvl="0" indent="0" algn="ctr" defTabSz="800100">
            <a:lnSpc>
              <a:spcPct val="90000"/>
            </a:lnSpc>
            <a:spcBef>
              <a:spcPct val="0"/>
            </a:spcBef>
            <a:spcAft>
              <a:spcPct val="35000"/>
            </a:spcAft>
            <a:buNone/>
          </a:pPr>
          <a:r>
            <a:rPr lang="en-GB" sz="1800" kern="1200"/>
            <a:t>Project: develop an evidence-informed ADHD classroom guide for TAs.</a:t>
          </a:r>
        </a:p>
      </dsp:txBody>
      <dsp:txXfrm rot="5400000">
        <a:off x="6950696" y="1061464"/>
        <a:ext cx="2153351" cy="3184392"/>
      </dsp:txXfrm>
    </dsp:sp>
    <dsp:sp modelId="{73B7C671-386C-49DE-849A-E69965C4C2C2}">
      <dsp:nvSpPr>
        <dsp:cNvPr id="0" name=""/>
        <dsp:cNvSpPr/>
      </dsp:nvSpPr>
      <dsp:spPr>
        <a:xfrm rot="16200000">
          <a:off x="7688565" y="1576984"/>
          <a:ext cx="5307320" cy="2153351"/>
        </a:xfrm>
        <a:prstGeom prst="flowChartManualOperation">
          <a:avLst/>
        </a:prstGeom>
        <a:solidFill>
          <a:schemeClr val="accent2">
            <a:hueOff val="7707728"/>
            <a:satOff val="-42107"/>
            <a:lumOff val="-470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0" rIns="115466" bIns="0" numCol="1" spcCol="1270" anchor="ctr" anchorCtr="0">
          <a:noAutofit/>
        </a:bodyPr>
        <a:lstStyle/>
        <a:p>
          <a:pPr marL="0" lvl="0" indent="0" algn="ctr" defTabSz="800100">
            <a:lnSpc>
              <a:spcPct val="90000"/>
            </a:lnSpc>
            <a:spcBef>
              <a:spcPct val="0"/>
            </a:spcBef>
            <a:spcAft>
              <a:spcPct val="35000"/>
            </a:spcAft>
            <a:buNone/>
          </a:pPr>
          <a:r>
            <a:rPr lang="en-GB" sz="1800" kern="1200"/>
            <a:t>Literature informs what information, strategies, explanations and structure the resource should contain.</a:t>
          </a:r>
        </a:p>
      </dsp:txBody>
      <dsp:txXfrm rot="5400000">
        <a:off x="9265549" y="1061464"/>
        <a:ext cx="2153351" cy="3184392"/>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3D9A69-1853-4F87-8B3C-569CE7D4D9B8}">
      <dsp:nvSpPr>
        <dsp:cNvPr id="0" name=""/>
        <dsp:cNvSpPr/>
      </dsp:nvSpPr>
      <dsp:spPr>
        <a:xfrm>
          <a:off x="0" y="0"/>
          <a:ext cx="11214868"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BAF685B-6AF0-4CDF-A70B-368626B22793}">
      <dsp:nvSpPr>
        <dsp:cNvPr id="0" name=""/>
        <dsp:cNvSpPr/>
      </dsp:nvSpPr>
      <dsp:spPr>
        <a:xfrm>
          <a:off x="0" y="0"/>
          <a:ext cx="11214868" cy="6627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Too descriptive — a sequence of summaries of individual papers.</a:t>
          </a:r>
        </a:p>
      </dsp:txBody>
      <dsp:txXfrm>
        <a:off x="0" y="0"/>
        <a:ext cx="11214868" cy="662762"/>
      </dsp:txXfrm>
    </dsp:sp>
    <dsp:sp modelId="{15863195-C3E9-40E9-8B61-EFCFEEB7338B}">
      <dsp:nvSpPr>
        <dsp:cNvPr id="0" name=""/>
        <dsp:cNvSpPr/>
      </dsp:nvSpPr>
      <dsp:spPr>
        <a:xfrm>
          <a:off x="0" y="662762"/>
          <a:ext cx="11214868"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27B0ED2-22DF-4359-99B4-1C82ADE62DE1}">
      <dsp:nvSpPr>
        <dsp:cNvPr id="0" name=""/>
        <dsp:cNvSpPr/>
      </dsp:nvSpPr>
      <dsp:spPr>
        <a:xfrm>
          <a:off x="0" y="662762"/>
          <a:ext cx="11214868" cy="6627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Too broad — trying to review everything about ADHD, ASD, mental health, ALN etc.</a:t>
          </a:r>
        </a:p>
      </dsp:txBody>
      <dsp:txXfrm>
        <a:off x="0" y="662762"/>
        <a:ext cx="11214868" cy="662762"/>
      </dsp:txXfrm>
    </dsp:sp>
    <dsp:sp modelId="{2BDA6A2B-5A6E-45B4-919D-47C28FD269F6}">
      <dsp:nvSpPr>
        <dsp:cNvPr id="0" name=""/>
        <dsp:cNvSpPr/>
      </dsp:nvSpPr>
      <dsp:spPr>
        <a:xfrm>
          <a:off x="0" y="1325525"/>
          <a:ext cx="11214868"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BFFA18B-27B0-462A-93A4-A98E191EA36F}">
      <dsp:nvSpPr>
        <dsp:cNvPr id="0" name=""/>
        <dsp:cNvSpPr/>
      </dsp:nvSpPr>
      <dsp:spPr>
        <a:xfrm>
          <a:off x="0" y="1325525"/>
          <a:ext cx="11214868" cy="6627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No clear gap/need — the reader finishes thinking: “Interesting—but why are you doing this?”</a:t>
          </a:r>
        </a:p>
      </dsp:txBody>
      <dsp:txXfrm>
        <a:off x="0" y="1325525"/>
        <a:ext cx="11214868" cy="662762"/>
      </dsp:txXfrm>
    </dsp:sp>
    <dsp:sp modelId="{DB8EC93A-1750-4735-B034-1F165954389C}">
      <dsp:nvSpPr>
        <dsp:cNvPr id="0" name=""/>
        <dsp:cNvSpPr/>
      </dsp:nvSpPr>
      <dsp:spPr>
        <a:xfrm>
          <a:off x="0" y="1988287"/>
          <a:ext cx="11214868"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34DD67-B20F-492A-B481-28DA3D17C3B9}">
      <dsp:nvSpPr>
        <dsp:cNvPr id="0" name=""/>
        <dsp:cNvSpPr/>
      </dsp:nvSpPr>
      <dsp:spPr>
        <a:xfrm>
          <a:off x="0" y="1988287"/>
          <a:ext cx="11214868" cy="6627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Literature disconnected from project.</a:t>
          </a:r>
        </a:p>
      </dsp:txBody>
      <dsp:txXfrm>
        <a:off x="0" y="1988287"/>
        <a:ext cx="11214868" cy="662762"/>
      </dsp:txXfrm>
    </dsp:sp>
    <dsp:sp modelId="{0C9C0302-31DE-4F55-ADD5-2082E0F84975}">
      <dsp:nvSpPr>
        <dsp:cNvPr id="0" name=""/>
        <dsp:cNvSpPr/>
      </dsp:nvSpPr>
      <dsp:spPr>
        <a:xfrm>
          <a:off x="0" y="2651050"/>
          <a:ext cx="11214868"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B393E93-3391-4B07-8CE7-0FDF848FA629}">
      <dsp:nvSpPr>
        <dsp:cNvPr id="0" name=""/>
        <dsp:cNvSpPr/>
      </dsp:nvSpPr>
      <dsp:spPr>
        <a:xfrm>
          <a:off x="0" y="2651050"/>
          <a:ext cx="11214868" cy="6627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Policy dumping — describing policy without connecting it to the project.</a:t>
          </a:r>
        </a:p>
      </dsp:txBody>
      <dsp:txXfrm>
        <a:off x="0" y="2651050"/>
        <a:ext cx="11214868" cy="662762"/>
      </dsp:txXfrm>
    </dsp:sp>
    <dsp:sp modelId="{8D3C8F4D-5276-48CC-A046-EBFF02748BAE}">
      <dsp:nvSpPr>
        <dsp:cNvPr id="0" name=""/>
        <dsp:cNvSpPr/>
      </dsp:nvSpPr>
      <dsp:spPr>
        <a:xfrm>
          <a:off x="0" y="3313813"/>
          <a:ext cx="11214868"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DA4D093-8388-46D6-82E4-190ECCF2FA7C}">
      <dsp:nvSpPr>
        <dsp:cNvPr id="0" name=""/>
        <dsp:cNvSpPr/>
      </dsp:nvSpPr>
      <dsp:spPr>
        <a:xfrm>
          <a:off x="0" y="3313813"/>
          <a:ext cx="11214868" cy="6627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Unsupported claims — “research shows…” without evidence.</a:t>
          </a:r>
        </a:p>
      </dsp:txBody>
      <dsp:txXfrm>
        <a:off x="0" y="3313813"/>
        <a:ext cx="11214868" cy="662762"/>
      </dsp:txXfrm>
    </dsp:sp>
    <dsp:sp modelId="{D8AFA07D-F3A6-47EE-A9E2-6D360DF5E5CE}">
      <dsp:nvSpPr>
        <dsp:cNvPr id="0" name=""/>
        <dsp:cNvSpPr/>
      </dsp:nvSpPr>
      <dsp:spPr>
        <a:xfrm>
          <a:off x="0" y="3976575"/>
          <a:ext cx="11214868"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063A7FC-B1C5-4891-BBD9-20914BFFCD71}">
      <dsp:nvSpPr>
        <dsp:cNvPr id="0" name=""/>
        <dsp:cNvSpPr/>
      </dsp:nvSpPr>
      <dsp:spPr>
        <a:xfrm>
          <a:off x="0" y="3976575"/>
          <a:ext cx="11214868" cy="6627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Weak synthesis — lots of studies, little comparison.</a:t>
          </a:r>
        </a:p>
      </dsp:txBody>
      <dsp:txXfrm>
        <a:off x="0" y="3976575"/>
        <a:ext cx="11214868" cy="662762"/>
      </dsp:txXfrm>
    </dsp:sp>
    <dsp:sp modelId="{53338C9C-F32D-4839-B024-F9A883CDD68E}">
      <dsp:nvSpPr>
        <dsp:cNvPr id="0" name=""/>
        <dsp:cNvSpPr/>
      </dsp:nvSpPr>
      <dsp:spPr>
        <a:xfrm>
          <a:off x="0" y="4639338"/>
          <a:ext cx="11214868"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B3DD656-02B0-46CB-9CEF-4A0D4A3394DA}">
      <dsp:nvSpPr>
        <dsp:cNvPr id="0" name=""/>
        <dsp:cNvSpPr/>
      </dsp:nvSpPr>
      <dsp:spPr>
        <a:xfrm>
          <a:off x="0" y="4639338"/>
          <a:ext cx="11214868" cy="6627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Vague gap — “more research is needed” without specifying what is missing.</a:t>
          </a:r>
        </a:p>
      </dsp:txBody>
      <dsp:txXfrm>
        <a:off x="0" y="4639338"/>
        <a:ext cx="11214868" cy="662762"/>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5CE7EB-6185-42F0-A847-AB7FC5C725C0}">
      <dsp:nvSpPr>
        <dsp:cNvPr id="0" name=""/>
        <dsp:cNvSpPr/>
      </dsp:nvSpPr>
      <dsp:spPr>
        <a:xfrm>
          <a:off x="3598407" y="-49838"/>
          <a:ext cx="6343570" cy="6343570"/>
        </a:xfrm>
        <a:prstGeom prst="circularArrow">
          <a:avLst>
            <a:gd name="adj1" fmla="val 5544"/>
            <a:gd name="adj2" fmla="val 330680"/>
            <a:gd name="adj3" fmla="val 14608386"/>
            <a:gd name="adj4" fmla="val 16897432"/>
            <a:gd name="adj5" fmla="val 5757"/>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B345CF-2C80-4F8F-BCC9-468212DEF0DD}">
      <dsp:nvSpPr>
        <dsp:cNvPr id="0" name=""/>
        <dsp:cNvSpPr/>
      </dsp:nvSpPr>
      <dsp:spPr>
        <a:xfrm>
          <a:off x="5847886" y="2917"/>
          <a:ext cx="1844613" cy="922306"/>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66725">
            <a:lnSpc>
              <a:spcPct val="90000"/>
            </a:lnSpc>
            <a:spcBef>
              <a:spcPct val="0"/>
            </a:spcBef>
            <a:spcAft>
              <a:spcPct val="35000"/>
            </a:spcAft>
            <a:buNone/>
          </a:pPr>
          <a:r>
            <a:rPr lang="en-GB" sz="1050" kern="1200"/>
            <a:t>LITERATURE</a:t>
          </a:r>
        </a:p>
      </dsp:txBody>
      <dsp:txXfrm>
        <a:off x="5892909" y="47940"/>
        <a:ext cx="1754567" cy="832260"/>
      </dsp:txXfrm>
    </dsp:sp>
    <dsp:sp modelId="{0A730694-DE5B-4533-AFA6-12950EA8D8BE}">
      <dsp:nvSpPr>
        <dsp:cNvPr id="0" name=""/>
        <dsp:cNvSpPr/>
      </dsp:nvSpPr>
      <dsp:spPr>
        <a:xfrm>
          <a:off x="7760714" y="795236"/>
          <a:ext cx="1844613" cy="922306"/>
        </a:xfrm>
        <a:prstGeom prst="roundRect">
          <a:avLst/>
        </a:prstGeom>
        <a:solidFill>
          <a:schemeClr val="accent5">
            <a:hueOff val="761145"/>
            <a:satOff val="1818"/>
            <a:lumOff val="179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66725">
            <a:lnSpc>
              <a:spcPct val="90000"/>
            </a:lnSpc>
            <a:spcBef>
              <a:spcPct val="0"/>
            </a:spcBef>
            <a:spcAft>
              <a:spcPct val="35000"/>
            </a:spcAft>
            <a:buNone/>
          </a:pPr>
          <a:r>
            <a:rPr lang="en-GB" sz="1050" kern="1200"/>
            <a:t>GAP / NEED</a:t>
          </a:r>
        </a:p>
      </dsp:txBody>
      <dsp:txXfrm>
        <a:off x="7805737" y="840259"/>
        <a:ext cx="1754567" cy="832260"/>
      </dsp:txXfrm>
    </dsp:sp>
    <dsp:sp modelId="{8DFD7A8B-54C4-4AFD-AD3B-0D72B3B99CDD}">
      <dsp:nvSpPr>
        <dsp:cNvPr id="0" name=""/>
        <dsp:cNvSpPr/>
      </dsp:nvSpPr>
      <dsp:spPr>
        <a:xfrm>
          <a:off x="8553033" y="2708064"/>
          <a:ext cx="1844613" cy="922306"/>
        </a:xfrm>
        <a:prstGeom prst="roundRect">
          <a:avLst/>
        </a:prstGeom>
        <a:solidFill>
          <a:schemeClr val="accent5">
            <a:hueOff val="1522290"/>
            <a:satOff val="3637"/>
            <a:lumOff val="358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66725">
            <a:lnSpc>
              <a:spcPct val="90000"/>
            </a:lnSpc>
            <a:spcBef>
              <a:spcPct val="0"/>
            </a:spcBef>
            <a:spcAft>
              <a:spcPct val="35000"/>
            </a:spcAft>
            <a:buNone/>
          </a:pPr>
          <a:r>
            <a:rPr lang="en-GB" sz="1050" kern="1200"/>
            <a:t>AIM</a:t>
          </a:r>
        </a:p>
      </dsp:txBody>
      <dsp:txXfrm>
        <a:off x="8598056" y="2753087"/>
        <a:ext cx="1754567" cy="832260"/>
      </dsp:txXfrm>
    </dsp:sp>
    <dsp:sp modelId="{1039643B-85AD-49E1-A8F5-42037D77C8DB}">
      <dsp:nvSpPr>
        <dsp:cNvPr id="0" name=""/>
        <dsp:cNvSpPr/>
      </dsp:nvSpPr>
      <dsp:spPr>
        <a:xfrm>
          <a:off x="7760714" y="4620892"/>
          <a:ext cx="1844613" cy="922306"/>
        </a:xfrm>
        <a:prstGeom prst="roundRect">
          <a:avLst/>
        </a:prstGeom>
        <a:solidFill>
          <a:schemeClr val="accent5">
            <a:hueOff val="2283435"/>
            <a:satOff val="5455"/>
            <a:lumOff val="5378"/>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66725">
            <a:lnSpc>
              <a:spcPct val="90000"/>
            </a:lnSpc>
            <a:spcBef>
              <a:spcPct val="0"/>
            </a:spcBef>
            <a:spcAft>
              <a:spcPct val="35000"/>
            </a:spcAft>
            <a:buNone/>
          </a:pPr>
          <a:r>
            <a:rPr lang="en-GB" sz="1050" kern="1200"/>
            <a:t>RESEARCH QUESTION / OBJECTIVES</a:t>
          </a:r>
        </a:p>
      </dsp:txBody>
      <dsp:txXfrm>
        <a:off x="7805737" y="4665915"/>
        <a:ext cx="1754567" cy="832260"/>
      </dsp:txXfrm>
    </dsp:sp>
    <dsp:sp modelId="{6473B41D-8294-4F96-B8DC-7A868CEEE628}">
      <dsp:nvSpPr>
        <dsp:cNvPr id="0" name=""/>
        <dsp:cNvSpPr/>
      </dsp:nvSpPr>
      <dsp:spPr>
        <a:xfrm>
          <a:off x="5847886" y="5413211"/>
          <a:ext cx="1844613" cy="922306"/>
        </a:xfrm>
        <a:prstGeom prst="roundRect">
          <a:avLst/>
        </a:prstGeom>
        <a:solidFill>
          <a:schemeClr val="accent5">
            <a:hueOff val="3044580"/>
            <a:satOff val="7274"/>
            <a:lumOff val="717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66725">
            <a:lnSpc>
              <a:spcPct val="90000"/>
            </a:lnSpc>
            <a:spcBef>
              <a:spcPct val="0"/>
            </a:spcBef>
            <a:spcAft>
              <a:spcPct val="35000"/>
            </a:spcAft>
            <a:buNone/>
          </a:pPr>
          <a:r>
            <a:rPr lang="en-GB" sz="1050" kern="1200"/>
            <a:t>METHOD / DEVELOPMENT PROCESS</a:t>
          </a:r>
        </a:p>
      </dsp:txBody>
      <dsp:txXfrm>
        <a:off x="5892909" y="5458234"/>
        <a:ext cx="1754567" cy="832260"/>
      </dsp:txXfrm>
    </dsp:sp>
    <dsp:sp modelId="{20ED6CB7-C034-4364-A263-BDBC37998A27}">
      <dsp:nvSpPr>
        <dsp:cNvPr id="0" name=""/>
        <dsp:cNvSpPr/>
      </dsp:nvSpPr>
      <dsp:spPr>
        <a:xfrm>
          <a:off x="3935058" y="4620892"/>
          <a:ext cx="1844613" cy="922306"/>
        </a:xfrm>
        <a:prstGeom prst="roundRect">
          <a:avLst/>
        </a:prstGeom>
        <a:solidFill>
          <a:schemeClr val="accent5">
            <a:hueOff val="3805726"/>
            <a:satOff val="9092"/>
            <a:lumOff val="896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66725">
            <a:lnSpc>
              <a:spcPct val="90000"/>
            </a:lnSpc>
            <a:spcBef>
              <a:spcPct val="0"/>
            </a:spcBef>
            <a:spcAft>
              <a:spcPct val="35000"/>
            </a:spcAft>
            <a:buNone/>
          </a:pPr>
          <a:r>
            <a:rPr lang="en-GB" sz="1050" kern="1200"/>
            <a:t>FINDINGS / OUTPUT</a:t>
          </a:r>
        </a:p>
      </dsp:txBody>
      <dsp:txXfrm>
        <a:off x="3980081" y="4665915"/>
        <a:ext cx="1754567" cy="832260"/>
      </dsp:txXfrm>
    </dsp:sp>
    <dsp:sp modelId="{C275DAEE-F170-43D5-B333-DEED880E6A95}">
      <dsp:nvSpPr>
        <dsp:cNvPr id="0" name=""/>
        <dsp:cNvSpPr/>
      </dsp:nvSpPr>
      <dsp:spPr>
        <a:xfrm>
          <a:off x="3142739" y="2708064"/>
          <a:ext cx="1844613" cy="922306"/>
        </a:xfrm>
        <a:prstGeom prst="roundRect">
          <a:avLst/>
        </a:prstGeom>
        <a:solidFill>
          <a:schemeClr val="accent5">
            <a:hueOff val="4566871"/>
            <a:satOff val="10911"/>
            <a:lumOff val="1075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66725">
            <a:lnSpc>
              <a:spcPct val="90000"/>
            </a:lnSpc>
            <a:spcBef>
              <a:spcPct val="0"/>
            </a:spcBef>
            <a:spcAft>
              <a:spcPct val="35000"/>
            </a:spcAft>
            <a:buNone/>
          </a:pPr>
          <a:r>
            <a:rPr lang="en-GB" sz="1050" kern="1200"/>
            <a:t>DISCUSSION / EVALUATION</a:t>
          </a:r>
        </a:p>
      </dsp:txBody>
      <dsp:txXfrm>
        <a:off x="3187762" y="2753087"/>
        <a:ext cx="1754567" cy="832260"/>
      </dsp:txXfrm>
    </dsp:sp>
    <dsp:sp modelId="{EF1D40F9-E2D2-4F26-8BDC-990677A37157}">
      <dsp:nvSpPr>
        <dsp:cNvPr id="0" name=""/>
        <dsp:cNvSpPr/>
      </dsp:nvSpPr>
      <dsp:spPr>
        <a:xfrm>
          <a:off x="3935058" y="795236"/>
          <a:ext cx="1844613" cy="922306"/>
        </a:xfrm>
        <a:prstGeom prst="roundRect">
          <a:avLst/>
        </a:prstGeom>
        <a:solidFill>
          <a:schemeClr val="accent5">
            <a:hueOff val="5328016"/>
            <a:satOff val="12729"/>
            <a:lumOff val="1254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66725">
            <a:lnSpc>
              <a:spcPct val="90000"/>
            </a:lnSpc>
            <a:spcBef>
              <a:spcPct val="0"/>
            </a:spcBef>
            <a:spcAft>
              <a:spcPct val="35000"/>
            </a:spcAft>
            <a:buNone/>
          </a:pPr>
          <a:r>
            <a:rPr lang="en-GB" sz="1050" kern="1200"/>
            <a:t>CONCLUSION</a:t>
          </a:r>
        </a:p>
      </dsp:txBody>
      <dsp:txXfrm>
        <a:off x="3980081" y="840259"/>
        <a:ext cx="1754567" cy="832260"/>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81425C-6162-4D32-8EFD-DE8AFFEE9E1C}">
      <dsp:nvSpPr>
        <dsp:cNvPr id="0" name=""/>
        <dsp:cNvSpPr/>
      </dsp:nvSpPr>
      <dsp:spPr>
        <a:xfrm>
          <a:off x="0" y="5765398"/>
          <a:ext cx="11673132" cy="473046"/>
        </a:xfrm>
        <a:prstGeom prst="rect">
          <a:avLst/>
        </a:prstGeom>
        <a:solidFill>
          <a:schemeClr val="accent3">
            <a:shade val="8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a:t>8  A. EMPIRICAL: Therefore, I need to investigate… OR 8B. NON-EMPIRICAL: Therefore, I need to develop…</a:t>
          </a:r>
        </a:p>
      </dsp:txBody>
      <dsp:txXfrm>
        <a:off x="0" y="5765398"/>
        <a:ext cx="11673132" cy="473046"/>
      </dsp:txXfrm>
    </dsp:sp>
    <dsp:sp modelId="{09C9B1BF-3EEA-420F-A118-286113327BE5}">
      <dsp:nvSpPr>
        <dsp:cNvPr id="0" name=""/>
        <dsp:cNvSpPr/>
      </dsp:nvSpPr>
      <dsp:spPr>
        <a:xfrm rot="10800000">
          <a:off x="0" y="5044948"/>
          <a:ext cx="11673132" cy="727544"/>
        </a:xfrm>
        <a:prstGeom prst="upArrowCallout">
          <a:avLst/>
        </a:prstGeom>
        <a:solidFill>
          <a:schemeClr val="accent3">
            <a:shade val="80000"/>
            <a:hueOff val="-14292"/>
            <a:satOff val="-1333"/>
            <a:lumOff val="355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a:t>7. What is missing/needed is…</a:t>
          </a:r>
        </a:p>
      </dsp:txBody>
      <dsp:txXfrm rot="10800000">
        <a:off x="0" y="5044948"/>
        <a:ext cx="11673132" cy="472736"/>
      </dsp:txXfrm>
    </dsp:sp>
    <dsp:sp modelId="{250C2B45-C97D-4A83-A129-EC14E3B4C9BC}">
      <dsp:nvSpPr>
        <dsp:cNvPr id="0" name=""/>
        <dsp:cNvSpPr/>
      </dsp:nvSpPr>
      <dsp:spPr>
        <a:xfrm rot="10800000">
          <a:off x="0" y="4324499"/>
          <a:ext cx="11673132" cy="727544"/>
        </a:xfrm>
        <a:prstGeom prst="upArrowCallout">
          <a:avLst/>
        </a:prstGeom>
        <a:solidFill>
          <a:schemeClr val="accent3">
            <a:shade val="80000"/>
            <a:hueOff val="-28585"/>
            <a:satOff val="-2666"/>
            <a:lumOff val="710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a:t>6. However…</a:t>
          </a:r>
        </a:p>
      </dsp:txBody>
      <dsp:txXfrm rot="10800000">
        <a:off x="0" y="4324499"/>
        <a:ext cx="11673132" cy="472736"/>
      </dsp:txXfrm>
    </dsp:sp>
    <dsp:sp modelId="{BD114552-67BC-43AD-883A-A1838A0A0AE6}">
      <dsp:nvSpPr>
        <dsp:cNvPr id="0" name=""/>
        <dsp:cNvSpPr/>
      </dsp:nvSpPr>
      <dsp:spPr>
        <a:xfrm rot="10800000">
          <a:off x="0" y="3604050"/>
          <a:ext cx="11673132" cy="727544"/>
        </a:xfrm>
        <a:prstGeom prst="upArrowCallout">
          <a:avLst/>
        </a:prstGeom>
        <a:solidFill>
          <a:schemeClr val="accent3">
            <a:shade val="80000"/>
            <a:hueOff val="-42877"/>
            <a:satOff val="-3999"/>
            <a:lumOff val="1065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a:t>5. The evidence suggests…</a:t>
          </a:r>
        </a:p>
      </dsp:txBody>
      <dsp:txXfrm rot="10800000">
        <a:off x="0" y="3604050"/>
        <a:ext cx="11673132" cy="472736"/>
      </dsp:txXfrm>
    </dsp:sp>
    <dsp:sp modelId="{B3737C9F-5D54-4C4B-972D-7BF7BC94D778}">
      <dsp:nvSpPr>
        <dsp:cNvPr id="0" name=""/>
        <dsp:cNvSpPr/>
      </dsp:nvSpPr>
      <dsp:spPr>
        <a:xfrm rot="10800000">
          <a:off x="0" y="2883600"/>
          <a:ext cx="11673132" cy="727544"/>
        </a:xfrm>
        <a:prstGeom prst="upArrowCallout">
          <a:avLst/>
        </a:prstGeom>
        <a:solidFill>
          <a:schemeClr val="accent3">
            <a:shade val="80000"/>
            <a:hueOff val="-57170"/>
            <a:satOff val="-5332"/>
            <a:lumOff val="142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a:t>4. Three key themes in the literature are…</a:t>
          </a:r>
        </a:p>
      </dsp:txBody>
      <dsp:txXfrm rot="10800000">
        <a:off x="0" y="2883600"/>
        <a:ext cx="11673132" cy="472736"/>
      </dsp:txXfrm>
    </dsp:sp>
    <dsp:sp modelId="{36E34AEA-04B2-4357-97BC-F7500D7E7CFE}">
      <dsp:nvSpPr>
        <dsp:cNvPr id="0" name=""/>
        <dsp:cNvSpPr/>
      </dsp:nvSpPr>
      <dsp:spPr>
        <a:xfrm rot="10800000">
          <a:off x="0" y="2163151"/>
          <a:ext cx="11673132" cy="727544"/>
        </a:xfrm>
        <a:prstGeom prst="upArrowCallout">
          <a:avLst/>
        </a:prstGeom>
        <a:solidFill>
          <a:schemeClr val="accent3">
            <a:shade val="80000"/>
            <a:hueOff val="-71462"/>
            <a:satOff val="-6666"/>
            <a:lumOff val="1775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a:t>3. What I already know is…</a:t>
          </a:r>
        </a:p>
      </dsp:txBody>
      <dsp:txXfrm rot="10800000">
        <a:off x="0" y="2163151"/>
        <a:ext cx="11673132" cy="472736"/>
      </dsp:txXfrm>
    </dsp:sp>
    <dsp:sp modelId="{F99A05A4-98C5-4CEB-BF1C-01D524873405}">
      <dsp:nvSpPr>
        <dsp:cNvPr id="0" name=""/>
        <dsp:cNvSpPr/>
      </dsp:nvSpPr>
      <dsp:spPr>
        <a:xfrm rot="10800000">
          <a:off x="0" y="1442702"/>
          <a:ext cx="11673132" cy="727544"/>
        </a:xfrm>
        <a:prstGeom prst="upArrowCallout">
          <a:avLst/>
        </a:prstGeom>
        <a:solidFill>
          <a:schemeClr val="accent3">
            <a:shade val="80000"/>
            <a:hueOff val="-85754"/>
            <a:satOff val="-7999"/>
            <a:lumOff val="2131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a:t>2. My population/audience is…</a:t>
          </a:r>
        </a:p>
      </dsp:txBody>
      <dsp:txXfrm rot="10800000">
        <a:off x="0" y="1442702"/>
        <a:ext cx="11673132" cy="472736"/>
      </dsp:txXfrm>
    </dsp:sp>
    <dsp:sp modelId="{5AFCCDBF-922E-4444-A301-54D3B05A7798}">
      <dsp:nvSpPr>
        <dsp:cNvPr id="0" name=""/>
        <dsp:cNvSpPr/>
      </dsp:nvSpPr>
      <dsp:spPr>
        <a:xfrm rot="10800000">
          <a:off x="0" y="722253"/>
          <a:ext cx="11673132" cy="727544"/>
        </a:xfrm>
        <a:prstGeom prst="upArrowCallout">
          <a:avLst/>
        </a:prstGeom>
        <a:solidFill>
          <a:schemeClr val="accent3">
            <a:shade val="80000"/>
            <a:hueOff val="-100047"/>
            <a:satOff val="-9332"/>
            <a:lumOff val="2486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a:t>1. My topic is…</a:t>
          </a:r>
        </a:p>
      </dsp:txBody>
      <dsp:txXfrm rot="10800000">
        <a:off x="0" y="722253"/>
        <a:ext cx="11673132" cy="472736"/>
      </dsp:txXfrm>
    </dsp:sp>
    <dsp:sp modelId="{AC2450CB-2EE4-4857-8C41-D3480735F8BC}">
      <dsp:nvSpPr>
        <dsp:cNvPr id="0" name=""/>
        <dsp:cNvSpPr/>
      </dsp:nvSpPr>
      <dsp:spPr>
        <a:xfrm rot="10800000">
          <a:off x="0" y="1803"/>
          <a:ext cx="11673132" cy="727544"/>
        </a:xfrm>
        <a:prstGeom prst="upArrowCallout">
          <a:avLst/>
        </a:prstGeom>
        <a:solidFill>
          <a:schemeClr val="accent3">
            <a:shade val="80000"/>
            <a:hueOff val="-114339"/>
            <a:satOff val="-10665"/>
            <a:lumOff val="2841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a:t>Choose your potential project.</a:t>
          </a:r>
        </a:p>
      </dsp:txBody>
      <dsp:txXfrm rot="10800000">
        <a:off x="0" y="1803"/>
        <a:ext cx="11673132" cy="472736"/>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DD282F-0BB7-4F2F-A6E1-B4BCEB6C4D01}">
      <dsp:nvSpPr>
        <dsp:cNvPr id="0" name=""/>
        <dsp:cNvSpPr/>
      </dsp:nvSpPr>
      <dsp:spPr>
        <a:xfrm rot="5400000">
          <a:off x="7532251" y="-3198989"/>
          <a:ext cx="880364" cy="7503467"/>
        </a:xfrm>
        <a:prstGeom prst="round2Same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32385" rIns="64770" bIns="32385" numCol="1" spcCol="1270" anchor="ctr" anchorCtr="0">
          <a:noAutofit/>
        </a:bodyPr>
        <a:lstStyle/>
        <a:p>
          <a:pPr marL="171450" lvl="1" indent="-171450" algn="l" defTabSz="755650">
            <a:lnSpc>
              <a:spcPct val="90000"/>
            </a:lnSpc>
            <a:spcBef>
              <a:spcPct val="0"/>
            </a:spcBef>
            <a:spcAft>
              <a:spcPct val="15000"/>
            </a:spcAft>
            <a:buChar char="•"/>
          </a:pPr>
          <a:r>
            <a:rPr lang="en-GB" sz="1700" kern="1200"/>
            <a:t>Ask: “What argument does my literature need to make?”</a:t>
          </a:r>
        </a:p>
        <a:p>
          <a:pPr marL="171450" lvl="1" indent="-171450" algn="l" defTabSz="755650">
            <a:lnSpc>
              <a:spcPct val="90000"/>
            </a:lnSpc>
            <a:spcBef>
              <a:spcPct val="0"/>
            </a:spcBef>
            <a:spcAft>
              <a:spcPct val="15000"/>
            </a:spcAft>
            <a:buChar char="•"/>
          </a:pPr>
          <a:r>
            <a:rPr lang="en-GB" sz="1700" kern="1200"/>
            <a:t>And: “Can my reader see a clear line between the evidence I have reviewed and the project I have chosen to undertake?”</a:t>
          </a:r>
        </a:p>
      </dsp:txBody>
      <dsp:txXfrm rot="-5400000">
        <a:off x="4220700" y="155538"/>
        <a:ext cx="7460491" cy="794412"/>
      </dsp:txXfrm>
    </dsp:sp>
    <dsp:sp modelId="{1FB825C7-D7EE-4AFE-A973-85B99F4EA327}">
      <dsp:nvSpPr>
        <dsp:cNvPr id="0" name=""/>
        <dsp:cNvSpPr/>
      </dsp:nvSpPr>
      <dsp:spPr>
        <a:xfrm>
          <a:off x="0" y="2516"/>
          <a:ext cx="4220700" cy="1100455"/>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40005" rIns="80010" bIns="40005" numCol="1" spcCol="1270" anchor="ctr" anchorCtr="0">
          <a:noAutofit/>
        </a:bodyPr>
        <a:lstStyle/>
        <a:p>
          <a:pPr marL="0" lvl="0" indent="0" algn="ctr" defTabSz="933450">
            <a:lnSpc>
              <a:spcPct val="90000"/>
            </a:lnSpc>
            <a:spcBef>
              <a:spcPct val="0"/>
            </a:spcBef>
            <a:spcAft>
              <a:spcPct val="35000"/>
            </a:spcAft>
            <a:buNone/>
          </a:pPr>
          <a:r>
            <a:rPr lang="en-GB" sz="2100" kern="1200"/>
            <a:t>Don’t ask: “How many papers do I need?”</a:t>
          </a:r>
        </a:p>
      </dsp:txBody>
      <dsp:txXfrm>
        <a:off x="53720" y="56236"/>
        <a:ext cx="4113260" cy="993015"/>
      </dsp:txXfrm>
    </dsp:sp>
    <dsp:sp modelId="{961B867E-A934-42A7-AA0D-146404B1801F}">
      <dsp:nvSpPr>
        <dsp:cNvPr id="0" name=""/>
        <dsp:cNvSpPr/>
      </dsp:nvSpPr>
      <dsp:spPr>
        <a:xfrm>
          <a:off x="0" y="1157995"/>
          <a:ext cx="4220700" cy="1100455"/>
        </a:xfrm>
        <a:prstGeom prst="roundRect">
          <a:avLst/>
        </a:prstGeom>
        <a:solidFill>
          <a:schemeClr val="accent2">
            <a:hueOff val="1926932"/>
            <a:satOff val="-10527"/>
            <a:lumOff val="-117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40005" rIns="80010" bIns="40005" numCol="1" spcCol="1270" anchor="ctr" anchorCtr="0">
          <a:noAutofit/>
        </a:bodyPr>
        <a:lstStyle/>
        <a:p>
          <a:pPr marL="0" lvl="0" indent="0" algn="ctr" defTabSz="933450">
            <a:lnSpc>
              <a:spcPct val="90000"/>
            </a:lnSpc>
            <a:spcBef>
              <a:spcPct val="0"/>
            </a:spcBef>
            <a:spcAft>
              <a:spcPct val="35000"/>
            </a:spcAft>
            <a:buNone/>
          </a:pPr>
          <a:r>
            <a:rPr lang="en-GB" sz="2100" kern="1200" dirty="0"/>
            <a:t>Literature Review = Evidence → Critical Thinking → Justification</a:t>
          </a:r>
        </a:p>
      </dsp:txBody>
      <dsp:txXfrm>
        <a:off x="53720" y="1211715"/>
        <a:ext cx="4113260" cy="993015"/>
      </dsp:txXfrm>
    </dsp:sp>
    <dsp:sp modelId="{6A2DA1C6-2083-4BEC-9267-42CB21872AA9}">
      <dsp:nvSpPr>
        <dsp:cNvPr id="0" name=""/>
        <dsp:cNvSpPr/>
      </dsp:nvSpPr>
      <dsp:spPr>
        <a:xfrm>
          <a:off x="0" y="2313473"/>
          <a:ext cx="4220700" cy="1100455"/>
        </a:xfrm>
        <a:prstGeom prst="roundRect">
          <a:avLst/>
        </a:prstGeom>
        <a:solidFill>
          <a:schemeClr val="accent2">
            <a:hueOff val="3853864"/>
            <a:satOff val="-21053"/>
            <a:lumOff val="-235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40005" rIns="80010" bIns="40005" numCol="1" spcCol="1270" anchor="ctr" anchorCtr="0">
          <a:noAutofit/>
        </a:bodyPr>
        <a:lstStyle/>
        <a:p>
          <a:pPr marL="0" lvl="0" indent="0" algn="ctr" defTabSz="933450">
            <a:lnSpc>
              <a:spcPct val="90000"/>
            </a:lnSpc>
            <a:spcBef>
              <a:spcPct val="0"/>
            </a:spcBef>
            <a:spcAft>
              <a:spcPct val="35000"/>
            </a:spcAft>
            <a:buNone/>
          </a:pPr>
          <a:r>
            <a:rPr lang="en-GB" sz="2100" kern="1200"/>
            <a:t>Empirical: Evidence → Gap → Research question → Investigation.</a:t>
          </a:r>
        </a:p>
      </dsp:txBody>
      <dsp:txXfrm>
        <a:off x="53720" y="2367193"/>
        <a:ext cx="4113260" cy="993015"/>
      </dsp:txXfrm>
    </dsp:sp>
    <dsp:sp modelId="{7DFB3C48-DD09-4B2C-94FC-84657420C455}">
      <dsp:nvSpPr>
        <dsp:cNvPr id="0" name=""/>
        <dsp:cNvSpPr/>
      </dsp:nvSpPr>
      <dsp:spPr>
        <a:xfrm>
          <a:off x="0" y="3468952"/>
          <a:ext cx="4220700" cy="1100455"/>
        </a:xfrm>
        <a:prstGeom prst="roundRect">
          <a:avLst/>
        </a:prstGeom>
        <a:solidFill>
          <a:schemeClr val="accent2">
            <a:hueOff val="5780796"/>
            <a:satOff val="-31580"/>
            <a:lumOff val="-352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40005" rIns="80010" bIns="40005" numCol="1" spcCol="1270" anchor="ctr" anchorCtr="0">
          <a:noAutofit/>
        </a:bodyPr>
        <a:lstStyle/>
        <a:p>
          <a:pPr marL="0" lvl="0" indent="0" algn="ctr" defTabSz="933450">
            <a:lnSpc>
              <a:spcPct val="90000"/>
            </a:lnSpc>
            <a:spcBef>
              <a:spcPct val="0"/>
            </a:spcBef>
            <a:spcAft>
              <a:spcPct val="35000"/>
            </a:spcAft>
            <a:buNone/>
          </a:pPr>
          <a:r>
            <a:rPr lang="en-GB" sz="2100" kern="1200" dirty="0"/>
            <a:t>Non-empirical: Evidence → Need → Design → Practical output</a:t>
          </a:r>
          <a:r>
            <a:rPr lang="en-GB" sz="2100" kern="1200"/>
            <a:t>/Critique.</a:t>
          </a:r>
        </a:p>
      </dsp:txBody>
      <dsp:txXfrm>
        <a:off x="53720" y="3522672"/>
        <a:ext cx="4113260" cy="993015"/>
      </dsp:txXfrm>
    </dsp:sp>
    <dsp:sp modelId="{95A17185-621E-465D-AA96-2BB5DD157B07}">
      <dsp:nvSpPr>
        <dsp:cNvPr id="0" name=""/>
        <dsp:cNvSpPr/>
      </dsp:nvSpPr>
      <dsp:spPr>
        <a:xfrm>
          <a:off x="0" y="4624430"/>
          <a:ext cx="4220700" cy="1100455"/>
        </a:xfrm>
        <a:prstGeom prst="roundRect">
          <a:avLst/>
        </a:prstGeom>
        <a:solidFill>
          <a:schemeClr val="accent2">
            <a:hueOff val="7707728"/>
            <a:satOff val="-42107"/>
            <a:lumOff val="-470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40005" rIns="80010" bIns="40005" numCol="1" spcCol="1270" anchor="ctr" anchorCtr="0">
          <a:noAutofit/>
        </a:bodyPr>
        <a:lstStyle/>
        <a:p>
          <a:pPr marL="0" lvl="0" indent="0" algn="ctr" defTabSz="933450">
            <a:lnSpc>
              <a:spcPct val="90000"/>
            </a:lnSpc>
            <a:spcBef>
              <a:spcPct val="0"/>
            </a:spcBef>
            <a:spcAft>
              <a:spcPct val="35000"/>
            </a:spcAft>
            <a:buNone/>
          </a:pPr>
          <a:r>
            <a:rPr lang="en-GB" sz="2100" kern="1200"/>
            <a:t>In both cases: THE LITERATURE SHOULD DRIVE THE PROJECT — NOT SIMPLY DECORATE IT.</a:t>
          </a:r>
        </a:p>
      </dsp:txBody>
      <dsp:txXfrm>
        <a:off x="53720" y="4678150"/>
        <a:ext cx="4113260" cy="993015"/>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153D81-8815-48F7-9C5B-5A20B3C75630}">
      <dsp:nvSpPr>
        <dsp:cNvPr id="0" name=""/>
        <dsp:cNvSpPr/>
      </dsp:nvSpPr>
      <dsp:spPr>
        <a:xfrm>
          <a:off x="1531644" y="377940"/>
          <a:ext cx="3968376" cy="3968376"/>
        </a:xfrm>
        <a:prstGeom prst="ellipse">
          <a:avLst/>
        </a:prstGeom>
        <a:solidFill>
          <a:schemeClr val="lt1">
            <a:hueOff val="0"/>
            <a:satOff val="0"/>
            <a:lumOff val="0"/>
            <a:alphaOff val="0"/>
          </a:schemeClr>
        </a:solidFill>
        <a:ln w="1905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a:t>This aligns closely with the handbook's requirement that the empirical review leads to the research questions/objectives, while the non-empirical review identifies the needs or gaps that justify and inform the practical output. </a:t>
          </a:r>
        </a:p>
      </dsp:txBody>
      <dsp:txXfrm>
        <a:off x="2122176" y="968472"/>
        <a:ext cx="2787312" cy="2787312"/>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PictureAccentList">
  <dgm:title val=""/>
  <dgm:desc val=""/>
  <dgm:catLst>
    <dgm:cat type="picture" pri="14000"/>
    <dgm:cat type="list" pri="14500"/>
  </dgm:catLst>
  <dgm:sampData>
    <dgm:dataModel>
      <dgm:ptLst>
        <dgm:pt modelId="0" type="doc"/>
        <dgm:pt modelId="1">
          <dgm:prSet phldr="1"/>
        </dgm:pt>
        <dgm:pt modelId="11">
          <dgm:prSet phldr="1"/>
        </dgm:pt>
        <dgm:pt modelId="12">
          <dgm:prSet phldr="1"/>
        </dgm:pt>
      </dgm:ptLst>
      <dgm:cxnLst>
        <dgm:cxn modelId="4" srcId="0" destId="1" srcOrd="0" destOrd="0"/>
        <dgm:cxn modelId="5" srcId="1" destId="11" srcOrd="0" destOrd="0"/>
        <dgm:cxn modelId="6" srcId="1" destId="12" srcOrd="1" destOrd="0"/>
      </dgm:cxnLst>
      <dgm:bg/>
      <dgm:whole/>
    </dgm:dataModel>
  </dgm:sampData>
  <dgm:styleData>
    <dgm:dataModel>
      <dgm:ptLst>
        <dgm:pt modelId="0" type="doc"/>
        <dgm:pt modelId="1"/>
        <dgm:pt modelId="11"/>
        <dgm:pt modelId="12"/>
        <dgm:pt modelId="13"/>
      </dgm:ptLst>
      <dgm:cxnLst>
        <dgm:cxn modelId="4" srcId="0" destId="1" srcOrd="0" destOrd="0"/>
        <dgm:cxn modelId="5" srcId="1" destId="11" srcOrd="0" destOrd="0"/>
        <dgm:cxn modelId="6" srcId="1" destId="12" srcOrd="0" destOrd="0"/>
        <dgm:cxn modelId="14" srcId="1" destId="13" srcOrd="0" destOrd="0"/>
      </dgm:cxnLst>
      <dgm:bg/>
      <dgm:whole/>
    </dgm:dataModel>
  </dgm:styleData>
  <dgm:clrData>
    <dgm:dataModel>
      <dgm:ptLst>
        <dgm:pt modelId="0" type="doc"/>
        <dgm:pt modelId="1"/>
        <dgm:pt modelId="11"/>
        <dgm:pt modelId="12"/>
        <dgm:pt modelId="13"/>
      </dgm:ptLst>
      <dgm:cxnLst>
        <dgm:cxn modelId="4" srcId="0" destId="1" srcOrd="0" destOrd="0"/>
        <dgm:cxn modelId="5" srcId="1" destId="11" srcOrd="0" destOrd="0"/>
        <dgm:cxn modelId="6" srcId="1" destId="12" srcOrd="0" destOrd="0"/>
        <dgm:cxn modelId="14" srcId="1" destId="13" srcOrd="0" destOrd="0"/>
      </dgm:cxnLst>
      <dgm:bg/>
      <dgm:whole/>
    </dgm:dataModel>
  </dgm:clrData>
  <dgm:layoutNode name="layout">
    <dgm:varLst>
      <dgm:chMax/>
      <dgm:chPref/>
      <dgm:dir/>
      <dgm:animOne val="branch"/>
      <dgm:animLvl val="lvl"/>
      <dgm:resizeHandles/>
    </dgm:varLst>
    <dgm:choose name="Name0">
      <dgm:if name="Name1" func="var" arg="dir" op="equ" val="norm">
        <dgm:alg type="hierChild">
          <dgm:param type="linDir" val="fromL"/>
        </dgm:alg>
      </dgm:if>
      <dgm:else name="Name2">
        <dgm:alg type="hierChild">
          <dgm:param type="linDir" val="fromL"/>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primFontSz" for="des" forName="childText" refType="primFontSz" refFor="des" refForName="rootText" op="lte"/>
      <dgm:constr type="w" for="des" forName="rootComposite" refType="w" fact="4"/>
      <dgm:constr type="h" for="des" forName="rootComposite" refType="h"/>
      <dgm:constr type="w" for="des" forName="childComposite" refType="w" refFor="des" refForName="rootComposite"/>
      <dgm:constr type="h" for="des" forName="childComposite" refType="h" refFor="des" refForName="rootComposite"/>
      <dgm:constr type="sibSp" refType="w" refFor="des" refForName="rootComposite" fact="0.1"/>
      <dgm:constr type="sibSp" for="des" forName="childShape" refType="h" refFor="des" refForName="rootComposite" fact="0.12"/>
      <dgm:constr type="sp" for="des" forName="root" refType="h" refFor="des" refForName="rootComposite" fact="0.18"/>
    </dgm:constrLst>
    <dgm:ruleLst/>
    <dgm:forEach name="Name3" axis="ch">
      <dgm:forEach name="Name4" axis="self" ptType="node" cnt="1">
        <dgm:layoutNode name="root">
          <dgm:varLst>
            <dgm:chMax/>
            <dgm:chPref val="4"/>
          </dgm:varLst>
          <dgm:alg type="hierRoot"/>
          <dgm:shape xmlns:r="http://schemas.openxmlformats.org/officeDocument/2006/relationships" r:blip="">
            <dgm:adjLst/>
          </dgm:shape>
          <dgm:presOf/>
          <dgm:constrLst/>
          <dgm:ruleLst/>
          <dgm:layoutNode name="rootComposite">
            <dgm:varLst/>
            <dgm:alg type="composite"/>
            <dgm:shape xmlns:r="http://schemas.openxmlformats.org/officeDocument/2006/relationships" r:blip="">
              <dgm:adjLst/>
            </dgm:shape>
            <dgm:presOf axis="self" ptType="node" cnt="1"/>
            <dgm:constrLst>
              <dgm:constr type="l" for="ch" forName="rootText"/>
              <dgm:constr type="t" for="ch" forName="rootText"/>
              <dgm:constr type="w" for="ch" forName="rootText" refType="w"/>
              <dgm:constr type="h" for="ch" forName="rootText" refType="h"/>
            </dgm:constrLst>
            <dgm:ruleLst/>
            <dgm:layoutNode name="rootText" styleLbl="node0">
              <dgm:varLst>
                <dgm:chMax/>
                <dgm:chPref val="4"/>
              </dgm:varLst>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 type="primFontSz" val="65" fact="NaN" max="NaN"/>
              </dgm:ruleLst>
            </dgm:layoutNode>
          </dgm:layoutNode>
          <dgm:layoutNode name="childShape">
            <dgm:varLst>
              <dgm:chMax val="0"/>
              <dgm:chPref val="0"/>
            </dgm:varLst>
            <dgm:alg type="hierChild">
              <dgm:param type="chAlign" val="r"/>
              <dgm:param type="linDir" val="fromT"/>
              <dgm:param type="fallback" val="2D"/>
            </dgm:alg>
            <dgm:shape xmlns:r="http://schemas.openxmlformats.org/officeDocument/2006/relationships" r:blip="">
              <dgm:adjLst/>
            </dgm:shape>
            <dgm:presOf/>
            <dgm:constrLst/>
            <dgm:ruleLst/>
            <dgm:forEach name="Name5" axis="ch">
              <dgm:forEach name="Name6" axis="self" ptType="node">
                <dgm:layoutNode name="childComposite">
                  <dgm:varLst>
                    <dgm:chMax val="0"/>
                    <dgm:chPref val="0"/>
                  </dgm:varLst>
                  <dgm:alg type="composite"/>
                  <dgm:shape xmlns:r="http://schemas.openxmlformats.org/officeDocument/2006/relationships" r:blip="">
                    <dgm:adjLst/>
                  </dgm:shape>
                  <dgm:presOf/>
                  <dgm:choose name="Name7">
                    <dgm:if name="Name8" func="var" arg="dir" op="equ" val="norm">
                      <dgm:constrLst>
                        <dgm:constr type="w" for="ch" forName="Image" refType="h"/>
                        <dgm:constr type="h" for="ch" forName="Image" refType="h"/>
                        <dgm:constr type="l" for="ch" forName="Image"/>
                        <dgm:constr type="t" for="ch" forName="Image"/>
                        <dgm:constr type="h" for="ch" forName="childText" refType="h"/>
                        <dgm:constr type="l" for="ch" forName="childText" refType="w" refFor="ch" refForName="Image" fact="1.06"/>
                        <dgm:constr type="t" for="ch" forName="childText"/>
                      </dgm:constrLst>
                    </dgm:if>
                    <dgm:else name="Name9">
                      <dgm:constrLst>
                        <dgm:constr type="w" for="ch" forName="Image" refType="h"/>
                        <dgm:constr type="h" for="ch" forName="Image" refType="h"/>
                        <dgm:constr type="r" for="ch" forName="Image" refType="w"/>
                        <dgm:constr type="t" for="ch" forName="Image"/>
                        <dgm:constr type="h" for="ch" forName="childText" refType="h"/>
                        <dgm:constr type="t" for="ch" forName="childText"/>
                        <dgm:constr type="wOff" for="ch" forName="childText" refType="w" refFor="ch" refForName="Image" fact="-1.06"/>
                      </dgm:constrLst>
                    </dgm:else>
                  </dgm:choose>
                  <dgm:ruleLst/>
                  <dgm:layoutNode name="Image" styleLbl="node1">
                    <dgm:alg type="sp"/>
                    <dgm:shape xmlns:r="http://schemas.openxmlformats.org/officeDocument/2006/relationships" type="roundRect" r:blip="" blipPhldr="1">
                      <dgm:adjLst>
                        <dgm:adj idx="1" val="0.1667"/>
                      </dgm:adjLst>
                    </dgm:shape>
                    <dgm:presOf/>
                  </dgm:layoutNode>
                  <dgm:layoutNode name="childText" styleLbl="lnNode1">
                    <dgm:varLst>
                      <dgm:chMax val="0"/>
                      <dgm:chPref val="0"/>
                      <dgm:bulletEnabled val="1"/>
                    </dgm:varLst>
                    <dgm:alg type="tx"/>
                    <dgm:shape xmlns:r="http://schemas.openxmlformats.org/officeDocument/2006/relationships" type="roundRect" r:blip="">
                      <dgm:adjLst>
                        <dgm:adj idx="1" val="0.1667"/>
                      </dgm:adjLst>
                    </dgm:shape>
                    <dgm:presOf axis="self desOrSelf" ptType="node node" st="1 1" cnt="1 0"/>
                    <dgm:ruleLst>
                      <dgm:rule type="primFontSz" val="5" fact="NaN" max="NaN"/>
                    </dgm:ruleLst>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timeline" pri="103"/>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7.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timeline" pri="103"/>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layout19.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20.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3.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5.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26.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7.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8.xml><?xml version="1.0" encoding="utf-8"?>
<dgm:layoutDef xmlns:dgm="http://schemas.openxmlformats.org/drawingml/2006/diagram" xmlns:a="http://schemas.openxmlformats.org/drawingml/2006/main" uniqueId="urn:microsoft.com/office/officeart/2005/8/layout/chart3">
  <dgm:title val=""/>
  <dgm:desc val=""/>
  <dgm:catLst>
    <dgm:cat type="relationship" pri="27000"/>
    <dgm:cat type="cycle" pri="8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ompositeShape">
    <dgm:varLst>
      <dgm:chMax val="7"/>
      <dgm:dir/>
      <dgm:resizeHandles val="exact"/>
    </dgm:varLst>
    <dgm:alg type="composite">
      <dgm:param type="horzAlign" val="ctr"/>
      <dgm:param type="vertAlign" val="mid"/>
      <dgm:param type="ar" val="1"/>
    </dgm:alg>
    <dgm:presOf/>
    <dgm:shape xmlns:r="http://schemas.openxmlformats.org/officeDocument/2006/relationships" r:blip="">
      <dgm:adjLst/>
    </dgm:shape>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wedge1Tx" refType="w" fact="0.205"/>
          <dgm:constr type="t" for="ch" forName="wedge1Tx" refType="h" fact="0.205"/>
          <dgm:constr type="w" for="ch" forName="wedge1Tx" refType="w" fact="0.59"/>
          <dgm:constr type="h" for="ch" forName="wedge1Tx" refType="h" fact="0.59"/>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wedge1Tx" refType="w" fact="0.52"/>
          <dgm:constr type="t" for="ch" forName="wedge1Tx" refType="h" fact="0.205"/>
          <dgm:constr type="w" for="ch" forName="wedge1Tx" refType="w" fact="0.295"/>
          <dgm:constr type="h" for="ch" forName="wedge1Tx" refType="h" fact="0.59"/>
          <dgm:constr type="l" for="ch" forName="wedge2" refType="w" fact="0.08"/>
          <dgm:constr type="t" for="ch" forName="wedge2" refType="w" fact="0.08"/>
          <dgm:constr type="w" for="ch" forName="wedge2" refType="w" fact="0.84"/>
          <dgm:constr type="h" for="ch" forName="wedge2" refType="h" fact="0.84"/>
          <dgm:constr type="l" for="ch" forName="wedge2Tx" refType="w" fact="0.2"/>
          <dgm:constr type="t" for="ch" forName="wedge2Tx" refType="h" fact="0.205"/>
          <dgm:constr type="w" for="ch" forName="wedge2Tx" refType="w" fact="0.295"/>
          <dgm:constr type="h" for="ch" forName="wedge2Tx" refType="h" fact="0.59"/>
          <dgm:constr type="primFontSz" for="ch" ptType="node" op="equ"/>
        </dgm:constrLst>
      </dgm:if>
      <dgm:if name="Name3" axis="ch" ptType="node" func="cnt" op="equ" val="3">
        <dgm:choose name="Name4">
          <dgm:if name="Name5" func="var" arg="dir" op="equ" val="norm">
            <dgm:constrLst>
              <dgm:constr type="l" for="ch" forName="wedge1" refType="w" fact="0.1233"/>
              <dgm:constr type="t" for="ch" forName="wedge1" refType="w" fact="0.055"/>
              <dgm:constr type="w" for="ch" forName="wedge1" refType="w" fact="0.84"/>
              <dgm:constr type="h" for="ch" forName="wedge1" refType="h" fact="0.84"/>
              <dgm:constr type="l" for="ch" forName="wedge1Tx" refType="w" fact="0.58"/>
              <dgm:constr type="t" for="ch" forName="wedge1Tx" refType="h" fact="0.21"/>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8"/>
              <dgm:constr type="t" for="ch" forName="wedge3" refType="w" fact="0.08"/>
              <dgm:constr type="w" for="ch" forName="wedge3" refType="w" fact="0.84"/>
              <dgm:constr type="h" for="ch" forName="wedge3" refType="h" fact="0.84"/>
              <dgm:constr type="l" for="ch" forName="wedge3Tx" refType="w" fact="0.17"/>
              <dgm:constr type="t" for="ch" forName="wedge3Tx" refType="h" fact="0.245"/>
              <dgm:constr type="w" for="ch" forName="wedge3Tx" refType="w" fact="0.285"/>
              <dgm:constr type="h" for="ch" forName="wedge3Tx" refType="h" fact="0.28"/>
              <dgm:constr type="primFontSz" for="ch" ptType="node" op="equ"/>
            </dgm:constrLst>
          </dgm:if>
          <dgm:else name="Name6">
            <dgm:constrLst>
              <dgm:constr type="l" for="ch" forName="wedge1" refType="w" fact="0.08"/>
              <dgm:constr type="t" for="ch" forName="wedge1" refType="w" fact="0.08"/>
              <dgm:constr type="w" for="ch" forName="wedge1" refType="w" fact="0.84"/>
              <dgm:constr type="h" for="ch" forName="wedge1" refType="h" fact="0.84"/>
              <dgm:constr type="l" for="ch" forName="wedge1Tx" refType="w" fact="0.545"/>
              <dgm:constr type="t" for="ch" forName="wedge1Tx" refType="h" fact="0.245"/>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367"/>
              <dgm:constr type="t" for="ch" forName="wedge3" refType="w" fact="0.055"/>
              <dgm:constr type="w" for="ch" forName="wedge3" refType="w" fact="0.84"/>
              <dgm:constr type="h" for="ch" forName="wedge3" refType="h" fact="0.84"/>
              <dgm:constr type="l" for="ch" forName="wedge3Tx" refType="w" fact="0.14"/>
              <dgm:constr type="t" for="ch" forName="wedge3Tx" refType="h" fact="0.21"/>
              <dgm:constr type="w" for="ch" forName="wedge3Tx" refType="w" fact="0.285"/>
              <dgm:constr type="h" for="ch" forName="wedge3Tx" refType="h" fact="0.28"/>
              <dgm:constr type="primFontSz" for="ch" ptType="node" op="equ"/>
            </dgm:constrLst>
          </dgm:else>
        </dgm:choose>
      </dgm:if>
      <dgm:if name="Name7" axis="ch" ptType="node" func="cnt" op="equ" val="4">
        <dgm:choose name="Name8">
          <dgm:if name="Name9" func="var" arg="dir" op="equ" val="norm">
            <dgm:constrLst>
              <dgm:constr type="l" for="ch" forName="wedge1" refType="w" fact="0.1154"/>
              <dgm:constr type="t" for="ch" forName="wedge1" refType="w" fact="0.0446"/>
              <dgm:constr type="w" for="ch" forName="wedge1" refType="w" fact="0.84"/>
              <dgm:constr type="h" for="ch" forName="wedge1" refType="h" fact="0.84"/>
              <dgm:constr type="l" for="ch" forName="wedge1Tx" refType="w" fact="0.545"/>
              <dgm:constr type="t" for="ch" forName="wedge1Tx" refType="h" fact="0.2"/>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8"/>
              <dgm:constr type="t" for="ch" forName="wedge4" refType="h" fact="0.08"/>
              <dgm:constr type="w" for="ch" forName="wedge4" refType="w" fact="0.84"/>
              <dgm:constr type="h" for="ch" forName="wedge4" refType="h" fact="0.84"/>
              <dgm:constr type="l" for="ch" forName="wedge4Tx" refType="w" fact="0.175"/>
              <dgm:constr type="t" for="ch" forName="wedge4Tx" refType="h" fact="0.235"/>
              <dgm:constr type="w" for="ch" forName="wedge4Tx" refType="w" fact="0.31"/>
              <dgm:constr type="h" for="ch" forName="wedge4Tx" refType="h" fact="0.25"/>
              <dgm:constr type="primFontSz" for="ch" ptType="node" op="equ"/>
            </dgm:constrLst>
          </dgm:if>
          <dgm:else name="Name10">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5"/>
              <dgm:constr type="t" for="ch" forName="wedge1Tx" refType="h" fact="0.235"/>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446"/>
              <dgm:constr type="t" for="ch" forName="wedge4" refType="h" fact="0.0446"/>
              <dgm:constr type="w" for="ch" forName="wedge4" refType="w" fact="0.84"/>
              <dgm:constr type="h" for="ch" forName="wedge4" refType="h" fact="0.84"/>
              <dgm:constr type="l" for="ch" forName="wedge4Tx" refType="w" fact="0.145"/>
              <dgm:constr type="t" for="ch" forName="wedge4Tx" refType="h" fact="0.2"/>
              <dgm:constr type="w" for="ch" forName="wedge4Tx" refType="w" fact="0.31"/>
              <dgm:constr type="h" for="ch" forName="wedge4Tx" refType="h" fact="0.25"/>
              <dgm:constr type="primFontSz" for="ch" ptType="node" op="equ"/>
            </dgm:constrLst>
          </dgm:else>
        </dgm:choose>
      </dgm:if>
      <dgm:if name="Name11" axis="ch" ptType="node" func="cnt" op="equ" val="5">
        <dgm:choose name="Name12">
          <dgm:if name="Name13" func="var" arg="dir" op="equ" val="norm">
            <dgm:constrLst>
              <dgm:constr type="l" for="ch" forName="wedge1" refType="w" fact="0.1094"/>
              <dgm:constr type="t" for="ch" forName="wedge1" refType="w" fact="0.0395"/>
              <dgm:constr type="w" for="ch" forName="wedge1" refType="w" fact="0.84"/>
              <dgm:constr type="h" for="ch" forName="wedge1" refType="h" fact="0.84"/>
              <dgm:constr type="l" for="ch" forName="wedge1Tx" refType="w" fact="0.54"/>
              <dgm:constr type="t" for="ch" forName="wedge1Tx" refType="h" fact="0.165"/>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8"/>
              <dgm:constr type="t" for="ch" forName="wedge5" refType="h" fact="0.08"/>
              <dgm:constr type="w" for="ch" forName="wedge5" refType="w" fact="0.84"/>
              <dgm:constr type="h" for="ch" forName="wedge5" refType="h" fact="0.84"/>
              <dgm:constr type="l" for="ch" forName="wedge5Tx" refType="w" fact="0.2025"/>
              <dgm:constr type="t" for="ch" forName="wedge5Tx" refType="h" fact="0.208"/>
              <dgm:constr type="w" for="ch" forName="wedge5Tx" refType="w" fact="0.285"/>
              <dgm:constr type="h" for="ch" forName="wedge5Tx" refType="h" fact="0.195"/>
              <dgm:constr type="primFontSz" for="ch" ptType="node" op="equ"/>
            </dgm:constrLst>
          </dgm:if>
          <dgm:else name="Name14">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
              <dgm:constr type="t" for="ch" forName="wedge1Tx" refType="h" fact="0.208"/>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506"/>
              <dgm:constr type="t" for="ch" forName="wedge5" refType="h" fact="0.0395"/>
              <dgm:constr type="w" for="ch" forName="wedge5" refType="w" fact="0.84"/>
              <dgm:constr type="h" for="ch" forName="wedge5" refType="h" fact="0.84"/>
              <dgm:constr type="l" for="ch" forName="wedge5Tx" refType="w" fact="0.18"/>
              <dgm:constr type="t" for="ch" forName="wedge5Tx" refType="h" fact="0.165"/>
              <dgm:constr type="w" for="ch" forName="wedge5Tx" refType="w" fact="0.285"/>
              <dgm:constr type="h" for="ch" forName="wedge5Tx" refType="h" fact="0.195"/>
              <dgm:constr type="primFontSz" for="ch" ptType="node" op="equ"/>
            </dgm:constrLst>
          </dgm:else>
        </dgm:choose>
      </dgm:if>
      <dgm:if name="Name15" axis="ch" ptType="node" func="cnt" op="equ" val="6">
        <dgm:choose name="Name16">
          <dgm:if name="Name17" func="var" arg="dir" op="equ" val="norm">
            <dgm:constrLst>
              <dgm:constr type="l" for="ch" forName="wedge1" refType="w" fact="0.105"/>
              <dgm:constr type="t" for="ch" forName="wedge1" refType="w" fact="0.0367"/>
              <dgm:constr type="w" for="ch" forName="wedge1" refType="w" fact="0.84"/>
              <dgm:constr type="h" for="ch" forName="wedge1" refType="h" fact="0.84"/>
              <dgm:constr type="l" for="ch" forName="wedge1Tx" refType="w" fact="0.534"/>
              <dgm:constr type="t" for="ch" forName="wedge1Tx" refType="h" fact="0.126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8"/>
              <dgm:constr type="t" for="ch" forName="wedge6" refType="h" fact="0.08"/>
              <dgm:constr type="w" for="ch" forName="wedge6" refType="w" fact="0.84"/>
              <dgm:constr type="h" for="ch" forName="wedge6" refType="h" fact="0.84"/>
              <dgm:constr type="l" for="ch" forName="wedge6Tx" refType="w" fact="0.246"/>
              <dgm:constr type="t" for="ch" forName="wedge6Tx" refType="h" fact="0.17"/>
              <dgm:constr type="w" for="ch" forName="wedge6Tx" refType="w" fact="0.245"/>
              <dgm:constr type="h" for="ch" forName="wedge6Tx" refType="h" fact="0.18"/>
              <dgm:constr type="primFontSz" for="ch" ptType="node" op="equ"/>
            </dgm:constrLst>
          </dgm:if>
          <dgm:else name="Name18">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9"/>
              <dgm:constr type="t" for="ch" forName="wedge1Tx" refType="h" fact="0.1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55"/>
              <dgm:constr type="t" for="ch" forName="wedge6" refType="h" fact="0.0367"/>
              <dgm:constr type="w" for="ch" forName="wedge6" refType="w" fact="0.84"/>
              <dgm:constr type="h" for="ch" forName="wedge6" refType="h" fact="0.84"/>
              <dgm:constr type="l" for="ch" forName="wedge6Tx" refType="w" fact="0.221"/>
              <dgm:constr type="t" for="ch" forName="wedge6Tx" refType="h" fact="0.1267"/>
              <dgm:constr type="w" for="ch" forName="wedge6Tx" refType="w" fact="0.245"/>
              <dgm:constr type="h" for="ch" forName="wedge6Tx" refType="h" fact="0.18"/>
              <dgm:constr type="primFontSz" for="ch" ptType="node" op="equ"/>
            </dgm:constrLst>
          </dgm:else>
        </dgm:choose>
      </dgm:if>
      <dgm:else name="Name19">
        <dgm:choose name="Name20">
          <dgm:if name="Name21" func="var" arg="dir" op="equ" val="norm">
            <dgm:constrLst>
              <dgm:constr type="l" for="ch" forName="wedge1" refType="w" fact="0.1017"/>
              <dgm:constr type="t" for="ch" forName="wedge1" refType="w" fact="0.035"/>
              <dgm:constr type="w" for="ch" forName="wedge1" refType="w" fact="0.84"/>
              <dgm:constr type="h" for="ch" forName="wedge1" refType="h" fact="0.84"/>
              <dgm:constr type="l" for="ch" forName="wedge1Tx" refType="w" fact="0.53"/>
              <dgm:constr type="t" for="ch" forName="wedge1Tx" refType="h" fact="0.115"/>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8"/>
              <dgm:constr type="t" for="ch" forName="wedge7" refType="h" fact="0.08"/>
              <dgm:constr type="w" for="ch" forName="wedge7" refType="w" fact="0.84"/>
              <dgm:constr type="h" for="ch" forName="wedge7" refType="h" fact="0.84"/>
              <dgm:constr type="l" for="ch" forName="wedge7Tx" refType="w" fact="0.262"/>
              <dgm:constr type="t" for="ch" forName="wedge7Tx" refType="h" fact="0.16"/>
              <dgm:constr type="w" for="ch" forName="wedge7Tx" refType="w" fact="0.23"/>
              <dgm:constr type="h" for="ch" forName="wedge7Tx" refType="h" fact="0.145"/>
              <dgm:constr type="primFontSz" for="ch" ptType="node" op="equ"/>
            </dgm:constrLst>
          </dgm:if>
          <dgm:else name="Name22">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8"/>
              <dgm:constr type="t" for="ch" forName="wedge1Tx" refType="h" fact="0.16"/>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583"/>
              <dgm:constr type="t" for="ch" forName="wedge7" refType="h" fact="0.035"/>
              <dgm:constr type="w" for="ch" forName="wedge7" refType="w" fact="0.84"/>
              <dgm:constr type="h" for="ch" forName="wedge7" refType="h" fact="0.84"/>
              <dgm:constr type="l" for="ch" forName="wedge7Tx" refType="w" fact="0.2403"/>
              <dgm:constr type="t" for="ch" forName="wedge7Tx" refType="h" fact="0.115"/>
              <dgm:constr type="w" for="ch" forName="wedge7Tx" refType="w" fact="0.23"/>
              <dgm:constr type="h" for="ch" forName="wedge7Tx" refType="h" fact="0.145"/>
              <dgm:constr type="primFontSz" for="ch" ptType="node" op="equ"/>
            </dgm:constrLst>
          </dgm:else>
        </dgm:choose>
      </dgm:else>
    </dgm:choose>
    <dgm:ruleLst/>
    <dgm:choose name="Name23">
      <dgm:if name="Name24" axis="ch" ptType="node" func="cnt" op="gte" val="1">
        <dgm:layoutNode name="wedge1">
          <dgm:alg type="sp"/>
          <dgm:choose name="Name25">
            <dgm:if name="Name26" axis="ch" ptType="node" func="cnt" op="equ" val="1">
              <dgm:shape xmlns:r="http://schemas.openxmlformats.org/officeDocument/2006/relationships" type="ellipse" r:blip="">
                <dgm:adjLst/>
              </dgm:shape>
            </dgm:if>
            <dgm:if name="Name27" axis="ch" ptType="node" func="cnt" op="equ" val="2">
              <dgm:shape xmlns:r="http://schemas.openxmlformats.org/officeDocument/2006/relationships" type="pie" r:blip="">
                <dgm:adjLst>
                  <dgm:adj idx="1" val="270"/>
                  <dgm:adj idx="2" val="90"/>
                </dgm:adjLst>
              </dgm:shape>
            </dgm:if>
            <dgm:if name="Name28" axis="ch" ptType="node" func="cnt" op="equ" val="3">
              <dgm:shape xmlns:r="http://schemas.openxmlformats.org/officeDocument/2006/relationships" type="pie" r:blip="">
                <dgm:adjLst>
                  <dgm:adj idx="1" val="270"/>
                  <dgm:adj idx="2" val="30"/>
                </dgm:adjLst>
              </dgm:shape>
            </dgm:if>
            <dgm:if name="Name29" axis="ch" ptType="node" func="cnt" op="equ" val="4">
              <dgm:shape xmlns:r="http://schemas.openxmlformats.org/officeDocument/2006/relationships" type="pie" r:blip="">
                <dgm:adjLst>
                  <dgm:adj idx="1" val="270"/>
                  <dgm:adj idx="2" val="0"/>
                </dgm:adjLst>
              </dgm:shape>
            </dgm:if>
            <dgm:if name="Name30" axis="ch" ptType="node" func="cnt" op="equ" val="5">
              <dgm:shape xmlns:r="http://schemas.openxmlformats.org/officeDocument/2006/relationships" type="pie" r:blip="">
                <dgm:adjLst>
                  <dgm:adj idx="1" val="270"/>
                  <dgm:adj idx="2" val="342"/>
                </dgm:adjLst>
              </dgm:shape>
            </dgm:if>
            <dgm:if name="Name31" axis="ch" ptType="node" func="cnt" op="equ" val="6">
              <dgm:shape xmlns:r="http://schemas.openxmlformats.org/officeDocument/2006/relationships" type="pie" r:blip="">
                <dgm:adjLst>
                  <dgm:adj idx="1" val="270"/>
                  <dgm:adj idx="2" val="330"/>
                </dgm:adjLst>
              </dgm:shape>
            </dgm:if>
            <dgm:else name="Name32">
              <dgm:shape xmlns:r="http://schemas.openxmlformats.org/officeDocument/2006/relationships" type="pie" r:blip="">
                <dgm:adjLst>
                  <dgm:adj idx="1" val="270"/>
                  <dgm:adj idx="2" val="321.4286"/>
                </dgm:adjLst>
              </dgm:shape>
            </dgm:else>
          </dgm:choose>
          <dgm:choose name="Name33">
            <dgm:if name="Name34" func="var" arg="dir" op="equ" val="norm">
              <dgm:presOf axis="ch desOrSelf" ptType="node node" st="1 1" cnt="1 0"/>
            </dgm:if>
            <dgm:else name="Name35">
              <dgm:choose name="Name36">
                <dgm:if name="Name37" axis="ch" ptType="node" func="cnt" op="equ" val="1">
                  <dgm:presOf axis="ch desOrSelf" ptType="node node" st="1 1" cnt="1 0"/>
                </dgm:if>
                <dgm:if name="Name38" axis="ch" ptType="node" func="cnt" op="equ" val="2">
                  <dgm:presOf axis="ch desOrSelf" ptType="node node" st="2 1" cnt="1 0"/>
                </dgm:if>
                <dgm:if name="Name39" axis="ch" ptType="node" func="cnt" op="equ" val="3">
                  <dgm:presOf axis="ch desOrSelf" ptType="node node" st="3 1" cnt="1 0"/>
                </dgm:if>
                <dgm:if name="Name40" axis="ch" ptType="node" func="cnt" op="equ" val="4">
                  <dgm:presOf axis="ch desOrSelf" ptType="node node" st="4 1" cnt="1 0"/>
                </dgm:if>
                <dgm:if name="Name41" axis="ch" ptType="node" func="cnt" op="equ" val="5">
                  <dgm:presOf axis="ch desOrSelf" ptType="node node" st="5 1" cnt="1 0"/>
                </dgm:if>
                <dgm:if name="Name42" axis="ch" ptType="node" func="cnt" op="equ" val="6">
                  <dgm:presOf axis="ch desOrSelf" ptType="node node" st="6 1" cnt="1 0"/>
                </dgm:if>
                <dgm:else name="Name43">
                  <dgm:presOf axis="ch desOrSelf" ptType="node node" st="7 1" cnt="1 0"/>
                </dgm:else>
              </dgm:choose>
            </dgm:else>
          </dgm:choose>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44">
            <dgm:if name="Name45" func="var" arg="dir" op="equ" val="norm">
              <dgm:presOf axis="ch desOrSelf" ptType="node node" st="1 1" cnt="1 0"/>
            </dgm:if>
            <dgm:else name="Name46">
              <dgm:choose name="Name47">
                <dgm:if name="Name48" axis="ch" ptType="node" func="cnt" op="equ" val="1">
                  <dgm:presOf axis="ch desOrSelf" ptType="node node" st="1 1" cnt="1 0"/>
                </dgm:if>
                <dgm:if name="Name49" axis="ch" ptType="node" func="cnt" op="equ" val="2">
                  <dgm:presOf axis="ch desOrSelf" ptType="node node" st="2 1" cnt="1 0"/>
                </dgm:if>
                <dgm:if name="Name50" axis="ch" ptType="node" func="cnt" op="equ" val="3">
                  <dgm:presOf axis="ch desOrSelf" ptType="node node" st="3 1" cnt="1 0"/>
                </dgm:if>
                <dgm:if name="Name51" axis="ch" ptType="node" func="cnt" op="equ" val="4">
                  <dgm:presOf axis="ch desOrSelf" ptType="node node" st="4 1" cnt="1 0"/>
                </dgm:if>
                <dgm:if name="Name52" axis="ch" ptType="node" func="cnt" op="equ" val="5">
                  <dgm:presOf axis="ch desOrSelf" ptType="node node" st="5 1" cnt="1 0"/>
                </dgm:if>
                <dgm:if name="Name53" axis="ch" ptType="node" func="cnt" op="equ" val="6">
                  <dgm:presOf axis="ch desOrSelf" ptType="node node" st="6 1" cnt="1 0"/>
                </dgm:if>
                <dgm:else name="Name54">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55"/>
    </dgm:choose>
    <dgm:choose name="Name56">
      <dgm:if name="Name57" axis="ch" ptType="node" func="cnt" op="gte" val="2">
        <dgm:layoutNode name="wedge2">
          <dgm:alg type="sp"/>
          <dgm:choose name="Name58">
            <dgm:if name="Name59" axis="ch" ptType="node" func="cnt" op="equ" val="2">
              <dgm:shape xmlns:r="http://schemas.openxmlformats.org/officeDocument/2006/relationships" type="pie" r:blip="">
                <dgm:adjLst>
                  <dgm:adj idx="1" val="90"/>
                  <dgm:adj idx="2" val="270"/>
                </dgm:adjLst>
              </dgm:shape>
            </dgm:if>
            <dgm:if name="Name60" axis="ch" ptType="node" func="cnt" op="equ" val="3">
              <dgm:shape xmlns:r="http://schemas.openxmlformats.org/officeDocument/2006/relationships" type="pie" r:blip="">
                <dgm:adjLst>
                  <dgm:adj idx="1" val="30"/>
                  <dgm:adj idx="2" val="150"/>
                </dgm:adjLst>
              </dgm:shape>
            </dgm:if>
            <dgm:if name="Name61" axis="ch" ptType="node" func="cnt" op="equ" val="4">
              <dgm:shape xmlns:r="http://schemas.openxmlformats.org/officeDocument/2006/relationships" type="pie" r:blip="">
                <dgm:adjLst>
                  <dgm:adj idx="1" val="0"/>
                  <dgm:adj idx="2" val="90"/>
                </dgm:adjLst>
              </dgm:shape>
            </dgm:if>
            <dgm:if name="Name62" axis="ch" ptType="node" func="cnt" op="equ" val="5">
              <dgm:shape xmlns:r="http://schemas.openxmlformats.org/officeDocument/2006/relationships" type="pie" r:blip="">
                <dgm:adjLst>
                  <dgm:adj idx="1" val="342"/>
                  <dgm:adj idx="2" val="54"/>
                </dgm:adjLst>
              </dgm:shape>
            </dgm:if>
            <dgm:if name="Name63" axis="ch" ptType="node" func="cnt" op="equ" val="6">
              <dgm:shape xmlns:r="http://schemas.openxmlformats.org/officeDocument/2006/relationships" type="pie" r:blip="">
                <dgm:adjLst>
                  <dgm:adj idx="1" val="330"/>
                  <dgm:adj idx="2" val="30"/>
                </dgm:adjLst>
              </dgm:shape>
            </dgm:if>
            <dgm:else name="Name64">
              <dgm:shape xmlns:r="http://schemas.openxmlformats.org/officeDocument/2006/relationships" type="pie" r:blip="">
                <dgm:adjLst>
                  <dgm:adj idx="1" val="321.4286"/>
                  <dgm:adj idx="2" val="12.85714"/>
                </dgm:adjLst>
              </dgm:shape>
            </dgm:else>
          </dgm:choose>
          <dgm:choose name="Name65">
            <dgm:if name="Name66" func="var" arg="dir" op="equ" val="norm">
              <dgm:presOf axis="ch desOrSelf" ptType="node node" st="2 1" cnt="1 0"/>
            </dgm:if>
            <dgm:else name="Name67">
              <dgm:choose name="Name68">
                <dgm:if name="Name69" axis="ch" ptType="node" func="cnt" op="equ" val="2">
                  <dgm:presOf axis="ch desOrSelf" ptType="node node" st="1 1" cnt="1 0"/>
                </dgm:if>
                <dgm:if name="Name70" axis="ch" ptType="node" func="cnt" op="equ" val="3">
                  <dgm:presOf axis="ch desOrSelf" ptType="node node" st="2 1" cnt="1 0"/>
                </dgm:if>
                <dgm:if name="Name71" axis="ch" ptType="node" func="cnt" op="equ" val="4">
                  <dgm:presOf axis="ch desOrSelf" ptType="node node" st="3 1" cnt="1 0"/>
                </dgm:if>
                <dgm:if name="Name72" axis="ch" ptType="node" func="cnt" op="equ" val="5">
                  <dgm:presOf axis="ch desOrSelf" ptType="node node" st="4 1" cnt="1 0"/>
                </dgm:if>
                <dgm:if name="Name73" axis="ch" ptType="node" func="cnt" op="equ" val="6">
                  <dgm:presOf axis="ch desOrSelf" ptType="node node" st="5 1" cnt="1 0"/>
                </dgm:if>
                <dgm:else name="Name74">
                  <dgm:presOf axis="ch desOrSelf" ptType="node node" st="6 1" cnt="1 0"/>
                </dgm:else>
              </dgm:choose>
            </dgm:else>
          </dgm:choose>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75">
            <dgm:if name="Name76" func="var" arg="dir" op="equ" val="norm">
              <dgm:presOf axis="ch desOrSelf" ptType="node node" st="2 1" cnt="1 0"/>
            </dgm:if>
            <dgm:else name="Name77">
              <dgm:choose name="Name78">
                <dgm:if name="Name79" axis="ch" ptType="node" func="cnt" op="equ" val="2">
                  <dgm:presOf axis="ch desOrSelf" ptType="node node" st="1 1" cnt="1 0"/>
                </dgm:if>
                <dgm:if name="Name80" axis="ch" ptType="node" func="cnt" op="equ" val="3">
                  <dgm:presOf axis="ch desOrSelf" ptType="node node" st="2 1" cnt="1 0"/>
                </dgm:if>
                <dgm:if name="Name81" axis="ch" ptType="node" func="cnt" op="equ" val="4">
                  <dgm:presOf axis="ch desOrSelf" ptType="node node" st="3 1" cnt="1 0"/>
                </dgm:if>
                <dgm:if name="Name82" axis="ch" ptType="node" func="cnt" op="equ" val="5">
                  <dgm:presOf axis="ch desOrSelf" ptType="node node" st="4 1" cnt="1 0"/>
                </dgm:if>
                <dgm:if name="Name83" axis="ch" ptType="node" func="cnt" op="equ" val="6">
                  <dgm:presOf axis="ch desOrSelf" ptType="node node" st="5 1" cnt="1 0"/>
                </dgm:if>
                <dgm:else name="Name84">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85"/>
    </dgm:choose>
    <dgm:choose name="Name86">
      <dgm:if name="Name87" axis="ch" ptType="node" func="cnt" op="gte" val="3">
        <dgm:layoutNode name="wedge3">
          <dgm:alg type="sp"/>
          <dgm:choose name="Name88">
            <dgm:if name="Name89" axis="ch" ptType="node" func="cnt" op="equ" val="3">
              <dgm:shape xmlns:r="http://schemas.openxmlformats.org/officeDocument/2006/relationships" type="pie" r:blip="">
                <dgm:adjLst>
                  <dgm:adj idx="1" val="150"/>
                  <dgm:adj idx="2" val="270"/>
                </dgm:adjLst>
              </dgm:shape>
            </dgm:if>
            <dgm:if name="Name90" axis="ch" ptType="node" func="cnt" op="equ" val="4">
              <dgm:shape xmlns:r="http://schemas.openxmlformats.org/officeDocument/2006/relationships" type="pie" r:blip="">
                <dgm:adjLst>
                  <dgm:adj idx="1" val="90"/>
                  <dgm:adj idx="2" val="180"/>
                </dgm:adjLst>
              </dgm:shape>
            </dgm:if>
            <dgm:if name="Name91" axis="ch" ptType="node" func="cnt" op="equ" val="5">
              <dgm:shape xmlns:r="http://schemas.openxmlformats.org/officeDocument/2006/relationships" type="pie" r:blip="">
                <dgm:adjLst>
                  <dgm:adj idx="1" val="54"/>
                  <dgm:adj idx="2" val="126"/>
                </dgm:adjLst>
              </dgm:shape>
            </dgm:if>
            <dgm:if name="Name92" axis="ch" ptType="node" func="cnt" op="equ" val="6">
              <dgm:shape xmlns:r="http://schemas.openxmlformats.org/officeDocument/2006/relationships" type="pie" r:blip="">
                <dgm:adjLst>
                  <dgm:adj idx="1" val="30"/>
                  <dgm:adj idx="2" val="90"/>
                </dgm:adjLst>
              </dgm:shape>
            </dgm:if>
            <dgm:else name="Name93">
              <dgm:shape xmlns:r="http://schemas.openxmlformats.org/officeDocument/2006/relationships" type="pie" r:blip="">
                <dgm:adjLst>
                  <dgm:adj idx="1" val="12.85714"/>
                  <dgm:adj idx="2" val="64.28571"/>
                </dgm:adjLst>
              </dgm:shape>
            </dgm:else>
          </dgm:choose>
          <dgm:choose name="Name94">
            <dgm:if name="Name95" func="var" arg="dir" op="equ" val="norm">
              <dgm:presOf axis="ch desOrSelf" ptType="node node" st="3 1" cnt="1 0"/>
            </dgm:if>
            <dgm:else name="Name96">
              <dgm:choose name="Name97">
                <dgm:if name="Name98" axis="ch" ptType="node" func="cnt" op="equ" val="3">
                  <dgm:presOf axis="ch desOrSelf" ptType="node node" st="1 1" cnt="1 0"/>
                </dgm:if>
                <dgm:if name="Name99" axis="ch" ptType="node" func="cnt" op="equ" val="4">
                  <dgm:presOf axis="ch desOrSelf" ptType="node node" st="2 1" cnt="1 0"/>
                </dgm:if>
                <dgm:if name="Name100" axis="ch" ptType="node" func="cnt" op="equ" val="5">
                  <dgm:presOf axis="ch desOrSelf" ptType="node node" st="3 1" cnt="1 0"/>
                </dgm:if>
                <dgm:if name="Name101" axis="ch" ptType="node" func="cnt" op="equ" val="6">
                  <dgm:presOf axis="ch desOrSelf" ptType="node node" st="4 1" cnt="1 0"/>
                </dgm:if>
                <dgm:else name="Name102">
                  <dgm:presOf axis="ch desOrSelf" ptType="node node" st="5 1" cnt="1 0"/>
                </dgm:else>
              </dgm:choose>
            </dgm:else>
          </dgm:choose>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103">
            <dgm:if name="Name104" func="var" arg="dir" op="equ" val="norm">
              <dgm:presOf axis="ch desOrSelf" ptType="node node" st="3 1" cnt="1 0"/>
            </dgm:if>
            <dgm:else name="Name105">
              <dgm:choose name="Name106">
                <dgm:if name="Name107" axis="ch" ptType="node" func="cnt" op="equ" val="3">
                  <dgm:presOf axis="ch desOrSelf" ptType="node node" st="1 1" cnt="1 0"/>
                </dgm:if>
                <dgm:if name="Name108" axis="ch" ptType="node" func="cnt" op="equ" val="4">
                  <dgm:presOf axis="ch desOrSelf" ptType="node node" st="2 1" cnt="1 0"/>
                </dgm:if>
                <dgm:if name="Name109" axis="ch" ptType="node" func="cnt" op="equ" val="5">
                  <dgm:presOf axis="ch desOrSelf" ptType="node node" st="3 1" cnt="1 0"/>
                </dgm:if>
                <dgm:if name="Name110" axis="ch" ptType="node" func="cnt" op="equ" val="6">
                  <dgm:presOf axis="ch desOrSelf" ptType="node node" st="4 1" cnt="1 0"/>
                </dgm:if>
                <dgm:else name="Name111">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12"/>
    </dgm:choose>
    <dgm:choose name="Name113">
      <dgm:if name="Name114" axis="ch" ptType="node" func="cnt" op="gte" val="4">
        <dgm:layoutNode name="wedge4">
          <dgm:alg type="sp"/>
          <dgm:choose name="Name115">
            <dgm:if name="Name116" axis="ch" ptType="node" func="cnt" op="equ" val="4">
              <dgm:shape xmlns:r="http://schemas.openxmlformats.org/officeDocument/2006/relationships" type="pie" r:blip="">
                <dgm:adjLst>
                  <dgm:adj idx="1" val="180"/>
                  <dgm:adj idx="2" val="270"/>
                </dgm:adjLst>
              </dgm:shape>
            </dgm:if>
            <dgm:if name="Name117" axis="ch" ptType="node" func="cnt" op="equ" val="5">
              <dgm:shape xmlns:r="http://schemas.openxmlformats.org/officeDocument/2006/relationships" type="pie" r:blip="">
                <dgm:adjLst>
                  <dgm:adj idx="1" val="126"/>
                  <dgm:adj idx="2" val="198"/>
                </dgm:adjLst>
              </dgm:shape>
            </dgm:if>
            <dgm:if name="Name118" axis="ch" ptType="node" func="cnt" op="equ" val="6">
              <dgm:shape xmlns:r="http://schemas.openxmlformats.org/officeDocument/2006/relationships" type="pie" r:blip="">
                <dgm:adjLst>
                  <dgm:adj idx="1" val="90"/>
                  <dgm:adj idx="2" val="150"/>
                </dgm:adjLst>
              </dgm:shape>
            </dgm:if>
            <dgm:else name="Name119">
              <dgm:shape xmlns:r="http://schemas.openxmlformats.org/officeDocument/2006/relationships" type="pie" r:blip="">
                <dgm:adjLst>
                  <dgm:adj idx="1" val="64.2871"/>
                  <dgm:adj idx="2" val="115.7143"/>
                </dgm:adjLst>
              </dgm:shape>
            </dgm:else>
          </dgm:choose>
          <dgm:choose name="Name120">
            <dgm:if name="Name121" func="var" arg="dir" op="equ" val="norm">
              <dgm:presOf axis="ch desOrSelf" ptType="node node" st="4 1" cnt="1 0"/>
            </dgm:if>
            <dgm:else name="Name122">
              <dgm:choose name="Name123">
                <dgm:if name="Name124" axis="ch" ptType="node" func="cnt" op="equ" val="4">
                  <dgm:presOf axis="ch desOrSelf" ptType="node node" st="1 1" cnt="1 0"/>
                </dgm:if>
                <dgm:if name="Name125" axis="ch" ptType="node" func="cnt" op="equ" val="5">
                  <dgm:presOf axis="ch desOrSelf" ptType="node node" st="2 1" cnt="1 0"/>
                </dgm:if>
                <dgm:if name="Name126" axis="ch" ptType="node" func="cnt" op="equ" val="6">
                  <dgm:presOf axis="ch desOrSelf" ptType="node node" st="3 1" cnt="1 0"/>
                </dgm:if>
                <dgm:else name="Name127">
                  <dgm:presOf axis="ch desOrSelf" ptType="node node" st="4 1" cnt="1 0"/>
                </dgm:else>
              </dgm:choose>
            </dgm:else>
          </dgm:choose>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28">
            <dgm:if name="Name129" func="var" arg="dir" op="equ" val="norm">
              <dgm:presOf axis="ch desOrSelf" ptType="node node" st="4 1" cnt="1 0"/>
            </dgm:if>
            <dgm:else name="Name130">
              <dgm:choose name="Name131">
                <dgm:if name="Name132" axis="ch" ptType="node" func="cnt" op="equ" val="4">
                  <dgm:presOf axis="ch desOrSelf" ptType="node node" st="1 1" cnt="1 0"/>
                </dgm:if>
                <dgm:if name="Name133" axis="ch" ptType="node" func="cnt" op="equ" val="5">
                  <dgm:presOf axis="ch desOrSelf" ptType="node node" st="2 1" cnt="1 0"/>
                </dgm:if>
                <dgm:if name="Name134" axis="ch" ptType="node" func="cnt" op="equ" val="6">
                  <dgm:presOf axis="ch desOrSelf" ptType="node node" st="3 1" cnt="1 0"/>
                </dgm:if>
                <dgm:else name="Name135">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36"/>
    </dgm:choose>
    <dgm:choose name="Name137">
      <dgm:if name="Name138" axis="ch" ptType="node" func="cnt" op="gte" val="5">
        <dgm:layoutNode name="wedge5">
          <dgm:alg type="sp"/>
          <dgm:choose name="Name139">
            <dgm:if name="Name140" axis="ch" ptType="node" func="cnt" op="equ" val="5">
              <dgm:shape xmlns:r="http://schemas.openxmlformats.org/officeDocument/2006/relationships" type="pie" r:blip="">
                <dgm:adjLst>
                  <dgm:adj idx="1" val="198"/>
                  <dgm:adj idx="2" val="270"/>
                </dgm:adjLst>
              </dgm:shape>
            </dgm:if>
            <dgm:if name="Name141" axis="ch" ptType="node" func="cnt" op="equ" val="6">
              <dgm:shape xmlns:r="http://schemas.openxmlformats.org/officeDocument/2006/relationships" type="pie" r:blip="">
                <dgm:adjLst>
                  <dgm:adj idx="1" val="150"/>
                  <dgm:adj idx="2" val="210"/>
                </dgm:adjLst>
              </dgm:shape>
            </dgm:if>
            <dgm:else name="Name142">
              <dgm:shape xmlns:r="http://schemas.openxmlformats.org/officeDocument/2006/relationships" type="pie" r:blip="">
                <dgm:adjLst>
                  <dgm:adj idx="1" val="115.7143"/>
                  <dgm:adj idx="2" val="167.1429"/>
                </dgm:adjLst>
              </dgm:shape>
            </dgm:else>
          </dgm:choose>
          <dgm:choose name="Name143">
            <dgm:if name="Name144" func="var" arg="dir" op="equ" val="norm">
              <dgm:presOf axis="ch desOrSelf" ptType="node node" st="5 1" cnt="1 0"/>
            </dgm:if>
            <dgm:else name="Name145">
              <dgm:choose name="Name146">
                <dgm:if name="Name147" axis="ch" ptType="node" func="cnt" op="equ" val="5">
                  <dgm:presOf axis="ch desOrSelf" ptType="node node" st="1 1" cnt="1 0"/>
                </dgm:if>
                <dgm:if name="Name148" axis="ch" ptType="node" func="cnt" op="equ" val="6">
                  <dgm:presOf axis="ch desOrSelf" ptType="node node" st="2 1" cnt="1 0"/>
                </dgm:if>
                <dgm:else name="Name149">
                  <dgm:presOf axis="ch desOrSelf" ptType="node node" st="3 1" cnt="1 0"/>
                </dgm:else>
              </dgm:choose>
            </dgm:else>
          </dgm:choose>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50">
            <dgm:if name="Name151" func="var" arg="dir" op="equ" val="norm">
              <dgm:presOf axis="ch desOrSelf" ptType="node node" st="5 1" cnt="1 0"/>
            </dgm:if>
            <dgm:else name="Name152">
              <dgm:choose name="Name153">
                <dgm:if name="Name154" axis="ch" ptType="node" func="cnt" op="equ" val="5">
                  <dgm:presOf axis="ch desOrSelf" ptType="node node" st="1 1" cnt="1 0"/>
                </dgm:if>
                <dgm:if name="Name155" axis="ch" ptType="node" func="cnt" op="equ" val="6">
                  <dgm:presOf axis="ch desOrSelf" ptType="node node" st="2 1" cnt="1 0"/>
                </dgm:if>
                <dgm:else name="Name156">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57"/>
    </dgm:choose>
    <dgm:choose name="Name158">
      <dgm:if name="Name159" axis="ch" ptType="node" func="cnt" op="gte" val="6">
        <dgm:layoutNode name="wedge6">
          <dgm:alg type="sp"/>
          <dgm:choose name="Name160">
            <dgm:if name="Name161" axis="ch" ptType="node" func="cnt" op="equ" val="6">
              <dgm:shape xmlns:r="http://schemas.openxmlformats.org/officeDocument/2006/relationships" type="pie" r:blip="">
                <dgm:adjLst>
                  <dgm:adj idx="1" val="210"/>
                  <dgm:adj idx="2" val="270"/>
                </dgm:adjLst>
              </dgm:shape>
            </dgm:if>
            <dgm:else name="Name162">
              <dgm:shape xmlns:r="http://schemas.openxmlformats.org/officeDocument/2006/relationships" type="pie" r:blip="">
                <dgm:adjLst>
                  <dgm:adj idx="1" val="167.1429"/>
                  <dgm:adj idx="2" val="218.5714"/>
                </dgm:adjLst>
              </dgm:shape>
            </dgm:else>
          </dgm:choose>
          <dgm:choose name="Name163">
            <dgm:if name="Name164" func="var" arg="dir" op="equ" val="norm">
              <dgm:presOf axis="ch desOrSelf" ptType="node node" st="6 1" cnt="1 0"/>
            </dgm:if>
            <dgm:else name="Name165">
              <dgm:choose name="Name166">
                <dgm:if name="Name167" axis="ch" ptType="node" func="cnt" op="equ" val="6">
                  <dgm:presOf axis="ch desOrSelf" ptType="node node" st="1 1" cnt="1 0"/>
                </dgm:if>
                <dgm:else name="Name168">
                  <dgm:presOf axis="ch desOrSelf" ptType="node node" st="2 1" cnt="1 0"/>
                </dgm:else>
              </dgm:choose>
            </dgm:else>
          </dgm:choose>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69">
            <dgm:if name="Name170" func="var" arg="dir" op="equ" val="norm">
              <dgm:presOf axis="ch desOrSelf" ptType="node node" st="6 1" cnt="1 0"/>
            </dgm:if>
            <dgm:else name="Name171">
              <dgm:choose name="Name172">
                <dgm:if name="Name173" axis="ch" ptType="node" func="cnt" op="equ" val="6">
                  <dgm:presOf axis="ch desOrSelf" ptType="node node" st="1 1" cnt="1 0"/>
                </dgm:if>
                <dgm:else name="Name174">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75"/>
    </dgm:choose>
    <dgm:choose name="Name176">
      <dgm:if name="Name177" axis="ch" ptType="node" func="cnt" op="gte" val="7">
        <dgm:layoutNode name="wedge7">
          <dgm:alg type="sp"/>
          <dgm:shape xmlns:r="http://schemas.openxmlformats.org/officeDocument/2006/relationships" type="pie" r:blip="">
            <dgm:adjLst>
              <dgm:adj idx="1" val="218.5714"/>
              <dgm:adj idx="2" val="270"/>
            </dgm:adjLst>
          </dgm:shape>
          <dgm:choose name="Name178">
            <dgm:if name="Name179" func="var" arg="dir" op="equ" val="norm">
              <dgm:presOf axis="ch desOrSelf" ptType="node node" st="7 1" cnt="1 0"/>
            </dgm:if>
            <dgm:else name="Name180">
              <dgm:presOf axis="ch desOrSelf" ptType="node node" st="1 1" cnt="1 0"/>
            </dgm:else>
          </dgm:choose>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81">
            <dgm:if name="Name182" func="var" arg="dir" op="equ" val="norm">
              <dgm:presOf axis="ch desOrSelf" ptType="node node" st="7 1" cnt="1 0"/>
            </dgm:if>
            <dgm:else name="Name183">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84"/>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t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revTxLt">
    <dgm:scene3d>
      <a:camera prst="orthographicFront"/>
      <a:lightRig rig="threePt" dir="t"/>
    </dgm:scene3d>
    <dgm:sp3d/>
    <dgm:txPr/>
    <dgm:style>
      <a:lnRef idx="0">
        <a:scrgbClr r="0" g="0" b="0"/>
      </a:lnRef>
      <a:fillRef idx="0">
        <a:scrgbClr r="0" g="0" b="0"/>
      </a:fillRef>
      <a:effectRef idx="0">
        <a:scrgbClr r="0" g="0" b="0"/>
      </a:effectRef>
      <a:fontRef idx="minor">
        <a:schemeClr val="lt1"/>
      </a:fontRef>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t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revTxLt">
    <dgm:scene3d>
      <a:camera prst="orthographicFront"/>
      <a:lightRig rig="threePt" dir="t"/>
    </dgm:scene3d>
    <dgm:sp3d/>
    <dgm:txPr/>
    <dgm:style>
      <a:lnRef idx="0">
        <a:scrgbClr r="0" g="0" b="0"/>
      </a:lnRef>
      <a:fillRef idx="0">
        <a:scrgbClr r="0" g="0" b="0"/>
      </a:fillRef>
      <a:effectRef idx="0">
        <a:scrgbClr r="0" g="0" b="0"/>
      </a:effectRef>
      <a:fontRef idx="minor">
        <a:schemeClr val="lt1"/>
      </a:fontRef>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t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revTxLt">
    <dgm:scene3d>
      <a:camera prst="orthographicFront"/>
      <a:lightRig rig="threePt" dir="t"/>
    </dgm:scene3d>
    <dgm:sp3d/>
    <dgm:txPr/>
    <dgm:style>
      <a:lnRef idx="0">
        <a:scrgbClr r="0" g="0" b="0"/>
      </a:lnRef>
      <a:fillRef idx="0">
        <a:scrgbClr r="0" g="0" b="0"/>
      </a:fillRef>
      <a:effectRef idx="0">
        <a:scrgbClr r="0" g="0" b="0"/>
      </a:effectRef>
      <a:fontRef idx="minor">
        <a:schemeClr val="lt1"/>
      </a:fontRef>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t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revTxLt">
    <dgm:scene3d>
      <a:camera prst="orthographicFront"/>
      <a:lightRig rig="threePt" dir="t"/>
    </dgm:scene3d>
    <dgm:sp3d/>
    <dgm:txPr/>
    <dgm:style>
      <a:lnRef idx="0">
        <a:scrgbClr r="0" g="0" b="0"/>
      </a:lnRef>
      <a:fillRef idx="0">
        <a:scrgbClr r="0" g="0" b="0"/>
      </a:fillRef>
      <a:effectRef idx="0">
        <a:scrgbClr r="0" g="0" b="0"/>
      </a:effectRef>
      <a:fontRef idx="minor">
        <a:schemeClr val="lt1"/>
      </a:fontRef>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t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revTxLt">
    <dgm:scene3d>
      <a:camera prst="orthographicFront"/>
      <a:lightRig rig="threePt" dir="t"/>
    </dgm:scene3d>
    <dgm:sp3d/>
    <dgm:txPr/>
    <dgm:style>
      <a:lnRef idx="0">
        <a:scrgbClr r="0" g="0" b="0"/>
      </a:lnRef>
      <a:fillRef idx="0">
        <a:scrgbClr r="0" g="0" b="0"/>
      </a:fillRef>
      <a:effectRef idx="0">
        <a:scrgbClr r="0" g="0" b="0"/>
      </a:effectRef>
      <a:fontRef idx="minor">
        <a:schemeClr val="lt1"/>
      </a:fontRef>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t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revTxLt">
    <dgm:scene3d>
      <a:camera prst="orthographicFront"/>
      <a:lightRig rig="threePt" dir="t"/>
    </dgm:scene3d>
    <dgm:sp3d/>
    <dgm:txPr/>
    <dgm:style>
      <a:lnRef idx="0">
        <a:scrgbClr r="0" g="0" b="0"/>
      </a:lnRef>
      <a:fillRef idx="0">
        <a:scrgbClr r="0" g="0" b="0"/>
      </a:fillRef>
      <a:effectRef idx="0">
        <a:scrgbClr r="0" g="0" b="0"/>
      </a:effectRef>
      <a:fontRef idx="minor">
        <a:schemeClr val="lt1"/>
      </a:fontRef>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t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revTxLt">
    <dgm:scene3d>
      <a:camera prst="orthographicFront"/>
      <a:lightRig rig="threePt" dir="t"/>
    </dgm:scene3d>
    <dgm:sp3d/>
    <dgm:txPr/>
    <dgm:style>
      <a:lnRef idx="0">
        <a:scrgbClr r="0" g="0" b="0"/>
      </a:lnRef>
      <a:fillRef idx="0">
        <a:scrgbClr r="0" g="0" b="0"/>
      </a:fillRef>
      <a:effectRef idx="0">
        <a:scrgbClr r="0" g="0" b="0"/>
      </a:effectRef>
      <a:fontRef idx="minor">
        <a:schemeClr val="lt1"/>
      </a:fontRef>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t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revTxLt">
    <dgm:scene3d>
      <a:camera prst="orthographicFront"/>
      <a:lightRig rig="threePt" dir="t"/>
    </dgm:scene3d>
    <dgm:sp3d/>
    <dgm:txPr/>
    <dgm:style>
      <a:lnRef idx="0">
        <a:scrgbClr r="0" g="0" b="0"/>
      </a:lnRef>
      <a:fillRef idx="0">
        <a:scrgbClr r="0" g="0" b="0"/>
      </a:fillRef>
      <a:effectRef idx="0">
        <a:scrgbClr r="0" g="0" b="0"/>
      </a:effectRef>
      <a:fontRef idx="minor">
        <a:schemeClr val="lt1"/>
      </a:fontRef>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t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revTxLt">
    <dgm:scene3d>
      <a:camera prst="orthographicFront"/>
      <a:lightRig rig="threePt" dir="t"/>
    </dgm:scene3d>
    <dgm:sp3d/>
    <dgm:txPr/>
    <dgm:style>
      <a:lnRef idx="0">
        <a:scrgbClr r="0" g="0" b="0"/>
      </a:lnRef>
      <a:fillRef idx="0">
        <a:scrgbClr r="0" g="0" b="0"/>
      </a:fillRef>
      <a:effectRef idx="0">
        <a:scrgbClr r="0" g="0" b="0"/>
      </a:effectRef>
      <a:fontRef idx="minor">
        <a:schemeClr val="lt1"/>
      </a:fontRef>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t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revTxLt">
    <dgm:scene3d>
      <a:camera prst="orthographicFront"/>
      <a:lightRig rig="threePt" dir="t"/>
    </dgm:scene3d>
    <dgm:sp3d/>
    <dgm:txPr/>
    <dgm:style>
      <a:lnRef idx="0">
        <a:scrgbClr r="0" g="0" b="0"/>
      </a:lnRef>
      <a:fillRef idx="0">
        <a:scrgbClr r="0" g="0" b="0"/>
      </a:fillRef>
      <a:effectRef idx="0">
        <a:scrgbClr r="0" g="0" b="0"/>
      </a:effectRef>
      <a:fontRef idx="minor">
        <a:schemeClr val="lt1"/>
      </a:fontRef>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t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revTxLt">
    <dgm:scene3d>
      <a:camera prst="orthographicFront"/>
      <a:lightRig rig="threePt" dir="t"/>
    </dgm:scene3d>
    <dgm:sp3d/>
    <dgm:txPr/>
    <dgm:style>
      <a:lnRef idx="0">
        <a:scrgbClr r="0" g="0" b="0"/>
      </a:lnRef>
      <a:fillRef idx="0">
        <a:scrgbClr r="0" g="0" b="0"/>
      </a:fillRef>
      <a:effectRef idx="0">
        <a:scrgbClr r="0" g="0" b="0"/>
      </a:effectRef>
      <a:fontRef idx="minor">
        <a:schemeClr val="lt1"/>
      </a:fontRef>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t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revTxLt">
    <dgm:scene3d>
      <a:camera prst="orthographicFront"/>
      <a:lightRig rig="threePt" dir="t"/>
    </dgm:scene3d>
    <dgm:sp3d/>
    <dgm:txPr/>
    <dgm:style>
      <a:lnRef idx="0">
        <a:scrgbClr r="0" g="0" b="0"/>
      </a:lnRef>
      <a:fillRef idx="0">
        <a:scrgbClr r="0" g="0" b="0"/>
      </a:fillRef>
      <a:effectRef idx="0">
        <a:scrgbClr r="0" g="0" b="0"/>
      </a:effectRef>
      <a:fontRef idx="minor">
        <a:schemeClr val="lt1"/>
      </a:fontRef>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t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revTxLt">
    <dgm:scene3d>
      <a:camera prst="orthographicFront"/>
      <a:lightRig rig="threePt" dir="t"/>
    </dgm:scene3d>
    <dgm:sp3d/>
    <dgm:txPr/>
    <dgm:style>
      <a:lnRef idx="0">
        <a:scrgbClr r="0" g="0" b="0"/>
      </a:lnRef>
      <a:fillRef idx="0">
        <a:scrgbClr r="0" g="0" b="0"/>
      </a:fillRef>
      <a:effectRef idx="0">
        <a:scrgbClr r="0" g="0" b="0"/>
      </a:effectRef>
      <a:fontRef idx="minor">
        <a:schemeClr val="lt1"/>
      </a:fontRef>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t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revTxLt">
    <dgm:scene3d>
      <a:camera prst="orthographicFront"/>
      <a:lightRig rig="threePt" dir="t"/>
    </dgm:scene3d>
    <dgm:sp3d/>
    <dgm:txPr/>
    <dgm:style>
      <a:lnRef idx="0">
        <a:scrgbClr r="0" g="0" b="0"/>
      </a:lnRef>
      <a:fillRef idx="0">
        <a:scrgbClr r="0" g="0" b="0"/>
      </a:fillRef>
      <a:effectRef idx="0">
        <a:scrgbClr r="0" g="0" b="0"/>
      </a:effectRef>
      <a:fontRef idx="minor">
        <a:schemeClr val="lt1"/>
      </a:fontRef>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t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revTxLt">
    <dgm:scene3d>
      <a:camera prst="orthographicFront"/>
      <a:lightRig rig="threePt" dir="t"/>
    </dgm:scene3d>
    <dgm:sp3d/>
    <dgm:txPr/>
    <dgm:style>
      <a:lnRef idx="0">
        <a:scrgbClr r="0" g="0" b="0"/>
      </a:lnRef>
      <a:fillRef idx="0">
        <a:scrgbClr r="0" g="0" b="0"/>
      </a:fillRef>
      <a:effectRef idx="0">
        <a:scrgbClr r="0" g="0" b="0"/>
      </a:effectRef>
      <a:fontRef idx="minor">
        <a:schemeClr val="lt1"/>
      </a:fontRef>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t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revTxLt">
    <dgm:scene3d>
      <a:camera prst="orthographicFront"/>
      <a:lightRig rig="threePt" dir="t"/>
    </dgm:scene3d>
    <dgm:sp3d/>
    <dgm:txPr/>
    <dgm:style>
      <a:lnRef idx="0">
        <a:scrgbClr r="0" g="0" b="0"/>
      </a:lnRef>
      <a:fillRef idx="0">
        <a:scrgbClr r="0" g="0" b="0"/>
      </a:fillRef>
      <a:effectRef idx="0">
        <a:scrgbClr r="0" g="0" b="0"/>
      </a:effectRef>
      <a:fontRef idx="minor">
        <a:schemeClr val="lt1"/>
      </a:fontRef>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t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revTxLt">
    <dgm:scene3d>
      <a:camera prst="orthographicFront"/>
      <a:lightRig rig="threePt" dir="t"/>
    </dgm:scene3d>
    <dgm:sp3d/>
    <dgm:txPr/>
    <dgm:style>
      <a:lnRef idx="0">
        <a:scrgbClr r="0" g="0" b="0"/>
      </a:lnRef>
      <a:fillRef idx="0">
        <a:scrgbClr r="0" g="0" b="0"/>
      </a:fillRef>
      <a:effectRef idx="0">
        <a:scrgbClr r="0" g="0" b="0"/>
      </a:effectRef>
      <a:fontRef idx="minor">
        <a:schemeClr val="lt1"/>
      </a:fontRef>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t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revTxLt">
    <dgm:scene3d>
      <a:camera prst="orthographicFront"/>
      <a:lightRig rig="threePt" dir="t"/>
    </dgm:scene3d>
    <dgm:sp3d/>
    <dgm:txPr/>
    <dgm:style>
      <a:lnRef idx="0">
        <a:scrgbClr r="0" g="0" b="0"/>
      </a:lnRef>
      <a:fillRef idx="0">
        <a:scrgbClr r="0" g="0" b="0"/>
      </a:fillRef>
      <a:effectRef idx="0">
        <a:scrgbClr r="0" g="0" b="0"/>
      </a:effectRef>
      <a:fontRef idx="minor">
        <a:schemeClr val="lt1"/>
      </a:fontRef>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t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revTxLt">
    <dgm:scene3d>
      <a:camera prst="orthographicFront"/>
      <a:lightRig rig="threePt" dir="t"/>
    </dgm:scene3d>
    <dgm:sp3d/>
    <dgm:txPr/>
    <dgm:style>
      <a:lnRef idx="0">
        <a:scrgbClr r="0" g="0" b="0"/>
      </a:lnRef>
      <a:fillRef idx="0">
        <a:scrgbClr r="0" g="0" b="0"/>
      </a:fillRef>
      <a:effectRef idx="0">
        <a:scrgbClr r="0" g="0" b="0"/>
      </a:effectRef>
      <a:fontRef idx="minor">
        <a:schemeClr val="lt1"/>
      </a:fontRef>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t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revTxLt">
    <dgm:scene3d>
      <a:camera prst="orthographicFront"/>
      <a:lightRig rig="threePt" dir="t"/>
    </dgm:scene3d>
    <dgm:sp3d/>
    <dgm:txPr/>
    <dgm:style>
      <a:lnRef idx="0">
        <a:scrgbClr r="0" g="0" b="0"/>
      </a:lnRef>
      <a:fillRef idx="0">
        <a:scrgbClr r="0" g="0" b="0"/>
      </a:fillRef>
      <a:effectRef idx="0">
        <a:scrgbClr r="0" g="0" b="0"/>
      </a:effectRef>
      <a:fontRef idx="minor">
        <a:schemeClr val="lt1"/>
      </a:fontRef>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t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revTxLt">
    <dgm:scene3d>
      <a:camera prst="orthographicFront"/>
      <a:lightRig rig="threePt" dir="t"/>
    </dgm:scene3d>
    <dgm:sp3d/>
    <dgm:txPr/>
    <dgm:style>
      <a:lnRef idx="0">
        <a:scrgbClr r="0" g="0" b="0"/>
      </a:lnRef>
      <a:fillRef idx="0">
        <a:scrgbClr r="0" g="0" b="0"/>
      </a:fillRef>
      <a:effectRef idx="0">
        <a:scrgbClr r="0" g="0" b="0"/>
      </a:effectRef>
      <a:fontRef idx="minor">
        <a:schemeClr val="lt1"/>
      </a:fontRef>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t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revTxLt">
    <dgm:scene3d>
      <a:camera prst="orthographicFront"/>
      <a:lightRig rig="threePt" dir="t"/>
    </dgm:scene3d>
    <dgm:sp3d/>
    <dgm:txPr/>
    <dgm:style>
      <a:lnRef idx="0">
        <a:scrgbClr r="0" g="0" b="0"/>
      </a:lnRef>
      <a:fillRef idx="0">
        <a:scrgbClr r="0" g="0" b="0"/>
      </a:fillRef>
      <a:effectRef idx="0">
        <a:scrgbClr r="0" g="0" b="0"/>
      </a:effectRef>
      <a:fontRef idx="minor">
        <a:schemeClr val="lt1"/>
      </a:fontRef>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t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revTxLt">
    <dgm:scene3d>
      <a:camera prst="orthographicFront"/>
      <a:lightRig rig="threePt" dir="t"/>
    </dgm:scene3d>
    <dgm:sp3d/>
    <dgm:txPr/>
    <dgm:style>
      <a:lnRef idx="0">
        <a:scrgbClr r="0" g="0" b="0"/>
      </a:lnRef>
      <a:fillRef idx="0">
        <a:scrgbClr r="0" g="0" b="0"/>
      </a:fillRef>
      <a:effectRef idx="0">
        <a:scrgbClr r="0" g="0" b="0"/>
      </a:effectRef>
      <a:fontRef idx="minor">
        <a:schemeClr val="lt1"/>
      </a:fontRef>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t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revTxLt">
    <dgm:scene3d>
      <a:camera prst="orthographicFront"/>
      <a:lightRig rig="threePt" dir="t"/>
    </dgm:scene3d>
    <dgm:sp3d/>
    <dgm:txPr/>
    <dgm:style>
      <a:lnRef idx="0">
        <a:scrgbClr r="0" g="0" b="0"/>
      </a:lnRef>
      <a:fillRef idx="0">
        <a:scrgbClr r="0" g="0" b="0"/>
      </a:fillRef>
      <a:effectRef idx="0">
        <a:scrgbClr r="0" g="0" b="0"/>
      </a:effectRef>
      <a:fontRef idx="minor">
        <a:schemeClr val="lt1"/>
      </a:fontRef>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t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revTxLt">
    <dgm:scene3d>
      <a:camera prst="orthographicFront"/>
      <a:lightRig rig="threePt" dir="t"/>
    </dgm:scene3d>
    <dgm:sp3d/>
    <dgm:txPr/>
    <dgm:style>
      <a:lnRef idx="0">
        <a:scrgbClr r="0" g="0" b="0"/>
      </a:lnRef>
      <a:fillRef idx="0">
        <a:scrgbClr r="0" g="0" b="0"/>
      </a:fillRef>
      <a:effectRef idx="0">
        <a:scrgbClr r="0" g="0" b="0"/>
      </a:effectRef>
      <a:fontRef idx="minor">
        <a:schemeClr val="lt1"/>
      </a:fontRef>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t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revTxLt">
    <dgm:scene3d>
      <a:camera prst="orthographicFront"/>
      <a:lightRig rig="threePt" dir="t"/>
    </dgm:scene3d>
    <dgm:sp3d/>
    <dgm:txPr/>
    <dgm:style>
      <a:lnRef idx="0">
        <a:scrgbClr r="0" g="0" b="0"/>
      </a:lnRef>
      <a:fillRef idx="0">
        <a:scrgbClr r="0" g="0" b="0"/>
      </a:fillRef>
      <a:effectRef idx="0">
        <a:scrgbClr r="0" g="0" b="0"/>
      </a:effectRef>
      <a:fontRef idx="minor">
        <a:schemeClr val="lt1"/>
      </a:fontRef>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t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revTxLt">
    <dgm:scene3d>
      <a:camera prst="orthographicFront"/>
      <a:lightRig rig="threePt" dir="t"/>
    </dgm:scene3d>
    <dgm:sp3d/>
    <dgm:txPr/>
    <dgm:style>
      <a:lnRef idx="0">
        <a:scrgbClr r="0" g="0" b="0"/>
      </a:lnRef>
      <a:fillRef idx="0">
        <a:scrgbClr r="0" g="0" b="0"/>
      </a:fillRef>
      <a:effectRef idx="0">
        <a:scrgbClr r="0" g="0" b="0"/>
      </a:effectRef>
      <a:fontRef idx="minor">
        <a:schemeClr val="lt1"/>
      </a:fontRef>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t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revTxLt">
    <dgm:scene3d>
      <a:camera prst="orthographicFront"/>
      <a:lightRig rig="threePt" dir="t"/>
    </dgm:scene3d>
    <dgm:sp3d/>
    <dgm:txPr/>
    <dgm:style>
      <a:lnRef idx="0">
        <a:scrgbClr r="0" g="0" b="0"/>
      </a:lnRef>
      <a:fillRef idx="0">
        <a:scrgbClr r="0" g="0" b="0"/>
      </a:fillRef>
      <a:effectRef idx="0">
        <a:scrgbClr r="0" g="0" b="0"/>
      </a:effectRef>
      <a:fontRef idx="minor">
        <a:schemeClr val="lt1"/>
      </a:fontRef>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CB1737A-AAFE-4D12-8B67-6E2FDA5FE00F}" type="datetimeFigureOut">
              <a:rPr lang="en-GB" smtClean="0"/>
              <a:t>19/10/2026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D840FFE-FADE-418F-838D-8B086198D95C}" type="slidenum">
              <a:rPr lang="en-GB" smtClean="0"/>
              <a:t>‹#›</a:t>
            </a:fld>
            <a:endParaRPr lang="en-GB"/>
          </a:p>
        </p:txBody>
      </p:sp>
    </p:spTree>
    <p:extLst>
      <p:ext uri="{BB962C8B-B14F-4D97-AF65-F5344CB8AC3E}">
        <p14:creationId xmlns:p14="http://schemas.microsoft.com/office/powerpoint/2010/main" val="7123808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Example topic: ADHD in mainstream classrooms</a:t>
            </a:r>
          </a:p>
          <a:p>
            <a:r>
              <a:rPr lang="en-GB"/>
              <a:t>How </a:t>
            </a:r>
            <a:r>
              <a:rPr lang="en-GB" dirty="0"/>
              <a:t>to move from simply describing research to developing a critical argument.</a:t>
            </a:r>
          </a:p>
          <a:p>
            <a:pPr lvl="0"/>
            <a:r>
              <a:rPr lang="en-GB" dirty="0"/>
              <a:t>What is known? Research suggests that children with ADHD may experience difficulties with attention, emotional regulation and peer relationships in mainstream classrooms.</a:t>
            </a:r>
          </a:p>
          <a:p>
            <a:pPr lvl="0"/>
            <a:r>
              <a:rPr lang="en-GB" dirty="0"/>
              <a:t>What is uncertain or problematic? Much of the literature focuses on children’s difficulties and behaviour, potentially overlooking the influence of classroom environments, teacher understanding and school-based support.</a:t>
            </a:r>
          </a:p>
          <a:p>
            <a:pPr lvl="0"/>
            <a:r>
              <a:rPr lang="en-GB" dirty="0"/>
              <a:t>What do theory and policy tell us? A neurodiversity-affirming perspective encourages us to consider how educational environments can adapt to children’s needs, rather than focusing solely on changing the child. This can be considered alongside relevant ALN policy and professional guidance.</a:t>
            </a:r>
          </a:p>
          <a:p>
            <a:pPr lvl="0"/>
            <a:r>
              <a:rPr lang="en-GB" dirty="0"/>
              <a:t>What is needed? Further research may be needed to understand how teachers translate their knowledge of ADHD into everyday classroom practice and what barriers they experience.</a:t>
            </a:r>
          </a:p>
          <a:p>
            <a:pPr lvl="0"/>
            <a:r>
              <a:rPr lang="en-GB" dirty="0"/>
              <a:t>How does the project respond? A project could explore teachers’ experiences of supporting pupils with ADHD to identify gaps in knowledge, practical challenges and opportunities to improve classroom support.</a:t>
            </a:r>
          </a:p>
          <a:p>
            <a:r>
              <a:rPr lang="en-GB" dirty="0"/>
              <a:t>Key message to students: A critical literature review does not simply tell us what different researchers have found. It compares and evaluates their findings, identifies contradictions and gaps, considers the quality and limitations of the evidence, and uses this analysis to justify why your own research is needed.</a:t>
            </a:r>
          </a:p>
          <a:p>
            <a:endParaRPr lang="en-GB" dirty="0"/>
          </a:p>
        </p:txBody>
      </p:sp>
      <p:sp>
        <p:nvSpPr>
          <p:cNvPr id="4" name="Slide Number Placeholder 3"/>
          <p:cNvSpPr>
            <a:spLocks noGrp="1"/>
          </p:cNvSpPr>
          <p:nvPr>
            <p:ph type="sldNum" sz="quarter" idx="5"/>
          </p:nvPr>
        </p:nvSpPr>
        <p:spPr/>
        <p:txBody>
          <a:bodyPr/>
          <a:lstStyle/>
          <a:p>
            <a:fld id="{5D840FFE-FADE-418F-838D-8B086198D95C}" type="slidenum">
              <a:rPr lang="en-GB" smtClean="0"/>
              <a:t>3</a:t>
            </a:fld>
            <a:endParaRPr lang="en-GB"/>
          </a:p>
        </p:txBody>
      </p:sp>
    </p:spTree>
    <p:extLst>
      <p:ext uri="{BB962C8B-B14F-4D97-AF65-F5344CB8AC3E}">
        <p14:creationId xmlns:p14="http://schemas.microsoft.com/office/powerpoint/2010/main" val="16966360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Example topic: ADHD in mainstream classrooms</a:t>
            </a:r>
          </a:p>
          <a:p>
            <a:r>
              <a:rPr lang="en-GB" dirty="0"/>
              <a:t>You could explain to students how to move from simply describing research to developing a critical argument.</a:t>
            </a:r>
          </a:p>
          <a:p>
            <a:pPr lvl="0"/>
            <a:r>
              <a:rPr lang="en-GB" dirty="0"/>
              <a:t>What is known? Research suggests that children with ADHD may experience difficulties with attention, emotional regulation and peer relationships in mainstream classrooms.</a:t>
            </a:r>
          </a:p>
          <a:p>
            <a:pPr lvl="0"/>
            <a:r>
              <a:rPr lang="en-GB" dirty="0"/>
              <a:t>What is uncertain or problematic? Much of the literature focuses on children’s difficulties and behaviour, potentially overlooking the influence of classroom environments, teacher understanding and school-based support.</a:t>
            </a:r>
          </a:p>
          <a:p>
            <a:pPr lvl="0"/>
            <a:r>
              <a:rPr lang="en-GB" dirty="0"/>
              <a:t>What do theory and policy tell us? A neurodiversity-affirming perspective encourages us to consider how educational environments can adapt to children’s needs, rather than focusing solely on changing the child. This can be considered alongside relevant ALN policy and professional guidance.</a:t>
            </a:r>
          </a:p>
          <a:p>
            <a:pPr lvl="0"/>
            <a:r>
              <a:rPr lang="en-GB" dirty="0"/>
              <a:t>What is needed? Further research may be needed to understand how teachers translate their knowledge of ADHD into everyday classroom practice and what barriers they experience.</a:t>
            </a:r>
          </a:p>
          <a:p>
            <a:pPr lvl="0"/>
            <a:r>
              <a:rPr lang="en-GB" dirty="0"/>
              <a:t>How does the project respond? A project could explore teachers’ experiences of supporting pupils with ADHD to identify gaps in knowledge, practical challenges and opportunities to improve classroom support.</a:t>
            </a:r>
          </a:p>
          <a:p>
            <a:r>
              <a:rPr lang="en-GB" dirty="0"/>
              <a:t>Key message to students: A critical literature review does not simply tell us what different researchers have found. It compares and evaluates their findings, identifies contradictions and gaps, considers the quality and limitations of the evidence, and uses this analysis to justify why your own research is needed.</a:t>
            </a:r>
          </a:p>
          <a:p>
            <a:endParaRPr lang="en-GB" dirty="0"/>
          </a:p>
        </p:txBody>
      </p:sp>
      <p:sp>
        <p:nvSpPr>
          <p:cNvPr id="4" name="Slide Number Placeholder 3"/>
          <p:cNvSpPr>
            <a:spLocks noGrp="1"/>
          </p:cNvSpPr>
          <p:nvPr>
            <p:ph type="sldNum" sz="quarter" idx="5"/>
          </p:nvPr>
        </p:nvSpPr>
        <p:spPr/>
        <p:txBody>
          <a:bodyPr/>
          <a:lstStyle/>
          <a:p>
            <a:fld id="{5D840FFE-FADE-418F-838D-8B086198D95C}" type="slidenum">
              <a:rPr lang="en-GB" smtClean="0"/>
              <a:t>4</a:t>
            </a:fld>
            <a:endParaRPr lang="en-GB"/>
          </a:p>
        </p:txBody>
      </p:sp>
    </p:spTree>
    <p:extLst>
      <p:ext uri="{BB962C8B-B14F-4D97-AF65-F5344CB8AC3E}">
        <p14:creationId xmlns:p14="http://schemas.microsoft.com/office/powerpoint/2010/main" val="41652527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1E2FA06-E5C3-D198-C671-6904474CEDDF}"/>
              </a:ext>
            </a:extLst>
          </p:cNvPr>
          <p:cNvSpPr/>
          <p:nvPr/>
        </p:nvSpPr>
        <p:spPr>
          <a:xfrm>
            <a:off x="0" y="0"/>
            <a:ext cx="12192000" cy="6858000"/>
          </a:xfrm>
          <a:prstGeom prst="rect">
            <a:avLst/>
          </a:prstGeom>
          <a:solidFill>
            <a:schemeClr val="bg2">
              <a:lumMod val="9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37" name="Freeform: Shape 36">
            <a:extLst>
              <a:ext uri="{FF2B5EF4-FFF2-40B4-BE49-F238E27FC236}">
                <a16:creationId xmlns:a16="http://schemas.microsoft.com/office/drawing/2014/main" id="{CF023FE7-CB68-3594-7BD8-CC9A00255EA6}"/>
              </a:ext>
            </a:extLst>
          </p:cNvPr>
          <p:cNvSpPr/>
          <p:nvPr/>
        </p:nvSpPr>
        <p:spPr>
          <a:xfrm rot="16200000">
            <a:off x="7081211" y="1747209"/>
            <a:ext cx="6857999" cy="3363581"/>
          </a:xfrm>
          <a:custGeom>
            <a:avLst/>
            <a:gdLst>
              <a:gd name="connsiteX0" fmla="*/ 6857999 w 6857999"/>
              <a:gd name="connsiteY0" fmla="*/ 123826 h 3363581"/>
              <a:gd name="connsiteX1" fmla="*/ 6857999 w 6857999"/>
              <a:gd name="connsiteY1" fmla="*/ 3363581 h 3363581"/>
              <a:gd name="connsiteX2" fmla="*/ 0 w 6857999"/>
              <a:gd name="connsiteY2" fmla="*/ 3363580 h 3363581"/>
              <a:gd name="connsiteX3" fmla="*/ 0 w 6857999"/>
              <a:gd name="connsiteY3" fmla="*/ 393588 h 3363581"/>
              <a:gd name="connsiteX4" fmla="*/ 23185 w 6857999"/>
              <a:gd name="connsiteY4" fmla="*/ 395032 h 3363581"/>
              <a:gd name="connsiteX5" fmla="*/ 998435 w 6857999"/>
              <a:gd name="connsiteY5" fmla="*/ 32794 h 3363581"/>
              <a:gd name="connsiteX6" fmla="*/ 1917762 w 6857999"/>
              <a:gd name="connsiteY6" fmla="*/ 395033 h 3363581"/>
              <a:gd name="connsiteX7" fmla="*/ 2868155 w 6857999"/>
              <a:gd name="connsiteY7" fmla="*/ 110307 h 3363581"/>
              <a:gd name="connsiteX8" fmla="*/ 3812338 w 6857999"/>
              <a:gd name="connsiteY8" fmla="*/ 395033 h 3363581"/>
              <a:gd name="connsiteX9" fmla="*/ 4753412 w 6857999"/>
              <a:gd name="connsiteY9" fmla="*/ 0 h 3363581"/>
              <a:gd name="connsiteX10" fmla="*/ 5712709 w 6857999"/>
              <a:gd name="connsiteY10" fmla="*/ 395033 h 3363581"/>
              <a:gd name="connsiteX11" fmla="*/ 6672424 w 6857999"/>
              <a:gd name="connsiteY11" fmla="*/ 98381 h 3363581"/>
              <a:gd name="connsiteX12" fmla="*/ 6849948 w 6857999"/>
              <a:gd name="connsiteY12" fmla="*/ 121630 h 33635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57999" h="3363581">
                <a:moveTo>
                  <a:pt x="6857999" y="123826"/>
                </a:moveTo>
                <a:lnTo>
                  <a:pt x="6857999" y="3363581"/>
                </a:lnTo>
                <a:lnTo>
                  <a:pt x="0" y="3363580"/>
                </a:lnTo>
                <a:lnTo>
                  <a:pt x="0" y="393588"/>
                </a:lnTo>
                <a:lnTo>
                  <a:pt x="23185" y="395032"/>
                </a:lnTo>
                <a:cubicBezTo>
                  <a:pt x="496825" y="395032"/>
                  <a:pt x="524786" y="32794"/>
                  <a:pt x="998435" y="32794"/>
                </a:cubicBezTo>
                <a:cubicBezTo>
                  <a:pt x="1472074" y="32794"/>
                  <a:pt x="1606142" y="382113"/>
                  <a:pt x="1917762" y="395033"/>
                </a:cubicBezTo>
                <a:cubicBezTo>
                  <a:pt x="2229382" y="407952"/>
                  <a:pt x="2394508" y="110307"/>
                  <a:pt x="2868155" y="110307"/>
                </a:cubicBezTo>
                <a:cubicBezTo>
                  <a:pt x="3341795" y="110307"/>
                  <a:pt x="3498128" y="413417"/>
                  <a:pt x="3812338" y="395033"/>
                </a:cubicBezTo>
                <a:cubicBezTo>
                  <a:pt x="4126547" y="376649"/>
                  <a:pt x="4279764" y="2"/>
                  <a:pt x="4753412" y="0"/>
                </a:cubicBezTo>
                <a:cubicBezTo>
                  <a:pt x="5070140" y="0"/>
                  <a:pt x="5392874" y="378636"/>
                  <a:pt x="5712709" y="395033"/>
                </a:cubicBezTo>
                <a:cubicBezTo>
                  <a:pt x="6032544" y="411429"/>
                  <a:pt x="6198776" y="98381"/>
                  <a:pt x="6672424" y="98381"/>
                </a:cubicBezTo>
                <a:cubicBezTo>
                  <a:pt x="6738107" y="101458"/>
                  <a:pt x="6796840" y="109656"/>
                  <a:pt x="6849948" y="121630"/>
                </a:cubicBezTo>
                <a:close/>
              </a:path>
            </a:pathLst>
          </a:cu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0" name="Group 9">
            <a:extLst>
              <a:ext uri="{FF2B5EF4-FFF2-40B4-BE49-F238E27FC236}">
                <a16:creationId xmlns:a16="http://schemas.microsoft.com/office/drawing/2014/main" id="{9202F837-F353-1001-95F9-2AF03EA5942C}"/>
              </a:ext>
            </a:extLst>
          </p:cNvPr>
          <p:cNvGrpSpPr/>
          <p:nvPr/>
        </p:nvGrpSpPr>
        <p:grpSpPr>
          <a:xfrm>
            <a:off x="6838856" y="456164"/>
            <a:ext cx="3152835" cy="2985662"/>
            <a:chOff x="6763229" y="687542"/>
            <a:chExt cx="3015956" cy="2856041"/>
          </a:xfrm>
        </p:grpSpPr>
        <p:sp>
          <p:nvSpPr>
            <p:cNvPr id="11" name="Star: 7 Points 2">
              <a:extLst>
                <a:ext uri="{FF2B5EF4-FFF2-40B4-BE49-F238E27FC236}">
                  <a16:creationId xmlns:a16="http://schemas.microsoft.com/office/drawing/2014/main" id="{64A1948A-5F32-5AC9-3F12-8DA52EC059F4}"/>
                </a:ext>
              </a:extLst>
            </p:cNvPr>
            <p:cNvSpPr/>
            <p:nvPr/>
          </p:nvSpPr>
          <p:spPr>
            <a:xfrm rot="21296686">
              <a:off x="6763229" y="687542"/>
              <a:ext cx="3015956" cy="2856041"/>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614529 h 4485695"/>
                <a:gd name="connsiteX1" fmla="*/ 1247571 w 5095972"/>
                <a:gd name="connsiteY1" fmla="*/ 1969496 h 4485695"/>
                <a:gd name="connsiteX2" fmla="*/ 582112 w 5095972"/>
                <a:gd name="connsiteY2" fmla="*/ 1194259 h 4485695"/>
                <a:gd name="connsiteX3" fmla="*/ 457035 w 5095972"/>
                <a:gd name="connsiteY3" fmla="*/ 844684 h 4485695"/>
                <a:gd name="connsiteX4" fmla="*/ 867546 w 5095972"/>
                <a:gd name="connsiteY4" fmla="*/ 822942 h 4485695"/>
                <a:gd name="connsiteX5" fmla="*/ 1966018 w 5095972"/>
                <a:gd name="connsiteY5" fmla="*/ 1088448 h 4485695"/>
                <a:gd name="connsiteX6" fmla="*/ 2861175 w 5095972"/>
                <a:gd name="connsiteY6" fmla="*/ 0 h 4485695"/>
                <a:gd name="connsiteX7" fmla="*/ 3146302 w 5095972"/>
                <a:gd name="connsiteY7" fmla="*/ 1087312 h 4485695"/>
                <a:gd name="connsiteX8" fmla="*/ 4148777 w 5095972"/>
                <a:gd name="connsiteY8" fmla="*/ 464254 h 4485695"/>
                <a:gd name="connsiteX9" fmla="*/ 4680372 w 5095972"/>
                <a:gd name="connsiteY9" fmla="*/ 519822 h 4485695"/>
                <a:gd name="connsiteX10" fmla="*/ 4255280 w 5095972"/>
                <a:gd name="connsiteY10" fmla="*/ 1289589 h 4485695"/>
                <a:gd name="connsiteX11" fmla="*/ 3905187 w 5095972"/>
                <a:gd name="connsiteY11" fmla="*/ 1821583 h 4485695"/>
                <a:gd name="connsiteX12" fmla="*/ 4477698 w 5095972"/>
                <a:gd name="connsiteY12" fmla="*/ 1928245 h 4485695"/>
                <a:gd name="connsiteX13" fmla="*/ 5084889 w 5095972"/>
                <a:gd name="connsiteY13" fmla="*/ 2147987 h 4485695"/>
                <a:gd name="connsiteX14" fmla="*/ 4694264 w 5095972"/>
                <a:gd name="connsiteY14" fmla="*/ 2440895 h 4485695"/>
                <a:gd name="connsiteX15" fmla="*/ 3961178 w 5095972"/>
                <a:gd name="connsiteY15" fmla="*/ 2675005 h 4485695"/>
                <a:gd name="connsiteX16" fmla="*/ 4479678 w 5095972"/>
                <a:gd name="connsiteY16" fmla="*/ 3578772 h 4485695"/>
                <a:gd name="connsiteX17" fmla="*/ 4272550 w 5095972"/>
                <a:gd name="connsiteY17" fmla="*/ 3740433 h 4485695"/>
                <a:gd name="connsiteX18" fmla="*/ 3249533 w 5095972"/>
                <a:gd name="connsiteY18" fmla="*/ 3316071 h 4485695"/>
                <a:gd name="connsiteX19" fmla="*/ 3123234 w 5095972"/>
                <a:gd name="connsiteY19" fmla="*/ 4354243 h 4485695"/>
                <a:gd name="connsiteX20" fmla="*/ 2790770 w 5095972"/>
                <a:gd name="connsiteY20" fmla="*/ 4405911 h 4485695"/>
                <a:gd name="connsiteX21" fmla="*/ 2431760 w 5095972"/>
                <a:gd name="connsiteY21" fmla="*/ 3606889 h 4485695"/>
                <a:gd name="connsiteX22" fmla="*/ 1693537 w 5095972"/>
                <a:gd name="connsiteY22" fmla="*/ 4159744 h 4485695"/>
                <a:gd name="connsiteX23" fmla="*/ 1176032 w 5095972"/>
                <a:gd name="connsiteY23" fmla="*/ 4110373 h 4485695"/>
                <a:gd name="connsiteX24" fmla="*/ 1559781 w 5095972"/>
                <a:gd name="connsiteY24" fmla="*/ 2790393 h 4485695"/>
                <a:gd name="connsiteX25" fmla="*/ 388250 w 5095972"/>
                <a:gd name="connsiteY25" fmla="*/ 2886283 h 4485695"/>
                <a:gd name="connsiteX26" fmla="*/ 40328 w 5095972"/>
                <a:gd name="connsiteY26" fmla="*/ 2614529 h 4485695"/>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4477698 w 5095972"/>
                <a:gd name="connsiteY11" fmla="*/ 2119647 h 4677097"/>
                <a:gd name="connsiteX12" fmla="*/ 5084889 w 5095972"/>
                <a:gd name="connsiteY12" fmla="*/ 2339389 h 4677097"/>
                <a:gd name="connsiteX13" fmla="*/ 4694264 w 5095972"/>
                <a:gd name="connsiteY13" fmla="*/ 2632297 h 4677097"/>
                <a:gd name="connsiteX14" fmla="*/ 3961178 w 5095972"/>
                <a:gd name="connsiteY14" fmla="*/ 2866407 h 4677097"/>
                <a:gd name="connsiteX15" fmla="*/ 4479678 w 5095972"/>
                <a:gd name="connsiteY15" fmla="*/ 3770174 h 4677097"/>
                <a:gd name="connsiteX16" fmla="*/ 4272550 w 5095972"/>
                <a:gd name="connsiteY16" fmla="*/ 3931835 h 4677097"/>
                <a:gd name="connsiteX17" fmla="*/ 3249533 w 5095972"/>
                <a:gd name="connsiteY17" fmla="*/ 3507473 h 4677097"/>
                <a:gd name="connsiteX18" fmla="*/ 3123234 w 5095972"/>
                <a:gd name="connsiteY18" fmla="*/ 4545645 h 4677097"/>
                <a:gd name="connsiteX19" fmla="*/ 2790770 w 5095972"/>
                <a:gd name="connsiteY19" fmla="*/ 4597313 h 4677097"/>
                <a:gd name="connsiteX20" fmla="*/ 2431760 w 5095972"/>
                <a:gd name="connsiteY20" fmla="*/ 3798291 h 4677097"/>
                <a:gd name="connsiteX21" fmla="*/ 1693537 w 5095972"/>
                <a:gd name="connsiteY21" fmla="*/ 4351146 h 4677097"/>
                <a:gd name="connsiteX22" fmla="*/ 1176032 w 5095972"/>
                <a:gd name="connsiteY22" fmla="*/ 4301775 h 4677097"/>
                <a:gd name="connsiteX23" fmla="*/ 1559781 w 5095972"/>
                <a:gd name="connsiteY23" fmla="*/ 2981795 h 4677097"/>
                <a:gd name="connsiteX24" fmla="*/ 388250 w 5095972"/>
                <a:gd name="connsiteY24" fmla="*/ 3077685 h 4677097"/>
                <a:gd name="connsiteX25" fmla="*/ 40328 w 5095972"/>
                <a:gd name="connsiteY25"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4272550 w 5095972"/>
                <a:gd name="connsiteY15" fmla="*/ 3931835 h 4677097"/>
                <a:gd name="connsiteX16" fmla="*/ 3249533 w 5095972"/>
                <a:gd name="connsiteY16" fmla="*/ 3507473 h 4677097"/>
                <a:gd name="connsiteX17" fmla="*/ 3123234 w 5095972"/>
                <a:gd name="connsiteY17" fmla="*/ 4545645 h 4677097"/>
                <a:gd name="connsiteX18" fmla="*/ 2790770 w 5095972"/>
                <a:gd name="connsiteY18" fmla="*/ 4597313 h 4677097"/>
                <a:gd name="connsiteX19" fmla="*/ 2431760 w 5095972"/>
                <a:gd name="connsiteY19" fmla="*/ 3798291 h 4677097"/>
                <a:gd name="connsiteX20" fmla="*/ 1693537 w 5095972"/>
                <a:gd name="connsiteY20" fmla="*/ 4351146 h 4677097"/>
                <a:gd name="connsiteX21" fmla="*/ 1176032 w 5095972"/>
                <a:gd name="connsiteY21" fmla="*/ 4301775 h 4677097"/>
                <a:gd name="connsiteX22" fmla="*/ 1559781 w 5095972"/>
                <a:gd name="connsiteY22" fmla="*/ 2981795 h 4677097"/>
                <a:gd name="connsiteX23" fmla="*/ 388250 w 5095972"/>
                <a:gd name="connsiteY23" fmla="*/ 3077685 h 4677097"/>
                <a:gd name="connsiteX24" fmla="*/ 40328 w 5095972"/>
                <a:gd name="connsiteY24"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3249533 w 5095972"/>
                <a:gd name="connsiteY15" fmla="*/ 3507473 h 4677097"/>
                <a:gd name="connsiteX16" fmla="*/ 3123234 w 5095972"/>
                <a:gd name="connsiteY16" fmla="*/ 4545645 h 4677097"/>
                <a:gd name="connsiteX17" fmla="*/ 2790770 w 5095972"/>
                <a:gd name="connsiteY17" fmla="*/ 4597313 h 4677097"/>
                <a:gd name="connsiteX18" fmla="*/ 2431760 w 5095972"/>
                <a:gd name="connsiteY18" fmla="*/ 3798291 h 4677097"/>
                <a:gd name="connsiteX19" fmla="*/ 1693537 w 5095972"/>
                <a:gd name="connsiteY19" fmla="*/ 4351146 h 4677097"/>
                <a:gd name="connsiteX20" fmla="*/ 1176032 w 5095972"/>
                <a:gd name="connsiteY20" fmla="*/ 4301775 h 4677097"/>
                <a:gd name="connsiteX21" fmla="*/ 1559781 w 5095972"/>
                <a:gd name="connsiteY21" fmla="*/ 2981795 h 4677097"/>
                <a:gd name="connsiteX22" fmla="*/ 388250 w 5095972"/>
                <a:gd name="connsiteY22" fmla="*/ 3077685 h 4677097"/>
                <a:gd name="connsiteX23" fmla="*/ 40328 w 5095972"/>
                <a:gd name="connsiteY23" fmla="*/ 2805931 h 4677097"/>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693537 w 5095972"/>
                <a:gd name="connsiteY18" fmla="*/ 4351146 h 4547858"/>
                <a:gd name="connsiteX19" fmla="*/ 1176032 w 5095972"/>
                <a:gd name="connsiteY19" fmla="*/ 4301775 h 4547858"/>
                <a:gd name="connsiteX20" fmla="*/ 1559781 w 5095972"/>
                <a:gd name="connsiteY20" fmla="*/ 2981795 h 4547858"/>
                <a:gd name="connsiteX21" fmla="*/ 388250 w 5095972"/>
                <a:gd name="connsiteY21" fmla="*/ 3077685 h 4547858"/>
                <a:gd name="connsiteX22" fmla="*/ 40328 w 5095972"/>
                <a:gd name="connsiteY22" fmla="*/ 2805931 h 4547858"/>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176032 w 5095972"/>
                <a:gd name="connsiteY18" fmla="*/ 4301775 h 4547858"/>
                <a:gd name="connsiteX19" fmla="*/ 1559781 w 5095972"/>
                <a:gd name="connsiteY19" fmla="*/ 2981795 h 4547858"/>
                <a:gd name="connsiteX20" fmla="*/ 388250 w 5095972"/>
                <a:gd name="connsiteY20" fmla="*/ 3077685 h 4547858"/>
                <a:gd name="connsiteX21" fmla="*/ 40328 w 5095972"/>
                <a:gd name="connsiteY21" fmla="*/ 2805931 h 4547858"/>
                <a:gd name="connsiteX0" fmla="*/ 40328 w 5095972"/>
                <a:gd name="connsiteY0" fmla="*/ 2805931 h 4842127"/>
                <a:gd name="connsiteX1" fmla="*/ 1247571 w 5095972"/>
                <a:gd name="connsiteY1" fmla="*/ 2160898 h 4842127"/>
                <a:gd name="connsiteX2" fmla="*/ 582112 w 5095972"/>
                <a:gd name="connsiteY2" fmla="*/ 1385661 h 4842127"/>
                <a:gd name="connsiteX3" fmla="*/ 457035 w 5095972"/>
                <a:gd name="connsiteY3" fmla="*/ 1036086 h 4842127"/>
                <a:gd name="connsiteX4" fmla="*/ 867546 w 5095972"/>
                <a:gd name="connsiteY4" fmla="*/ 1014344 h 4842127"/>
                <a:gd name="connsiteX5" fmla="*/ 1966018 w 5095972"/>
                <a:gd name="connsiteY5" fmla="*/ 1279850 h 4842127"/>
                <a:gd name="connsiteX6" fmla="*/ 2749948 w 5095972"/>
                <a:gd name="connsiteY6" fmla="*/ 0 h 4842127"/>
                <a:gd name="connsiteX7" fmla="*/ 3146302 w 5095972"/>
                <a:gd name="connsiteY7" fmla="*/ 1278714 h 4842127"/>
                <a:gd name="connsiteX8" fmla="*/ 4680372 w 5095972"/>
                <a:gd name="connsiteY8" fmla="*/ 711224 h 4842127"/>
                <a:gd name="connsiteX9" fmla="*/ 4255280 w 5095972"/>
                <a:gd name="connsiteY9" fmla="*/ 1480991 h 4842127"/>
                <a:gd name="connsiteX10" fmla="*/ 3905187 w 5095972"/>
                <a:gd name="connsiteY10" fmla="*/ 2012985 h 4842127"/>
                <a:gd name="connsiteX11" fmla="*/ 5084889 w 5095972"/>
                <a:gd name="connsiteY11" fmla="*/ 2339389 h 4842127"/>
                <a:gd name="connsiteX12" fmla="*/ 4694264 w 5095972"/>
                <a:gd name="connsiteY12" fmla="*/ 2632297 h 4842127"/>
                <a:gd name="connsiteX13" fmla="*/ 3961178 w 5095972"/>
                <a:gd name="connsiteY13" fmla="*/ 2866407 h 4842127"/>
                <a:gd name="connsiteX14" fmla="*/ 4479678 w 5095972"/>
                <a:gd name="connsiteY14" fmla="*/ 3770174 h 4842127"/>
                <a:gd name="connsiteX15" fmla="*/ 3249533 w 5095972"/>
                <a:gd name="connsiteY15" fmla="*/ 3507473 h 4842127"/>
                <a:gd name="connsiteX16" fmla="*/ 3166568 w 5095972"/>
                <a:gd name="connsiteY16" fmla="*/ 4840512 h 4842127"/>
                <a:gd name="connsiteX17" fmla="*/ 2431760 w 5095972"/>
                <a:gd name="connsiteY17" fmla="*/ 3798291 h 4842127"/>
                <a:gd name="connsiteX18" fmla="*/ 1176032 w 5095972"/>
                <a:gd name="connsiteY18" fmla="*/ 4301775 h 4842127"/>
                <a:gd name="connsiteX19" fmla="*/ 1559781 w 5095972"/>
                <a:gd name="connsiteY19" fmla="*/ 2981795 h 4842127"/>
                <a:gd name="connsiteX20" fmla="*/ 388250 w 5095972"/>
                <a:gd name="connsiteY20" fmla="*/ 3077685 h 4842127"/>
                <a:gd name="connsiteX21" fmla="*/ 40328 w 5095972"/>
                <a:gd name="connsiteY21" fmla="*/ 2805931 h 4842127"/>
                <a:gd name="connsiteX0" fmla="*/ 40328 w 5095972"/>
                <a:gd name="connsiteY0" fmla="*/ 2805931 h 4842017"/>
                <a:gd name="connsiteX1" fmla="*/ 1247571 w 5095972"/>
                <a:gd name="connsiteY1" fmla="*/ 2160898 h 4842017"/>
                <a:gd name="connsiteX2" fmla="*/ 582112 w 5095972"/>
                <a:gd name="connsiteY2" fmla="*/ 1385661 h 4842017"/>
                <a:gd name="connsiteX3" fmla="*/ 457035 w 5095972"/>
                <a:gd name="connsiteY3" fmla="*/ 1036086 h 4842017"/>
                <a:gd name="connsiteX4" fmla="*/ 867546 w 5095972"/>
                <a:gd name="connsiteY4" fmla="*/ 1014344 h 4842017"/>
                <a:gd name="connsiteX5" fmla="*/ 1966018 w 5095972"/>
                <a:gd name="connsiteY5" fmla="*/ 1279850 h 4842017"/>
                <a:gd name="connsiteX6" fmla="*/ 2749948 w 5095972"/>
                <a:gd name="connsiteY6" fmla="*/ 0 h 4842017"/>
                <a:gd name="connsiteX7" fmla="*/ 3146302 w 5095972"/>
                <a:gd name="connsiteY7" fmla="*/ 1278714 h 4842017"/>
                <a:gd name="connsiteX8" fmla="*/ 4680372 w 5095972"/>
                <a:gd name="connsiteY8" fmla="*/ 711224 h 4842017"/>
                <a:gd name="connsiteX9" fmla="*/ 4255280 w 5095972"/>
                <a:gd name="connsiteY9" fmla="*/ 1480991 h 4842017"/>
                <a:gd name="connsiteX10" fmla="*/ 3905187 w 5095972"/>
                <a:gd name="connsiteY10" fmla="*/ 2012985 h 4842017"/>
                <a:gd name="connsiteX11" fmla="*/ 5084889 w 5095972"/>
                <a:gd name="connsiteY11" fmla="*/ 2339389 h 4842017"/>
                <a:gd name="connsiteX12" fmla="*/ 4694264 w 5095972"/>
                <a:gd name="connsiteY12" fmla="*/ 2632297 h 4842017"/>
                <a:gd name="connsiteX13" fmla="*/ 3961178 w 5095972"/>
                <a:gd name="connsiteY13" fmla="*/ 2866407 h 4842017"/>
                <a:gd name="connsiteX14" fmla="*/ 4479678 w 5095972"/>
                <a:gd name="connsiteY14" fmla="*/ 3770174 h 4842017"/>
                <a:gd name="connsiteX15" fmla="*/ 3249533 w 5095972"/>
                <a:gd name="connsiteY15" fmla="*/ 3507473 h 4842017"/>
                <a:gd name="connsiteX16" fmla="*/ 3166568 w 5095972"/>
                <a:gd name="connsiteY16" fmla="*/ 4840512 h 4842017"/>
                <a:gd name="connsiteX17" fmla="*/ 2404406 w 5095972"/>
                <a:gd name="connsiteY17" fmla="*/ 3718173 h 4842017"/>
                <a:gd name="connsiteX18" fmla="*/ 1176032 w 5095972"/>
                <a:gd name="connsiteY18" fmla="*/ 4301775 h 4842017"/>
                <a:gd name="connsiteX19" fmla="*/ 1559781 w 5095972"/>
                <a:gd name="connsiteY19" fmla="*/ 2981795 h 4842017"/>
                <a:gd name="connsiteX20" fmla="*/ 388250 w 5095972"/>
                <a:gd name="connsiteY20" fmla="*/ 3077685 h 4842017"/>
                <a:gd name="connsiteX21" fmla="*/ 40328 w 5095972"/>
                <a:gd name="connsiteY21" fmla="*/ 2805931 h 4842017"/>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075419 w 5095972"/>
                <a:gd name="connsiteY18" fmla="*/ 4437056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0 w 5055644"/>
                <a:gd name="connsiteY0" fmla="*/ 2805931 h 4841960"/>
                <a:gd name="connsiteX1" fmla="*/ 1207243 w 5055644"/>
                <a:gd name="connsiteY1" fmla="*/ 2160898 h 4841960"/>
                <a:gd name="connsiteX2" fmla="*/ 541784 w 5055644"/>
                <a:gd name="connsiteY2" fmla="*/ 1385661 h 4841960"/>
                <a:gd name="connsiteX3" fmla="*/ 416707 w 5055644"/>
                <a:gd name="connsiteY3" fmla="*/ 1036086 h 4841960"/>
                <a:gd name="connsiteX4" fmla="*/ 827218 w 5055644"/>
                <a:gd name="connsiteY4" fmla="*/ 1014344 h 4841960"/>
                <a:gd name="connsiteX5" fmla="*/ 1925690 w 5055644"/>
                <a:gd name="connsiteY5" fmla="*/ 1279850 h 4841960"/>
                <a:gd name="connsiteX6" fmla="*/ 2709620 w 5055644"/>
                <a:gd name="connsiteY6" fmla="*/ 0 h 4841960"/>
                <a:gd name="connsiteX7" fmla="*/ 3105974 w 5055644"/>
                <a:gd name="connsiteY7" fmla="*/ 1278714 h 4841960"/>
                <a:gd name="connsiteX8" fmla="*/ 4640044 w 5055644"/>
                <a:gd name="connsiteY8" fmla="*/ 711224 h 4841960"/>
                <a:gd name="connsiteX9" fmla="*/ 4214952 w 5055644"/>
                <a:gd name="connsiteY9" fmla="*/ 1480991 h 4841960"/>
                <a:gd name="connsiteX10" fmla="*/ 3864859 w 5055644"/>
                <a:gd name="connsiteY10" fmla="*/ 2012985 h 4841960"/>
                <a:gd name="connsiteX11" fmla="*/ 5044561 w 5055644"/>
                <a:gd name="connsiteY11" fmla="*/ 2339389 h 4841960"/>
                <a:gd name="connsiteX12" fmla="*/ 4653936 w 5055644"/>
                <a:gd name="connsiteY12" fmla="*/ 2632297 h 4841960"/>
                <a:gd name="connsiteX13" fmla="*/ 3920850 w 5055644"/>
                <a:gd name="connsiteY13" fmla="*/ 2866407 h 4841960"/>
                <a:gd name="connsiteX14" fmla="*/ 4439350 w 5055644"/>
                <a:gd name="connsiteY14" fmla="*/ 3770174 h 4841960"/>
                <a:gd name="connsiteX15" fmla="*/ 3209205 w 5055644"/>
                <a:gd name="connsiteY15" fmla="*/ 3507473 h 4841960"/>
                <a:gd name="connsiteX16" fmla="*/ 3126240 w 5055644"/>
                <a:gd name="connsiteY16" fmla="*/ 4840512 h 4841960"/>
                <a:gd name="connsiteX17" fmla="*/ 2364078 w 5055644"/>
                <a:gd name="connsiteY17" fmla="*/ 3718173 h 4841960"/>
                <a:gd name="connsiteX18" fmla="*/ 1035091 w 5055644"/>
                <a:gd name="connsiteY18" fmla="*/ 4437056 h 4841960"/>
                <a:gd name="connsiteX19" fmla="*/ 1519453 w 5055644"/>
                <a:gd name="connsiteY19" fmla="*/ 2981795 h 4841960"/>
                <a:gd name="connsiteX20" fmla="*/ 0 w 5055644"/>
                <a:gd name="connsiteY20" fmla="*/ 2805931 h 4841960"/>
                <a:gd name="connsiteX0" fmla="*/ -1 w 5113517"/>
                <a:gd name="connsiteY0" fmla="*/ 2871567 h 4841960"/>
                <a:gd name="connsiteX1" fmla="*/ 1265116 w 5113517"/>
                <a:gd name="connsiteY1" fmla="*/ 2160898 h 4841960"/>
                <a:gd name="connsiteX2" fmla="*/ 599657 w 5113517"/>
                <a:gd name="connsiteY2" fmla="*/ 1385661 h 4841960"/>
                <a:gd name="connsiteX3" fmla="*/ 474580 w 5113517"/>
                <a:gd name="connsiteY3" fmla="*/ 1036086 h 4841960"/>
                <a:gd name="connsiteX4" fmla="*/ 885091 w 5113517"/>
                <a:gd name="connsiteY4" fmla="*/ 1014344 h 4841960"/>
                <a:gd name="connsiteX5" fmla="*/ 1983563 w 5113517"/>
                <a:gd name="connsiteY5" fmla="*/ 1279850 h 4841960"/>
                <a:gd name="connsiteX6" fmla="*/ 2767493 w 5113517"/>
                <a:gd name="connsiteY6" fmla="*/ 0 h 4841960"/>
                <a:gd name="connsiteX7" fmla="*/ 3163847 w 5113517"/>
                <a:gd name="connsiteY7" fmla="*/ 1278714 h 4841960"/>
                <a:gd name="connsiteX8" fmla="*/ 4697917 w 5113517"/>
                <a:gd name="connsiteY8" fmla="*/ 711224 h 4841960"/>
                <a:gd name="connsiteX9" fmla="*/ 4272825 w 5113517"/>
                <a:gd name="connsiteY9" fmla="*/ 1480991 h 4841960"/>
                <a:gd name="connsiteX10" fmla="*/ 3922732 w 5113517"/>
                <a:gd name="connsiteY10" fmla="*/ 2012985 h 4841960"/>
                <a:gd name="connsiteX11" fmla="*/ 5102434 w 5113517"/>
                <a:gd name="connsiteY11" fmla="*/ 2339389 h 4841960"/>
                <a:gd name="connsiteX12" fmla="*/ 4711809 w 5113517"/>
                <a:gd name="connsiteY12" fmla="*/ 2632297 h 4841960"/>
                <a:gd name="connsiteX13" fmla="*/ 3978723 w 5113517"/>
                <a:gd name="connsiteY13" fmla="*/ 2866407 h 4841960"/>
                <a:gd name="connsiteX14" fmla="*/ 4497223 w 5113517"/>
                <a:gd name="connsiteY14" fmla="*/ 3770174 h 4841960"/>
                <a:gd name="connsiteX15" fmla="*/ 3267078 w 5113517"/>
                <a:gd name="connsiteY15" fmla="*/ 3507473 h 4841960"/>
                <a:gd name="connsiteX16" fmla="*/ 3184113 w 5113517"/>
                <a:gd name="connsiteY16" fmla="*/ 4840512 h 4841960"/>
                <a:gd name="connsiteX17" fmla="*/ 2421951 w 5113517"/>
                <a:gd name="connsiteY17" fmla="*/ 3718173 h 4841960"/>
                <a:gd name="connsiteX18" fmla="*/ 1092964 w 5113517"/>
                <a:gd name="connsiteY18" fmla="*/ 4437056 h 4841960"/>
                <a:gd name="connsiteX19" fmla="*/ 1577326 w 5113517"/>
                <a:gd name="connsiteY19" fmla="*/ 2981795 h 4841960"/>
                <a:gd name="connsiteX20" fmla="*/ -1 w 5113517"/>
                <a:gd name="connsiteY20" fmla="*/ 2871567 h 4841960"/>
                <a:gd name="connsiteX0" fmla="*/ 1 w 5113519"/>
                <a:gd name="connsiteY0" fmla="*/ 2871567 h 4841960"/>
                <a:gd name="connsiteX1" fmla="*/ 1265118 w 5113519"/>
                <a:gd name="connsiteY1" fmla="*/ 2160898 h 4841960"/>
                <a:gd name="connsiteX2" fmla="*/ 599659 w 5113519"/>
                <a:gd name="connsiteY2" fmla="*/ 1385661 h 4841960"/>
                <a:gd name="connsiteX3" fmla="*/ 474582 w 5113519"/>
                <a:gd name="connsiteY3" fmla="*/ 1036086 h 4841960"/>
                <a:gd name="connsiteX4" fmla="*/ 885093 w 5113519"/>
                <a:gd name="connsiteY4" fmla="*/ 1014344 h 4841960"/>
                <a:gd name="connsiteX5" fmla="*/ 1983565 w 5113519"/>
                <a:gd name="connsiteY5" fmla="*/ 1279850 h 4841960"/>
                <a:gd name="connsiteX6" fmla="*/ 2767495 w 5113519"/>
                <a:gd name="connsiteY6" fmla="*/ 0 h 4841960"/>
                <a:gd name="connsiteX7" fmla="*/ 3163849 w 5113519"/>
                <a:gd name="connsiteY7" fmla="*/ 1278714 h 4841960"/>
                <a:gd name="connsiteX8" fmla="*/ 4697919 w 5113519"/>
                <a:gd name="connsiteY8" fmla="*/ 711224 h 4841960"/>
                <a:gd name="connsiteX9" fmla="*/ 4272827 w 5113519"/>
                <a:gd name="connsiteY9" fmla="*/ 1480991 h 4841960"/>
                <a:gd name="connsiteX10" fmla="*/ 3922734 w 5113519"/>
                <a:gd name="connsiteY10" fmla="*/ 2012985 h 4841960"/>
                <a:gd name="connsiteX11" fmla="*/ 5102436 w 5113519"/>
                <a:gd name="connsiteY11" fmla="*/ 2339389 h 4841960"/>
                <a:gd name="connsiteX12" fmla="*/ 4711811 w 5113519"/>
                <a:gd name="connsiteY12" fmla="*/ 2632297 h 4841960"/>
                <a:gd name="connsiteX13" fmla="*/ 3978725 w 5113519"/>
                <a:gd name="connsiteY13" fmla="*/ 2866407 h 4841960"/>
                <a:gd name="connsiteX14" fmla="*/ 4497225 w 5113519"/>
                <a:gd name="connsiteY14" fmla="*/ 3770174 h 4841960"/>
                <a:gd name="connsiteX15" fmla="*/ 3267080 w 5113519"/>
                <a:gd name="connsiteY15" fmla="*/ 3507473 h 4841960"/>
                <a:gd name="connsiteX16" fmla="*/ 3184115 w 5113519"/>
                <a:gd name="connsiteY16" fmla="*/ 4840512 h 4841960"/>
                <a:gd name="connsiteX17" fmla="*/ 2421953 w 5113519"/>
                <a:gd name="connsiteY17" fmla="*/ 3718173 h 4841960"/>
                <a:gd name="connsiteX18" fmla="*/ 1092966 w 5113519"/>
                <a:gd name="connsiteY18" fmla="*/ 4437056 h 4841960"/>
                <a:gd name="connsiteX19" fmla="*/ 1577328 w 5113519"/>
                <a:gd name="connsiteY19" fmla="*/ 2981795 h 4841960"/>
                <a:gd name="connsiteX20" fmla="*/ 1 w 5113519"/>
                <a:gd name="connsiteY20" fmla="*/ 2871567 h 4841960"/>
                <a:gd name="connsiteX0" fmla="*/ -1 w 5113517"/>
                <a:gd name="connsiteY0" fmla="*/ 2871567 h 4841960"/>
                <a:gd name="connsiteX1" fmla="*/ 1265116 w 5113517"/>
                <a:gd name="connsiteY1" fmla="*/ 2160898 h 4841960"/>
                <a:gd name="connsiteX2" fmla="*/ 474580 w 5113517"/>
                <a:gd name="connsiteY2" fmla="*/ 1036086 h 4841960"/>
                <a:gd name="connsiteX3" fmla="*/ 885091 w 5113517"/>
                <a:gd name="connsiteY3" fmla="*/ 1014344 h 4841960"/>
                <a:gd name="connsiteX4" fmla="*/ 1983563 w 5113517"/>
                <a:gd name="connsiteY4" fmla="*/ 1279850 h 4841960"/>
                <a:gd name="connsiteX5" fmla="*/ 2767493 w 5113517"/>
                <a:gd name="connsiteY5" fmla="*/ 0 h 4841960"/>
                <a:gd name="connsiteX6" fmla="*/ 3163847 w 5113517"/>
                <a:gd name="connsiteY6" fmla="*/ 1278714 h 4841960"/>
                <a:gd name="connsiteX7" fmla="*/ 4697917 w 5113517"/>
                <a:gd name="connsiteY7" fmla="*/ 711224 h 4841960"/>
                <a:gd name="connsiteX8" fmla="*/ 4272825 w 5113517"/>
                <a:gd name="connsiteY8" fmla="*/ 1480991 h 4841960"/>
                <a:gd name="connsiteX9" fmla="*/ 3922732 w 5113517"/>
                <a:gd name="connsiteY9" fmla="*/ 2012985 h 4841960"/>
                <a:gd name="connsiteX10" fmla="*/ 5102434 w 5113517"/>
                <a:gd name="connsiteY10" fmla="*/ 2339389 h 4841960"/>
                <a:gd name="connsiteX11" fmla="*/ 4711809 w 5113517"/>
                <a:gd name="connsiteY11" fmla="*/ 2632297 h 4841960"/>
                <a:gd name="connsiteX12" fmla="*/ 3978723 w 5113517"/>
                <a:gd name="connsiteY12" fmla="*/ 2866407 h 4841960"/>
                <a:gd name="connsiteX13" fmla="*/ 4497223 w 5113517"/>
                <a:gd name="connsiteY13" fmla="*/ 3770174 h 4841960"/>
                <a:gd name="connsiteX14" fmla="*/ 3267078 w 5113517"/>
                <a:gd name="connsiteY14" fmla="*/ 3507473 h 4841960"/>
                <a:gd name="connsiteX15" fmla="*/ 3184113 w 5113517"/>
                <a:gd name="connsiteY15" fmla="*/ 4840512 h 4841960"/>
                <a:gd name="connsiteX16" fmla="*/ 2421951 w 5113517"/>
                <a:gd name="connsiteY16" fmla="*/ 3718173 h 4841960"/>
                <a:gd name="connsiteX17" fmla="*/ 1092964 w 5113517"/>
                <a:gd name="connsiteY17" fmla="*/ 4437056 h 4841960"/>
                <a:gd name="connsiteX18" fmla="*/ 1577326 w 5113517"/>
                <a:gd name="connsiteY18" fmla="*/ 2981795 h 4841960"/>
                <a:gd name="connsiteX19" fmla="*/ -1 w 5113517"/>
                <a:gd name="connsiteY19" fmla="*/ 2871567 h 4841960"/>
                <a:gd name="connsiteX0" fmla="*/ 1 w 5113519"/>
                <a:gd name="connsiteY0" fmla="*/ 2871567 h 4841960"/>
                <a:gd name="connsiteX1" fmla="*/ 1265118 w 5113519"/>
                <a:gd name="connsiteY1" fmla="*/ 2160898 h 4841960"/>
                <a:gd name="connsiteX2" fmla="*/ 474582 w 5113519"/>
                <a:gd name="connsiteY2" fmla="*/ 103608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02498"/>
                <a:gd name="connsiteY0" fmla="*/ 2871567 h 4841960"/>
                <a:gd name="connsiteX1" fmla="*/ 1265118 w 5102498"/>
                <a:gd name="connsiteY1" fmla="*/ 2160898 h 4841960"/>
                <a:gd name="connsiteX2" fmla="*/ 485508 w 5102498"/>
                <a:gd name="connsiteY2" fmla="*/ 933726 h 4841960"/>
                <a:gd name="connsiteX3" fmla="*/ 1983565 w 5102498"/>
                <a:gd name="connsiteY3" fmla="*/ 1279850 h 4841960"/>
                <a:gd name="connsiteX4" fmla="*/ 2767495 w 5102498"/>
                <a:gd name="connsiteY4" fmla="*/ 0 h 4841960"/>
                <a:gd name="connsiteX5" fmla="*/ 3163849 w 5102498"/>
                <a:gd name="connsiteY5" fmla="*/ 1278714 h 4841960"/>
                <a:gd name="connsiteX6" fmla="*/ 4697919 w 5102498"/>
                <a:gd name="connsiteY6" fmla="*/ 711224 h 4841960"/>
                <a:gd name="connsiteX7" fmla="*/ 4272827 w 5102498"/>
                <a:gd name="connsiteY7" fmla="*/ 1480991 h 4841960"/>
                <a:gd name="connsiteX8" fmla="*/ 3922734 w 5102498"/>
                <a:gd name="connsiteY8" fmla="*/ 2012985 h 4841960"/>
                <a:gd name="connsiteX9" fmla="*/ 5102436 w 5102498"/>
                <a:gd name="connsiteY9" fmla="*/ 2339389 h 4841960"/>
                <a:gd name="connsiteX10" fmla="*/ 3978725 w 5102498"/>
                <a:gd name="connsiteY10" fmla="*/ 2866407 h 4841960"/>
                <a:gd name="connsiteX11" fmla="*/ 4497225 w 5102498"/>
                <a:gd name="connsiteY11" fmla="*/ 3770174 h 4841960"/>
                <a:gd name="connsiteX12" fmla="*/ 3267080 w 5102498"/>
                <a:gd name="connsiteY12" fmla="*/ 3507473 h 4841960"/>
                <a:gd name="connsiteX13" fmla="*/ 3184115 w 5102498"/>
                <a:gd name="connsiteY13" fmla="*/ 4840512 h 4841960"/>
                <a:gd name="connsiteX14" fmla="*/ 2421953 w 5102498"/>
                <a:gd name="connsiteY14" fmla="*/ 3718173 h 4841960"/>
                <a:gd name="connsiteX15" fmla="*/ 1092966 w 5102498"/>
                <a:gd name="connsiteY15" fmla="*/ 4437056 h 4841960"/>
                <a:gd name="connsiteX16" fmla="*/ 1577328 w 5102498"/>
                <a:gd name="connsiteY16" fmla="*/ 2981795 h 4841960"/>
                <a:gd name="connsiteX17" fmla="*/ 1 w 5102498"/>
                <a:gd name="connsiteY17" fmla="*/ 2871567 h 4841960"/>
                <a:gd name="connsiteX0" fmla="*/ -1 w 5102490"/>
                <a:gd name="connsiteY0" fmla="*/ 2871567 h 4841960"/>
                <a:gd name="connsiteX1" fmla="*/ 1265116 w 5102490"/>
                <a:gd name="connsiteY1" fmla="*/ 2160898 h 4841960"/>
                <a:gd name="connsiteX2" fmla="*/ 485506 w 5102490"/>
                <a:gd name="connsiteY2" fmla="*/ 933726 h 4841960"/>
                <a:gd name="connsiteX3" fmla="*/ 1983563 w 5102490"/>
                <a:gd name="connsiteY3" fmla="*/ 1279850 h 4841960"/>
                <a:gd name="connsiteX4" fmla="*/ 2767493 w 5102490"/>
                <a:gd name="connsiteY4" fmla="*/ 0 h 4841960"/>
                <a:gd name="connsiteX5" fmla="*/ 3163847 w 5102490"/>
                <a:gd name="connsiteY5" fmla="*/ 1278714 h 4841960"/>
                <a:gd name="connsiteX6" fmla="*/ 4697917 w 5102490"/>
                <a:gd name="connsiteY6" fmla="*/ 711224 h 4841960"/>
                <a:gd name="connsiteX7" fmla="*/ 4272825 w 5102490"/>
                <a:gd name="connsiteY7" fmla="*/ 1480991 h 4841960"/>
                <a:gd name="connsiteX8" fmla="*/ 3922732 w 5102490"/>
                <a:gd name="connsiteY8" fmla="*/ 2012985 h 4841960"/>
                <a:gd name="connsiteX9" fmla="*/ 5102434 w 5102490"/>
                <a:gd name="connsiteY9" fmla="*/ 2339389 h 4841960"/>
                <a:gd name="connsiteX10" fmla="*/ 3863684 w 5102490"/>
                <a:gd name="connsiteY10" fmla="*/ 2811641 h 4841960"/>
                <a:gd name="connsiteX11" fmla="*/ 4497223 w 5102490"/>
                <a:gd name="connsiteY11" fmla="*/ 3770174 h 4841960"/>
                <a:gd name="connsiteX12" fmla="*/ 3267078 w 5102490"/>
                <a:gd name="connsiteY12" fmla="*/ 3507473 h 4841960"/>
                <a:gd name="connsiteX13" fmla="*/ 3184113 w 5102490"/>
                <a:gd name="connsiteY13" fmla="*/ 4840512 h 4841960"/>
                <a:gd name="connsiteX14" fmla="*/ 2421951 w 5102490"/>
                <a:gd name="connsiteY14" fmla="*/ 3718173 h 4841960"/>
                <a:gd name="connsiteX15" fmla="*/ 1092964 w 5102490"/>
                <a:gd name="connsiteY15" fmla="*/ 4437056 h 4841960"/>
                <a:gd name="connsiteX16" fmla="*/ 1577326 w 5102490"/>
                <a:gd name="connsiteY16" fmla="*/ 2981795 h 4841960"/>
                <a:gd name="connsiteX17" fmla="*/ -1 w 5102490"/>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265116 w 5102525"/>
                <a:gd name="connsiteY1" fmla="*/ 2160898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332556 w 5102525"/>
                <a:gd name="connsiteY1" fmla="*/ 2089701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17930 w 5102527"/>
                <a:gd name="connsiteY12" fmla="*/ 3356807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2320372 w 5102525"/>
                <a:gd name="connsiteY3" fmla="*/ 1553982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349200 w 5102525"/>
                <a:gd name="connsiteY12" fmla="*/ 3472552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2253600 w 5102525"/>
                <a:gd name="connsiteY3" fmla="*/ 1457047 h 4841960"/>
                <a:gd name="connsiteX4" fmla="*/ 2767493 w 5102525"/>
                <a:gd name="connsiteY4" fmla="*/ 0 h 4841960"/>
                <a:gd name="connsiteX5" fmla="*/ 3180840 w 5102525"/>
                <a:gd name="connsiteY5" fmla="*/ 1613401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349200 w 5102525"/>
                <a:gd name="connsiteY12" fmla="*/ 3472552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943 h 4842336"/>
                <a:gd name="connsiteX1" fmla="*/ 1612943 w 5102527"/>
                <a:gd name="connsiteY1" fmla="*/ 2131971 h 4842336"/>
                <a:gd name="connsiteX2" fmla="*/ 485508 w 5102527"/>
                <a:gd name="connsiteY2" fmla="*/ 934102 h 4842336"/>
                <a:gd name="connsiteX3" fmla="*/ 2253602 w 5102527"/>
                <a:gd name="connsiteY3" fmla="*/ 1457423 h 4842336"/>
                <a:gd name="connsiteX4" fmla="*/ 2767495 w 5102527"/>
                <a:gd name="connsiteY4" fmla="*/ 376 h 4842336"/>
                <a:gd name="connsiteX5" fmla="*/ 3180842 w 5102527"/>
                <a:gd name="connsiteY5" fmla="*/ 1613777 h 4842336"/>
                <a:gd name="connsiteX6" fmla="*/ 4697919 w 5102527"/>
                <a:gd name="connsiteY6" fmla="*/ 711600 h 4842336"/>
                <a:gd name="connsiteX7" fmla="*/ 4272827 w 5102527"/>
                <a:gd name="connsiteY7" fmla="*/ 1481367 h 4842336"/>
                <a:gd name="connsiteX8" fmla="*/ 3922734 w 5102527"/>
                <a:gd name="connsiteY8" fmla="*/ 2013361 h 4842336"/>
                <a:gd name="connsiteX9" fmla="*/ 5102436 w 5102527"/>
                <a:gd name="connsiteY9" fmla="*/ 2339765 h 4842336"/>
                <a:gd name="connsiteX10" fmla="*/ 3863686 w 5102527"/>
                <a:gd name="connsiteY10" fmla="*/ 2812017 h 4842336"/>
                <a:gd name="connsiteX11" fmla="*/ 4828315 w 5102527"/>
                <a:gd name="connsiteY11" fmla="*/ 3987808 h 4842336"/>
                <a:gd name="connsiteX12" fmla="*/ 3349202 w 5102527"/>
                <a:gd name="connsiteY12" fmla="*/ 3472928 h 4842336"/>
                <a:gd name="connsiteX13" fmla="*/ 3184115 w 5102527"/>
                <a:gd name="connsiteY13" fmla="*/ 4840888 h 4842336"/>
                <a:gd name="connsiteX14" fmla="*/ 2421953 w 5102527"/>
                <a:gd name="connsiteY14" fmla="*/ 3718549 h 4842336"/>
                <a:gd name="connsiteX15" fmla="*/ 1092966 w 5102527"/>
                <a:gd name="connsiteY15" fmla="*/ 4437432 h 4842336"/>
                <a:gd name="connsiteX16" fmla="*/ 1577328 w 5102527"/>
                <a:gd name="connsiteY16" fmla="*/ 2982171 h 4842336"/>
                <a:gd name="connsiteX17" fmla="*/ 1 w 5102527"/>
                <a:gd name="connsiteY17" fmla="*/ 2871943 h 4842336"/>
                <a:gd name="connsiteX0" fmla="*/ 1 w 5102527"/>
                <a:gd name="connsiteY0" fmla="*/ 2871943 h 4842336"/>
                <a:gd name="connsiteX1" fmla="*/ 1612943 w 5102527"/>
                <a:gd name="connsiteY1" fmla="*/ 2131971 h 4842336"/>
                <a:gd name="connsiteX2" fmla="*/ 485508 w 5102527"/>
                <a:gd name="connsiteY2" fmla="*/ 934102 h 4842336"/>
                <a:gd name="connsiteX3" fmla="*/ 2253602 w 5102527"/>
                <a:gd name="connsiteY3" fmla="*/ 1457423 h 4842336"/>
                <a:gd name="connsiteX4" fmla="*/ 2767495 w 5102527"/>
                <a:gd name="connsiteY4" fmla="*/ 376 h 4842336"/>
                <a:gd name="connsiteX5" fmla="*/ 3180842 w 5102527"/>
                <a:gd name="connsiteY5" fmla="*/ 1613777 h 4842336"/>
                <a:gd name="connsiteX6" fmla="*/ 4697919 w 5102527"/>
                <a:gd name="connsiteY6" fmla="*/ 711600 h 4842336"/>
                <a:gd name="connsiteX7" fmla="*/ 4272827 w 5102527"/>
                <a:gd name="connsiteY7" fmla="*/ 1481367 h 4842336"/>
                <a:gd name="connsiteX8" fmla="*/ 3922734 w 5102527"/>
                <a:gd name="connsiteY8" fmla="*/ 2013361 h 4842336"/>
                <a:gd name="connsiteX9" fmla="*/ 5102436 w 5102527"/>
                <a:gd name="connsiteY9" fmla="*/ 2339765 h 4842336"/>
                <a:gd name="connsiteX10" fmla="*/ 3863686 w 5102527"/>
                <a:gd name="connsiteY10" fmla="*/ 2812017 h 4842336"/>
                <a:gd name="connsiteX11" fmla="*/ 4828315 w 5102527"/>
                <a:gd name="connsiteY11" fmla="*/ 3987808 h 4842336"/>
                <a:gd name="connsiteX12" fmla="*/ 3349202 w 5102527"/>
                <a:gd name="connsiteY12" fmla="*/ 3472928 h 4842336"/>
                <a:gd name="connsiteX13" fmla="*/ 3184115 w 5102527"/>
                <a:gd name="connsiteY13" fmla="*/ 4840888 h 4842336"/>
                <a:gd name="connsiteX14" fmla="*/ 2421953 w 5102527"/>
                <a:gd name="connsiteY14" fmla="*/ 3718549 h 4842336"/>
                <a:gd name="connsiteX15" fmla="*/ 1092966 w 5102527"/>
                <a:gd name="connsiteY15" fmla="*/ 4437432 h 4842336"/>
                <a:gd name="connsiteX16" fmla="*/ 1577328 w 5102527"/>
                <a:gd name="connsiteY16" fmla="*/ 2982171 h 4842336"/>
                <a:gd name="connsiteX17" fmla="*/ 1 w 5102527"/>
                <a:gd name="connsiteY17" fmla="*/ 2871943 h 4842336"/>
                <a:gd name="connsiteX0" fmla="*/ 1 w 5102527"/>
                <a:gd name="connsiteY0" fmla="*/ 2871943 h 4842336"/>
                <a:gd name="connsiteX1" fmla="*/ 1612943 w 5102527"/>
                <a:gd name="connsiteY1" fmla="*/ 2131971 h 4842336"/>
                <a:gd name="connsiteX2" fmla="*/ 485508 w 5102527"/>
                <a:gd name="connsiteY2" fmla="*/ 934102 h 4842336"/>
                <a:gd name="connsiteX3" fmla="*/ 2253602 w 5102527"/>
                <a:gd name="connsiteY3" fmla="*/ 1457423 h 4842336"/>
                <a:gd name="connsiteX4" fmla="*/ 2767495 w 5102527"/>
                <a:gd name="connsiteY4" fmla="*/ 376 h 4842336"/>
                <a:gd name="connsiteX5" fmla="*/ 3180842 w 5102527"/>
                <a:gd name="connsiteY5" fmla="*/ 1613777 h 4842336"/>
                <a:gd name="connsiteX6" fmla="*/ 4697919 w 5102527"/>
                <a:gd name="connsiteY6" fmla="*/ 711600 h 4842336"/>
                <a:gd name="connsiteX7" fmla="*/ 4272827 w 5102527"/>
                <a:gd name="connsiteY7" fmla="*/ 1481367 h 4842336"/>
                <a:gd name="connsiteX8" fmla="*/ 3922734 w 5102527"/>
                <a:gd name="connsiteY8" fmla="*/ 2013361 h 4842336"/>
                <a:gd name="connsiteX9" fmla="*/ 5102436 w 5102527"/>
                <a:gd name="connsiteY9" fmla="*/ 2339765 h 4842336"/>
                <a:gd name="connsiteX10" fmla="*/ 3863686 w 5102527"/>
                <a:gd name="connsiteY10" fmla="*/ 2812017 h 4842336"/>
                <a:gd name="connsiteX11" fmla="*/ 4828315 w 5102527"/>
                <a:gd name="connsiteY11" fmla="*/ 3987808 h 4842336"/>
                <a:gd name="connsiteX12" fmla="*/ 3349202 w 5102527"/>
                <a:gd name="connsiteY12" fmla="*/ 3472928 h 4842336"/>
                <a:gd name="connsiteX13" fmla="*/ 3184115 w 5102527"/>
                <a:gd name="connsiteY13" fmla="*/ 4840888 h 4842336"/>
                <a:gd name="connsiteX14" fmla="*/ 2421953 w 5102527"/>
                <a:gd name="connsiteY14" fmla="*/ 3718549 h 4842336"/>
                <a:gd name="connsiteX15" fmla="*/ 1092966 w 5102527"/>
                <a:gd name="connsiteY15" fmla="*/ 4437432 h 4842336"/>
                <a:gd name="connsiteX16" fmla="*/ 1577328 w 5102527"/>
                <a:gd name="connsiteY16" fmla="*/ 2982171 h 4842336"/>
                <a:gd name="connsiteX17" fmla="*/ 1 w 5102527"/>
                <a:gd name="connsiteY17" fmla="*/ 2871943 h 4842336"/>
                <a:gd name="connsiteX0" fmla="*/ 10941 w 5113467"/>
                <a:gd name="connsiteY0" fmla="*/ 2871943 h 4842336"/>
                <a:gd name="connsiteX1" fmla="*/ 1623883 w 5113467"/>
                <a:gd name="connsiteY1" fmla="*/ 2131971 h 4842336"/>
                <a:gd name="connsiteX2" fmla="*/ 496448 w 5113467"/>
                <a:gd name="connsiteY2" fmla="*/ 934102 h 4842336"/>
                <a:gd name="connsiteX3" fmla="*/ 2264542 w 5113467"/>
                <a:gd name="connsiteY3" fmla="*/ 1457423 h 4842336"/>
                <a:gd name="connsiteX4" fmla="*/ 2778435 w 5113467"/>
                <a:gd name="connsiteY4" fmla="*/ 376 h 4842336"/>
                <a:gd name="connsiteX5" fmla="*/ 3191782 w 5113467"/>
                <a:gd name="connsiteY5" fmla="*/ 1613777 h 4842336"/>
                <a:gd name="connsiteX6" fmla="*/ 4708859 w 5113467"/>
                <a:gd name="connsiteY6" fmla="*/ 711600 h 4842336"/>
                <a:gd name="connsiteX7" fmla="*/ 4283767 w 5113467"/>
                <a:gd name="connsiteY7" fmla="*/ 1481367 h 4842336"/>
                <a:gd name="connsiteX8" fmla="*/ 3933674 w 5113467"/>
                <a:gd name="connsiteY8" fmla="*/ 2013361 h 4842336"/>
                <a:gd name="connsiteX9" fmla="*/ 5113376 w 5113467"/>
                <a:gd name="connsiteY9" fmla="*/ 2339765 h 4842336"/>
                <a:gd name="connsiteX10" fmla="*/ 3874626 w 5113467"/>
                <a:gd name="connsiteY10" fmla="*/ 2812017 h 4842336"/>
                <a:gd name="connsiteX11" fmla="*/ 4839255 w 5113467"/>
                <a:gd name="connsiteY11" fmla="*/ 3987808 h 4842336"/>
                <a:gd name="connsiteX12" fmla="*/ 3360142 w 5113467"/>
                <a:gd name="connsiteY12" fmla="*/ 3472928 h 4842336"/>
                <a:gd name="connsiteX13" fmla="*/ 3195055 w 5113467"/>
                <a:gd name="connsiteY13" fmla="*/ 4840888 h 4842336"/>
                <a:gd name="connsiteX14" fmla="*/ 2432893 w 5113467"/>
                <a:gd name="connsiteY14" fmla="*/ 3718549 h 4842336"/>
                <a:gd name="connsiteX15" fmla="*/ 1103906 w 5113467"/>
                <a:gd name="connsiteY15" fmla="*/ 4437432 h 4842336"/>
                <a:gd name="connsiteX16" fmla="*/ 1588268 w 5113467"/>
                <a:gd name="connsiteY16" fmla="*/ 2982171 h 4842336"/>
                <a:gd name="connsiteX17" fmla="*/ 10941 w 5113467"/>
                <a:gd name="connsiteY17" fmla="*/ 2871943 h 4842336"/>
                <a:gd name="connsiteX0" fmla="*/ 10941 w 5113467"/>
                <a:gd name="connsiteY0" fmla="*/ 2871943 h 4842336"/>
                <a:gd name="connsiteX1" fmla="*/ 1623883 w 5113467"/>
                <a:gd name="connsiteY1" fmla="*/ 2131971 h 4842336"/>
                <a:gd name="connsiteX2" fmla="*/ 496448 w 5113467"/>
                <a:gd name="connsiteY2" fmla="*/ 934102 h 4842336"/>
                <a:gd name="connsiteX3" fmla="*/ 2264542 w 5113467"/>
                <a:gd name="connsiteY3" fmla="*/ 1457423 h 4842336"/>
                <a:gd name="connsiteX4" fmla="*/ 2778435 w 5113467"/>
                <a:gd name="connsiteY4" fmla="*/ 376 h 4842336"/>
                <a:gd name="connsiteX5" fmla="*/ 3191782 w 5113467"/>
                <a:gd name="connsiteY5" fmla="*/ 1613777 h 4842336"/>
                <a:gd name="connsiteX6" fmla="*/ 4708859 w 5113467"/>
                <a:gd name="connsiteY6" fmla="*/ 711600 h 4842336"/>
                <a:gd name="connsiteX7" fmla="*/ 4283767 w 5113467"/>
                <a:gd name="connsiteY7" fmla="*/ 1481367 h 4842336"/>
                <a:gd name="connsiteX8" fmla="*/ 3933674 w 5113467"/>
                <a:gd name="connsiteY8" fmla="*/ 2013361 h 4842336"/>
                <a:gd name="connsiteX9" fmla="*/ 5113376 w 5113467"/>
                <a:gd name="connsiteY9" fmla="*/ 2339765 h 4842336"/>
                <a:gd name="connsiteX10" fmla="*/ 3874626 w 5113467"/>
                <a:gd name="connsiteY10" fmla="*/ 2812017 h 4842336"/>
                <a:gd name="connsiteX11" fmla="*/ 4839255 w 5113467"/>
                <a:gd name="connsiteY11" fmla="*/ 3987808 h 4842336"/>
                <a:gd name="connsiteX12" fmla="*/ 3360142 w 5113467"/>
                <a:gd name="connsiteY12" fmla="*/ 3472928 h 4842336"/>
                <a:gd name="connsiteX13" fmla="*/ 3195055 w 5113467"/>
                <a:gd name="connsiteY13" fmla="*/ 4840888 h 4842336"/>
                <a:gd name="connsiteX14" fmla="*/ 2432893 w 5113467"/>
                <a:gd name="connsiteY14" fmla="*/ 3718549 h 4842336"/>
                <a:gd name="connsiteX15" fmla="*/ 1103906 w 5113467"/>
                <a:gd name="connsiteY15" fmla="*/ 4437432 h 4842336"/>
                <a:gd name="connsiteX16" fmla="*/ 1588268 w 5113467"/>
                <a:gd name="connsiteY16" fmla="*/ 2982171 h 4842336"/>
                <a:gd name="connsiteX17" fmla="*/ 10941 w 5113467"/>
                <a:gd name="connsiteY17" fmla="*/ 2871943 h 4842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113467" h="4842336">
                  <a:moveTo>
                    <a:pt x="10941" y="2871943"/>
                  </a:moveTo>
                  <a:cubicBezTo>
                    <a:pt x="-133165" y="2864186"/>
                    <a:pt x="1186011" y="2342550"/>
                    <a:pt x="1623883" y="2131971"/>
                  </a:cubicBezTo>
                  <a:cubicBezTo>
                    <a:pt x="1463522" y="1944955"/>
                    <a:pt x="559785" y="1125194"/>
                    <a:pt x="496448" y="934102"/>
                  </a:cubicBezTo>
                  <a:cubicBezTo>
                    <a:pt x="496242" y="859702"/>
                    <a:pt x="2167940" y="1438559"/>
                    <a:pt x="2264542" y="1457423"/>
                  </a:cubicBezTo>
                  <a:cubicBezTo>
                    <a:pt x="2383985" y="1210092"/>
                    <a:pt x="2572744" y="370638"/>
                    <a:pt x="2778435" y="376"/>
                  </a:cubicBezTo>
                  <a:cubicBezTo>
                    <a:pt x="2864730" y="-25098"/>
                    <a:pt x="3096740" y="1251340"/>
                    <a:pt x="3191782" y="1613777"/>
                  </a:cubicBezTo>
                  <a:cubicBezTo>
                    <a:pt x="3846850" y="1216373"/>
                    <a:pt x="4524029" y="677887"/>
                    <a:pt x="4708859" y="711600"/>
                  </a:cubicBezTo>
                  <a:cubicBezTo>
                    <a:pt x="4682029" y="917420"/>
                    <a:pt x="4379632" y="1342752"/>
                    <a:pt x="4283767" y="1481367"/>
                  </a:cubicBezTo>
                  <a:lnTo>
                    <a:pt x="3933674" y="2013361"/>
                  </a:lnTo>
                  <a:cubicBezTo>
                    <a:pt x="4199296" y="2079989"/>
                    <a:pt x="4981863" y="2236546"/>
                    <a:pt x="5113376" y="2339765"/>
                  </a:cubicBezTo>
                  <a:cubicBezTo>
                    <a:pt x="5122708" y="2482002"/>
                    <a:pt x="4414109" y="2568301"/>
                    <a:pt x="3874626" y="2812017"/>
                  </a:cubicBezTo>
                  <a:cubicBezTo>
                    <a:pt x="4068985" y="3056194"/>
                    <a:pt x="4646826" y="3630712"/>
                    <a:pt x="4839255" y="3987808"/>
                  </a:cubicBezTo>
                  <a:cubicBezTo>
                    <a:pt x="4873795" y="4086399"/>
                    <a:pt x="3678757" y="3513942"/>
                    <a:pt x="3360142" y="3472928"/>
                  </a:cubicBezTo>
                  <a:cubicBezTo>
                    <a:pt x="3313766" y="3788235"/>
                    <a:pt x="3229978" y="4781903"/>
                    <a:pt x="3195055" y="4840888"/>
                  </a:cubicBezTo>
                  <a:cubicBezTo>
                    <a:pt x="3058760" y="4889358"/>
                    <a:pt x="2497162" y="3704868"/>
                    <a:pt x="2432893" y="3718549"/>
                  </a:cubicBezTo>
                  <a:cubicBezTo>
                    <a:pt x="2301511" y="3712882"/>
                    <a:pt x="1249236" y="4573515"/>
                    <a:pt x="1103906" y="4437432"/>
                  </a:cubicBezTo>
                  <a:cubicBezTo>
                    <a:pt x="1178777" y="3959550"/>
                    <a:pt x="1460352" y="3422164"/>
                    <a:pt x="1588268" y="2982171"/>
                  </a:cubicBezTo>
                  <a:cubicBezTo>
                    <a:pt x="1500275" y="2910840"/>
                    <a:pt x="14457" y="2978890"/>
                    <a:pt x="10941" y="2871943"/>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620E7251-7D68-ADE9-EBFD-8C96E6DB29F2}"/>
                </a:ext>
              </a:extLst>
            </p:cNvPr>
            <p:cNvSpPr/>
            <p:nvPr/>
          </p:nvSpPr>
          <p:spPr>
            <a:xfrm rot="858224">
              <a:off x="8185011" y="2434730"/>
              <a:ext cx="210018" cy="87150"/>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DE20D687-5676-A1DC-E1BD-3DCAC4F3E175}"/>
                </a:ext>
              </a:extLst>
            </p:cNvPr>
            <p:cNvSpPr/>
            <p:nvPr/>
          </p:nvSpPr>
          <p:spPr>
            <a:xfrm rot="586966" flipV="1">
              <a:off x="7983115" y="1904892"/>
              <a:ext cx="290765" cy="343049"/>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C78CEED0-7BD6-2475-DDE7-BE60DBDF11F6}"/>
                </a:ext>
              </a:extLst>
            </p:cNvPr>
            <p:cNvSpPr/>
            <p:nvPr/>
          </p:nvSpPr>
          <p:spPr>
            <a:xfrm rot="586966" flipV="1">
              <a:off x="8007746" y="2117205"/>
              <a:ext cx="222390" cy="129855"/>
            </a:xfrm>
            <a:custGeom>
              <a:avLst/>
              <a:gdLst>
                <a:gd name="connsiteX0" fmla="*/ 102196 w 191528"/>
                <a:gd name="connsiteY0" fmla="*/ 111835 h 111835"/>
                <a:gd name="connsiteX1" fmla="*/ 190731 w 191528"/>
                <a:gd name="connsiteY1" fmla="*/ 68568 h 111835"/>
                <a:gd name="connsiteX2" fmla="*/ 191528 w 191528"/>
                <a:gd name="connsiteY2" fmla="*/ 67173 h 111835"/>
                <a:gd name="connsiteX3" fmla="*/ 177867 w 191528"/>
                <a:gd name="connsiteY3" fmla="*/ 43267 h 111835"/>
                <a:gd name="connsiteX4" fmla="*/ 89332 w 191528"/>
                <a:gd name="connsiteY4" fmla="*/ 0 h 111835"/>
                <a:gd name="connsiteX5" fmla="*/ 797 w 191528"/>
                <a:gd name="connsiteY5" fmla="*/ 43267 h 111835"/>
                <a:gd name="connsiteX6" fmla="*/ 0 w 191528"/>
                <a:gd name="connsiteY6" fmla="*/ 44662 h 111835"/>
                <a:gd name="connsiteX7" fmla="*/ 13661 w 191528"/>
                <a:gd name="connsiteY7" fmla="*/ 68568 h 111835"/>
                <a:gd name="connsiteX8" fmla="*/ 102196 w 191528"/>
                <a:gd name="connsiteY8" fmla="*/ 111835 h 111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1528" h="111835">
                  <a:moveTo>
                    <a:pt x="102196" y="111835"/>
                  </a:moveTo>
                  <a:cubicBezTo>
                    <a:pt x="136771" y="111835"/>
                    <a:pt x="168073" y="95301"/>
                    <a:pt x="190731" y="68568"/>
                  </a:cubicBezTo>
                  <a:lnTo>
                    <a:pt x="191528" y="67173"/>
                  </a:lnTo>
                  <a:lnTo>
                    <a:pt x="177867" y="43267"/>
                  </a:lnTo>
                  <a:cubicBezTo>
                    <a:pt x="155209" y="16534"/>
                    <a:pt x="123907" y="0"/>
                    <a:pt x="89332" y="0"/>
                  </a:cubicBezTo>
                  <a:cubicBezTo>
                    <a:pt x="54757" y="0"/>
                    <a:pt x="23455" y="16534"/>
                    <a:pt x="797" y="43267"/>
                  </a:cubicBezTo>
                  <a:lnTo>
                    <a:pt x="0" y="44662"/>
                  </a:lnTo>
                  <a:lnTo>
                    <a:pt x="13661" y="68568"/>
                  </a:lnTo>
                  <a:cubicBezTo>
                    <a:pt x="36319" y="95301"/>
                    <a:pt x="67621" y="111835"/>
                    <a:pt x="102196" y="111835"/>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Oval 14">
              <a:extLst>
                <a:ext uri="{FF2B5EF4-FFF2-40B4-BE49-F238E27FC236}">
                  <a16:creationId xmlns:a16="http://schemas.microsoft.com/office/drawing/2014/main" id="{87C97EE4-DC55-00D0-5D5A-978D53496A18}"/>
                </a:ext>
              </a:extLst>
            </p:cNvPr>
            <p:cNvSpPr/>
            <p:nvPr/>
          </p:nvSpPr>
          <p:spPr>
            <a:xfrm rot="586966" flipV="1">
              <a:off x="8390223" y="1969784"/>
              <a:ext cx="290765" cy="343049"/>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58BD5328-36E0-8D3D-9AC5-7441BBBCFCC4}"/>
                </a:ext>
              </a:extLst>
            </p:cNvPr>
            <p:cNvSpPr/>
            <p:nvPr/>
          </p:nvSpPr>
          <p:spPr>
            <a:xfrm rot="586966" flipV="1">
              <a:off x="8414854" y="2182096"/>
              <a:ext cx="222390" cy="129855"/>
            </a:xfrm>
            <a:custGeom>
              <a:avLst/>
              <a:gdLst>
                <a:gd name="connsiteX0" fmla="*/ 102196 w 191528"/>
                <a:gd name="connsiteY0" fmla="*/ 111835 h 111835"/>
                <a:gd name="connsiteX1" fmla="*/ 190731 w 191528"/>
                <a:gd name="connsiteY1" fmla="*/ 68568 h 111835"/>
                <a:gd name="connsiteX2" fmla="*/ 191528 w 191528"/>
                <a:gd name="connsiteY2" fmla="*/ 67173 h 111835"/>
                <a:gd name="connsiteX3" fmla="*/ 177867 w 191528"/>
                <a:gd name="connsiteY3" fmla="*/ 43267 h 111835"/>
                <a:gd name="connsiteX4" fmla="*/ 89332 w 191528"/>
                <a:gd name="connsiteY4" fmla="*/ 0 h 111835"/>
                <a:gd name="connsiteX5" fmla="*/ 797 w 191528"/>
                <a:gd name="connsiteY5" fmla="*/ 43267 h 111835"/>
                <a:gd name="connsiteX6" fmla="*/ 0 w 191528"/>
                <a:gd name="connsiteY6" fmla="*/ 44662 h 111835"/>
                <a:gd name="connsiteX7" fmla="*/ 13661 w 191528"/>
                <a:gd name="connsiteY7" fmla="*/ 68568 h 111835"/>
                <a:gd name="connsiteX8" fmla="*/ 102196 w 191528"/>
                <a:gd name="connsiteY8" fmla="*/ 111835 h 111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1528" h="111835">
                  <a:moveTo>
                    <a:pt x="102196" y="111835"/>
                  </a:moveTo>
                  <a:cubicBezTo>
                    <a:pt x="136771" y="111835"/>
                    <a:pt x="168073" y="95301"/>
                    <a:pt x="190731" y="68568"/>
                  </a:cubicBezTo>
                  <a:lnTo>
                    <a:pt x="191528" y="67173"/>
                  </a:lnTo>
                  <a:lnTo>
                    <a:pt x="177867" y="43267"/>
                  </a:lnTo>
                  <a:cubicBezTo>
                    <a:pt x="155209" y="16534"/>
                    <a:pt x="123907" y="0"/>
                    <a:pt x="89332" y="0"/>
                  </a:cubicBezTo>
                  <a:cubicBezTo>
                    <a:pt x="54757" y="0"/>
                    <a:pt x="23455" y="16534"/>
                    <a:pt x="797" y="43267"/>
                  </a:cubicBezTo>
                  <a:lnTo>
                    <a:pt x="0" y="44662"/>
                  </a:lnTo>
                  <a:lnTo>
                    <a:pt x="13661" y="68568"/>
                  </a:lnTo>
                  <a:cubicBezTo>
                    <a:pt x="36319" y="95301"/>
                    <a:pt x="67621" y="111835"/>
                    <a:pt x="102196" y="111835"/>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3" name="Title 22">
            <a:extLst>
              <a:ext uri="{FF2B5EF4-FFF2-40B4-BE49-F238E27FC236}">
                <a16:creationId xmlns:a16="http://schemas.microsoft.com/office/drawing/2014/main" id="{0AD30B65-D9DC-054D-49C4-AE0D1ECCC6E1}"/>
              </a:ext>
            </a:extLst>
          </p:cNvPr>
          <p:cNvSpPr>
            <a:spLocks noGrp="1"/>
          </p:cNvSpPr>
          <p:nvPr>
            <p:ph type="title"/>
          </p:nvPr>
        </p:nvSpPr>
        <p:spPr>
          <a:xfrm>
            <a:off x="699660" y="1981200"/>
            <a:ext cx="5893516" cy="2921253"/>
          </a:xfrm>
        </p:spPr>
        <p:txBody>
          <a:bodyPr/>
          <a:lstStyle>
            <a:lvl1pPr>
              <a:defRPr sz="7200"/>
            </a:lvl1pPr>
          </a:lstStyle>
          <a:p>
            <a:r>
              <a:rPr lang="en-US"/>
              <a:t>Click to edit Master title style</a:t>
            </a:r>
          </a:p>
        </p:txBody>
      </p:sp>
      <p:sp>
        <p:nvSpPr>
          <p:cNvPr id="25" name="Subtitle 2">
            <a:extLst>
              <a:ext uri="{FF2B5EF4-FFF2-40B4-BE49-F238E27FC236}">
                <a16:creationId xmlns:a16="http://schemas.microsoft.com/office/drawing/2014/main" id="{CC0B5DB4-20B0-BFB3-1DE8-15B9B681E2A9}"/>
              </a:ext>
            </a:extLst>
          </p:cNvPr>
          <p:cNvSpPr>
            <a:spLocks noGrp="1"/>
          </p:cNvSpPr>
          <p:nvPr>
            <p:ph type="subTitle" idx="1"/>
          </p:nvPr>
        </p:nvSpPr>
        <p:spPr>
          <a:xfrm>
            <a:off x="699659" y="4902454"/>
            <a:ext cx="4898036" cy="1243513"/>
          </a:xfrm>
        </p:spPr>
        <p:txBody>
          <a:bodyPr vert="horz" lIns="91440" tIns="45720" rIns="91440" bIns="45720" rtlCol="0" anchor="t">
            <a:normAutofit/>
          </a:bodyPr>
          <a:lstStyle>
            <a:lvl1pPr marL="0" indent="0">
              <a:lnSpc>
                <a:spcPct val="120000"/>
              </a:lnSpc>
              <a:spcBef>
                <a:spcPts val="0"/>
              </a:spcBef>
              <a:buNone/>
              <a:defRPr lang="en-US" sz="1600" cap="none" baseline="0" dirty="0"/>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E914ACD6-E7C3-5888-56A4-A5758B74BB58}"/>
              </a:ext>
            </a:extLst>
          </p:cNvPr>
          <p:cNvSpPr>
            <a:spLocks noGrp="1"/>
          </p:cNvSpPr>
          <p:nvPr>
            <p:ph type="ftr" sz="quarter" idx="11"/>
          </p:nvPr>
        </p:nvSpPr>
        <p:spPr>
          <a:xfrm>
            <a:off x="700790" y="251847"/>
            <a:ext cx="3256613" cy="365125"/>
          </a:xfrm>
        </p:spPr>
        <p:txBody>
          <a:bodyPr/>
          <a:lstStyle/>
          <a:p>
            <a:endParaRPr lang="en-US"/>
          </a:p>
        </p:txBody>
      </p:sp>
      <p:sp>
        <p:nvSpPr>
          <p:cNvPr id="4" name="Date Placeholder 3">
            <a:extLst>
              <a:ext uri="{FF2B5EF4-FFF2-40B4-BE49-F238E27FC236}">
                <a16:creationId xmlns:a16="http://schemas.microsoft.com/office/drawing/2014/main" id="{E12BC67A-8ACB-271C-C3F7-FCA06B61BDDA}"/>
              </a:ext>
            </a:extLst>
          </p:cNvPr>
          <p:cNvSpPr>
            <a:spLocks noGrp="1"/>
          </p:cNvSpPr>
          <p:nvPr>
            <p:ph type="dt" sz="half" idx="10"/>
          </p:nvPr>
        </p:nvSpPr>
        <p:spPr>
          <a:xfrm>
            <a:off x="700790" y="6341919"/>
            <a:ext cx="1806461" cy="365125"/>
          </a:xfrm>
        </p:spPr>
        <p:txBody>
          <a:bodyPr/>
          <a:lstStyle>
            <a:lvl1pPr algn="l">
              <a:defRPr/>
            </a:lvl1pPr>
          </a:lstStyle>
          <a:p>
            <a:fld id="{5BCAD085-E8A6-8845-BD4E-CB4CCA059FC4}" type="datetimeFigureOut">
              <a:rPr lang="en-US" smtClean="0"/>
              <a:t>10/19/2026</a:t>
            </a:fld>
            <a:endParaRPr lang="en-US"/>
          </a:p>
        </p:txBody>
      </p:sp>
      <p:sp>
        <p:nvSpPr>
          <p:cNvPr id="6" name="Slide Number Placeholder 5">
            <a:extLst>
              <a:ext uri="{FF2B5EF4-FFF2-40B4-BE49-F238E27FC236}">
                <a16:creationId xmlns:a16="http://schemas.microsoft.com/office/drawing/2014/main" id="{F687E34A-F1F5-10C0-05F1-52EBC543E68C}"/>
              </a:ext>
            </a:extLst>
          </p:cNvPr>
          <p:cNvSpPr>
            <a:spLocks noGrp="1"/>
          </p:cNvSpPr>
          <p:nvPr>
            <p:ph type="sldNum" sz="quarter" idx="12"/>
          </p:nvPr>
        </p:nvSpPr>
        <p:spPr/>
        <p:txBody>
          <a:bodyPr/>
          <a:lstStyle/>
          <a:p>
            <a:fld id="{C1FF6DA9-008F-8B48-92A6-B652298478BF}" type="slidenum">
              <a:rPr lang="en-US" smtClean="0"/>
              <a:t>‹#›</a:t>
            </a:fld>
            <a:endParaRPr lang="en-US"/>
          </a:p>
        </p:txBody>
      </p:sp>
      <p:grpSp>
        <p:nvGrpSpPr>
          <p:cNvPr id="29" name="Group 28">
            <a:extLst>
              <a:ext uri="{FF2B5EF4-FFF2-40B4-BE49-F238E27FC236}">
                <a16:creationId xmlns:a16="http://schemas.microsoft.com/office/drawing/2014/main" id="{46C50597-E383-5995-45AF-46A4F39D2D38}"/>
              </a:ext>
            </a:extLst>
          </p:cNvPr>
          <p:cNvGrpSpPr/>
          <p:nvPr/>
        </p:nvGrpSpPr>
        <p:grpSpPr>
          <a:xfrm>
            <a:off x="8178315" y="4701550"/>
            <a:ext cx="2333558" cy="2005494"/>
            <a:chOff x="8384758" y="4742724"/>
            <a:chExt cx="2010773" cy="1728088"/>
          </a:xfrm>
        </p:grpSpPr>
        <p:sp>
          <p:nvSpPr>
            <p:cNvPr id="9" name="Freeform: Shape 8">
              <a:extLst>
                <a:ext uri="{FF2B5EF4-FFF2-40B4-BE49-F238E27FC236}">
                  <a16:creationId xmlns:a16="http://schemas.microsoft.com/office/drawing/2014/main" id="{EBE2C260-226F-0303-4884-7AAE48403FC6}"/>
                </a:ext>
              </a:extLst>
            </p:cNvPr>
            <p:cNvSpPr/>
            <p:nvPr/>
          </p:nvSpPr>
          <p:spPr>
            <a:xfrm rot="1071834" flipV="1">
              <a:off x="8384758" y="4742724"/>
              <a:ext cx="2010773" cy="1728088"/>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97126 w 4783774"/>
                <a:gd name="connsiteY0" fmla="*/ 0 h 2992237"/>
                <a:gd name="connsiteX1" fmla="*/ 4695390 w 4783774"/>
                <a:gd name="connsiteY1" fmla="*/ 45125 h 2992237"/>
                <a:gd name="connsiteX2" fmla="*/ 4782904 w 4783774"/>
                <a:gd name="connsiteY2" fmla="*/ 728525 h 2992237"/>
                <a:gd name="connsiteX3" fmla="*/ 4485298 w 4783774"/>
                <a:gd name="connsiteY3" fmla="*/ 2021361 h 2992237"/>
                <a:gd name="connsiteX4" fmla="*/ 3821568 w 4783774"/>
                <a:gd name="connsiteY4" fmla="*/ 2709739 h 2992237"/>
                <a:gd name="connsiteX5" fmla="*/ 1148355 w 4783774"/>
                <a:gd name="connsiteY5" fmla="*/ 2845398 h 2992237"/>
                <a:gd name="connsiteX6" fmla="*/ 6818 w 4783774"/>
                <a:gd name="connsiteY6" fmla="*/ 595254 h 2992237"/>
                <a:gd name="connsiteX7" fmla="*/ 97126 w 4783774"/>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35538 w 4706023"/>
                <a:gd name="connsiteY6" fmla="*/ 1148904 h 2992237"/>
                <a:gd name="connsiteX7" fmla="*/ 19375 w 4706023"/>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236643 w 4706023"/>
                <a:gd name="connsiteY6" fmla="*/ 2036279 h 2992237"/>
                <a:gd name="connsiteX7" fmla="*/ 35538 w 4706023"/>
                <a:gd name="connsiteY7" fmla="*/ 1148904 h 2992237"/>
                <a:gd name="connsiteX8" fmla="*/ 19375 w 4706023"/>
                <a:gd name="connsiteY8" fmla="*/ 0 h 2992237"/>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3002860"/>
                <a:gd name="connsiteX1" fmla="*/ 4617639 w 4706023"/>
                <a:gd name="connsiteY1" fmla="*/ 45125 h 3002860"/>
                <a:gd name="connsiteX2" fmla="*/ 4705153 w 4706023"/>
                <a:gd name="connsiteY2" fmla="*/ 728525 h 3002860"/>
                <a:gd name="connsiteX3" fmla="*/ 4407547 w 4706023"/>
                <a:gd name="connsiteY3" fmla="*/ 2021361 h 3002860"/>
                <a:gd name="connsiteX4" fmla="*/ 3475106 w 4706023"/>
                <a:gd name="connsiteY4" fmla="*/ 2859686 h 3002860"/>
                <a:gd name="connsiteX5" fmla="*/ 1095954 w 4706023"/>
                <a:gd name="connsiteY5" fmla="*/ 2783881 h 3002860"/>
                <a:gd name="connsiteX6" fmla="*/ 236643 w 4706023"/>
                <a:gd name="connsiteY6" fmla="*/ 2036279 h 3002860"/>
                <a:gd name="connsiteX7" fmla="*/ 35538 w 4706023"/>
                <a:gd name="connsiteY7" fmla="*/ 1148904 h 3002860"/>
                <a:gd name="connsiteX8" fmla="*/ 19375 w 4706023"/>
                <a:gd name="connsiteY8" fmla="*/ 0 h 3002860"/>
                <a:gd name="connsiteX0" fmla="*/ 19375 w 4706630"/>
                <a:gd name="connsiteY0" fmla="*/ 0 h 3002860"/>
                <a:gd name="connsiteX1" fmla="*/ 4617639 w 4706630"/>
                <a:gd name="connsiteY1" fmla="*/ 45125 h 3002860"/>
                <a:gd name="connsiteX2" fmla="*/ 4705153 w 4706630"/>
                <a:gd name="connsiteY2" fmla="*/ 728525 h 3002860"/>
                <a:gd name="connsiteX3" fmla="*/ 4478529 w 4706630"/>
                <a:gd name="connsiteY3" fmla="*/ 2009827 h 3002860"/>
                <a:gd name="connsiteX4" fmla="*/ 3475106 w 4706630"/>
                <a:gd name="connsiteY4" fmla="*/ 2859686 h 3002860"/>
                <a:gd name="connsiteX5" fmla="*/ 1095954 w 4706630"/>
                <a:gd name="connsiteY5" fmla="*/ 2783881 h 3002860"/>
                <a:gd name="connsiteX6" fmla="*/ 236643 w 4706630"/>
                <a:gd name="connsiteY6" fmla="*/ 2036279 h 3002860"/>
                <a:gd name="connsiteX7" fmla="*/ 35538 w 4706630"/>
                <a:gd name="connsiteY7" fmla="*/ 1148904 h 3002860"/>
                <a:gd name="connsiteX8" fmla="*/ 19375 w 4706630"/>
                <a:gd name="connsiteY8" fmla="*/ 0 h 3002860"/>
                <a:gd name="connsiteX0" fmla="*/ 19375 w 4641080"/>
                <a:gd name="connsiteY0" fmla="*/ 0 h 3002860"/>
                <a:gd name="connsiteX1" fmla="*/ 4617639 w 4641080"/>
                <a:gd name="connsiteY1" fmla="*/ 45125 h 3002860"/>
                <a:gd name="connsiteX2" fmla="*/ 4634174 w 4641080"/>
                <a:gd name="connsiteY2" fmla="*/ 851558 h 3002860"/>
                <a:gd name="connsiteX3" fmla="*/ 4478529 w 4641080"/>
                <a:gd name="connsiteY3" fmla="*/ 2009827 h 3002860"/>
                <a:gd name="connsiteX4" fmla="*/ 3475106 w 4641080"/>
                <a:gd name="connsiteY4" fmla="*/ 2859686 h 3002860"/>
                <a:gd name="connsiteX5" fmla="*/ 1095954 w 4641080"/>
                <a:gd name="connsiteY5" fmla="*/ 2783881 h 3002860"/>
                <a:gd name="connsiteX6" fmla="*/ 236643 w 4641080"/>
                <a:gd name="connsiteY6" fmla="*/ 2036279 h 3002860"/>
                <a:gd name="connsiteX7" fmla="*/ 35538 w 4641080"/>
                <a:gd name="connsiteY7" fmla="*/ 1148904 h 3002860"/>
                <a:gd name="connsiteX8" fmla="*/ 19375 w 4641080"/>
                <a:gd name="connsiteY8" fmla="*/ 0 h 3002860"/>
                <a:gd name="connsiteX0" fmla="*/ 19375 w 4648919"/>
                <a:gd name="connsiteY0" fmla="*/ 0 h 3002860"/>
                <a:gd name="connsiteX1" fmla="*/ 4627780 w 4648919"/>
                <a:gd name="connsiteY1" fmla="*/ 37435 h 3002860"/>
                <a:gd name="connsiteX2" fmla="*/ 4634174 w 4648919"/>
                <a:gd name="connsiteY2" fmla="*/ 851558 h 3002860"/>
                <a:gd name="connsiteX3" fmla="*/ 4478529 w 4648919"/>
                <a:gd name="connsiteY3" fmla="*/ 2009827 h 3002860"/>
                <a:gd name="connsiteX4" fmla="*/ 3475106 w 4648919"/>
                <a:gd name="connsiteY4" fmla="*/ 2859686 h 3002860"/>
                <a:gd name="connsiteX5" fmla="*/ 1095954 w 4648919"/>
                <a:gd name="connsiteY5" fmla="*/ 2783881 h 3002860"/>
                <a:gd name="connsiteX6" fmla="*/ 236643 w 4648919"/>
                <a:gd name="connsiteY6" fmla="*/ 2036279 h 3002860"/>
                <a:gd name="connsiteX7" fmla="*/ 35538 w 4648919"/>
                <a:gd name="connsiteY7" fmla="*/ 1148904 h 3002860"/>
                <a:gd name="connsiteX8" fmla="*/ 19375 w 4648919"/>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475106 w 4650008"/>
                <a:gd name="connsiteY4" fmla="*/ 2859686 h 3002860"/>
                <a:gd name="connsiteX5" fmla="*/ 1095954 w 4650008"/>
                <a:gd name="connsiteY5" fmla="*/ 2783881 h 3002860"/>
                <a:gd name="connsiteX6" fmla="*/ 236643 w 4650008"/>
                <a:gd name="connsiteY6" fmla="*/ 2036279 h 3002860"/>
                <a:gd name="connsiteX7" fmla="*/ 35538 w 4650008"/>
                <a:gd name="connsiteY7" fmla="*/ 1148904 h 3002860"/>
                <a:gd name="connsiteX8" fmla="*/ 19375 w 4650008"/>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937772 w 4650008"/>
                <a:gd name="connsiteY4" fmla="*/ 2578395 h 3002860"/>
                <a:gd name="connsiteX5" fmla="*/ 3475106 w 4650008"/>
                <a:gd name="connsiteY5" fmla="*/ 2859686 h 3002860"/>
                <a:gd name="connsiteX6" fmla="*/ 1095954 w 4650008"/>
                <a:gd name="connsiteY6" fmla="*/ 2783881 h 3002860"/>
                <a:gd name="connsiteX7" fmla="*/ 236643 w 4650008"/>
                <a:gd name="connsiteY7" fmla="*/ 2036279 h 3002860"/>
                <a:gd name="connsiteX8" fmla="*/ 35538 w 4650008"/>
                <a:gd name="connsiteY8" fmla="*/ 1148904 h 3002860"/>
                <a:gd name="connsiteX9" fmla="*/ 19375 w 4650008"/>
                <a:gd name="connsiteY9" fmla="*/ 0 h 3002860"/>
                <a:gd name="connsiteX0" fmla="*/ 19375 w 4650008"/>
                <a:gd name="connsiteY0" fmla="*/ 0 h 3014134"/>
                <a:gd name="connsiteX1" fmla="*/ 4627780 w 4650008"/>
                <a:gd name="connsiteY1" fmla="*/ 37435 h 3014134"/>
                <a:gd name="connsiteX2" fmla="*/ 4639245 w 4650008"/>
                <a:gd name="connsiteY2" fmla="*/ 843868 h 3014134"/>
                <a:gd name="connsiteX3" fmla="*/ 4478529 w 4650008"/>
                <a:gd name="connsiteY3" fmla="*/ 2009827 h 3014134"/>
                <a:gd name="connsiteX4" fmla="*/ 3937772 w 4650008"/>
                <a:gd name="connsiteY4" fmla="*/ 2578395 h 3014134"/>
                <a:gd name="connsiteX5" fmla="*/ 3008663 w 4650008"/>
                <a:gd name="connsiteY5" fmla="*/ 2882754 h 3014134"/>
                <a:gd name="connsiteX6" fmla="*/ 1095954 w 4650008"/>
                <a:gd name="connsiteY6" fmla="*/ 2783881 h 3014134"/>
                <a:gd name="connsiteX7" fmla="*/ 236643 w 4650008"/>
                <a:gd name="connsiteY7" fmla="*/ 2036279 h 3014134"/>
                <a:gd name="connsiteX8" fmla="*/ 35538 w 4650008"/>
                <a:gd name="connsiteY8" fmla="*/ 1148904 h 3014134"/>
                <a:gd name="connsiteX9" fmla="*/ 19375 w 4650008"/>
                <a:gd name="connsiteY9" fmla="*/ 0 h 3014134"/>
                <a:gd name="connsiteX0" fmla="*/ 19375 w 4650008"/>
                <a:gd name="connsiteY0" fmla="*/ 0 h 2995745"/>
                <a:gd name="connsiteX1" fmla="*/ 4627780 w 4650008"/>
                <a:gd name="connsiteY1" fmla="*/ 37435 h 2995745"/>
                <a:gd name="connsiteX2" fmla="*/ 4639245 w 4650008"/>
                <a:gd name="connsiteY2" fmla="*/ 843868 h 2995745"/>
                <a:gd name="connsiteX3" fmla="*/ 4478529 w 4650008"/>
                <a:gd name="connsiteY3" fmla="*/ 2009827 h 2995745"/>
                <a:gd name="connsiteX4" fmla="*/ 3937772 w 4650008"/>
                <a:gd name="connsiteY4" fmla="*/ 2578395 h 2995745"/>
                <a:gd name="connsiteX5" fmla="*/ 3008663 w 4650008"/>
                <a:gd name="connsiteY5" fmla="*/ 2882754 h 2995745"/>
                <a:gd name="connsiteX6" fmla="*/ 1095954 w 4650008"/>
                <a:gd name="connsiteY6" fmla="*/ 2783881 h 2995745"/>
                <a:gd name="connsiteX7" fmla="*/ 236643 w 4650008"/>
                <a:gd name="connsiteY7" fmla="*/ 2036279 h 2995745"/>
                <a:gd name="connsiteX8" fmla="*/ 35538 w 4650008"/>
                <a:gd name="connsiteY8" fmla="*/ 1148904 h 2995745"/>
                <a:gd name="connsiteX9" fmla="*/ 19375 w 4650008"/>
                <a:gd name="connsiteY9" fmla="*/ 0 h 2995745"/>
                <a:gd name="connsiteX0" fmla="*/ 19375 w 4650008"/>
                <a:gd name="connsiteY0" fmla="*/ 0 h 2952526"/>
                <a:gd name="connsiteX1" fmla="*/ 4627780 w 4650008"/>
                <a:gd name="connsiteY1" fmla="*/ 37435 h 2952526"/>
                <a:gd name="connsiteX2" fmla="*/ 4639245 w 4650008"/>
                <a:gd name="connsiteY2" fmla="*/ 843868 h 2952526"/>
                <a:gd name="connsiteX3" fmla="*/ 4478529 w 4650008"/>
                <a:gd name="connsiteY3" fmla="*/ 2009827 h 2952526"/>
                <a:gd name="connsiteX4" fmla="*/ 3937772 w 4650008"/>
                <a:gd name="connsiteY4" fmla="*/ 2578395 h 2952526"/>
                <a:gd name="connsiteX5" fmla="*/ 3008663 w 4650008"/>
                <a:gd name="connsiteY5" fmla="*/ 2882754 h 2952526"/>
                <a:gd name="connsiteX6" fmla="*/ 1095954 w 4650008"/>
                <a:gd name="connsiteY6" fmla="*/ 2783881 h 2952526"/>
                <a:gd name="connsiteX7" fmla="*/ 236643 w 4650008"/>
                <a:gd name="connsiteY7" fmla="*/ 2036279 h 2952526"/>
                <a:gd name="connsiteX8" fmla="*/ 35538 w 4650008"/>
                <a:gd name="connsiteY8" fmla="*/ 1148904 h 2952526"/>
                <a:gd name="connsiteX9" fmla="*/ 19375 w 4650008"/>
                <a:gd name="connsiteY9" fmla="*/ 0 h 2952526"/>
                <a:gd name="connsiteX0" fmla="*/ 19375 w 4650008"/>
                <a:gd name="connsiteY0" fmla="*/ 0 h 2974598"/>
                <a:gd name="connsiteX1" fmla="*/ 4627780 w 4650008"/>
                <a:gd name="connsiteY1" fmla="*/ 37435 h 2974598"/>
                <a:gd name="connsiteX2" fmla="*/ 4639245 w 4650008"/>
                <a:gd name="connsiteY2" fmla="*/ 843868 h 2974598"/>
                <a:gd name="connsiteX3" fmla="*/ 4478529 w 4650008"/>
                <a:gd name="connsiteY3" fmla="*/ 2009827 h 2974598"/>
                <a:gd name="connsiteX4" fmla="*/ 3937772 w 4650008"/>
                <a:gd name="connsiteY4" fmla="*/ 2578395 h 2974598"/>
                <a:gd name="connsiteX5" fmla="*/ 3044153 w 4650008"/>
                <a:gd name="connsiteY5" fmla="*/ 2917357 h 2974598"/>
                <a:gd name="connsiteX6" fmla="*/ 1095954 w 4650008"/>
                <a:gd name="connsiteY6" fmla="*/ 2783881 h 2974598"/>
                <a:gd name="connsiteX7" fmla="*/ 236643 w 4650008"/>
                <a:gd name="connsiteY7" fmla="*/ 2036279 h 2974598"/>
                <a:gd name="connsiteX8" fmla="*/ 35538 w 4650008"/>
                <a:gd name="connsiteY8" fmla="*/ 1148904 h 2974598"/>
                <a:gd name="connsiteX9" fmla="*/ 19375 w 4650008"/>
                <a:gd name="connsiteY9" fmla="*/ 0 h 2974598"/>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236643 w 4650008"/>
                <a:gd name="connsiteY8" fmla="*/ 2036279 h 2956133"/>
                <a:gd name="connsiteX9" fmla="*/ 35538 w 4650008"/>
                <a:gd name="connsiteY9" fmla="*/ 1148904 h 2956133"/>
                <a:gd name="connsiteX10" fmla="*/ 19375 w 4650008"/>
                <a:gd name="connsiteY10"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176807 w 4650008"/>
                <a:gd name="connsiteY8" fmla="*/ 1997386 h 2956133"/>
                <a:gd name="connsiteX9" fmla="*/ 35538 w 4650008"/>
                <a:gd name="connsiteY9" fmla="*/ 1148904 h 2956133"/>
                <a:gd name="connsiteX10" fmla="*/ 19375 w 4650008"/>
                <a:gd name="connsiteY10" fmla="*/ 0 h 2956133"/>
                <a:gd name="connsiteX0" fmla="*/ 19375 w 4650008"/>
                <a:gd name="connsiteY0" fmla="*/ 0 h 3039921"/>
                <a:gd name="connsiteX1" fmla="*/ 4627780 w 4650008"/>
                <a:gd name="connsiteY1" fmla="*/ 37435 h 3039921"/>
                <a:gd name="connsiteX2" fmla="*/ 4639245 w 4650008"/>
                <a:gd name="connsiteY2" fmla="*/ 843868 h 3039921"/>
                <a:gd name="connsiteX3" fmla="*/ 4478529 w 4650008"/>
                <a:gd name="connsiteY3" fmla="*/ 2009827 h 3039921"/>
                <a:gd name="connsiteX4" fmla="*/ 3937772 w 4650008"/>
                <a:gd name="connsiteY4" fmla="*/ 2578395 h 3039921"/>
                <a:gd name="connsiteX5" fmla="*/ 3044153 w 4650008"/>
                <a:gd name="connsiteY5" fmla="*/ 2917357 h 3039921"/>
                <a:gd name="connsiteX6" fmla="*/ 1467798 w 4650008"/>
                <a:gd name="connsiteY6" fmla="*/ 2936216 h 3039921"/>
                <a:gd name="connsiteX7" fmla="*/ 666509 w 4650008"/>
                <a:gd name="connsiteY7" fmla="*/ 2501530 h 3039921"/>
                <a:gd name="connsiteX8" fmla="*/ 176807 w 4650008"/>
                <a:gd name="connsiteY8" fmla="*/ 1997386 h 3039921"/>
                <a:gd name="connsiteX9" fmla="*/ 35538 w 4650008"/>
                <a:gd name="connsiteY9" fmla="*/ 1148904 h 3039921"/>
                <a:gd name="connsiteX10" fmla="*/ 19375 w 4650008"/>
                <a:gd name="connsiteY10" fmla="*/ 0 h 3039921"/>
                <a:gd name="connsiteX0" fmla="*/ 19375 w 4650008"/>
                <a:gd name="connsiteY0" fmla="*/ 0 h 3044824"/>
                <a:gd name="connsiteX1" fmla="*/ 4627780 w 4650008"/>
                <a:gd name="connsiteY1" fmla="*/ 37435 h 3044824"/>
                <a:gd name="connsiteX2" fmla="*/ 4639245 w 4650008"/>
                <a:gd name="connsiteY2" fmla="*/ 843868 h 3044824"/>
                <a:gd name="connsiteX3" fmla="*/ 4478529 w 4650008"/>
                <a:gd name="connsiteY3" fmla="*/ 2009827 h 3044824"/>
                <a:gd name="connsiteX4" fmla="*/ 3937772 w 4650008"/>
                <a:gd name="connsiteY4" fmla="*/ 2578395 h 3044824"/>
                <a:gd name="connsiteX5" fmla="*/ 3044153 w 4650008"/>
                <a:gd name="connsiteY5" fmla="*/ 2917357 h 3044824"/>
                <a:gd name="connsiteX6" fmla="*/ 1467798 w 4650008"/>
                <a:gd name="connsiteY6" fmla="*/ 2936216 h 3044824"/>
                <a:gd name="connsiteX7" fmla="*/ 666509 w 4650008"/>
                <a:gd name="connsiteY7" fmla="*/ 2501530 h 3044824"/>
                <a:gd name="connsiteX8" fmla="*/ 176807 w 4650008"/>
                <a:gd name="connsiteY8" fmla="*/ 1997386 h 3044824"/>
                <a:gd name="connsiteX9" fmla="*/ 35538 w 4650008"/>
                <a:gd name="connsiteY9" fmla="*/ 1148904 h 3044824"/>
                <a:gd name="connsiteX10" fmla="*/ 19375 w 4650008"/>
                <a:gd name="connsiteY10" fmla="*/ 0 h 3044824"/>
                <a:gd name="connsiteX0" fmla="*/ 19375 w 4650008"/>
                <a:gd name="connsiteY0" fmla="*/ 0 h 3049540"/>
                <a:gd name="connsiteX1" fmla="*/ 4627780 w 4650008"/>
                <a:gd name="connsiteY1" fmla="*/ 37435 h 3049540"/>
                <a:gd name="connsiteX2" fmla="*/ 4639245 w 4650008"/>
                <a:gd name="connsiteY2" fmla="*/ 843868 h 3049540"/>
                <a:gd name="connsiteX3" fmla="*/ 4478529 w 4650008"/>
                <a:gd name="connsiteY3" fmla="*/ 2009827 h 3049540"/>
                <a:gd name="connsiteX4" fmla="*/ 3937772 w 4650008"/>
                <a:gd name="connsiteY4" fmla="*/ 2578395 h 3049540"/>
                <a:gd name="connsiteX5" fmla="*/ 3044153 w 4650008"/>
                <a:gd name="connsiteY5" fmla="*/ 2917357 h 3049540"/>
                <a:gd name="connsiteX6" fmla="*/ 2269281 w 4650008"/>
                <a:gd name="connsiteY6" fmla="*/ 3049287 h 3049540"/>
                <a:gd name="connsiteX7" fmla="*/ 1467798 w 4650008"/>
                <a:gd name="connsiteY7" fmla="*/ 2936216 h 3049540"/>
                <a:gd name="connsiteX8" fmla="*/ 666509 w 4650008"/>
                <a:gd name="connsiteY8" fmla="*/ 2501530 h 3049540"/>
                <a:gd name="connsiteX9" fmla="*/ 176807 w 4650008"/>
                <a:gd name="connsiteY9" fmla="*/ 1997386 h 3049540"/>
                <a:gd name="connsiteX10" fmla="*/ 35538 w 4650008"/>
                <a:gd name="connsiteY10" fmla="*/ 1148904 h 3049540"/>
                <a:gd name="connsiteX11" fmla="*/ 19375 w 4650008"/>
                <a:gd name="connsiteY11" fmla="*/ 0 h 3049540"/>
                <a:gd name="connsiteX0" fmla="*/ 19375 w 4650008"/>
                <a:gd name="connsiteY0" fmla="*/ 0 h 3049516"/>
                <a:gd name="connsiteX1" fmla="*/ 4627780 w 4650008"/>
                <a:gd name="connsiteY1" fmla="*/ 37435 h 3049516"/>
                <a:gd name="connsiteX2" fmla="*/ 4639245 w 4650008"/>
                <a:gd name="connsiteY2" fmla="*/ 843868 h 3049516"/>
                <a:gd name="connsiteX3" fmla="*/ 4478529 w 4650008"/>
                <a:gd name="connsiteY3" fmla="*/ 2009827 h 3049516"/>
                <a:gd name="connsiteX4" fmla="*/ 3937772 w 4650008"/>
                <a:gd name="connsiteY4" fmla="*/ 2578395 h 3049516"/>
                <a:gd name="connsiteX5" fmla="*/ 3044153 w 4650008"/>
                <a:gd name="connsiteY5" fmla="*/ 2917357 h 3049516"/>
                <a:gd name="connsiteX6" fmla="*/ 2269281 w 4650008"/>
                <a:gd name="connsiteY6" fmla="*/ 3049287 h 3049516"/>
                <a:gd name="connsiteX7" fmla="*/ 1416509 w 4650008"/>
                <a:gd name="connsiteY7" fmla="*/ 2932975 h 3049516"/>
                <a:gd name="connsiteX8" fmla="*/ 666509 w 4650008"/>
                <a:gd name="connsiteY8" fmla="*/ 2501530 h 3049516"/>
                <a:gd name="connsiteX9" fmla="*/ 176807 w 4650008"/>
                <a:gd name="connsiteY9" fmla="*/ 1997386 h 3049516"/>
                <a:gd name="connsiteX10" fmla="*/ 35538 w 4650008"/>
                <a:gd name="connsiteY10" fmla="*/ 1148904 h 3049516"/>
                <a:gd name="connsiteX11" fmla="*/ 19375 w 4650008"/>
                <a:gd name="connsiteY11" fmla="*/ 0 h 3049516"/>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6783"/>
                <a:gd name="connsiteY0" fmla="*/ 7942 h 3057374"/>
                <a:gd name="connsiteX1" fmla="*/ 4636329 w 4656783"/>
                <a:gd name="connsiteY1" fmla="*/ 0 h 3057374"/>
                <a:gd name="connsiteX2" fmla="*/ 4639245 w 4656783"/>
                <a:gd name="connsiteY2" fmla="*/ 851810 h 3057374"/>
                <a:gd name="connsiteX3" fmla="*/ 4478529 w 4656783"/>
                <a:gd name="connsiteY3" fmla="*/ 2017769 h 3057374"/>
                <a:gd name="connsiteX4" fmla="*/ 3937772 w 4656783"/>
                <a:gd name="connsiteY4" fmla="*/ 2586337 h 3057374"/>
                <a:gd name="connsiteX5" fmla="*/ 3193745 w 4656783"/>
                <a:gd name="connsiteY5" fmla="*/ 2928540 h 3057374"/>
                <a:gd name="connsiteX6" fmla="*/ 2269281 w 4656783"/>
                <a:gd name="connsiteY6" fmla="*/ 3057229 h 3057374"/>
                <a:gd name="connsiteX7" fmla="*/ 1416509 w 4656783"/>
                <a:gd name="connsiteY7" fmla="*/ 2940917 h 3057374"/>
                <a:gd name="connsiteX8" fmla="*/ 666509 w 4656783"/>
                <a:gd name="connsiteY8" fmla="*/ 2509472 h 3057374"/>
                <a:gd name="connsiteX9" fmla="*/ 176807 w 4656783"/>
                <a:gd name="connsiteY9" fmla="*/ 2005328 h 3057374"/>
                <a:gd name="connsiteX10" fmla="*/ 35538 w 4656783"/>
                <a:gd name="connsiteY10" fmla="*/ 1156846 h 3057374"/>
                <a:gd name="connsiteX11" fmla="*/ 19375 w 4656783"/>
                <a:gd name="connsiteY11" fmla="*/ 7942 h 3057374"/>
                <a:gd name="connsiteX0" fmla="*/ 20790 w 4653925"/>
                <a:gd name="connsiteY0" fmla="*/ 0 h 3062398"/>
                <a:gd name="connsiteX1" fmla="*/ 4633471 w 4653925"/>
                <a:gd name="connsiteY1" fmla="*/ 5024 h 3062398"/>
                <a:gd name="connsiteX2" fmla="*/ 4636387 w 4653925"/>
                <a:gd name="connsiteY2" fmla="*/ 856834 h 3062398"/>
                <a:gd name="connsiteX3" fmla="*/ 4475671 w 4653925"/>
                <a:gd name="connsiteY3" fmla="*/ 2022793 h 3062398"/>
                <a:gd name="connsiteX4" fmla="*/ 3934914 w 4653925"/>
                <a:gd name="connsiteY4" fmla="*/ 2591361 h 3062398"/>
                <a:gd name="connsiteX5" fmla="*/ 3190887 w 4653925"/>
                <a:gd name="connsiteY5" fmla="*/ 2933564 h 3062398"/>
                <a:gd name="connsiteX6" fmla="*/ 2266423 w 4653925"/>
                <a:gd name="connsiteY6" fmla="*/ 3062253 h 3062398"/>
                <a:gd name="connsiteX7" fmla="*/ 1413651 w 4653925"/>
                <a:gd name="connsiteY7" fmla="*/ 2945941 h 3062398"/>
                <a:gd name="connsiteX8" fmla="*/ 663651 w 4653925"/>
                <a:gd name="connsiteY8" fmla="*/ 2514496 h 3062398"/>
                <a:gd name="connsiteX9" fmla="*/ 173949 w 4653925"/>
                <a:gd name="connsiteY9" fmla="*/ 2010352 h 3062398"/>
                <a:gd name="connsiteX10" fmla="*/ 32680 w 4653925"/>
                <a:gd name="connsiteY10" fmla="*/ 1161870 h 3062398"/>
                <a:gd name="connsiteX11" fmla="*/ 20790 w 4653925"/>
                <a:gd name="connsiteY11" fmla="*/ 0 h 3062398"/>
                <a:gd name="connsiteX0" fmla="*/ 1932 w 4635067"/>
                <a:gd name="connsiteY0" fmla="*/ 0 h 3062398"/>
                <a:gd name="connsiteX1" fmla="*/ 4614613 w 4635067"/>
                <a:gd name="connsiteY1" fmla="*/ 5024 h 3062398"/>
                <a:gd name="connsiteX2" fmla="*/ 4617529 w 4635067"/>
                <a:gd name="connsiteY2" fmla="*/ 856834 h 3062398"/>
                <a:gd name="connsiteX3" fmla="*/ 4456813 w 4635067"/>
                <a:gd name="connsiteY3" fmla="*/ 2022793 h 3062398"/>
                <a:gd name="connsiteX4" fmla="*/ 3916056 w 4635067"/>
                <a:gd name="connsiteY4" fmla="*/ 2591361 h 3062398"/>
                <a:gd name="connsiteX5" fmla="*/ 3172029 w 4635067"/>
                <a:gd name="connsiteY5" fmla="*/ 2933564 h 3062398"/>
                <a:gd name="connsiteX6" fmla="*/ 2247565 w 4635067"/>
                <a:gd name="connsiteY6" fmla="*/ 3062253 h 3062398"/>
                <a:gd name="connsiteX7" fmla="*/ 1394793 w 4635067"/>
                <a:gd name="connsiteY7" fmla="*/ 2945941 h 3062398"/>
                <a:gd name="connsiteX8" fmla="*/ 644793 w 4635067"/>
                <a:gd name="connsiteY8" fmla="*/ 2514496 h 3062398"/>
                <a:gd name="connsiteX9" fmla="*/ 155091 w 4635067"/>
                <a:gd name="connsiteY9" fmla="*/ 2010352 h 3062398"/>
                <a:gd name="connsiteX10" fmla="*/ 13822 w 4635067"/>
                <a:gd name="connsiteY10" fmla="*/ 1161870 h 3062398"/>
                <a:gd name="connsiteX11" fmla="*/ 1932 w 4635067"/>
                <a:gd name="connsiteY11" fmla="*/ 0 h 3062398"/>
                <a:gd name="connsiteX0" fmla="*/ 1931 w 4635066"/>
                <a:gd name="connsiteY0" fmla="*/ 0 h 3062398"/>
                <a:gd name="connsiteX1" fmla="*/ 4614612 w 4635066"/>
                <a:gd name="connsiteY1" fmla="*/ 5024 h 3062398"/>
                <a:gd name="connsiteX2" fmla="*/ 4617528 w 4635066"/>
                <a:gd name="connsiteY2" fmla="*/ 856834 h 3062398"/>
                <a:gd name="connsiteX3" fmla="*/ 4456812 w 4635066"/>
                <a:gd name="connsiteY3" fmla="*/ 2022793 h 3062398"/>
                <a:gd name="connsiteX4" fmla="*/ 3916055 w 4635066"/>
                <a:gd name="connsiteY4" fmla="*/ 2591361 h 3062398"/>
                <a:gd name="connsiteX5" fmla="*/ 3172028 w 4635066"/>
                <a:gd name="connsiteY5" fmla="*/ 2933564 h 3062398"/>
                <a:gd name="connsiteX6" fmla="*/ 2247564 w 4635066"/>
                <a:gd name="connsiteY6" fmla="*/ 3062253 h 3062398"/>
                <a:gd name="connsiteX7" fmla="*/ 1394792 w 4635066"/>
                <a:gd name="connsiteY7" fmla="*/ 2945941 h 3062398"/>
                <a:gd name="connsiteX8" fmla="*/ 644792 w 4635066"/>
                <a:gd name="connsiteY8" fmla="*/ 2514496 h 3062398"/>
                <a:gd name="connsiteX9" fmla="*/ 155090 w 4635066"/>
                <a:gd name="connsiteY9" fmla="*/ 2010352 h 3062398"/>
                <a:gd name="connsiteX10" fmla="*/ 13821 w 4635066"/>
                <a:gd name="connsiteY10" fmla="*/ 1161870 h 3062398"/>
                <a:gd name="connsiteX11" fmla="*/ 1931 w 4635066"/>
                <a:gd name="connsiteY11" fmla="*/ 0 h 3062398"/>
                <a:gd name="connsiteX0" fmla="*/ 1931 w 4806179"/>
                <a:gd name="connsiteY0" fmla="*/ 0 h 3062398"/>
                <a:gd name="connsiteX1" fmla="*/ 4798553 w 4806179"/>
                <a:gd name="connsiteY1" fmla="*/ 119992 h 3062398"/>
                <a:gd name="connsiteX2" fmla="*/ 4617528 w 4806179"/>
                <a:gd name="connsiteY2" fmla="*/ 856834 h 3062398"/>
                <a:gd name="connsiteX3" fmla="*/ 4456812 w 4806179"/>
                <a:gd name="connsiteY3" fmla="*/ 2022793 h 3062398"/>
                <a:gd name="connsiteX4" fmla="*/ 3916055 w 4806179"/>
                <a:gd name="connsiteY4" fmla="*/ 2591361 h 3062398"/>
                <a:gd name="connsiteX5" fmla="*/ 3172028 w 4806179"/>
                <a:gd name="connsiteY5" fmla="*/ 2933564 h 3062398"/>
                <a:gd name="connsiteX6" fmla="*/ 2247564 w 4806179"/>
                <a:gd name="connsiteY6" fmla="*/ 3062253 h 3062398"/>
                <a:gd name="connsiteX7" fmla="*/ 1394792 w 4806179"/>
                <a:gd name="connsiteY7" fmla="*/ 2945941 h 3062398"/>
                <a:gd name="connsiteX8" fmla="*/ 644792 w 4806179"/>
                <a:gd name="connsiteY8" fmla="*/ 2514496 h 3062398"/>
                <a:gd name="connsiteX9" fmla="*/ 155090 w 4806179"/>
                <a:gd name="connsiteY9" fmla="*/ 2010352 h 3062398"/>
                <a:gd name="connsiteX10" fmla="*/ 13821 w 4806179"/>
                <a:gd name="connsiteY10" fmla="*/ 1161870 h 3062398"/>
                <a:gd name="connsiteX11" fmla="*/ 1931 w 4806179"/>
                <a:gd name="connsiteY11" fmla="*/ 0 h 3062398"/>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1394792 w 4806180"/>
                <a:gd name="connsiteY7" fmla="*/ 2945941 h 3353180"/>
                <a:gd name="connsiteX8" fmla="*/ 644792 w 4806180"/>
                <a:gd name="connsiteY8" fmla="*/ 2514496 h 3353180"/>
                <a:gd name="connsiteX9" fmla="*/ 155090 w 4806180"/>
                <a:gd name="connsiteY9" fmla="*/ 2010352 h 3353180"/>
                <a:gd name="connsiteX10" fmla="*/ 13821 w 4806180"/>
                <a:gd name="connsiteY10" fmla="*/ 1161870 h 3353180"/>
                <a:gd name="connsiteX11" fmla="*/ 1931 w 4806180"/>
                <a:gd name="connsiteY11" fmla="*/ 0 h 3353180"/>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1394792 w 4806180"/>
                <a:gd name="connsiteY7" fmla="*/ 2945941 h 3353180"/>
                <a:gd name="connsiteX8" fmla="*/ 155090 w 4806180"/>
                <a:gd name="connsiteY8" fmla="*/ 2010352 h 3353180"/>
                <a:gd name="connsiteX9" fmla="*/ 13821 w 4806180"/>
                <a:gd name="connsiteY9" fmla="*/ 1161870 h 3353180"/>
                <a:gd name="connsiteX10" fmla="*/ 1931 w 4806180"/>
                <a:gd name="connsiteY10" fmla="*/ 0 h 3353180"/>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694383 w 4806180"/>
                <a:gd name="connsiteY7" fmla="*/ 3026148 h 3353180"/>
                <a:gd name="connsiteX8" fmla="*/ 155090 w 4806180"/>
                <a:gd name="connsiteY8" fmla="*/ 2010352 h 3353180"/>
                <a:gd name="connsiteX9" fmla="*/ 13821 w 4806180"/>
                <a:gd name="connsiteY9" fmla="*/ 1161870 h 3353180"/>
                <a:gd name="connsiteX10" fmla="*/ 1931 w 4806180"/>
                <a:gd name="connsiteY10" fmla="*/ 0 h 3353180"/>
                <a:gd name="connsiteX0" fmla="*/ 1931 w 4806180"/>
                <a:gd name="connsiteY0" fmla="*/ 0 h 3371637"/>
                <a:gd name="connsiteX1" fmla="*/ 4798553 w 4806180"/>
                <a:gd name="connsiteY1" fmla="*/ 119992 h 3371637"/>
                <a:gd name="connsiteX2" fmla="*/ 4617528 w 4806180"/>
                <a:gd name="connsiteY2" fmla="*/ 856834 h 3371637"/>
                <a:gd name="connsiteX3" fmla="*/ 4456812 w 4806180"/>
                <a:gd name="connsiteY3" fmla="*/ 2022793 h 3371637"/>
                <a:gd name="connsiteX4" fmla="*/ 3916055 w 4806180"/>
                <a:gd name="connsiteY4" fmla="*/ 2591361 h 3371637"/>
                <a:gd name="connsiteX5" fmla="*/ 3052098 w 4806180"/>
                <a:gd name="connsiteY5" fmla="*/ 3342938 h 3371637"/>
                <a:gd name="connsiteX6" fmla="*/ 2083888 w 4806180"/>
                <a:gd name="connsiteY6" fmla="*/ 3325681 h 3371637"/>
                <a:gd name="connsiteX7" fmla="*/ 694383 w 4806180"/>
                <a:gd name="connsiteY7" fmla="*/ 3026148 h 3371637"/>
                <a:gd name="connsiteX8" fmla="*/ 155090 w 4806180"/>
                <a:gd name="connsiteY8" fmla="*/ 2010352 h 3371637"/>
                <a:gd name="connsiteX9" fmla="*/ 13821 w 4806180"/>
                <a:gd name="connsiteY9" fmla="*/ 1161870 h 3371637"/>
                <a:gd name="connsiteX10" fmla="*/ 1931 w 4806180"/>
                <a:gd name="connsiteY10" fmla="*/ 0 h 3371637"/>
                <a:gd name="connsiteX0" fmla="*/ 1931 w 4806180"/>
                <a:gd name="connsiteY0" fmla="*/ 0 h 3371636"/>
                <a:gd name="connsiteX1" fmla="*/ 4798553 w 4806180"/>
                <a:gd name="connsiteY1" fmla="*/ 119992 h 3371636"/>
                <a:gd name="connsiteX2" fmla="*/ 4617528 w 4806180"/>
                <a:gd name="connsiteY2" fmla="*/ 856834 h 3371636"/>
                <a:gd name="connsiteX3" fmla="*/ 4456812 w 4806180"/>
                <a:gd name="connsiteY3" fmla="*/ 2022793 h 3371636"/>
                <a:gd name="connsiteX4" fmla="*/ 3626717 w 4806180"/>
                <a:gd name="connsiteY4" fmla="*/ 3122120 h 3371636"/>
                <a:gd name="connsiteX5" fmla="*/ 3052098 w 4806180"/>
                <a:gd name="connsiteY5" fmla="*/ 3342938 h 3371636"/>
                <a:gd name="connsiteX6" fmla="*/ 2083888 w 4806180"/>
                <a:gd name="connsiteY6" fmla="*/ 3325681 h 3371636"/>
                <a:gd name="connsiteX7" fmla="*/ 694383 w 4806180"/>
                <a:gd name="connsiteY7" fmla="*/ 3026148 h 3371636"/>
                <a:gd name="connsiteX8" fmla="*/ 155090 w 4806180"/>
                <a:gd name="connsiteY8" fmla="*/ 2010352 h 3371636"/>
                <a:gd name="connsiteX9" fmla="*/ 13821 w 4806180"/>
                <a:gd name="connsiteY9" fmla="*/ 1161870 h 3371636"/>
                <a:gd name="connsiteX10" fmla="*/ 1931 w 4806180"/>
                <a:gd name="connsiteY10" fmla="*/ 0 h 3371636"/>
                <a:gd name="connsiteX0" fmla="*/ 1931 w 4806180"/>
                <a:gd name="connsiteY0" fmla="*/ 0 h 3371636"/>
                <a:gd name="connsiteX1" fmla="*/ 4798553 w 4806180"/>
                <a:gd name="connsiteY1" fmla="*/ 119992 h 3371636"/>
                <a:gd name="connsiteX2" fmla="*/ 4617528 w 4806180"/>
                <a:gd name="connsiteY2" fmla="*/ 856834 h 3371636"/>
                <a:gd name="connsiteX3" fmla="*/ 4272451 w 4806180"/>
                <a:gd name="connsiteY3" fmla="*/ 2145315 h 3371636"/>
                <a:gd name="connsiteX4" fmla="*/ 3626717 w 4806180"/>
                <a:gd name="connsiteY4" fmla="*/ 3122120 h 3371636"/>
                <a:gd name="connsiteX5" fmla="*/ 3052098 w 4806180"/>
                <a:gd name="connsiteY5" fmla="*/ 3342938 h 3371636"/>
                <a:gd name="connsiteX6" fmla="*/ 2083888 w 4806180"/>
                <a:gd name="connsiteY6" fmla="*/ 3325681 h 3371636"/>
                <a:gd name="connsiteX7" fmla="*/ 694383 w 4806180"/>
                <a:gd name="connsiteY7" fmla="*/ 3026148 h 3371636"/>
                <a:gd name="connsiteX8" fmla="*/ 155090 w 4806180"/>
                <a:gd name="connsiteY8" fmla="*/ 2010352 h 3371636"/>
                <a:gd name="connsiteX9" fmla="*/ 13821 w 4806180"/>
                <a:gd name="connsiteY9" fmla="*/ 1161870 h 3371636"/>
                <a:gd name="connsiteX10" fmla="*/ 1931 w 4806180"/>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458876 w 4799215"/>
                <a:gd name="connsiteY0" fmla="*/ 0 h 3264725"/>
                <a:gd name="connsiteX1" fmla="*/ 4786137 w 4799215"/>
                <a:gd name="connsiteY1" fmla="*/ 13081 h 3264725"/>
                <a:gd name="connsiteX2" fmla="*/ 4605112 w 4799215"/>
                <a:gd name="connsiteY2" fmla="*/ 749923 h 3264725"/>
                <a:gd name="connsiteX3" fmla="*/ 4260035 w 4799215"/>
                <a:gd name="connsiteY3" fmla="*/ 2038404 h 3264725"/>
                <a:gd name="connsiteX4" fmla="*/ 3614301 w 4799215"/>
                <a:gd name="connsiteY4" fmla="*/ 3015209 h 3264725"/>
                <a:gd name="connsiteX5" fmla="*/ 3039682 w 4799215"/>
                <a:gd name="connsiteY5" fmla="*/ 3236027 h 3264725"/>
                <a:gd name="connsiteX6" fmla="*/ 2071472 w 4799215"/>
                <a:gd name="connsiteY6" fmla="*/ 3218770 h 3264725"/>
                <a:gd name="connsiteX7" fmla="*/ 681967 w 4799215"/>
                <a:gd name="connsiteY7" fmla="*/ 2919237 h 3264725"/>
                <a:gd name="connsiteX8" fmla="*/ 142674 w 4799215"/>
                <a:gd name="connsiteY8" fmla="*/ 1903441 h 3264725"/>
                <a:gd name="connsiteX9" fmla="*/ 1405 w 4799215"/>
                <a:gd name="connsiteY9" fmla="*/ 1054959 h 3264725"/>
                <a:gd name="connsiteX10" fmla="*/ 458876 w 4799215"/>
                <a:gd name="connsiteY10" fmla="*/ 0 h 3264725"/>
                <a:gd name="connsiteX0" fmla="*/ 321708 w 4662047"/>
                <a:gd name="connsiteY0" fmla="*/ 0 h 3264725"/>
                <a:gd name="connsiteX1" fmla="*/ 4648969 w 4662047"/>
                <a:gd name="connsiteY1" fmla="*/ 13081 h 3264725"/>
                <a:gd name="connsiteX2" fmla="*/ 4467944 w 4662047"/>
                <a:gd name="connsiteY2" fmla="*/ 749923 h 3264725"/>
                <a:gd name="connsiteX3" fmla="*/ 4122867 w 4662047"/>
                <a:gd name="connsiteY3" fmla="*/ 2038404 h 3264725"/>
                <a:gd name="connsiteX4" fmla="*/ 3477133 w 4662047"/>
                <a:gd name="connsiteY4" fmla="*/ 3015209 h 3264725"/>
                <a:gd name="connsiteX5" fmla="*/ 2902514 w 4662047"/>
                <a:gd name="connsiteY5" fmla="*/ 3236027 h 3264725"/>
                <a:gd name="connsiteX6" fmla="*/ 1934304 w 4662047"/>
                <a:gd name="connsiteY6" fmla="*/ 3218770 h 3264725"/>
                <a:gd name="connsiteX7" fmla="*/ 544799 w 4662047"/>
                <a:gd name="connsiteY7" fmla="*/ 2919237 h 3264725"/>
                <a:gd name="connsiteX8" fmla="*/ 5506 w 4662047"/>
                <a:gd name="connsiteY8" fmla="*/ 1903441 h 3264725"/>
                <a:gd name="connsiteX9" fmla="*/ 69984 w 4662047"/>
                <a:gd name="connsiteY9" fmla="*/ 1161492 h 3264725"/>
                <a:gd name="connsiteX10" fmla="*/ 321708 w 4662047"/>
                <a:gd name="connsiteY10" fmla="*/ 0 h 3264725"/>
                <a:gd name="connsiteX0" fmla="*/ 321708 w 4662047"/>
                <a:gd name="connsiteY0" fmla="*/ 0 h 3264725"/>
                <a:gd name="connsiteX1" fmla="*/ 4648969 w 4662047"/>
                <a:gd name="connsiteY1" fmla="*/ 13081 h 3264725"/>
                <a:gd name="connsiteX2" fmla="*/ 4467944 w 4662047"/>
                <a:gd name="connsiteY2" fmla="*/ 749923 h 3264725"/>
                <a:gd name="connsiteX3" fmla="*/ 4122867 w 4662047"/>
                <a:gd name="connsiteY3" fmla="*/ 2038404 h 3264725"/>
                <a:gd name="connsiteX4" fmla="*/ 3477133 w 4662047"/>
                <a:gd name="connsiteY4" fmla="*/ 3015209 h 3264725"/>
                <a:gd name="connsiteX5" fmla="*/ 2902514 w 4662047"/>
                <a:gd name="connsiteY5" fmla="*/ 3236027 h 3264725"/>
                <a:gd name="connsiteX6" fmla="*/ 1934304 w 4662047"/>
                <a:gd name="connsiteY6" fmla="*/ 3218770 h 3264725"/>
                <a:gd name="connsiteX7" fmla="*/ 544799 w 4662047"/>
                <a:gd name="connsiteY7" fmla="*/ 2919237 h 3264725"/>
                <a:gd name="connsiteX8" fmla="*/ 5506 w 4662047"/>
                <a:gd name="connsiteY8" fmla="*/ 1903441 h 3264725"/>
                <a:gd name="connsiteX9" fmla="*/ 69984 w 4662047"/>
                <a:gd name="connsiteY9" fmla="*/ 1161492 h 3264725"/>
                <a:gd name="connsiteX10" fmla="*/ 321708 w 4662047"/>
                <a:gd name="connsiteY10" fmla="*/ 0 h 3264725"/>
                <a:gd name="connsiteX0" fmla="*/ 258034 w 4598373"/>
                <a:gd name="connsiteY0" fmla="*/ 0 h 3264725"/>
                <a:gd name="connsiteX1" fmla="*/ 4585295 w 4598373"/>
                <a:gd name="connsiteY1" fmla="*/ 13081 h 3264725"/>
                <a:gd name="connsiteX2" fmla="*/ 4404270 w 4598373"/>
                <a:gd name="connsiteY2" fmla="*/ 749923 h 3264725"/>
                <a:gd name="connsiteX3" fmla="*/ 4059193 w 4598373"/>
                <a:gd name="connsiteY3" fmla="*/ 2038404 h 3264725"/>
                <a:gd name="connsiteX4" fmla="*/ 3413459 w 4598373"/>
                <a:gd name="connsiteY4" fmla="*/ 3015209 h 3264725"/>
                <a:gd name="connsiteX5" fmla="*/ 2838840 w 4598373"/>
                <a:gd name="connsiteY5" fmla="*/ 3236027 h 3264725"/>
                <a:gd name="connsiteX6" fmla="*/ 1870630 w 4598373"/>
                <a:gd name="connsiteY6" fmla="*/ 3218770 h 3264725"/>
                <a:gd name="connsiteX7" fmla="*/ 481125 w 4598373"/>
                <a:gd name="connsiteY7" fmla="*/ 2919237 h 3264725"/>
                <a:gd name="connsiteX8" fmla="*/ 6310 w 4598373"/>
                <a:gd name="connsiteY8" fmla="*/ 1161492 h 3264725"/>
                <a:gd name="connsiteX9" fmla="*/ 258034 w 4598373"/>
                <a:gd name="connsiteY9" fmla="*/ 0 h 3264725"/>
                <a:gd name="connsiteX0" fmla="*/ 258034 w 4798051"/>
                <a:gd name="connsiteY0" fmla="*/ 0 h 3264725"/>
                <a:gd name="connsiteX1" fmla="*/ 4585295 w 4798051"/>
                <a:gd name="connsiteY1" fmla="*/ 13081 h 3264725"/>
                <a:gd name="connsiteX2" fmla="*/ 4059193 w 4798051"/>
                <a:gd name="connsiteY2" fmla="*/ 2038404 h 3264725"/>
                <a:gd name="connsiteX3" fmla="*/ 3413459 w 4798051"/>
                <a:gd name="connsiteY3" fmla="*/ 3015209 h 3264725"/>
                <a:gd name="connsiteX4" fmla="*/ 2838840 w 4798051"/>
                <a:gd name="connsiteY4" fmla="*/ 3236027 h 3264725"/>
                <a:gd name="connsiteX5" fmla="*/ 1870630 w 4798051"/>
                <a:gd name="connsiteY5" fmla="*/ 3218770 h 3264725"/>
                <a:gd name="connsiteX6" fmla="*/ 481125 w 4798051"/>
                <a:gd name="connsiteY6" fmla="*/ 2919237 h 3264725"/>
                <a:gd name="connsiteX7" fmla="*/ 6310 w 4798051"/>
                <a:gd name="connsiteY7" fmla="*/ 1161492 h 3264725"/>
                <a:gd name="connsiteX8" fmla="*/ 258034 w 4798051"/>
                <a:gd name="connsiteY8" fmla="*/ 0 h 3264725"/>
                <a:gd name="connsiteX0" fmla="*/ 258034 w 4585296"/>
                <a:gd name="connsiteY0" fmla="*/ 0 h 3264725"/>
                <a:gd name="connsiteX1" fmla="*/ 4585295 w 4585296"/>
                <a:gd name="connsiteY1" fmla="*/ 13081 h 3264725"/>
                <a:gd name="connsiteX2" fmla="*/ 4059193 w 4585296"/>
                <a:gd name="connsiteY2" fmla="*/ 2038404 h 3264725"/>
                <a:gd name="connsiteX3" fmla="*/ 3413459 w 4585296"/>
                <a:gd name="connsiteY3" fmla="*/ 3015209 h 3264725"/>
                <a:gd name="connsiteX4" fmla="*/ 2838840 w 4585296"/>
                <a:gd name="connsiteY4" fmla="*/ 3236027 h 3264725"/>
                <a:gd name="connsiteX5" fmla="*/ 1870630 w 4585296"/>
                <a:gd name="connsiteY5" fmla="*/ 3218770 h 3264725"/>
                <a:gd name="connsiteX6" fmla="*/ 481125 w 4585296"/>
                <a:gd name="connsiteY6" fmla="*/ 2919237 h 3264725"/>
                <a:gd name="connsiteX7" fmla="*/ 6310 w 4585296"/>
                <a:gd name="connsiteY7" fmla="*/ 1161492 h 3264725"/>
                <a:gd name="connsiteX8" fmla="*/ 258034 w 4585296"/>
                <a:gd name="connsiteY8" fmla="*/ 0 h 3264725"/>
                <a:gd name="connsiteX0" fmla="*/ 258034 w 4585295"/>
                <a:gd name="connsiteY0" fmla="*/ 0 h 3292087"/>
                <a:gd name="connsiteX1" fmla="*/ 4585295 w 4585295"/>
                <a:gd name="connsiteY1" fmla="*/ 13081 h 3292087"/>
                <a:gd name="connsiteX2" fmla="*/ 4059193 w 4585295"/>
                <a:gd name="connsiteY2" fmla="*/ 2038404 h 3292087"/>
                <a:gd name="connsiteX3" fmla="*/ 3413459 w 4585295"/>
                <a:gd name="connsiteY3" fmla="*/ 3015209 h 3292087"/>
                <a:gd name="connsiteX4" fmla="*/ 2838840 w 4585295"/>
                <a:gd name="connsiteY4" fmla="*/ 3236027 h 3292087"/>
                <a:gd name="connsiteX5" fmla="*/ 1899983 w 4585295"/>
                <a:gd name="connsiteY5" fmla="*/ 3291175 h 3292087"/>
                <a:gd name="connsiteX6" fmla="*/ 481125 w 4585295"/>
                <a:gd name="connsiteY6" fmla="*/ 2919237 h 3292087"/>
                <a:gd name="connsiteX7" fmla="*/ 6310 w 4585295"/>
                <a:gd name="connsiteY7" fmla="*/ 1161492 h 3292087"/>
                <a:gd name="connsiteX8" fmla="*/ 258034 w 4585295"/>
                <a:gd name="connsiteY8" fmla="*/ 0 h 3292087"/>
                <a:gd name="connsiteX0" fmla="*/ 258034 w 4585295"/>
                <a:gd name="connsiteY0" fmla="*/ 0 h 3292087"/>
                <a:gd name="connsiteX1" fmla="*/ 4585295 w 4585295"/>
                <a:gd name="connsiteY1" fmla="*/ 13081 h 3292087"/>
                <a:gd name="connsiteX2" fmla="*/ 4059193 w 4585295"/>
                <a:gd name="connsiteY2" fmla="*/ 2038404 h 3292087"/>
                <a:gd name="connsiteX3" fmla="*/ 3413459 w 4585295"/>
                <a:gd name="connsiteY3" fmla="*/ 3015209 h 3292087"/>
                <a:gd name="connsiteX4" fmla="*/ 2838840 w 4585295"/>
                <a:gd name="connsiteY4" fmla="*/ 3236027 h 3292087"/>
                <a:gd name="connsiteX5" fmla="*/ 1899983 w 4585295"/>
                <a:gd name="connsiteY5" fmla="*/ 3291175 h 3292087"/>
                <a:gd name="connsiteX6" fmla="*/ 481125 w 4585295"/>
                <a:gd name="connsiteY6" fmla="*/ 2919237 h 3292087"/>
                <a:gd name="connsiteX7" fmla="*/ 6310 w 4585295"/>
                <a:gd name="connsiteY7" fmla="*/ 1161492 h 3292087"/>
                <a:gd name="connsiteX8" fmla="*/ 258034 w 4585295"/>
                <a:gd name="connsiteY8" fmla="*/ 0 h 3292087"/>
                <a:gd name="connsiteX0" fmla="*/ 181940 w 4594182"/>
                <a:gd name="connsiteY0" fmla="*/ 0 h 3557030"/>
                <a:gd name="connsiteX1" fmla="*/ 4594182 w 4594182"/>
                <a:gd name="connsiteY1" fmla="*/ 278024 h 3557030"/>
                <a:gd name="connsiteX2" fmla="*/ 4068080 w 4594182"/>
                <a:gd name="connsiteY2" fmla="*/ 2303347 h 3557030"/>
                <a:gd name="connsiteX3" fmla="*/ 3422346 w 4594182"/>
                <a:gd name="connsiteY3" fmla="*/ 3280152 h 3557030"/>
                <a:gd name="connsiteX4" fmla="*/ 2847727 w 4594182"/>
                <a:gd name="connsiteY4" fmla="*/ 3500970 h 3557030"/>
                <a:gd name="connsiteX5" fmla="*/ 1908870 w 4594182"/>
                <a:gd name="connsiteY5" fmla="*/ 3556118 h 3557030"/>
                <a:gd name="connsiteX6" fmla="*/ 490012 w 4594182"/>
                <a:gd name="connsiteY6" fmla="*/ 3184180 h 3557030"/>
                <a:gd name="connsiteX7" fmla="*/ 15197 w 4594182"/>
                <a:gd name="connsiteY7" fmla="*/ 1426435 h 3557030"/>
                <a:gd name="connsiteX8" fmla="*/ 181940 w 4594182"/>
                <a:gd name="connsiteY8" fmla="*/ 0 h 3557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94182" h="3557030">
                  <a:moveTo>
                    <a:pt x="181940" y="0"/>
                  </a:moveTo>
                  <a:lnTo>
                    <a:pt x="4594182" y="278024"/>
                  </a:lnTo>
                  <a:cubicBezTo>
                    <a:pt x="4458665" y="1334125"/>
                    <a:pt x="4263386" y="1802992"/>
                    <a:pt x="4068080" y="2303347"/>
                  </a:cubicBezTo>
                  <a:cubicBezTo>
                    <a:pt x="4043469" y="2399936"/>
                    <a:pt x="3563939" y="3154715"/>
                    <a:pt x="3422346" y="3280152"/>
                  </a:cubicBezTo>
                  <a:cubicBezTo>
                    <a:pt x="3310672" y="3373178"/>
                    <a:pt x="3030354" y="3432752"/>
                    <a:pt x="2847727" y="3500970"/>
                  </a:cubicBezTo>
                  <a:cubicBezTo>
                    <a:pt x="2472767" y="3575671"/>
                    <a:pt x="2171596" y="3552975"/>
                    <a:pt x="1908870" y="3556118"/>
                  </a:cubicBezTo>
                  <a:cubicBezTo>
                    <a:pt x="1646144" y="3559261"/>
                    <a:pt x="728648" y="3255485"/>
                    <a:pt x="490012" y="3184180"/>
                  </a:cubicBezTo>
                  <a:cubicBezTo>
                    <a:pt x="11986" y="2501181"/>
                    <a:pt x="52379" y="1912974"/>
                    <a:pt x="15197" y="1426435"/>
                  </a:cubicBezTo>
                  <a:cubicBezTo>
                    <a:pt x="-16128" y="1155428"/>
                    <a:pt x="-15596" y="539629"/>
                    <a:pt x="181940" y="0"/>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7" name="Group 16">
              <a:extLst>
                <a:ext uri="{FF2B5EF4-FFF2-40B4-BE49-F238E27FC236}">
                  <a16:creationId xmlns:a16="http://schemas.microsoft.com/office/drawing/2014/main" id="{ADA8EDD3-4B3C-3DCD-30D4-480C309DCFD7}"/>
                </a:ext>
              </a:extLst>
            </p:cNvPr>
            <p:cNvGrpSpPr/>
            <p:nvPr/>
          </p:nvGrpSpPr>
          <p:grpSpPr>
            <a:xfrm flipH="1">
              <a:off x="9013279" y="5202737"/>
              <a:ext cx="753730" cy="404031"/>
              <a:chOff x="5447388" y="3100610"/>
              <a:chExt cx="1500891" cy="804540"/>
            </a:xfrm>
          </p:grpSpPr>
          <p:sp>
            <p:nvSpPr>
              <p:cNvPr id="18" name="Oval 17">
                <a:extLst>
                  <a:ext uri="{FF2B5EF4-FFF2-40B4-BE49-F238E27FC236}">
                    <a16:creationId xmlns:a16="http://schemas.microsoft.com/office/drawing/2014/main" id="{870E2107-B25C-7D66-0A22-2D3F858CCA5C}"/>
                  </a:ext>
                </a:extLst>
              </p:cNvPr>
              <p:cNvSpPr/>
              <p:nvPr/>
            </p:nvSpPr>
            <p:spPr>
              <a:xfrm>
                <a:off x="5447388" y="3266522"/>
                <a:ext cx="541294" cy="638628"/>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B357750C-FE1E-96E9-9035-CE1F425D94CC}"/>
                  </a:ext>
                </a:extLst>
              </p:cNvPr>
              <p:cNvSpPr/>
              <p:nvPr/>
            </p:nvSpPr>
            <p:spPr>
              <a:xfrm>
                <a:off x="5648906" y="3266522"/>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Oval 19">
                <a:extLst>
                  <a:ext uri="{FF2B5EF4-FFF2-40B4-BE49-F238E27FC236}">
                    <a16:creationId xmlns:a16="http://schemas.microsoft.com/office/drawing/2014/main" id="{4AFE9603-9748-1035-C828-C59E183C57DE}"/>
                  </a:ext>
                </a:extLst>
              </p:cNvPr>
              <p:cNvSpPr/>
              <p:nvPr/>
            </p:nvSpPr>
            <p:spPr>
              <a:xfrm>
                <a:off x="6406985" y="3100610"/>
                <a:ext cx="541294" cy="638628"/>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452D3419-4F1B-0681-7E92-D953FA8569EE}"/>
                  </a:ext>
                </a:extLst>
              </p:cNvPr>
              <p:cNvSpPr/>
              <p:nvPr/>
            </p:nvSpPr>
            <p:spPr>
              <a:xfrm>
                <a:off x="6611291" y="3100610"/>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Shape 21">
                <a:extLst>
                  <a:ext uri="{FF2B5EF4-FFF2-40B4-BE49-F238E27FC236}">
                    <a16:creationId xmlns:a16="http://schemas.microsoft.com/office/drawing/2014/main" id="{1271D20E-EB91-A613-FA0E-F7EC22C70693}"/>
                  </a:ext>
                </a:extLst>
              </p:cNvPr>
              <p:cNvSpPr/>
              <p:nvPr/>
            </p:nvSpPr>
            <p:spPr>
              <a:xfrm>
                <a:off x="6134392" y="3650520"/>
                <a:ext cx="202239" cy="9164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Tree>
    <p:extLst>
      <p:ext uri="{BB962C8B-B14F-4D97-AF65-F5344CB8AC3E}">
        <p14:creationId xmlns:p14="http://schemas.microsoft.com/office/powerpoint/2010/main" val="446237581"/>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7B1CF-2791-AE81-4CE4-265E61111F4C}"/>
              </a:ext>
            </a:extLst>
          </p:cNvPr>
          <p:cNvSpPr>
            <a:spLocks noGrp="1"/>
          </p:cNvSpPr>
          <p:nvPr>
            <p:ph type="title"/>
          </p:nvPr>
        </p:nvSpPr>
        <p:spPr>
          <a:xfrm>
            <a:off x="699660" y="502920"/>
            <a:ext cx="10515600" cy="978408"/>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1D628F3-BE4E-C904-CB09-2ED57B3D469B}"/>
              </a:ext>
            </a:extLst>
          </p:cNvPr>
          <p:cNvSpPr>
            <a:spLocks noGrp="1"/>
          </p:cNvSpPr>
          <p:nvPr>
            <p:ph idx="1"/>
          </p:nvPr>
        </p:nvSpPr>
        <p:spPr>
          <a:xfrm>
            <a:off x="699660" y="1511748"/>
            <a:ext cx="10515600" cy="45994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2EEE4F20-0666-E738-7D6B-45FE53B2D2CB}"/>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2C25C0C3-F29F-DD22-4617-DF238580DDC9}"/>
              </a:ext>
            </a:extLst>
          </p:cNvPr>
          <p:cNvSpPr>
            <a:spLocks noGrp="1"/>
          </p:cNvSpPr>
          <p:nvPr>
            <p:ph type="dt" sz="half" idx="10"/>
          </p:nvPr>
        </p:nvSpPr>
        <p:spPr/>
        <p:txBody>
          <a:bodyPr/>
          <a:lstStyle/>
          <a:p>
            <a:fld id="{5BCAD085-E8A6-8845-BD4E-CB4CCA059FC4}" type="datetimeFigureOut">
              <a:rPr lang="en-US" smtClean="0"/>
              <a:t>10/19/2026</a:t>
            </a:fld>
            <a:endParaRPr lang="en-US"/>
          </a:p>
        </p:txBody>
      </p:sp>
      <p:sp>
        <p:nvSpPr>
          <p:cNvPr id="6" name="Slide Number Placeholder 5">
            <a:extLst>
              <a:ext uri="{FF2B5EF4-FFF2-40B4-BE49-F238E27FC236}">
                <a16:creationId xmlns:a16="http://schemas.microsoft.com/office/drawing/2014/main" id="{FA98DB3A-BD63-171C-60F7-DEDCA8FFE478}"/>
              </a:ext>
            </a:extLst>
          </p:cNvPr>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4131134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93C0CD0-29CC-DED1-1E10-04F931012415}"/>
              </a:ext>
            </a:extLst>
          </p:cNvPr>
          <p:cNvSpPr/>
          <p:nvPr/>
        </p:nvSpPr>
        <p:spPr>
          <a:xfrm>
            <a:off x="0" y="0"/>
            <a:ext cx="12192000" cy="6858000"/>
          </a:xfrm>
          <a:prstGeom prst="rect">
            <a:avLst/>
          </a:prstGeom>
          <a:solidFill>
            <a:schemeClr val="bg2">
              <a:lumMod val="9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12" name="Title 11">
            <a:extLst>
              <a:ext uri="{FF2B5EF4-FFF2-40B4-BE49-F238E27FC236}">
                <a16:creationId xmlns:a16="http://schemas.microsoft.com/office/drawing/2014/main" id="{A626A3F4-4399-C1D0-2100-F8E7625C986B}"/>
              </a:ext>
            </a:extLst>
          </p:cNvPr>
          <p:cNvSpPr>
            <a:spLocks noGrp="1"/>
          </p:cNvSpPr>
          <p:nvPr>
            <p:ph type="title"/>
          </p:nvPr>
        </p:nvSpPr>
        <p:spPr>
          <a:xfrm>
            <a:off x="699660" y="1133061"/>
            <a:ext cx="4576888" cy="3588027"/>
          </a:xfrm>
        </p:spPr>
        <p:txBody>
          <a:bodyPr anchor="t">
            <a:normAutofit/>
          </a:bodyPr>
          <a:lstStyle>
            <a:lvl1pPr>
              <a:defRPr sz="7200"/>
            </a:lvl1pPr>
          </a:lstStyle>
          <a:p>
            <a:r>
              <a:rPr lang="en-US"/>
              <a:t>Click to edit Master title style</a:t>
            </a:r>
            <a:endParaRPr lang="en-US" dirty="0"/>
          </a:p>
        </p:txBody>
      </p:sp>
      <p:sp>
        <p:nvSpPr>
          <p:cNvPr id="14" name="Subtitle 2">
            <a:extLst>
              <a:ext uri="{FF2B5EF4-FFF2-40B4-BE49-F238E27FC236}">
                <a16:creationId xmlns:a16="http://schemas.microsoft.com/office/drawing/2014/main" id="{52F83225-AEA2-08E6-5367-5F7DD64A5A7D}"/>
              </a:ext>
            </a:extLst>
          </p:cNvPr>
          <p:cNvSpPr>
            <a:spLocks noGrp="1"/>
          </p:cNvSpPr>
          <p:nvPr>
            <p:ph type="subTitle" idx="1"/>
          </p:nvPr>
        </p:nvSpPr>
        <p:spPr>
          <a:xfrm>
            <a:off x="699659" y="4721088"/>
            <a:ext cx="4298593" cy="1003852"/>
          </a:xfrm>
        </p:spPr>
        <p:txBody>
          <a:bodyPr vert="horz" lIns="91440" tIns="45720" rIns="91440" bIns="45720" rtlCol="0" anchor="b">
            <a:normAutofit/>
          </a:bodyPr>
          <a:lstStyle>
            <a:lvl1pPr marL="0" indent="0">
              <a:lnSpc>
                <a:spcPct val="120000"/>
              </a:lnSpc>
              <a:spcBef>
                <a:spcPts val="0"/>
              </a:spcBef>
              <a:buNone/>
              <a:defRPr lang="en-US" sz="1600" cap="none" baseline="0" dirty="0"/>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E914ACD6-E7C3-5888-56A4-A5758B74BB58}"/>
              </a:ext>
            </a:extLst>
          </p:cNvPr>
          <p:cNvSpPr>
            <a:spLocks noGrp="1"/>
          </p:cNvSpPr>
          <p:nvPr>
            <p:ph type="ftr" sz="quarter" idx="11"/>
          </p:nvPr>
        </p:nvSpPr>
        <p:spPr>
          <a:xfrm>
            <a:off x="700790" y="256032"/>
            <a:ext cx="3256613" cy="365125"/>
          </a:xfrm>
        </p:spPr>
        <p:txBody>
          <a:bodyPr/>
          <a:lstStyle/>
          <a:p>
            <a:endParaRPr lang="en-US"/>
          </a:p>
        </p:txBody>
      </p:sp>
      <p:sp>
        <p:nvSpPr>
          <p:cNvPr id="4" name="Date Placeholder 3">
            <a:extLst>
              <a:ext uri="{FF2B5EF4-FFF2-40B4-BE49-F238E27FC236}">
                <a16:creationId xmlns:a16="http://schemas.microsoft.com/office/drawing/2014/main" id="{E12BC67A-8ACB-271C-C3F7-FCA06B61BDDA}"/>
              </a:ext>
            </a:extLst>
          </p:cNvPr>
          <p:cNvSpPr>
            <a:spLocks noGrp="1"/>
          </p:cNvSpPr>
          <p:nvPr>
            <p:ph type="dt" sz="half" idx="10"/>
          </p:nvPr>
        </p:nvSpPr>
        <p:spPr>
          <a:xfrm>
            <a:off x="700790" y="6341919"/>
            <a:ext cx="1806461" cy="365125"/>
          </a:xfrm>
        </p:spPr>
        <p:txBody>
          <a:bodyPr/>
          <a:lstStyle>
            <a:lvl1pPr algn="l">
              <a:defRPr/>
            </a:lvl1pPr>
          </a:lstStyle>
          <a:p>
            <a:fld id="{5BCAD085-E8A6-8845-BD4E-CB4CCA059FC4}" type="datetimeFigureOut">
              <a:rPr lang="en-US" smtClean="0"/>
              <a:t>10/19/2026</a:t>
            </a:fld>
            <a:endParaRPr lang="en-US"/>
          </a:p>
        </p:txBody>
      </p:sp>
      <p:sp>
        <p:nvSpPr>
          <p:cNvPr id="6" name="Slide Number Placeholder 5">
            <a:extLst>
              <a:ext uri="{FF2B5EF4-FFF2-40B4-BE49-F238E27FC236}">
                <a16:creationId xmlns:a16="http://schemas.microsoft.com/office/drawing/2014/main" id="{F687E34A-F1F5-10C0-05F1-52EBC543E68C}"/>
              </a:ext>
            </a:extLst>
          </p:cNvPr>
          <p:cNvSpPr>
            <a:spLocks noGrp="1"/>
          </p:cNvSpPr>
          <p:nvPr>
            <p:ph type="sldNum" sz="quarter" idx="12"/>
          </p:nvPr>
        </p:nvSpPr>
        <p:spPr/>
        <p:txBody>
          <a:bodyPr/>
          <a:lstStyle/>
          <a:p>
            <a:fld id="{C1FF6DA9-008F-8B48-92A6-B652298478BF}" type="slidenum">
              <a:rPr lang="en-US" smtClean="0"/>
              <a:t>‹#›</a:t>
            </a:fld>
            <a:endParaRPr lang="en-US"/>
          </a:p>
        </p:txBody>
      </p:sp>
      <p:sp>
        <p:nvSpPr>
          <p:cNvPr id="23" name="Picture Placeholder 9">
            <a:extLst>
              <a:ext uri="{FF2B5EF4-FFF2-40B4-BE49-F238E27FC236}">
                <a16:creationId xmlns:a16="http://schemas.microsoft.com/office/drawing/2014/main" id="{B399B5B8-EAB1-4A35-8C7E-A842926B740D}"/>
              </a:ext>
            </a:extLst>
          </p:cNvPr>
          <p:cNvSpPr>
            <a:spLocks noGrp="1"/>
          </p:cNvSpPr>
          <p:nvPr>
            <p:ph type="pic" sz="quarter" idx="14" hasCustomPrompt="1"/>
          </p:nvPr>
        </p:nvSpPr>
        <p:spPr>
          <a:xfrm>
            <a:off x="5602083" y="1542762"/>
            <a:ext cx="5707601" cy="5315238"/>
          </a:xfrm>
          <a:custGeom>
            <a:avLst/>
            <a:gdLst>
              <a:gd name="connsiteX0" fmla="*/ 2576006 w 5441943"/>
              <a:gd name="connsiteY0" fmla="*/ 41 h 5067842"/>
              <a:gd name="connsiteX1" fmla="*/ 2988480 w 5441943"/>
              <a:gd name="connsiteY1" fmla="*/ 43413 h 5067842"/>
              <a:gd name="connsiteX2" fmla="*/ 4955377 w 5441943"/>
              <a:gd name="connsiteY2" fmla="*/ 1075549 h 5067842"/>
              <a:gd name="connsiteX3" fmla="*/ 5037577 w 5441943"/>
              <a:gd name="connsiteY3" fmla="*/ 4123286 h 5067842"/>
              <a:gd name="connsiteX4" fmla="*/ 3951424 w 5441943"/>
              <a:gd name="connsiteY4" fmla="*/ 5012975 h 5067842"/>
              <a:gd name="connsiteX5" fmla="*/ 3820826 w 5441943"/>
              <a:gd name="connsiteY5" fmla="*/ 5067842 h 5067842"/>
              <a:gd name="connsiteX6" fmla="*/ 2092196 w 5441943"/>
              <a:gd name="connsiteY6" fmla="*/ 5067842 h 5067842"/>
              <a:gd name="connsiteX7" fmla="*/ 2013774 w 5441943"/>
              <a:gd name="connsiteY7" fmla="*/ 5044835 h 5067842"/>
              <a:gd name="connsiteX8" fmla="*/ 34896 w 5441943"/>
              <a:gd name="connsiteY8" fmla="*/ 2881395 h 5067842"/>
              <a:gd name="connsiteX9" fmla="*/ 940110 w 5441943"/>
              <a:gd name="connsiteY9" fmla="*/ 624396 h 5067842"/>
              <a:gd name="connsiteX10" fmla="*/ 2576006 w 5441943"/>
              <a:gd name="connsiteY10" fmla="*/ 41 h 50678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41943" h="5067842">
                <a:moveTo>
                  <a:pt x="2576006" y="41"/>
                </a:moveTo>
                <a:cubicBezTo>
                  <a:pt x="2715826" y="887"/>
                  <a:pt x="2854358" y="14907"/>
                  <a:pt x="2988480" y="43413"/>
                </a:cubicBezTo>
                <a:cubicBezTo>
                  <a:pt x="3703795" y="195445"/>
                  <a:pt x="4521652" y="487778"/>
                  <a:pt x="4955377" y="1075549"/>
                </a:cubicBezTo>
                <a:cubicBezTo>
                  <a:pt x="5389103" y="1663321"/>
                  <a:pt x="5750950" y="3145931"/>
                  <a:pt x="5037577" y="4123286"/>
                </a:cubicBezTo>
                <a:cubicBezTo>
                  <a:pt x="4673616" y="4553014"/>
                  <a:pt x="4315864" y="4840448"/>
                  <a:pt x="3951424" y="5012975"/>
                </a:cubicBezTo>
                <a:lnTo>
                  <a:pt x="3820826" y="5067842"/>
                </a:lnTo>
                <a:lnTo>
                  <a:pt x="2092196" y="5067842"/>
                </a:lnTo>
                <a:lnTo>
                  <a:pt x="2013774" y="5044835"/>
                </a:lnTo>
                <a:cubicBezTo>
                  <a:pt x="886942" y="4686371"/>
                  <a:pt x="221525" y="3784382"/>
                  <a:pt x="34896" y="2881395"/>
                </a:cubicBezTo>
                <a:cubicBezTo>
                  <a:pt x="-151733" y="1978408"/>
                  <a:pt x="447846" y="1097393"/>
                  <a:pt x="940110" y="624396"/>
                </a:cubicBezTo>
                <a:cubicBezTo>
                  <a:pt x="1340074" y="240086"/>
                  <a:pt x="1970121" y="-3625"/>
                  <a:pt x="2576006" y="41"/>
                </a:cubicBezTo>
                <a:close/>
              </a:path>
            </a:pathLst>
          </a:custGeom>
          <a:blipFill>
            <a:blip r:embed="rId2">
              <a:alphaModFix amt="60000"/>
            </a:blip>
            <a:stretch>
              <a:fillRect/>
            </a:stretch>
          </a:blipFill>
        </p:spPr>
        <p:txBody>
          <a:bodyPr wrap="square">
            <a:noAutofit/>
          </a:bodyPr>
          <a:lstStyle>
            <a:lvl1pPr marL="0" indent="0">
              <a:buNone/>
              <a:defRPr/>
            </a:lvl1pPr>
          </a:lstStyle>
          <a:p>
            <a:r>
              <a:rPr lang="en-US" dirty="0"/>
              <a:t>  </a:t>
            </a:r>
          </a:p>
        </p:txBody>
      </p:sp>
      <p:sp>
        <p:nvSpPr>
          <p:cNvPr id="9" name="Freeform: Shape 8">
            <a:extLst>
              <a:ext uri="{FF2B5EF4-FFF2-40B4-BE49-F238E27FC236}">
                <a16:creationId xmlns:a16="http://schemas.microsoft.com/office/drawing/2014/main" id="{F90C4FB2-5AD5-51CC-1A4F-72EF27566590}"/>
              </a:ext>
            </a:extLst>
          </p:cNvPr>
          <p:cNvSpPr/>
          <p:nvPr/>
        </p:nvSpPr>
        <p:spPr>
          <a:xfrm>
            <a:off x="8166776" y="0"/>
            <a:ext cx="4025224" cy="2166290"/>
          </a:xfrm>
          <a:custGeom>
            <a:avLst/>
            <a:gdLst>
              <a:gd name="csX0" fmla="*/ 0 w 4025224"/>
              <a:gd name="csY0" fmla="*/ 0 h 2166290"/>
              <a:gd name="csX1" fmla="*/ 1171925 w 4025224"/>
              <a:gd name="csY1" fmla="*/ 0 h 2166290"/>
              <a:gd name="csX2" fmla="*/ 1194569 w 4025224"/>
              <a:gd name="csY2" fmla="*/ 50285 h 2166290"/>
              <a:gd name="csX3" fmla="*/ 1616851 w 4025224"/>
              <a:gd name="csY3" fmla="*/ 585873 h 2166290"/>
              <a:gd name="csX4" fmla="*/ 2897449 w 4025224"/>
              <a:gd name="csY4" fmla="*/ 999115 h 2166290"/>
              <a:gd name="csX5" fmla="*/ 3639922 w 4025224"/>
              <a:gd name="csY5" fmla="*/ 748153 h 2166290"/>
              <a:gd name="csX6" fmla="*/ 4008437 w 4025224"/>
              <a:gd name="csY6" fmla="*/ 379803 h 2166290"/>
              <a:gd name="csX7" fmla="*/ 4025224 w 4025224"/>
              <a:gd name="csY7" fmla="*/ 353041 h 2166290"/>
              <a:gd name="csX8" fmla="*/ 4025224 w 4025224"/>
              <a:gd name="csY8" fmla="*/ 1866594 h 2166290"/>
              <a:gd name="csX9" fmla="*/ 3945842 w 4025224"/>
              <a:gd name="csY9" fmla="*/ 1913593 h 2166290"/>
              <a:gd name="csX10" fmla="*/ 3108626 w 4025224"/>
              <a:gd name="csY10" fmla="*/ 2153724 h 2166290"/>
              <a:gd name="csX11" fmla="*/ 564359 w 4025224"/>
              <a:gd name="csY11" fmla="*/ 1326027 h 2166290"/>
              <a:gd name="csX12" fmla="*/ 9289 w 4025224"/>
              <a:gd name="csY12" fmla="*/ 63825 h 216629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4025224" h="2166290">
                <a:moveTo>
                  <a:pt x="0" y="0"/>
                </a:moveTo>
                <a:lnTo>
                  <a:pt x="1171925" y="0"/>
                </a:lnTo>
                <a:lnTo>
                  <a:pt x="1194569" y="50285"/>
                </a:lnTo>
                <a:cubicBezTo>
                  <a:pt x="1305628" y="262859"/>
                  <a:pt x="1462822" y="448910"/>
                  <a:pt x="1616851" y="585873"/>
                </a:cubicBezTo>
                <a:cubicBezTo>
                  <a:pt x="1924912" y="859800"/>
                  <a:pt x="2480917" y="996418"/>
                  <a:pt x="2897449" y="999115"/>
                </a:cubicBezTo>
                <a:cubicBezTo>
                  <a:pt x="3185803" y="971118"/>
                  <a:pt x="3455687" y="888716"/>
                  <a:pt x="3639922" y="748153"/>
                </a:cubicBezTo>
                <a:cubicBezTo>
                  <a:pt x="3766788" y="653840"/>
                  <a:pt x="3909535" y="520978"/>
                  <a:pt x="4008437" y="379803"/>
                </a:cubicBezTo>
                <a:lnTo>
                  <a:pt x="4025224" y="353041"/>
                </a:lnTo>
                <a:lnTo>
                  <a:pt x="4025224" y="1866594"/>
                </a:lnTo>
                <a:lnTo>
                  <a:pt x="3945842" y="1913593"/>
                </a:lnTo>
                <a:cubicBezTo>
                  <a:pt x="3703090" y="2042861"/>
                  <a:pt x="3424499" y="2132939"/>
                  <a:pt x="3108626" y="2153724"/>
                </a:cubicBezTo>
                <a:cubicBezTo>
                  <a:pt x="2240288" y="2247380"/>
                  <a:pt x="1263092" y="1802283"/>
                  <a:pt x="564359" y="1326027"/>
                </a:cubicBezTo>
                <a:cubicBezTo>
                  <a:pt x="211176" y="961314"/>
                  <a:pt x="67059" y="428127"/>
                  <a:pt x="9289" y="63825"/>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p>
        </p:txBody>
      </p:sp>
    </p:spTree>
    <p:extLst>
      <p:ext uri="{BB962C8B-B14F-4D97-AF65-F5344CB8AC3E}">
        <p14:creationId xmlns:p14="http://schemas.microsoft.com/office/powerpoint/2010/main" val="1046975945"/>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15" name="Picture Placeholder 14">
            <a:extLst>
              <a:ext uri="{FF2B5EF4-FFF2-40B4-BE49-F238E27FC236}">
                <a16:creationId xmlns:a16="http://schemas.microsoft.com/office/drawing/2014/main" id="{040411C6-28F6-8585-91B7-03FC170B45C7}"/>
              </a:ext>
            </a:extLst>
          </p:cNvPr>
          <p:cNvSpPr>
            <a:spLocks noGrp="1"/>
          </p:cNvSpPr>
          <p:nvPr>
            <p:ph type="pic" sz="quarter" idx="13" hasCustomPrompt="1"/>
          </p:nvPr>
        </p:nvSpPr>
        <p:spPr>
          <a:xfrm>
            <a:off x="0" y="0"/>
            <a:ext cx="12192000" cy="6858000"/>
          </a:xfrm>
          <a:custGeom>
            <a:avLst/>
            <a:gdLst>
              <a:gd name="connsiteX0" fmla="*/ 8855167 w 12192000"/>
              <a:gd name="connsiteY0" fmla="*/ 6129871 h 6858000"/>
              <a:gd name="connsiteX1" fmla="*/ 9418143 w 12192000"/>
              <a:gd name="connsiteY1" fmla="*/ 6214139 h 6858000"/>
              <a:gd name="connsiteX2" fmla="*/ 9940232 w 12192000"/>
              <a:gd name="connsiteY2" fmla="*/ 6580765 h 6858000"/>
              <a:gd name="connsiteX3" fmla="*/ 10003724 w 12192000"/>
              <a:gd name="connsiteY3" fmla="*/ 6723989 h 6858000"/>
              <a:gd name="connsiteX4" fmla="*/ 10046063 w 12192000"/>
              <a:gd name="connsiteY4" fmla="*/ 6858000 h 6858000"/>
              <a:gd name="connsiteX5" fmla="*/ 7595601 w 12192000"/>
              <a:gd name="connsiteY5" fmla="*/ 6858000 h 6858000"/>
              <a:gd name="connsiteX6" fmla="*/ 7645247 w 12192000"/>
              <a:gd name="connsiteY6" fmla="*/ 6757511 h 6858000"/>
              <a:gd name="connsiteX7" fmla="*/ 8305226 w 12192000"/>
              <a:gd name="connsiteY7" fmla="*/ 6218074 h 6858000"/>
              <a:gd name="connsiteX8" fmla="*/ 8855167 w 12192000"/>
              <a:gd name="connsiteY8" fmla="*/ 6129871 h 6858000"/>
              <a:gd name="connsiteX9" fmla="*/ 11660333 w 12192000"/>
              <a:gd name="connsiteY9" fmla="*/ 739228 h 6858000"/>
              <a:gd name="connsiteX10" fmla="*/ 6228080 w 12192000"/>
              <a:gd name="connsiteY10" fmla="*/ 915837 h 6858000"/>
              <a:gd name="connsiteX11" fmla="*/ 6385355 w 12192000"/>
              <a:gd name="connsiteY11" fmla="*/ 2733681 h 6858000"/>
              <a:gd name="connsiteX12" fmla="*/ 7145125 w 12192000"/>
              <a:gd name="connsiteY12" fmla="*/ 4559224 h 6858000"/>
              <a:gd name="connsiteX13" fmla="*/ 7941628 w 12192000"/>
              <a:gd name="connsiteY13" fmla="*/ 5097598 h 6858000"/>
              <a:gd name="connsiteX14" fmla="*/ 9033448 w 12192000"/>
              <a:gd name="connsiteY14" fmla="*/ 5224198 h 6858000"/>
              <a:gd name="connsiteX15" fmla="*/ 10238924 w 12192000"/>
              <a:gd name="connsiteY15" fmla="*/ 5154274 h 6858000"/>
              <a:gd name="connsiteX16" fmla="*/ 11483653 w 12192000"/>
              <a:gd name="connsiteY16" fmla="*/ 3710684 h 6858000"/>
              <a:gd name="connsiteX17" fmla="*/ 11646617 w 12192000"/>
              <a:gd name="connsiteY17" fmla="*/ 2471509 h 6858000"/>
              <a:gd name="connsiteX18" fmla="*/ 11660333 w 12192000"/>
              <a:gd name="connsiteY18" fmla="*/ 739228 h 6858000"/>
              <a:gd name="connsiteX19" fmla="*/ 0 w 12192000"/>
              <a:gd name="connsiteY19" fmla="*/ 0 h 6858000"/>
              <a:gd name="connsiteX20" fmla="*/ 12192000 w 12192000"/>
              <a:gd name="connsiteY20" fmla="*/ 0 h 6858000"/>
              <a:gd name="connsiteX21" fmla="*/ 12192000 w 12192000"/>
              <a:gd name="connsiteY21" fmla="*/ 6858000 h 6858000"/>
              <a:gd name="connsiteX22" fmla="*/ 11062506 w 12192000"/>
              <a:gd name="connsiteY22" fmla="*/ 6858000 h 6858000"/>
              <a:gd name="connsiteX23" fmla="*/ 11047856 w 12192000"/>
              <a:gd name="connsiteY23" fmla="*/ 6794231 h 6858000"/>
              <a:gd name="connsiteX24" fmla="*/ 9892865 w 12192000"/>
              <a:gd name="connsiteY24" fmla="*/ 5335072 h 6858000"/>
              <a:gd name="connsiteX25" fmla="*/ 9004162 w 12192000"/>
              <a:gd name="connsiteY25" fmla="*/ 5223527 h 6858000"/>
              <a:gd name="connsiteX26" fmla="*/ 7713673 w 12192000"/>
              <a:gd name="connsiteY26" fmla="*/ 5425100 h 6858000"/>
              <a:gd name="connsiteX27" fmla="*/ 6806707 w 12192000"/>
              <a:gd name="connsiteY27" fmla="*/ 6439693 h 6858000"/>
              <a:gd name="connsiteX28" fmla="*/ 6654677 w 12192000"/>
              <a:gd name="connsiteY28" fmla="*/ 6796868 h 6858000"/>
              <a:gd name="connsiteX29" fmla="*/ 6646736 w 12192000"/>
              <a:gd name="connsiteY29" fmla="*/ 6858000 h 6858000"/>
              <a:gd name="connsiteX30" fmla="*/ 0 w 12192000"/>
              <a:gd name="connsiteY3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12192000" h="6858000">
                <a:moveTo>
                  <a:pt x="8855167" y="6129871"/>
                </a:moveTo>
                <a:cubicBezTo>
                  <a:pt x="9053338" y="6133189"/>
                  <a:pt x="9253682" y="6165252"/>
                  <a:pt x="9418143" y="6214139"/>
                </a:cubicBezTo>
                <a:cubicBezTo>
                  <a:pt x="9601693" y="6336993"/>
                  <a:pt x="9830339" y="6430915"/>
                  <a:pt x="9940232" y="6580765"/>
                </a:cubicBezTo>
                <a:cubicBezTo>
                  <a:pt x="9963593" y="6627091"/>
                  <a:pt x="9985058" y="6675159"/>
                  <a:pt x="10003724" y="6723989"/>
                </a:cubicBezTo>
                <a:lnTo>
                  <a:pt x="10046063" y="6858000"/>
                </a:lnTo>
                <a:lnTo>
                  <a:pt x="7595601" y="6858000"/>
                </a:lnTo>
                <a:lnTo>
                  <a:pt x="7645247" y="6757511"/>
                </a:lnTo>
                <a:cubicBezTo>
                  <a:pt x="7793439" y="6505265"/>
                  <a:pt x="8066704" y="6319280"/>
                  <a:pt x="8305226" y="6218074"/>
                </a:cubicBezTo>
                <a:cubicBezTo>
                  <a:pt x="8460996" y="6151980"/>
                  <a:pt x="8656995" y="6126553"/>
                  <a:pt x="8855167" y="6129871"/>
                </a:cubicBezTo>
                <a:close/>
                <a:moveTo>
                  <a:pt x="11660333" y="739228"/>
                </a:moveTo>
                <a:lnTo>
                  <a:pt x="6228080" y="915837"/>
                </a:lnTo>
                <a:cubicBezTo>
                  <a:pt x="6164868" y="939348"/>
                  <a:pt x="6329236" y="2252394"/>
                  <a:pt x="6385355" y="2733681"/>
                </a:cubicBezTo>
                <a:cubicBezTo>
                  <a:pt x="6547431" y="3460984"/>
                  <a:pt x="6706573" y="4143793"/>
                  <a:pt x="7145125" y="4559224"/>
                </a:cubicBezTo>
                <a:cubicBezTo>
                  <a:pt x="7273948" y="4695085"/>
                  <a:pt x="7730955" y="4997969"/>
                  <a:pt x="7941628" y="5097598"/>
                </a:cubicBezTo>
                <a:cubicBezTo>
                  <a:pt x="8374170" y="5206696"/>
                  <a:pt x="8650564" y="5214752"/>
                  <a:pt x="9033448" y="5224198"/>
                </a:cubicBezTo>
                <a:cubicBezTo>
                  <a:pt x="9416330" y="5233645"/>
                  <a:pt x="9963641" y="5258412"/>
                  <a:pt x="10238924" y="5154274"/>
                </a:cubicBezTo>
                <a:cubicBezTo>
                  <a:pt x="10641226" y="4898231"/>
                  <a:pt x="11218146" y="4144944"/>
                  <a:pt x="11483653" y="3710684"/>
                </a:cubicBezTo>
                <a:cubicBezTo>
                  <a:pt x="11522790" y="3500572"/>
                  <a:pt x="11603870" y="2971840"/>
                  <a:pt x="11646617" y="2471509"/>
                </a:cubicBezTo>
                <a:cubicBezTo>
                  <a:pt x="11682752" y="2075714"/>
                  <a:pt x="11643767" y="1543520"/>
                  <a:pt x="11660333" y="739228"/>
                </a:cubicBezTo>
                <a:close/>
                <a:moveTo>
                  <a:pt x="0" y="0"/>
                </a:moveTo>
                <a:lnTo>
                  <a:pt x="12192000" y="0"/>
                </a:lnTo>
                <a:lnTo>
                  <a:pt x="12192000" y="6858000"/>
                </a:lnTo>
                <a:lnTo>
                  <a:pt x="11062506" y="6858000"/>
                </a:lnTo>
                <a:lnTo>
                  <a:pt x="11047856" y="6794231"/>
                </a:lnTo>
                <a:cubicBezTo>
                  <a:pt x="10932983" y="6327966"/>
                  <a:pt x="10635396" y="5613294"/>
                  <a:pt x="9892865" y="5335072"/>
                </a:cubicBezTo>
                <a:cubicBezTo>
                  <a:pt x="9608195" y="5260686"/>
                  <a:pt x="9302261" y="5226558"/>
                  <a:pt x="9004162" y="5223527"/>
                </a:cubicBezTo>
                <a:cubicBezTo>
                  <a:pt x="8507330" y="5218476"/>
                  <a:pt x="8032263" y="5299806"/>
                  <a:pt x="7713673" y="5425100"/>
                </a:cubicBezTo>
                <a:cubicBezTo>
                  <a:pt x="7220482" y="5677966"/>
                  <a:pt x="6988215" y="6163608"/>
                  <a:pt x="6806707" y="6439693"/>
                </a:cubicBezTo>
                <a:cubicBezTo>
                  <a:pt x="6715953" y="6577735"/>
                  <a:pt x="6675151" y="6693338"/>
                  <a:pt x="6654677" y="6796868"/>
                </a:cubicBezTo>
                <a:lnTo>
                  <a:pt x="6646736" y="6858000"/>
                </a:lnTo>
                <a:lnTo>
                  <a:pt x="0" y="6858000"/>
                </a:lnTo>
                <a:close/>
              </a:path>
            </a:pathLst>
          </a:custGeom>
          <a:blipFill>
            <a:blip r:embed="rId2">
              <a:alphaModFix amt="60000"/>
            </a:blip>
            <a:stretch>
              <a:fillRect/>
            </a:stretch>
          </a:blipFill>
        </p:spPr>
        <p:txBody>
          <a:bodyPr wrap="square">
            <a:noAutofit/>
          </a:bodyPr>
          <a:lstStyle>
            <a:lvl1pPr marL="0" indent="0">
              <a:buNone/>
              <a:defRPr/>
            </a:lvl1pPr>
          </a:lstStyle>
          <a:p>
            <a:r>
              <a:rPr lang="en-US" dirty="0"/>
              <a:t> </a:t>
            </a:r>
          </a:p>
        </p:txBody>
      </p:sp>
      <p:sp>
        <p:nvSpPr>
          <p:cNvPr id="9" name="Freeform: Shape 8">
            <a:extLst>
              <a:ext uri="{FF2B5EF4-FFF2-40B4-BE49-F238E27FC236}">
                <a16:creationId xmlns:a16="http://schemas.microsoft.com/office/drawing/2014/main" id="{574818CC-FA8B-22A1-D41B-AE54C0DF6720}"/>
              </a:ext>
            </a:extLst>
          </p:cNvPr>
          <p:cNvSpPr/>
          <p:nvPr/>
        </p:nvSpPr>
        <p:spPr>
          <a:xfrm rot="10800000" flipV="1">
            <a:off x="6213837" y="739228"/>
            <a:ext cx="5448722" cy="4494463"/>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97126 w 4783774"/>
              <a:gd name="connsiteY0" fmla="*/ 0 h 2992237"/>
              <a:gd name="connsiteX1" fmla="*/ 4695390 w 4783774"/>
              <a:gd name="connsiteY1" fmla="*/ 45125 h 2992237"/>
              <a:gd name="connsiteX2" fmla="*/ 4782904 w 4783774"/>
              <a:gd name="connsiteY2" fmla="*/ 728525 h 2992237"/>
              <a:gd name="connsiteX3" fmla="*/ 4485298 w 4783774"/>
              <a:gd name="connsiteY3" fmla="*/ 2021361 h 2992237"/>
              <a:gd name="connsiteX4" fmla="*/ 3821568 w 4783774"/>
              <a:gd name="connsiteY4" fmla="*/ 2709739 h 2992237"/>
              <a:gd name="connsiteX5" fmla="*/ 1148355 w 4783774"/>
              <a:gd name="connsiteY5" fmla="*/ 2845398 h 2992237"/>
              <a:gd name="connsiteX6" fmla="*/ 6818 w 4783774"/>
              <a:gd name="connsiteY6" fmla="*/ 595254 h 2992237"/>
              <a:gd name="connsiteX7" fmla="*/ 97126 w 4783774"/>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35538 w 4706023"/>
              <a:gd name="connsiteY6" fmla="*/ 1148904 h 2992237"/>
              <a:gd name="connsiteX7" fmla="*/ 19375 w 4706023"/>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236643 w 4706023"/>
              <a:gd name="connsiteY6" fmla="*/ 2036279 h 2992237"/>
              <a:gd name="connsiteX7" fmla="*/ 35538 w 4706023"/>
              <a:gd name="connsiteY7" fmla="*/ 1148904 h 2992237"/>
              <a:gd name="connsiteX8" fmla="*/ 19375 w 4706023"/>
              <a:gd name="connsiteY8" fmla="*/ 0 h 2992237"/>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3002860"/>
              <a:gd name="connsiteX1" fmla="*/ 4617639 w 4706023"/>
              <a:gd name="connsiteY1" fmla="*/ 45125 h 3002860"/>
              <a:gd name="connsiteX2" fmla="*/ 4705153 w 4706023"/>
              <a:gd name="connsiteY2" fmla="*/ 728525 h 3002860"/>
              <a:gd name="connsiteX3" fmla="*/ 4407547 w 4706023"/>
              <a:gd name="connsiteY3" fmla="*/ 2021361 h 3002860"/>
              <a:gd name="connsiteX4" fmla="*/ 3475106 w 4706023"/>
              <a:gd name="connsiteY4" fmla="*/ 2859686 h 3002860"/>
              <a:gd name="connsiteX5" fmla="*/ 1095954 w 4706023"/>
              <a:gd name="connsiteY5" fmla="*/ 2783881 h 3002860"/>
              <a:gd name="connsiteX6" fmla="*/ 236643 w 4706023"/>
              <a:gd name="connsiteY6" fmla="*/ 2036279 h 3002860"/>
              <a:gd name="connsiteX7" fmla="*/ 35538 w 4706023"/>
              <a:gd name="connsiteY7" fmla="*/ 1148904 h 3002860"/>
              <a:gd name="connsiteX8" fmla="*/ 19375 w 4706023"/>
              <a:gd name="connsiteY8" fmla="*/ 0 h 3002860"/>
              <a:gd name="connsiteX0" fmla="*/ 19375 w 4706630"/>
              <a:gd name="connsiteY0" fmla="*/ 0 h 3002860"/>
              <a:gd name="connsiteX1" fmla="*/ 4617639 w 4706630"/>
              <a:gd name="connsiteY1" fmla="*/ 45125 h 3002860"/>
              <a:gd name="connsiteX2" fmla="*/ 4705153 w 4706630"/>
              <a:gd name="connsiteY2" fmla="*/ 728525 h 3002860"/>
              <a:gd name="connsiteX3" fmla="*/ 4478529 w 4706630"/>
              <a:gd name="connsiteY3" fmla="*/ 2009827 h 3002860"/>
              <a:gd name="connsiteX4" fmla="*/ 3475106 w 4706630"/>
              <a:gd name="connsiteY4" fmla="*/ 2859686 h 3002860"/>
              <a:gd name="connsiteX5" fmla="*/ 1095954 w 4706630"/>
              <a:gd name="connsiteY5" fmla="*/ 2783881 h 3002860"/>
              <a:gd name="connsiteX6" fmla="*/ 236643 w 4706630"/>
              <a:gd name="connsiteY6" fmla="*/ 2036279 h 3002860"/>
              <a:gd name="connsiteX7" fmla="*/ 35538 w 4706630"/>
              <a:gd name="connsiteY7" fmla="*/ 1148904 h 3002860"/>
              <a:gd name="connsiteX8" fmla="*/ 19375 w 4706630"/>
              <a:gd name="connsiteY8" fmla="*/ 0 h 3002860"/>
              <a:gd name="connsiteX0" fmla="*/ 19375 w 4641080"/>
              <a:gd name="connsiteY0" fmla="*/ 0 h 3002860"/>
              <a:gd name="connsiteX1" fmla="*/ 4617639 w 4641080"/>
              <a:gd name="connsiteY1" fmla="*/ 45125 h 3002860"/>
              <a:gd name="connsiteX2" fmla="*/ 4634174 w 4641080"/>
              <a:gd name="connsiteY2" fmla="*/ 851558 h 3002860"/>
              <a:gd name="connsiteX3" fmla="*/ 4478529 w 4641080"/>
              <a:gd name="connsiteY3" fmla="*/ 2009827 h 3002860"/>
              <a:gd name="connsiteX4" fmla="*/ 3475106 w 4641080"/>
              <a:gd name="connsiteY4" fmla="*/ 2859686 h 3002860"/>
              <a:gd name="connsiteX5" fmla="*/ 1095954 w 4641080"/>
              <a:gd name="connsiteY5" fmla="*/ 2783881 h 3002860"/>
              <a:gd name="connsiteX6" fmla="*/ 236643 w 4641080"/>
              <a:gd name="connsiteY6" fmla="*/ 2036279 h 3002860"/>
              <a:gd name="connsiteX7" fmla="*/ 35538 w 4641080"/>
              <a:gd name="connsiteY7" fmla="*/ 1148904 h 3002860"/>
              <a:gd name="connsiteX8" fmla="*/ 19375 w 4641080"/>
              <a:gd name="connsiteY8" fmla="*/ 0 h 3002860"/>
              <a:gd name="connsiteX0" fmla="*/ 19375 w 4648919"/>
              <a:gd name="connsiteY0" fmla="*/ 0 h 3002860"/>
              <a:gd name="connsiteX1" fmla="*/ 4627780 w 4648919"/>
              <a:gd name="connsiteY1" fmla="*/ 37435 h 3002860"/>
              <a:gd name="connsiteX2" fmla="*/ 4634174 w 4648919"/>
              <a:gd name="connsiteY2" fmla="*/ 851558 h 3002860"/>
              <a:gd name="connsiteX3" fmla="*/ 4478529 w 4648919"/>
              <a:gd name="connsiteY3" fmla="*/ 2009827 h 3002860"/>
              <a:gd name="connsiteX4" fmla="*/ 3475106 w 4648919"/>
              <a:gd name="connsiteY4" fmla="*/ 2859686 h 3002860"/>
              <a:gd name="connsiteX5" fmla="*/ 1095954 w 4648919"/>
              <a:gd name="connsiteY5" fmla="*/ 2783881 h 3002860"/>
              <a:gd name="connsiteX6" fmla="*/ 236643 w 4648919"/>
              <a:gd name="connsiteY6" fmla="*/ 2036279 h 3002860"/>
              <a:gd name="connsiteX7" fmla="*/ 35538 w 4648919"/>
              <a:gd name="connsiteY7" fmla="*/ 1148904 h 3002860"/>
              <a:gd name="connsiteX8" fmla="*/ 19375 w 4648919"/>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475106 w 4650008"/>
              <a:gd name="connsiteY4" fmla="*/ 2859686 h 3002860"/>
              <a:gd name="connsiteX5" fmla="*/ 1095954 w 4650008"/>
              <a:gd name="connsiteY5" fmla="*/ 2783881 h 3002860"/>
              <a:gd name="connsiteX6" fmla="*/ 236643 w 4650008"/>
              <a:gd name="connsiteY6" fmla="*/ 2036279 h 3002860"/>
              <a:gd name="connsiteX7" fmla="*/ 35538 w 4650008"/>
              <a:gd name="connsiteY7" fmla="*/ 1148904 h 3002860"/>
              <a:gd name="connsiteX8" fmla="*/ 19375 w 4650008"/>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937772 w 4650008"/>
              <a:gd name="connsiteY4" fmla="*/ 2578395 h 3002860"/>
              <a:gd name="connsiteX5" fmla="*/ 3475106 w 4650008"/>
              <a:gd name="connsiteY5" fmla="*/ 2859686 h 3002860"/>
              <a:gd name="connsiteX6" fmla="*/ 1095954 w 4650008"/>
              <a:gd name="connsiteY6" fmla="*/ 2783881 h 3002860"/>
              <a:gd name="connsiteX7" fmla="*/ 236643 w 4650008"/>
              <a:gd name="connsiteY7" fmla="*/ 2036279 h 3002860"/>
              <a:gd name="connsiteX8" fmla="*/ 35538 w 4650008"/>
              <a:gd name="connsiteY8" fmla="*/ 1148904 h 3002860"/>
              <a:gd name="connsiteX9" fmla="*/ 19375 w 4650008"/>
              <a:gd name="connsiteY9" fmla="*/ 0 h 3002860"/>
              <a:gd name="connsiteX0" fmla="*/ 19375 w 4650008"/>
              <a:gd name="connsiteY0" fmla="*/ 0 h 3014134"/>
              <a:gd name="connsiteX1" fmla="*/ 4627780 w 4650008"/>
              <a:gd name="connsiteY1" fmla="*/ 37435 h 3014134"/>
              <a:gd name="connsiteX2" fmla="*/ 4639245 w 4650008"/>
              <a:gd name="connsiteY2" fmla="*/ 843868 h 3014134"/>
              <a:gd name="connsiteX3" fmla="*/ 4478529 w 4650008"/>
              <a:gd name="connsiteY3" fmla="*/ 2009827 h 3014134"/>
              <a:gd name="connsiteX4" fmla="*/ 3937772 w 4650008"/>
              <a:gd name="connsiteY4" fmla="*/ 2578395 h 3014134"/>
              <a:gd name="connsiteX5" fmla="*/ 3008663 w 4650008"/>
              <a:gd name="connsiteY5" fmla="*/ 2882754 h 3014134"/>
              <a:gd name="connsiteX6" fmla="*/ 1095954 w 4650008"/>
              <a:gd name="connsiteY6" fmla="*/ 2783881 h 3014134"/>
              <a:gd name="connsiteX7" fmla="*/ 236643 w 4650008"/>
              <a:gd name="connsiteY7" fmla="*/ 2036279 h 3014134"/>
              <a:gd name="connsiteX8" fmla="*/ 35538 w 4650008"/>
              <a:gd name="connsiteY8" fmla="*/ 1148904 h 3014134"/>
              <a:gd name="connsiteX9" fmla="*/ 19375 w 4650008"/>
              <a:gd name="connsiteY9" fmla="*/ 0 h 3014134"/>
              <a:gd name="connsiteX0" fmla="*/ 19375 w 4650008"/>
              <a:gd name="connsiteY0" fmla="*/ 0 h 2995745"/>
              <a:gd name="connsiteX1" fmla="*/ 4627780 w 4650008"/>
              <a:gd name="connsiteY1" fmla="*/ 37435 h 2995745"/>
              <a:gd name="connsiteX2" fmla="*/ 4639245 w 4650008"/>
              <a:gd name="connsiteY2" fmla="*/ 843868 h 2995745"/>
              <a:gd name="connsiteX3" fmla="*/ 4478529 w 4650008"/>
              <a:gd name="connsiteY3" fmla="*/ 2009827 h 2995745"/>
              <a:gd name="connsiteX4" fmla="*/ 3937772 w 4650008"/>
              <a:gd name="connsiteY4" fmla="*/ 2578395 h 2995745"/>
              <a:gd name="connsiteX5" fmla="*/ 3008663 w 4650008"/>
              <a:gd name="connsiteY5" fmla="*/ 2882754 h 2995745"/>
              <a:gd name="connsiteX6" fmla="*/ 1095954 w 4650008"/>
              <a:gd name="connsiteY6" fmla="*/ 2783881 h 2995745"/>
              <a:gd name="connsiteX7" fmla="*/ 236643 w 4650008"/>
              <a:gd name="connsiteY7" fmla="*/ 2036279 h 2995745"/>
              <a:gd name="connsiteX8" fmla="*/ 35538 w 4650008"/>
              <a:gd name="connsiteY8" fmla="*/ 1148904 h 2995745"/>
              <a:gd name="connsiteX9" fmla="*/ 19375 w 4650008"/>
              <a:gd name="connsiteY9" fmla="*/ 0 h 2995745"/>
              <a:gd name="connsiteX0" fmla="*/ 19375 w 4650008"/>
              <a:gd name="connsiteY0" fmla="*/ 0 h 2952526"/>
              <a:gd name="connsiteX1" fmla="*/ 4627780 w 4650008"/>
              <a:gd name="connsiteY1" fmla="*/ 37435 h 2952526"/>
              <a:gd name="connsiteX2" fmla="*/ 4639245 w 4650008"/>
              <a:gd name="connsiteY2" fmla="*/ 843868 h 2952526"/>
              <a:gd name="connsiteX3" fmla="*/ 4478529 w 4650008"/>
              <a:gd name="connsiteY3" fmla="*/ 2009827 h 2952526"/>
              <a:gd name="connsiteX4" fmla="*/ 3937772 w 4650008"/>
              <a:gd name="connsiteY4" fmla="*/ 2578395 h 2952526"/>
              <a:gd name="connsiteX5" fmla="*/ 3008663 w 4650008"/>
              <a:gd name="connsiteY5" fmla="*/ 2882754 h 2952526"/>
              <a:gd name="connsiteX6" fmla="*/ 1095954 w 4650008"/>
              <a:gd name="connsiteY6" fmla="*/ 2783881 h 2952526"/>
              <a:gd name="connsiteX7" fmla="*/ 236643 w 4650008"/>
              <a:gd name="connsiteY7" fmla="*/ 2036279 h 2952526"/>
              <a:gd name="connsiteX8" fmla="*/ 35538 w 4650008"/>
              <a:gd name="connsiteY8" fmla="*/ 1148904 h 2952526"/>
              <a:gd name="connsiteX9" fmla="*/ 19375 w 4650008"/>
              <a:gd name="connsiteY9" fmla="*/ 0 h 2952526"/>
              <a:gd name="connsiteX0" fmla="*/ 19375 w 4650008"/>
              <a:gd name="connsiteY0" fmla="*/ 0 h 2974598"/>
              <a:gd name="connsiteX1" fmla="*/ 4627780 w 4650008"/>
              <a:gd name="connsiteY1" fmla="*/ 37435 h 2974598"/>
              <a:gd name="connsiteX2" fmla="*/ 4639245 w 4650008"/>
              <a:gd name="connsiteY2" fmla="*/ 843868 h 2974598"/>
              <a:gd name="connsiteX3" fmla="*/ 4478529 w 4650008"/>
              <a:gd name="connsiteY3" fmla="*/ 2009827 h 2974598"/>
              <a:gd name="connsiteX4" fmla="*/ 3937772 w 4650008"/>
              <a:gd name="connsiteY4" fmla="*/ 2578395 h 2974598"/>
              <a:gd name="connsiteX5" fmla="*/ 3044153 w 4650008"/>
              <a:gd name="connsiteY5" fmla="*/ 2917357 h 2974598"/>
              <a:gd name="connsiteX6" fmla="*/ 1095954 w 4650008"/>
              <a:gd name="connsiteY6" fmla="*/ 2783881 h 2974598"/>
              <a:gd name="connsiteX7" fmla="*/ 236643 w 4650008"/>
              <a:gd name="connsiteY7" fmla="*/ 2036279 h 2974598"/>
              <a:gd name="connsiteX8" fmla="*/ 35538 w 4650008"/>
              <a:gd name="connsiteY8" fmla="*/ 1148904 h 2974598"/>
              <a:gd name="connsiteX9" fmla="*/ 19375 w 4650008"/>
              <a:gd name="connsiteY9" fmla="*/ 0 h 2974598"/>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236643 w 4650008"/>
              <a:gd name="connsiteY8" fmla="*/ 2036279 h 2956133"/>
              <a:gd name="connsiteX9" fmla="*/ 35538 w 4650008"/>
              <a:gd name="connsiteY9" fmla="*/ 1148904 h 2956133"/>
              <a:gd name="connsiteX10" fmla="*/ 19375 w 4650008"/>
              <a:gd name="connsiteY10"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176807 w 4650008"/>
              <a:gd name="connsiteY8" fmla="*/ 1997386 h 2956133"/>
              <a:gd name="connsiteX9" fmla="*/ 35538 w 4650008"/>
              <a:gd name="connsiteY9" fmla="*/ 1148904 h 2956133"/>
              <a:gd name="connsiteX10" fmla="*/ 19375 w 4650008"/>
              <a:gd name="connsiteY10" fmla="*/ 0 h 2956133"/>
              <a:gd name="connsiteX0" fmla="*/ 19375 w 4650008"/>
              <a:gd name="connsiteY0" fmla="*/ 0 h 3039921"/>
              <a:gd name="connsiteX1" fmla="*/ 4627780 w 4650008"/>
              <a:gd name="connsiteY1" fmla="*/ 37435 h 3039921"/>
              <a:gd name="connsiteX2" fmla="*/ 4639245 w 4650008"/>
              <a:gd name="connsiteY2" fmla="*/ 843868 h 3039921"/>
              <a:gd name="connsiteX3" fmla="*/ 4478529 w 4650008"/>
              <a:gd name="connsiteY3" fmla="*/ 2009827 h 3039921"/>
              <a:gd name="connsiteX4" fmla="*/ 3937772 w 4650008"/>
              <a:gd name="connsiteY4" fmla="*/ 2578395 h 3039921"/>
              <a:gd name="connsiteX5" fmla="*/ 3044153 w 4650008"/>
              <a:gd name="connsiteY5" fmla="*/ 2917357 h 3039921"/>
              <a:gd name="connsiteX6" fmla="*/ 1467798 w 4650008"/>
              <a:gd name="connsiteY6" fmla="*/ 2936216 h 3039921"/>
              <a:gd name="connsiteX7" fmla="*/ 666509 w 4650008"/>
              <a:gd name="connsiteY7" fmla="*/ 2501530 h 3039921"/>
              <a:gd name="connsiteX8" fmla="*/ 176807 w 4650008"/>
              <a:gd name="connsiteY8" fmla="*/ 1997386 h 3039921"/>
              <a:gd name="connsiteX9" fmla="*/ 35538 w 4650008"/>
              <a:gd name="connsiteY9" fmla="*/ 1148904 h 3039921"/>
              <a:gd name="connsiteX10" fmla="*/ 19375 w 4650008"/>
              <a:gd name="connsiteY10" fmla="*/ 0 h 3039921"/>
              <a:gd name="connsiteX0" fmla="*/ 19375 w 4650008"/>
              <a:gd name="connsiteY0" fmla="*/ 0 h 3044824"/>
              <a:gd name="connsiteX1" fmla="*/ 4627780 w 4650008"/>
              <a:gd name="connsiteY1" fmla="*/ 37435 h 3044824"/>
              <a:gd name="connsiteX2" fmla="*/ 4639245 w 4650008"/>
              <a:gd name="connsiteY2" fmla="*/ 843868 h 3044824"/>
              <a:gd name="connsiteX3" fmla="*/ 4478529 w 4650008"/>
              <a:gd name="connsiteY3" fmla="*/ 2009827 h 3044824"/>
              <a:gd name="connsiteX4" fmla="*/ 3937772 w 4650008"/>
              <a:gd name="connsiteY4" fmla="*/ 2578395 h 3044824"/>
              <a:gd name="connsiteX5" fmla="*/ 3044153 w 4650008"/>
              <a:gd name="connsiteY5" fmla="*/ 2917357 h 3044824"/>
              <a:gd name="connsiteX6" fmla="*/ 1467798 w 4650008"/>
              <a:gd name="connsiteY6" fmla="*/ 2936216 h 3044824"/>
              <a:gd name="connsiteX7" fmla="*/ 666509 w 4650008"/>
              <a:gd name="connsiteY7" fmla="*/ 2501530 h 3044824"/>
              <a:gd name="connsiteX8" fmla="*/ 176807 w 4650008"/>
              <a:gd name="connsiteY8" fmla="*/ 1997386 h 3044824"/>
              <a:gd name="connsiteX9" fmla="*/ 35538 w 4650008"/>
              <a:gd name="connsiteY9" fmla="*/ 1148904 h 3044824"/>
              <a:gd name="connsiteX10" fmla="*/ 19375 w 4650008"/>
              <a:gd name="connsiteY10" fmla="*/ 0 h 3044824"/>
              <a:gd name="connsiteX0" fmla="*/ 19375 w 4650008"/>
              <a:gd name="connsiteY0" fmla="*/ 0 h 3049540"/>
              <a:gd name="connsiteX1" fmla="*/ 4627780 w 4650008"/>
              <a:gd name="connsiteY1" fmla="*/ 37435 h 3049540"/>
              <a:gd name="connsiteX2" fmla="*/ 4639245 w 4650008"/>
              <a:gd name="connsiteY2" fmla="*/ 843868 h 3049540"/>
              <a:gd name="connsiteX3" fmla="*/ 4478529 w 4650008"/>
              <a:gd name="connsiteY3" fmla="*/ 2009827 h 3049540"/>
              <a:gd name="connsiteX4" fmla="*/ 3937772 w 4650008"/>
              <a:gd name="connsiteY4" fmla="*/ 2578395 h 3049540"/>
              <a:gd name="connsiteX5" fmla="*/ 3044153 w 4650008"/>
              <a:gd name="connsiteY5" fmla="*/ 2917357 h 3049540"/>
              <a:gd name="connsiteX6" fmla="*/ 2269281 w 4650008"/>
              <a:gd name="connsiteY6" fmla="*/ 3049287 h 3049540"/>
              <a:gd name="connsiteX7" fmla="*/ 1467798 w 4650008"/>
              <a:gd name="connsiteY7" fmla="*/ 2936216 h 3049540"/>
              <a:gd name="connsiteX8" fmla="*/ 666509 w 4650008"/>
              <a:gd name="connsiteY8" fmla="*/ 2501530 h 3049540"/>
              <a:gd name="connsiteX9" fmla="*/ 176807 w 4650008"/>
              <a:gd name="connsiteY9" fmla="*/ 1997386 h 3049540"/>
              <a:gd name="connsiteX10" fmla="*/ 35538 w 4650008"/>
              <a:gd name="connsiteY10" fmla="*/ 1148904 h 3049540"/>
              <a:gd name="connsiteX11" fmla="*/ 19375 w 4650008"/>
              <a:gd name="connsiteY11" fmla="*/ 0 h 3049540"/>
              <a:gd name="connsiteX0" fmla="*/ 19375 w 4650008"/>
              <a:gd name="connsiteY0" fmla="*/ 0 h 3049516"/>
              <a:gd name="connsiteX1" fmla="*/ 4627780 w 4650008"/>
              <a:gd name="connsiteY1" fmla="*/ 37435 h 3049516"/>
              <a:gd name="connsiteX2" fmla="*/ 4639245 w 4650008"/>
              <a:gd name="connsiteY2" fmla="*/ 843868 h 3049516"/>
              <a:gd name="connsiteX3" fmla="*/ 4478529 w 4650008"/>
              <a:gd name="connsiteY3" fmla="*/ 2009827 h 3049516"/>
              <a:gd name="connsiteX4" fmla="*/ 3937772 w 4650008"/>
              <a:gd name="connsiteY4" fmla="*/ 2578395 h 3049516"/>
              <a:gd name="connsiteX5" fmla="*/ 3044153 w 4650008"/>
              <a:gd name="connsiteY5" fmla="*/ 2917357 h 3049516"/>
              <a:gd name="connsiteX6" fmla="*/ 2269281 w 4650008"/>
              <a:gd name="connsiteY6" fmla="*/ 3049287 h 3049516"/>
              <a:gd name="connsiteX7" fmla="*/ 1416509 w 4650008"/>
              <a:gd name="connsiteY7" fmla="*/ 2932975 h 3049516"/>
              <a:gd name="connsiteX8" fmla="*/ 666509 w 4650008"/>
              <a:gd name="connsiteY8" fmla="*/ 2501530 h 3049516"/>
              <a:gd name="connsiteX9" fmla="*/ 176807 w 4650008"/>
              <a:gd name="connsiteY9" fmla="*/ 1997386 h 3049516"/>
              <a:gd name="connsiteX10" fmla="*/ 35538 w 4650008"/>
              <a:gd name="connsiteY10" fmla="*/ 1148904 h 3049516"/>
              <a:gd name="connsiteX11" fmla="*/ 19375 w 4650008"/>
              <a:gd name="connsiteY11" fmla="*/ 0 h 3049516"/>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6783"/>
              <a:gd name="connsiteY0" fmla="*/ 7942 h 3057374"/>
              <a:gd name="connsiteX1" fmla="*/ 4636329 w 4656783"/>
              <a:gd name="connsiteY1" fmla="*/ 0 h 3057374"/>
              <a:gd name="connsiteX2" fmla="*/ 4639245 w 4656783"/>
              <a:gd name="connsiteY2" fmla="*/ 851810 h 3057374"/>
              <a:gd name="connsiteX3" fmla="*/ 4478529 w 4656783"/>
              <a:gd name="connsiteY3" fmla="*/ 2017769 h 3057374"/>
              <a:gd name="connsiteX4" fmla="*/ 3937772 w 4656783"/>
              <a:gd name="connsiteY4" fmla="*/ 2586337 h 3057374"/>
              <a:gd name="connsiteX5" fmla="*/ 3193745 w 4656783"/>
              <a:gd name="connsiteY5" fmla="*/ 2928540 h 3057374"/>
              <a:gd name="connsiteX6" fmla="*/ 2269281 w 4656783"/>
              <a:gd name="connsiteY6" fmla="*/ 3057229 h 3057374"/>
              <a:gd name="connsiteX7" fmla="*/ 1416509 w 4656783"/>
              <a:gd name="connsiteY7" fmla="*/ 2940917 h 3057374"/>
              <a:gd name="connsiteX8" fmla="*/ 666509 w 4656783"/>
              <a:gd name="connsiteY8" fmla="*/ 2509472 h 3057374"/>
              <a:gd name="connsiteX9" fmla="*/ 176807 w 4656783"/>
              <a:gd name="connsiteY9" fmla="*/ 2005328 h 3057374"/>
              <a:gd name="connsiteX10" fmla="*/ 35538 w 4656783"/>
              <a:gd name="connsiteY10" fmla="*/ 1156846 h 3057374"/>
              <a:gd name="connsiteX11" fmla="*/ 19375 w 4656783"/>
              <a:gd name="connsiteY11" fmla="*/ 7942 h 3057374"/>
              <a:gd name="connsiteX0" fmla="*/ 20790 w 4653925"/>
              <a:gd name="connsiteY0" fmla="*/ 0 h 3062398"/>
              <a:gd name="connsiteX1" fmla="*/ 4633471 w 4653925"/>
              <a:gd name="connsiteY1" fmla="*/ 5024 h 3062398"/>
              <a:gd name="connsiteX2" fmla="*/ 4636387 w 4653925"/>
              <a:gd name="connsiteY2" fmla="*/ 856834 h 3062398"/>
              <a:gd name="connsiteX3" fmla="*/ 4475671 w 4653925"/>
              <a:gd name="connsiteY3" fmla="*/ 2022793 h 3062398"/>
              <a:gd name="connsiteX4" fmla="*/ 3934914 w 4653925"/>
              <a:gd name="connsiteY4" fmla="*/ 2591361 h 3062398"/>
              <a:gd name="connsiteX5" fmla="*/ 3190887 w 4653925"/>
              <a:gd name="connsiteY5" fmla="*/ 2933564 h 3062398"/>
              <a:gd name="connsiteX6" fmla="*/ 2266423 w 4653925"/>
              <a:gd name="connsiteY6" fmla="*/ 3062253 h 3062398"/>
              <a:gd name="connsiteX7" fmla="*/ 1413651 w 4653925"/>
              <a:gd name="connsiteY7" fmla="*/ 2945941 h 3062398"/>
              <a:gd name="connsiteX8" fmla="*/ 663651 w 4653925"/>
              <a:gd name="connsiteY8" fmla="*/ 2514496 h 3062398"/>
              <a:gd name="connsiteX9" fmla="*/ 173949 w 4653925"/>
              <a:gd name="connsiteY9" fmla="*/ 2010352 h 3062398"/>
              <a:gd name="connsiteX10" fmla="*/ 32680 w 4653925"/>
              <a:gd name="connsiteY10" fmla="*/ 1161870 h 3062398"/>
              <a:gd name="connsiteX11" fmla="*/ 20790 w 4653925"/>
              <a:gd name="connsiteY11" fmla="*/ 0 h 3062398"/>
              <a:gd name="connsiteX0" fmla="*/ 1932 w 4635067"/>
              <a:gd name="connsiteY0" fmla="*/ 0 h 3062398"/>
              <a:gd name="connsiteX1" fmla="*/ 4614613 w 4635067"/>
              <a:gd name="connsiteY1" fmla="*/ 5024 h 3062398"/>
              <a:gd name="connsiteX2" fmla="*/ 4617529 w 4635067"/>
              <a:gd name="connsiteY2" fmla="*/ 856834 h 3062398"/>
              <a:gd name="connsiteX3" fmla="*/ 4456813 w 4635067"/>
              <a:gd name="connsiteY3" fmla="*/ 2022793 h 3062398"/>
              <a:gd name="connsiteX4" fmla="*/ 3916056 w 4635067"/>
              <a:gd name="connsiteY4" fmla="*/ 2591361 h 3062398"/>
              <a:gd name="connsiteX5" fmla="*/ 3172029 w 4635067"/>
              <a:gd name="connsiteY5" fmla="*/ 2933564 h 3062398"/>
              <a:gd name="connsiteX6" fmla="*/ 2247565 w 4635067"/>
              <a:gd name="connsiteY6" fmla="*/ 3062253 h 3062398"/>
              <a:gd name="connsiteX7" fmla="*/ 1394793 w 4635067"/>
              <a:gd name="connsiteY7" fmla="*/ 2945941 h 3062398"/>
              <a:gd name="connsiteX8" fmla="*/ 644793 w 4635067"/>
              <a:gd name="connsiteY8" fmla="*/ 2514496 h 3062398"/>
              <a:gd name="connsiteX9" fmla="*/ 155091 w 4635067"/>
              <a:gd name="connsiteY9" fmla="*/ 2010352 h 3062398"/>
              <a:gd name="connsiteX10" fmla="*/ 13822 w 4635067"/>
              <a:gd name="connsiteY10" fmla="*/ 1161870 h 3062398"/>
              <a:gd name="connsiteX11" fmla="*/ 1932 w 4635067"/>
              <a:gd name="connsiteY11" fmla="*/ 0 h 3062398"/>
              <a:gd name="connsiteX0" fmla="*/ 1931 w 4635066"/>
              <a:gd name="connsiteY0" fmla="*/ 0 h 3062398"/>
              <a:gd name="connsiteX1" fmla="*/ 4614612 w 4635066"/>
              <a:gd name="connsiteY1" fmla="*/ 5024 h 3062398"/>
              <a:gd name="connsiteX2" fmla="*/ 4617528 w 4635066"/>
              <a:gd name="connsiteY2" fmla="*/ 856834 h 3062398"/>
              <a:gd name="connsiteX3" fmla="*/ 4456812 w 4635066"/>
              <a:gd name="connsiteY3" fmla="*/ 2022793 h 3062398"/>
              <a:gd name="connsiteX4" fmla="*/ 3916055 w 4635066"/>
              <a:gd name="connsiteY4" fmla="*/ 2591361 h 3062398"/>
              <a:gd name="connsiteX5" fmla="*/ 3172028 w 4635066"/>
              <a:gd name="connsiteY5" fmla="*/ 2933564 h 3062398"/>
              <a:gd name="connsiteX6" fmla="*/ 2247564 w 4635066"/>
              <a:gd name="connsiteY6" fmla="*/ 3062253 h 3062398"/>
              <a:gd name="connsiteX7" fmla="*/ 1394792 w 4635066"/>
              <a:gd name="connsiteY7" fmla="*/ 2945941 h 3062398"/>
              <a:gd name="connsiteX8" fmla="*/ 644792 w 4635066"/>
              <a:gd name="connsiteY8" fmla="*/ 2514496 h 3062398"/>
              <a:gd name="connsiteX9" fmla="*/ 155090 w 4635066"/>
              <a:gd name="connsiteY9" fmla="*/ 2010352 h 3062398"/>
              <a:gd name="connsiteX10" fmla="*/ 13821 w 4635066"/>
              <a:gd name="connsiteY10" fmla="*/ 1161870 h 3062398"/>
              <a:gd name="connsiteX11" fmla="*/ 1931 w 4635066"/>
              <a:gd name="connsiteY11" fmla="*/ 0 h 3062398"/>
              <a:gd name="connsiteX0" fmla="*/ 10263 w 4632686"/>
              <a:gd name="connsiteY0" fmla="*/ 0 h 3192368"/>
              <a:gd name="connsiteX1" fmla="*/ 4612232 w 4632686"/>
              <a:gd name="connsiteY1" fmla="*/ 134994 h 3192368"/>
              <a:gd name="connsiteX2" fmla="*/ 4615148 w 4632686"/>
              <a:gd name="connsiteY2" fmla="*/ 986804 h 3192368"/>
              <a:gd name="connsiteX3" fmla="*/ 4454432 w 4632686"/>
              <a:gd name="connsiteY3" fmla="*/ 2152763 h 3192368"/>
              <a:gd name="connsiteX4" fmla="*/ 3913675 w 4632686"/>
              <a:gd name="connsiteY4" fmla="*/ 2721331 h 3192368"/>
              <a:gd name="connsiteX5" fmla="*/ 3169648 w 4632686"/>
              <a:gd name="connsiteY5" fmla="*/ 3063534 h 3192368"/>
              <a:gd name="connsiteX6" fmla="*/ 2245184 w 4632686"/>
              <a:gd name="connsiteY6" fmla="*/ 3192223 h 3192368"/>
              <a:gd name="connsiteX7" fmla="*/ 1392412 w 4632686"/>
              <a:gd name="connsiteY7" fmla="*/ 3075911 h 3192368"/>
              <a:gd name="connsiteX8" fmla="*/ 642412 w 4632686"/>
              <a:gd name="connsiteY8" fmla="*/ 2644466 h 3192368"/>
              <a:gd name="connsiteX9" fmla="*/ 152710 w 4632686"/>
              <a:gd name="connsiteY9" fmla="*/ 2140322 h 3192368"/>
              <a:gd name="connsiteX10" fmla="*/ 11441 w 4632686"/>
              <a:gd name="connsiteY10" fmla="*/ 1291840 h 3192368"/>
              <a:gd name="connsiteX11" fmla="*/ 10263 w 4632686"/>
              <a:gd name="connsiteY11" fmla="*/ 0 h 3192368"/>
              <a:gd name="connsiteX0" fmla="*/ 10263 w 4650727"/>
              <a:gd name="connsiteY0" fmla="*/ 11222 h 3203590"/>
              <a:gd name="connsiteX1" fmla="*/ 4633656 w 4650727"/>
              <a:gd name="connsiteY1" fmla="*/ 0 h 3203590"/>
              <a:gd name="connsiteX2" fmla="*/ 4615148 w 4650727"/>
              <a:gd name="connsiteY2" fmla="*/ 998026 h 3203590"/>
              <a:gd name="connsiteX3" fmla="*/ 4454432 w 4650727"/>
              <a:gd name="connsiteY3" fmla="*/ 2163985 h 3203590"/>
              <a:gd name="connsiteX4" fmla="*/ 3913675 w 4650727"/>
              <a:gd name="connsiteY4" fmla="*/ 2732553 h 3203590"/>
              <a:gd name="connsiteX5" fmla="*/ 3169648 w 4650727"/>
              <a:gd name="connsiteY5" fmla="*/ 3074756 h 3203590"/>
              <a:gd name="connsiteX6" fmla="*/ 2245184 w 4650727"/>
              <a:gd name="connsiteY6" fmla="*/ 3203445 h 3203590"/>
              <a:gd name="connsiteX7" fmla="*/ 1392412 w 4650727"/>
              <a:gd name="connsiteY7" fmla="*/ 3087133 h 3203590"/>
              <a:gd name="connsiteX8" fmla="*/ 642412 w 4650727"/>
              <a:gd name="connsiteY8" fmla="*/ 2655688 h 3203590"/>
              <a:gd name="connsiteX9" fmla="*/ 152710 w 4650727"/>
              <a:gd name="connsiteY9" fmla="*/ 2151544 h 3203590"/>
              <a:gd name="connsiteX10" fmla="*/ 11441 w 4650727"/>
              <a:gd name="connsiteY10" fmla="*/ 1303062 h 3203590"/>
              <a:gd name="connsiteX11" fmla="*/ 10263 w 4650727"/>
              <a:gd name="connsiteY11" fmla="*/ 11222 h 3203590"/>
              <a:gd name="connsiteX0" fmla="*/ 10263 w 4669743"/>
              <a:gd name="connsiteY0" fmla="*/ 0 h 3192368"/>
              <a:gd name="connsiteX1" fmla="*/ 4655080 w 4669743"/>
              <a:gd name="connsiteY1" fmla="*/ 103308 h 3192368"/>
              <a:gd name="connsiteX2" fmla="*/ 4615148 w 4669743"/>
              <a:gd name="connsiteY2" fmla="*/ 986804 h 3192368"/>
              <a:gd name="connsiteX3" fmla="*/ 4454432 w 4669743"/>
              <a:gd name="connsiteY3" fmla="*/ 2152763 h 3192368"/>
              <a:gd name="connsiteX4" fmla="*/ 3913675 w 4669743"/>
              <a:gd name="connsiteY4" fmla="*/ 2721331 h 3192368"/>
              <a:gd name="connsiteX5" fmla="*/ 3169648 w 4669743"/>
              <a:gd name="connsiteY5" fmla="*/ 3063534 h 3192368"/>
              <a:gd name="connsiteX6" fmla="*/ 2245184 w 4669743"/>
              <a:gd name="connsiteY6" fmla="*/ 3192223 h 3192368"/>
              <a:gd name="connsiteX7" fmla="*/ 1392412 w 4669743"/>
              <a:gd name="connsiteY7" fmla="*/ 3075911 h 3192368"/>
              <a:gd name="connsiteX8" fmla="*/ 642412 w 4669743"/>
              <a:gd name="connsiteY8" fmla="*/ 2644466 h 3192368"/>
              <a:gd name="connsiteX9" fmla="*/ 152710 w 4669743"/>
              <a:gd name="connsiteY9" fmla="*/ 2140322 h 3192368"/>
              <a:gd name="connsiteX10" fmla="*/ 11441 w 4669743"/>
              <a:gd name="connsiteY10" fmla="*/ 1291840 h 3192368"/>
              <a:gd name="connsiteX11" fmla="*/ 10263 w 4669743"/>
              <a:gd name="connsiteY11" fmla="*/ 0 h 3192368"/>
              <a:gd name="connsiteX0" fmla="*/ 1930 w 4672122"/>
              <a:gd name="connsiteY0" fmla="*/ 2412 h 3089060"/>
              <a:gd name="connsiteX1" fmla="*/ 4657459 w 4672122"/>
              <a:gd name="connsiteY1" fmla="*/ 0 h 3089060"/>
              <a:gd name="connsiteX2" fmla="*/ 4617527 w 4672122"/>
              <a:gd name="connsiteY2" fmla="*/ 883496 h 3089060"/>
              <a:gd name="connsiteX3" fmla="*/ 4456811 w 4672122"/>
              <a:gd name="connsiteY3" fmla="*/ 2049455 h 3089060"/>
              <a:gd name="connsiteX4" fmla="*/ 3916054 w 4672122"/>
              <a:gd name="connsiteY4" fmla="*/ 2618023 h 3089060"/>
              <a:gd name="connsiteX5" fmla="*/ 3172027 w 4672122"/>
              <a:gd name="connsiteY5" fmla="*/ 2960226 h 3089060"/>
              <a:gd name="connsiteX6" fmla="*/ 2247563 w 4672122"/>
              <a:gd name="connsiteY6" fmla="*/ 3088915 h 3089060"/>
              <a:gd name="connsiteX7" fmla="*/ 1394791 w 4672122"/>
              <a:gd name="connsiteY7" fmla="*/ 2972603 h 3089060"/>
              <a:gd name="connsiteX8" fmla="*/ 644791 w 4672122"/>
              <a:gd name="connsiteY8" fmla="*/ 2541158 h 3089060"/>
              <a:gd name="connsiteX9" fmla="*/ 155089 w 4672122"/>
              <a:gd name="connsiteY9" fmla="*/ 2037014 h 3089060"/>
              <a:gd name="connsiteX10" fmla="*/ 13820 w 4672122"/>
              <a:gd name="connsiteY10" fmla="*/ 1188532 h 3089060"/>
              <a:gd name="connsiteX11" fmla="*/ 1930 w 4672122"/>
              <a:gd name="connsiteY11" fmla="*/ 2412 h 3089060"/>
              <a:gd name="connsiteX0" fmla="*/ 1930 w 4721872"/>
              <a:gd name="connsiteY0" fmla="*/ 0 h 3086648"/>
              <a:gd name="connsiteX1" fmla="*/ 4711018 w 4721872"/>
              <a:gd name="connsiteY1" fmla="*/ 120927 h 3086648"/>
              <a:gd name="connsiteX2" fmla="*/ 4617527 w 4721872"/>
              <a:gd name="connsiteY2" fmla="*/ 881084 h 3086648"/>
              <a:gd name="connsiteX3" fmla="*/ 4456811 w 4721872"/>
              <a:gd name="connsiteY3" fmla="*/ 2047043 h 3086648"/>
              <a:gd name="connsiteX4" fmla="*/ 3916054 w 4721872"/>
              <a:gd name="connsiteY4" fmla="*/ 2615611 h 3086648"/>
              <a:gd name="connsiteX5" fmla="*/ 3172027 w 4721872"/>
              <a:gd name="connsiteY5" fmla="*/ 2957814 h 3086648"/>
              <a:gd name="connsiteX6" fmla="*/ 2247563 w 4721872"/>
              <a:gd name="connsiteY6" fmla="*/ 3086503 h 3086648"/>
              <a:gd name="connsiteX7" fmla="*/ 1394791 w 4721872"/>
              <a:gd name="connsiteY7" fmla="*/ 2970191 h 3086648"/>
              <a:gd name="connsiteX8" fmla="*/ 644791 w 4721872"/>
              <a:gd name="connsiteY8" fmla="*/ 2538746 h 3086648"/>
              <a:gd name="connsiteX9" fmla="*/ 155089 w 4721872"/>
              <a:gd name="connsiteY9" fmla="*/ 2034602 h 3086648"/>
              <a:gd name="connsiteX10" fmla="*/ 13820 w 4721872"/>
              <a:gd name="connsiteY10" fmla="*/ 1186120 h 3086648"/>
              <a:gd name="connsiteX11" fmla="*/ 1930 w 4721872"/>
              <a:gd name="connsiteY11" fmla="*/ 0 h 3086648"/>
              <a:gd name="connsiteX0" fmla="*/ 1930 w 4721872"/>
              <a:gd name="connsiteY0" fmla="*/ 0 h 3086648"/>
              <a:gd name="connsiteX1" fmla="*/ 4711018 w 4721872"/>
              <a:gd name="connsiteY1" fmla="*/ 120927 h 3086648"/>
              <a:gd name="connsiteX2" fmla="*/ 4617527 w 4721872"/>
              <a:gd name="connsiteY2" fmla="*/ 881084 h 3086648"/>
              <a:gd name="connsiteX3" fmla="*/ 3916054 w 4721872"/>
              <a:gd name="connsiteY3" fmla="*/ 2615611 h 3086648"/>
              <a:gd name="connsiteX4" fmla="*/ 3172027 w 4721872"/>
              <a:gd name="connsiteY4" fmla="*/ 2957814 h 3086648"/>
              <a:gd name="connsiteX5" fmla="*/ 2247563 w 4721872"/>
              <a:gd name="connsiteY5" fmla="*/ 3086503 h 3086648"/>
              <a:gd name="connsiteX6" fmla="*/ 1394791 w 4721872"/>
              <a:gd name="connsiteY6" fmla="*/ 2970191 h 3086648"/>
              <a:gd name="connsiteX7" fmla="*/ 644791 w 4721872"/>
              <a:gd name="connsiteY7" fmla="*/ 2538746 h 3086648"/>
              <a:gd name="connsiteX8" fmla="*/ 155089 w 4721872"/>
              <a:gd name="connsiteY8" fmla="*/ 2034602 h 3086648"/>
              <a:gd name="connsiteX9" fmla="*/ 13820 w 4721872"/>
              <a:gd name="connsiteY9" fmla="*/ 1186120 h 3086648"/>
              <a:gd name="connsiteX10" fmla="*/ 1930 w 4721872"/>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644791 w 4720008"/>
              <a:gd name="connsiteY7" fmla="*/ 2538746 h 3086648"/>
              <a:gd name="connsiteX8" fmla="*/ 155089 w 4720008"/>
              <a:gd name="connsiteY8" fmla="*/ 2034602 h 3086648"/>
              <a:gd name="connsiteX9" fmla="*/ 13820 w 4720008"/>
              <a:gd name="connsiteY9" fmla="*/ 1186120 h 3086648"/>
              <a:gd name="connsiteX10" fmla="*/ 1930 w 4720008"/>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644791 w 4720008"/>
              <a:gd name="connsiteY7" fmla="*/ 2538746 h 3086648"/>
              <a:gd name="connsiteX8" fmla="*/ 155089 w 4720008"/>
              <a:gd name="connsiteY8" fmla="*/ 2034602 h 3086648"/>
              <a:gd name="connsiteX9" fmla="*/ 13820 w 4720008"/>
              <a:gd name="connsiteY9" fmla="*/ 1186120 h 3086648"/>
              <a:gd name="connsiteX10" fmla="*/ 1930 w 4720008"/>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155089 w 4720008"/>
              <a:gd name="connsiteY7" fmla="*/ 2034602 h 3086648"/>
              <a:gd name="connsiteX8" fmla="*/ 13820 w 4720008"/>
              <a:gd name="connsiteY8" fmla="*/ 1186120 h 3086648"/>
              <a:gd name="connsiteX9" fmla="*/ 1930 w 4720008"/>
              <a:gd name="connsiteY9" fmla="*/ 0 h 3086648"/>
              <a:gd name="connsiteX0" fmla="*/ 1930 w 4720008"/>
              <a:gd name="connsiteY0" fmla="*/ 0 h 3091210"/>
              <a:gd name="connsiteX1" fmla="*/ 4711018 w 4720008"/>
              <a:gd name="connsiteY1" fmla="*/ 120927 h 3091210"/>
              <a:gd name="connsiteX2" fmla="*/ 4574680 w 4720008"/>
              <a:gd name="connsiteY2" fmla="*/ 1365633 h 3091210"/>
              <a:gd name="connsiteX3" fmla="*/ 3916054 w 4720008"/>
              <a:gd name="connsiteY3" fmla="*/ 2615611 h 3091210"/>
              <a:gd name="connsiteX4" fmla="*/ 3172027 w 4720008"/>
              <a:gd name="connsiteY4" fmla="*/ 2957814 h 3091210"/>
              <a:gd name="connsiteX5" fmla="*/ 2247563 w 4720008"/>
              <a:gd name="connsiteY5" fmla="*/ 3086503 h 3091210"/>
              <a:gd name="connsiteX6" fmla="*/ 1234115 w 4720008"/>
              <a:gd name="connsiteY6" fmla="*/ 3023051 h 3091210"/>
              <a:gd name="connsiteX7" fmla="*/ 155089 w 4720008"/>
              <a:gd name="connsiteY7" fmla="*/ 2034602 h 3091210"/>
              <a:gd name="connsiteX8" fmla="*/ 13820 w 4720008"/>
              <a:gd name="connsiteY8" fmla="*/ 1186120 h 3091210"/>
              <a:gd name="connsiteX9" fmla="*/ 1930 w 4720008"/>
              <a:gd name="connsiteY9" fmla="*/ 0 h 3091210"/>
              <a:gd name="connsiteX0" fmla="*/ 1930 w 4720008"/>
              <a:gd name="connsiteY0" fmla="*/ 0 h 3089347"/>
              <a:gd name="connsiteX1" fmla="*/ 4711018 w 4720008"/>
              <a:gd name="connsiteY1" fmla="*/ 120927 h 3089347"/>
              <a:gd name="connsiteX2" fmla="*/ 4574680 w 4720008"/>
              <a:gd name="connsiteY2" fmla="*/ 1365633 h 3089347"/>
              <a:gd name="connsiteX3" fmla="*/ 3916054 w 4720008"/>
              <a:gd name="connsiteY3" fmla="*/ 2615611 h 3089347"/>
              <a:gd name="connsiteX4" fmla="*/ 3225585 w 4720008"/>
              <a:gd name="connsiteY4" fmla="*/ 2984244 h 3089347"/>
              <a:gd name="connsiteX5" fmla="*/ 2247563 w 4720008"/>
              <a:gd name="connsiteY5" fmla="*/ 3086503 h 3089347"/>
              <a:gd name="connsiteX6" fmla="*/ 1234115 w 4720008"/>
              <a:gd name="connsiteY6" fmla="*/ 3023051 h 3089347"/>
              <a:gd name="connsiteX7" fmla="*/ 155089 w 4720008"/>
              <a:gd name="connsiteY7" fmla="*/ 2034602 h 3089347"/>
              <a:gd name="connsiteX8" fmla="*/ 13820 w 4720008"/>
              <a:gd name="connsiteY8" fmla="*/ 1186120 h 3089347"/>
              <a:gd name="connsiteX9" fmla="*/ 1930 w 4720008"/>
              <a:gd name="connsiteY9" fmla="*/ 0 h 3089347"/>
              <a:gd name="connsiteX0" fmla="*/ 1930 w 4723365"/>
              <a:gd name="connsiteY0" fmla="*/ 0 h 3089347"/>
              <a:gd name="connsiteX1" fmla="*/ 4711018 w 4723365"/>
              <a:gd name="connsiteY1" fmla="*/ 120927 h 3089347"/>
              <a:gd name="connsiteX2" fmla="*/ 4574680 w 4723365"/>
              <a:gd name="connsiteY2" fmla="*/ 1365633 h 3089347"/>
              <a:gd name="connsiteX3" fmla="*/ 3916054 w 4723365"/>
              <a:gd name="connsiteY3" fmla="*/ 2615611 h 3089347"/>
              <a:gd name="connsiteX4" fmla="*/ 3225585 w 4723365"/>
              <a:gd name="connsiteY4" fmla="*/ 2984244 h 3089347"/>
              <a:gd name="connsiteX5" fmla="*/ 2247563 w 4723365"/>
              <a:gd name="connsiteY5" fmla="*/ 3086503 h 3089347"/>
              <a:gd name="connsiteX6" fmla="*/ 1234115 w 4723365"/>
              <a:gd name="connsiteY6" fmla="*/ 3023051 h 3089347"/>
              <a:gd name="connsiteX7" fmla="*/ 155089 w 4723365"/>
              <a:gd name="connsiteY7" fmla="*/ 2034602 h 3089347"/>
              <a:gd name="connsiteX8" fmla="*/ 13820 w 4723365"/>
              <a:gd name="connsiteY8" fmla="*/ 1186120 h 3089347"/>
              <a:gd name="connsiteX9" fmla="*/ 1930 w 4723365"/>
              <a:gd name="connsiteY9" fmla="*/ 0 h 3089347"/>
              <a:gd name="connsiteX0" fmla="*/ 1930 w 4723365"/>
              <a:gd name="connsiteY0" fmla="*/ 0 h 3089347"/>
              <a:gd name="connsiteX1" fmla="*/ 4711018 w 4723365"/>
              <a:gd name="connsiteY1" fmla="*/ 120927 h 3089347"/>
              <a:gd name="connsiteX2" fmla="*/ 4574680 w 4723365"/>
              <a:gd name="connsiteY2" fmla="*/ 1365633 h 3089347"/>
              <a:gd name="connsiteX3" fmla="*/ 3916054 w 4723365"/>
              <a:gd name="connsiteY3" fmla="*/ 2615611 h 3089347"/>
              <a:gd name="connsiteX4" fmla="*/ 3225585 w 4723365"/>
              <a:gd name="connsiteY4" fmla="*/ 2984244 h 3089347"/>
              <a:gd name="connsiteX5" fmla="*/ 2247563 w 4723365"/>
              <a:gd name="connsiteY5" fmla="*/ 3086503 h 3089347"/>
              <a:gd name="connsiteX6" fmla="*/ 1234115 w 4723365"/>
              <a:gd name="connsiteY6" fmla="*/ 3023051 h 3089347"/>
              <a:gd name="connsiteX7" fmla="*/ 155089 w 4723365"/>
              <a:gd name="connsiteY7" fmla="*/ 2034602 h 3089347"/>
              <a:gd name="connsiteX8" fmla="*/ 13820 w 4723365"/>
              <a:gd name="connsiteY8" fmla="*/ 1186120 h 3089347"/>
              <a:gd name="connsiteX9" fmla="*/ 1930 w 4723365"/>
              <a:gd name="connsiteY9" fmla="*/ 0 h 3089347"/>
              <a:gd name="connsiteX0" fmla="*/ 1930 w 4723365"/>
              <a:gd name="connsiteY0" fmla="*/ 0 h 3077429"/>
              <a:gd name="connsiteX1" fmla="*/ 4711018 w 4723365"/>
              <a:gd name="connsiteY1" fmla="*/ 120927 h 3077429"/>
              <a:gd name="connsiteX2" fmla="*/ 4574680 w 4723365"/>
              <a:gd name="connsiteY2" fmla="*/ 1365633 h 3077429"/>
              <a:gd name="connsiteX3" fmla="*/ 3916054 w 4723365"/>
              <a:gd name="connsiteY3" fmla="*/ 2615611 h 3077429"/>
              <a:gd name="connsiteX4" fmla="*/ 3225585 w 4723365"/>
              <a:gd name="connsiteY4" fmla="*/ 2984244 h 3077429"/>
              <a:gd name="connsiteX5" fmla="*/ 2279113 w 4723365"/>
              <a:gd name="connsiteY5" fmla="*/ 3070929 h 3077429"/>
              <a:gd name="connsiteX6" fmla="*/ 1234115 w 4723365"/>
              <a:gd name="connsiteY6" fmla="*/ 3023051 h 3077429"/>
              <a:gd name="connsiteX7" fmla="*/ 155089 w 4723365"/>
              <a:gd name="connsiteY7" fmla="*/ 2034602 h 3077429"/>
              <a:gd name="connsiteX8" fmla="*/ 13820 w 4723365"/>
              <a:gd name="connsiteY8" fmla="*/ 1186120 h 3077429"/>
              <a:gd name="connsiteX9" fmla="*/ 1930 w 4723365"/>
              <a:gd name="connsiteY9" fmla="*/ 0 h 30774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723365" h="3077429">
                <a:moveTo>
                  <a:pt x="1930" y="0"/>
                </a:moveTo>
                <a:lnTo>
                  <a:pt x="4711018" y="120927"/>
                </a:lnTo>
                <a:cubicBezTo>
                  <a:pt x="4765815" y="137025"/>
                  <a:pt x="4623328" y="1036088"/>
                  <a:pt x="4574680" y="1365633"/>
                </a:cubicBezTo>
                <a:cubicBezTo>
                  <a:pt x="4434180" y="1863629"/>
                  <a:pt x="4296224" y="2331159"/>
                  <a:pt x="3916054" y="2615611"/>
                </a:cubicBezTo>
                <a:cubicBezTo>
                  <a:pt x="3804380" y="2708637"/>
                  <a:pt x="3408212" y="2916026"/>
                  <a:pt x="3225585" y="2984244"/>
                </a:cubicBezTo>
                <a:cubicBezTo>
                  <a:pt x="2850625" y="3058945"/>
                  <a:pt x="2611025" y="3064461"/>
                  <a:pt x="2279113" y="3070929"/>
                </a:cubicBezTo>
                <a:cubicBezTo>
                  <a:pt x="1947201" y="3077397"/>
                  <a:pt x="1472751" y="3094356"/>
                  <a:pt x="1234115" y="3023051"/>
                </a:cubicBezTo>
                <a:cubicBezTo>
                  <a:pt x="885369" y="2847734"/>
                  <a:pt x="385251" y="2331947"/>
                  <a:pt x="155089" y="2034602"/>
                </a:cubicBezTo>
                <a:cubicBezTo>
                  <a:pt x="121162" y="1890735"/>
                  <a:pt x="50876" y="1528704"/>
                  <a:pt x="13820" y="1186120"/>
                </a:cubicBezTo>
                <a:cubicBezTo>
                  <a:pt x="-17505" y="915113"/>
                  <a:pt x="16290" y="550711"/>
                  <a:pt x="1930" y="0"/>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 name="Freeform: Shape 9">
            <a:extLst>
              <a:ext uri="{FF2B5EF4-FFF2-40B4-BE49-F238E27FC236}">
                <a16:creationId xmlns:a16="http://schemas.microsoft.com/office/drawing/2014/main" id="{4D24DBE0-203A-0714-DC99-07DF75B9C3DA}"/>
              </a:ext>
            </a:extLst>
          </p:cNvPr>
          <p:cNvSpPr/>
          <p:nvPr/>
        </p:nvSpPr>
        <p:spPr>
          <a:xfrm rot="10800000" flipH="1">
            <a:off x="6644615" y="5223305"/>
            <a:ext cx="4421642" cy="1651023"/>
          </a:xfrm>
          <a:custGeom>
            <a:avLst/>
            <a:gdLst>
              <a:gd name="connsiteX0" fmla="*/ 2359547 w 4421642"/>
              <a:gd name="connsiteY0" fmla="*/ 1650801 h 1651023"/>
              <a:gd name="connsiteX1" fmla="*/ 3248250 w 4421642"/>
              <a:gd name="connsiteY1" fmla="*/ 1539256 h 1651023"/>
              <a:gd name="connsiteX2" fmla="*/ 4403241 w 4421642"/>
              <a:gd name="connsiteY2" fmla="*/ 80097 h 1651023"/>
              <a:gd name="connsiteX3" fmla="*/ 4421642 w 4421642"/>
              <a:gd name="connsiteY3" fmla="*/ 0 h 1651023"/>
              <a:gd name="connsiteX4" fmla="*/ 3406227 w 4421642"/>
              <a:gd name="connsiteY4" fmla="*/ 0 h 1651023"/>
              <a:gd name="connsiteX5" fmla="*/ 3405801 w 4421642"/>
              <a:gd name="connsiteY5" fmla="*/ 2549 h 1651023"/>
              <a:gd name="connsiteX6" fmla="*/ 3295617 w 4421642"/>
              <a:gd name="connsiteY6" fmla="*/ 293563 h 1651023"/>
              <a:gd name="connsiteX7" fmla="*/ 2773528 w 4421642"/>
              <a:gd name="connsiteY7" fmla="*/ 660189 h 1651023"/>
              <a:gd name="connsiteX8" fmla="*/ 1660611 w 4421642"/>
              <a:gd name="connsiteY8" fmla="*/ 656254 h 1651023"/>
              <a:gd name="connsiteX9" fmla="*/ 945245 w 4421642"/>
              <a:gd name="connsiteY9" fmla="*/ 4709 h 1651023"/>
              <a:gd name="connsiteX10" fmla="*/ 943844 w 4421642"/>
              <a:gd name="connsiteY10" fmla="*/ 0 h 1651023"/>
              <a:gd name="connsiteX11" fmla="*/ 0 w 4421642"/>
              <a:gd name="connsiteY11" fmla="*/ 0 h 1651023"/>
              <a:gd name="connsiteX12" fmla="*/ 10062 w 4421642"/>
              <a:gd name="connsiteY12" fmla="*/ 77460 h 1651023"/>
              <a:gd name="connsiteX13" fmla="*/ 162092 w 4421642"/>
              <a:gd name="connsiteY13" fmla="*/ 434635 h 1651023"/>
              <a:gd name="connsiteX14" fmla="*/ 1069058 w 4421642"/>
              <a:gd name="connsiteY14" fmla="*/ 1449228 h 1651023"/>
              <a:gd name="connsiteX15" fmla="*/ 2359547 w 4421642"/>
              <a:gd name="connsiteY15" fmla="*/ 1650801 h 16510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421642" h="1651023">
                <a:moveTo>
                  <a:pt x="2359547" y="1650801"/>
                </a:moveTo>
                <a:cubicBezTo>
                  <a:pt x="2657646" y="1647770"/>
                  <a:pt x="2963580" y="1613642"/>
                  <a:pt x="3248250" y="1539256"/>
                </a:cubicBezTo>
                <a:cubicBezTo>
                  <a:pt x="3990781" y="1261034"/>
                  <a:pt x="4288368" y="546362"/>
                  <a:pt x="4403241" y="80097"/>
                </a:cubicBezTo>
                <a:lnTo>
                  <a:pt x="4421642" y="0"/>
                </a:lnTo>
                <a:lnTo>
                  <a:pt x="3406227" y="0"/>
                </a:lnTo>
                <a:lnTo>
                  <a:pt x="3405801" y="2549"/>
                </a:lnTo>
                <a:cubicBezTo>
                  <a:pt x="3381478" y="101291"/>
                  <a:pt x="3342339" y="200911"/>
                  <a:pt x="3295617" y="293563"/>
                </a:cubicBezTo>
                <a:cubicBezTo>
                  <a:pt x="3185724" y="443413"/>
                  <a:pt x="2957078" y="537335"/>
                  <a:pt x="2773528" y="660189"/>
                </a:cubicBezTo>
                <a:cubicBezTo>
                  <a:pt x="2444607" y="757963"/>
                  <a:pt x="1972152" y="788442"/>
                  <a:pt x="1660611" y="656254"/>
                </a:cubicBezTo>
                <a:cubicBezTo>
                  <a:pt x="1388014" y="540590"/>
                  <a:pt x="1070039" y="314194"/>
                  <a:pt x="945245" y="4709"/>
                </a:cubicBezTo>
                <a:lnTo>
                  <a:pt x="943844" y="0"/>
                </a:lnTo>
                <a:lnTo>
                  <a:pt x="0" y="0"/>
                </a:lnTo>
                <a:lnTo>
                  <a:pt x="10062" y="77460"/>
                </a:lnTo>
                <a:cubicBezTo>
                  <a:pt x="30536" y="180990"/>
                  <a:pt x="71338" y="296593"/>
                  <a:pt x="162092" y="434635"/>
                </a:cubicBezTo>
                <a:cubicBezTo>
                  <a:pt x="343600" y="710720"/>
                  <a:pt x="575867" y="1196362"/>
                  <a:pt x="1069058" y="1449228"/>
                </a:cubicBezTo>
                <a:cubicBezTo>
                  <a:pt x="1387648" y="1574522"/>
                  <a:pt x="1862715" y="1655852"/>
                  <a:pt x="2359547" y="1650801"/>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F9AA69D-4CFD-D1F4-52D9-CA213F676E26}"/>
              </a:ext>
            </a:extLst>
          </p:cNvPr>
          <p:cNvSpPr>
            <a:spLocks noGrp="1"/>
          </p:cNvSpPr>
          <p:nvPr>
            <p:ph type="ctrTitle"/>
          </p:nvPr>
        </p:nvSpPr>
        <p:spPr>
          <a:xfrm>
            <a:off x="6952503" y="1335635"/>
            <a:ext cx="4010358" cy="2396362"/>
          </a:xfrm>
        </p:spPr>
        <p:txBody>
          <a:bodyPr anchor="ctr">
            <a:normAutofit/>
          </a:bodyPr>
          <a:lstStyle>
            <a:lvl1pPr algn="ctr">
              <a:defRPr sz="6600">
                <a:solidFill>
                  <a:schemeClr val="tx2"/>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1EFA269-7CD0-B50B-0D2E-66E0E812D73D}"/>
              </a:ext>
            </a:extLst>
          </p:cNvPr>
          <p:cNvSpPr>
            <a:spLocks noGrp="1"/>
          </p:cNvSpPr>
          <p:nvPr>
            <p:ph type="subTitle" idx="1"/>
          </p:nvPr>
        </p:nvSpPr>
        <p:spPr>
          <a:xfrm>
            <a:off x="7514704" y="3850055"/>
            <a:ext cx="3042459" cy="1003853"/>
          </a:xfrm>
          <a:prstGeom prst="rect">
            <a:avLst/>
          </a:prstGeom>
        </p:spPr>
        <p:txBody>
          <a:bodyPr anchor="ctr">
            <a:normAutofit/>
          </a:bodyPr>
          <a:lstStyle>
            <a:lvl1pPr marL="0" indent="0" algn="ctr">
              <a:lnSpc>
                <a:spcPct val="110000"/>
              </a:lnSpc>
              <a:buNone/>
              <a:defRPr sz="16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5" name="Footer Placeholder 4">
            <a:extLst>
              <a:ext uri="{FF2B5EF4-FFF2-40B4-BE49-F238E27FC236}">
                <a16:creationId xmlns:a16="http://schemas.microsoft.com/office/drawing/2014/main" id="{E914ACD6-E7C3-5888-56A4-A5758B74BB58}"/>
              </a:ext>
            </a:extLst>
          </p:cNvPr>
          <p:cNvSpPr>
            <a:spLocks noGrp="1"/>
          </p:cNvSpPr>
          <p:nvPr>
            <p:ph type="ftr" sz="quarter" idx="11"/>
          </p:nvPr>
        </p:nvSpPr>
        <p:spPr/>
        <p:txBody>
          <a:bodyPr/>
          <a:lstStyle>
            <a:lvl1pPr>
              <a:defRPr>
                <a:solidFill>
                  <a:schemeClr val="bg1"/>
                </a:solidFill>
                <a:effectLst>
                  <a:outerShdw blurRad="38100" dist="38100" dir="2700000" algn="tl">
                    <a:srgbClr val="000000">
                      <a:alpha val="43137"/>
                    </a:srgbClr>
                  </a:outerShdw>
                </a:effectLst>
              </a:defRPr>
            </a:lvl1pPr>
          </a:lstStyle>
          <a:p>
            <a:endParaRPr lang="en-US"/>
          </a:p>
        </p:txBody>
      </p:sp>
      <p:sp>
        <p:nvSpPr>
          <p:cNvPr id="4" name="Date Placeholder 3">
            <a:extLst>
              <a:ext uri="{FF2B5EF4-FFF2-40B4-BE49-F238E27FC236}">
                <a16:creationId xmlns:a16="http://schemas.microsoft.com/office/drawing/2014/main" id="{E12BC67A-8ACB-271C-C3F7-FCA06B61BDDA}"/>
              </a:ext>
            </a:extLst>
          </p:cNvPr>
          <p:cNvSpPr>
            <a:spLocks noGrp="1"/>
          </p:cNvSpPr>
          <p:nvPr>
            <p:ph type="dt" sz="half" idx="10"/>
          </p:nvPr>
        </p:nvSpPr>
        <p:spPr/>
        <p:txBody>
          <a:bodyPr/>
          <a:lstStyle>
            <a:lvl1pPr>
              <a:defRPr>
                <a:solidFill>
                  <a:schemeClr val="bg1"/>
                </a:solidFill>
                <a:effectLst>
                  <a:outerShdw blurRad="38100" dist="38100" dir="2700000" algn="tl">
                    <a:srgbClr val="000000">
                      <a:alpha val="43137"/>
                    </a:srgbClr>
                  </a:outerShdw>
                </a:effectLst>
              </a:defRPr>
            </a:lvl1pPr>
          </a:lstStyle>
          <a:p>
            <a:fld id="{5BCAD085-E8A6-8845-BD4E-CB4CCA059FC4}" type="datetimeFigureOut">
              <a:rPr lang="en-US" smtClean="0"/>
              <a:t>10/19/2026</a:t>
            </a:fld>
            <a:endParaRPr lang="en-US"/>
          </a:p>
        </p:txBody>
      </p:sp>
      <p:sp>
        <p:nvSpPr>
          <p:cNvPr id="6" name="Slide Number Placeholder 5">
            <a:extLst>
              <a:ext uri="{FF2B5EF4-FFF2-40B4-BE49-F238E27FC236}">
                <a16:creationId xmlns:a16="http://schemas.microsoft.com/office/drawing/2014/main" id="{F687E34A-F1F5-10C0-05F1-52EBC543E68C}"/>
              </a:ext>
            </a:extLst>
          </p:cNvPr>
          <p:cNvSpPr>
            <a:spLocks noGrp="1"/>
          </p:cNvSpPr>
          <p:nvPr>
            <p:ph type="sldNum" sz="quarter" idx="12"/>
          </p:nvPr>
        </p:nvSpPr>
        <p:spPr/>
        <p:txBody>
          <a:bodyPr/>
          <a:lstStyle>
            <a:lvl1pPr>
              <a:defRPr>
                <a:solidFill>
                  <a:schemeClr val="bg1"/>
                </a:solidFill>
                <a:effectLst>
                  <a:outerShdw blurRad="38100" dist="38100" dir="2700000" algn="tl">
                    <a:srgbClr val="000000">
                      <a:alpha val="43137"/>
                    </a:srgbClr>
                  </a:outerShdw>
                </a:effectLst>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471039924"/>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Agenda">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B5B1B45C-C751-7073-07E7-A6F87BE783E1}"/>
              </a:ext>
            </a:extLst>
          </p:cNvPr>
          <p:cNvSpPr/>
          <p:nvPr/>
        </p:nvSpPr>
        <p:spPr>
          <a:xfrm rot="5400000">
            <a:off x="-649554" y="649107"/>
            <a:ext cx="6879229" cy="5580115"/>
          </a:xfrm>
          <a:custGeom>
            <a:avLst/>
            <a:gdLst>
              <a:gd name="connsiteX0" fmla="*/ 0 w 6879229"/>
              <a:gd name="connsiteY0" fmla="*/ 5580115 h 5580115"/>
              <a:gd name="connsiteX1" fmla="*/ 0 w 6879229"/>
              <a:gd name="connsiteY1" fmla="*/ 336408 h 5580115"/>
              <a:gd name="connsiteX2" fmla="*/ 14600 w 6879229"/>
              <a:gd name="connsiteY2" fmla="*/ 341265 h 5580115"/>
              <a:gd name="connsiteX3" fmla="*/ 407674 w 6879229"/>
              <a:gd name="connsiteY3" fmla="*/ 406739 h 5580115"/>
              <a:gd name="connsiteX4" fmla="*/ 1396779 w 6879229"/>
              <a:gd name="connsiteY4" fmla="*/ 33767 h 5580115"/>
              <a:gd name="connsiteX5" fmla="*/ 2329167 w 6879229"/>
              <a:gd name="connsiteY5" fmla="*/ 406739 h 5580115"/>
              <a:gd name="connsiteX6" fmla="*/ 3293063 w 6879229"/>
              <a:gd name="connsiteY6" fmla="*/ 113574 h 5580115"/>
              <a:gd name="connsiteX7" fmla="*/ 4250658 w 6879229"/>
              <a:gd name="connsiteY7" fmla="*/ 406739 h 5580115"/>
              <a:gd name="connsiteX8" fmla="*/ 5205103 w 6879229"/>
              <a:gd name="connsiteY8" fmla="*/ 0 h 5580115"/>
              <a:gd name="connsiteX9" fmla="*/ 6178027 w 6879229"/>
              <a:gd name="connsiteY9" fmla="*/ 406740 h 5580115"/>
              <a:gd name="connsiteX10" fmla="*/ 6842247 w 6879229"/>
              <a:gd name="connsiteY10" fmla="*/ 151396 h 5580115"/>
              <a:gd name="connsiteX11" fmla="*/ 6879229 w 6879229"/>
              <a:gd name="connsiteY11" fmla="*/ 141992 h 5580115"/>
              <a:gd name="connsiteX12" fmla="*/ 6866459 w 6879229"/>
              <a:gd name="connsiteY12" fmla="*/ 5580115 h 5580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79229" h="5580115">
                <a:moveTo>
                  <a:pt x="0" y="5580115"/>
                </a:moveTo>
                <a:lnTo>
                  <a:pt x="0" y="336408"/>
                </a:lnTo>
                <a:lnTo>
                  <a:pt x="14600" y="341265"/>
                </a:lnTo>
                <a:cubicBezTo>
                  <a:pt x="140883" y="379552"/>
                  <a:pt x="272568" y="406739"/>
                  <a:pt x="407674" y="406739"/>
                </a:cubicBezTo>
                <a:cubicBezTo>
                  <a:pt x="888043" y="406739"/>
                  <a:pt x="916401" y="33767"/>
                  <a:pt x="1396779" y="33767"/>
                </a:cubicBezTo>
                <a:cubicBezTo>
                  <a:pt x="1877148" y="33767"/>
                  <a:pt x="2013120" y="393437"/>
                  <a:pt x="2329167" y="406739"/>
                </a:cubicBezTo>
                <a:cubicBezTo>
                  <a:pt x="2645214" y="420040"/>
                  <a:pt x="2812686" y="113574"/>
                  <a:pt x="3293063" y="113574"/>
                </a:cubicBezTo>
                <a:cubicBezTo>
                  <a:pt x="3773430" y="113574"/>
                  <a:pt x="3931985" y="425667"/>
                  <a:pt x="4250658" y="406739"/>
                </a:cubicBezTo>
                <a:cubicBezTo>
                  <a:pt x="4569331" y="387810"/>
                  <a:pt x="4724725" y="0"/>
                  <a:pt x="5205103" y="0"/>
                </a:cubicBezTo>
                <a:cubicBezTo>
                  <a:pt x="5526330" y="0"/>
                  <a:pt x="5853648" y="389857"/>
                  <a:pt x="6178027" y="406740"/>
                </a:cubicBezTo>
                <a:cubicBezTo>
                  <a:pt x="6421312" y="419401"/>
                  <a:pt x="6576966" y="241259"/>
                  <a:pt x="6842247" y="151396"/>
                </a:cubicBezTo>
                <a:lnTo>
                  <a:pt x="6879229" y="141992"/>
                </a:lnTo>
                <a:lnTo>
                  <a:pt x="6866459" y="5580115"/>
                </a:ln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593653" y="2351727"/>
            <a:ext cx="3887763" cy="2646660"/>
          </a:xfrm>
        </p:spPr>
        <p:txBody>
          <a:bodyPr anchor="ctr">
            <a:normAutofit/>
          </a:bodyPr>
          <a:lstStyle>
            <a:lvl1pPr algn="ctr">
              <a:defRPr sz="7200">
                <a:solidFill>
                  <a:schemeClr val="bg2"/>
                </a:solidFill>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6642264" y="948906"/>
            <a:ext cx="4331108" cy="5055079"/>
          </a:xfrm>
          <a:prstGeom prst="rect">
            <a:avLst/>
          </a:prstGeom>
        </p:spPr>
        <p:txBody>
          <a:bodyPr anchor="ctr">
            <a:normAutofit/>
          </a:bodyPr>
          <a:lstStyle>
            <a:lvl1pPr>
              <a:defRPr sz="16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lvl1pPr>
              <a:defRPr>
                <a:solidFill>
                  <a:schemeClr val="bg2"/>
                </a:solidFill>
              </a:defRPr>
            </a:lvl1p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p>
            <a:fld id="{5BCAD085-E8A6-8845-BD4E-CB4CCA059FC4}" type="datetimeFigureOut">
              <a:rPr lang="en-US" smtClean="0"/>
              <a:t>10/19/2026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5951852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Agenda with Picture">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B4C01885-66BA-780E-B5EB-88DA4ADEDC67}"/>
              </a:ext>
            </a:extLst>
          </p:cNvPr>
          <p:cNvSpPr>
            <a:spLocks noGrp="1"/>
          </p:cNvSpPr>
          <p:nvPr>
            <p:ph type="title"/>
          </p:nvPr>
        </p:nvSpPr>
        <p:spPr>
          <a:xfrm>
            <a:off x="6354310" y="1070670"/>
            <a:ext cx="4488575" cy="1453080"/>
          </a:xfrm>
        </p:spPr>
        <p:txBody>
          <a:bodyPr/>
          <a:lstStyle>
            <a:lvl1pPr>
              <a:defRPr sz="8000">
                <a:solidFill>
                  <a:schemeClr val="tx2"/>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6354310" y="256032"/>
            <a:ext cx="3256613" cy="365125"/>
          </a:xfrm>
        </p:spPr>
        <p:txBody>
          <a:bodyPr/>
          <a:lstStyle>
            <a:lvl1pPr>
              <a:defRPr>
                <a:solidFill>
                  <a:schemeClr val="tx2"/>
                </a:solidFill>
              </a:defRPr>
            </a:lvl1pPr>
          </a:lstStyle>
          <a:p>
            <a:endParaRPr lang="en-US"/>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6354310" y="2545730"/>
            <a:ext cx="4488575" cy="3569029"/>
          </a:xfrm>
          <a:prstGeom prst="rect">
            <a:avLst/>
          </a:prstGeom>
        </p:spPr>
        <p:txBody>
          <a:bodyPr>
            <a:normAutofit/>
          </a:bodyPr>
          <a:lstStyle>
            <a:lvl1pPr>
              <a:defRPr sz="1600">
                <a:solidFill>
                  <a:schemeClr val="tx2"/>
                </a:solidFill>
              </a:defRPr>
            </a:lvl1pPr>
            <a:lvl2pPr>
              <a:defRPr sz="1400">
                <a:solidFill>
                  <a:schemeClr val="tx2"/>
                </a:solidFill>
              </a:defRPr>
            </a:lvl2pPr>
            <a:lvl3pPr>
              <a:defRPr sz="1400">
                <a:solidFill>
                  <a:schemeClr val="tx2"/>
                </a:solidFill>
              </a:defRPr>
            </a:lvl3pPr>
            <a:lvl4pPr>
              <a:defRPr sz="1400">
                <a:solidFill>
                  <a:schemeClr val="tx2"/>
                </a:solidFill>
              </a:defRPr>
            </a:lvl4pPr>
            <a:lvl5pPr>
              <a:defRPr sz="140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6354310" y="6356350"/>
            <a:ext cx="2880610" cy="365125"/>
          </a:xfrm>
        </p:spPr>
        <p:txBody>
          <a:bodyPr/>
          <a:lstStyle>
            <a:lvl1pPr algn="l">
              <a:defRPr>
                <a:solidFill>
                  <a:schemeClr val="tx2"/>
                </a:solidFill>
              </a:defRPr>
            </a:lvl1pPr>
          </a:lstStyle>
          <a:p>
            <a:fld id="{5BCAD085-E8A6-8845-BD4E-CB4CCA059FC4}" type="datetimeFigureOut">
              <a:rPr lang="en-US" smtClean="0"/>
              <a:t>10/19/2026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lvl1pPr>
              <a:defRPr>
                <a:solidFill>
                  <a:schemeClr val="tx2"/>
                </a:solidFill>
              </a:defRPr>
            </a:lvl1pPr>
          </a:lstStyle>
          <a:p>
            <a:fld id="{C1FF6DA9-008F-8B48-92A6-B652298478BF}" type="slidenum">
              <a:rPr lang="en-US" smtClean="0"/>
              <a:t>‹#›</a:t>
            </a:fld>
            <a:endParaRPr lang="en-US"/>
          </a:p>
        </p:txBody>
      </p:sp>
      <p:sp>
        <p:nvSpPr>
          <p:cNvPr id="24" name="Picture Placeholder 11">
            <a:extLst>
              <a:ext uri="{FF2B5EF4-FFF2-40B4-BE49-F238E27FC236}">
                <a16:creationId xmlns:a16="http://schemas.microsoft.com/office/drawing/2014/main" id="{0B5B43A2-3F72-21BD-F8B0-B5E66ED78C4D}"/>
              </a:ext>
            </a:extLst>
          </p:cNvPr>
          <p:cNvSpPr>
            <a:spLocks noGrp="1"/>
          </p:cNvSpPr>
          <p:nvPr>
            <p:ph type="pic" sz="quarter" idx="14" hasCustomPrompt="1"/>
          </p:nvPr>
        </p:nvSpPr>
        <p:spPr>
          <a:xfrm rot="21048132">
            <a:off x="1031694" y="796632"/>
            <a:ext cx="3725672" cy="3664445"/>
          </a:xfrm>
          <a:custGeom>
            <a:avLst/>
            <a:gdLst>
              <a:gd name="connsiteX0" fmla="*/ 1608654 w 2955473"/>
              <a:gd name="connsiteY0" fmla="*/ 1 h 2975231"/>
              <a:gd name="connsiteX1" fmla="*/ 1907042 w 2955473"/>
              <a:gd name="connsiteY1" fmla="*/ 40268 h 2975231"/>
              <a:gd name="connsiteX2" fmla="*/ 2955473 w 2955473"/>
              <a:gd name="connsiteY2" fmla="*/ 1389745 h 2975231"/>
              <a:gd name="connsiteX3" fmla="*/ 1894542 w 2955473"/>
              <a:gd name="connsiteY3" fmla="*/ 2940652 h 2975231"/>
              <a:gd name="connsiteX4" fmla="*/ 215597 w 2955473"/>
              <a:gd name="connsiteY4" fmla="*/ 2314973 h 2975231"/>
              <a:gd name="connsiteX5" fmla="*/ 51635 w 2955473"/>
              <a:gd name="connsiteY5" fmla="*/ 1085943 h 2975231"/>
              <a:gd name="connsiteX6" fmla="*/ 663171 w 2955473"/>
              <a:gd name="connsiteY6" fmla="*/ 240863 h 2975231"/>
              <a:gd name="connsiteX7" fmla="*/ 1608654 w 2955473"/>
              <a:gd name="connsiteY7" fmla="*/ 1 h 29752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55473" h="2975231">
                <a:moveTo>
                  <a:pt x="1608654" y="1"/>
                </a:moveTo>
                <a:cubicBezTo>
                  <a:pt x="1717499" y="45"/>
                  <a:pt x="1819623" y="12356"/>
                  <a:pt x="1907042" y="40268"/>
                </a:cubicBezTo>
                <a:cubicBezTo>
                  <a:pt x="2256716" y="151916"/>
                  <a:pt x="2944472" y="714411"/>
                  <a:pt x="2955473" y="1389745"/>
                </a:cubicBezTo>
                <a:cubicBezTo>
                  <a:pt x="2909399" y="2225557"/>
                  <a:pt x="2351188" y="2786448"/>
                  <a:pt x="1894542" y="2940652"/>
                </a:cubicBezTo>
                <a:cubicBezTo>
                  <a:pt x="1437897" y="3094857"/>
                  <a:pt x="495451" y="2705978"/>
                  <a:pt x="215597" y="2314973"/>
                </a:cubicBezTo>
                <a:cubicBezTo>
                  <a:pt x="-64257" y="1923967"/>
                  <a:pt x="-14818" y="1411172"/>
                  <a:pt x="51635" y="1085943"/>
                </a:cubicBezTo>
                <a:cubicBezTo>
                  <a:pt x="118088" y="760713"/>
                  <a:pt x="353937" y="415142"/>
                  <a:pt x="663171" y="240863"/>
                </a:cubicBezTo>
                <a:cubicBezTo>
                  <a:pt x="895097" y="110154"/>
                  <a:pt x="1282120" y="-129"/>
                  <a:pt x="1608654" y="1"/>
                </a:cubicBezTo>
                <a:close/>
              </a:path>
            </a:pathLst>
          </a:custGeom>
          <a:blipFill>
            <a:blip r:embed="rId2">
              <a:alphaModFix amt="60000"/>
            </a:blip>
            <a:stretch>
              <a:fillRect/>
            </a:stretch>
          </a:blipFill>
        </p:spPr>
        <p:txBody>
          <a:bodyPr wrap="square">
            <a:noAutofit/>
          </a:bodyPr>
          <a:lstStyle>
            <a:lvl1pPr marL="0" indent="0">
              <a:buNone/>
              <a:defRPr>
                <a:solidFill>
                  <a:schemeClr val="tx2"/>
                </a:solidFill>
              </a:defRPr>
            </a:lvl1pPr>
          </a:lstStyle>
          <a:p>
            <a:r>
              <a:rPr lang="en-US" dirty="0"/>
              <a:t>  </a:t>
            </a:r>
          </a:p>
        </p:txBody>
      </p:sp>
      <p:sp>
        <p:nvSpPr>
          <p:cNvPr id="25" name="Freeform: Shape 5">
            <a:extLst>
              <a:ext uri="{FF2B5EF4-FFF2-40B4-BE49-F238E27FC236}">
                <a16:creationId xmlns:a16="http://schemas.microsoft.com/office/drawing/2014/main" id="{9C072A2D-8BD7-161B-9291-1E23B1E9F132}"/>
              </a:ext>
            </a:extLst>
          </p:cNvPr>
          <p:cNvSpPr/>
          <p:nvPr/>
        </p:nvSpPr>
        <p:spPr>
          <a:xfrm rot="10800000" flipH="1" flipV="1">
            <a:off x="1769839" y="4353227"/>
            <a:ext cx="2448883" cy="1230417"/>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97126 w 4783774"/>
              <a:gd name="connsiteY0" fmla="*/ 0 h 2992237"/>
              <a:gd name="connsiteX1" fmla="*/ 4695390 w 4783774"/>
              <a:gd name="connsiteY1" fmla="*/ 45125 h 2992237"/>
              <a:gd name="connsiteX2" fmla="*/ 4782904 w 4783774"/>
              <a:gd name="connsiteY2" fmla="*/ 728525 h 2992237"/>
              <a:gd name="connsiteX3" fmla="*/ 4485298 w 4783774"/>
              <a:gd name="connsiteY3" fmla="*/ 2021361 h 2992237"/>
              <a:gd name="connsiteX4" fmla="*/ 3821568 w 4783774"/>
              <a:gd name="connsiteY4" fmla="*/ 2709739 h 2992237"/>
              <a:gd name="connsiteX5" fmla="*/ 1148355 w 4783774"/>
              <a:gd name="connsiteY5" fmla="*/ 2845398 h 2992237"/>
              <a:gd name="connsiteX6" fmla="*/ 6818 w 4783774"/>
              <a:gd name="connsiteY6" fmla="*/ 595254 h 2992237"/>
              <a:gd name="connsiteX7" fmla="*/ 97126 w 4783774"/>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35538 w 4706023"/>
              <a:gd name="connsiteY6" fmla="*/ 1148904 h 2992237"/>
              <a:gd name="connsiteX7" fmla="*/ 19375 w 4706023"/>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236643 w 4706023"/>
              <a:gd name="connsiteY6" fmla="*/ 2036279 h 2992237"/>
              <a:gd name="connsiteX7" fmla="*/ 35538 w 4706023"/>
              <a:gd name="connsiteY7" fmla="*/ 1148904 h 2992237"/>
              <a:gd name="connsiteX8" fmla="*/ 19375 w 4706023"/>
              <a:gd name="connsiteY8" fmla="*/ 0 h 2992237"/>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3002860"/>
              <a:gd name="connsiteX1" fmla="*/ 4617639 w 4706023"/>
              <a:gd name="connsiteY1" fmla="*/ 45125 h 3002860"/>
              <a:gd name="connsiteX2" fmla="*/ 4705153 w 4706023"/>
              <a:gd name="connsiteY2" fmla="*/ 728525 h 3002860"/>
              <a:gd name="connsiteX3" fmla="*/ 4407547 w 4706023"/>
              <a:gd name="connsiteY3" fmla="*/ 2021361 h 3002860"/>
              <a:gd name="connsiteX4" fmla="*/ 3475106 w 4706023"/>
              <a:gd name="connsiteY4" fmla="*/ 2859686 h 3002860"/>
              <a:gd name="connsiteX5" fmla="*/ 1095954 w 4706023"/>
              <a:gd name="connsiteY5" fmla="*/ 2783881 h 3002860"/>
              <a:gd name="connsiteX6" fmla="*/ 236643 w 4706023"/>
              <a:gd name="connsiteY6" fmla="*/ 2036279 h 3002860"/>
              <a:gd name="connsiteX7" fmla="*/ 35538 w 4706023"/>
              <a:gd name="connsiteY7" fmla="*/ 1148904 h 3002860"/>
              <a:gd name="connsiteX8" fmla="*/ 19375 w 4706023"/>
              <a:gd name="connsiteY8" fmla="*/ 0 h 3002860"/>
              <a:gd name="connsiteX0" fmla="*/ 19375 w 4706630"/>
              <a:gd name="connsiteY0" fmla="*/ 0 h 3002860"/>
              <a:gd name="connsiteX1" fmla="*/ 4617639 w 4706630"/>
              <a:gd name="connsiteY1" fmla="*/ 45125 h 3002860"/>
              <a:gd name="connsiteX2" fmla="*/ 4705153 w 4706630"/>
              <a:gd name="connsiteY2" fmla="*/ 728525 h 3002860"/>
              <a:gd name="connsiteX3" fmla="*/ 4478529 w 4706630"/>
              <a:gd name="connsiteY3" fmla="*/ 2009827 h 3002860"/>
              <a:gd name="connsiteX4" fmla="*/ 3475106 w 4706630"/>
              <a:gd name="connsiteY4" fmla="*/ 2859686 h 3002860"/>
              <a:gd name="connsiteX5" fmla="*/ 1095954 w 4706630"/>
              <a:gd name="connsiteY5" fmla="*/ 2783881 h 3002860"/>
              <a:gd name="connsiteX6" fmla="*/ 236643 w 4706630"/>
              <a:gd name="connsiteY6" fmla="*/ 2036279 h 3002860"/>
              <a:gd name="connsiteX7" fmla="*/ 35538 w 4706630"/>
              <a:gd name="connsiteY7" fmla="*/ 1148904 h 3002860"/>
              <a:gd name="connsiteX8" fmla="*/ 19375 w 4706630"/>
              <a:gd name="connsiteY8" fmla="*/ 0 h 3002860"/>
              <a:gd name="connsiteX0" fmla="*/ 19375 w 4641080"/>
              <a:gd name="connsiteY0" fmla="*/ 0 h 3002860"/>
              <a:gd name="connsiteX1" fmla="*/ 4617639 w 4641080"/>
              <a:gd name="connsiteY1" fmla="*/ 45125 h 3002860"/>
              <a:gd name="connsiteX2" fmla="*/ 4634174 w 4641080"/>
              <a:gd name="connsiteY2" fmla="*/ 851558 h 3002860"/>
              <a:gd name="connsiteX3" fmla="*/ 4478529 w 4641080"/>
              <a:gd name="connsiteY3" fmla="*/ 2009827 h 3002860"/>
              <a:gd name="connsiteX4" fmla="*/ 3475106 w 4641080"/>
              <a:gd name="connsiteY4" fmla="*/ 2859686 h 3002860"/>
              <a:gd name="connsiteX5" fmla="*/ 1095954 w 4641080"/>
              <a:gd name="connsiteY5" fmla="*/ 2783881 h 3002860"/>
              <a:gd name="connsiteX6" fmla="*/ 236643 w 4641080"/>
              <a:gd name="connsiteY6" fmla="*/ 2036279 h 3002860"/>
              <a:gd name="connsiteX7" fmla="*/ 35538 w 4641080"/>
              <a:gd name="connsiteY7" fmla="*/ 1148904 h 3002860"/>
              <a:gd name="connsiteX8" fmla="*/ 19375 w 4641080"/>
              <a:gd name="connsiteY8" fmla="*/ 0 h 3002860"/>
              <a:gd name="connsiteX0" fmla="*/ 19375 w 4648919"/>
              <a:gd name="connsiteY0" fmla="*/ 0 h 3002860"/>
              <a:gd name="connsiteX1" fmla="*/ 4627780 w 4648919"/>
              <a:gd name="connsiteY1" fmla="*/ 37435 h 3002860"/>
              <a:gd name="connsiteX2" fmla="*/ 4634174 w 4648919"/>
              <a:gd name="connsiteY2" fmla="*/ 851558 h 3002860"/>
              <a:gd name="connsiteX3" fmla="*/ 4478529 w 4648919"/>
              <a:gd name="connsiteY3" fmla="*/ 2009827 h 3002860"/>
              <a:gd name="connsiteX4" fmla="*/ 3475106 w 4648919"/>
              <a:gd name="connsiteY4" fmla="*/ 2859686 h 3002860"/>
              <a:gd name="connsiteX5" fmla="*/ 1095954 w 4648919"/>
              <a:gd name="connsiteY5" fmla="*/ 2783881 h 3002860"/>
              <a:gd name="connsiteX6" fmla="*/ 236643 w 4648919"/>
              <a:gd name="connsiteY6" fmla="*/ 2036279 h 3002860"/>
              <a:gd name="connsiteX7" fmla="*/ 35538 w 4648919"/>
              <a:gd name="connsiteY7" fmla="*/ 1148904 h 3002860"/>
              <a:gd name="connsiteX8" fmla="*/ 19375 w 4648919"/>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475106 w 4650008"/>
              <a:gd name="connsiteY4" fmla="*/ 2859686 h 3002860"/>
              <a:gd name="connsiteX5" fmla="*/ 1095954 w 4650008"/>
              <a:gd name="connsiteY5" fmla="*/ 2783881 h 3002860"/>
              <a:gd name="connsiteX6" fmla="*/ 236643 w 4650008"/>
              <a:gd name="connsiteY6" fmla="*/ 2036279 h 3002860"/>
              <a:gd name="connsiteX7" fmla="*/ 35538 w 4650008"/>
              <a:gd name="connsiteY7" fmla="*/ 1148904 h 3002860"/>
              <a:gd name="connsiteX8" fmla="*/ 19375 w 4650008"/>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937772 w 4650008"/>
              <a:gd name="connsiteY4" fmla="*/ 2578395 h 3002860"/>
              <a:gd name="connsiteX5" fmla="*/ 3475106 w 4650008"/>
              <a:gd name="connsiteY5" fmla="*/ 2859686 h 3002860"/>
              <a:gd name="connsiteX6" fmla="*/ 1095954 w 4650008"/>
              <a:gd name="connsiteY6" fmla="*/ 2783881 h 3002860"/>
              <a:gd name="connsiteX7" fmla="*/ 236643 w 4650008"/>
              <a:gd name="connsiteY7" fmla="*/ 2036279 h 3002860"/>
              <a:gd name="connsiteX8" fmla="*/ 35538 w 4650008"/>
              <a:gd name="connsiteY8" fmla="*/ 1148904 h 3002860"/>
              <a:gd name="connsiteX9" fmla="*/ 19375 w 4650008"/>
              <a:gd name="connsiteY9" fmla="*/ 0 h 3002860"/>
              <a:gd name="connsiteX0" fmla="*/ 19375 w 4650008"/>
              <a:gd name="connsiteY0" fmla="*/ 0 h 3014134"/>
              <a:gd name="connsiteX1" fmla="*/ 4627780 w 4650008"/>
              <a:gd name="connsiteY1" fmla="*/ 37435 h 3014134"/>
              <a:gd name="connsiteX2" fmla="*/ 4639245 w 4650008"/>
              <a:gd name="connsiteY2" fmla="*/ 843868 h 3014134"/>
              <a:gd name="connsiteX3" fmla="*/ 4478529 w 4650008"/>
              <a:gd name="connsiteY3" fmla="*/ 2009827 h 3014134"/>
              <a:gd name="connsiteX4" fmla="*/ 3937772 w 4650008"/>
              <a:gd name="connsiteY4" fmla="*/ 2578395 h 3014134"/>
              <a:gd name="connsiteX5" fmla="*/ 3008663 w 4650008"/>
              <a:gd name="connsiteY5" fmla="*/ 2882754 h 3014134"/>
              <a:gd name="connsiteX6" fmla="*/ 1095954 w 4650008"/>
              <a:gd name="connsiteY6" fmla="*/ 2783881 h 3014134"/>
              <a:gd name="connsiteX7" fmla="*/ 236643 w 4650008"/>
              <a:gd name="connsiteY7" fmla="*/ 2036279 h 3014134"/>
              <a:gd name="connsiteX8" fmla="*/ 35538 w 4650008"/>
              <a:gd name="connsiteY8" fmla="*/ 1148904 h 3014134"/>
              <a:gd name="connsiteX9" fmla="*/ 19375 w 4650008"/>
              <a:gd name="connsiteY9" fmla="*/ 0 h 3014134"/>
              <a:gd name="connsiteX0" fmla="*/ 19375 w 4650008"/>
              <a:gd name="connsiteY0" fmla="*/ 0 h 2995745"/>
              <a:gd name="connsiteX1" fmla="*/ 4627780 w 4650008"/>
              <a:gd name="connsiteY1" fmla="*/ 37435 h 2995745"/>
              <a:gd name="connsiteX2" fmla="*/ 4639245 w 4650008"/>
              <a:gd name="connsiteY2" fmla="*/ 843868 h 2995745"/>
              <a:gd name="connsiteX3" fmla="*/ 4478529 w 4650008"/>
              <a:gd name="connsiteY3" fmla="*/ 2009827 h 2995745"/>
              <a:gd name="connsiteX4" fmla="*/ 3937772 w 4650008"/>
              <a:gd name="connsiteY4" fmla="*/ 2578395 h 2995745"/>
              <a:gd name="connsiteX5" fmla="*/ 3008663 w 4650008"/>
              <a:gd name="connsiteY5" fmla="*/ 2882754 h 2995745"/>
              <a:gd name="connsiteX6" fmla="*/ 1095954 w 4650008"/>
              <a:gd name="connsiteY6" fmla="*/ 2783881 h 2995745"/>
              <a:gd name="connsiteX7" fmla="*/ 236643 w 4650008"/>
              <a:gd name="connsiteY7" fmla="*/ 2036279 h 2995745"/>
              <a:gd name="connsiteX8" fmla="*/ 35538 w 4650008"/>
              <a:gd name="connsiteY8" fmla="*/ 1148904 h 2995745"/>
              <a:gd name="connsiteX9" fmla="*/ 19375 w 4650008"/>
              <a:gd name="connsiteY9" fmla="*/ 0 h 2995745"/>
              <a:gd name="connsiteX0" fmla="*/ 19375 w 4650008"/>
              <a:gd name="connsiteY0" fmla="*/ 0 h 2952526"/>
              <a:gd name="connsiteX1" fmla="*/ 4627780 w 4650008"/>
              <a:gd name="connsiteY1" fmla="*/ 37435 h 2952526"/>
              <a:gd name="connsiteX2" fmla="*/ 4639245 w 4650008"/>
              <a:gd name="connsiteY2" fmla="*/ 843868 h 2952526"/>
              <a:gd name="connsiteX3" fmla="*/ 4478529 w 4650008"/>
              <a:gd name="connsiteY3" fmla="*/ 2009827 h 2952526"/>
              <a:gd name="connsiteX4" fmla="*/ 3937772 w 4650008"/>
              <a:gd name="connsiteY4" fmla="*/ 2578395 h 2952526"/>
              <a:gd name="connsiteX5" fmla="*/ 3008663 w 4650008"/>
              <a:gd name="connsiteY5" fmla="*/ 2882754 h 2952526"/>
              <a:gd name="connsiteX6" fmla="*/ 1095954 w 4650008"/>
              <a:gd name="connsiteY6" fmla="*/ 2783881 h 2952526"/>
              <a:gd name="connsiteX7" fmla="*/ 236643 w 4650008"/>
              <a:gd name="connsiteY7" fmla="*/ 2036279 h 2952526"/>
              <a:gd name="connsiteX8" fmla="*/ 35538 w 4650008"/>
              <a:gd name="connsiteY8" fmla="*/ 1148904 h 2952526"/>
              <a:gd name="connsiteX9" fmla="*/ 19375 w 4650008"/>
              <a:gd name="connsiteY9" fmla="*/ 0 h 2952526"/>
              <a:gd name="connsiteX0" fmla="*/ 19375 w 4650008"/>
              <a:gd name="connsiteY0" fmla="*/ 0 h 2974598"/>
              <a:gd name="connsiteX1" fmla="*/ 4627780 w 4650008"/>
              <a:gd name="connsiteY1" fmla="*/ 37435 h 2974598"/>
              <a:gd name="connsiteX2" fmla="*/ 4639245 w 4650008"/>
              <a:gd name="connsiteY2" fmla="*/ 843868 h 2974598"/>
              <a:gd name="connsiteX3" fmla="*/ 4478529 w 4650008"/>
              <a:gd name="connsiteY3" fmla="*/ 2009827 h 2974598"/>
              <a:gd name="connsiteX4" fmla="*/ 3937772 w 4650008"/>
              <a:gd name="connsiteY4" fmla="*/ 2578395 h 2974598"/>
              <a:gd name="connsiteX5" fmla="*/ 3044153 w 4650008"/>
              <a:gd name="connsiteY5" fmla="*/ 2917357 h 2974598"/>
              <a:gd name="connsiteX6" fmla="*/ 1095954 w 4650008"/>
              <a:gd name="connsiteY6" fmla="*/ 2783881 h 2974598"/>
              <a:gd name="connsiteX7" fmla="*/ 236643 w 4650008"/>
              <a:gd name="connsiteY7" fmla="*/ 2036279 h 2974598"/>
              <a:gd name="connsiteX8" fmla="*/ 35538 w 4650008"/>
              <a:gd name="connsiteY8" fmla="*/ 1148904 h 2974598"/>
              <a:gd name="connsiteX9" fmla="*/ 19375 w 4650008"/>
              <a:gd name="connsiteY9" fmla="*/ 0 h 2974598"/>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236643 w 4650008"/>
              <a:gd name="connsiteY8" fmla="*/ 2036279 h 2956133"/>
              <a:gd name="connsiteX9" fmla="*/ 35538 w 4650008"/>
              <a:gd name="connsiteY9" fmla="*/ 1148904 h 2956133"/>
              <a:gd name="connsiteX10" fmla="*/ 19375 w 4650008"/>
              <a:gd name="connsiteY10"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176807 w 4650008"/>
              <a:gd name="connsiteY8" fmla="*/ 1997386 h 2956133"/>
              <a:gd name="connsiteX9" fmla="*/ 35538 w 4650008"/>
              <a:gd name="connsiteY9" fmla="*/ 1148904 h 2956133"/>
              <a:gd name="connsiteX10" fmla="*/ 19375 w 4650008"/>
              <a:gd name="connsiteY10" fmla="*/ 0 h 2956133"/>
              <a:gd name="connsiteX0" fmla="*/ 19375 w 4650008"/>
              <a:gd name="connsiteY0" fmla="*/ 0 h 3039921"/>
              <a:gd name="connsiteX1" fmla="*/ 4627780 w 4650008"/>
              <a:gd name="connsiteY1" fmla="*/ 37435 h 3039921"/>
              <a:gd name="connsiteX2" fmla="*/ 4639245 w 4650008"/>
              <a:gd name="connsiteY2" fmla="*/ 843868 h 3039921"/>
              <a:gd name="connsiteX3" fmla="*/ 4478529 w 4650008"/>
              <a:gd name="connsiteY3" fmla="*/ 2009827 h 3039921"/>
              <a:gd name="connsiteX4" fmla="*/ 3937772 w 4650008"/>
              <a:gd name="connsiteY4" fmla="*/ 2578395 h 3039921"/>
              <a:gd name="connsiteX5" fmla="*/ 3044153 w 4650008"/>
              <a:gd name="connsiteY5" fmla="*/ 2917357 h 3039921"/>
              <a:gd name="connsiteX6" fmla="*/ 1467798 w 4650008"/>
              <a:gd name="connsiteY6" fmla="*/ 2936216 h 3039921"/>
              <a:gd name="connsiteX7" fmla="*/ 666509 w 4650008"/>
              <a:gd name="connsiteY7" fmla="*/ 2501530 h 3039921"/>
              <a:gd name="connsiteX8" fmla="*/ 176807 w 4650008"/>
              <a:gd name="connsiteY8" fmla="*/ 1997386 h 3039921"/>
              <a:gd name="connsiteX9" fmla="*/ 35538 w 4650008"/>
              <a:gd name="connsiteY9" fmla="*/ 1148904 h 3039921"/>
              <a:gd name="connsiteX10" fmla="*/ 19375 w 4650008"/>
              <a:gd name="connsiteY10" fmla="*/ 0 h 3039921"/>
              <a:gd name="connsiteX0" fmla="*/ 19375 w 4650008"/>
              <a:gd name="connsiteY0" fmla="*/ 0 h 3044824"/>
              <a:gd name="connsiteX1" fmla="*/ 4627780 w 4650008"/>
              <a:gd name="connsiteY1" fmla="*/ 37435 h 3044824"/>
              <a:gd name="connsiteX2" fmla="*/ 4639245 w 4650008"/>
              <a:gd name="connsiteY2" fmla="*/ 843868 h 3044824"/>
              <a:gd name="connsiteX3" fmla="*/ 4478529 w 4650008"/>
              <a:gd name="connsiteY3" fmla="*/ 2009827 h 3044824"/>
              <a:gd name="connsiteX4" fmla="*/ 3937772 w 4650008"/>
              <a:gd name="connsiteY4" fmla="*/ 2578395 h 3044824"/>
              <a:gd name="connsiteX5" fmla="*/ 3044153 w 4650008"/>
              <a:gd name="connsiteY5" fmla="*/ 2917357 h 3044824"/>
              <a:gd name="connsiteX6" fmla="*/ 1467798 w 4650008"/>
              <a:gd name="connsiteY6" fmla="*/ 2936216 h 3044824"/>
              <a:gd name="connsiteX7" fmla="*/ 666509 w 4650008"/>
              <a:gd name="connsiteY7" fmla="*/ 2501530 h 3044824"/>
              <a:gd name="connsiteX8" fmla="*/ 176807 w 4650008"/>
              <a:gd name="connsiteY8" fmla="*/ 1997386 h 3044824"/>
              <a:gd name="connsiteX9" fmla="*/ 35538 w 4650008"/>
              <a:gd name="connsiteY9" fmla="*/ 1148904 h 3044824"/>
              <a:gd name="connsiteX10" fmla="*/ 19375 w 4650008"/>
              <a:gd name="connsiteY10" fmla="*/ 0 h 3044824"/>
              <a:gd name="connsiteX0" fmla="*/ 19375 w 4650008"/>
              <a:gd name="connsiteY0" fmla="*/ 0 h 3049540"/>
              <a:gd name="connsiteX1" fmla="*/ 4627780 w 4650008"/>
              <a:gd name="connsiteY1" fmla="*/ 37435 h 3049540"/>
              <a:gd name="connsiteX2" fmla="*/ 4639245 w 4650008"/>
              <a:gd name="connsiteY2" fmla="*/ 843868 h 3049540"/>
              <a:gd name="connsiteX3" fmla="*/ 4478529 w 4650008"/>
              <a:gd name="connsiteY3" fmla="*/ 2009827 h 3049540"/>
              <a:gd name="connsiteX4" fmla="*/ 3937772 w 4650008"/>
              <a:gd name="connsiteY4" fmla="*/ 2578395 h 3049540"/>
              <a:gd name="connsiteX5" fmla="*/ 3044153 w 4650008"/>
              <a:gd name="connsiteY5" fmla="*/ 2917357 h 3049540"/>
              <a:gd name="connsiteX6" fmla="*/ 2269281 w 4650008"/>
              <a:gd name="connsiteY6" fmla="*/ 3049287 h 3049540"/>
              <a:gd name="connsiteX7" fmla="*/ 1467798 w 4650008"/>
              <a:gd name="connsiteY7" fmla="*/ 2936216 h 3049540"/>
              <a:gd name="connsiteX8" fmla="*/ 666509 w 4650008"/>
              <a:gd name="connsiteY8" fmla="*/ 2501530 h 3049540"/>
              <a:gd name="connsiteX9" fmla="*/ 176807 w 4650008"/>
              <a:gd name="connsiteY9" fmla="*/ 1997386 h 3049540"/>
              <a:gd name="connsiteX10" fmla="*/ 35538 w 4650008"/>
              <a:gd name="connsiteY10" fmla="*/ 1148904 h 3049540"/>
              <a:gd name="connsiteX11" fmla="*/ 19375 w 4650008"/>
              <a:gd name="connsiteY11" fmla="*/ 0 h 3049540"/>
              <a:gd name="connsiteX0" fmla="*/ 19375 w 4650008"/>
              <a:gd name="connsiteY0" fmla="*/ 0 h 3049516"/>
              <a:gd name="connsiteX1" fmla="*/ 4627780 w 4650008"/>
              <a:gd name="connsiteY1" fmla="*/ 37435 h 3049516"/>
              <a:gd name="connsiteX2" fmla="*/ 4639245 w 4650008"/>
              <a:gd name="connsiteY2" fmla="*/ 843868 h 3049516"/>
              <a:gd name="connsiteX3" fmla="*/ 4478529 w 4650008"/>
              <a:gd name="connsiteY3" fmla="*/ 2009827 h 3049516"/>
              <a:gd name="connsiteX4" fmla="*/ 3937772 w 4650008"/>
              <a:gd name="connsiteY4" fmla="*/ 2578395 h 3049516"/>
              <a:gd name="connsiteX5" fmla="*/ 3044153 w 4650008"/>
              <a:gd name="connsiteY5" fmla="*/ 2917357 h 3049516"/>
              <a:gd name="connsiteX6" fmla="*/ 2269281 w 4650008"/>
              <a:gd name="connsiteY6" fmla="*/ 3049287 h 3049516"/>
              <a:gd name="connsiteX7" fmla="*/ 1416509 w 4650008"/>
              <a:gd name="connsiteY7" fmla="*/ 2932975 h 3049516"/>
              <a:gd name="connsiteX8" fmla="*/ 666509 w 4650008"/>
              <a:gd name="connsiteY8" fmla="*/ 2501530 h 3049516"/>
              <a:gd name="connsiteX9" fmla="*/ 176807 w 4650008"/>
              <a:gd name="connsiteY9" fmla="*/ 1997386 h 3049516"/>
              <a:gd name="connsiteX10" fmla="*/ 35538 w 4650008"/>
              <a:gd name="connsiteY10" fmla="*/ 1148904 h 3049516"/>
              <a:gd name="connsiteX11" fmla="*/ 19375 w 4650008"/>
              <a:gd name="connsiteY11" fmla="*/ 0 h 3049516"/>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6783"/>
              <a:gd name="connsiteY0" fmla="*/ 7942 h 3057374"/>
              <a:gd name="connsiteX1" fmla="*/ 4636329 w 4656783"/>
              <a:gd name="connsiteY1" fmla="*/ 0 h 3057374"/>
              <a:gd name="connsiteX2" fmla="*/ 4639245 w 4656783"/>
              <a:gd name="connsiteY2" fmla="*/ 851810 h 3057374"/>
              <a:gd name="connsiteX3" fmla="*/ 4478529 w 4656783"/>
              <a:gd name="connsiteY3" fmla="*/ 2017769 h 3057374"/>
              <a:gd name="connsiteX4" fmla="*/ 3937772 w 4656783"/>
              <a:gd name="connsiteY4" fmla="*/ 2586337 h 3057374"/>
              <a:gd name="connsiteX5" fmla="*/ 3193745 w 4656783"/>
              <a:gd name="connsiteY5" fmla="*/ 2928540 h 3057374"/>
              <a:gd name="connsiteX6" fmla="*/ 2269281 w 4656783"/>
              <a:gd name="connsiteY6" fmla="*/ 3057229 h 3057374"/>
              <a:gd name="connsiteX7" fmla="*/ 1416509 w 4656783"/>
              <a:gd name="connsiteY7" fmla="*/ 2940917 h 3057374"/>
              <a:gd name="connsiteX8" fmla="*/ 666509 w 4656783"/>
              <a:gd name="connsiteY8" fmla="*/ 2509472 h 3057374"/>
              <a:gd name="connsiteX9" fmla="*/ 176807 w 4656783"/>
              <a:gd name="connsiteY9" fmla="*/ 2005328 h 3057374"/>
              <a:gd name="connsiteX10" fmla="*/ 35538 w 4656783"/>
              <a:gd name="connsiteY10" fmla="*/ 1156846 h 3057374"/>
              <a:gd name="connsiteX11" fmla="*/ 19375 w 4656783"/>
              <a:gd name="connsiteY11" fmla="*/ 7942 h 3057374"/>
              <a:gd name="connsiteX0" fmla="*/ 20790 w 4653925"/>
              <a:gd name="connsiteY0" fmla="*/ 0 h 3062398"/>
              <a:gd name="connsiteX1" fmla="*/ 4633471 w 4653925"/>
              <a:gd name="connsiteY1" fmla="*/ 5024 h 3062398"/>
              <a:gd name="connsiteX2" fmla="*/ 4636387 w 4653925"/>
              <a:gd name="connsiteY2" fmla="*/ 856834 h 3062398"/>
              <a:gd name="connsiteX3" fmla="*/ 4475671 w 4653925"/>
              <a:gd name="connsiteY3" fmla="*/ 2022793 h 3062398"/>
              <a:gd name="connsiteX4" fmla="*/ 3934914 w 4653925"/>
              <a:gd name="connsiteY4" fmla="*/ 2591361 h 3062398"/>
              <a:gd name="connsiteX5" fmla="*/ 3190887 w 4653925"/>
              <a:gd name="connsiteY5" fmla="*/ 2933564 h 3062398"/>
              <a:gd name="connsiteX6" fmla="*/ 2266423 w 4653925"/>
              <a:gd name="connsiteY6" fmla="*/ 3062253 h 3062398"/>
              <a:gd name="connsiteX7" fmla="*/ 1413651 w 4653925"/>
              <a:gd name="connsiteY7" fmla="*/ 2945941 h 3062398"/>
              <a:gd name="connsiteX8" fmla="*/ 663651 w 4653925"/>
              <a:gd name="connsiteY8" fmla="*/ 2514496 h 3062398"/>
              <a:gd name="connsiteX9" fmla="*/ 173949 w 4653925"/>
              <a:gd name="connsiteY9" fmla="*/ 2010352 h 3062398"/>
              <a:gd name="connsiteX10" fmla="*/ 32680 w 4653925"/>
              <a:gd name="connsiteY10" fmla="*/ 1161870 h 3062398"/>
              <a:gd name="connsiteX11" fmla="*/ 20790 w 4653925"/>
              <a:gd name="connsiteY11" fmla="*/ 0 h 3062398"/>
              <a:gd name="connsiteX0" fmla="*/ 1932 w 4635067"/>
              <a:gd name="connsiteY0" fmla="*/ 0 h 3062398"/>
              <a:gd name="connsiteX1" fmla="*/ 4614613 w 4635067"/>
              <a:gd name="connsiteY1" fmla="*/ 5024 h 3062398"/>
              <a:gd name="connsiteX2" fmla="*/ 4617529 w 4635067"/>
              <a:gd name="connsiteY2" fmla="*/ 856834 h 3062398"/>
              <a:gd name="connsiteX3" fmla="*/ 4456813 w 4635067"/>
              <a:gd name="connsiteY3" fmla="*/ 2022793 h 3062398"/>
              <a:gd name="connsiteX4" fmla="*/ 3916056 w 4635067"/>
              <a:gd name="connsiteY4" fmla="*/ 2591361 h 3062398"/>
              <a:gd name="connsiteX5" fmla="*/ 3172029 w 4635067"/>
              <a:gd name="connsiteY5" fmla="*/ 2933564 h 3062398"/>
              <a:gd name="connsiteX6" fmla="*/ 2247565 w 4635067"/>
              <a:gd name="connsiteY6" fmla="*/ 3062253 h 3062398"/>
              <a:gd name="connsiteX7" fmla="*/ 1394793 w 4635067"/>
              <a:gd name="connsiteY7" fmla="*/ 2945941 h 3062398"/>
              <a:gd name="connsiteX8" fmla="*/ 644793 w 4635067"/>
              <a:gd name="connsiteY8" fmla="*/ 2514496 h 3062398"/>
              <a:gd name="connsiteX9" fmla="*/ 155091 w 4635067"/>
              <a:gd name="connsiteY9" fmla="*/ 2010352 h 3062398"/>
              <a:gd name="connsiteX10" fmla="*/ 13822 w 4635067"/>
              <a:gd name="connsiteY10" fmla="*/ 1161870 h 3062398"/>
              <a:gd name="connsiteX11" fmla="*/ 1932 w 4635067"/>
              <a:gd name="connsiteY11" fmla="*/ 0 h 3062398"/>
              <a:gd name="connsiteX0" fmla="*/ 1931 w 4635066"/>
              <a:gd name="connsiteY0" fmla="*/ 0 h 3062398"/>
              <a:gd name="connsiteX1" fmla="*/ 4614612 w 4635066"/>
              <a:gd name="connsiteY1" fmla="*/ 5024 h 3062398"/>
              <a:gd name="connsiteX2" fmla="*/ 4617528 w 4635066"/>
              <a:gd name="connsiteY2" fmla="*/ 856834 h 3062398"/>
              <a:gd name="connsiteX3" fmla="*/ 4456812 w 4635066"/>
              <a:gd name="connsiteY3" fmla="*/ 2022793 h 3062398"/>
              <a:gd name="connsiteX4" fmla="*/ 3916055 w 4635066"/>
              <a:gd name="connsiteY4" fmla="*/ 2591361 h 3062398"/>
              <a:gd name="connsiteX5" fmla="*/ 3172028 w 4635066"/>
              <a:gd name="connsiteY5" fmla="*/ 2933564 h 3062398"/>
              <a:gd name="connsiteX6" fmla="*/ 2247564 w 4635066"/>
              <a:gd name="connsiteY6" fmla="*/ 3062253 h 3062398"/>
              <a:gd name="connsiteX7" fmla="*/ 1394792 w 4635066"/>
              <a:gd name="connsiteY7" fmla="*/ 2945941 h 3062398"/>
              <a:gd name="connsiteX8" fmla="*/ 644792 w 4635066"/>
              <a:gd name="connsiteY8" fmla="*/ 2514496 h 3062398"/>
              <a:gd name="connsiteX9" fmla="*/ 155090 w 4635066"/>
              <a:gd name="connsiteY9" fmla="*/ 2010352 h 3062398"/>
              <a:gd name="connsiteX10" fmla="*/ 13821 w 4635066"/>
              <a:gd name="connsiteY10" fmla="*/ 1161870 h 3062398"/>
              <a:gd name="connsiteX11" fmla="*/ 1931 w 4635066"/>
              <a:gd name="connsiteY11" fmla="*/ 0 h 3062398"/>
              <a:gd name="connsiteX0" fmla="*/ 10263 w 4632686"/>
              <a:gd name="connsiteY0" fmla="*/ 0 h 3192368"/>
              <a:gd name="connsiteX1" fmla="*/ 4612232 w 4632686"/>
              <a:gd name="connsiteY1" fmla="*/ 134994 h 3192368"/>
              <a:gd name="connsiteX2" fmla="*/ 4615148 w 4632686"/>
              <a:gd name="connsiteY2" fmla="*/ 986804 h 3192368"/>
              <a:gd name="connsiteX3" fmla="*/ 4454432 w 4632686"/>
              <a:gd name="connsiteY3" fmla="*/ 2152763 h 3192368"/>
              <a:gd name="connsiteX4" fmla="*/ 3913675 w 4632686"/>
              <a:gd name="connsiteY4" fmla="*/ 2721331 h 3192368"/>
              <a:gd name="connsiteX5" fmla="*/ 3169648 w 4632686"/>
              <a:gd name="connsiteY5" fmla="*/ 3063534 h 3192368"/>
              <a:gd name="connsiteX6" fmla="*/ 2245184 w 4632686"/>
              <a:gd name="connsiteY6" fmla="*/ 3192223 h 3192368"/>
              <a:gd name="connsiteX7" fmla="*/ 1392412 w 4632686"/>
              <a:gd name="connsiteY7" fmla="*/ 3075911 h 3192368"/>
              <a:gd name="connsiteX8" fmla="*/ 642412 w 4632686"/>
              <a:gd name="connsiteY8" fmla="*/ 2644466 h 3192368"/>
              <a:gd name="connsiteX9" fmla="*/ 152710 w 4632686"/>
              <a:gd name="connsiteY9" fmla="*/ 2140322 h 3192368"/>
              <a:gd name="connsiteX10" fmla="*/ 11441 w 4632686"/>
              <a:gd name="connsiteY10" fmla="*/ 1291840 h 3192368"/>
              <a:gd name="connsiteX11" fmla="*/ 10263 w 4632686"/>
              <a:gd name="connsiteY11" fmla="*/ 0 h 3192368"/>
              <a:gd name="connsiteX0" fmla="*/ 10263 w 4650727"/>
              <a:gd name="connsiteY0" fmla="*/ 11222 h 3203590"/>
              <a:gd name="connsiteX1" fmla="*/ 4633656 w 4650727"/>
              <a:gd name="connsiteY1" fmla="*/ 0 h 3203590"/>
              <a:gd name="connsiteX2" fmla="*/ 4615148 w 4650727"/>
              <a:gd name="connsiteY2" fmla="*/ 998026 h 3203590"/>
              <a:gd name="connsiteX3" fmla="*/ 4454432 w 4650727"/>
              <a:gd name="connsiteY3" fmla="*/ 2163985 h 3203590"/>
              <a:gd name="connsiteX4" fmla="*/ 3913675 w 4650727"/>
              <a:gd name="connsiteY4" fmla="*/ 2732553 h 3203590"/>
              <a:gd name="connsiteX5" fmla="*/ 3169648 w 4650727"/>
              <a:gd name="connsiteY5" fmla="*/ 3074756 h 3203590"/>
              <a:gd name="connsiteX6" fmla="*/ 2245184 w 4650727"/>
              <a:gd name="connsiteY6" fmla="*/ 3203445 h 3203590"/>
              <a:gd name="connsiteX7" fmla="*/ 1392412 w 4650727"/>
              <a:gd name="connsiteY7" fmla="*/ 3087133 h 3203590"/>
              <a:gd name="connsiteX8" fmla="*/ 642412 w 4650727"/>
              <a:gd name="connsiteY8" fmla="*/ 2655688 h 3203590"/>
              <a:gd name="connsiteX9" fmla="*/ 152710 w 4650727"/>
              <a:gd name="connsiteY9" fmla="*/ 2151544 h 3203590"/>
              <a:gd name="connsiteX10" fmla="*/ 11441 w 4650727"/>
              <a:gd name="connsiteY10" fmla="*/ 1303062 h 3203590"/>
              <a:gd name="connsiteX11" fmla="*/ 10263 w 4650727"/>
              <a:gd name="connsiteY11" fmla="*/ 11222 h 3203590"/>
              <a:gd name="connsiteX0" fmla="*/ 10263 w 4669743"/>
              <a:gd name="connsiteY0" fmla="*/ 0 h 3192368"/>
              <a:gd name="connsiteX1" fmla="*/ 4655080 w 4669743"/>
              <a:gd name="connsiteY1" fmla="*/ 103308 h 3192368"/>
              <a:gd name="connsiteX2" fmla="*/ 4615148 w 4669743"/>
              <a:gd name="connsiteY2" fmla="*/ 986804 h 3192368"/>
              <a:gd name="connsiteX3" fmla="*/ 4454432 w 4669743"/>
              <a:gd name="connsiteY3" fmla="*/ 2152763 h 3192368"/>
              <a:gd name="connsiteX4" fmla="*/ 3913675 w 4669743"/>
              <a:gd name="connsiteY4" fmla="*/ 2721331 h 3192368"/>
              <a:gd name="connsiteX5" fmla="*/ 3169648 w 4669743"/>
              <a:gd name="connsiteY5" fmla="*/ 3063534 h 3192368"/>
              <a:gd name="connsiteX6" fmla="*/ 2245184 w 4669743"/>
              <a:gd name="connsiteY6" fmla="*/ 3192223 h 3192368"/>
              <a:gd name="connsiteX7" fmla="*/ 1392412 w 4669743"/>
              <a:gd name="connsiteY7" fmla="*/ 3075911 h 3192368"/>
              <a:gd name="connsiteX8" fmla="*/ 642412 w 4669743"/>
              <a:gd name="connsiteY8" fmla="*/ 2644466 h 3192368"/>
              <a:gd name="connsiteX9" fmla="*/ 152710 w 4669743"/>
              <a:gd name="connsiteY9" fmla="*/ 2140322 h 3192368"/>
              <a:gd name="connsiteX10" fmla="*/ 11441 w 4669743"/>
              <a:gd name="connsiteY10" fmla="*/ 1291840 h 3192368"/>
              <a:gd name="connsiteX11" fmla="*/ 10263 w 4669743"/>
              <a:gd name="connsiteY11" fmla="*/ 0 h 3192368"/>
              <a:gd name="connsiteX0" fmla="*/ 1930 w 4672122"/>
              <a:gd name="connsiteY0" fmla="*/ 2412 h 3089060"/>
              <a:gd name="connsiteX1" fmla="*/ 4657459 w 4672122"/>
              <a:gd name="connsiteY1" fmla="*/ 0 h 3089060"/>
              <a:gd name="connsiteX2" fmla="*/ 4617527 w 4672122"/>
              <a:gd name="connsiteY2" fmla="*/ 883496 h 3089060"/>
              <a:gd name="connsiteX3" fmla="*/ 4456811 w 4672122"/>
              <a:gd name="connsiteY3" fmla="*/ 2049455 h 3089060"/>
              <a:gd name="connsiteX4" fmla="*/ 3916054 w 4672122"/>
              <a:gd name="connsiteY4" fmla="*/ 2618023 h 3089060"/>
              <a:gd name="connsiteX5" fmla="*/ 3172027 w 4672122"/>
              <a:gd name="connsiteY5" fmla="*/ 2960226 h 3089060"/>
              <a:gd name="connsiteX6" fmla="*/ 2247563 w 4672122"/>
              <a:gd name="connsiteY6" fmla="*/ 3088915 h 3089060"/>
              <a:gd name="connsiteX7" fmla="*/ 1394791 w 4672122"/>
              <a:gd name="connsiteY7" fmla="*/ 2972603 h 3089060"/>
              <a:gd name="connsiteX8" fmla="*/ 644791 w 4672122"/>
              <a:gd name="connsiteY8" fmla="*/ 2541158 h 3089060"/>
              <a:gd name="connsiteX9" fmla="*/ 155089 w 4672122"/>
              <a:gd name="connsiteY9" fmla="*/ 2037014 h 3089060"/>
              <a:gd name="connsiteX10" fmla="*/ 13820 w 4672122"/>
              <a:gd name="connsiteY10" fmla="*/ 1188532 h 3089060"/>
              <a:gd name="connsiteX11" fmla="*/ 1930 w 4672122"/>
              <a:gd name="connsiteY11" fmla="*/ 2412 h 3089060"/>
              <a:gd name="connsiteX0" fmla="*/ 1930 w 4721872"/>
              <a:gd name="connsiteY0" fmla="*/ 0 h 3086648"/>
              <a:gd name="connsiteX1" fmla="*/ 4711018 w 4721872"/>
              <a:gd name="connsiteY1" fmla="*/ 120927 h 3086648"/>
              <a:gd name="connsiteX2" fmla="*/ 4617527 w 4721872"/>
              <a:gd name="connsiteY2" fmla="*/ 881084 h 3086648"/>
              <a:gd name="connsiteX3" fmla="*/ 4456811 w 4721872"/>
              <a:gd name="connsiteY3" fmla="*/ 2047043 h 3086648"/>
              <a:gd name="connsiteX4" fmla="*/ 3916054 w 4721872"/>
              <a:gd name="connsiteY4" fmla="*/ 2615611 h 3086648"/>
              <a:gd name="connsiteX5" fmla="*/ 3172027 w 4721872"/>
              <a:gd name="connsiteY5" fmla="*/ 2957814 h 3086648"/>
              <a:gd name="connsiteX6" fmla="*/ 2247563 w 4721872"/>
              <a:gd name="connsiteY6" fmla="*/ 3086503 h 3086648"/>
              <a:gd name="connsiteX7" fmla="*/ 1394791 w 4721872"/>
              <a:gd name="connsiteY7" fmla="*/ 2970191 h 3086648"/>
              <a:gd name="connsiteX8" fmla="*/ 644791 w 4721872"/>
              <a:gd name="connsiteY8" fmla="*/ 2538746 h 3086648"/>
              <a:gd name="connsiteX9" fmla="*/ 155089 w 4721872"/>
              <a:gd name="connsiteY9" fmla="*/ 2034602 h 3086648"/>
              <a:gd name="connsiteX10" fmla="*/ 13820 w 4721872"/>
              <a:gd name="connsiteY10" fmla="*/ 1186120 h 3086648"/>
              <a:gd name="connsiteX11" fmla="*/ 1930 w 4721872"/>
              <a:gd name="connsiteY11" fmla="*/ 0 h 3086648"/>
              <a:gd name="connsiteX0" fmla="*/ 1930 w 4721872"/>
              <a:gd name="connsiteY0" fmla="*/ 0 h 3086648"/>
              <a:gd name="connsiteX1" fmla="*/ 4711018 w 4721872"/>
              <a:gd name="connsiteY1" fmla="*/ 120927 h 3086648"/>
              <a:gd name="connsiteX2" fmla="*/ 4617527 w 4721872"/>
              <a:gd name="connsiteY2" fmla="*/ 881084 h 3086648"/>
              <a:gd name="connsiteX3" fmla="*/ 3916054 w 4721872"/>
              <a:gd name="connsiteY3" fmla="*/ 2615611 h 3086648"/>
              <a:gd name="connsiteX4" fmla="*/ 3172027 w 4721872"/>
              <a:gd name="connsiteY4" fmla="*/ 2957814 h 3086648"/>
              <a:gd name="connsiteX5" fmla="*/ 2247563 w 4721872"/>
              <a:gd name="connsiteY5" fmla="*/ 3086503 h 3086648"/>
              <a:gd name="connsiteX6" fmla="*/ 1394791 w 4721872"/>
              <a:gd name="connsiteY6" fmla="*/ 2970191 h 3086648"/>
              <a:gd name="connsiteX7" fmla="*/ 644791 w 4721872"/>
              <a:gd name="connsiteY7" fmla="*/ 2538746 h 3086648"/>
              <a:gd name="connsiteX8" fmla="*/ 155089 w 4721872"/>
              <a:gd name="connsiteY8" fmla="*/ 2034602 h 3086648"/>
              <a:gd name="connsiteX9" fmla="*/ 13820 w 4721872"/>
              <a:gd name="connsiteY9" fmla="*/ 1186120 h 3086648"/>
              <a:gd name="connsiteX10" fmla="*/ 1930 w 4721872"/>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644791 w 4720008"/>
              <a:gd name="connsiteY7" fmla="*/ 2538746 h 3086648"/>
              <a:gd name="connsiteX8" fmla="*/ 155089 w 4720008"/>
              <a:gd name="connsiteY8" fmla="*/ 2034602 h 3086648"/>
              <a:gd name="connsiteX9" fmla="*/ 13820 w 4720008"/>
              <a:gd name="connsiteY9" fmla="*/ 1186120 h 3086648"/>
              <a:gd name="connsiteX10" fmla="*/ 1930 w 4720008"/>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644791 w 4720008"/>
              <a:gd name="connsiteY7" fmla="*/ 2538746 h 3086648"/>
              <a:gd name="connsiteX8" fmla="*/ 155089 w 4720008"/>
              <a:gd name="connsiteY8" fmla="*/ 2034602 h 3086648"/>
              <a:gd name="connsiteX9" fmla="*/ 13820 w 4720008"/>
              <a:gd name="connsiteY9" fmla="*/ 1186120 h 3086648"/>
              <a:gd name="connsiteX10" fmla="*/ 1930 w 4720008"/>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155089 w 4720008"/>
              <a:gd name="connsiteY7" fmla="*/ 2034602 h 3086648"/>
              <a:gd name="connsiteX8" fmla="*/ 13820 w 4720008"/>
              <a:gd name="connsiteY8" fmla="*/ 1186120 h 3086648"/>
              <a:gd name="connsiteX9" fmla="*/ 1930 w 4720008"/>
              <a:gd name="connsiteY9" fmla="*/ 0 h 3086648"/>
              <a:gd name="connsiteX0" fmla="*/ 1930 w 4720008"/>
              <a:gd name="connsiteY0" fmla="*/ 0 h 3091210"/>
              <a:gd name="connsiteX1" fmla="*/ 4711018 w 4720008"/>
              <a:gd name="connsiteY1" fmla="*/ 120927 h 3091210"/>
              <a:gd name="connsiteX2" fmla="*/ 4574680 w 4720008"/>
              <a:gd name="connsiteY2" fmla="*/ 1365633 h 3091210"/>
              <a:gd name="connsiteX3" fmla="*/ 3916054 w 4720008"/>
              <a:gd name="connsiteY3" fmla="*/ 2615611 h 3091210"/>
              <a:gd name="connsiteX4" fmla="*/ 3172027 w 4720008"/>
              <a:gd name="connsiteY4" fmla="*/ 2957814 h 3091210"/>
              <a:gd name="connsiteX5" fmla="*/ 2247563 w 4720008"/>
              <a:gd name="connsiteY5" fmla="*/ 3086503 h 3091210"/>
              <a:gd name="connsiteX6" fmla="*/ 1234115 w 4720008"/>
              <a:gd name="connsiteY6" fmla="*/ 3023051 h 3091210"/>
              <a:gd name="connsiteX7" fmla="*/ 155089 w 4720008"/>
              <a:gd name="connsiteY7" fmla="*/ 2034602 h 3091210"/>
              <a:gd name="connsiteX8" fmla="*/ 13820 w 4720008"/>
              <a:gd name="connsiteY8" fmla="*/ 1186120 h 3091210"/>
              <a:gd name="connsiteX9" fmla="*/ 1930 w 4720008"/>
              <a:gd name="connsiteY9" fmla="*/ 0 h 3091210"/>
              <a:gd name="connsiteX0" fmla="*/ 1930 w 4720008"/>
              <a:gd name="connsiteY0" fmla="*/ 0 h 3089347"/>
              <a:gd name="connsiteX1" fmla="*/ 4711018 w 4720008"/>
              <a:gd name="connsiteY1" fmla="*/ 120927 h 3089347"/>
              <a:gd name="connsiteX2" fmla="*/ 4574680 w 4720008"/>
              <a:gd name="connsiteY2" fmla="*/ 1365633 h 3089347"/>
              <a:gd name="connsiteX3" fmla="*/ 3916054 w 4720008"/>
              <a:gd name="connsiteY3" fmla="*/ 2615611 h 3089347"/>
              <a:gd name="connsiteX4" fmla="*/ 3225585 w 4720008"/>
              <a:gd name="connsiteY4" fmla="*/ 2984244 h 3089347"/>
              <a:gd name="connsiteX5" fmla="*/ 2247563 w 4720008"/>
              <a:gd name="connsiteY5" fmla="*/ 3086503 h 3089347"/>
              <a:gd name="connsiteX6" fmla="*/ 1234115 w 4720008"/>
              <a:gd name="connsiteY6" fmla="*/ 3023051 h 3089347"/>
              <a:gd name="connsiteX7" fmla="*/ 155089 w 4720008"/>
              <a:gd name="connsiteY7" fmla="*/ 2034602 h 3089347"/>
              <a:gd name="connsiteX8" fmla="*/ 13820 w 4720008"/>
              <a:gd name="connsiteY8" fmla="*/ 1186120 h 3089347"/>
              <a:gd name="connsiteX9" fmla="*/ 1930 w 4720008"/>
              <a:gd name="connsiteY9" fmla="*/ 0 h 3089347"/>
              <a:gd name="connsiteX0" fmla="*/ 1930 w 4723365"/>
              <a:gd name="connsiteY0" fmla="*/ 0 h 3089347"/>
              <a:gd name="connsiteX1" fmla="*/ 4711018 w 4723365"/>
              <a:gd name="connsiteY1" fmla="*/ 120927 h 3089347"/>
              <a:gd name="connsiteX2" fmla="*/ 4574680 w 4723365"/>
              <a:gd name="connsiteY2" fmla="*/ 1365633 h 3089347"/>
              <a:gd name="connsiteX3" fmla="*/ 3916054 w 4723365"/>
              <a:gd name="connsiteY3" fmla="*/ 2615611 h 3089347"/>
              <a:gd name="connsiteX4" fmla="*/ 3225585 w 4723365"/>
              <a:gd name="connsiteY4" fmla="*/ 2984244 h 3089347"/>
              <a:gd name="connsiteX5" fmla="*/ 2247563 w 4723365"/>
              <a:gd name="connsiteY5" fmla="*/ 3086503 h 3089347"/>
              <a:gd name="connsiteX6" fmla="*/ 1234115 w 4723365"/>
              <a:gd name="connsiteY6" fmla="*/ 3023051 h 3089347"/>
              <a:gd name="connsiteX7" fmla="*/ 155089 w 4723365"/>
              <a:gd name="connsiteY7" fmla="*/ 2034602 h 3089347"/>
              <a:gd name="connsiteX8" fmla="*/ 13820 w 4723365"/>
              <a:gd name="connsiteY8" fmla="*/ 1186120 h 3089347"/>
              <a:gd name="connsiteX9" fmla="*/ 1930 w 4723365"/>
              <a:gd name="connsiteY9" fmla="*/ 0 h 3089347"/>
              <a:gd name="connsiteX0" fmla="*/ 1930 w 4723365"/>
              <a:gd name="connsiteY0" fmla="*/ 0 h 3089347"/>
              <a:gd name="connsiteX1" fmla="*/ 4711018 w 4723365"/>
              <a:gd name="connsiteY1" fmla="*/ 120927 h 3089347"/>
              <a:gd name="connsiteX2" fmla="*/ 4574680 w 4723365"/>
              <a:gd name="connsiteY2" fmla="*/ 1365633 h 3089347"/>
              <a:gd name="connsiteX3" fmla="*/ 3916054 w 4723365"/>
              <a:gd name="connsiteY3" fmla="*/ 2615611 h 3089347"/>
              <a:gd name="connsiteX4" fmla="*/ 3225585 w 4723365"/>
              <a:gd name="connsiteY4" fmla="*/ 2984244 h 3089347"/>
              <a:gd name="connsiteX5" fmla="*/ 2247563 w 4723365"/>
              <a:gd name="connsiteY5" fmla="*/ 3086503 h 3089347"/>
              <a:gd name="connsiteX6" fmla="*/ 1234115 w 4723365"/>
              <a:gd name="connsiteY6" fmla="*/ 3023051 h 3089347"/>
              <a:gd name="connsiteX7" fmla="*/ 155089 w 4723365"/>
              <a:gd name="connsiteY7" fmla="*/ 2034602 h 3089347"/>
              <a:gd name="connsiteX8" fmla="*/ 13820 w 4723365"/>
              <a:gd name="connsiteY8" fmla="*/ 1186120 h 3089347"/>
              <a:gd name="connsiteX9" fmla="*/ 1930 w 4723365"/>
              <a:gd name="connsiteY9" fmla="*/ 0 h 3089347"/>
              <a:gd name="connsiteX0" fmla="*/ 1930 w 4574680"/>
              <a:gd name="connsiteY0" fmla="*/ 0 h 3089347"/>
              <a:gd name="connsiteX1" fmla="*/ 4574680 w 4574680"/>
              <a:gd name="connsiteY1" fmla="*/ 1365633 h 3089347"/>
              <a:gd name="connsiteX2" fmla="*/ 3916054 w 4574680"/>
              <a:gd name="connsiteY2" fmla="*/ 2615611 h 3089347"/>
              <a:gd name="connsiteX3" fmla="*/ 3225585 w 4574680"/>
              <a:gd name="connsiteY3" fmla="*/ 2984244 h 3089347"/>
              <a:gd name="connsiteX4" fmla="*/ 2247563 w 4574680"/>
              <a:gd name="connsiteY4" fmla="*/ 3086503 h 3089347"/>
              <a:gd name="connsiteX5" fmla="*/ 1234115 w 4574680"/>
              <a:gd name="connsiteY5" fmla="*/ 3023051 h 3089347"/>
              <a:gd name="connsiteX6" fmla="*/ 155089 w 4574680"/>
              <a:gd name="connsiteY6" fmla="*/ 2034602 h 3089347"/>
              <a:gd name="connsiteX7" fmla="*/ 13820 w 4574680"/>
              <a:gd name="connsiteY7" fmla="*/ 1186120 h 3089347"/>
              <a:gd name="connsiteX8" fmla="*/ 1930 w 4574680"/>
              <a:gd name="connsiteY8" fmla="*/ 0 h 3089347"/>
              <a:gd name="connsiteX0" fmla="*/ 0 w 4560860"/>
              <a:gd name="connsiteY0" fmla="*/ 55958 h 1959185"/>
              <a:gd name="connsiteX1" fmla="*/ 4560860 w 4560860"/>
              <a:gd name="connsiteY1" fmla="*/ 235471 h 1959185"/>
              <a:gd name="connsiteX2" fmla="*/ 3902234 w 4560860"/>
              <a:gd name="connsiteY2" fmla="*/ 1485449 h 1959185"/>
              <a:gd name="connsiteX3" fmla="*/ 3211765 w 4560860"/>
              <a:gd name="connsiteY3" fmla="*/ 1854082 h 1959185"/>
              <a:gd name="connsiteX4" fmla="*/ 2233743 w 4560860"/>
              <a:gd name="connsiteY4" fmla="*/ 1956341 h 1959185"/>
              <a:gd name="connsiteX5" fmla="*/ 1220295 w 4560860"/>
              <a:gd name="connsiteY5" fmla="*/ 1892889 h 1959185"/>
              <a:gd name="connsiteX6" fmla="*/ 141269 w 4560860"/>
              <a:gd name="connsiteY6" fmla="*/ 904440 h 1959185"/>
              <a:gd name="connsiteX7" fmla="*/ 0 w 4560860"/>
              <a:gd name="connsiteY7" fmla="*/ 55958 h 1959185"/>
              <a:gd name="connsiteX0" fmla="*/ 0 w 4419591"/>
              <a:gd name="connsiteY0" fmla="*/ 681456 h 1736201"/>
              <a:gd name="connsiteX1" fmla="*/ 4419591 w 4419591"/>
              <a:gd name="connsiteY1" fmla="*/ 12487 h 1736201"/>
              <a:gd name="connsiteX2" fmla="*/ 3760965 w 4419591"/>
              <a:gd name="connsiteY2" fmla="*/ 1262465 h 1736201"/>
              <a:gd name="connsiteX3" fmla="*/ 3070496 w 4419591"/>
              <a:gd name="connsiteY3" fmla="*/ 1631098 h 1736201"/>
              <a:gd name="connsiteX4" fmla="*/ 2092474 w 4419591"/>
              <a:gd name="connsiteY4" fmla="*/ 1733357 h 1736201"/>
              <a:gd name="connsiteX5" fmla="*/ 1079026 w 4419591"/>
              <a:gd name="connsiteY5" fmla="*/ 1669905 h 1736201"/>
              <a:gd name="connsiteX6" fmla="*/ 0 w 4419591"/>
              <a:gd name="connsiteY6" fmla="*/ 681456 h 1736201"/>
              <a:gd name="connsiteX0" fmla="*/ 0 w 4444077"/>
              <a:gd name="connsiteY0" fmla="*/ 278206 h 1768127"/>
              <a:gd name="connsiteX1" fmla="*/ 4444077 w 4444077"/>
              <a:gd name="connsiteY1" fmla="*/ 44413 h 1768127"/>
              <a:gd name="connsiteX2" fmla="*/ 3785451 w 4444077"/>
              <a:gd name="connsiteY2" fmla="*/ 1294391 h 1768127"/>
              <a:gd name="connsiteX3" fmla="*/ 3094982 w 4444077"/>
              <a:gd name="connsiteY3" fmla="*/ 1663024 h 1768127"/>
              <a:gd name="connsiteX4" fmla="*/ 2116960 w 4444077"/>
              <a:gd name="connsiteY4" fmla="*/ 1765283 h 1768127"/>
              <a:gd name="connsiteX5" fmla="*/ 1103512 w 4444077"/>
              <a:gd name="connsiteY5" fmla="*/ 1701831 h 1768127"/>
              <a:gd name="connsiteX6" fmla="*/ 0 w 4444077"/>
              <a:gd name="connsiteY6" fmla="*/ 278206 h 1768127"/>
              <a:gd name="connsiteX0" fmla="*/ 0 w 4444077"/>
              <a:gd name="connsiteY0" fmla="*/ 257196 h 1747117"/>
              <a:gd name="connsiteX1" fmla="*/ 4444077 w 4444077"/>
              <a:gd name="connsiteY1" fmla="*/ 23403 h 1747117"/>
              <a:gd name="connsiteX2" fmla="*/ 3785451 w 4444077"/>
              <a:gd name="connsiteY2" fmla="*/ 1273381 h 1747117"/>
              <a:gd name="connsiteX3" fmla="*/ 3094982 w 4444077"/>
              <a:gd name="connsiteY3" fmla="*/ 1642014 h 1747117"/>
              <a:gd name="connsiteX4" fmla="*/ 2116960 w 4444077"/>
              <a:gd name="connsiteY4" fmla="*/ 1744273 h 1747117"/>
              <a:gd name="connsiteX5" fmla="*/ 1103512 w 4444077"/>
              <a:gd name="connsiteY5" fmla="*/ 1680821 h 1747117"/>
              <a:gd name="connsiteX6" fmla="*/ 0 w 4444077"/>
              <a:gd name="connsiteY6" fmla="*/ 257196 h 1747117"/>
              <a:gd name="connsiteX0" fmla="*/ 0 w 4444077"/>
              <a:gd name="connsiteY0" fmla="*/ 257196 h 1747117"/>
              <a:gd name="connsiteX1" fmla="*/ 4444077 w 4444077"/>
              <a:gd name="connsiteY1" fmla="*/ 23403 h 1747117"/>
              <a:gd name="connsiteX2" fmla="*/ 3785451 w 4444077"/>
              <a:gd name="connsiteY2" fmla="*/ 1273381 h 1747117"/>
              <a:gd name="connsiteX3" fmla="*/ 3094982 w 4444077"/>
              <a:gd name="connsiteY3" fmla="*/ 1642014 h 1747117"/>
              <a:gd name="connsiteX4" fmla="*/ 2116960 w 4444077"/>
              <a:gd name="connsiteY4" fmla="*/ 1744273 h 1747117"/>
              <a:gd name="connsiteX5" fmla="*/ 1103512 w 4444077"/>
              <a:gd name="connsiteY5" fmla="*/ 1680821 h 1747117"/>
              <a:gd name="connsiteX6" fmla="*/ 0 w 4444077"/>
              <a:gd name="connsiteY6" fmla="*/ 257196 h 1747117"/>
              <a:gd name="connsiteX0" fmla="*/ 0 w 4444077"/>
              <a:gd name="connsiteY0" fmla="*/ 253650 h 1743571"/>
              <a:gd name="connsiteX1" fmla="*/ 4444077 w 4444077"/>
              <a:gd name="connsiteY1" fmla="*/ 19857 h 1743571"/>
              <a:gd name="connsiteX2" fmla="*/ 3785451 w 4444077"/>
              <a:gd name="connsiteY2" fmla="*/ 1269835 h 1743571"/>
              <a:gd name="connsiteX3" fmla="*/ 3094982 w 4444077"/>
              <a:gd name="connsiteY3" fmla="*/ 1638468 h 1743571"/>
              <a:gd name="connsiteX4" fmla="*/ 2116960 w 4444077"/>
              <a:gd name="connsiteY4" fmla="*/ 1740727 h 1743571"/>
              <a:gd name="connsiteX5" fmla="*/ 1103512 w 4444077"/>
              <a:gd name="connsiteY5" fmla="*/ 1677275 h 1743571"/>
              <a:gd name="connsiteX6" fmla="*/ 0 w 4444077"/>
              <a:gd name="connsiteY6" fmla="*/ 253650 h 1743571"/>
              <a:gd name="connsiteX0" fmla="*/ 0 w 4444077"/>
              <a:gd name="connsiteY0" fmla="*/ 233793 h 1723714"/>
              <a:gd name="connsiteX1" fmla="*/ 4444077 w 4444077"/>
              <a:gd name="connsiteY1" fmla="*/ 0 h 1723714"/>
              <a:gd name="connsiteX2" fmla="*/ 3785451 w 4444077"/>
              <a:gd name="connsiteY2" fmla="*/ 1249978 h 1723714"/>
              <a:gd name="connsiteX3" fmla="*/ 3094982 w 4444077"/>
              <a:gd name="connsiteY3" fmla="*/ 1618611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785451 w 4444077"/>
              <a:gd name="connsiteY2" fmla="*/ 1249978 h 1723714"/>
              <a:gd name="connsiteX3" fmla="*/ 3094982 w 4444077"/>
              <a:gd name="connsiteY3" fmla="*/ 1618611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785451 w 4444077"/>
              <a:gd name="connsiteY2" fmla="*/ 1249978 h 1723714"/>
              <a:gd name="connsiteX3" fmla="*/ 3189833 w 4444077"/>
              <a:gd name="connsiteY3" fmla="*/ 1575178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914306 w 4444077"/>
              <a:gd name="connsiteY2" fmla="*/ 1264899 h 1723714"/>
              <a:gd name="connsiteX3" fmla="*/ 3189833 w 4444077"/>
              <a:gd name="connsiteY3" fmla="*/ 1575178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914306 w 4444077"/>
              <a:gd name="connsiteY2" fmla="*/ 1264899 h 1723714"/>
              <a:gd name="connsiteX3" fmla="*/ 3189833 w 4444077"/>
              <a:gd name="connsiteY3" fmla="*/ 1575178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914306 w 4444077"/>
              <a:gd name="connsiteY2" fmla="*/ 1264899 h 1723714"/>
              <a:gd name="connsiteX3" fmla="*/ 3273590 w 4444077"/>
              <a:gd name="connsiteY3" fmla="*/ 1600046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985176 w 4444077"/>
              <a:gd name="connsiteY2" fmla="*/ 1274845 h 1723714"/>
              <a:gd name="connsiteX3" fmla="*/ 3273590 w 4444077"/>
              <a:gd name="connsiteY3" fmla="*/ 1600046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985176 w 4444077"/>
              <a:gd name="connsiteY2" fmla="*/ 1274845 h 1723714"/>
              <a:gd name="connsiteX3" fmla="*/ 3273590 w 4444077"/>
              <a:gd name="connsiteY3" fmla="*/ 1600046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985176 w 4444077"/>
              <a:gd name="connsiteY2" fmla="*/ 1274845 h 1723714"/>
              <a:gd name="connsiteX3" fmla="*/ 3273590 w 4444077"/>
              <a:gd name="connsiteY3" fmla="*/ 1600046 h 1723714"/>
              <a:gd name="connsiteX4" fmla="*/ 2116960 w 4444077"/>
              <a:gd name="connsiteY4" fmla="*/ 1720870 h 1723714"/>
              <a:gd name="connsiteX5" fmla="*/ 1103512 w 4444077"/>
              <a:gd name="connsiteY5" fmla="*/ 1657418 h 1723714"/>
              <a:gd name="connsiteX6" fmla="*/ 0 w 4444077"/>
              <a:gd name="connsiteY6" fmla="*/ 233793 h 1723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4077" h="1723714">
                <a:moveTo>
                  <a:pt x="0" y="233793"/>
                </a:moveTo>
                <a:cubicBezTo>
                  <a:pt x="1291362" y="189652"/>
                  <a:pt x="3168354" y="57895"/>
                  <a:pt x="4444077" y="0"/>
                </a:cubicBezTo>
                <a:cubicBezTo>
                  <a:pt x="4352550" y="749432"/>
                  <a:pt x="4378232" y="890922"/>
                  <a:pt x="3985176" y="1274845"/>
                </a:cubicBezTo>
                <a:cubicBezTo>
                  <a:pt x="3751091" y="1462369"/>
                  <a:pt x="3456217" y="1531828"/>
                  <a:pt x="3273590" y="1600046"/>
                </a:cubicBezTo>
                <a:cubicBezTo>
                  <a:pt x="2898630" y="1674747"/>
                  <a:pt x="2448872" y="1714402"/>
                  <a:pt x="2116960" y="1720870"/>
                </a:cubicBezTo>
                <a:cubicBezTo>
                  <a:pt x="1785048" y="1727338"/>
                  <a:pt x="1342148" y="1728723"/>
                  <a:pt x="1103512" y="1657418"/>
                </a:cubicBezTo>
                <a:cubicBezTo>
                  <a:pt x="754766" y="1482101"/>
                  <a:pt x="340352" y="1121045"/>
                  <a:pt x="0" y="233793"/>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2"/>
              </a:solidFill>
            </a:endParaRPr>
          </a:p>
          <a:p>
            <a:pPr algn="ctr"/>
            <a:endParaRPr lang="en-US" dirty="0">
              <a:solidFill>
                <a:schemeClr val="tx2"/>
              </a:solidFill>
            </a:endParaRPr>
          </a:p>
        </p:txBody>
      </p:sp>
      <p:sp>
        <p:nvSpPr>
          <p:cNvPr id="10" name="Freeform 9">
            <a:extLst>
              <a:ext uri="{FF2B5EF4-FFF2-40B4-BE49-F238E27FC236}">
                <a16:creationId xmlns:a16="http://schemas.microsoft.com/office/drawing/2014/main" id="{C66BF687-18B3-B4D9-3829-54B304012400}"/>
              </a:ext>
            </a:extLst>
          </p:cNvPr>
          <p:cNvSpPr/>
          <p:nvPr/>
        </p:nvSpPr>
        <p:spPr>
          <a:xfrm rot="11640837" flipH="1">
            <a:off x="1581156" y="5591494"/>
            <a:ext cx="2315009" cy="1266376"/>
          </a:xfrm>
          <a:custGeom>
            <a:avLst/>
            <a:gdLst>
              <a:gd name="connsiteX0" fmla="*/ 735845 w 2315009"/>
              <a:gd name="connsiteY0" fmla="*/ 1198094 h 1266376"/>
              <a:gd name="connsiteX1" fmla="*/ 1706063 w 2315009"/>
              <a:gd name="connsiteY1" fmla="*/ 1198581 h 1266376"/>
              <a:gd name="connsiteX2" fmla="*/ 2290513 w 2315009"/>
              <a:gd name="connsiteY2" fmla="*/ 429320 h 1266376"/>
              <a:gd name="connsiteX3" fmla="*/ 2315009 w 2315009"/>
              <a:gd name="connsiteY3" fmla="*/ 266726 h 1266376"/>
              <a:gd name="connsiteX4" fmla="*/ 1828072 w 2315009"/>
              <a:gd name="connsiteY4" fmla="*/ 145194 h 1266376"/>
              <a:gd name="connsiteX5" fmla="*/ 1824945 w 2315009"/>
              <a:gd name="connsiteY5" fmla="*/ 166186 h 1266376"/>
              <a:gd name="connsiteX6" fmla="*/ 1574870 w 2315009"/>
              <a:gd name="connsiteY6" fmla="*/ 686358 h 1266376"/>
              <a:gd name="connsiteX7" fmla="*/ 780663 w 2315009"/>
              <a:gd name="connsiteY7" fmla="*/ 642497 h 1266376"/>
              <a:gd name="connsiteX8" fmla="*/ 485404 w 2315009"/>
              <a:gd name="connsiteY8" fmla="*/ 0 h 1266376"/>
              <a:gd name="connsiteX9" fmla="*/ 0 w 2315009"/>
              <a:gd name="connsiteY9" fmla="*/ 76647 h 1266376"/>
              <a:gd name="connsiteX10" fmla="*/ 87283 w 2315009"/>
              <a:gd name="connsiteY10" fmla="*/ 504176 h 1266376"/>
              <a:gd name="connsiteX11" fmla="*/ 511250 w 2315009"/>
              <a:gd name="connsiteY11" fmla="*/ 1122860 h 1266376"/>
              <a:gd name="connsiteX12" fmla="*/ 735845 w 2315009"/>
              <a:gd name="connsiteY12" fmla="*/ 1198094 h 1266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15009" h="1266376">
                <a:moveTo>
                  <a:pt x="735845" y="1198094"/>
                </a:moveTo>
                <a:cubicBezTo>
                  <a:pt x="1010251" y="1267877"/>
                  <a:pt x="1408984" y="1307991"/>
                  <a:pt x="1706063" y="1198581"/>
                </a:cubicBezTo>
                <a:cubicBezTo>
                  <a:pt x="2088905" y="1025678"/>
                  <a:pt x="2230788" y="730915"/>
                  <a:pt x="2290513" y="429320"/>
                </a:cubicBezTo>
                <a:lnTo>
                  <a:pt x="2315009" y="266726"/>
                </a:lnTo>
                <a:lnTo>
                  <a:pt x="1828072" y="145194"/>
                </a:lnTo>
                <a:lnTo>
                  <a:pt x="1824945" y="166186"/>
                </a:lnTo>
                <a:cubicBezTo>
                  <a:pt x="1787301" y="421216"/>
                  <a:pt x="1755260" y="595210"/>
                  <a:pt x="1574870" y="686358"/>
                </a:cubicBezTo>
                <a:cubicBezTo>
                  <a:pt x="1373457" y="817883"/>
                  <a:pt x="962240" y="756891"/>
                  <a:pt x="780663" y="642497"/>
                </a:cubicBezTo>
                <a:cubicBezTo>
                  <a:pt x="599085" y="528104"/>
                  <a:pt x="524005" y="279592"/>
                  <a:pt x="485404" y="0"/>
                </a:cubicBezTo>
                <a:lnTo>
                  <a:pt x="0" y="76647"/>
                </a:lnTo>
                <a:cubicBezTo>
                  <a:pt x="9850" y="208657"/>
                  <a:pt x="37847" y="312521"/>
                  <a:pt x="87283" y="504176"/>
                </a:cubicBezTo>
                <a:cubicBezTo>
                  <a:pt x="136719" y="695831"/>
                  <a:pt x="253906" y="936898"/>
                  <a:pt x="511250" y="1122860"/>
                </a:cubicBezTo>
                <a:cubicBezTo>
                  <a:pt x="566721" y="1148275"/>
                  <a:pt x="644376" y="1174833"/>
                  <a:pt x="735845" y="1198094"/>
                </a:cubicBezTo>
                <a:close/>
              </a:path>
            </a:pathLst>
          </a:cu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2"/>
              </a:solidFill>
            </a:endParaRPr>
          </a:p>
        </p:txBody>
      </p:sp>
      <p:grpSp>
        <p:nvGrpSpPr>
          <p:cNvPr id="27" name="Group 26">
            <a:extLst>
              <a:ext uri="{FF2B5EF4-FFF2-40B4-BE49-F238E27FC236}">
                <a16:creationId xmlns:a16="http://schemas.microsoft.com/office/drawing/2014/main" id="{F689B83F-DED1-4FF1-8795-D66BE073A1FC}"/>
              </a:ext>
            </a:extLst>
          </p:cNvPr>
          <p:cNvGrpSpPr/>
          <p:nvPr/>
        </p:nvGrpSpPr>
        <p:grpSpPr>
          <a:xfrm flipH="1">
            <a:off x="2581419" y="4775542"/>
            <a:ext cx="626222" cy="449746"/>
            <a:chOff x="10056508" y="3477013"/>
            <a:chExt cx="713092" cy="512135"/>
          </a:xfrm>
        </p:grpSpPr>
        <p:sp>
          <p:nvSpPr>
            <p:cNvPr id="28" name="Freeform: Shape 13">
              <a:extLst>
                <a:ext uri="{FF2B5EF4-FFF2-40B4-BE49-F238E27FC236}">
                  <a16:creationId xmlns:a16="http://schemas.microsoft.com/office/drawing/2014/main" id="{DE610B33-E292-9F11-4A6E-0FF88920F876}"/>
                </a:ext>
              </a:extLst>
            </p:cNvPr>
            <p:cNvSpPr/>
            <p:nvPr/>
          </p:nvSpPr>
          <p:spPr>
            <a:xfrm>
              <a:off x="10056508" y="3890827"/>
              <a:ext cx="713092" cy="98321"/>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rgbClr val="2C343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solidFill>
                    <a:srgbClr val="2C3431"/>
                  </a:solidFill>
                </a:ln>
                <a:solidFill>
                  <a:schemeClr val="tx2"/>
                </a:solidFill>
              </a:endParaRPr>
            </a:p>
          </p:txBody>
        </p:sp>
        <p:sp>
          <p:nvSpPr>
            <p:cNvPr id="29" name="Oval 28">
              <a:extLst>
                <a:ext uri="{FF2B5EF4-FFF2-40B4-BE49-F238E27FC236}">
                  <a16:creationId xmlns:a16="http://schemas.microsoft.com/office/drawing/2014/main" id="{97165388-148A-221C-3FA3-50B9A61BDE7D}"/>
                </a:ext>
              </a:extLst>
            </p:cNvPr>
            <p:cNvSpPr/>
            <p:nvPr/>
          </p:nvSpPr>
          <p:spPr>
            <a:xfrm flipH="1">
              <a:off x="10462097" y="3477013"/>
              <a:ext cx="250414" cy="295443"/>
            </a:xfrm>
            <a:prstGeom prst="ellipse">
              <a:avLst/>
            </a:prstGeom>
            <a:solidFill>
              <a:srgbClr val="F7F5F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30" name="Freeform: Shape 15">
              <a:extLst>
                <a:ext uri="{FF2B5EF4-FFF2-40B4-BE49-F238E27FC236}">
                  <a16:creationId xmlns:a16="http://schemas.microsoft.com/office/drawing/2014/main" id="{1F069273-C2A7-3D8B-5203-4527BC8B3039}"/>
                </a:ext>
              </a:extLst>
            </p:cNvPr>
            <p:cNvSpPr/>
            <p:nvPr/>
          </p:nvSpPr>
          <p:spPr>
            <a:xfrm flipH="1">
              <a:off x="10468546" y="3477013"/>
              <a:ext cx="150739" cy="133780"/>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rgbClr val="2C3431"/>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2"/>
                </a:solidFill>
              </a:endParaRPr>
            </a:p>
          </p:txBody>
        </p:sp>
        <p:sp>
          <p:nvSpPr>
            <p:cNvPr id="31" name="Oval 30">
              <a:extLst>
                <a:ext uri="{FF2B5EF4-FFF2-40B4-BE49-F238E27FC236}">
                  <a16:creationId xmlns:a16="http://schemas.microsoft.com/office/drawing/2014/main" id="{80AA5136-A18C-C2B6-E9C2-10452AF62273}"/>
                </a:ext>
              </a:extLst>
            </p:cNvPr>
            <p:cNvSpPr/>
            <p:nvPr/>
          </p:nvSpPr>
          <p:spPr>
            <a:xfrm flipH="1">
              <a:off x="10108996" y="3520306"/>
              <a:ext cx="250414" cy="295443"/>
            </a:xfrm>
            <a:prstGeom prst="ellipse">
              <a:avLst/>
            </a:prstGeom>
            <a:solidFill>
              <a:srgbClr val="F7F5F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32" name="Freeform: Shape 17">
              <a:extLst>
                <a:ext uri="{FF2B5EF4-FFF2-40B4-BE49-F238E27FC236}">
                  <a16:creationId xmlns:a16="http://schemas.microsoft.com/office/drawing/2014/main" id="{9DF0C0FE-A9B3-F4DB-36E8-A044451CC18F}"/>
                </a:ext>
              </a:extLst>
            </p:cNvPr>
            <p:cNvSpPr/>
            <p:nvPr/>
          </p:nvSpPr>
          <p:spPr>
            <a:xfrm flipH="1">
              <a:off x="10114155" y="3520306"/>
              <a:ext cx="150739" cy="133780"/>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rgbClr val="2C3431"/>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2"/>
                </a:solidFill>
              </a:endParaRPr>
            </a:p>
          </p:txBody>
        </p:sp>
      </p:grpSp>
    </p:spTree>
    <p:extLst>
      <p:ext uri="{BB962C8B-B14F-4D97-AF65-F5344CB8AC3E}">
        <p14:creationId xmlns:p14="http://schemas.microsoft.com/office/powerpoint/2010/main" val="1630392978"/>
      </p:ext>
    </p:extLst>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5714BF7F-4D9A-6724-4323-AA2D7D6D9DF7}"/>
              </a:ext>
            </a:extLst>
          </p:cNvPr>
          <p:cNvSpPr/>
          <p:nvPr/>
        </p:nvSpPr>
        <p:spPr>
          <a:xfrm rot="968660">
            <a:off x="-905498" y="1677624"/>
            <a:ext cx="12803897" cy="5197757"/>
          </a:xfrm>
          <a:custGeom>
            <a:avLst/>
            <a:gdLst>
              <a:gd name="connsiteX0" fmla="*/ 0 w 12803897"/>
              <a:gd name="connsiteY0" fmla="*/ 215826 h 5197757"/>
              <a:gd name="connsiteX1" fmla="*/ 7265655 w 12803897"/>
              <a:gd name="connsiteY1" fmla="*/ 186960 h 5197757"/>
              <a:gd name="connsiteX2" fmla="*/ 7010816 w 12803897"/>
              <a:gd name="connsiteY2" fmla="*/ 1624595 h 5197757"/>
              <a:gd name="connsiteX3" fmla="*/ 6977045 w 12803897"/>
              <a:gd name="connsiteY3" fmla="*/ 1720315 h 5197757"/>
              <a:gd name="connsiteX4" fmla="*/ 7021935 w 12803897"/>
              <a:gd name="connsiteY4" fmla="*/ 1659818 h 5197757"/>
              <a:gd name="connsiteX5" fmla="*/ 9081366 w 12803897"/>
              <a:gd name="connsiteY5" fmla="*/ 191287 h 5197757"/>
              <a:gd name="connsiteX6" fmla="*/ 12803897 w 12803897"/>
              <a:gd name="connsiteY6" fmla="*/ 1329451 h 5197757"/>
              <a:gd name="connsiteX7" fmla="*/ 11646289 w 12803897"/>
              <a:gd name="connsiteY7" fmla="*/ 2444351 h 5197757"/>
              <a:gd name="connsiteX8" fmla="*/ 10703071 w 12803897"/>
              <a:gd name="connsiteY8" fmla="*/ 1801280 h 5197757"/>
              <a:gd name="connsiteX9" fmla="*/ 9611631 w 12803897"/>
              <a:gd name="connsiteY9" fmla="*/ 1844412 h 5197757"/>
              <a:gd name="connsiteX10" fmla="*/ 8242239 w 12803897"/>
              <a:gd name="connsiteY10" fmla="*/ 3063993 h 5197757"/>
              <a:gd name="connsiteX11" fmla="*/ 8285777 w 12803897"/>
              <a:gd name="connsiteY11" fmla="*/ 4735422 h 5197757"/>
              <a:gd name="connsiteX12" fmla="*/ 8288961 w 12803897"/>
              <a:gd name="connsiteY12" fmla="*/ 4740118 h 5197757"/>
              <a:gd name="connsiteX13" fmla="*/ 6708028 w 12803897"/>
              <a:gd name="connsiteY13" fmla="*/ 5197757 h 5197757"/>
              <a:gd name="connsiteX14" fmla="*/ 6590215 w 12803897"/>
              <a:gd name="connsiteY14" fmla="*/ 5015394 h 5197757"/>
              <a:gd name="connsiteX15" fmla="*/ 6381330 w 12803897"/>
              <a:gd name="connsiteY15" fmla="*/ 4559771 h 5197757"/>
              <a:gd name="connsiteX16" fmla="*/ 6446023 w 12803897"/>
              <a:gd name="connsiteY16" fmla="*/ 2638685 h 5197757"/>
              <a:gd name="connsiteX17" fmla="*/ 6579563 w 12803897"/>
              <a:gd name="connsiteY17" fmla="*/ 2344774 h 5197757"/>
              <a:gd name="connsiteX18" fmla="*/ 6581210 w 12803897"/>
              <a:gd name="connsiteY18" fmla="*/ 2341768 h 5197757"/>
              <a:gd name="connsiteX19" fmla="*/ 6390775 w 12803897"/>
              <a:gd name="connsiteY19" fmla="*/ 2558036 h 5197757"/>
              <a:gd name="connsiteX20" fmla="*/ 5091615 w 12803897"/>
              <a:gd name="connsiteY20" fmla="*/ 3522488 h 5197757"/>
              <a:gd name="connsiteX21" fmla="*/ 1850877 w 12803897"/>
              <a:gd name="connsiteY21" fmla="*/ 3321467 h 5197757"/>
              <a:gd name="connsiteX22" fmla="*/ 436663 w 12803897"/>
              <a:gd name="connsiteY22" fmla="*/ 1564029 h 5197757"/>
              <a:gd name="connsiteX23" fmla="*/ 0 w 12803897"/>
              <a:gd name="connsiteY23" fmla="*/ 215826 h 5197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2803897" h="5197757">
                <a:moveTo>
                  <a:pt x="0" y="215826"/>
                </a:moveTo>
                <a:cubicBezTo>
                  <a:pt x="2348676" y="46033"/>
                  <a:pt x="4889223" y="185711"/>
                  <a:pt x="7265655" y="186960"/>
                </a:cubicBezTo>
                <a:cubicBezTo>
                  <a:pt x="7338978" y="202764"/>
                  <a:pt x="7199484" y="1058103"/>
                  <a:pt x="7010816" y="1624595"/>
                </a:cubicBezTo>
                <a:lnTo>
                  <a:pt x="6977045" y="1720315"/>
                </a:lnTo>
                <a:lnTo>
                  <a:pt x="7021935" y="1659818"/>
                </a:lnTo>
                <a:cubicBezTo>
                  <a:pt x="7485497" y="1064003"/>
                  <a:pt x="8182247" y="453886"/>
                  <a:pt x="9081366" y="191287"/>
                </a:cubicBezTo>
                <a:cubicBezTo>
                  <a:pt x="11123560" y="-313606"/>
                  <a:pt x="11383778" y="220443"/>
                  <a:pt x="12803897" y="1329451"/>
                </a:cubicBezTo>
                <a:lnTo>
                  <a:pt x="11646289" y="2444351"/>
                </a:lnTo>
                <a:cubicBezTo>
                  <a:pt x="11284679" y="2199999"/>
                  <a:pt x="11054493" y="1963438"/>
                  <a:pt x="10703071" y="1801280"/>
                </a:cubicBezTo>
                <a:cubicBezTo>
                  <a:pt x="10378558" y="1707199"/>
                  <a:pt x="9981450" y="1777345"/>
                  <a:pt x="9611631" y="1844412"/>
                </a:cubicBezTo>
                <a:cubicBezTo>
                  <a:pt x="9097720" y="2060654"/>
                  <a:pt x="8463216" y="2582157"/>
                  <a:pt x="8242239" y="3063993"/>
                </a:cubicBezTo>
                <a:cubicBezTo>
                  <a:pt x="8021263" y="3545828"/>
                  <a:pt x="7876899" y="4115955"/>
                  <a:pt x="8285777" y="4735422"/>
                </a:cubicBezTo>
                <a:lnTo>
                  <a:pt x="8288961" y="4740118"/>
                </a:lnTo>
                <a:lnTo>
                  <a:pt x="6708028" y="5197757"/>
                </a:lnTo>
                <a:lnTo>
                  <a:pt x="6590215" y="5015394"/>
                </a:lnTo>
                <a:cubicBezTo>
                  <a:pt x="6498240" y="4860843"/>
                  <a:pt x="6423367" y="4705884"/>
                  <a:pt x="6381330" y="4559771"/>
                </a:cubicBezTo>
                <a:cubicBezTo>
                  <a:pt x="6213182" y="3975320"/>
                  <a:pt x="6196391" y="3529915"/>
                  <a:pt x="6446023" y="2638685"/>
                </a:cubicBezTo>
                <a:cubicBezTo>
                  <a:pt x="6480551" y="2549005"/>
                  <a:pt x="6525147" y="2450070"/>
                  <a:pt x="6579563" y="2344774"/>
                </a:cubicBezTo>
                <a:lnTo>
                  <a:pt x="6581210" y="2341768"/>
                </a:lnTo>
                <a:lnTo>
                  <a:pt x="6390775" y="2558036"/>
                </a:lnTo>
                <a:cubicBezTo>
                  <a:pt x="6006743" y="2965774"/>
                  <a:pt x="5514858" y="3354069"/>
                  <a:pt x="5091615" y="3522488"/>
                </a:cubicBezTo>
                <a:cubicBezTo>
                  <a:pt x="4315803" y="3679339"/>
                  <a:pt x="2736973" y="3646373"/>
                  <a:pt x="1850877" y="3321467"/>
                </a:cubicBezTo>
                <a:cubicBezTo>
                  <a:pt x="1022674" y="2895235"/>
                  <a:pt x="734136" y="2091994"/>
                  <a:pt x="436663" y="1564029"/>
                </a:cubicBezTo>
                <a:cubicBezTo>
                  <a:pt x="316759" y="1197444"/>
                  <a:pt x="278132" y="1047856"/>
                  <a:pt x="0" y="215826"/>
                </a:cubicBezTo>
                <a:close/>
              </a:path>
            </a:pathLst>
          </a:custGeom>
          <a:solidFill>
            <a:schemeClr val="bg2">
              <a:alpha val="12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68786A1A-F56A-1CFB-EBA5-B8B2AF1FB4BF}"/>
              </a:ext>
            </a:extLst>
          </p:cNvPr>
          <p:cNvSpPr>
            <a:spLocks noGrp="1"/>
          </p:cNvSpPr>
          <p:nvPr>
            <p:ph type="title" hasCustomPrompt="1"/>
          </p:nvPr>
        </p:nvSpPr>
        <p:spPr>
          <a:xfrm>
            <a:off x="700790" y="2880794"/>
            <a:ext cx="7813623" cy="3702571"/>
          </a:xfrm>
        </p:spPr>
        <p:txBody>
          <a:bodyPr anchor="b">
            <a:normAutofit/>
          </a:bodyPr>
          <a:lstStyle>
            <a:lvl1pPr>
              <a:defRPr sz="8000">
                <a:solidFill>
                  <a:schemeClr val="accent3">
                    <a:lumMod val="75000"/>
                  </a:schemeClr>
                </a:solidFill>
              </a:defRPr>
            </a:lvl1pPr>
          </a:lstStyle>
          <a:p>
            <a:r>
              <a:rPr lang="en-US" dirty="0"/>
              <a:t>Section Header</a:t>
            </a:r>
          </a:p>
        </p:txBody>
      </p:sp>
      <p:sp>
        <p:nvSpPr>
          <p:cNvPr id="5" name="Footer Placeholder 4">
            <a:extLst>
              <a:ext uri="{FF2B5EF4-FFF2-40B4-BE49-F238E27FC236}">
                <a16:creationId xmlns:a16="http://schemas.microsoft.com/office/drawing/2014/main" id="{4107C5F7-587C-87C6-CAF8-A612BCDB2271}"/>
              </a:ext>
            </a:extLst>
          </p:cNvPr>
          <p:cNvSpPr>
            <a:spLocks noGrp="1"/>
          </p:cNvSpPr>
          <p:nvPr>
            <p:ph type="ftr" sz="quarter" idx="11"/>
          </p:nvPr>
        </p:nvSpPr>
        <p:spPr>
          <a:xfrm>
            <a:off x="700790" y="256032"/>
            <a:ext cx="3256613" cy="365125"/>
          </a:xfrm>
        </p:spPr>
        <p:txBody>
          <a:bodyPr/>
          <a:lstStyle>
            <a:lvl1pPr>
              <a:defRPr>
                <a:solidFill>
                  <a:schemeClr val="accent3">
                    <a:lumMod val="75000"/>
                  </a:schemeClr>
                </a:solidFill>
              </a:defRPr>
            </a:lvl1pPr>
          </a:lstStyle>
          <a:p>
            <a:endParaRPr lang="en-US"/>
          </a:p>
        </p:txBody>
      </p:sp>
      <p:sp>
        <p:nvSpPr>
          <p:cNvPr id="4" name="Date Placeholder 3">
            <a:extLst>
              <a:ext uri="{FF2B5EF4-FFF2-40B4-BE49-F238E27FC236}">
                <a16:creationId xmlns:a16="http://schemas.microsoft.com/office/drawing/2014/main" id="{D3D89F01-23DF-7F47-AE88-C42313662CB1}"/>
              </a:ext>
            </a:extLst>
          </p:cNvPr>
          <p:cNvSpPr>
            <a:spLocks noGrp="1"/>
          </p:cNvSpPr>
          <p:nvPr>
            <p:ph type="dt" sz="half" idx="10"/>
          </p:nvPr>
        </p:nvSpPr>
        <p:spPr/>
        <p:txBody>
          <a:bodyPr/>
          <a:lstStyle>
            <a:lvl1pPr>
              <a:defRPr>
                <a:solidFill>
                  <a:schemeClr val="accent3">
                    <a:lumMod val="75000"/>
                  </a:schemeClr>
                </a:solidFill>
              </a:defRPr>
            </a:lvl1pPr>
          </a:lstStyle>
          <a:p>
            <a:fld id="{5BCAD085-E8A6-8845-BD4E-CB4CCA059FC4}" type="datetimeFigureOut">
              <a:rPr lang="en-US" smtClean="0"/>
              <a:t>10/19/2026</a:t>
            </a:fld>
            <a:endParaRPr lang="en-US"/>
          </a:p>
        </p:txBody>
      </p:sp>
      <p:sp>
        <p:nvSpPr>
          <p:cNvPr id="6" name="Slide Number Placeholder 5">
            <a:extLst>
              <a:ext uri="{FF2B5EF4-FFF2-40B4-BE49-F238E27FC236}">
                <a16:creationId xmlns:a16="http://schemas.microsoft.com/office/drawing/2014/main" id="{F9647014-48DE-DE03-E331-DB15BAA26852}"/>
              </a:ext>
            </a:extLst>
          </p:cNvPr>
          <p:cNvSpPr>
            <a:spLocks noGrp="1"/>
          </p:cNvSpPr>
          <p:nvPr>
            <p:ph type="sldNum" sz="quarter" idx="12"/>
          </p:nvPr>
        </p:nvSpPr>
        <p:spPr/>
        <p:txBody>
          <a:bodyPr/>
          <a:lstStyle>
            <a:lvl1pPr>
              <a:defRPr>
                <a:solidFill>
                  <a:schemeClr val="accent3">
                    <a:lumMod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15805568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700790" y="1834373"/>
            <a:ext cx="4451073" cy="1447313"/>
          </a:xfrm>
        </p:spPr>
        <p:txBody>
          <a:bodyPr anchor="t"/>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5776439" y="1834374"/>
            <a:ext cx="4566440" cy="3722894"/>
          </a:xfrm>
          <a:prstGeom prst="rect">
            <a:avLst/>
          </a:prstGeo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5776439" y="6356350"/>
            <a:ext cx="3172685" cy="365125"/>
          </a:xfrm>
        </p:spPr>
        <p:txBody>
          <a:body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p>
            <a:fld id="{5BCAD085-E8A6-8845-BD4E-CB4CCA059FC4}" type="datetimeFigureOut">
              <a:rPr lang="en-US" smtClean="0"/>
              <a:t>10/19/2026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p>
            <a:fld id="{C1FF6DA9-008F-8B48-92A6-B652298478BF}" type="slidenum">
              <a:rPr lang="en-US" smtClean="0"/>
              <a:t>‹#›</a:t>
            </a:fld>
            <a:endParaRPr lang="en-US"/>
          </a:p>
        </p:txBody>
      </p:sp>
      <p:sp>
        <p:nvSpPr>
          <p:cNvPr id="7" name="Freeform: Shape 6">
            <a:extLst>
              <a:ext uri="{FF2B5EF4-FFF2-40B4-BE49-F238E27FC236}">
                <a16:creationId xmlns:a16="http://schemas.microsoft.com/office/drawing/2014/main" id="{71F306B8-9596-E7B4-B1A3-AEE40DF47EE5}"/>
              </a:ext>
            </a:extLst>
          </p:cNvPr>
          <p:cNvSpPr/>
          <p:nvPr/>
        </p:nvSpPr>
        <p:spPr>
          <a:xfrm rot="20531603" flipH="1" flipV="1">
            <a:off x="572309" y="5403881"/>
            <a:ext cx="2210866" cy="1146496"/>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97126 w 4783774"/>
              <a:gd name="connsiteY0" fmla="*/ 0 h 2992237"/>
              <a:gd name="connsiteX1" fmla="*/ 4695390 w 4783774"/>
              <a:gd name="connsiteY1" fmla="*/ 45125 h 2992237"/>
              <a:gd name="connsiteX2" fmla="*/ 4782904 w 4783774"/>
              <a:gd name="connsiteY2" fmla="*/ 728525 h 2992237"/>
              <a:gd name="connsiteX3" fmla="*/ 4485298 w 4783774"/>
              <a:gd name="connsiteY3" fmla="*/ 2021361 h 2992237"/>
              <a:gd name="connsiteX4" fmla="*/ 3821568 w 4783774"/>
              <a:gd name="connsiteY4" fmla="*/ 2709739 h 2992237"/>
              <a:gd name="connsiteX5" fmla="*/ 1148355 w 4783774"/>
              <a:gd name="connsiteY5" fmla="*/ 2845398 h 2992237"/>
              <a:gd name="connsiteX6" fmla="*/ 6818 w 4783774"/>
              <a:gd name="connsiteY6" fmla="*/ 595254 h 2992237"/>
              <a:gd name="connsiteX7" fmla="*/ 97126 w 4783774"/>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35538 w 4706023"/>
              <a:gd name="connsiteY6" fmla="*/ 1148904 h 2992237"/>
              <a:gd name="connsiteX7" fmla="*/ 19375 w 4706023"/>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236643 w 4706023"/>
              <a:gd name="connsiteY6" fmla="*/ 2036279 h 2992237"/>
              <a:gd name="connsiteX7" fmla="*/ 35538 w 4706023"/>
              <a:gd name="connsiteY7" fmla="*/ 1148904 h 2992237"/>
              <a:gd name="connsiteX8" fmla="*/ 19375 w 4706023"/>
              <a:gd name="connsiteY8" fmla="*/ 0 h 2992237"/>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3002860"/>
              <a:gd name="connsiteX1" fmla="*/ 4617639 w 4706023"/>
              <a:gd name="connsiteY1" fmla="*/ 45125 h 3002860"/>
              <a:gd name="connsiteX2" fmla="*/ 4705153 w 4706023"/>
              <a:gd name="connsiteY2" fmla="*/ 728525 h 3002860"/>
              <a:gd name="connsiteX3" fmla="*/ 4407547 w 4706023"/>
              <a:gd name="connsiteY3" fmla="*/ 2021361 h 3002860"/>
              <a:gd name="connsiteX4" fmla="*/ 3475106 w 4706023"/>
              <a:gd name="connsiteY4" fmla="*/ 2859686 h 3002860"/>
              <a:gd name="connsiteX5" fmla="*/ 1095954 w 4706023"/>
              <a:gd name="connsiteY5" fmla="*/ 2783881 h 3002860"/>
              <a:gd name="connsiteX6" fmla="*/ 236643 w 4706023"/>
              <a:gd name="connsiteY6" fmla="*/ 2036279 h 3002860"/>
              <a:gd name="connsiteX7" fmla="*/ 35538 w 4706023"/>
              <a:gd name="connsiteY7" fmla="*/ 1148904 h 3002860"/>
              <a:gd name="connsiteX8" fmla="*/ 19375 w 4706023"/>
              <a:gd name="connsiteY8" fmla="*/ 0 h 3002860"/>
              <a:gd name="connsiteX0" fmla="*/ 19375 w 4706630"/>
              <a:gd name="connsiteY0" fmla="*/ 0 h 3002860"/>
              <a:gd name="connsiteX1" fmla="*/ 4617639 w 4706630"/>
              <a:gd name="connsiteY1" fmla="*/ 45125 h 3002860"/>
              <a:gd name="connsiteX2" fmla="*/ 4705153 w 4706630"/>
              <a:gd name="connsiteY2" fmla="*/ 728525 h 3002860"/>
              <a:gd name="connsiteX3" fmla="*/ 4478529 w 4706630"/>
              <a:gd name="connsiteY3" fmla="*/ 2009827 h 3002860"/>
              <a:gd name="connsiteX4" fmla="*/ 3475106 w 4706630"/>
              <a:gd name="connsiteY4" fmla="*/ 2859686 h 3002860"/>
              <a:gd name="connsiteX5" fmla="*/ 1095954 w 4706630"/>
              <a:gd name="connsiteY5" fmla="*/ 2783881 h 3002860"/>
              <a:gd name="connsiteX6" fmla="*/ 236643 w 4706630"/>
              <a:gd name="connsiteY6" fmla="*/ 2036279 h 3002860"/>
              <a:gd name="connsiteX7" fmla="*/ 35538 w 4706630"/>
              <a:gd name="connsiteY7" fmla="*/ 1148904 h 3002860"/>
              <a:gd name="connsiteX8" fmla="*/ 19375 w 4706630"/>
              <a:gd name="connsiteY8" fmla="*/ 0 h 3002860"/>
              <a:gd name="connsiteX0" fmla="*/ 19375 w 4641080"/>
              <a:gd name="connsiteY0" fmla="*/ 0 h 3002860"/>
              <a:gd name="connsiteX1" fmla="*/ 4617639 w 4641080"/>
              <a:gd name="connsiteY1" fmla="*/ 45125 h 3002860"/>
              <a:gd name="connsiteX2" fmla="*/ 4634174 w 4641080"/>
              <a:gd name="connsiteY2" fmla="*/ 851558 h 3002860"/>
              <a:gd name="connsiteX3" fmla="*/ 4478529 w 4641080"/>
              <a:gd name="connsiteY3" fmla="*/ 2009827 h 3002860"/>
              <a:gd name="connsiteX4" fmla="*/ 3475106 w 4641080"/>
              <a:gd name="connsiteY4" fmla="*/ 2859686 h 3002860"/>
              <a:gd name="connsiteX5" fmla="*/ 1095954 w 4641080"/>
              <a:gd name="connsiteY5" fmla="*/ 2783881 h 3002860"/>
              <a:gd name="connsiteX6" fmla="*/ 236643 w 4641080"/>
              <a:gd name="connsiteY6" fmla="*/ 2036279 h 3002860"/>
              <a:gd name="connsiteX7" fmla="*/ 35538 w 4641080"/>
              <a:gd name="connsiteY7" fmla="*/ 1148904 h 3002860"/>
              <a:gd name="connsiteX8" fmla="*/ 19375 w 4641080"/>
              <a:gd name="connsiteY8" fmla="*/ 0 h 3002860"/>
              <a:gd name="connsiteX0" fmla="*/ 19375 w 4648919"/>
              <a:gd name="connsiteY0" fmla="*/ 0 h 3002860"/>
              <a:gd name="connsiteX1" fmla="*/ 4627780 w 4648919"/>
              <a:gd name="connsiteY1" fmla="*/ 37435 h 3002860"/>
              <a:gd name="connsiteX2" fmla="*/ 4634174 w 4648919"/>
              <a:gd name="connsiteY2" fmla="*/ 851558 h 3002860"/>
              <a:gd name="connsiteX3" fmla="*/ 4478529 w 4648919"/>
              <a:gd name="connsiteY3" fmla="*/ 2009827 h 3002860"/>
              <a:gd name="connsiteX4" fmla="*/ 3475106 w 4648919"/>
              <a:gd name="connsiteY4" fmla="*/ 2859686 h 3002860"/>
              <a:gd name="connsiteX5" fmla="*/ 1095954 w 4648919"/>
              <a:gd name="connsiteY5" fmla="*/ 2783881 h 3002860"/>
              <a:gd name="connsiteX6" fmla="*/ 236643 w 4648919"/>
              <a:gd name="connsiteY6" fmla="*/ 2036279 h 3002860"/>
              <a:gd name="connsiteX7" fmla="*/ 35538 w 4648919"/>
              <a:gd name="connsiteY7" fmla="*/ 1148904 h 3002860"/>
              <a:gd name="connsiteX8" fmla="*/ 19375 w 4648919"/>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475106 w 4650008"/>
              <a:gd name="connsiteY4" fmla="*/ 2859686 h 3002860"/>
              <a:gd name="connsiteX5" fmla="*/ 1095954 w 4650008"/>
              <a:gd name="connsiteY5" fmla="*/ 2783881 h 3002860"/>
              <a:gd name="connsiteX6" fmla="*/ 236643 w 4650008"/>
              <a:gd name="connsiteY6" fmla="*/ 2036279 h 3002860"/>
              <a:gd name="connsiteX7" fmla="*/ 35538 w 4650008"/>
              <a:gd name="connsiteY7" fmla="*/ 1148904 h 3002860"/>
              <a:gd name="connsiteX8" fmla="*/ 19375 w 4650008"/>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937772 w 4650008"/>
              <a:gd name="connsiteY4" fmla="*/ 2578395 h 3002860"/>
              <a:gd name="connsiteX5" fmla="*/ 3475106 w 4650008"/>
              <a:gd name="connsiteY5" fmla="*/ 2859686 h 3002860"/>
              <a:gd name="connsiteX6" fmla="*/ 1095954 w 4650008"/>
              <a:gd name="connsiteY6" fmla="*/ 2783881 h 3002860"/>
              <a:gd name="connsiteX7" fmla="*/ 236643 w 4650008"/>
              <a:gd name="connsiteY7" fmla="*/ 2036279 h 3002860"/>
              <a:gd name="connsiteX8" fmla="*/ 35538 w 4650008"/>
              <a:gd name="connsiteY8" fmla="*/ 1148904 h 3002860"/>
              <a:gd name="connsiteX9" fmla="*/ 19375 w 4650008"/>
              <a:gd name="connsiteY9" fmla="*/ 0 h 3002860"/>
              <a:gd name="connsiteX0" fmla="*/ 19375 w 4650008"/>
              <a:gd name="connsiteY0" fmla="*/ 0 h 3014134"/>
              <a:gd name="connsiteX1" fmla="*/ 4627780 w 4650008"/>
              <a:gd name="connsiteY1" fmla="*/ 37435 h 3014134"/>
              <a:gd name="connsiteX2" fmla="*/ 4639245 w 4650008"/>
              <a:gd name="connsiteY2" fmla="*/ 843868 h 3014134"/>
              <a:gd name="connsiteX3" fmla="*/ 4478529 w 4650008"/>
              <a:gd name="connsiteY3" fmla="*/ 2009827 h 3014134"/>
              <a:gd name="connsiteX4" fmla="*/ 3937772 w 4650008"/>
              <a:gd name="connsiteY4" fmla="*/ 2578395 h 3014134"/>
              <a:gd name="connsiteX5" fmla="*/ 3008663 w 4650008"/>
              <a:gd name="connsiteY5" fmla="*/ 2882754 h 3014134"/>
              <a:gd name="connsiteX6" fmla="*/ 1095954 w 4650008"/>
              <a:gd name="connsiteY6" fmla="*/ 2783881 h 3014134"/>
              <a:gd name="connsiteX7" fmla="*/ 236643 w 4650008"/>
              <a:gd name="connsiteY7" fmla="*/ 2036279 h 3014134"/>
              <a:gd name="connsiteX8" fmla="*/ 35538 w 4650008"/>
              <a:gd name="connsiteY8" fmla="*/ 1148904 h 3014134"/>
              <a:gd name="connsiteX9" fmla="*/ 19375 w 4650008"/>
              <a:gd name="connsiteY9" fmla="*/ 0 h 3014134"/>
              <a:gd name="connsiteX0" fmla="*/ 19375 w 4650008"/>
              <a:gd name="connsiteY0" fmla="*/ 0 h 2995745"/>
              <a:gd name="connsiteX1" fmla="*/ 4627780 w 4650008"/>
              <a:gd name="connsiteY1" fmla="*/ 37435 h 2995745"/>
              <a:gd name="connsiteX2" fmla="*/ 4639245 w 4650008"/>
              <a:gd name="connsiteY2" fmla="*/ 843868 h 2995745"/>
              <a:gd name="connsiteX3" fmla="*/ 4478529 w 4650008"/>
              <a:gd name="connsiteY3" fmla="*/ 2009827 h 2995745"/>
              <a:gd name="connsiteX4" fmla="*/ 3937772 w 4650008"/>
              <a:gd name="connsiteY4" fmla="*/ 2578395 h 2995745"/>
              <a:gd name="connsiteX5" fmla="*/ 3008663 w 4650008"/>
              <a:gd name="connsiteY5" fmla="*/ 2882754 h 2995745"/>
              <a:gd name="connsiteX6" fmla="*/ 1095954 w 4650008"/>
              <a:gd name="connsiteY6" fmla="*/ 2783881 h 2995745"/>
              <a:gd name="connsiteX7" fmla="*/ 236643 w 4650008"/>
              <a:gd name="connsiteY7" fmla="*/ 2036279 h 2995745"/>
              <a:gd name="connsiteX8" fmla="*/ 35538 w 4650008"/>
              <a:gd name="connsiteY8" fmla="*/ 1148904 h 2995745"/>
              <a:gd name="connsiteX9" fmla="*/ 19375 w 4650008"/>
              <a:gd name="connsiteY9" fmla="*/ 0 h 2995745"/>
              <a:gd name="connsiteX0" fmla="*/ 19375 w 4650008"/>
              <a:gd name="connsiteY0" fmla="*/ 0 h 2952526"/>
              <a:gd name="connsiteX1" fmla="*/ 4627780 w 4650008"/>
              <a:gd name="connsiteY1" fmla="*/ 37435 h 2952526"/>
              <a:gd name="connsiteX2" fmla="*/ 4639245 w 4650008"/>
              <a:gd name="connsiteY2" fmla="*/ 843868 h 2952526"/>
              <a:gd name="connsiteX3" fmla="*/ 4478529 w 4650008"/>
              <a:gd name="connsiteY3" fmla="*/ 2009827 h 2952526"/>
              <a:gd name="connsiteX4" fmla="*/ 3937772 w 4650008"/>
              <a:gd name="connsiteY4" fmla="*/ 2578395 h 2952526"/>
              <a:gd name="connsiteX5" fmla="*/ 3008663 w 4650008"/>
              <a:gd name="connsiteY5" fmla="*/ 2882754 h 2952526"/>
              <a:gd name="connsiteX6" fmla="*/ 1095954 w 4650008"/>
              <a:gd name="connsiteY6" fmla="*/ 2783881 h 2952526"/>
              <a:gd name="connsiteX7" fmla="*/ 236643 w 4650008"/>
              <a:gd name="connsiteY7" fmla="*/ 2036279 h 2952526"/>
              <a:gd name="connsiteX8" fmla="*/ 35538 w 4650008"/>
              <a:gd name="connsiteY8" fmla="*/ 1148904 h 2952526"/>
              <a:gd name="connsiteX9" fmla="*/ 19375 w 4650008"/>
              <a:gd name="connsiteY9" fmla="*/ 0 h 2952526"/>
              <a:gd name="connsiteX0" fmla="*/ 19375 w 4650008"/>
              <a:gd name="connsiteY0" fmla="*/ 0 h 2974598"/>
              <a:gd name="connsiteX1" fmla="*/ 4627780 w 4650008"/>
              <a:gd name="connsiteY1" fmla="*/ 37435 h 2974598"/>
              <a:gd name="connsiteX2" fmla="*/ 4639245 w 4650008"/>
              <a:gd name="connsiteY2" fmla="*/ 843868 h 2974598"/>
              <a:gd name="connsiteX3" fmla="*/ 4478529 w 4650008"/>
              <a:gd name="connsiteY3" fmla="*/ 2009827 h 2974598"/>
              <a:gd name="connsiteX4" fmla="*/ 3937772 w 4650008"/>
              <a:gd name="connsiteY4" fmla="*/ 2578395 h 2974598"/>
              <a:gd name="connsiteX5" fmla="*/ 3044153 w 4650008"/>
              <a:gd name="connsiteY5" fmla="*/ 2917357 h 2974598"/>
              <a:gd name="connsiteX6" fmla="*/ 1095954 w 4650008"/>
              <a:gd name="connsiteY6" fmla="*/ 2783881 h 2974598"/>
              <a:gd name="connsiteX7" fmla="*/ 236643 w 4650008"/>
              <a:gd name="connsiteY7" fmla="*/ 2036279 h 2974598"/>
              <a:gd name="connsiteX8" fmla="*/ 35538 w 4650008"/>
              <a:gd name="connsiteY8" fmla="*/ 1148904 h 2974598"/>
              <a:gd name="connsiteX9" fmla="*/ 19375 w 4650008"/>
              <a:gd name="connsiteY9" fmla="*/ 0 h 2974598"/>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236643 w 4650008"/>
              <a:gd name="connsiteY8" fmla="*/ 2036279 h 2956133"/>
              <a:gd name="connsiteX9" fmla="*/ 35538 w 4650008"/>
              <a:gd name="connsiteY9" fmla="*/ 1148904 h 2956133"/>
              <a:gd name="connsiteX10" fmla="*/ 19375 w 4650008"/>
              <a:gd name="connsiteY10"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176807 w 4650008"/>
              <a:gd name="connsiteY8" fmla="*/ 1997386 h 2956133"/>
              <a:gd name="connsiteX9" fmla="*/ 35538 w 4650008"/>
              <a:gd name="connsiteY9" fmla="*/ 1148904 h 2956133"/>
              <a:gd name="connsiteX10" fmla="*/ 19375 w 4650008"/>
              <a:gd name="connsiteY10" fmla="*/ 0 h 2956133"/>
              <a:gd name="connsiteX0" fmla="*/ 19375 w 4650008"/>
              <a:gd name="connsiteY0" fmla="*/ 0 h 3039921"/>
              <a:gd name="connsiteX1" fmla="*/ 4627780 w 4650008"/>
              <a:gd name="connsiteY1" fmla="*/ 37435 h 3039921"/>
              <a:gd name="connsiteX2" fmla="*/ 4639245 w 4650008"/>
              <a:gd name="connsiteY2" fmla="*/ 843868 h 3039921"/>
              <a:gd name="connsiteX3" fmla="*/ 4478529 w 4650008"/>
              <a:gd name="connsiteY3" fmla="*/ 2009827 h 3039921"/>
              <a:gd name="connsiteX4" fmla="*/ 3937772 w 4650008"/>
              <a:gd name="connsiteY4" fmla="*/ 2578395 h 3039921"/>
              <a:gd name="connsiteX5" fmla="*/ 3044153 w 4650008"/>
              <a:gd name="connsiteY5" fmla="*/ 2917357 h 3039921"/>
              <a:gd name="connsiteX6" fmla="*/ 1467798 w 4650008"/>
              <a:gd name="connsiteY6" fmla="*/ 2936216 h 3039921"/>
              <a:gd name="connsiteX7" fmla="*/ 666509 w 4650008"/>
              <a:gd name="connsiteY7" fmla="*/ 2501530 h 3039921"/>
              <a:gd name="connsiteX8" fmla="*/ 176807 w 4650008"/>
              <a:gd name="connsiteY8" fmla="*/ 1997386 h 3039921"/>
              <a:gd name="connsiteX9" fmla="*/ 35538 w 4650008"/>
              <a:gd name="connsiteY9" fmla="*/ 1148904 h 3039921"/>
              <a:gd name="connsiteX10" fmla="*/ 19375 w 4650008"/>
              <a:gd name="connsiteY10" fmla="*/ 0 h 3039921"/>
              <a:gd name="connsiteX0" fmla="*/ 19375 w 4650008"/>
              <a:gd name="connsiteY0" fmla="*/ 0 h 3044824"/>
              <a:gd name="connsiteX1" fmla="*/ 4627780 w 4650008"/>
              <a:gd name="connsiteY1" fmla="*/ 37435 h 3044824"/>
              <a:gd name="connsiteX2" fmla="*/ 4639245 w 4650008"/>
              <a:gd name="connsiteY2" fmla="*/ 843868 h 3044824"/>
              <a:gd name="connsiteX3" fmla="*/ 4478529 w 4650008"/>
              <a:gd name="connsiteY3" fmla="*/ 2009827 h 3044824"/>
              <a:gd name="connsiteX4" fmla="*/ 3937772 w 4650008"/>
              <a:gd name="connsiteY4" fmla="*/ 2578395 h 3044824"/>
              <a:gd name="connsiteX5" fmla="*/ 3044153 w 4650008"/>
              <a:gd name="connsiteY5" fmla="*/ 2917357 h 3044824"/>
              <a:gd name="connsiteX6" fmla="*/ 1467798 w 4650008"/>
              <a:gd name="connsiteY6" fmla="*/ 2936216 h 3044824"/>
              <a:gd name="connsiteX7" fmla="*/ 666509 w 4650008"/>
              <a:gd name="connsiteY7" fmla="*/ 2501530 h 3044824"/>
              <a:gd name="connsiteX8" fmla="*/ 176807 w 4650008"/>
              <a:gd name="connsiteY8" fmla="*/ 1997386 h 3044824"/>
              <a:gd name="connsiteX9" fmla="*/ 35538 w 4650008"/>
              <a:gd name="connsiteY9" fmla="*/ 1148904 h 3044824"/>
              <a:gd name="connsiteX10" fmla="*/ 19375 w 4650008"/>
              <a:gd name="connsiteY10" fmla="*/ 0 h 3044824"/>
              <a:gd name="connsiteX0" fmla="*/ 19375 w 4650008"/>
              <a:gd name="connsiteY0" fmla="*/ 0 h 3049540"/>
              <a:gd name="connsiteX1" fmla="*/ 4627780 w 4650008"/>
              <a:gd name="connsiteY1" fmla="*/ 37435 h 3049540"/>
              <a:gd name="connsiteX2" fmla="*/ 4639245 w 4650008"/>
              <a:gd name="connsiteY2" fmla="*/ 843868 h 3049540"/>
              <a:gd name="connsiteX3" fmla="*/ 4478529 w 4650008"/>
              <a:gd name="connsiteY3" fmla="*/ 2009827 h 3049540"/>
              <a:gd name="connsiteX4" fmla="*/ 3937772 w 4650008"/>
              <a:gd name="connsiteY4" fmla="*/ 2578395 h 3049540"/>
              <a:gd name="connsiteX5" fmla="*/ 3044153 w 4650008"/>
              <a:gd name="connsiteY5" fmla="*/ 2917357 h 3049540"/>
              <a:gd name="connsiteX6" fmla="*/ 2269281 w 4650008"/>
              <a:gd name="connsiteY6" fmla="*/ 3049287 h 3049540"/>
              <a:gd name="connsiteX7" fmla="*/ 1467798 w 4650008"/>
              <a:gd name="connsiteY7" fmla="*/ 2936216 h 3049540"/>
              <a:gd name="connsiteX8" fmla="*/ 666509 w 4650008"/>
              <a:gd name="connsiteY8" fmla="*/ 2501530 h 3049540"/>
              <a:gd name="connsiteX9" fmla="*/ 176807 w 4650008"/>
              <a:gd name="connsiteY9" fmla="*/ 1997386 h 3049540"/>
              <a:gd name="connsiteX10" fmla="*/ 35538 w 4650008"/>
              <a:gd name="connsiteY10" fmla="*/ 1148904 h 3049540"/>
              <a:gd name="connsiteX11" fmla="*/ 19375 w 4650008"/>
              <a:gd name="connsiteY11" fmla="*/ 0 h 3049540"/>
              <a:gd name="connsiteX0" fmla="*/ 19375 w 4650008"/>
              <a:gd name="connsiteY0" fmla="*/ 0 h 3049516"/>
              <a:gd name="connsiteX1" fmla="*/ 4627780 w 4650008"/>
              <a:gd name="connsiteY1" fmla="*/ 37435 h 3049516"/>
              <a:gd name="connsiteX2" fmla="*/ 4639245 w 4650008"/>
              <a:gd name="connsiteY2" fmla="*/ 843868 h 3049516"/>
              <a:gd name="connsiteX3" fmla="*/ 4478529 w 4650008"/>
              <a:gd name="connsiteY3" fmla="*/ 2009827 h 3049516"/>
              <a:gd name="connsiteX4" fmla="*/ 3937772 w 4650008"/>
              <a:gd name="connsiteY4" fmla="*/ 2578395 h 3049516"/>
              <a:gd name="connsiteX5" fmla="*/ 3044153 w 4650008"/>
              <a:gd name="connsiteY5" fmla="*/ 2917357 h 3049516"/>
              <a:gd name="connsiteX6" fmla="*/ 2269281 w 4650008"/>
              <a:gd name="connsiteY6" fmla="*/ 3049287 h 3049516"/>
              <a:gd name="connsiteX7" fmla="*/ 1416509 w 4650008"/>
              <a:gd name="connsiteY7" fmla="*/ 2932975 h 3049516"/>
              <a:gd name="connsiteX8" fmla="*/ 666509 w 4650008"/>
              <a:gd name="connsiteY8" fmla="*/ 2501530 h 3049516"/>
              <a:gd name="connsiteX9" fmla="*/ 176807 w 4650008"/>
              <a:gd name="connsiteY9" fmla="*/ 1997386 h 3049516"/>
              <a:gd name="connsiteX10" fmla="*/ 35538 w 4650008"/>
              <a:gd name="connsiteY10" fmla="*/ 1148904 h 3049516"/>
              <a:gd name="connsiteX11" fmla="*/ 19375 w 4650008"/>
              <a:gd name="connsiteY11" fmla="*/ 0 h 3049516"/>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6783"/>
              <a:gd name="connsiteY0" fmla="*/ 7942 h 3057374"/>
              <a:gd name="connsiteX1" fmla="*/ 4636329 w 4656783"/>
              <a:gd name="connsiteY1" fmla="*/ 0 h 3057374"/>
              <a:gd name="connsiteX2" fmla="*/ 4639245 w 4656783"/>
              <a:gd name="connsiteY2" fmla="*/ 851810 h 3057374"/>
              <a:gd name="connsiteX3" fmla="*/ 4478529 w 4656783"/>
              <a:gd name="connsiteY3" fmla="*/ 2017769 h 3057374"/>
              <a:gd name="connsiteX4" fmla="*/ 3937772 w 4656783"/>
              <a:gd name="connsiteY4" fmla="*/ 2586337 h 3057374"/>
              <a:gd name="connsiteX5" fmla="*/ 3193745 w 4656783"/>
              <a:gd name="connsiteY5" fmla="*/ 2928540 h 3057374"/>
              <a:gd name="connsiteX6" fmla="*/ 2269281 w 4656783"/>
              <a:gd name="connsiteY6" fmla="*/ 3057229 h 3057374"/>
              <a:gd name="connsiteX7" fmla="*/ 1416509 w 4656783"/>
              <a:gd name="connsiteY7" fmla="*/ 2940917 h 3057374"/>
              <a:gd name="connsiteX8" fmla="*/ 666509 w 4656783"/>
              <a:gd name="connsiteY8" fmla="*/ 2509472 h 3057374"/>
              <a:gd name="connsiteX9" fmla="*/ 176807 w 4656783"/>
              <a:gd name="connsiteY9" fmla="*/ 2005328 h 3057374"/>
              <a:gd name="connsiteX10" fmla="*/ 35538 w 4656783"/>
              <a:gd name="connsiteY10" fmla="*/ 1156846 h 3057374"/>
              <a:gd name="connsiteX11" fmla="*/ 19375 w 4656783"/>
              <a:gd name="connsiteY11" fmla="*/ 7942 h 3057374"/>
              <a:gd name="connsiteX0" fmla="*/ 20790 w 4653925"/>
              <a:gd name="connsiteY0" fmla="*/ 0 h 3062398"/>
              <a:gd name="connsiteX1" fmla="*/ 4633471 w 4653925"/>
              <a:gd name="connsiteY1" fmla="*/ 5024 h 3062398"/>
              <a:gd name="connsiteX2" fmla="*/ 4636387 w 4653925"/>
              <a:gd name="connsiteY2" fmla="*/ 856834 h 3062398"/>
              <a:gd name="connsiteX3" fmla="*/ 4475671 w 4653925"/>
              <a:gd name="connsiteY3" fmla="*/ 2022793 h 3062398"/>
              <a:gd name="connsiteX4" fmla="*/ 3934914 w 4653925"/>
              <a:gd name="connsiteY4" fmla="*/ 2591361 h 3062398"/>
              <a:gd name="connsiteX5" fmla="*/ 3190887 w 4653925"/>
              <a:gd name="connsiteY5" fmla="*/ 2933564 h 3062398"/>
              <a:gd name="connsiteX6" fmla="*/ 2266423 w 4653925"/>
              <a:gd name="connsiteY6" fmla="*/ 3062253 h 3062398"/>
              <a:gd name="connsiteX7" fmla="*/ 1413651 w 4653925"/>
              <a:gd name="connsiteY7" fmla="*/ 2945941 h 3062398"/>
              <a:gd name="connsiteX8" fmla="*/ 663651 w 4653925"/>
              <a:gd name="connsiteY8" fmla="*/ 2514496 h 3062398"/>
              <a:gd name="connsiteX9" fmla="*/ 173949 w 4653925"/>
              <a:gd name="connsiteY9" fmla="*/ 2010352 h 3062398"/>
              <a:gd name="connsiteX10" fmla="*/ 32680 w 4653925"/>
              <a:gd name="connsiteY10" fmla="*/ 1161870 h 3062398"/>
              <a:gd name="connsiteX11" fmla="*/ 20790 w 4653925"/>
              <a:gd name="connsiteY11" fmla="*/ 0 h 3062398"/>
              <a:gd name="connsiteX0" fmla="*/ 1932 w 4635067"/>
              <a:gd name="connsiteY0" fmla="*/ 0 h 3062398"/>
              <a:gd name="connsiteX1" fmla="*/ 4614613 w 4635067"/>
              <a:gd name="connsiteY1" fmla="*/ 5024 h 3062398"/>
              <a:gd name="connsiteX2" fmla="*/ 4617529 w 4635067"/>
              <a:gd name="connsiteY2" fmla="*/ 856834 h 3062398"/>
              <a:gd name="connsiteX3" fmla="*/ 4456813 w 4635067"/>
              <a:gd name="connsiteY3" fmla="*/ 2022793 h 3062398"/>
              <a:gd name="connsiteX4" fmla="*/ 3916056 w 4635067"/>
              <a:gd name="connsiteY4" fmla="*/ 2591361 h 3062398"/>
              <a:gd name="connsiteX5" fmla="*/ 3172029 w 4635067"/>
              <a:gd name="connsiteY5" fmla="*/ 2933564 h 3062398"/>
              <a:gd name="connsiteX6" fmla="*/ 2247565 w 4635067"/>
              <a:gd name="connsiteY6" fmla="*/ 3062253 h 3062398"/>
              <a:gd name="connsiteX7" fmla="*/ 1394793 w 4635067"/>
              <a:gd name="connsiteY7" fmla="*/ 2945941 h 3062398"/>
              <a:gd name="connsiteX8" fmla="*/ 644793 w 4635067"/>
              <a:gd name="connsiteY8" fmla="*/ 2514496 h 3062398"/>
              <a:gd name="connsiteX9" fmla="*/ 155091 w 4635067"/>
              <a:gd name="connsiteY9" fmla="*/ 2010352 h 3062398"/>
              <a:gd name="connsiteX10" fmla="*/ 13822 w 4635067"/>
              <a:gd name="connsiteY10" fmla="*/ 1161870 h 3062398"/>
              <a:gd name="connsiteX11" fmla="*/ 1932 w 4635067"/>
              <a:gd name="connsiteY11" fmla="*/ 0 h 3062398"/>
              <a:gd name="connsiteX0" fmla="*/ 1931 w 4635066"/>
              <a:gd name="connsiteY0" fmla="*/ 0 h 3062398"/>
              <a:gd name="connsiteX1" fmla="*/ 4614612 w 4635066"/>
              <a:gd name="connsiteY1" fmla="*/ 5024 h 3062398"/>
              <a:gd name="connsiteX2" fmla="*/ 4617528 w 4635066"/>
              <a:gd name="connsiteY2" fmla="*/ 856834 h 3062398"/>
              <a:gd name="connsiteX3" fmla="*/ 4456812 w 4635066"/>
              <a:gd name="connsiteY3" fmla="*/ 2022793 h 3062398"/>
              <a:gd name="connsiteX4" fmla="*/ 3916055 w 4635066"/>
              <a:gd name="connsiteY4" fmla="*/ 2591361 h 3062398"/>
              <a:gd name="connsiteX5" fmla="*/ 3172028 w 4635066"/>
              <a:gd name="connsiteY5" fmla="*/ 2933564 h 3062398"/>
              <a:gd name="connsiteX6" fmla="*/ 2247564 w 4635066"/>
              <a:gd name="connsiteY6" fmla="*/ 3062253 h 3062398"/>
              <a:gd name="connsiteX7" fmla="*/ 1394792 w 4635066"/>
              <a:gd name="connsiteY7" fmla="*/ 2945941 h 3062398"/>
              <a:gd name="connsiteX8" fmla="*/ 644792 w 4635066"/>
              <a:gd name="connsiteY8" fmla="*/ 2514496 h 3062398"/>
              <a:gd name="connsiteX9" fmla="*/ 155090 w 4635066"/>
              <a:gd name="connsiteY9" fmla="*/ 2010352 h 3062398"/>
              <a:gd name="connsiteX10" fmla="*/ 13821 w 4635066"/>
              <a:gd name="connsiteY10" fmla="*/ 1161870 h 3062398"/>
              <a:gd name="connsiteX11" fmla="*/ 1931 w 4635066"/>
              <a:gd name="connsiteY11" fmla="*/ 0 h 3062398"/>
              <a:gd name="connsiteX0" fmla="*/ 10263 w 4632686"/>
              <a:gd name="connsiteY0" fmla="*/ 0 h 3192368"/>
              <a:gd name="connsiteX1" fmla="*/ 4612232 w 4632686"/>
              <a:gd name="connsiteY1" fmla="*/ 134994 h 3192368"/>
              <a:gd name="connsiteX2" fmla="*/ 4615148 w 4632686"/>
              <a:gd name="connsiteY2" fmla="*/ 986804 h 3192368"/>
              <a:gd name="connsiteX3" fmla="*/ 4454432 w 4632686"/>
              <a:gd name="connsiteY3" fmla="*/ 2152763 h 3192368"/>
              <a:gd name="connsiteX4" fmla="*/ 3913675 w 4632686"/>
              <a:gd name="connsiteY4" fmla="*/ 2721331 h 3192368"/>
              <a:gd name="connsiteX5" fmla="*/ 3169648 w 4632686"/>
              <a:gd name="connsiteY5" fmla="*/ 3063534 h 3192368"/>
              <a:gd name="connsiteX6" fmla="*/ 2245184 w 4632686"/>
              <a:gd name="connsiteY6" fmla="*/ 3192223 h 3192368"/>
              <a:gd name="connsiteX7" fmla="*/ 1392412 w 4632686"/>
              <a:gd name="connsiteY7" fmla="*/ 3075911 h 3192368"/>
              <a:gd name="connsiteX8" fmla="*/ 642412 w 4632686"/>
              <a:gd name="connsiteY8" fmla="*/ 2644466 h 3192368"/>
              <a:gd name="connsiteX9" fmla="*/ 152710 w 4632686"/>
              <a:gd name="connsiteY9" fmla="*/ 2140322 h 3192368"/>
              <a:gd name="connsiteX10" fmla="*/ 11441 w 4632686"/>
              <a:gd name="connsiteY10" fmla="*/ 1291840 h 3192368"/>
              <a:gd name="connsiteX11" fmla="*/ 10263 w 4632686"/>
              <a:gd name="connsiteY11" fmla="*/ 0 h 3192368"/>
              <a:gd name="connsiteX0" fmla="*/ 10263 w 4650727"/>
              <a:gd name="connsiteY0" fmla="*/ 11222 h 3203590"/>
              <a:gd name="connsiteX1" fmla="*/ 4633656 w 4650727"/>
              <a:gd name="connsiteY1" fmla="*/ 0 h 3203590"/>
              <a:gd name="connsiteX2" fmla="*/ 4615148 w 4650727"/>
              <a:gd name="connsiteY2" fmla="*/ 998026 h 3203590"/>
              <a:gd name="connsiteX3" fmla="*/ 4454432 w 4650727"/>
              <a:gd name="connsiteY3" fmla="*/ 2163985 h 3203590"/>
              <a:gd name="connsiteX4" fmla="*/ 3913675 w 4650727"/>
              <a:gd name="connsiteY4" fmla="*/ 2732553 h 3203590"/>
              <a:gd name="connsiteX5" fmla="*/ 3169648 w 4650727"/>
              <a:gd name="connsiteY5" fmla="*/ 3074756 h 3203590"/>
              <a:gd name="connsiteX6" fmla="*/ 2245184 w 4650727"/>
              <a:gd name="connsiteY6" fmla="*/ 3203445 h 3203590"/>
              <a:gd name="connsiteX7" fmla="*/ 1392412 w 4650727"/>
              <a:gd name="connsiteY7" fmla="*/ 3087133 h 3203590"/>
              <a:gd name="connsiteX8" fmla="*/ 642412 w 4650727"/>
              <a:gd name="connsiteY8" fmla="*/ 2655688 h 3203590"/>
              <a:gd name="connsiteX9" fmla="*/ 152710 w 4650727"/>
              <a:gd name="connsiteY9" fmla="*/ 2151544 h 3203590"/>
              <a:gd name="connsiteX10" fmla="*/ 11441 w 4650727"/>
              <a:gd name="connsiteY10" fmla="*/ 1303062 h 3203590"/>
              <a:gd name="connsiteX11" fmla="*/ 10263 w 4650727"/>
              <a:gd name="connsiteY11" fmla="*/ 11222 h 3203590"/>
              <a:gd name="connsiteX0" fmla="*/ 10263 w 4669743"/>
              <a:gd name="connsiteY0" fmla="*/ 0 h 3192368"/>
              <a:gd name="connsiteX1" fmla="*/ 4655080 w 4669743"/>
              <a:gd name="connsiteY1" fmla="*/ 103308 h 3192368"/>
              <a:gd name="connsiteX2" fmla="*/ 4615148 w 4669743"/>
              <a:gd name="connsiteY2" fmla="*/ 986804 h 3192368"/>
              <a:gd name="connsiteX3" fmla="*/ 4454432 w 4669743"/>
              <a:gd name="connsiteY3" fmla="*/ 2152763 h 3192368"/>
              <a:gd name="connsiteX4" fmla="*/ 3913675 w 4669743"/>
              <a:gd name="connsiteY4" fmla="*/ 2721331 h 3192368"/>
              <a:gd name="connsiteX5" fmla="*/ 3169648 w 4669743"/>
              <a:gd name="connsiteY5" fmla="*/ 3063534 h 3192368"/>
              <a:gd name="connsiteX6" fmla="*/ 2245184 w 4669743"/>
              <a:gd name="connsiteY6" fmla="*/ 3192223 h 3192368"/>
              <a:gd name="connsiteX7" fmla="*/ 1392412 w 4669743"/>
              <a:gd name="connsiteY7" fmla="*/ 3075911 h 3192368"/>
              <a:gd name="connsiteX8" fmla="*/ 642412 w 4669743"/>
              <a:gd name="connsiteY8" fmla="*/ 2644466 h 3192368"/>
              <a:gd name="connsiteX9" fmla="*/ 152710 w 4669743"/>
              <a:gd name="connsiteY9" fmla="*/ 2140322 h 3192368"/>
              <a:gd name="connsiteX10" fmla="*/ 11441 w 4669743"/>
              <a:gd name="connsiteY10" fmla="*/ 1291840 h 3192368"/>
              <a:gd name="connsiteX11" fmla="*/ 10263 w 4669743"/>
              <a:gd name="connsiteY11" fmla="*/ 0 h 3192368"/>
              <a:gd name="connsiteX0" fmla="*/ 1930 w 4672122"/>
              <a:gd name="connsiteY0" fmla="*/ 2412 h 3089060"/>
              <a:gd name="connsiteX1" fmla="*/ 4657459 w 4672122"/>
              <a:gd name="connsiteY1" fmla="*/ 0 h 3089060"/>
              <a:gd name="connsiteX2" fmla="*/ 4617527 w 4672122"/>
              <a:gd name="connsiteY2" fmla="*/ 883496 h 3089060"/>
              <a:gd name="connsiteX3" fmla="*/ 4456811 w 4672122"/>
              <a:gd name="connsiteY3" fmla="*/ 2049455 h 3089060"/>
              <a:gd name="connsiteX4" fmla="*/ 3916054 w 4672122"/>
              <a:gd name="connsiteY4" fmla="*/ 2618023 h 3089060"/>
              <a:gd name="connsiteX5" fmla="*/ 3172027 w 4672122"/>
              <a:gd name="connsiteY5" fmla="*/ 2960226 h 3089060"/>
              <a:gd name="connsiteX6" fmla="*/ 2247563 w 4672122"/>
              <a:gd name="connsiteY6" fmla="*/ 3088915 h 3089060"/>
              <a:gd name="connsiteX7" fmla="*/ 1394791 w 4672122"/>
              <a:gd name="connsiteY7" fmla="*/ 2972603 h 3089060"/>
              <a:gd name="connsiteX8" fmla="*/ 644791 w 4672122"/>
              <a:gd name="connsiteY8" fmla="*/ 2541158 h 3089060"/>
              <a:gd name="connsiteX9" fmla="*/ 155089 w 4672122"/>
              <a:gd name="connsiteY9" fmla="*/ 2037014 h 3089060"/>
              <a:gd name="connsiteX10" fmla="*/ 13820 w 4672122"/>
              <a:gd name="connsiteY10" fmla="*/ 1188532 h 3089060"/>
              <a:gd name="connsiteX11" fmla="*/ 1930 w 4672122"/>
              <a:gd name="connsiteY11" fmla="*/ 2412 h 3089060"/>
              <a:gd name="connsiteX0" fmla="*/ 1930 w 4721872"/>
              <a:gd name="connsiteY0" fmla="*/ 0 h 3086648"/>
              <a:gd name="connsiteX1" fmla="*/ 4711018 w 4721872"/>
              <a:gd name="connsiteY1" fmla="*/ 120927 h 3086648"/>
              <a:gd name="connsiteX2" fmla="*/ 4617527 w 4721872"/>
              <a:gd name="connsiteY2" fmla="*/ 881084 h 3086648"/>
              <a:gd name="connsiteX3" fmla="*/ 4456811 w 4721872"/>
              <a:gd name="connsiteY3" fmla="*/ 2047043 h 3086648"/>
              <a:gd name="connsiteX4" fmla="*/ 3916054 w 4721872"/>
              <a:gd name="connsiteY4" fmla="*/ 2615611 h 3086648"/>
              <a:gd name="connsiteX5" fmla="*/ 3172027 w 4721872"/>
              <a:gd name="connsiteY5" fmla="*/ 2957814 h 3086648"/>
              <a:gd name="connsiteX6" fmla="*/ 2247563 w 4721872"/>
              <a:gd name="connsiteY6" fmla="*/ 3086503 h 3086648"/>
              <a:gd name="connsiteX7" fmla="*/ 1394791 w 4721872"/>
              <a:gd name="connsiteY7" fmla="*/ 2970191 h 3086648"/>
              <a:gd name="connsiteX8" fmla="*/ 644791 w 4721872"/>
              <a:gd name="connsiteY8" fmla="*/ 2538746 h 3086648"/>
              <a:gd name="connsiteX9" fmla="*/ 155089 w 4721872"/>
              <a:gd name="connsiteY9" fmla="*/ 2034602 h 3086648"/>
              <a:gd name="connsiteX10" fmla="*/ 13820 w 4721872"/>
              <a:gd name="connsiteY10" fmla="*/ 1186120 h 3086648"/>
              <a:gd name="connsiteX11" fmla="*/ 1930 w 4721872"/>
              <a:gd name="connsiteY11" fmla="*/ 0 h 3086648"/>
              <a:gd name="connsiteX0" fmla="*/ 1930 w 4721872"/>
              <a:gd name="connsiteY0" fmla="*/ 0 h 3086648"/>
              <a:gd name="connsiteX1" fmla="*/ 4711018 w 4721872"/>
              <a:gd name="connsiteY1" fmla="*/ 120927 h 3086648"/>
              <a:gd name="connsiteX2" fmla="*/ 4617527 w 4721872"/>
              <a:gd name="connsiteY2" fmla="*/ 881084 h 3086648"/>
              <a:gd name="connsiteX3" fmla="*/ 3916054 w 4721872"/>
              <a:gd name="connsiteY3" fmla="*/ 2615611 h 3086648"/>
              <a:gd name="connsiteX4" fmla="*/ 3172027 w 4721872"/>
              <a:gd name="connsiteY4" fmla="*/ 2957814 h 3086648"/>
              <a:gd name="connsiteX5" fmla="*/ 2247563 w 4721872"/>
              <a:gd name="connsiteY5" fmla="*/ 3086503 h 3086648"/>
              <a:gd name="connsiteX6" fmla="*/ 1394791 w 4721872"/>
              <a:gd name="connsiteY6" fmla="*/ 2970191 h 3086648"/>
              <a:gd name="connsiteX7" fmla="*/ 644791 w 4721872"/>
              <a:gd name="connsiteY7" fmla="*/ 2538746 h 3086648"/>
              <a:gd name="connsiteX8" fmla="*/ 155089 w 4721872"/>
              <a:gd name="connsiteY8" fmla="*/ 2034602 h 3086648"/>
              <a:gd name="connsiteX9" fmla="*/ 13820 w 4721872"/>
              <a:gd name="connsiteY9" fmla="*/ 1186120 h 3086648"/>
              <a:gd name="connsiteX10" fmla="*/ 1930 w 4721872"/>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644791 w 4720008"/>
              <a:gd name="connsiteY7" fmla="*/ 2538746 h 3086648"/>
              <a:gd name="connsiteX8" fmla="*/ 155089 w 4720008"/>
              <a:gd name="connsiteY8" fmla="*/ 2034602 h 3086648"/>
              <a:gd name="connsiteX9" fmla="*/ 13820 w 4720008"/>
              <a:gd name="connsiteY9" fmla="*/ 1186120 h 3086648"/>
              <a:gd name="connsiteX10" fmla="*/ 1930 w 4720008"/>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644791 w 4720008"/>
              <a:gd name="connsiteY7" fmla="*/ 2538746 h 3086648"/>
              <a:gd name="connsiteX8" fmla="*/ 155089 w 4720008"/>
              <a:gd name="connsiteY8" fmla="*/ 2034602 h 3086648"/>
              <a:gd name="connsiteX9" fmla="*/ 13820 w 4720008"/>
              <a:gd name="connsiteY9" fmla="*/ 1186120 h 3086648"/>
              <a:gd name="connsiteX10" fmla="*/ 1930 w 4720008"/>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155089 w 4720008"/>
              <a:gd name="connsiteY7" fmla="*/ 2034602 h 3086648"/>
              <a:gd name="connsiteX8" fmla="*/ 13820 w 4720008"/>
              <a:gd name="connsiteY8" fmla="*/ 1186120 h 3086648"/>
              <a:gd name="connsiteX9" fmla="*/ 1930 w 4720008"/>
              <a:gd name="connsiteY9" fmla="*/ 0 h 3086648"/>
              <a:gd name="connsiteX0" fmla="*/ 1930 w 4720008"/>
              <a:gd name="connsiteY0" fmla="*/ 0 h 3091210"/>
              <a:gd name="connsiteX1" fmla="*/ 4711018 w 4720008"/>
              <a:gd name="connsiteY1" fmla="*/ 120927 h 3091210"/>
              <a:gd name="connsiteX2" fmla="*/ 4574680 w 4720008"/>
              <a:gd name="connsiteY2" fmla="*/ 1365633 h 3091210"/>
              <a:gd name="connsiteX3" fmla="*/ 3916054 w 4720008"/>
              <a:gd name="connsiteY3" fmla="*/ 2615611 h 3091210"/>
              <a:gd name="connsiteX4" fmla="*/ 3172027 w 4720008"/>
              <a:gd name="connsiteY4" fmla="*/ 2957814 h 3091210"/>
              <a:gd name="connsiteX5" fmla="*/ 2247563 w 4720008"/>
              <a:gd name="connsiteY5" fmla="*/ 3086503 h 3091210"/>
              <a:gd name="connsiteX6" fmla="*/ 1234115 w 4720008"/>
              <a:gd name="connsiteY6" fmla="*/ 3023051 h 3091210"/>
              <a:gd name="connsiteX7" fmla="*/ 155089 w 4720008"/>
              <a:gd name="connsiteY7" fmla="*/ 2034602 h 3091210"/>
              <a:gd name="connsiteX8" fmla="*/ 13820 w 4720008"/>
              <a:gd name="connsiteY8" fmla="*/ 1186120 h 3091210"/>
              <a:gd name="connsiteX9" fmla="*/ 1930 w 4720008"/>
              <a:gd name="connsiteY9" fmla="*/ 0 h 3091210"/>
              <a:gd name="connsiteX0" fmla="*/ 1930 w 4720008"/>
              <a:gd name="connsiteY0" fmla="*/ 0 h 3089347"/>
              <a:gd name="connsiteX1" fmla="*/ 4711018 w 4720008"/>
              <a:gd name="connsiteY1" fmla="*/ 120927 h 3089347"/>
              <a:gd name="connsiteX2" fmla="*/ 4574680 w 4720008"/>
              <a:gd name="connsiteY2" fmla="*/ 1365633 h 3089347"/>
              <a:gd name="connsiteX3" fmla="*/ 3916054 w 4720008"/>
              <a:gd name="connsiteY3" fmla="*/ 2615611 h 3089347"/>
              <a:gd name="connsiteX4" fmla="*/ 3225585 w 4720008"/>
              <a:gd name="connsiteY4" fmla="*/ 2984244 h 3089347"/>
              <a:gd name="connsiteX5" fmla="*/ 2247563 w 4720008"/>
              <a:gd name="connsiteY5" fmla="*/ 3086503 h 3089347"/>
              <a:gd name="connsiteX6" fmla="*/ 1234115 w 4720008"/>
              <a:gd name="connsiteY6" fmla="*/ 3023051 h 3089347"/>
              <a:gd name="connsiteX7" fmla="*/ 155089 w 4720008"/>
              <a:gd name="connsiteY7" fmla="*/ 2034602 h 3089347"/>
              <a:gd name="connsiteX8" fmla="*/ 13820 w 4720008"/>
              <a:gd name="connsiteY8" fmla="*/ 1186120 h 3089347"/>
              <a:gd name="connsiteX9" fmla="*/ 1930 w 4720008"/>
              <a:gd name="connsiteY9" fmla="*/ 0 h 3089347"/>
              <a:gd name="connsiteX0" fmla="*/ 1930 w 4723365"/>
              <a:gd name="connsiteY0" fmla="*/ 0 h 3089347"/>
              <a:gd name="connsiteX1" fmla="*/ 4711018 w 4723365"/>
              <a:gd name="connsiteY1" fmla="*/ 120927 h 3089347"/>
              <a:gd name="connsiteX2" fmla="*/ 4574680 w 4723365"/>
              <a:gd name="connsiteY2" fmla="*/ 1365633 h 3089347"/>
              <a:gd name="connsiteX3" fmla="*/ 3916054 w 4723365"/>
              <a:gd name="connsiteY3" fmla="*/ 2615611 h 3089347"/>
              <a:gd name="connsiteX4" fmla="*/ 3225585 w 4723365"/>
              <a:gd name="connsiteY4" fmla="*/ 2984244 h 3089347"/>
              <a:gd name="connsiteX5" fmla="*/ 2247563 w 4723365"/>
              <a:gd name="connsiteY5" fmla="*/ 3086503 h 3089347"/>
              <a:gd name="connsiteX6" fmla="*/ 1234115 w 4723365"/>
              <a:gd name="connsiteY6" fmla="*/ 3023051 h 3089347"/>
              <a:gd name="connsiteX7" fmla="*/ 155089 w 4723365"/>
              <a:gd name="connsiteY7" fmla="*/ 2034602 h 3089347"/>
              <a:gd name="connsiteX8" fmla="*/ 13820 w 4723365"/>
              <a:gd name="connsiteY8" fmla="*/ 1186120 h 3089347"/>
              <a:gd name="connsiteX9" fmla="*/ 1930 w 4723365"/>
              <a:gd name="connsiteY9" fmla="*/ 0 h 3089347"/>
              <a:gd name="connsiteX0" fmla="*/ 1930 w 4723365"/>
              <a:gd name="connsiteY0" fmla="*/ 0 h 3089347"/>
              <a:gd name="connsiteX1" fmla="*/ 4711018 w 4723365"/>
              <a:gd name="connsiteY1" fmla="*/ 120927 h 3089347"/>
              <a:gd name="connsiteX2" fmla="*/ 4574680 w 4723365"/>
              <a:gd name="connsiteY2" fmla="*/ 1365633 h 3089347"/>
              <a:gd name="connsiteX3" fmla="*/ 3916054 w 4723365"/>
              <a:gd name="connsiteY3" fmla="*/ 2615611 h 3089347"/>
              <a:gd name="connsiteX4" fmla="*/ 3225585 w 4723365"/>
              <a:gd name="connsiteY4" fmla="*/ 2984244 h 3089347"/>
              <a:gd name="connsiteX5" fmla="*/ 2247563 w 4723365"/>
              <a:gd name="connsiteY5" fmla="*/ 3086503 h 3089347"/>
              <a:gd name="connsiteX6" fmla="*/ 1234115 w 4723365"/>
              <a:gd name="connsiteY6" fmla="*/ 3023051 h 3089347"/>
              <a:gd name="connsiteX7" fmla="*/ 155089 w 4723365"/>
              <a:gd name="connsiteY7" fmla="*/ 2034602 h 3089347"/>
              <a:gd name="connsiteX8" fmla="*/ 13820 w 4723365"/>
              <a:gd name="connsiteY8" fmla="*/ 1186120 h 3089347"/>
              <a:gd name="connsiteX9" fmla="*/ 1930 w 4723365"/>
              <a:gd name="connsiteY9" fmla="*/ 0 h 3089347"/>
              <a:gd name="connsiteX0" fmla="*/ 1930 w 4574680"/>
              <a:gd name="connsiteY0" fmla="*/ 0 h 3089347"/>
              <a:gd name="connsiteX1" fmla="*/ 4574680 w 4574680"/>
              <a:gd name="connsiteY1" fmla="*/ 1365633 h 3089347"/>
              <a:gd name="connsiteX2" fmla="*/ 3916054 w 4574680"/>
              <a:gd name="connsiteY2" fmla="*/ 2615611 h 3089347"/>
              <a:gd name="connsiteX3" fmla="*/ 3225585 w 4574680"/>
              <a:gd name="connsiteY3" fmla="*/ 2984244 h 3089347"/>
              <a:gd name="connsiteX4" fmla="*/ 2247563 w 4574680"/>
              <a:gd name="connsiteY4" fmla="*/ 3086503 h 3089347"/>
              <a:gd name="connsiteX5" fmla="*/ 1234115 w 4574680"/>
              <a:gd name="connsiteY5" fmla="*/ 3023051 h 3089347"/>
              <a:gd name="connsiteX6" fmla="*/ 155089 w 4574680"/>
              <a:gd name="connsiteY6" fmla="*/ 2034602 h 3089347"/>
              <a:gd name="connsiteX7" fmla="*/ 13820 w 4574680"/>
              <a:gd name="connsiteY7" fmla="*/ 1186120 h 3089347"/>
              <a:gd name="connsiteX8" fmla="*/ 1930 w 4574680"/>
              <a:gd name="connsiteY8" fmla="*/ 0 h 3089347"/>
              <a:gd name="connsiteX0" fmla="*/ 0 w 4560860"/>
              <a:gd name="connsiteY0" fmla="*/ 55958 h 1959185"/>
              <a:gd name="connsiteX1" fmla="*/ 4560860 w 4560860"/>
              <a:gd name="connsiteY1" fmla="*/ 235471 h 1959185"/>
              <a:gd name="connsiteX2" fmla="*/ 3902234 w 4560860"/>
              <a:gd name="connsiteY2" fmla="*/ 1485449 h 1959185"/>
              <a:gd name="connsiteX3" fmla="*/ 3211765 w 4560860"/>
              <a:gd name="connsiteY3" fmla="*/ 1854082 h 1959185"/>
              <a:gd name="connsiteX4" fmla="*/ 2233743 w 4560860"/>
              <a:gd name="connsiteY4" fmla="*/ 1956341 h 1959185"/>
              <a:gd name="connsiteX5" fmla="*/ 1220295 w 4560860"/>
              <a:gd name="connsiteY5" fmla="*/ 1892889 h 1959185"/>
              <a:gd name="connsiteX6" fmla="*/ 141269 w 4560860"/>
              <a:gd name="connsiteY6" fmla="*/ 904440 h 1959185"/>
              <a:gd name="connsiteX7" fmla="*/ 0 w 4560860"/>
              <a:gd name="connsiteY7" fmla="*/ 55958 h 1959185"/>
              <a:gd name="connsiteX0" fmla="*/ 0 w 4419591"/>
              <a:gd name="connsiteY0" fmla="*/ 681456 h 1736201"/>
              <a:gd name="connsiteX1" fmla="*/ 4419591 w 4419591"/>
              <a:gd name="connsiteY1" fmla="*/ 12487 h 1736201"/>
              <a:gd name="connsiteX2" fmla="*/ 3760965 w 4419591"/>
              <a:gd name="connsiteY2" fmla="*/ 1262465 h 1736201"/>
              <a:gd name="connsiteX3" fmla="*/ 3070496 w 4419591"/>
              <a:gd name="connsiteY3" fmla="*/ 1631098 h 1736201"/>
              <a:gd name="connsiteX4" fmla="*/ 2092474 w 4419591"/>
              <a:gd name="connsiteY4" fmla="*/ 1733357 h 1736201"/>
              <a:gd name="connsiteX5" fmla="*/ 1079026 w 4419591"/>
              <a:gd name="connsiteY5" fmla="*/ 1669905 h 1736201"/>
              <a:gd name="connsiteX6" fmla="*/ 0 w 4419591"/>
              <a:gd name="connsiteY6" fmla="*/ 681456 h 1736201"/>
              <a:gd name="connsiteX0" fmla="*/ 0 w 4444077"/>
              <a:gd name="connsiteY0" fmla="*/ 278206 h 1768127"/>
              <a:gd name="connsiteX1" fmla="*/ 4444077 w 4444077"/>
              <a:gd name="connsiteY1" fmla="*/ 44413 h 1768127"/>
              <a:gd name="connsiteX2" fmla="*/ 3785451 w 4444077"/>
              <a:gd name="connsiteY2" fmla="*/ 1294391 h 1768127"/>
              <a:gd name="connsiteX3" fmla="*/ 3094982 w 4444077"/>
              <a:gd name="connsiteY3" fmla="*/ 1663024 h 1768127"/>
              <a:gd name="connsiteX4" fmla="*/ 2116960 w 4444077"/>
              <a:gd name="connsiteY4" fmla="*/ 1765283 h 1768127"/>
              <a:gd name="connsiteX5" fmla="*/ 1103512 w 4444077"/>
              <a:gd name="connsiteY5" fmla="*/ 1701831 h 1768127"/>
              <a:gd name="connsiteX6" fmla="*/ 0 w 4444077"/>
              <a:gd name="connsiteY6" fmla="*/ 278206 h 1768127"/>
              <a:gd name="connsiteX0" fmla="*/ 0 w 4444077"/>
              <a:gd name="connsiteY0" fmla="*/ 257196 h 1747117"/>
              <a:gd name="connsiteX1" fmla="*/ 4444077 w 4444077"/>
              <a:gd name="connsiteY1" fmla="*/ 23403 h 1747117"/>
              <a:gd name="connsiteX2" fmla="*/ 3785451 w 4444077"/>
              <a:gd name="connsiteY2" fmla="*/ 1273381 h 1747117"/>
              <a:gd name="connsiteX3" fmla="*/ 3094982 w 4444077"/>
              <a:gd name="connsiteY3" fmla="*/ 1642014 h 1747117"/>
              <a:gd name="connsiteX4" fmla="*/ 2116960 w 4444077"/>
              <a:gd name="connsiteY4" fmla="*/ 1744273 h 1747117"/>
              <a:gd name="connsiteX5" fmla="*/ 1103512 w 4444077"/>
              <a:gd name="connsiteY5" fmla="*/ 1680821 h 1747117"/>
              <a:gd name="connsiteX6" fmla="*/ 0 w 4444077"/>
              <a:gd name="connsiteY6" fmla="*/ 257196 h 1747117"/>
              <a:gd name="connsiteX0" fmla="*/ 0 w 4444077"/>
              <a:gd name="connsiteY0" fmla="*/ 257196 h 1747117"/>
              <a:gd name="connsiteX1" fmla="*/ 4444077 w 4444077"/>
              <a:gd name="connsiteY1" fmla="*/ 23403 h 1747117"/>
              <a:gd name="connsiteX2" fmla="*/ 3785451 w 4444077"/>
              <a:gd name="connsiteY2" fmla="*/ 1273381 h 1747117"/>
              <a:gd name="connsiteX3" fmla="*/ 3094982 w 4444077"/>
              <a:gd name="connsiteY3" fmla="*/ 1642014 h 1747117"/>
              <a:gd name="connsiteX4" fmla="*/ 2116960 w 4444077"/>
              <a:gd name="connsiteY4" fmla="*/ 1744273 h 1747117"/>
              <a:gd name="connsiteX5" fmla="*/ 1103512 w 4444077"/>
              <a:gd name="connsiteY5" fmla="*/ 1680821 h 1747117"/>
              <a:gd name="connsiteX6" fmla="*/ 0 w 4444077"/>
              <a:gd name="connsiteY6" fmla="*/ 257196 h 1747117"/>
              <a:gd name="connsiteX0" fmla="*/ 0 w 4444077"/>
              <a:gd name="connsiteY0" fmla="*/ 253650 h 1743571"/>
              <a:gd name="connsiteX1" fmla="*/ 4444077 w 4444077"/>
              <a:gd name="connsiteY1" fmla="*/ 19857 h 1743571"/>
              <a:gd name="connsiteX2" fmla="*/ 3785451 w 4444077"/>
              <a:gd name="connsiteY2" fmla="*/ 1269835 h 1743571"/>
              <a:gd name="connsiteX3" fmla="*/ 3094982 w 4444077"/>
              <a:gd name="connsiteY3" fmla="*/ 1638468 h 1743571"/>
              <a:gd name="connsiteX4" fmla="*/ 2116960 w 4444077"/>
              <a:gd name="connsiteY4" fmla="*/ 1740727 h 1743571"/>
              <a:gd name="connsiteX5" fmla="*/ 1103512 w 4444077"/>
              <a:gd name="connsiteY5" fmla="*/ 1677275 h 1743571"/>
              <a:gd name="connsiteX6" fmla="*/ 0 w 4444077"/>
              <a:gd name="connsiteY6" fmla="*/ 253650 h 1743571"/>
              <a:gd name="connsiteX0" fmla="*/ 0 w 4444077"/>
              <a:gd name="connsiteY0" fmla="*/ 233793 h 1723714"/>
              <a:gd name="connsiteX1" fmla="*/ 4444077 w 4444077"/>
              <a:gd name="connsiteY1" fmla="*/ 0 h 1723714"/>
              <a:gd name="connsiteX2" fmla="*/ 3785451 w 4444077"/>
              <a:gd name="connsiteY2" fmla="*/ 1249978 h 1723714"/>
              <a:gd name="connsiteX3" fmla="*/ 3094982 w 4444077"/>
              <a:gd name="connsiteY3" fmla="*/ 1618611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785451 w 4444077"/>
              <a:gd name="connsiteY2" fmla="*/ 1249978 h 1723714"/>
              <a:gd name="connsiteX3" fmla="*/ 3094982 w 4444077"/>
              <a:gd name="connsiteY3" fmla="*/ 1618611 h 1723714"/>
              <a:gd name="connsiteX4" fmla="*/ 2116960 w 4444077"/>
              <a:gd name="connsiteY4" fmla="*/ 1720870 h 1723714"/>
              <a:gd name="connsiteX5" fmla="*/ 1103512 w 4444077"/>
              <a:gd name="connsiteY5" fmla="*/ 1657418 h 1723714"/>
              <a:gd name="connsiteX6" fmla="*/ 0 w 4444077"/>
              <a:gd name="connsiteY6" fmla="*/ 233793 h 1723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4077" h="1723714">
                <a:moveTo>
                  <a:pt x="0" y="233793"/>
                </a:moveTo>
                <a:cubicBezTo>
                  <a:pt x="1291362" y="189652"/>
                  <a:pt x="3168354" y="57895"/>
                  <a:pt x="4444077" y="0"/>
                </a:cubicBezTo>
                <a:cubicBezTo>
                  <a:pt x="4352550" y="749432"/>
                  <a:pt x="4165621" y="965526"/>
                  <a:pt x="3785451" y="1249978"/>
                </a:cubicBezTo>
                <a:cubicBezTo>
                  <a:pt x="3673777" y="1343004"/>
                  <a:pt x="3277609" y="1550393"/>
                  <a:pt x="3094982" y="1618611"/>
                </a:cubicBezTo>
                <a:cubicBezTo>
                  <a:pt x="2720022" y="1693312"/>
                  <a:pt x="2448872" y="1714402"/>
                  <a:pt x="2116960" y="1720870"/>
                </a:cubicBezTo>
                <a:cubicBezTo>
                  <a:pt x="1785048" y="1727338"/>
                  <a:pt x="1342148" y="1728723"/>
                  <a:pt x="1103512" y="1657418"/>
                </a:cubicBezTo>
                <a:cubicBezTo>
                  <a:pt x="754766" y="1482101"/>
                  <a:pt x="340352" y="1121045"/>
                  <a:pt x="0" y="233793"/>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a:p>
            <a:pPr algn="ctr"/>
            <a:endParaRPr lang="en-US" dirty="0"/>
          </a:p>
        </p:txBody>
      </p:sp>
      <p:sp>
        <p:nvSpPr>
          <p:cNvPr id="8" name="Star: 7 Points 2">
            <a:extLst>
              <a:ext uri="{FF2B5EF4-FFF2-40B4-BE49-F238E27FC236}">
                <a16:creationId xmlns:a16="http://schemas.microsoft.com/office/drawing/2014/main" id="{F82C3035-0D94-8ADF-0DE8-0556DA540FF6}"/>
              </a:ext>
            </a:extLst>
          </p:cNvPr>
          <p:cNvSpPr/>
          <p:nvPr/>
        </p:nvSpPr>
        <p:spPr>
          <a:xfrm rot="18062601">
            <a:off x="1686615" y="3570969"/>
            <a:ext cx="1886784" cy="1900950"/>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305562 w 5095972"/>
              <a:gd name="connsiteY8" fmla="*/ 106266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571211 h 4442377"/>
              <a:gd name="connsiteX1" fmla="*/ 1247571 w 5095972"/>
              <a:gd name="connsiteY1" fmla="*/ 1926178 h 4442377"/>
              <a:gd name="connsiteX2" fmla="*/ 582112 w 5095972"/>
              <a:gd name="connsiteY2" fmla="*/ 1150941 h 4442377"/>
              <a:gd name="connsiteX3" fmla="*/ 457035 w 5095972"/>
              <a:gd name="connsiteY3" fmla="*/ 801366 h 4442377"/>
              <a:gd name="connsiteX4" fmla="*/ 867546 w 5095972"/>
              <a:gd name="connsiteY4" fmla="*/ 779624 h 4442377"/>
              <a:gd name="connsiteX5" fmla="*/ 1966018 w 5095972"/>
              <a:gd name="connsiteY5" fmla="*/ 1045130 h 4442377"/>
              <a:gd name="connsiteX6" fmla="*/ 2431908 w 5095972"/>
              <a:gd name="connsiteY6" fmla="*/ 189881 h 4442377"/>
              <a:gd name="connsiteX7" fmla="*/ 3222161 w 5095972"/>
              <a:gd name="connsiteY7" fmla="*/ 169026 h 4442377"/>
              <a:gd name="connsiteX8" fmla="*/ 3305562 w 5095972"/>
              <a:gd name="connsiteY8" fmla="*/ 927204 h 4442377"/>
              <a:gd name="connsiteX9" fmla="*/ 3750629 w 5095972"/>
              <a:gd name="connsiteY9" fmla="*/ 612046 h 4442377"/>
              <a:gd name="connsiteX10" fmla="*/ 4468026 w 5095972"/>
              <a:gd name="connsiteY10" fmla="*/ 1033911 h 4442377"/>
              <a:gd name="connsiteX11" fmla="*/ 4313674 w 5095972"/>
              <a:gd name="connsiteY11" fmla="*/ 1607257 h 4442377"/>
              <a:gd name="connsiteX12" fmla="*/ 3963582 w 5095972"/>
              <a:gd name="connsiteY12" fmla="*/ 2075549 h 4442377"/>
              <a:gd name="connsiteX13" fmla="*/ 4477698 w 5095972"/>
              <a:gd name="connsiteY13" fmla="*/ 1884927 h 4442377"/>
              <a:gd name="connsiteX14" fmla="*/ 5084889 w 5095972"/>
              <a:gd name="connsiteY14" fmla="*/ 2104669 h 4442377"/>
              <a:gd name="connsiteX15" fmla="*/ 4694264 w 5095972"/>
              <a:gd name="connsiteY15" fmla="*/ 2397577 h 4442377"/>
              <a:gd name="connsiteX16" fmla="*/ 3961178 w 5095972"/>
              <a:gd name="connsiteY16" fmla="*/ 2631687 h 4442377"/>
              <a:gd name="connsiteX17" fmla="*/ 4479678 w 5095972"/>
              <a:gd name="connsiteY17" fmla="*/ 3535454 h 4442377"/>
              <a:gd name="connsiteX18" fmla="*/ 4272550 w 5095972"/>
              <a:gd name="connsiteY18" fmla="*/ 3697115 h 4442377"/>
              <a:gd name="connsiteX19" fmla="*/ 3249533 w 5095972"/>
              <a:gd name="connsiteY19" fmla="*/ 3272753 h 4442377"/>
              <a:gd name="connsiteX20" fmla="*/ 3123234 w 5095972"/>
              <a:gd name="connsiteY20" fmla="*/ 4310925 h 4442377"/>
              <a:gd name="connsiteX21" fmla="*/ 2790770 w 5095972"/>
              <a:gd name="connsiteY21" fmla="*/ 4362593 h 4442377"/>
              <a:gd name="connsiteX22" fmla="*/ 2431760 w 5095972"/>
              <a:gd name="connsiteY22" fmla="*/ 3563571 h 4442377"/>
              <a:gd name="connsiteX23" fmla="*/ 1693537 w 5095972"/>
              <a:gd name="connsiteY23" fmla="*/ 4116426 h 4442377"/>
              <a:gd name="connsiteX24" fmla="*/ 1176032 w 5095972"/>
              <a:gd name="connsiteY24" fmla="*/ 4067055 h 4442377"/>
              <a:gd name="connsiteX25" fmla="*/ 1559781 w 5095972"/>
              <a:gd name="connsiteY25" fmla="*/ 2747075 h 4442377"/>
              <a:gd name="connsiteX26" fmla="*/ 388250 w 5095972"/>
              <a:gd name="connsiteY26" fmla="*/ 2842965 h 4442377"/>
              <a:gd name="connsiteX27" fmla="*/ 40328 w 5095972"/>
              <a:gd name="connsiteY27" fmla="*/ 2571211 h 4442377"/>
              <a:gd name="connsiteX0" fmla="*/ 40328 w 5095972"/>
              <a:gd name="connsiteY0" fmla="*/ 2617220 h 4488386"/>
              <a:gd name="connsiteX1" fmla="*/ 1247571 w 5095972"/>
              <a:gd name="connsiteY1" fmla="*/ 1972187 h 4488386"/>
              <a:gd name="connsiteX2" fmla="*/ 582112 w 5095972"/>
              <a:gd name="connsiteY2" fmla="*/ 1196950 h 4488386"/>
              <a:gd name="connsiteX3" fmla="*/ 457035 w 5095972"/>
              <a:gd name="connsiteY3" fmla="*/ 847375 h 4488386"/>
              <a:gd name="connsiteX4" fmla="*/ 867546 w 5095972"/>
              <a:gd name="connsiteY4" fmla="*/ 825633 h 4488386"/>
              <a:gd name="connsiteX5" fmla="*/ 1966018 w 5095972"/>
              <a:gd name="connsiteY5" fmla="*/ 1091139 h 4488386"/>
              <a:gd name="connsiteX6" fmla="*/ 2400057 w 5095972"/>
              <a:gd name="connsiteY6" fmla="*/ 156260 h 4488386"/>
              <a:gd name="connsiteX7" fmla="*/ 3222161 w 5095972"/>
              <a:gd name="connsiteY7" fmla="*/ 215035 h 4488386"/>
              <a:gd name="connsiteX8" fmla="*/ 3305562 w 5095972"/>
              <a:gd name="connsiteY8" fmla="*/ 973213 h 4488386"/>
              <a:gd name="connsiteX9" fmla="*/ 3750629 w 5095972"/>
              <a:gd name="connsiteY9" fmla="*/ 658055 h 4488386"/>
              <a:gd name="connsiteX10" fmla="*/ 4468026 w 5095972"/>
              <a:gd name="connsiteY10" fmla="*/ 1079920 h 4488386"/>
              <a:gd name="connsiteX11" fmla="*/ 4313674 w 5095972"/>
              <a:gd name="connsiteY11" fmla="*/ 1653266 h 4488386"/>
              <a:gd name="connsiteX12" fmla="*/ 3963582 w 5095972"/>
              <a:gd name="connsiteY12" fmla="*/ 2121558 h 4488386"/>
              <a:gd name="connsiteX13" fmla="*/ 4477698 w 5095972"/>
              <a:gd name="connsiteY13" fmla="*/ 1930936 h 4488386"/>
              <a:gd name="connsiteX14" fmla="*/ 5084889 w 5095972"/>
              <a:gd name="connsiteY14" fmla="*/ 2150678 h 4488386"/>
              <a:gd name="connsiteX15" fmla="*/ 4694264 w 5095972"/>
              <a:gd name="connsiteY15" fmla="*/ 2443586 h 4488386"/>
              <a:gd name="connsiteX16" fmla="*/ 3961178 w 5095972"/>
              <a:gd name="connsiteY16" fmla="*/ 2677696 h 4488386"/>
              <a:gd name="connsiteX17" fmla="*/ 4479678 w 5095972"/>
              <a:gd name="connsiteY17" fmla="*/ 3581463 h 4488386"/>
              <a:gd name="connsiteX18" fmla="*/ 4272550 w 5095972"/>
              <a:gd name="connsiteY18" fmla="*/ 3743124 h 4488386"/>
              <a:gd name="connsiteX19" fmla="*/ 3249533 w 5095972"/>
              <a:gd name="connsiteY19" fmla="*/ 3318762 h 4488386"/>
              <a:gd name="connsiteX20" fmla="*/ 3123234 w 5095972"/>
              <a:gd name="connsiteY20" fmla="*/ 4356934 h 4488386"/>
              <a:gd name="connsiteX21" fmla="*/ 2790770 w 5095972"/>
              <a:gd name="connsiteY21" fmla="*/ 4408602 h 4488386"/>
              <a:gd name="connsiteX22" fmla="*/ 2431760 w 5095972"/>
              <a:gd name="connsiteY22" fmla="*/ 3609580 h 4488386"/>
              <a:gd name="connsiteX23" fmla="*/ 1693537 w 5095972"/>
              <a:gd name="connsiteY23" fmla="*/ 4162435 h 4488386"/>
              <a:gd name="connsiteX24" fmla="*/ 1176032 w 5095972"/>
              <a:gd name="connsiteY24" fmla="*/ 4113064 h 4488386"/>
              <a:gd name="connsiteX25" fmla="*/ 1559781 w 5095972"/>
              <a:gd name="connsiteY25" fmla="*/ 2793084 h 4488386"/>
              <a:gd name="connsiteX26" fmla="*/ 388250 w 5095972"/>
              <a:gd name="connsiteY26" fmla="*/ 2888974 h 4488386"/>
              <a:gd name="connsiteX27" fmla="*/ 40328 w 5095972"/>
              <a:gd name="connsiteY27" fmla="*/ 2617220 h 4488386"/>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867546 w 5095972"/>
              <a:gd name="connsiteY4" fmla="*/ 825635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353743 w 5095972"/>
              <a:gd name="connsiteY1" fmla="*/ 1754535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320585 w 4786972"/>
              <a:gd name="connsiteY0" fmla="*/ 1932409 h 4488388"/>
              <a:gd name="connsiteX1" fmla="*/ 1044743 w 4786972"/>
              <a:gd name="connsiteY1" fmla="*/ 1754535 h 4488388"/>
              <a:gd name="connsiteX2" fmla="*/ 591629 w 4786972"/>
              <a:gd name="connsiteY2" fmla="*/ 1159791 h 4488388"/>
              <a:gd name="connsiteX3" fmla="*/ 636429 w 4786972"/>
              <a:gd name="connsiteY3" fmla="*/ 672192 h 4488388"/>
              <a:gd name="connsiteX4" fmla="*/ 1312373 w 4786972"/>
              <a:gd name="connsiteY4" fmla="*/ 523044 h 4488388"/>
              <a:gd name="connsiteX5" fmla="*/ 1837512 w 4786972"/>
              <a:gd name="connsiteY5" fmla="*/ 857561 h 4488388"/>
              <a:gd name="connsiteX6" fmla="*/ 2091057 w 4786972"/>
              <a:gd name="connsiteY6" fmla="*/ 156262 h 4488388"/>
              <a:gd name="connsiteX7" fmla="*/ 2913161 w 4786972"/>
              <a:gd name="connsiteY7" fmla="*/ 215037 h 4488388"/>
              <a:gd name="connsiteX8" fmla="*/ 2996562 w 4786972"/>
              <a:gd name="connsiteY8" fmla="*/ 973215 h 4488388"/>
              <a:gd name="connsiteX9" fmla="*/ 3441629 w 4786972"/>
              <a:gd name="connsiteY9" fmla="*/ 658057 h 4488388"/>
              <a:gd name="connsiteX10" fmla="*/ 4159026 w 4786972"/>
              <a:gd name="connsiteY10" fmla="*/ 1079922 h 4488388"/>
              <a:gd name="connsiteX11" fmla="*/ 4004674 w 4786972"/>
              <a:gd name="connsiteY11" fmla="*/ 1653268 h 4488388"/>
              <a:gd name="connsiteX12" fmla="*/ 3654582 w 4786972"/>
              <a:gd name="connsiteY12" fmla="*/ 2121560 h 4488388"/>
              <a:gd name="connsiteX13" fmla="*/ 4168698 w 4786972"/>
              <a:gd name="connsiteY13" fmla="*/ 1930938 h 4488388"/>
              <a:gd name="connsiteX14" fmla="*/ 4775889 w 4786972"/>
              <a:gd name="connsiteY14" fmla="*/ 2150680 h 4488388"/>
              <a:gd name="connsiteX15" fmla="*/ 4385264 w 4786972"/>
              <a:gd name="connsiteY15" fmla="*/ 2443588 h 4488388"/>
              <a:gd name="connsiteX16" fmla="*/ 3652178 w 4786972"/>
              <a:gd name="connsiteY16" fmla="*/ 2677698 h 4488388"/>
              <a:gd name="connsiteX17" fmla="*/ 4170678 w 4786972"/>
              <a:gd name="connsiteY17" fmla="*/ 3581465 h 4488388"/>
              <a:gd name="connsiteX18" fmla="*/ 3963550 w 4786972"/>
              <a:gd name="connsiteY18" fmla="*/ 3743126 h 4488388"/>
              <a:gd name="connsiteX19" fmla="*/ 2940533 w 4786972"/>
              <a:gd name="connsiteY19" fmla="*/ 3318764 h 4488388"/>
              <a:gd name="connsiteX20" fmla="*/ 2814234 w 4786972"/>
              <a:gd name="connsiteY20" fmla="*/ 4356936 h 4488388"/>
              <a:gd name="connsiteX21" fmla="*/ 2481770 w 4786972"/>
              <a:gd name="connsiteY21" fmla="*/ 4408604 h 4488388"/>
              <a:gd name="connsiteX22" fmla="*/ 2122760 w 4786972"/>
              <a:gd name="connsiteY22" fmla="*/ 3609582 h 4488388"/>
              <a:gd name="connsiteX23" fmla="*/ 1384537 w 4786972"/>
              <a:gd name="connsiteY23" fmla="*/ 4162437 h 4488388"/>
              <a:gd name="connsiteX24" fmla="*/ 867032 w 4786972"/>
              <a:gd name="connsiteY24" fmla="*/ 4113066 h 4488388"/>
              <a:gd name="connsiteX25" fmla="*/ 1250781 w 4786972"/>
              <a:gd name="connsiteY25" fmla="*/ 2793086 h 4488388"/>
              <a:gd name="connsiteX26" fmla="*/ 79250 w 4786972"/>
              <a:gd name="connsiteY26" fmla="*/ 2888976 h 4488388"/>
              <a:gd name="connsiteX27" fmla="*/ 320585 w 4786972"/>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1010223 w 4546414"/>
              <a:gd name="connsiteY25" fmla="*/ 2793086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87720 w 4607660"/>
              <a:gd name="connsiteY24" fmla="*/ 4113066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394765"/>
              <a:gd name="connsiteX1" fmla="*/ 865431 w 4607660"/>
              <a:gd name="connsiteY1" fmla="*/ 1754535 h 4394765"/>
              <a:gd name="connsiteX2" fmla="*/ 412317 w 4607660"/>
              <a:gd name="connsiteY2" fmla="*/ 1159791 h 4394765"/>
              <a:gd name="connsiteX3" fmla="*/ 457117 w 4607660"/>
              <a:gd name="connsiteY3" fmla="*/ 672192 h 4394765"/>
              <a:gd name="connsiteX4" fmla="*/ 1133061 w 4607660"/>
              <a:gd name="connsiteY4" fmla="*/ 523044 h 4394765"/>
              <a:gd name="connsiteX5" fmla="*/ 1658200 w 4607660"/>
              <a:gd name="connsiteY5" fmla="*/ 857561 h 4394765"/>
              <a:gd name="connsiteX6" fmla="*/ 1911745 w 4607660"/>
              <a:gd name="connsiteY6" fmla="*/ 156262 h 4394765"/>
              <a:gd name="connsiteX7" fmla="*/ 2733849 w 4607660"/>
              <a:gd name="connsiteY7" fmla="*/ 215037 h 4394765"/>
              <a:gd name="connsiteX8" fmla="*/ 2817250 w 4607660"/>
              <a:gd name="connsiteY8" fmla="*/ 973215 h 4394765"/>
              <a:gd name="connsiteX9" fmla="*/ 3262317 w 4607660"/>
              <a:gd name="connsiteY9" fmla="*/ 658057 h 4394765"/>
              <a:gd name="connsiteX10" fmla="*/ 3979714 w 4607660"/>
              <a:gd name="connsiteY10" fmla="*/ 1079922 h 4394765"/>
              <a:gd name="connsiteX11" fmla="*/ 3825362 w 4607660"/>
              <a:gd name="connsiteY11" fmla="*/ 1653268 h 4394765"/>
              <a:gd name="connsiteX12" fmla="*/ 3475270 w 4607660"/>
              <a:gd name="connsiteY12" fmla="*/ 2121560 h 4394765"/>
              <a:gd name="connsiteX13" fmla="*/ 3989386 w 4607660"/>
              <a:gd name="connsiteY13" fmla="*/ 1930938 h 4394765"/>
              <a:gd name="connsiteX14" fmla="*/ 4596577 w 4607660"/>
              <a:gd name="connsiteY14" fmla="*/ 2150680 h 4394765"/>
              <a:gd name="connsiteX15" fmla="*/ 4205952 w 4607660"/>
              <a:gd name="connsiteY15" fmla="*/ 2443588 h 4394765"/>
              <a:gd name="connsiteX16" fmla="*/ 3472866 w 4607660"/>
              <a:gd name="connsiteY16" fmla="*/ 2677698 h 4394765"/>
              <a:gd name="connsiteX17" fmla="*/ 3991366 w 4607660"/>
              <a:gd name="connsiteY17" fmla="*/ 3581465 h 4394765"/>
              <a:gd name="connsiteX18" fmla="*/ 3784238 w 4607660"/>
              <a:gd name="connsiteY18" fmla="*/ 3743126 h 4394765"/>
              <a:gd name="connsiteX19" fmla="*/ 2761221 w 4607660"/>
              <a:gd name="connsiteY19" fmla="*/ 3318764 h 4394765"/>
              <a:gd name="connsiteX20" fmla="*/ 2634922 w 4607660"/>
              <a:gd name="connsiteY20" fmla="*/ 4356936 h 4394765"/>
              <a:gd name="connsiteX21" fmla="*/ 2047642 w 4607660"/>
              <a:gd name="connsiteY21" fmla="*/ 4084778 h 4394765"/>
              <a:gd name="connsiteX22" fmla="*/ 1762954 w 4607660"/>
              <a:gd name="connsiteY22" fmla="*/ 3503411 h 4394765"/>
              <a:gd name="connsiteX23" fmla="*/ 1178683 w 4607660"/>
              <a:gd name="connsiteY23" fmla="*/ 4093425 h 4394765"/>
              <a:gd name="connsiteX24" fmla="*/ 639944 w 4607660"/>
              <a:gd name="connsiteY24" fmla="*/ 3523808 h 4394765"/>
              <a:gd name="connsiteX25" fmla="*/ 885666 w 4607660"/>
              <a:gd name="connsiteY25" fmla="*/ 2803703 h 4394765"/>
              <a:gd name="connsiteX26" fmla="*/ 276851 w 4607660"/>
              <a:gd name="connsiteY26" fmla="*/ 2703175 h 4394765"/>
              <a:gd name="connsiteX27" fmla="*/ 141273 w 4607660"/>
              <a:gd name="connsiteY27" fmla="*/ 1932409 h 4394765"/>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61221 w 4607660"/>
              <a:gd name="connsiteY19" fmla="*/ 3318764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4097540 w 4607660"/>
              <a:gd name="connsiteY17" fmla="*/ 3231096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228393"/>
              <a:gd name="connsiteY0" fmla="*/ 1932409 h 4144203"/>
              <a:gd name="connsiteX1" fmla="*/ 865431 w 4228393"/>
              <a:gd name="connsiteY1" fmla="*/ 1754535 h 4144203"/>
              <a:gd name="connsiteX2" fmla="*/ 412317 w 4228393"/>
              <a:gd name="connsiteY2" fmla="*/ 1159791 h 4144203"/>
              <a:gd name="connsiteX3" fmla="*/ 457117 w 4228393"/>
              <a:gd name="connsiteY3" fmla="*/ 672192 h 4144203"/>
              <a:gd name="connsiteX4" fmla="*/ 1133061 w 4228393"/>
              <a:gd name="connsiteY4" fmla="*/ 523044 h 4144203"/>
              <a:gd name="connsiteX5" fmla="*/ 1658200 w 4228393"/>
              <a:gd name="connsiteY5" fmla="*/ 857561 h 4144203"/>
              <a:gd name="connsiteX6" fmla="*/ 1911745 w 4228393"/>
              <a:gd name="connsiteY6" fmla="*/ 156262 h 4144203"/>
              <a:gd name="connsiteX7" fmla="*/ 2733849 w 4228393"/>
              <a:gd name="connsiteY7" fmla="*/ 215037 h 4144203"/>
              <a:gd name="connsiteX8" fmla="*/ 2817250 w 4228393"/>
              <a:gd name="connsiteY8" fmla="*/ 973215 h 4144203"/>
              <a:gd name="connsiteX9" fmla="*/ 3262317 w 4228393"/>
              <a:gd name="connsiteY9" fmla="*/ 658057 h 4144203"/>
              <a:gd name="connsiteX10" fmla="*/ 3979714 w 4228393"/>
              <a:gd name="connsiteY10" fmla="*/ 1079922 h 4144203"/>
              <a:gd name="connsiteX11" fmla="*/ 3825362 w 4228393"/>
              <a:gd name="connsiteY11" fmla="*/ 1653268 h 4144203"/>
              <a:gd name="connsiteX12" fmla="*/ 3475270 w 4228393"/>
              <a:gd name="connsiteY12" fmla="*/ 2121560 h 4144203"/>
              <a:gd name="connsiteX13" fmla="*/ 3989386 w 4228393"/>
              <a:gd name="connsiteY13" fmla="*/ 1930938 h 4144203"/>
              <a:gd name="connsiteX14" fmla="*/ 4205952 w 4228393"/>
              <a:gd name="connsiteY14" fmla="*/ 2443588 h 4144203"/>
              <a:gd name="connsiteX15" fmla="*/ 3472866 w 4228393"/>
              <a:gd name="connsiteY15" fmla="*/ 2677698 h 4144203"/>
              <a:gd name="connsiteX16" fmla="*/ 4097540 w 4228393"/>
              <a:gd name="connsiteY16" fmla="*/ 3231096 h 4144203"/>
              <a:gd name="connsiteX17" fmla="*/ 3784238 w 4228393"/>
              <a:gd name="connsiteY17" fmla="*/ 3743126 h 4144203"/>
              <a:gd name="connsiteX18" fmla="*/ 2798381 w 4228393"/>
              <a:gd name="connsiteY18" fmla="*/ 3217900 h 4144203"/>
              <a:gd name="connsiteX19" fmla="*/ 2693317 w 4228393"/>
              <a:gd name="connsiteY19" fmla="*/ 3964097 h 4144203"/>
              <a:gd name="connsiteX20" fmla="*/ 2047642 w 4228393"/>
              <a:gd name="connsiteY20" fmla="*/ 4084778 h 4144203"/>
              <a:gd name="connsiteX21" fmla="*/ 1762954 w 4228393"/>
              <a:gd name="connsiteY21" fmla="*/ 3503411 h 4144203"/>
              <a:gd name="connsiteX22" fmla="*/ 1178683 w 4228393"/>
              <a:gd name="connsiteY22" fmla="*/ 4093425 h 4144203"/>
              <a:gd name="connsiteX23" fmla="*/ 639944 w 4228393"/>
              <a:gd name="connsiteY23" fmla="*/ 3523808 h 4144203"/>
              <a:gd name="connsiteX24" fmla="*/ 885666 w 4228393"/>
              <a:gd name="connsiteY24" fmla="*/ 2803703 h 4144203"/>
              <a:gd name="connsiteX25" fmla="*/ 276851 w 4228393"/>
              <a:gd name="connsiteY25" fmla="*/ 2703175 h 4144203"/>
              <a:gd name="connsiteX26" fmla="*/ 141273 w 4228393"/>
              <a:gd name="connsiteY26" fmla="*/ 1932409 h 4144203"/>
              <a:gd name="connsiteX0" fmla="*/ 141273 w 4205952"/>
              <a:gd name="connsiteY0" fmla="*/ 1932409 h 4144203"/>
              <a:gd name="connsiteX1" fmla="*/ 865431 w 4205952"/>
              <a:gd name="connsiteY1" fmla="*/ 1754535 h 4144203"/>
              <a:gd name="connsiteX2" fmla="*/ 412317 w 4205952"/>
              <a:gd name="connsiteY2" fmla="*/ 1159791 h 4144203"/>
              <a:gd name="connsiteX3" fmla="*/ 457117 w 4205952"/>
              <a:gd name="connsiteY3" fmla="*/ 672192 h 4144203"/>
              <a:gd name="connsiteX4" fmla="*/ 1133061 w 4205952"/>
              <a:gd name="connsiteY4" fmla="*/ 523044 h 4144203"/>
              <a:gd name="connsiteX5" fmla="*/ 1658200 w 4205952"/>
              <a:gd name="connsiteY5" fmla="*/ 857561 h 4144203"/>
              <a:gd name="connsiteX6" fmla="*/ 1911745 w 4205952"/>
              <a:gd name="connsiteY6" fmla="*/ 156262 h 4144203"/>
              <a:gd name="connsiteX7" fmla="*/ 2733849 w 4205952"/>
              <a:gd name="connsiteY7" fmla="*/ 215037 h 4144203"/>
              <a:gd name="connsiteX8" fmla="*/ 2817250 w 4205952"/>
              <a:gd name="connsiteY8" fmla="*/ 973215 h 4144203"/>
              <a:gd name="connsiteX9" fmla="*/ 3262317 w 4205952"/>
              <a:gd name="connsiteY9" fmla="*/ 658057 h 4144203"/>
              <a:gd name="connsiteX10" fmla="*/ 3979714 w 4205952"/>
              <a:gd name="connsiteY10" fmla="*/ 1079922 h 4144203"/>
              <a:gd name="connsiteX11" fmla="*/ 3825362 w 4205952"/>
              <a:gd name="connsiteY11" fmla="*/ 1653268 h 4144203"/>
              <a:gd name="connsiteX12" fmla="*/ 3475270 w 4205952"/>
              <a:gd name="connsiteY12" fmla="*/ 2121560 h 4144203"/>
              <a:gd name="connsiteX13" fmla="*/ 4205952 w 4205952"/>
              <a:gd name="connsiteY13" fmla="*/ 2443588 h 4144203"/>
              <a:gd name="connsiteX14" fmla="*/ 3472866 w 4205952"/>
              <a:gd name="connsiteY14" fmla="*/ 2677698 h 4144203"/>
              <a:gd name="connsiteX15" fmla="*/ 4097540 w 4205952"/>
              <a:gd name="connsiteY15" fmla="*/ 3231096 h 4144203"/>
              <a:gd name="connsiteX16" fmla="*/ 3784238 w 4205952"/>
              <a:gd name="connsiteY16" fmla="*/ 3743126 h 4144203"/>
              <a:gd name="connsiteX17" fmla="*/ 2798381 w 4205952"/>
              <a:gd name="connsiteY17" fmla="*/ 3217900 h 4144203"/>
              <a:gd name="connsiteX18" fmla="*/ 2693317 w 4205952"/>
              <a:gd name="connsiteY18" fmla="*/ 3964097 h 4144203"/>
              <a:gd name="connsiteX19" fmla="*/ 2047642 w 4205952"/>
              <a:gd name="connsiteY19" fmla="*/ 4084778 h 4144203"/>
              <a:gd name="connsiteX20" fmla="*/ 1762954 w 4205952"/>
              <a:gd name="connsiteY20" fmla="*/ 3503411 h 4144203"/>
              <a:gd name="connsiteX21" fmla="*/ 1178683 w 4205952"/>
              <a:gd name="connsiteY21" fmla="*/ 4093425 h 4144203"/>
              <a:gd name="connsiteX22" fmla="*/ 639944 w 4205952"/>
              <a:gd name="connsiteY22" fmla="*/ 3523808 h 4144203"/>
              <a:gd name="connsiteX23" fmla="*/ 885666 w 4205952"/>
              <a:gd name="connsiteY23" fmla="*/ 2803703 h 4144203"/>
              <a:gd name="connsiteX24" fmla="*/ 276851 w 4205952"/>
              <a:gd name="connsiteY24" fmla="*/ 2703175 h 4144203"/>
              <a:gd name="connsiteX25" fmla="*/ 141273 w 4205952"/>
              <a:gd name="connsiteY25" fmla="*/ 1932409 h 4144203"/>
              <a:gd name="connsiteX0" fmla="*/ 141273 w 4242652"/>
              <a:gd name="connsiteY0" fmla="*/ 1932409 h 4144203"/>
              <a:gd name="connsiteX1" fmla="*/ 865431 w 4242652"/>
              <a:gd name="connsiteY1" fmla="*/ 1754535 h 4144203"/>
              <a:gd name="connsiteX2" fmla="*/ 412317 w 4242652"/>
              <a:gd name="connsiteY2" fmla="*/ 1159791 h 4144203"/>
              <a:gd name="connsiteX3" fmla="*/ 457117 w 4242652"/>
              <a:gd name="connsiteY3" fmla="*/ 672192 h 4144203"/>
              <a:gd name="connsiteX4" fmla="*/ 1133061 w 4242652"/>
              <a:gd name="connsiteY4" fmla="*/ 523044 h 4144203"/>
              <a:gd name="connsiteX5" fmla="*/ 1658200 w 4242652"/>
              <a:gd name="connsiteY5" fmla="*/ 857561 h 4144203"/>
              <a:gd name="connsiteX6" fmla="*/ 1911745 w 4242652"/>
              <a:gd name="connsiteY6" fmla="*/ 156262 h 4144203"/>
              <a:gd name="connsiteX7" fmla="*/ 2733849 w 4242652"/>
              <a:gd name="connsiteY7" fmla="*/ 215037 h 4144203"/>
              <a:gd name="connsiteX8" fmla="*/ 2817250 w 4242652"/>
              <a:gd name="connsiteY8" fmla="*/ 973215 h 4144203"/>
              <a:gd name="connsiteX9" fmla="*/ 3262317 w 4242652"/>
              <a:gd name="connsiteY9" fmla="*/ 658057 h 4144203"/>
              <a:gd name="connsiteX10" fmla="*/ 3979714 w 4242652"/>
              <a:gd name="connsiteY10" fmla="*/ 1079922 h 4144203"/>
              <a:gd name="connsiteX11" fmla="*/ 3825362 w 4242652"/>
              <a:gd name="connsiteY11" fmla="*/ 1653268 h 4144203"/>
              <a:gd name="connsiteX12" fmla="*/ 3475270 w 4242652"/>
              <a:gd name="connsiteY12" fmla="*/ 2121560 h 4144203"/>
              <a:gd name="connsiteX13" fmla="*/ 4205952 w 4242652"/>
              <a:gd name="connsiteY13" fmla="*/ 2443588 h 4144203"/>
              <a:gd name="connsiteX14" fmla="*/ 4097540 w 4242652"/>
              <a:gd name="connsiteY14" fmla="*/ 3231096 h 4144203"/>
              <a:gd name="connsiteX15" fmla="*/ 3784238 w 4242652"/>
              <a:gd name="connsiteY15" fmla="*/ 3743126 h 4144203"/>
              <a:gd name="connsiteX16" fmla="*/ 2798381 w 4242652"/>
              <a:gd name="connsiteY16" fmla="*/ 3217900 h 4144203"/>
              <a:gd name="connsiteX17" fmla="*/ 2693317 w 4242652"/>
              <a:gd name="connsiteY17" fmla="*/ 3964097 h 4144203"/>
              <a:gd name="connsiteX18" fmla="*/ 2047642 w 4242652"/>
              <a:gd name="connsiteY18" fmla="*/ 4084778 h 4144203"/>
              <a:gd name="connsiteX19" fmla="*/ 1762954 w 4242652"/>
              <a:gd name="connsiteY19" fmla="*/ 3503411 h 4144203"/>
              <a:gd name="connsiteX20" fmla="*/ 1178683 w 4242652"/>
              <a:gd name="connsiteY20" fmla="*/ 4093425 h 4144203"/>
              <a:gd name="connsiteX21" fmla="*/ 639944 w 4242652"/>
              <a:gd name="connsiteY21" fmla="*/ 3523808 h 4144203"/>
              <a:gd name="connsiteX22" fmla="*/ 885666 w 4242652"/>
              <a:gd name="connsiteY22" fmla="*/ 2803703 h 4144203"/>
              <a:gd name="connsiteX23" fmla="*/ 276851 w 4242652"/>
              <a:gd name="connsiteY23" fmla="*/ 2703175 h 4144203"/>
              <a:gd name="connsiteX24" fmla="*/ 141273 w 4242652"/>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5938"/>
              <a:gd name="connsiteX1" fmla="*/ 865431 w 4116813"/>
              <a:gd name="connsiteY1" fmla="*/ 1754535 h 4145938"/>
              <a:gd name="connsiteX2" fmla="*/ 412317 w 4116813"/>
              <a:gd name="connsiteY2" fmla="*/ 1159791 h 4145938"/>
              <a:gd name="connsiteX3" fmla="*/ 457117 w 4116813"/>
              <a:gd name="connsiteY3" fmla="*/ 672192 h 4145938"/>
              <a:gd name="connsiteX4" fmla="*/ 1133061 w 4116813"/>
              <a:gd name="connsiteY4" fmla="*/ 523044 h 4145938"/>
              <a:gd name="connsiteX5" fmla="*/ 1658200 w 4116813"/>
              <a:gd name="connsiteY5" fmla="*/ 857561 h 4145938"/>
              <a:gd name="connsiteX6" fmla="*/ 1911745 w 4116813"/>
              <a:gd name="connsiteY6" fmla="*/ 156262 h 4145938"/>
              <a:gd name="connsiteX7" fmla="*/ 2733849 w 4116813"/>
              <a:gd name="connsiteY7" fmla="*/ 215037 h 4145938"/>
              <a:gd name="connsiteX8" fmla="*/ 2809947 w 4116813"/>
              <a:gd name="connsiteY8" fmla="*/ 1053567 h 4145938"/>
              <a:gd name="connsiteX9" fmla="*/ 3262317 w 4116813"/>
              <a:gd name="connsiteY9" fmla="*/ 658057 h 4145938"/>
              <a:gd name="connsiteX10" fmla="*/ 3979714 w 4116813"/>
              <a:gd name="connsiteY10" fmla="*/ 1079922 h 4145938"/>
              <a:gd name="connsiteX11" fmla="*/ 3825362 w 4116813"/>
              <a:gd name="connsiteY11" fmla="*/ 1653268 h 4145938"/>
              <a:gd name="connsiteX12" fmla="*/ 3475270 w 4116813"/>
              <a:gd name="connsiteY12" fmla="*/ 2121560 h 4145938"/>
              <a:gd name="connsiteX13" fmla="*/ 4020149 w 4116813"/>
              <a:gd name="connsiteY13" fmla="*/ 2533835 h 4145938"/>
              <a:gd name="connsiteX14" fmla="*/ 4076307 w 4116813"/>
              <a:gd name="connsiteY14" fmla="*/ 3193936 h 4145938"/>
              <a:gd name="connsiteX15" fmla="*/ 3428559 w 4116813"/>
              <a:gd name="connsiteY15" fmla="*/ 3483002 h 4145938"/>
              <a:gd name="connsiteX16" fmla="*/ 2798381 w 4116813"/>
              <a:gd name="connsiteY16" fmla="*/ 3217900 h 4145938"/>
              <a:gd name="connsiteX17" fmla="*/ 2770018 w 4116813"/>
              <a:gd name="connsiteY17" fmla="*/ 3971403 h 4145938"/>
              <a:gd name="connsiteX18" fmla="*/ 2047642 w 4116813"/>
              <a:gd name="connsiteY18" fmla="*/ 4084778 h 4145938"/>
              <a:gd name="connsiteX19" fmla="*/ 1762954 w 4116813"/>
              <a:gd name="connsiteY19" fmla="*/ 3503411 h 4145938"/>
              <a:gd name="connsiteX20" fmla="*/ 1178683 w 4116813"/>
              <a:gd name="connsiteY20" fmla="*/ 4093425 h 4145938"/>
              <a:gd name="connsiteX21" fmla="*/ 639944 w 4116813"/>
              <a:gd name="connsiteY21" fmla="*/ 3523808 h 4145938"/>
              <a:gd name="connsiteX22" fmla="*/ 885666 w 4116813"/>
              <a:gd name="connsiteY22" fmla="*/ 2803703 h 4145938"/>
              <a:gd name="connsiteX23" fmla="*/ 276851 w 4116813"/>
              <a:gd name="connsiteY23" fmla="*/ 2703175 h 4145938"/>
              <a:gd name="connsiteX24" fmla="*/ 141273 w 4116813"/>
              <a:gd name="connsiteY24" fmla="*/ 1932409 h 4145938"/>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639944 w 4116813"/>
              <a:gd name="connsiteY21" fmla="*/ 3523808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639944 w 4116813"/>
              <a:gd name="connsiteY21" fmla="*/ 3523808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585158 w 4116813"/>
              <a:gd name="connsiteY21" fmla="*/ 3512850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72806 w 4148346"/>
              <a:gd name="connsiteY0" fmla="*/ 1932409 h 4157940"/>
              <a:gd name="connsiteX1" fmla="*/ 896964 w 4148346"/>
              <a:gd name="connsiteY1" fmla="*/ 1754535 h 4157940"/>
              <a:gd name="connsiteX2" fmla="*/ 443850 w 4148346"/>
              <a:gd name="connsiteY2" fmla="*/ 1159791 h 4157940"/>
              <a:gd name="connsiteX3" fmla="*/ 488650 w 4148346"/>
              <a:gd name="connsiteY3" fmla="*/ 672192 h 4157940"/>
              <a:gd name="connsiteX4" fmla="*/ 1164594 w 4148346"/>
              <a:gd name="connsiteY4" fmla="*/ 523044 h 4157940"/>
              <a:gd name="connsiteX5" fmla="*/ 1689733 w 4148346"/>
              <a:gd name="connsiteY5" fmla="*/ 857561 h 4157940"/>
              <a:gd name="connsiteX6" fmla="*/ 1943278 w 4148346"/>
              <a:gd name="connsiteY6" fmla="*/ 156262 h 4157940"/>
              <a:gd name="connsiteX7" fmla="*/ 2765382 w 4148346"/>
              <a:gd name="connsiteY7" fmla="*/ 215037 h 4157940"/>
              <a:gd name="connsiteX8" fmla="*/ 2841480 w 4148346"/>
              <a:gd name="connsiteY8" fmla="*/ 1053567 h 4157940"/>
              <a:gd name="connsiteX9" fmla="*/ 3293850 w 4148346"/>
              <a:gd name="connsiteY9" fmla="*/ 658057 h 4157940"/>
              <a:gd name="connsiteX10" fmla="*/ 4011247 w 4148346"/>
              <a:gd name="connsiteY10" fmla="*/ 1079922 h 4157940"/>
              <a:gd name="connsiteX11" fmla="*/ 3856895 w 4148346"/>
              <a:gd name="connsiteY11" fmla="*/ 1653268 h 4157940"/>
              <a:gd name="connsiteX12" fmla="*/ 3506803 w 4148346"/>
              <a:gd name="connsiteY12" fmla="*/ 2121560 h 4157940"/>
              <a:gd name="connsiteX13" fmla="*/ 4051682 w 4148346"/>
              <a:gd name="connsiteY13" fmla="*/ 2533835 h 4157940"/>
              <a:gd name="connsiteX14" fmla="*/ 4107840 w 4148346"/>
              <a:gd name="connsiteY14" fmla="*/ 3193936 h 4157940"/>
              <a:gd name="connsiteX15" fmla="*/ 3460092 w 4148346"/>
              <a:gd name="connsiteY15" fmla="*/ 3483002 h 4157940"/>
              <a:gd name="connsiteX16" fmla="*/ 2829914 w 4148346"/>
              <a:gd name="connsiteY16" fmla="*/ 3217900 h 4157940"/>
              <a:gd name="connsiteX17" fmla="*/ 2801551 w 4148346"/>
              <a:gd name="connsiteY17" fmla="*/ 3971403 h 4157940"/>
              <a:gd name="connsiteX18" fmla="*/ 2079175 w 4148346"/>
              <a:gd name="connsiteY18" fmla="*/ 4084778 h 4157940"/>
              <a:gd name="connsiteX19" fmla="*/ 1794487 w 4148346"/>
              <a:gd name="connsiteY19" fmla="*/ 3503411 h 4157940"/>
              <a:gd name="connsiteX20" fmla="*/ 1210216 w 4148346"/>
              <a:gd name="connsiteY20" fmla="*/ 4093425 h 4157940"/>
              <a:gd name="connsiteX21" fmla="*/ 616691 w 4148346"/>
              <a:gd name="connsiteY21" fmla="*/ 3512850 h 4157940"/>
              <a:gd name="connsiteX22" fmla="*/ 917199 w 4148346"/>
              <a:gd name="connsiteY22" fmla="*/ 2803703 h 4157940"/>
              <a:gd name="connsiteX23" fmla="*/ 249944 w 4148346"/>
              <a:gd name="connsiteY23" fmla="*/ 2703174 h 4157940"/>
              <a:gd name="connsiteX24" fmla="*/ 172806 w 4148346"/>
              <a:gd name="connsiteY24" fmla="*/ 1932409 h 4157940"/>
              <a:gd name="connsiteX0" fmla="*/ 172806 w 4148346"/>
              <a:gd name="connsiteY0" fmla="*/ 1932409 h 4157942"/>
              <a:gd name="connsiteX1" fmla="*/ 896964 w 4148346"/>
              <a:gd name="connsiteY1" fmla="*/ 1754535 h 4157942"/>
              <a:gd name="connsiteX2" fmla="*/ 443850 w 4148346"/>
              <a:gd name="connsiteY2" fmla="*/ 1159791 h 4157942"/>
              <a:gd name="connsiteX3" fmla="*/ 488650 w 4148346"/>
              <a:gd name="connsiteY3" fmla="*/ 672192 h 4157942"/>
              <a:gd name="connsiteX4" fmla="*/ 1164594 w 4148346"/>
              <a:gd name="connsiteY4" fmla="*/ 523044 h 4157942"/>
              <a:gd name="connsiteX5" fmla="*/ 1689733 w 4148346"/>
              <a:gd name="connsiteY5" fmla="*/ 857561 h 4157942"/>
              <a:gd name="connsiteX6" fmla="*/ 1943278 w 4148346"/>
              <a:gd name="connsiteY6" fmla="*/ 156262 h 4157942"/>
              <a:gd name="connsiteX7" fmla="*/ 2765382 w 4148346"/>
              <a:gd name="connsiteY7" fmla="*/ 215037 h 4157942"/>
              <a:gd name="connsiteX8" fmla="*/ 2841480 w 4148346"/>
              <a:gd name="connsiteY8" fmla="*/ 1053567 h 4157942"/>
              <a:gd name="connsiteX9" fmla="*/ 3293850 w 4148346"/>
              <a:gd name="connsiteY9" fmla="*/ 658057 h 4157942"/>
              <a:gd name="connsiteX10" fmla="*/ 4011247 w 4148346"/>
              <a:gd name="connsiteY10" fmla="*/ 1079922 h 4157942"/>
              <a:gd name="connsiteX11" fmla="*/ 3856895 w 4148346"/>
              <a:gd name="connsiteY11" fmla="*/ 1653268 h 4157942"/>
              <a:gd name="connsiteX12" fmla="*/ 3506803 w 4148346"/>
              <a:gd name="connsiteY12" fmla="*/ 2121560 h 4157942"/>
              <a:gd name="connsiteX13" fmla="*/ 4051682 w 4148346"/>
              <a:gd name="connsiteY13" fmla="*/ 2533835 h 4157942"/>
              <a:gd name="connsiteX14" fmla="*/ 4107840 w 4148346"/>
              <a:gd name="connsiteY14" fmla="*/ 3193936 h 4157942"/>
              <a:gd name="connsiteX15" fmla="*/ 3460092 w 4148346"/>
              <a:gd name="connsiteY15" fmla="*/ 3483002 h 4157942"/>
              <a:gd name="connsiteX16" fmla="*/ 2829914 w 4148346"/>
              <a:gd name="connsiteY16" fmla="*/ 3217900 h 4157942"/>
              <a:gd name="connsiteX17" fmla="*/ 2801551 w 4148346"/>
              <a:gd name="connsiteY17" fmla="*/ 3971403 h 4157942"/>
              <a:gd name="connsiteX18" fmla="*/ 2079175 w 4148346"/>
              <a:gd name="connsiteY18" fmla="*/ 4084778 h 4157942"/>
              <a:gd name="connsiteX19" fmla="*/ 1794487 w 4148346"/>
              <a:gd name="connsiteY19" fmla="*/ 3503411 h 4157942"/>
              <a:gd name="connsiteX20" fmla="*/ 1210216 w 4148346"/>
              <a:gd name="connsiteY20" fmla="*/ 4093425 h 4157942"/>
              <a:gd name="connsiteX21" fmla="*/ 616691 w 4148346"/>
              <a:gd name="connsiteY21" fmla="*/ 3512850 h 4157942"/>
              <a:gd name="connsiteX22" fmla="*/ 917199 w 4148346"/>
              <a:gd name="connsiteY22" fmla="*/ 2803703 h 4157942"/>
              <a:gd name="connsiteX23" fmla="*/ 249944 w 4148346"/>
              <a:gd name="connsiteY23" fmla="*/ 2703174 h 4157942"/>
              <a:gd name="connsiteX24" fmla="*/ 172806 w 4148346"/>
              <a:gd name="connsiteY24" fmla="*/ 1932409 h 4157942"/>
              <a:gd name="connsiteX0" fmla="*/ 149270 w 4124810"/>
              <a:gd name="connsiteY0" fmla="*/ 1932409 h 4157940"/>
              <a:gd name="connsiteX1" fmla="*/ 873428 w 4124810"/>
              <a:gd name="connsiteY1" fmla="*/ 1754535 h 4157940"/>
              <a:gd name="connsiteX2" fmla="*/ 420314 w 4124810"/>
              <a:gd name="connsiteY2" fmla="*/ 1159791 h 4157940"/>
              <a:gd name="connsiteX3" fmla="*/ 465114 w 4124810"/>
              <a:gd name="connsiteY3" fmla="*/ 672192 h 4157940"/>
              <a:gd name="connsiteX4" fmla="*/ 1141058 w 4124810"/>
              <a:gd name="connsiteY4" fmla="*/ 523044 h 4157940"/>
              <a:gd name="connsiteX5" fmla="*/ 1666197 w 4124810"/>
              <a:gd name="connsiteY5" fmla="*/ 857561 h 4157940"/>
              <a:gd name="connsiteX6" fmla="*/ 1919742 w 4124810"/>
              <a:gd name="connsiteY6" fmla="*/ 156262 h 4157940"/>
              <a:gd name="connsiteX7" fmla="*/ 2741846 w 4124810"/>
              <a:gd name="connsiteY7" fmla="*/ 215037 h 4157940"/>
              <a:gd name="connsiteX8" fmla="*/ 2817944 w 4124810"/>
              <a:gd name="connsiteY8" fmla="*/ 1053567 h 4157940"/>
              <a:gd name="connsiteX9" fmla="*/ 3270314 w 4124810"/>
              <a:gd name="connsiteY9" fmla="*/ 658057 h 4157940"/>
              <a:gd name="connsiteX10" fmla="*/ 3987711 w 4124810"/>
              <a:gd name="connsiteY10" fmla="*/ 1079922 h 4157940"/>
              <a:gd name="connsiteX11" fmla="*/ 3833359 w 4124810"/>
              <a:gd name="connsiteY11" fmla="*/ 1653268 h 4157940"/>
              <a:gd name="connsiteX12" fmla="*/ 3483267 w 4124810"/>
              <a:gd name="connsiteY12" fmla="*/ 2121560 h 4157940"/>
              <a:gd name="connsiteX13" fmla="*/ 4028146 w 4124810"/>
              <a:gd name="connsiteY13" fmla="*/ 2533835 h 4157940"/>
              <a:gd name="connsiteX14" fmla="*/ 4084304 w 4124810"/>
              <a:gd name="connsiteY14" fmla="*/ 3193936 h 4157940"/>
              <a:gd name="connsiteX15" fmla="*/ 3436556 w 4124810"/>
              <a:gd name="connsiteY15" fmla="*/ 3483002 h 4157940"/>
              <a:gd name="connsiteX16" fmla="*/ 2806378 w 4124810"/>
              <a:gd name="connsiteY16" fmla="*/ 3217900 h 4157940"/>
              <a:gd name="connsiteX17" fmla="*/ 2778015 w 4124810"/>
              <a:gd name="connsiteY17" fmla="*/ 3971403 h 4157940"/>
              <a:gd name="connsiteX18" fmla="*/ 2055639 w 4124810"/>
              <a:gd name="connsiteY18" fmla="*/ 4084778 h 4157940"/>
              <a:gd name="connsiteX19" fmla="*/ 1770951 w 4124810"/>
              <a:gd name="connsiteY19" fmla="*/ 3503411 h 4157940"/>
              <a:gd name="connsiteX20" fmla="*/ 1186680 w 4124810"/>
              <a:gd name="connsiteY20" fmla="*/ 4093425 h 4157940"/>
              <a:gd name="connsiteX21" fmla="*/ 593155 w 4124810"/>
              <a:gd name="connsiteY21" fmla="*/ 3512850 h 4157940"/>
              <a:gd name="connsiteX22" fmla="*/ 893663 w 4124810"/>
              <a:gd name="connsiteY22" fmla="*/ 2803703 h 4157940"/>
              <a:gd name="connsiteX23" fmla="*/ 226408 w 4124810"/>
              <a:gd name="connsiteY23" fmla="*/ 2703174 h 4157940"/>
              <a:gd name="connsiteX24" fmla="*/ 149270 w 4124810"/>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124808" h="4155776">
                <a:moveTo>
                  <a:pt x="149268" y="1930244"/>
                </a:moveTo>
                <a:cubicBezTo>
                  <a:pt x="399006" y="1782414"/>
                  <a:pt x="476853" y="1752798"/>
                  <a:pt x="873426" y="1752370"/>
                </a:cubicBezTo>
                <a:cubicBezTo>
                  <a:pt x="554660" y="1480356"/>
                  <a:pt x="529230" y="1341769"/>
                  <a:pt x="420312" y="1157626"/>
                </a:cubicBezTo>
                <a:cubicBezTo>
                  <a:pt x="336213" y="1075556"/>
                  <a:pt x="395661" y="804234"/>
                  <a:pt x="465112" y="670027"/>
                </a:cubicBezTo>
                <a:cubicBezTo>
                  <a:pt x="633015" y="483405"/>
                  <a:pt x="991589" y="479291"/>
                  <a:pt x="1141056" y="520879"/>
                </a:cubicBezTo>
                <a:cubicBezTo>
                  <a:pt x="1487764" y="676214"/>
                  <a:pt x="1491149" y="743890"/>
                  <a:pt x="1666195" y="855396"/>
                </a:cubicBezTo>
                <a:cubicBezTo>
                  <a:pt x="1709873" y="614380"/>
                  <a:pt x="1730935" y="361794"/>
                  <a:pt x="1919740" y="154097"/>
                </a:cubicBezTo>
                <a:cubicBezTo>
                  <a:pt x="2173882" y="-112636"/>
                  <a:pt x="2611123" y="6411"/>
                  <a:pt x="2741844" y="212872"/>
                </a:cubicBezTo>
                <a:cubicBezTo>
                  <a:pt x="2862352" y="525918"/>
                  <a:pt x="2850735" y="678008"/>
                  <a:pt x="2817942" y="1051402"/>
                </a:cubicBezTo>
                <a:cubicBezTo>
                  <a:pt x="2985083" y="853970"/>
                  <a:pt x="3012288" y="772951"/>
                  <a:pt x="3270312" y="655892"/>
                </a:cubicBezTo>
                <a:cubicBezTo>
                  <a:pt x="3528336" y="538833"/>
                  <a:pt x="4000361" y="921856"/>
                  <a:pt x="3987709" y="1077757"/>
                </a:cubicBezTo>
                <a:cubicBezTo>
                  <a:pt x="4031680" y="1278519"/>
                  <a:pt x="4005081" y="1461915"/>
                  <a:pt x="3894044" y="1676388"/>
                </a:cubicBezTo>
                <a:cubicBezTo>
                  <a:pt x="3792518" y="1862827"/>
                  <a:pt x="3696908" y="1932276"/>
                  <a:pt x="3543390" y="2103661"/>
                </a:cubicBezTo>
                <a:cubicBezTo>
                  <a:pt x="3612132" y="2139825"/>
                  <a:pt x="3858669" y="2327497"/>
                  <a:pt x="4028144" y="2531670"/>
                </a:cubicBezTo>
                <a:cubicBezTo>
                  <a:pt x="4131856" y="2716593"/>
                  <a:pt x="4154588" y="2975181"/>
                  <a:pt x="4084302" y="3191771"/>
                </a:cubicBezTo>
                <a:cubicBezTo>
                  <a:pt x="4014016" y="3408361"/>
                  <a:pt x="3625395" y="3502451"/>
                  <a:pt x="3436554" y="3480837"/>
                </a:cubicBezTo>
                <a:cubicBezTo>
                  <a:pt x="3162775" y="3475149"/>
                  <a:pt x="3101429" y="3277592"/>
                  <a:pt x="2877177" y="3175279"/>
                </a:cubicBezTo>
                <a:cubicBezTo>
                  <a:pt x="2894504" y="3607375"/>
                  <a:pt x="2914475" y="3710780"/>
                  <a:pt x="2778013" y="3969238"/>
                </a:cubicBezTo>
                <a:cubicBezTo>
                  <a:pt x="2675317" y="4158841"/>
                  <a:pt x="2186666" y="4216948"/>
                  <a:pt x="2055637" y="4082613"/>
                </a:cubicBezTo>
                <a:cubicBezTo>
                  <a:pt x="1864925" y="3886615"/>
                  <a:pt x="1890619" y="3767587"/>
                  <a:pt x="1770949" y="3501246"/>
                </a:cubicBezTo>
                <a:cubicBezTo>
                  <a:pt x="1636244" y="3716694"/>
                  <a:pt x="1416908" y="3960804"/>
                  <a:pt x="1186678" y="4091260"/>
                </a:cubicBezTo>
                <a:cubicBezTo>
                  <a:pt x="897982" y="4266777"/>
                  <a:pt x="590902" y="3785538"/>
                  <a:pt x="593153" y="3510685"/>
                </a:cubicBezTo>
                <a:cubicBezTo>
                  <a:pt x="668024" y="3032803"/>
                  <a:pt x="776703" y="3128308"/>
                  <a:pt x="893661" y="2801538"/>
                </a:cubicBezTo>
                <a:cubicBezTo>
                  <a:pt x="401626" y="2832796"/>
                  <a:pt x="367644" y="2772951"/>
                  <a:pt x="226406" y="2701009"/>
                </a:cubicBezTo>
                <a:cubicBezTo>
                  <a:pt x="-130899" y="2493820"/>
                  <a:pt x="7518" y="2101793"/>
                  <a:pt x="149268" y="1930244"/>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EFBA6A1D-A642-FFEA-C959-A64BD06A6A6C}"/>
              </a:ext>
            </a:extLst>
          </p:cNvPr>
          <p:cNvSpPr/>
          <p:nvPr/>
        </p:nvSpPr>
        <p:spPr>
          <a:xfrm rot="17755581">
            <a:off x="2689157" y="5224197"/>
            <a:ext cx="2003020" cy="1096769"/>
          </a:xfrm>
          <a:custGeom>
            <a:avLst/>
            <a:gdLst>
              <a:gd name="connsiteX0" fmla="*/ 3383099 w 3429855"/>
              <a:gd name="connsiteY0" fmla="*/ 1967436 h 1967436"/>
              <a:gd name="connsiteX1" fmla="*/ 103200 w 3429855"/>
              <a:gd name="connsiteY1" fmla="*/ 1967436 h 1967436"/>
              <a:gd name="connsiteX2" fmla="*/ 96094 w 3429855"/>
              <a:gd name="connsiteY2" fmla="*/ 1904172 h 1967436"/>
              <a:gd name="connsiteX3" fmla="*/ 30923 w 3429855"/>
              <a:gd name="connsiteY3" fmla="*/ 873691 h 1967436"/>
              <a:gd name="connsiteX4" fmla="*/ 12232 w 3429855"/>
              <a:gd name="connsiteY4" fmla="*/ 0 h 1967436"/>
              <a:gd name="connsiteX5" fmla="*/ 3416309 w 3429855"/>
              <a:gd name="connsiteY5" fmla="*/ 4176 h 1967436"/>
              <a:gd name="connsiteX6" fmla="*/ 3410360 w 3429855"/>
              <a:gd name="connsiteY6" fmla="*/ 1246580 h 1967436"/>
              <a:gd name="connsiteX7" fmla="*/ 3389093 w 3429855"/>
              <a:gd name="connsiteY7" fmla="*/ 1921570 h 1967436"/>
              <a:gd name="connsiteX0" fmla="*/ 3383099 w 3660758"/>
              <a:gd name="connsiteY0" fmla="*/ 1967436 h 1967436"/>
              <a:gd name="connsiteX1" fmla="*/ 103200 w 3660758"/>
              <a:gd name="connsiteY1" fmla="*/ 1967436 h 1967436"/>
              <a:gd name="connsiteX2" fmla="*/ 96094 w 3660758"/>
              <a:gd name="connsiteY2" fmla="*/ 1904172 h 1967436"/>
              <a:gd name="connsiteX3" fmla="*/ 30923 w 3660758"/>
              <a:gd name="connsiteY3" fmla="*/ 873691 h 1967436"/>
              <a:gd name="connsiteX4" fmla="*/ 12232 w 3660758"/>
              <a:gd name="connsiteY4" fmla="*/ 0 h 1967436"/>
              <a:gd name="connsiteX5" fmla="*/ 3416309 w 3660758"/>
              <a:gd name="connsiteY5" fmla="*/ 4176 h 1967436"/>
              <a:gd name="connsiteX6" fmla="*/ 3389093 w 3660758"/>
              <a:gd name="connsiteY6" fmla="*/ 1921570 h 1967436"/>
              <a:gd name="connsiteX7" fmla="*/ 3383099 w 3660758"/>
              <a:gd name="connsiteY7" fmla="*/ 1967436 h 1967436"/>
              <a:gd name="connsiteX0" fmla="*/ 3383099 w 3431409"/>
              <a:gd name="connsiteY0" fmla="*/ 1967436 h 1967436"/>
              <a:gd name="connsiteX1" fmla="*/ 103200 w 3431409"/>
              <a:gd name="connsiteY1" fmla="*/ 1967436 h 1967436"/>
              <a:gd name="connsiteX2" fmla="*/ 96094 w 3431409"/>
              <a:gd name="connsiteY2" fmla="*/ 1904172 h 1967436"/>
              <a:gd name="connsiteX3" fmla="*/ 30923 w 3431409"/>
              <a:gd name="connsiteY3" fmla="*/ 873691 h 1967436"/>
              <a:gd name="connsiteX4" fmla="*/ 12232 w 3431409"/>
              <a:gd name="connsiteY4" fmla="*/ 0 h 1967436"/>
              <a:gd name="connsiteX5" fmla="*/ 3416309 w 3431409"/>
              <a:gd name="connsiteY5" fmla="*/ 4176 h 1967436"/>
              <a:gd name="connsiteX6" fmla="*/ 3389093 w 3431409"/>
              <a:gd name="connsiteY6" fmla="*/ 1921570 h 1967436"/>
              <a:gd name="connsiteX7" fmla="*/ 3383099 w 3431409"/>
              <a:gd name="connsiteY7" fmla="*/ 1967436 h 196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1409" h="1967436">
                <a:moveTo>
                  <a:pt x="3383099" y="1967436"/>
                </a:moveTo>
                <a:lnTo>
                  <a:pt x="103200" y="1967436"/>
                </a:lnTo>
                <a:lnTo>
                  <a:pt x="96094" y="1904172"/>
                </a:lnTo>
                <a:cubicBezTo>
                  <a:pt x="59860" y="1517992"/>
                  <a:pt x="52689" y="1111230"/>
                  <a:pt x="30923" y="873691"/>
                </a:cubicBezTo>
                <a:cubicBezTo>
                  <a:pt x="8050" y="534740"/>
                  <a:pt x="-14733" y="250973"/>
                  <a:pt x="12232" y="0"/>
                </a:cubicBezTo>
                <a:lnTo>
                  <a:pt x="3416309" y="4176"/>
                </a:lnTo>
                <a:cubicBezTo>
                  <a:pt x="3460337" y="1363846"/>
                  <a:pt x="3394628" y="1594360"/>
                  <a:pt x="3389093" y="1921570"/>
                </a:cubicBezTo>
                <a:lnTo>
                  <a:pt x="3383099" y="1967436"/>
                </a:ln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0" name="Group 9">
            <a:extLst>
              <a:ext uri="{FF2B5EF4-FFF2-40B4-BE49-F238E27FC236}">
                <a16:creationId xmlns:a16="http://schemas.microsoft.com/office/drawing/2014/main" id="{1F52DA47-97EB-C152-1228-A51F55B73D73}"/>
              </a:ext>
            </a:extLst>
          </p:cNvPr>
          <p:cNvGrpSpPr/>
          <p:nvPr/>
        </p:nvGrpSpPr>
        <p:grpSpPr>
          <a:xfrm>
            <a:off x="2301013" y="4314649"/>
            <a:ext cx="689925" cy="312906"/>
            <a:chOff x="1162566" y="1754387"/>
            <a:chExt cx="689925" cy="312906"/>
          </a:xfrm>
        </p:grpSpPr>
        <p:sp>
          <p:nvSpPr>
            <p:cNvPr id="11" name="Oval 10">
              <a:extLst>
                <a:ext uri="{FF2B5EF4-FFF2-40B4-BE49-F238E27FC236}">
                  <a16:creationId xmlns:a16="http://schemas.microsoft.com/office/drawing/2014/main" id="{5EB2478F-A743-FE6F-6997-12E196EE2F06}"/>
                </a:ext>
              </a:extLst>
            </p:cNvPr>
            <p:cNvSpPr/>
            <p:nvPr/>
          </p:nvSpPr>
          <p:spPr>
            <a:xfrm rot="21262796" flipV="1">
              <a:off x="1162566" y="1771850"/>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5391B45E-F469-B6A8-F28E-A7F3058221E2}"/>
                </a:ext>
              </a:extLst>
            </p:cNvPr>
            <p:cNvSpPr/>
            <p:nvPr/>
          </p:nvSpPr>
          <p:spPr>
            <a:xfrm rot="18622065" flipV="1">
              <a:off x="1298352" y="1861050"/>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Oval 12">
              <a:extLst>
                <a:ext uri="{FF2B5EF4-FFF2-40B4-BE49-F238E27FC236}">
                  <a16:creationId xmlns:a16="http://schemas.microsoft.com/office/drawing/2014/main" id="{0C4706A5-7A0D-5A74-03B7-BC81D7311A30}"/>
                </a:ext>
              </a:extLst>
            </p:cNvPr>
            <p:cNvSpPr/>
            <p:nvPr/>
          </p:nvSpPr>
          <p:spPr>
            <a:xfrm rot="21262796" flipV="1">
              <a:off x="1575997" y="1754387"/>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0F770CF4-B3EE-6232-E447-04277D5FCCF6}"/>
                </a:ext>
              </a:extLst>
            </p:cNvPr>
            <p:cNvSpPr/>
            <p:nvPr/>
          </p:nvSpPr>
          <p:spPr>
            <a:xfrm rot="18622065" flipV="1">
              <a:off x="1711783" y="1843587"/>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15" name="Oval 14">
            <a:extLst>
              <a:ext uri="{FF2B5EF4-FFF2-40B4-BE49-F238E27FC236}">
                <a16:creationId xmlns:a16="http://schemas.microsoft.com/office/drawing/2014/main" id="{BCB3267D-E15A-62E4-B97B-11578A25132D}"/>
              </a:ext>
            </a:extLst>
          </p:cNvPr>
          <p:cNvSpPr/>
          <p:nvPr/>
        </p:nvSpPr>
        <p:spPr>
          <a:xfrm rot="5784107">
            <a:off x="2582081" y="4689445"/>
            <a:ext cx="124751" cy="137337"/>
          </a:xfrm>
          <a:prstGeom prst="ellipse">
            <a:avLst/>
          </a:prstGeom>
          <a:noFill/>
          <a:ln w="53975">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69ED7691-72CD-905D-1323-370449C44B63}"/>
              </a:ext>
            </a:extLst>
          </p:cNvPr>
          <p:cNvGrpSpPr/>
          <p:nvPr/>
        </p:nvGrpSpPr>
        <p:grpSpPr>
          <a:xfrm rot="691471" flipH="1">
            <a:off x="3359115" y="5822161"/>
            <a:ext cx="529288" cy="367128"/>
            <a:chOff x="9839339" y="677159"/>
            <a:chExt cx="751991" cy="521600"/>
          </a:xfrm>
        </p:grpSpPr>
        <p:sp>
          <p:nvSpPr>
            <p:cNvPr id="17" name="Freeform: Shape 16">
              <a:extLst>
                <a:ext uri="{FF2B5EF4-FFF2-40B4-BE49-F238E27FC236}">
                  <a16:creationId xmlns:a16="http://schemas.microsoft.com/office/drawing/2014/main" id="{AAF28E9C-654B-9B53-91F1-68F6C59A5B6F}"/>
                </a:ext>
              </a:extLst>
            </p:cNvPr>
            <p:cNvSpPr/>
            <p:nvPr/>
          </p:nvSpPr>
          <p:spPr>
            <a:xfrm rot="5636109">
              <a:off x="10405736" y="633065"/>
              <a:ext cx="141500" cy="22968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91C93B7D-C257-A7A0-B694-081E9CABEAB2}"/>
                </a:ext>
              </a:extLst>
            </p:cNvPr>
            <p:cNvSpPr/>
            <p:nvPr/>
          </p:nvSpPr>
          <p:spPr>
            <a:xfrm rot="15963891" flipH="1">
              <a:off x="9883433" y="661928"/>
              <a:ext cx="141500" cy="22968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BD8BBF25-BD81-0EDE-359F-175061D73FA5}"/>
                </a:ext>
              </a:extLst>
            </p:cNvPr>
            <p:cNvSpPr/>
            <p:nvPr/>
          </p:nvSpPr>
          <p:spPr>
            <a:xfrm>
              <a:off x="10099691" y="1099560"/>
              <a:ext cx="257366" cy="99199"/>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123538285"/>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Content 3">
    <p:spTree>
      <p:nvGrpSpPr>
        <p:cNvPr id="1" name=""/>
        <p:cNvGrpSpPr/>
        <p:nvPr/>
      </p:nvGrpSpPr>
      <p:grpSpPr>
        <a:xfrm>
          <a:off x="0" y="0"/>
          <a:ext cx="0" cy="0"/>
          <a:chOff x="0" y="0"/>
          <a:chExt cx="0" cy="0"/>
        </a:xfrm>
      </p:grpSpPr>
      <p:sp>
        <p:nvSpPr>
          <p:cNvPr id="10" name="Star: 7 Points 2">
            <a:extLst>
              <a:ext uri="{FF2B5EF4-FFF2-40B4-BE49-F238E27FC236}">
                <a16:creationId xmlns:a16="http://schemas.microsoft.com/office/drawing/2014/main" id="{CE0A8C0D-DA92-8717-9598-EB576F71156B}"/>
              </a:ext>
            </a:extLst>
          </p:cNvPr>
          <p:cNvSpPr/>
          <p:nvPr/>
        </p:nvSpPr>
        <p:spPr>
          <a:xfrm rot="16200000">
            <a:off x="10225495" y="4902832"/>
            <a:ext cx="1947856" cy="1962481"/>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305562 w 5095972"/>
              <a:gd name="connsiteY8" fmla="*/ 106266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571211 h 4442377"/>
              <a:gd name="connsiteX1" fmla="*/ 1247571 w 5095972"/>
              <a:gd name="connsiteY1" fmla="*/ 1926178 h 4442377"/>
              <a:gd name="connsiteX2" fmla="*/ 582112 w 5095972"/>
              <a:gd name="connsiteY2" fmla="*/ 1150941 h 4442377"/>
              <a:gd name="connsiteX3" fmla="*/ 457035 w 5095972"/>
              <a:gd name="connsiteY3" fmla="*/ 801366 h 4442377"/>
              <a:gd name="connsiteX4" fmla="*/ 867546 w 5095972"/>
              <a:gd name="connsiteY4" fmla="*/ 779624 h 4442377"/>
              <a:gd name="connsiteX5" fmla="*/ 1966018 w 5095972"/>
              <a:gd name="connsiteY5" fmla="*/ 1045130 h 4442377"/>
              <a:gd name="connsiteX6" fmla="*/ 2431908 w 5095972"/>
              <a:gd name="connsiteY6" fmla="*/ 189881 h 4442377"/>
              <a:gd name="connsiteX7" fmla="*/ 3222161 w 5095972"/>
              <a:gd name="connsiteY7" fmla="*/ 169026 h 4442377"/>
              <a:gd name="connsiteX8" fmla="*/ 3305562 w 5095972"/>
              <a:gd name="connsiteY8" fmla="*/ 927204 h 4442377"/>
              <a:gd name="connsiteX9" fmla="*/ 3750629 w 5095972"/>
              <a:gd name="connsiteY9" fmla="*/ 612046 h 4442377"/>
              <a:gd name="connsiteX10" fmla="*/ 4468026 w 5095972"/>
              <a:gd name="connsiteY10" fmla="*/ 1033911 h 4442377"/>
              <a:gd name="connsiteX11" fmla="*/ 4313674 w 5095972"/>
              <a:gd name="connsiteY11" fmla="*/ 1607257 h 4442377"/>
              <a:gd name="connsiteX12" fmla="*/ 3963582 w 5095972"/>
              <a:gd name="connsiteY12" fmla="*/ 2075549 h 4442377"/>
              <a:gd name="connsiteX13" fmla="*/ 4477698 w 5095972"/>
              <a:gd name="connsiteY13" fmla="*/ 1884927 h 4442377"/>
              <a:gd name="connsiteX14" fmla="*/ 5084889 w 5095972"/>
              <a:gd name="connsiteY14" fmla="*/ 2104669 h 4442377"/>
              <a:gd name="connsiteX15" fmla="*/ 4694264 w 5095972"/>
              <a:gd name="connsiteY15" fmla="*/ 2397577 h 4442377"/>
              <a:gd name="connsiteX16" fmla="*/ 3961178 w 5095972"/>
              <a:gd name="connsiteY16" fmla="*/ 2631687 h 4442377"/>
              <a:gd name="connsiteX17" fmla="*/ 4479678 w 5095972"/>
              <a:gd name="connsiteY17" fmla="*/ 3535454 h 4442377"/>
              <a:gd name="connsiteX18" fmla="*/ 4272550 w 5095972"/>
              <a:gd name="connsiteY18" fmla="*/ 3697115 h 4442377"/>
              <a:gd name="connsiteX19" fmla="*/ 3249533 w 5095972"/>
              <a:gd name="connsiteY19" fmla="*/ 3272753 h 4442377"/>
              <a:gd name="connsiteX20" fmla="*/ 3123234 w 5095972"/>
              <a:gd name="connsiteY20" fmla="*/ 4310925 h 4442377"/>
              <a:gd name="connsiteX21" fmla="*/ 2790770 w 5095972"/>
              <a:gd name="connsiteY21" fmla="*/ 4362593 h 4442377"/>
              <a:gd name="connsiteX22" fmla="*/ 2431760 w 5095972"/>
              <a:gd name="connsiteY22" fmla="*/ 3563571 h 4442377"/>
              <a:gd name="connsiteX23" fmla="*/ 1693537 w 5095972"/>
              <a:gd name="connsiteY23" fmla="*/ 4116426 h 4442377"/>
              <a:gd name="connsiteX24" fmla="*/ 1176032 w 5095972"/>
              <a:gd name="connsiteY24" fmla="*/ 4067055 h 4442377"/>
              <a:gd name="connsiteX25" fmla="*/ 1559781 w 5095972"/>
              <a:gd name="connsiteY25" fmla="*/ 2747075 h 4442377"/>
              <a:gd name="connsiteX26" fmla="*/ 388250 w 5095972"/>
              <a:gd name="connsiteY26" fmla="*/ 2842965 h 4442377"/>
              <a:gd name="connsiteX27" fmla="*/ 40328 w 5095972"/>
              <a:gd name="connsiteY27" fmla="*/ 2571211 h 4442377"/>
              <a:gd name="connsiteX0" fmla="*/ 40328 w 5095972"/>
              <a:gd name="connsiteY0" fmla="*/ 2617220 h 4488386"/>
              <a:gd name="connsiteX1" fmla="*/ 1247571 w 5095972"/>
              <a:gd name="connsiteY1" fmla="*/ 1972187 h 4488386"/>
              <a:gd name="connsiteX2" fmla="*/ 582112 w 5095972"/>
              <a:gd name="connsiteY2" fmla="*/ 1196950 h 4488386"/>
              <a:gd name="connsiteX3" fmla="*/ 457035 w 5095972"/>
              <a:gd name="connsiteY3" fmla="*/ 847375 h 4488386"/>
              <a:gd name="connsiteX4" fmla="*/ 867546 w 5095972"/>
              <a:gd name="connsiteY4" fmla="*/ 825633 h 4488386"/>
              <a:gd name="connsiteX5" fmla="*/ 1966018 w 5095972"/>
              <a:gd name="connsiteY5" fmla="*/ 1091139 h 4488386"/>
              <a:gd name="connsiteX6" fmla="*/ 2400057 w 5095972"/>
              <a:gd name="connsiteY6" fmla="*/ 156260 h 4488386"/>
              <a:gd name="connsiteX7" fmla="*/ 3222161 w 5095972"/>
              <a:gd name="connsiteY7" fmla="*/ 215035 h 4488386"/>
              <a:gd name="connsiteX8" fmla="*/ 3305562 w 5095972"/>
              <a:gd name="connsiteY8" fmla="*/ 973213 h 4488386"/>
              <a:gd name="connsiteX9" fmla="*/ 3750629 w 5095972"/>
              <a:gd name="connsiteY9" fmla="*/ 658055 h 4488386"/>
              <a:gd name="connsiteX10" fmla="*/ 4468026 w 5095972"/>
              <a:gd name="connsiteY10" fmla="*/ 1079920 h 4488386"/>
              <a:gd name="connsiteX11" fmla="*/ 4313674 w 5095972"/>
              <a:gd name="connsiteY11" fmla="*/ 1653266 h 4488386"/>
              <a:gd name="connsiteX12" fmla="*/ 3963582 w 5095972"/>
              <a:gd name="connsiteY12" fmla="*/ 2121558 h 4488386"/>
              <a:gd name="connsiteX13" fmla="*/ 4477698 w 5095972"/>
              <a:gd name="connsiteY13" fmla="*/ 1930936 h 4488386"/>
              <a:gd name="connsiteX14" fmla="*/ 5084889 w 5095972"/>
              <a:gd name="connsiteY14" fmla="*/ 2150678 h 4488386"/>
              <a:gd name="connsiteX15" fmla="*/ 4694264 w 5095972"/>
              <a:gd name="connsiteY15" fmla="*/ 2443586 h 4488386"/>
              <a:gd name="connsiteX16" fmla="*/ 3961178 w 5095972"/>
              <a:gd name="connsiteY16" fmla="*/ 2677696 h 4488386"/>
              <a:gd name="connsiteX17" fmla="*/ 4479678 w 5095972"/>
              <a:gd name="connsiteY17" fmla="*/ 3581463 h 4488386"/>
              <a:gd name="connsiteX18" fmla="*/ 4272550 w 5095972"/>
              <a:gd name="connsiteY18" fmla="*/ 3743124 h 4488386"/>
              <a:gd name="connsiteX19" fmla="*/ 3249533 w 5095972"/>
              <a:gd name="connsiteY19" fmla="*/ 3318762 h 4488386"/>
              <a:gd name="connsiteX20" fmla="*/ 3123234 w 5095972"/>
              <a:gd name="connsiteY20" fmla="*/ 4356934 h 4488386"/>
              <a:gd name="connsiteX21" fmla="*/ 2790770 w 5095972"/>
              <a:gd name="connsiteY21" fmla="*/ 4408602 h 4488386"/>
              <a:gd name="connsiteX22" fmla="*/ 2431760 w 5095972"/>
              <a:gd name="connsiteY22" fmla="*/ 3609580 h 4488386"/>
              <a:gd name="connsiteX23" fmla="*/ 1693537 w 5095972"/>
              <a:gd name="connsiteY23" fmla="*/ 4162435 h 4488386"/>
              <a:gd name="connsiteX24" fmla="*/ 1176032 w 5095972"/>
              <a:gd name="connsiteY24" fmla="*/ 4113064 h 4488386"/>
              <a:gd name="connsiteX25" fmla="*/ 1559781 w 5095972"/>
              <a:gd name="connsiteY25" fmla="*/ 2793084 h 4488386"/>
              <a:gd name="connsiteX26" fmla="*/ 388250 w 5095972"/>
              <a:gd name="connsiteY26" fmla="*/ 2888974 h 4488386"/>
              <a:gd name="connsiteX27" fmla="*/ 40328 w 5095972"/>
              <a:gd name="connsiteY27" fmla="*/ 2617220 h 4488386"/>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867546 w 5095972"/>
              <a:gd name="connsiteY4" fmla="*/ 825635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353743 w 5095972"/>
              <a:gd name="connsiteY1" fmla="*/ 1754535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320585 w 4786972"/>
              <a:gd name="connsiteY0" fmla="*/ 1932409 h 4488388"/>
              <a:gd name="connsiteX1" fmla="*/ 1044743 w 4786972"/>
              <a:gd name="connsiteY1" fmla="*/ 1754535 h 4488388"/>
              <a:gd name="connsiteX2" fmla="*/ 591629 w 4786972"/>
              <a:gd name="connsiteY2" fmla="*/ 1159791 h 4488388"/>
              <a:gd name="connsiteX3" fmla="*/ 636429 w 4786972"/>
              <a:gd name="connsiteY3" fmla="*/ 672192 h 4488388"/>
              <a:gd name="connsiteX4" fmla="*/ 1312373 w 4786972"/>
              <a:gd name="connsiteY4" fmla="*/ 523044 h 4488388"/>
              <a:gd name="connsiteX5" fmla="*/ 1837512 w 4786972"/>
              <a:gd name="connsiteY5" fmla="*/ 857561 h 4488388"/>
              <a:gd name="connsiteX6" fmla="*/ 2091057 w 4786972"/>
              <a:gd name="connsiteY6" fmla="*/ 156262 h 4488388"/>
              <a:gd name="connsiteX7" fmla="*/ 2913161 w 4786972"/>
              <a:gd name="connsiteY7" fmla="*/ 215037 h 4488388"/>
              <a:gd name="connsiteX8" fmla="*/ 2996562 w 4786972"/>
              <a:gd name="connsiteY8" fmla="*/ 973215 h 4488388"/>
              <a:gd name="connsiteX9" fmla="*/ 3441629 w 4786972"/>
              <a:gd name="connsiteY9" fmla="*/ 658057 h 4488388"/>
              <a:gd name="connsiteX10" fmla="*/ 4159026 w 4786972"/>
              <a:gd name="connsiteY10" fmla="*/ 1079922 h 4488388"/>
              <a:gd name="connsiteX11" fmla="*/ 4004674 w 4786972"/>
              <a:gd name="connsiteY11" fmla="*/ 1653268 h 4488388"/>
              <a:gd name="connsiteX12" fmla="*/ 3654582 w 4786972"/>
              <a:gd name="connsiteY12" fmla="*/ 2121560 h 4488388"/>
              <a:gd name="connsiteX13" fmla="*/ 4168698 w 4786972"/>
              <a:gd name="connsiteY13" fmla="*/ 1930938 h 4488388"/>
              <a:gd name="connsiteX14" fmla="*/ 4775889 w 4786972"/>
              <a:gd name="connsiteY14" fmla="*/ 2150680 h 4488388"/>
              <a:gd name="connsiteX15" fmla="*/ 4385264 w 4786972"/>
              <a:gd name="connsiteY15" fmla="*/ 2443588 h 4488388"/>
              <a:gd name="connsiteX16" fmla="*/ 3652178 w 4786972"/>
              <a:gd name="connsiteY16" fmla="*/ 2677698 h 4488388"/>
              <a:gd name="connsiteX17" fmla="*/ 4170678 w 4786972"/>
              <a:gd name="connsiteY17" fmla="*/ 3581465 h 4488388"/>
              <a:gd name="connsiteX18" fmla="*/ 3963550 w 4786972"/>
              <a:gd name="connsiteY18" fmla="*/ 3743126 h 4488388"/>
              <a:gd name="connsiteX19" fmla="*/ 2940533 w 4786972"/>
              <a:gd name="connsiteY19" fmla="*/ 3318764 h 4488388"/>
              <a:gd name="connsiteX20" fmla="*/ 2814234 w 4786972"/>
              <a:gd name="connsiteY20" fmla="*/ 4356936 h 4488388"/>
              <a:gd name="connsiteX21" fmla="*/ 2481770 w 4786972"/>
              <a:gd name="connsiteY21" fmla="*/ 4408604 h 4488388"/>
              <a:gd name="connsiteX22" fmla="*/ 2122760 w 4786972"/>
              <a:gd name="connsiteY22" fmla="*/ 3609582 h 4488388"/>
              <a:gd name="connsiteX23" fmla="*/ 1384537 w 4786972"/>
              <a:gd name="connsiteY23" fmla="*/ 4162437 h 4488388"/>
              <a:gd name="connsiteX24" fmla="*/ 867032 w 4786972"/>
              <a:gd name="connsiteY24" fmla="*/ 4113066 h 4488388"/>
              <a:gd name="connsiteX25" fmla="*/ 1250781 w 4786972"/>
              <a:gd name="connsiteY25" fmla="*/ 2793086 h 4488388"/>
              <a:gd name="connsiteX26" fmla="*/ 79250 w 4786972"/>
              <a:gd name="connsiteY26" fmla="*/ 2888976 h 4488388"/>
              <a:gd name="connsiteX27" fmla="*/ 320585 w 4786972"/>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1010223 w 4546414"/>
              <a:gd name="connsiteY25" fmla="*/ 2793086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87720 w 4607660"/>
              <a:gd name="connsiteY24" fmla="*/ 4113066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394765"/>
              <a:gd name="connsiteX1" fmla="*/ 865431 w 4607660"/>
              <a:gd name="connsiteY1" fmla="*/ 1754535 h 4394765"/>
              <a:gd name="connsiteX2" fmla="*/ 412317 w 4607660"/>
              <a:gd name="connsiteY2" fmla="*/ 1159791 h 4394765"/>
              <a:gd name="connsiteX3" fmla="*/ 457117 w 4607660"/>
              <a:gd name="connsiteY3" fmla="*/ 672192 h 4394765"/>
              <a:gd name="connsiteX4" fmla="*/ 1133061 w 4607660"/>
              <a:gd name="connsiteY4" fmla="*/ 523044 h 4394765"/>
              <a:gd name="connsiteX5" fmla="*/ 1658200 w 4607660"/>
              <a:gd name="connsiteY5" fmla="*/ 857561 h 4394765"/>
              <a:gd name="connsiteX6" fmla="*/ 1911745 w 4607660"/>
              <a:gd name="connsiteY6" fmla="*/ 156262 h 4394765"/>
              <a:gd name="connsiteX7" fmla="*/ 2733849 w 4607660"/>
              <a:gd name="connsiteY7" fmla="*/ 215037 h 4394765"/>
              <a:gd name="connsiteX8" fmla="*/ 2817250 w 4607660"/>
              <a:gd name="connsiteY8" fmla="*/ 973215 h 4394765"/>
              <a:gd name="connsiteX9" fmla="*/ 3262317 w 4607660"/>
              <a:gd name="connsiteY9" fmla="*/ 658057 h 4394765"/>
              <a:gd name="connsiteX10" fmla="*/ 3979714 w 4607660"/>
              <a:gd name="connsiteY10" fmla="*/ 1079922 h 4394765"/>
              <a:gd name="connsiteX11" fmla="*/ 3825362 w 4607660"/>
              <a:gd name="connsiteY11" fmla="*/ 1653268 h 4394765"/>
              <a:gd name="connsiteX12" fmla="*/ 3475270 w 4607660"/>
              <a:gd name="connsiteY12" fmla="*/ 2121560 h 4394765"/>
              <a:gd name="connsiteX13" fmla="*/ 3989386 w 4607660"/>
              <a:gd name="connsiteY13" fmla="*/ 1930938 h 4394765"/>
              <a:gd name="connsiteX14" fmla="*/ 4596577 w 4607660"/>
              <a:gd name="connsiteY14" fmla="*/ 2150680 h 4394765"/>
              <a:gd name="connsiteX15" fmla="*/ 4205952 w 4607660"/>
              <a:gd name="connsiteY15" fmla="*/ 2443588 h 4394765"/>
              <a:gd name="connsiteX16" fmla="*/ 3472866 w 4607660"/>
              <a:gd name="connsiteY16" fmla="*/ 2677698 h 4394765"/>
              <a:gd name="connsiteX17" fmla="*/ 3991366 w 4607660"/>
              <a:gd name="connsiteY17" fmla="*/ 3581465 h 4394765"/>
              <a:gd name="connsiteX18" fmla="*/ 3784238 w 4607660"/>
              <a:gd name="connsiteY18" fmla="*/ 3743126 h 4394765"/>
              <a:gd name="connsiteX19" fmla="*/ 2761221 w 4607660"/>
              <a:gd name="connsiteY19" fmla="*/ 3318764 h 4394765"/>
              <a:gd name="connsiteX20" fmla="*/ 2634922 w 4607660"/>
              <a:gd name="connsiteY20" fmla="*/ 4356936 h 4394765"/>
              <a:gd name="connsiteX21" fmla="*/ 2047642 w 4607660"/>
              <a:gd name="connsiteY21" fmla="*/ 4084778 h 4394765"/>
              <a:gd name="connsiteX22" fmla="*/ 1762954 w 4607660"/>
              <a:gd name="connsiteY22" fmla="*/ 3503411 h 4394765"/>
              <a:gd name="connsiteX23" fmla="*/ 1178683 w 4607660"/>
              <a:gd name="connsiteY23" fmla="*/ 4093425 h 4394765"/>
              <a:gd name="connsiteX24" fmla="*/ 639944 w 4607660"/>
              <a:gd name="connsiteY24" fmla="*/ 3523808 h 4394765"/>
              <a:gd name="connsiteX25" fmla="*/ 885666 w 4607660"/>
              <a:gd name="connsiteY25" fmla="*/ 2803703 h 4394765"/>
              <a:gd name="connsiteX26" fmla="*/ 276851 w 4607660"/>
              <a:gd name="connsiteY26" fmla="*/ 2703175 h 4394765"/>
              <a:gd name="connsiteX27" fmla="*/ 141273 w 4607660"/>
              <a:gd name="connsiteY27" fmla="*/ 1932409 h 4394765"/>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61221 w 4607660"/>
              <a:gd name="connsiteY19" fmla="*/ 3318764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4097540 w 4607660"/>
              <a:gd name="connsiteY17" fmla="*/ 3231096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228393"/>
              <a:gd name="connsiteY0" fmla="*/ 1932409 h 4144203"/>
              <a:gd name="connsiteX1" fmla="*/ 865431 w 4228393"/>
              <a:gd name="connsiteY1" fmla="*/ 1754535 h 4144203"/>
              <a:gd name="connsiteX2" fmla="*/ 412317 w 4228393"/>
              <a:gd name="connsiteY2" fmla="*/ 1159791 h 4144203"/>
              <a:gd name="connsiteX3" fmla="*/ 457117 w 4228393"/>
              <a:gd name="connsiteY3" fmla="*/ 672192 h 4144203"/>
              <a:gd name="connsiteX4" fmla="*/ 1133061 w 4228393"/>
              <a:gd name="connsiteY4" fmla="*/ 523044 h 4144203"/>
              <a:gd name="connsiteX5" fmla="*/ 1658200 w 4228393"/>
              <a:gd name="connsiteY5" fmla="*/ 857561 h 4144203"/>
              <a:gd name="connsiteX6" fmla="*/ 1911745 w 4228393"/>
              <a:gd name="connsiteY6" fmla="*/ 156262 h 4144203"/>
              <a:gd name="connsiteX7" fmla="*/ 2733849 w 4228393"/>
              <a:gd name="connsiteY7" fmla="*/ 215037 h 4144203"/>
              <a:gd name="connsiteX8" fmla="*/ 2817250 w 4228393"/>
              <a:gd name="connsiteY8" fmla="*/ 973215 h 4144203"/>
              <a:gd name="connsiteX9" fmla="*/ 3262317 w 4228393"/>
              <a:gd name="connsiteY9" fmla="*/ 658057 h 4144203"/>
              <a:gd name="connsiteX10" fmla="*/ 3979714 w 4228393"/>
              <a:gd name="connsiteY10" fmla="*/ 1079922 h 4144203"/>
              <a:gd name="connsiteX11" fmla="*/ 3825362 w 4228393"/>
              <a:gd name="connsiteY11" fmla="*/ 1653268 h 4144203"/>
              <a:gd name="connsiteX12" fmla="*/ 3475270 w 4228393"/>
              <a:gd name="connsiteY12" fmla="*/ 2121560 h 4144203"/>
              <a:gd name="connsiteX13" fmla="*/ 3989386 w 4228393"/>
              <a:gd name="connsiteY13" fmla="*/ 1930938 h 4144203"/>
              <a:gd name="connsiteX14" fmla="*/ 4205952 w 4228393"/>
              <a:gd name="connsiteY14" fmla="*/ 2443588 h 4144203"/>
              <a:gd name="connsiteX15" fmla="*/ 3472866 w 4228393"/>
              <a:gd name="connsiteY15" fmla="*/ 2677698 h 4144203"/>
              <a:gd name="connsiteX16" fmla="*/ 4097540 w 4228393"/>
              <a:gd name="connsiteY16" fmla="*/ 3231096 h 4144203"/>
              <a:gd name="connsiteX17" fmla="*/ 3784238 w 4228393"/>
              <a:gd name="connsiteY17" fmla="*/ 3743126 h 4144203"/>
              <a:gd name="connsiteX18" fmla="*/ 2798381 w 4228393"/>
              <a:gd name="connsiteY18" fmla="*/ 3217900 h 4144203"/>
              <a:gd name="connsiteX19" fmla="*/ 2693317 w 4228393"/>
              <a:gd name="connsiteY19" fmla="*/ 3964097 h 4144203"/>
              <a:gd name="connsiteX20" fmla="*/ 2047642 w 4228393"/>
              <a:gd name="connsiteY20" fmla="*/ 4084778 h 4144203"/>
              <a:gd name="connsiteX21" fmla="*/ 1762954 w 4228393"/>
              <a:gd name="connsiteY21" fmla="*/ 3503411 h 4144203"/>
              <a:gd name="connsiteX22" fmla="*/ 1178683 w 4228393"/>
              <a:gd name="connsiteY22" fmla="*/ 4093425 h 4144203"/>
              <a:gd name="connsiteX23" fmla="*/ 639944 w 4228393"/>
              <a:gd name="connsiteY23" fmla="*/ 3523808 h 4144203"/>
              <a:gd name="connsiteX24" fmla="*/ 885666 w 4228393"/>
              <a:gd name="connsiteY24" fmla="*/ 2803703 h 4144203"/>
              <a:gd name="connsiteX25" fmla="*/ 276851 w 4228393"/>
              <a:gd name="connsiteY25" fmla="*/ 2703175 h 4144203"/>
              <a:gd name="connsiteX26" fmla="*/ 141273 w 4228393"/>
              <a:gd name="connsiteY26" fmla="*/ 1932409 h 4144203"/>
              <a:gd name="connsiteX0" fmla="*/ 141273 w 4205952"/>
              <a:gd name="connsiteY0" fmla="*/ 1932409 h 4144203"/>
              <a:gd name="connsiteX1" fmla="*/ 865431 w 4205952"/>
              <a:gd name="connsiteY1" fmla="*/ 1754535 h 4144203"/>
              <a:gd name="connsiteX2" fmla="*/ 412317 w 4205952"/>
              <a:gd name="connsiteY2" fmla="*/ 1159791 h 4144203"/>
              <a:gd name="connsiteX3" fmla="*/ 457117 w 4205952"/>
              <a:gd name="connsiteY3" fmla="*/ 672192 h 4144203"/>
              <a:gd name="connsiteX4" fmla="*/ 1133061 w 4205952"/>
              <a:gd name="connsiteY4" fmla="*/ 523044 h 4144203"/>
              <a:gd name="connsiteX5" fmla="*/ 1658200 w 4205952"/>
              <a:gd name="connsiteY5" fmla="*/ 857561 h 4144203"/>
              <a:gd name="connsiteX6" fmla="*/ 1911745 w 4205952"/>
              <a:gd name="connsiteY6" fmla="*/ 156262 h 4144203"/>
              <a:gd name="connsiteX7" fmla="*/ 2733849 w 4205952"/>
              <a:gd name="connsiteY7" fmla="*/ 215037 h 4144203"/>
              <a:gd name="connsiteX8" fmla="*/ 2817250 w 4205952"/>
              <a:gd name="connsiteY8" fmla="*/ 973215 h 4144203"/>
              <a:gd name="connsiteX9" fmla="*/ 3262317 w 4205952"/>
              <a:gd name="connsiteY9" fmla="*/ 658057 h 4144203"/>
              <a:gd name="connsiteX10" fmla="*/ 3979714 w 4205952"/>
              <a:gd name="connsiteY10" fmla="*/ 1079922 h 4144203"/>
              <a:gd name="connsiteX11" fmla="*/ 3825362 w 4205952"/>
              <a:gd name="connsiteY11" fmla="*/ 1653268 h 4144203"/>
              <a:gd name="connsiteX12" fmla="*/ 3475270 w 4205952"/>
              <a:gd name="connsiteY12" fmla="*/ 2121560 h 4144203"/>
              <a:gd name="connsiteX13" fmla="*/ 4205952 w 4205952"/>
              <a:gd name="connsiteY13" fmla="*/ 2443588 h 4144203"/>
              <a:gd name="connsiteX14" fmla="*/ 3472866 w 4205952"/>
              <a:gd name="connsiteY14" fmla="*/ 2677698 h 4144203"/>
              <a:gd name="connsiteX15" fmla="*/ 4097540 w 4205952"/>
              <a:gd name="connsiteY15" fmla="*/ 3231096 h 4144203"/>
              <a:gd name="connsiteX16" fmla="*/ 3784238 w 4205952"/>
              <a:gd name="connsiteY16" fmla="*/ 3743126 h 4144203"/>
              <a:gd name="connsiteX17" fmla="*/ 2798381 w 4205952"/>
              <a:gd name="connsiteY17" fmla="*/ 3217900 h 4144203"/>
              <a:gd name="connsiteX18" fmla="*/ 2693317 w 4205952"/>
              <a:gd name="connsiteY18" fmla="*/ 3964097 h 4144203"/>
              <a:gd name="connsiteX19" fmla="*/ 2047642 w 4205952"/>
              <a:gd name="connsiteY19" fmla="*/ 4084778 h 4144203"/>
              <a:gd name="connsiteX20" fmla="*/ 1762954 w 4205952"/>
              <a:gd name="connsiteY20" fmla="*/ 3503411 h 4144203"/>
              <a:gd name="connsiteX21" fmla="*/ 1178683 w 4205952"/>
              <a:gd name="connsiteY21" fmla="*/ 4093425 h 4144203"/>
              <a:gd name="connsiteX22" fmla="*/ 639944 w 4205952"/>
              <a:gd name="connsiteY22" fmla="*/ 3523808 h 4144203"/>
              <a:gd name="connsiteX23" fmla="*/ 885666 w 4205952"/>
              <a:gd name="connsiteY23" fmla="*/ 2803703 h 4144203"/>
              <a:gd name="connsiteX24" fmla="*/ 276851 w 4205952"/>
              <a:gd name="connsiteY24" fmla="*/ 2703175 h 4144203"/>
              <a:gd name="connsiteX25" fmla="*/ 141273 w 4205952"/>
              <a:gd name="connsiteY25" fmla="*/ 1932409 h 4144203"/>
              <a:gd name="connsiteX0" fmla="*/ 141273 w 4242652"/>
              <a:gd name="connsiteY0" fmla="*/ 1932409 h 4144203"/>
              <a:gd name="connsiteX1" fmla="*/ 865431 w 4242652"/>
              <a:gd name="connsiteY1" fmla="*/ 1754535 h 4144203"/>
              <a:gd name="connsiteX2" fmla="*/ 412317 w 4242652"/>
              <a:gd name="connsiteY2" fmla="*/ 1159791 h 4144203"/>
              <a:gd name="connsiteX3" fmla="*/ 457117 w 4242652"/>
              <a:gd name="connsiteY3" fmla="*/ 672192 h 4144203"/>
              <a:gd name="connsiteX4" fmla="*/ 1133061 w 4242652"/>
              <a:gd name="connsiteY4" fmla="*/ 523044 h 4144203"/>
              <a:gd name="connsiteX5" fmla="*/ 1658200 w 4242652"/>
              <a:gd name="connsiteY5" fmla="*/ 857561 h 4144203"/>
              <a:gd name="connsiteX6" fmla="*/ 1911745 w 4242652"/>
              <a:gd name="connsiteY6" fmla="*/ 156262 h 4144203"/>
              <a:gd name="connsiteX7" fmla="*/ 2733849 w 4242652"/>
              <a:gd name="connsiteY7" fmla="*/ 215037 h 4144203"/>
              <a:gd name="connsiteX8" fmla="*/ 2817250 w 4242652"/>
              <a:gd name="connsiteY8" fmla="*/ 973215 h 4144203"/>
              <a:gd name="connsiteX9" fmla="*/ 3262317 w 4242652"/>
              <a:gd name="connsiteY9" fmla="*/ 658057 h 4144203"/>
              <a:gd name="connsiteX10" fmla="*/ 3979714 w 4242652"/>
              <a:gd name="connsiteY10" fmla="*/ 1079922 h 4144203"/>
              <a:gd name="connsiteX11" fmla="*/ 3825362 w 4242652"/>
              <a:gd name="connsiteY11" fmla="*/ 1653268 h 4144203"/>
              <a:gd name="connsiteX12" fmla="*/ 3475270 w 4242652"/>
              <a:gd name="connsiteY12" fmla="*/ 2121560 h 4144203"/>
              <a:gd name="connsiteX13" fmla="*/ 4205952 w 4242652"/>
              <a:gd name="connsiteY13" fmla="*/ 2443588 h 4144203"/>
              <a:gd name="connsiteX14" fmla="*/ 4097540 w 4242652"/>
              <a:gd name="connsiteY14" fmla="*/ 3231096 h 4144203"/>
              <a:gd name="connsiteX15" fmla="*/ 3784238 w 4242652"/>
              <a:gd name="connsiteY15" fmla="*/ 3743126 h 4144203"/>
              <a:gd name="connsiteX16" fmla="*/ 2798381 w 4242652"/>
              <a:gd name="connsiteY16" fmla="*/ 3217900 h 4144203"/>
              <a:gd name="connsiteX17" fmla="*/ 2693317 w 4242652"/>
              <a:gd name="connsiteY17" fmla="*/ 3964097 h 4144203"/>
              <a:gd name="connsiteX18" fmla="*/ 2047642 w 4242652"/>
              <a:gd name="connsiteY18" fmla="*/ 4084778 h 4144203"/>
              <a:gd name="connsiteX19" fmla="*/ 1762954 w 4242652"/>
              <a:gd name="connsiteY19" fmla="*/ 3503411 h 4144203"/>
              <a:gd name="connsiteX20" fmla="*/ 1178683 w 4242652"/>
              <a:gd name="connsiteY20" fmla="*/ 4093425 h 4144203"/>
              <a:gd name="connsiteX21" fmla="*/ 639944 w 4242652"/>
              <a:gd name="connsiteY21" fmla="*/ 3523808 h 4144203"/>
              <a:gd name="connsiteX22" fmla="*/ 885666 w 4242652"/>
              <a:gd name="connsiteY22" fmla="*/ 2803703 h 4144203"/>
              <a:gd name="connsiteX23" fmla="*/ 276851 w 4242652"/>
              <a:gd name="connsiteY23" fmla="*/ 2703175 h 4144203"/>
              <a:gd name="connsiteX24" fmla="*/ 141273 w 4242652"/>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5938"/>
              <a:gd name="connsiteX1" fmla="*/ 865431 w 4116813"/>
              <a:gd name="connsiteY1" fmla="*/ 1754535 h 4145938"/>
              <a:gd name="connsiteX2" fmla="*/ 412317 w 4116813"/>
              <a:gd name="connsiteY2" fmla="*/ 1159791 h 4145938"/>
              <a:gd name="connsiteX3" fmla="*/ 457117 w 4116813"/>
              <a:gd name="connsiteY3" fmla="*/ 672192 h 4145938"/>
              <a:gd name="connsiteX4" fmla="*/ 1133061 w 4116813"/>
              <a:gd name="connsiteY4" fmla="*/ 523044 h 4145938"/>
              <a:gd name="connsiteX5" fmla="*/ 1658200 w 4116813"/>
              <a:gd name="connsiteY5" fmla="*/ 857561 h 4145938"/>
              <a:gd name="connsiteX6" fmla="*/ 1911745 w 4116813"/>
              <a:gd name="connsiteY6" fmla="*/ 156262 h 4145938"/>
              <a:gd name="connsiteX7" fmla="*/ 2733849 w 4116813"/>
              <a:gd name="connsiteY7" fmla="*/ 215037 h 4145938"/>
              <a:gd name="connsiteX8" fmla="*/ 2809947 w 4116813"/>
              <a:gd name="connsiteY8" fmla="*/ 1053567 h 4145938"/>
              <a:gd name="connsiteX9" fmla="*/ 3262317 w 4116813"/>
              <a:gd name="connsiteY9" fmla="*/ 658057 h 4145938"/>
              <a:gd name="connsiteX10" fmla="*/ 3979714 w 4116813"/>
              <a:gd name="connsiteY10" fmla="*/ 1079922 h 4145938"/>
              <a:gd name="connsiteX11" fmla="*/ 3825362 w 4116813"/>
              <a:gd name="connsiteY11" fmla="*/ 1653268 h 4145938"/>
              <a:gd name="connsiteX12" fmla="*/ 3475270 w 4116813"/>
              <a:gd name="connsiteY12" fmla="*/ 2121560 h 4145938"/>
              <a:gd name="connsiteX13" fmla="*/ 4020149 w 4116813"/>
              <a:gd name="connsiteY13" fmla="*/ 2533835 h 4145938"/>
              <a:gd name="connsiteX14" fmla="*/ 4076307 w 4116813"/>
              <a:gd name="connsiteY14" fmla="*/ 3193936 h 4145938"/>
              <a:gd name="connsiteX15" fmla="*/ 3428559 w 4116813"/>
              <a:gd name="connsiteY15" fmla="*/ 3483002 h 4145938"/>
              <a:gd name="connsiteX16" fmla="*/ 2798381 w 4116813"/>
              <a:gd name="connsiteY16" fmla="*/ 3217900 h 4145938"/>
              <a:gd name="connsiteX17" fmla="*/ 2770018 w 4116813"/>
              <a:gd name="connsiteY17" fmla="*/ 3971403 h 4145938"/>
              <a:gd name="connsiteX18" fmla="*/ 2047642 w 4116813"/>
              <a:gd name="connsiteY18" fmla="*/ 4084778 h 4145938"/>
              <a:gd name="connsiteX19" fmla="*/ 1762954 w 4116813"/>
              <a:gd name="connsiteY19" fmla="*/ 3503411 h 4145938"/>
              <a:gd name="connsiteX20" fmla="*/ 1178683 w 4116813"/>
              <a:gd name="connsiteY20" fmla="*/ 4093425 h 4145938"/>
              <a:gd name="connsiteX21" fmla="*/ 639944 w 4116813"/>
              <a:gd name="connsiteY21" fmla="*/ 3523808 h 4145938"/>
              <a:gd name="connsiteX22" fmla="*/ 885666 w 4116813"/>
              <a:gd name="connsiteY22" fmla="*/ 2803703 h 4145938"/>
              <a:gd name="connsiteX23" fmla="*/ 276851 w 4116813"/>
              <a:gd name="connsiteY23" fmla="*/ 2703175 h 4145938"/>
              <a:gd name="connsiteX24" fmla="*/ 141273 w 4116813"/>
              <a:gd name="connsiteY24" fmla="*/ 1932409 h 4145938"/>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639944 w 4116813"/>
              <a:gd name="connsiteY21" fmla="*/ 3523808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639944 w 4116813"/>
              <a:gd name="connsiteY21" fmla="*/ 3523808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585158 w 4116813"/>
              <a:gd name="connsiteY21" fmla="*/ 3512850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72806 w 4148346"/>
              <a:gd name="connsiteY0" fmla="*/ 1932409 h 4157940"/>
              <a:gd name="connsiteX1" fmla="*/ 896964 w 4148346"/>
              <a:gd name="connsiteY1" fmla="*/ 1754535 h 4157940"/>
              <a:gd name="connsiteX2" fmla="*/ 443850 w 4148346"/>
              <a:gd name="connsiteY2" fmla="*/ 1159791 h 4157940"/>
              <a:gd name="connsiteX3" fmla="*/ 488650 w 4148346"/>
              <a:gd name="connsiteY3" fmla="*/ 672192 h 4157940"/>
              <a:gd name="connsiteX4" fmla="*/ 1164594 w 4148346"/>
              <a:gd name="connsiteY4" fmla="*/ 523044 h 4157940"/>
              <a:gd name="connsiteX5" fmla="*/ 1689733 w 4148346"/>
              <a:gd name="connsiteY5" fmla="*/ 857561 h 4157940"/>
              <a:gd name="connsiteX6" fmla="*/ 1943278 w 4148346"/>
              <a:gd name="connsiteY6" fmla="*/ 156262 h 4157940"/>
              <a:gd name="connsiteX7" fmla="*/ 2765382 w 4148346"/>
              <a:gd name="connsiteY7" fmla="*/ 215037 h 4157940"/>
              <a:gd name="connsiteX8" fmla="*/ 2841480 w 4148346"/>
              <a:gd name="connsiteY8" fmla="*/ 1053567 h 4157940"/>
              <a:gd name="connsiteX9" fmla="*/ 3293850 w 4148346"/>
              <a:gd name="connsiteY9" fmla="*/ 658057 h 4157940"/>
              <a:gd name="connsiteX10" fmla="*/ 4011247 w 4148346"/>
              <a:gd name="connsiteY10" fmla="*/ 1079922 h 4157940"/>
              <a:gd name="connsiteX11" fmla="*/ 3856895 w 4148346"/>
              <a:gd name="connsiteY11" fmla="*/ 1653268 h 4157940"/>
              <a:gd name="connsiteX12" fmla="*/ 3506803 w 4148346"/>
              <a:gd name="connsiteY12" fmla="*/ 2121560 h 4157940"/>
              <a:gd name="connsiteX13" fmla="*/ 4051682 w 4148346"/>
              <a:gd name="connsiteY13" fmla="*/ 2533835 h 4157940"/>
              <a:gd name="connsiteX14" fmla="*/ 4107840 w 4148346"/>
              <a:gd name="connsiteY14" fmla="*/ 3193936 h 4157940"/>
              <a:gd name="connsiteX15" fmla="*/ 3460092 w 4148346"/>
              <a:gd name="connsiteY15" fmla="*/ 3483002 h 4157940"/>
              <a:gd name="connsiteX16" fmla="*/ 2829914 w 4148346"/>
              <a:gd name="connsiteY16" fmla="*/ 3217900 h 4157940"/>
              <a:gd name="connsiteX17" fmla="*/ 2801551 w 4148346"/>
              <a:gd name="connsiteY17" fmla="*/ 3971403 h 4157940"/>
              <a:gd name="connsiteX18" fmla="*/ 2079175 w 4148346"/>
              <a:gd name="connsiteY18" fmla="*/ 4084778 h 4157940"/>
              <a:gd name="connsiteX19" fmla="*/ 1794487 w 4148346"/>
              <a:gd name="connsiteY19" fmla="*/ 3503411 h 4157940"/>
              <a:gd name="connsiteX20" fmla="*/ 1210216 w 4148346"/>
              <a:gd name="connsiteY20" fmla="*/ 4093425 h 4157940"/>
              <a:gd name="connsiteX21" fmla="*/ 616691 w 4148346"/>
              <a:gd name="connsiteY21" fmla="*/ 3512850 h 4157940"/>
              <a:gd name="connsiteX22" fmla="*/ 917199 w 4148346"/>
              <a:gd name="connsiteY22" fmla="*/ 2803703 h 4157940"/>
              <a:gd name="connsiteX23" fmla="*/ 249944 w 4148346"/>
              <a:gd name="connsiteY23" fmla="*/ 2703174 h 4157940"/>
              <a:gd name="connsiteX24" fmla="*/ 172806 w 4148346"/>
              <a:gd name="connsiteY24" fmla="*/ 1932409 h 4157940"/>
              <a:gd name="connsiteX0" fmla="*/ 172806 w 4148346"/>
              <a:gd name="connsiteY0" fmla="*/ 1932409 h 4157942"/>
              <a:gd name="connsiteX1" fmla="*/ 896964 w 4148346"/>
              <a:gd name="connsiteY1" fmla="*/ 1754535 h 4157942"/>
              <a:gd name="connsiteX2" fmla="*/ 443850 w 4148346"/>
              <a:gd name="connsiteY2" fmla="*/ 1159791 h 4157942"/>
              <a:gd name="connsiteX3" fmla="*/ 488650 w 4148346"/>
              <a:gd name="connsiteY3" fmla="*/ 672192 h 4157942"/>
              <a:gd name="connsiteX4" fmla="*/ 1164594 w 4148346"/>
              <a:gd name="connsiteY4" fmla="*/ 523044 h 4157942"/>
              <a:gd name="connsiteX5" fmla="*/ 1689733 w 4148346"/>
              <a:gd name="connsiteY5" fmla="*/ 857561 h 4157942"/>
              <a:gd name="connsiteX6" fmla="*/ 1943278 w 4148346"/>
              <a:gd name="connsiteY6" fmla="*/ 156262 h 4157942"/>
              <a:gd name="connsiteX7" fmla="*/ 2765382 w 4148346"/>
              <a:gd name="connsiteY7" fmla="*/ 215037 h 4157942"/>
              <a:gd name="connsiteX8" fmla="*/ 2841480 w 4148346"/>
              <a:gd name="connsiteY8" fmla="*/ 1053567 h 4157942"/>
              <a:gd name="connsiteX9" fmla="*/ 3293850 w 4148346"/>
              <a:gd name="connsiteY9" fmla="*/ 658057 h 4157942"/>
              <a:gd name="connsiteX10" fmla="*/ 4011247 w 4148346"/>
              <a:gd name="connsiteY10" fmla="*/ 1079922 h 4157942"/>
              <a:gd name="connsiteX11" fmla="*/ 3856895 w 4148346"/>
              <a:gd name="connsiteY11" fmla="*/ 1653268 h 4157942"/>
              <a:gd name="connsiteX12" fmla="*/ 3506803 w 4148346"/>
              <a:gd name="connsiteY12" fmla="*/ 2121560 h 4157942"/>
              <a:gd name="connsiteX13" fmla="*/ 4051682 w 4148346"/>
              <a:gd name="connsiteY13" fmla="*/ 2533835 h 4157942"/>
              <a:gd name="connsiteX14" fmla="*/ 4107840 w 4148346"/>
              <a:gd name="connsiteY14" fmla="*/ 3193936 h 4157942"/>
              <a:gd name="connsiteX15" fmla="*/ 3460092 w 4148346"/>
              <a:gd name="connsiteY15" fmla="*/ 3483002 h 4157942"/>
              <a:gd name="connsiteX16" fmla="*/ 2829914 w 4148346"/>
              <a:gd name="connsiteY16" fmla="*/ 3217900 h 4157942"/>
              <a:gd name="connsiteX17" fmla="*/ 2801551 w 4148346"/>
              <a:gd name="connsiteY17" fmla="*/ 3971403 h 4157942"/>
              <a:gd name="connsiteX18" fmla="*/ 2079175 w 4148346"/>
              <a:gd name="connsiteY18" fmla="*/ 4084778 h 4157942"/>
              <a:gd name="connsiteX19" fmla="*/ 1794487 w 4148346"/>
              <a:gd name="connsiteY19" fmla="*/ 3503411 h 4157942"/>
              <a:gd name="connsiteX20" fmla="*/ 1210216 w 4148346"/>
              <a:gd name="connsiteY20" fmla="*/ 4093425 h 4157942"/>
              <a:gd name="connsiteX21" fmla="*/ 616691 w 4148346"/>
              <a:gd name="connsiteY21" fmla="*/ 3512850 h 4157942"/>
              <a:gd name="connsiteX22" fmla="*/ 917199 w 4148346"/>
              <a:gd name="connsiteY22" fmla="*/ 2803703 h 4157942"/>
              <a:gd name="connsiteX23" fmla="*/ 249944 w 4148346"/>
              <a:gd name="connsiteY23" fmla="*/ 2703174 h 4157942"/>
              <a:gd name="connsiteX24" fmla="*/ 172806 w 4148346"/>
              <a:gd name="connsiteY24" fmla="*/ 1932409 h 4157942"/>
              <a:gd name="connsiteX0" fmla="*/ 149270 w 4124810"/>
              <a:gd name="connsiteY0" fmla="*/ 1932409 h 4157940"/>
              <a:gd name="connsiteX1" fmla="*/ 873428 w 4124810"/>
              <a:gd name="connsiteY1" fmla="*/ 1754535 h 4157940"/>
              <a:gd name="connsiteX2" fmla="*/ 420314 w 4124810"/>
              <a:gd name="connsiteY2" fmla="*/ 1159791 h 4157940"/>
              <a:gd name="connsiteX3" fmla="*/ 465114 w 4124810"/>
              <a:gd name="connsiteY3" fmla="*/ 672192 h 4157940"/>
              <a:gd name="connsiteX4" fmla="*/ 1141058 w 4124810"/>
              <a:gd name="connsiteY4" fmla="*/ 523044 h 4157940"/>
              <a:gd name="connsiteX5" fmla="*/ 1666197 w 4124810"/>
              <a:gd name="connsiteY5" fmla="*/ 857561 h 4157940"/>
              <a:gd name="connsiteX6" fmla="*/ 1919742 w 4124810"/>
              <a:gd name="connsiteY6" fmla="*/ 156262 h 4157940"/>
              <a:gd name="connsiteX7" fmla="*/ 2741846 w 4124810"/>
              <a:gd name="connsiteY7" fmla="*/ 215037 h 4157940"/>
              <a:gd name="connsiteX8" fmla="*/ 2817944 w 4124810"/>
              <a:gd name="connsiteY8" fmla="*/ 1053567 h 4157940"/>
              <a:gd name="connsiteX9" fmla="*/ 3270314 w 4124810"/>
              <a:gd name="connsiteY9" fmla="*/ 658057 h 4157940"/>
              <a:gd name="connsiteX10" fmla="*/ 3987711 w 4124810"/>
              <a:gd name="connsiteY10" fmla="*/ 1079922 h 4157940"/>
              <a:gd name="connsiteX11" fmla="*/ 3833359 w 4124810"/>
              <a:gd name="connsiteY11" fmla="*/ 1653268 h 4157940"/>
              <a:gd name="connsiteX12" fmla="*/ 3483267 w 4124810"/>
              <a:gd name="connsiteY12" fmla="*/ 2121560 h 4157940"/>
              <a:gd name="connsiteX13" fmla="*/ 4028146 w 4124810"/>
              <a:gd name="connsiteY13" fmla="*/ 2533835 h 4157940"/>
              <a:gd name="connsiteX14" fmla="*/ 4084304 w 4124810"/>
              <a:gd name="connsiteY14" fmla="*/ 3193936 h 4157940"/>
              <a:gd name="connsiteX15" fmla="*/ 3436556 w 4124810"/>
              <a:gd name="connsiteY15" fmla="*/ 3483002 h 4157940"/>
              <a:gd name="connsiteX16" fmla="*/ 2806378 w 4124810"/>
              <a:gd name="connsiteY16" fmla="*/ 3217900 h 4157940"/>
              <a:gd name="connsiteX17" fmla="*/ 2778015 w 4124810"/>
              <a:gd name="connsiteY17" fmla="*/ 3971403 h 4157940"/>
              <a:gd name="connsiteX18" fmla="*/ 2055639 w 4124810"/>
              <a:gd name="connsiteY18" fmla="*/ 4084778 h 4157940"/>
              <a:gd name="connsiteX19" fmla="*/ 1770951 w 4124810"/>
              <a:gd name="connsiteY19" fmla="*/ 3503411 h 4157940"/>
              <a:gd name="connsiteX20" fmla="*/ 1186680 w 4124810"/>
              <a:gd name="connsiteY20" fmla="*/ 4093425 h 4157940"/>
              <a:gd name="connsiteX21" fmla="*/ 593155 w 4124810"/>
              <a:gd name="connsiteY21" fmla="*/ 3512850 h 4157940"/>
              <a:gd name="connsiteX22" fmla="*/ 893663 w 4124810"/>
              <a:gd name="connsiteY22" fmla="*/ 2803703 h 4157940"/>
              <a:gd name="connsiteX23" fmla="*/ 226408 w 4124810"/>
              <a:gd name="connsiteY23" fmla="*/ 2703174 h 4157940"/>
              <a:gd name="connsiteX24" fmla="*/ 149270 w 4124810"/>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124808" h="4155776">
                <a:moveTo>
                  <a:pt x="149268" y="1930244"/>
                </a:moveTo>
                <a:cubicBezTo>
                  <a:pt x="399006" y="1782414"/>
                  <a:pt x="476853" y="1752798"/>
                  <a:pt x="873426" y="1752370"/>
                </a:cubicBezTo>
                <a:cubicBezTo>
                  <a:pt x="554660" y="1480356"/>
                  <a:pt x="529230" y="1341769"/>
                  <a:pt x="420312" y="1157626"/>
                </a:cubicBezTo>
                <a:cubicBezTo>
                  <a:pt x="336213" y="1075556"/>
                  <a:pt x="395661" y="804234"/>
                  <a:pt x="465112" y="670027"/>
                </a:cubicBezTo>
                <a:cubicBezTo>
                  <a:pt x="633015" y="483405"/>
                  <a:pt x="991589" y="479291"/>
                  <a:pt x="1141056" y="520879"/>
                </a:cubicBezTo>
                <a:cubicBezTo>
                  <a:pt x="1487764" y="676214"/>
                  <a:pt x="1491149" y="743890"/>
                  <a:pt x="1666195" y="855396"/>
                </a:cubicBezTo>
                <a:cubicBezTo>
                  <a:pt x="1709873" y="614380"/>
                  <a:pt x="1730935" y="361794"/>
                  <a:pt x="1919740" y="154097"/>
                </a:cubicBezTo>
                <a:cubicBezTo>
                  <a:pt x="2173882" y="-112636"/>
                  <a:pt x="2611123" y="6411"/>
                  <a:pt x="2741844" y="212872"/>
                </a:cubicBezTo>
                <a:cubicBezTo>
                  <a:pt x="2862352" y="525918"/>
                  <a:pt x="2850735" y="678008"/>
                  <a:pt x="2817942" y="1051402"/>
                </a:cubicBezTo>
                <a:cubicBezTo>
                  <a:pt x="2985083" y="853970"/>
                  <a:pt x="3012288" y="772951"/>
                  <a:pt x="3270312" y="655892"/>
                </a:cubicBezTo>
                <a:cubicBezTo>
                  <a:pt x="3528336" y="538833"/>
                  <a:pt x="4000361" y="921856"/>
                  <a:pt x="3987709" y="1077757"/>
                </a:cubicBezTo>
                <a:cubicBezTo>
                  <a:pt x="4031680" y="1278519"/>
                  <a:pt x="4005081" y="1461915"/>
                  <a:pt x="3894044" y="1676388"/>
                </a:cubicBezTo>
                <a:cubicBezTo>
                  <a:pt x="3792518" y="1862827"/>
                  <a:pt x="3696908" y="1932276"/>
                  <a:pt x="3543390" y="2103661"/>
                </a:cubicBezTo>
                <a:cubicBezTo>
                  <a:pt x="3612132" y="2139825"/>
                  <a:pt x="3858669" y="2327497"/>
                  <a:pt x="4028144" y="2531670"/>
                </a:cubicBezTo>
                <a:cubicBezTo>
                  <a:pt x="4131856" y="2716593"/>
                  <a:pt x="4154588" y="2975181"/>
                  <a:pt x="4084302" y="3191771"/>
                </a:cubicBezTo>
                <a:cubicBezTo>
                  <a:pt x="4014016" y="3408361"/>
                  <a:pt x="3625395" y="3502451"/>
                  <a:pt x="3436554" y="3480837"/>
                </a:cubicBezTo>
                <a:cubicBezTo>
                  <a:pt x="3162775" y="3475149"/>
                  <a:pt x="3101429" y="3277592"/>
                  <a:pt x="2877177" y="3175279"/>
                </a:cubicBezTo>
                <a:cubicBezTo>
                  <a:pt x="2894504" y="3607375"/>
                  <a:pt x="2914475" y="3710780"/>
                  <a:pt x="2778013" y="3969238"/>
                </a:cubicBezTo>
                <a:cubicBezTo>
                  <a:pt x="2675317" y="4158841"/>
                  <a:pt x="2186666" y="4216948"/>
                  <a:pt x="2055637" y="4082613"/>
                </a:cubicBezTo>
                <a:cubicBezTo>
                  <a:pt x="1864925" y="3886615"/>
                  <a:pt x="1890619" y="3767587"/>
                  <a:pt x="1770949" y="3501246"/>
                </a:cubicBezTo>
                <a:cubicBezTo>
                  <a:pt x="1636244" y="3716694"/>
                  <a:pt x="1416908" y="3960804"/>
                  <a:pt x="1186678" y="4091260"/>
                </a:cubicBezTo>
                <a:cubicBezTo>
                  <a:pt x="897982" y="4266777"/>
                  <a:pt x="590902" y="3785538"/>
                  <a:pt x="593153" y="3510685"/>
                </a:cubicBezTo>
                <a:cubicBezTo>
                  <a:pt x="668024" y="3032803"/>
                  <a:pt x="776703" y="3128308"/>
                  <a:pt x="893661" y="2801538"/>
                </a:cubicBezTo>
                <a:cubicBezTo>
                  <a:pt x="401626" y="2832796"/>
                  <a:pt x="367644" y="2772951"/>
                  <a:pt x="226406" y="2701009"/>
                </a:cubicBezTo>
                <a:cubicBezTo>
                  <a:pt x="-130899" y="2493820"/>
                  <a:pt x="7518" y="2101793"/>
                  <a:pt x="149268" y="1930244"/>
                </a:cubicBezTo>
                <a:close/>
              </a:path>
            </a:pathLst>
          </a:cu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9ACD491F-0B7C-652F-0057-23BB1F23A469}"/>
              </a:ext>
            </a:extLst>
          </p:cNvPr>
          <p:cNvSpPr/>
          <p:nvPr/>
        </p:nvSpPr>
        <p:spPr>
          <a:xfrm rot="20301122" flipH="1" flipV="1">
            <a:off x="6667414" y="5271714"/>
            <a:ext cx="2235932" cy="1213807"/>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97126 w 4783774"/>
              <a:gd name="connsiteY0" fmla="*/ 0 h 2992237"/>
              <a:gd name="connsiteX1" fmla="*/ 4695390 w 4783774"/>
              <a:gd name="connsiteY1" fmla="*/ 45125 h 2992237"/>
              <a:gd name="connsiteX2" fmla="*/ 4782904 w 4783774"/>
              <a:gd name="connsiteY2" fmla="*/ 728525 h 2992237"/>
              <a:gd name="connsiteX3" fmla="*/ 4485298 w 4783774"/>
              <a:gd name="connsiteY3" fmla="*/ 2021361 h 2992237"/>
              <a:gd name="connsiteX4" fmla="*/ 3821568 w 4783774"/>
              <a:gd name="connsiteY4" fmla="*/ 2709739 h 2992237"/>
              <a:gd name="connsiteX5" fmla="*/ 1148355 w 4783774"/>
              <a:gd name="connsiteY5" fmla="*/ 2845398 h 2992237"/>
              <a:gd name="connsiteX6" fmla="*/ 6818 w 4783774"/>
              <a:gd name="connsiteY6" fmla="*/ 595254 h 2992237"/>
              <a:gd name="connsiteX7" fmla="*/ 97126 w 4783774"/>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35538 w 4706023"/>
              <a:gd name="connsiteY6" fmla="*/ 1148904 h 2992237"/>
              <a:gd name="connsiteX7" fmla="*/ 19375 w 4706023"/>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236643 w 4706023"/>
              <a:gd name="connsiteY6" fmla="*/ 2036279 h 2992237"/>
              <a:gd name="connsiteX7" fmla="*/ 35538 w 4706023"/>
              <a:gd name="connsiteY7" fmla="*/ 1148904 h 2992237"/>
              <a:gd name="connsiteX8" fmla="*/ 19375 w 4706023"/>
              <a:gd name="connsiteY8" fmla="*/ 0 h 2992237"/>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3002860"/>
              <a:gd name="connsiteX1" fmla="*/ 4617639 w 4706023"/>
              <a:gd name="connsiteY1" fmla="*/ 45125 h 3002860"/>
              <a:gd name="connsiteX2" fmla="*/ 4705153 w 4706023"/>
              <a:gd name="connsiteY2" fmla="*/ 728525 h 3002860"/>
              <a:gd name="connsiteX3" fmla="*/ 4407547 w 4706023"/>
              <a:gd name="connsiteY3" fmla="*/ 2021361 h 3002860"/>
              <a:gd name="connsiteX4" fmla="*/ 3475106 w 4706023"/>
              <a:gd name="connsiteY4" fmla="*/ 2859686 h 3002860"/>
              <a:gd name="connsiteX5" fmla="*/ 1095954 w 4706023"/>
              <a:gd name="connsiteY5" fmla="*/ 2783881 h 3002860"/>
              <a:gd name="connsiteX6" fmla="*/ 236643 w 4706023"/>
              <a:gd name="connsiteY6" fmla="*/ 2036279 h 3002860"/>
              <a:gd name="connsiteX7" fmla="*/ 35538 w 4706023"/>
              <a:gd name="connsiteY7" fmla="*/ 1148904 h 3002860"/>
              <a:gd name="connsiteX8" fmla="*/ 19375 w 4706023"/>
              <a:gd name="connsiteY8" fmla="*/ 0 h 3002860"/>
              <a:gd name="connsiteX0" fmla="*/ 19375 w 4706630"/>
              <a:gd name="connsiteY0" fmla="*/ 0 h 3002860"/>
              <a:gd name="connsiteX1" fmla="*/ 4617639 w 4706630"/>
              <a:gd name="connsiteY1" fmla="*/ 45125 h 3002860"/>
              <a:gd name="connsiteX2" fmla="*/ 4705153 w 4706630"/>
              <a:gd name="connsiteY2" fmla="*/ 728525 h 3002860"/>
              <a:gd name="connsiteX3" fmla="*/ 4478529 w 4706630"/>
              <a:gd name="connsiteY3" fmla="*/ 2009827 h 3002860"/>
              <a:gd name="connsiteX4" fmla="*/ 3475106 w 4706630"/>
              <a:gd name="connsiteY4" fmla="*/ 2859686 h 3002860"/>
              <a:gd name="connsiteX5" fmla="*/ 1095954 w 4706630"/>
              <a:gd name="connsiteY5" fmla="*/ 2783881 h 3002860"/>
              <a:gd name="connsiteX6" fmla="*/ 236643 w 4706630"/>
              <a:gd name="connsiteY6" fmla="*/ 2036279 h 3002860"/>
              <a:gd name="connsiteX7" fmla="*/ 35538 w 4706630"/>
              <a:gd name="connsiteY7" fmla="*/ 1148904 h 3002860"/>
              <a:gd name="connsiteX8" fmla="*/ 19375 w 4706630"/>
              <a:gd name="connsiteY8" fmla="*/ 0 h 3002860"/>
              <a:gd name="connsiteX0" fmla="*/ 19375 w 4641080"/>
              <a:gd name="connsiteY0" fmla="*/ 0 h 3002860"/>
              <a:gd name="connsiteX1" fmla="*/ 4617639 w 4641080"/>
              <a:gd name="connsiteY1" fmla="*/ 45125 h 3002860"/>
              <a:gd name="connsiteX2" fmla="*/ 4634174 w 4641080"/>
              <a:gd name="connsiteY2" fmla="*/ 851558 h 3002860"/>
              <a:gd name="connsiteX3" fmla="*/ 4478529 w 4641080"/>
              <a:gd name="connsiteY3" fmla="*/ 2009827 h 3002860"/>
              <a:gd name="connsiteX4" fmla="*/ 3475106 w 4641080"/>
              <a:gd name="connsiteY4" fmla="*/ 2859686 h 3002860"/>
              <a:gd name="connsiteX5" fmla="*/ 1095954 w 4641080"/>
              <a:gd name="connsiteY5" fmla="*/ 2783881 h 3002860"/>
              <a:gd name="connsiteX6" fmla="*/ 236643 w 4641080"/>
              <a:gd name="connsiteY6" fmla="*/ 2036279 h 3002860"/>
              <a:gd name="connsiteX7" fmla="*/ 35538 w 4641080"/>
              <a:gd name="connsiteY7" fmla="*/ 1148904 h 3002860"/>
              <a:gd name="connsiteX8" fmla="*/ 19375 w 4641080"/>
              <a:gd name="connsiteY8" fmla="*/ 0 h 3002860"/>
              <a:gd name="connsiteX0" fmla="*/ 19375 w 4648919"/>
              <a:gd name="connsiteY0" fmla="*/ 0 h 3002860"/>
              <a:gd name="connsiteX1" fmla="*/ 4627780 w 4648919"/>
              <a:gd name="connsiteY1" fmla="*/ 37435 h 3002860"/>
              <a:gd name="connsiteX2" fmla="*/ 4634174 w 4648919"/>
              <a:gd name="connsiteY2" fmla="*/ 851558 h 3002860"/>
              <a:gd name="connsiteX3" fmla="*/ 4478529 w 4648919"/>
              <a:gd name="connsiteY3" fmla="*/ 2009827 h 3002860"/>
              <a:gd name="connsiteX4" fmla="*/ 3475106 w 4648919"/>
              <a:gd name="connsiteY4" fmla="*/ 2859686 h 3002860"/>
              <a:gd name="connsiteX5" fmla="*/ 1095954 w 4648919"/>
              <a:gd name="connsiteY5" fmla="*/ 2783881 h 3002860"/>
              <a:gd name="connsiteX6" fmla="*/ 236643 w 4648919"/>
              <a:gd name="connsiteY6" fmla="*/ 2036279 h 3002860"/>
              <a:gd name="connsiteX7" fmla="*/ 35538 w 4648919"/>
              <a:gd name="connsiteY7" fmla="*/ 1148904 h 3002860"/>
              <a:gd name="connsiteX8" fmla="*/ 19375 w 4648919"/>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475106 w 4650008"/>
              <a:gd name="connsiteY4" fmla="*/ 2859686 h 3002860"/>
              <a:gd name="connsiteX5" fmla="*/ 1095954 w 4650008"/>
              <a:gd name="connsiteY5" fmla="*/ 2783881 h 3002860"/>
              <a:gd name="connsiteX6" fmla="*/ 236643 w 4650008"/>
              <a:gd name="connsiteY6" fmla="*/ 2036279 h 3002860"/>
              <a:gd name="connsiteX7" fmla="*/ 35538 w 4650008"/>
              <a:gd name="connsiteY7" fmla="*/ 1148904 h 3002860"/>
              <a:gd name="connsiteX8" fmla="*/ 19375 w 4650008"/>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937772 w 4650008"/>
              <a:gd name="connsiteY4" fmla="*/ 2578395 h 3002860"/>
              <a:gd name="connsiteX5" fmla="*/ 3475106 w 4650008"/>
              <a:gd name="connsiteY5" fmla="*/ 2859686 h 3002860"/>
              <a:gd name="connsiteX6" fmla="*/ 1095954 w 4650008"/>
              <a:gd name="connsiteY6" fmla="*/ 2783881 h 3002860"/>
              <a:gd name="connsiteX7" fmla="*/ 236643 w 4650008"/>
              <a:gd name="connsiteY7" fmla="*/ 2036279 h 3002860"/>
              <a:gd name="connsiteX8" fmla="*/ 35538 w 4650008"/>
              <a:gd name="connsiteY8" fmla="*/ 1148904 h 3002860"/>
              <a:gd name="connsiteX9" fmla="*/ 19375 w 4650008"/>
              <a:gd name="connsiteY9" fmla="*/ 0 h 3002860"/>
              <a:gd name="connsiteX0" fmla="*/ 19375 w 4650008"/>
              <a:gd name="connsiteY0" fmla="*/ 0 h 3014134"/>
              <a:gd name="connsiteX1" fmla="*/ 4627780 w 4650008"/>
              <a:gd name="connsiteY1" fmla="*/ 37435 h 3014134"/>
              <a:gd name="connsiteX2" fmla="*/ 4639245 w 4650008"/>
              <a:gd name="connsiteY2" fmla="*/ 843868 h 3014134"/>
              <a:gd name="connsiteX3" fmla="*/ 4478529 w 4650008"/>
              <a:gd name="connsiteY3" fmla="*/ 2009827 h 3014134"/>
              <a:gd name="connsiteX4" fmla="*/ 3937772 w 4650008"/>
              <a:gd name="connsiteY4" fmla="*/ 2578395 h 3014134"/>
              <a:gd name="connsiteX5" fmla="*/ 3008663 w 4650008"/>
              <a:gd name="connsiteY5" fmla="*/ 2882754 h 3014134"/>
              <a:gd name="connsiteX6" fmla="*/ 1095954 w 4650008"/>
              <a:gd name="connsiteY6" fmla="*/ 2783881 h 3014134"/>
              <a:gd name="connsiteX7" fmla="*/ 236643 w 4650008"/>
              <a:gd name="connsiteY7" fmla="*/ 2036279 h 3014134"/>
              <a:gd name="connsiteX8" fmla="*/ 35538 w 4650008"/>
              <a:gd name="connsiteY8" fmla="*/ 1148904 h 3014134"/>
              <a:gd name="connsiteX9" fmla="*/ 19375 w 4650008"/>
              <a:gd name="connsiteY9" fmla="*/ 0 h 3014134"/>
              <a:gd name="connsiteX0" fmla="*/ 19375 w 4650008"/>
              <a:gd name="connsiteY0" fmla="*/ 0 h 2995745"/>
              <a:gd name="connsiteX1" fmla="*/ 4627780 w 4650008"/>
              <a:gd name="connsiteY1" fmla="*/ 37435 h 2995745"/>
              <a:gd name="connsiteX2" fmla="*/ 4639245 w 4650008"/>
              <a:gd name="connsiteY2" fmla="*/ 843868 h 2995745"/>
              <a:gd name="connsiteX3" fmla="*/ 4478529 w 4650008"/>
              <a:gd name="connsiteY3" fmla="*/ 2009827 h 2995745"/>
              <a:gd name="connsiteX4" fmla="*/ 3937772 w 4650008"/>
              <a:gd name="connsiteY4" fmla="*/ 2578395 h 2995745"/>
              <a:gd name="connsiteX5" fmla="*/ 3008663 w 4650008"/>
              <a:gd name="connsiteY5" fmla="*/ 2882754 h 2995745"/>
              <a:gd name="connsiteX6" fmla="*/ 1095954 w 4650008"/>
              <a:gd name="connsiteY6" fmla="*/ 2783881 h 2995745"/>
              <a:gd name="connsiteX7" fmla="*/ 236643 w 4650008"/>
              <a:gd name="connsiteY7" fmla="*/ 2036279 h 2995745"/>
              <a:gd name="connsiteX8" fmla="*/ 35538 w 4650008"/>
              <a:gd name="connsiteY8" fmla="*/ 1148904 h 2995745"/>
              <a:gd name="connsiteX9" fmla="*/ 19375 w 4650008"/>
              <a:gd name="connsiteY9" fmla="*/ 0 h 2995745"/>
              <a:gd name="connsiteX0" fmla="*/ 19375 w 4650008"/>
              <a:gd name="connsiteY0" fmla="*/ 0 h 2952526"/>
              <a:gd name="connsiteX1" fmla="*/ 4627780 w 4650008"/>
              <a:gd name="connsiteY1" fmla="*/ 37435 h 2952526"/>
              <a:gd name="connsiteX2" fmla="*/ 4639245 w 4650008"/>
              <a:gd name="connsiteY2" fmla="*/ 843868 h 2952526"/>
              <a:gd name="connsiteX3" fmla="*/ 4478529 w 4650008"/>
              <a:gd name="connsiteY3" fmla="*/ 2009827 h 2952526"/>
              <a:gd name="connsiteX4" fmla="*/ 3937772 w 4650008"/>
              <a:gd name="connsiteY4" fmla="*/ 2578395 h 2952526"/>
              <a:gd name="connsiteX5" fmla="*/ 3008663 w 4650008"/>
              <a:gd name="connsiteY5" fmla="*/ 2882754 h 2952526"/>
              <a:gd name="connsiteX6" fmla="*/ 1095954 w 4650008"/>
              <a:gd name="connsiteY6" fmla="*/ 2783881 h 2952526"/>
              <a:gd name="connsiteX7" fmla="*/ 236643 w 4650008"/>
              <a:gd name="connsiteY7" fmla="*/ 2036279 h 2952526"/>
              <a:gd name="connsiteX8" fmla="*/ 35538 w 4650008"/>
              <a:gd name="connsiteY8" fmla="*/ 1148904 h 2952526"/>
              <a:gd name="connsiteX9" fmla="*/ 19375 w 4650008"/>
              <a:gd name="connsiteY9" fmla="*/ 0 h 2952526"/>
              <a:gd name="connsiteX0" fmla="*/ 19375 w 4650008"/>
              <a:gd name="connsiteY0" fmla="*/ 0 h 2974598"/>
              <a:gd name="connsiteX1" fmla="*/ 4627780 w 4650008"/>
              <a:gd name="connsiteY1" fmla="*/ 37435 h 2974598"/>
              <a:gd name="connsiteX2" fmla="*/ 4639245 w 4650008"/>
              <a:gd name="connsiteY2" fmla="*/ 843868 h 2974598"/>
              <a:gd name="connsiteX3" fmla="*/ 4478529 w 4650008"/>
              <a:gd name="connsiteY3" fmla="*/ 2009827 h 2974598"/>
              <a:gd name="connsiteX4" fmla="*/ 3937772 w 4650008"/>
              <a:gd name="connsiteY4" fmla="*/ 2578395 h 2974598"/>
              <a:gd name="connsiteX5" fmla="*/ 3044153 w 4650008"/>
              <a:gd name="connsiteY5" fmla="*/ 2917357 h 2974598"/>
              <a:gd name="connsiteX6" fmla="*/ 1095954 w 4650008"/>
              <a:gd name="connsiteY6" fmla="*/ 2783881 h 2974598"/>
              <a:gd name="connsiteX7" fmla="*/ 236643 w 4650008"/>
              <a:gd name="connsiteY7" fmla="*/ 2036279 h 2974598"/>
              <a:gd name="connsiteX8" fmla="*/ 35538 w 4650008"/>
              <a:gd name="connsiteY8" fmla="*/ 1148904 h 2974598"/>
              <a:gd name="connsiteX9" fmla="*/ 19375 w 4650008"/>
              <a:gd name="connsiteY9" fmla="*/ 0 h 2974598"/>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236643 w 4650008"/>
              <a:gd name="connsiteY8" fmla="*/ 2036279 h 2956133"/>
              <a:gd name="connsiteX9" fmla="*/ 35538 w 4650008"/>
              <a:gd name="connsiteY9" fmla="*/ 1148904 h 2956133"/>
              <a:gd name="connsiteX10" fmla="*/ 19375 w 4650008"/>
              <a:gd name="connsiteY10"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176807 w 4650008"/>
              <a:gd name="connsiteY8" fmla="*/ 1997386 h 2956133"/>
              <a:gd name="connsiteX9" fmla="*/ 35538 w 4650008"/>
              <a:gd name="connsiteY9" fmla="*/ 1148904 h 2956133"/>
              <a:gd name="connsiteX10" fmla="*/ 19375 w 4650008"/>
              <a:gd name="connsiteY10" fmla="*/ 0 h 2956133"/>
              <a:gd name="connsiteX0" fmla="*/ 19375 w 4650008"/>
              <a:gd name="connsiteY0" fmla="*/ 0 h 3039921"/>
              <a:gd name="connsiteX1" fmla="*/ 4627780 w 4650008"/>
              <a:gd name="connsiteY1" fmla="*/ 37435 h 3039921"/>
              <a:gd name="connsiteX2" fmla="*/ 4639245 w 4650008"/>
              <a:gd name="connsiteY2" fmla="*/ 843868 h 3039921"/>
              <a:gd name="connsiteX3" fmla="*/ 4478529 w 4650008"/>
              <a:gd name="connsiteY3" fmla="*/ 2009827 h 3039921"/>
              <a:gd name="connsiteX4" fmla="*/ 3937772 w 4650008"/>
              <a:gd name="connsiteY4" fmla="*/ 2578395 h 3039921"/>
              <a:gd name="connsiteX5" fmla="*/ 3044153 w 4650008"/>
              <a:gd name="connsiteY5" fmla="*/ 2917357 h 3039921"/>
              <a:gd name="connsiteX6" fmla="*/ 1467798 w 4650008"/>
              <a:gd name="connsiteY6" fmla="*/ 2936216 h 3039921"/>
              <a:gd name="connsiteX7" fmla="*/ 666509 w 4650008"/>
              <a:gd name="connsiteY7" fmla="*/ 2501530 h 3039921"/>
              <a:gd name="connsiteX8" fmla="*/ 176807 w 4650008"/>
              <a:gd name="connsiteY8" fmla="*/ 1997386 h 3039921"/>
              <a:gd name="connsiteX9" fmla="*/ 35538 w 4650008"/>
              <a:gd name="connsiteY9" fmla="*/ 1148904 h 3039921"/>
              <a:gd name="connsiteX10" fmla="*/ 19375 w 4650008"/>
              <a:gd name="connsiteY10" fmla="*/ 0 h 3039921"/>
              <a:gd name="connsiteX0" fmla="*/ 19375 w 4650008"/>
              <a:gd name="connsiteY0" fmla="*/ 0 h 3044824"/>
              <a:gd name="connsiteX1" fmla="*/ 4627780 w 4650008"/>
              <a:gd name="connsiteY1" fmla="*/ 37435 h 3044824"/>
              <a:gd name="connsiteX2" fmla="*/ 4639245 w 4650008"/>
              <a:gd name="connsiteY2" fmla="*/ 843868 h 3044824"/>
              <a:gd name="connsiteX3" fmla="*/ 4478529 w 4650008"/>
              <a:gd name="connsiteY3" fmla="*/ 2009827 h 3044824"/>
              <a:gd name="connsiteX4" fmla="*/ 3937772 w 4650008"/>
              <a:gd name="connsiteY4" fmla="*/ 2578395 h 3044824"/>
              <a:gd name="connsiteX5" fmla="*/ 3044153 w 4650008"/>
              <a:gd name="connsiteY5" fmla="*/ 2917357 h 3044824"/>
              <a:gd name="connsiteX6" fmla="*/ 1467798 w 4650008"/>
              <a:gd name="connsiteY6" fmla="*/ 2936216 h 3044824"/>
              <a:gd name="connsiteX7" fmla="*/ 666509 w 4650008"/>
              <a:gd name="connsiteY7" fmla="*/ 2501530 h 3044824"/>
              <a:gd name="connsiteX8" fmla="*/ 176807 w 4650008"/>
              <a:gd name="connsiteY8" fmla="*/ 1997386 h 3044824"/>
              <a:gd name="connsiteX9" fmla="*/ 35538 w 4650008"/>
              <a:gd name="connsiteY9" fmla="*/ 1148904 h 3044824"/>
              <a:gd name="connsiteX10" fmla="*/ 19375 w 4650008"/>
              <a:gd name="connsiteY10" fmla="*/ 0 h 3044824"/>
              <a:gd name="connsiteX0" fmla="*/ 19375 w 4650008"/>
              <a:gd name="connsiteY0" fmla="*/ 0 h 3049540"/>
              <a:gd name="connsiteX1" fmla="*/ 4627780 w 4650008"/>
              <a:gd name="connsiteY1" fmla="*/ 37435 h 3049540"/>
              <a:gd name="connsiteX2" fmla="*/ 4639245 w 4650008"/>
              <a:gd name="connsiteY2" fmla="*/ 843868 h 3049540"/>
              <a:gd name="connsiteX3" fmla="*/ 4478529 w 4650008"/>
              <a:gd name="connsiteY3" fmla="*/ 2009827 h 3049540"/>
              <a:gd name="connsiteX4" fmla="*/ 3937772 w 4650008"/>
              <a:gd name="connsiteY4" fmla="*/ 2578395 h 3049540"/>
              <a:gd name="connsiteX5" fmla="*/ 3044153 w 4650008"/>
              <a:gd name="connsiteY5" fmla="*/ 2917357 h 3049540"/>
              <a:gd name="connsiteX6" fmla="*/ 2269281 w 4650008"/>
              <a:gd name="connsiteY6" fmla="*/ 3049287 h 3049540"/>
              <a:gd name="connsiteX7" fmla="*/ 1467798 w 4650008"/>
              <a:gd name="connsiteY7" fmla="*/ 2936216 h 3049540"/>
              <a:gd name="connsiteX8" fmla="*/ 666509 w 4650008"/>
              <a:gd name="connsiteY8" fmla="*/ 2501530 h 3049540"/>
              <a:gd name="connsiteX9" fmla="*/ 176807 w 4650008"/>
              <a:gd name="connsiteY9" fmla="*/ 1997386 h 3049540"/>
              <a:gd name="connsiteX10" fmla="*/ 35538 w 4650008"/>
              <a:gd name="connsiteY10" fmla="*/ 1148904 h 3049540"/>
              <a:gd name="connsiteX11" fmla="*/ 19375 w 4650008"/>
              <a:gd name="connsiteY11" fmla="*/ 0 h 3049540"/>
              <a:gd name="connsiteX0" fmla="*/ 19375 w 4650008"/>
              <a:gd name="connsiteY0" fmla="*/ 0 h 3049516"/>
              <a:gd name="connsiteX1" fmla="*/ 4627780 w 4650008"/>
              <a:gd name="connsiteY1" fmla="*/ 37435 h 3049516"/>
              <a:gd name="connsiteX2" fmla="*/ 4639245 w 4650008"/>
              <a:gd name="connsiteY2" fmla="*/ 843868 h 3049516"/>
              <a:gd name="connsiteX3" fmla="*/ 4478529 w 4650008"/>
              <a:gd name="connsiteY3" fmla="*/ 2009827 h 3049516"/>
              <a:gd name="connsiteX4" fmla="*/ 3937772 w 4650008"/>
              <a:gd name="connsiteY4" fmla="*/ 2578395 h 3049516"/>
              <a:gd name="connsiteX5" fmla="*/ 3044153 w 4650008"/>
              <a:gd name="connsiteY5" fmla="*/ 2917357 h 3049516"/>
              <a:gd name="connsiteX6" fmla="*/ 2269281 w 4650008"/>
              <a:gd name="connsiteY6" fmla="*/ 3049287 h 3049516"/>
              <a:gd name="connsiteX7" fmla="*/ 1416509 w 4650008"/>
              <a:gd name="connsiteY7" fmla="*/ 2932975 h 3049516"/>
              <a:gd name="connsiteX8" fmla="*/ 666509 w 4650008"/>
              <a:gd name="connsiteY8" fmla="*/ 2501530 h 3049516"/>
              <a:gd name="connsiteX9" fmla="*/ 176807 w 4650008"/>
              <a:gd name="connsiteY9" fmla="*/ 1997386 h 3049516"/>
              <a:gd name="connsiteX10" fmla="*/ 35538 w 4650008"/>
              <a:gd name="connsiteY10" fmla="*/ 1148904 h 3049516"/>
              <a:gd name="connsiteX11" fmla="*/ 19375 w 4650008"/>
              <a:gd name="connsiteY11" fmla="*/ 0 h 3049516"/>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6783"/>
              <a:gd name="connsiteY0" fmla="*/ 7942 h 3057374"/>
              <a:gd name="connsiteX1" fmla="*/ 4636329 w 4656783"/>
              <a:gd name="connsiteY1" fmla="*/ 0 h 3057374"/>
              <a:gd name="connsiteX2" fmla="*/ 4639245 w 4656783"/>
              <a:gd name="connsiteY2" fmla="*/ 851810 h 3057374"/>
              <a:gd name="connsiteX3" fmla="*/ 4478529 w 4656783"/>
              <a:gd name="connsiteY3" fmla="*/ 2017769 h 3057374"/>
              <a:gd name="connsiteX4" fmla="*/ 3937772 w 4656783"/>
              <a:gd name="connsiteY4" fmla="*/ 2586337 h 3057374"/>
              <a:gd name="connsiteX5" fmla="*/ 3193745 w 4656783"/>
              <a:gd name="connsiteY5" fmla="*/ 2928540 h 3057374"/>
              <a:gd name="connsiteX6" fmla="*/ 2269281 w 4656783"/>
              <a:gd name="connsiteY6" fmla="*/ 3057229 h 3057374"/>
              <a:gd name="connsiteX7" fmla="*/ 1416509 w 4656783"/>
              <a:gd name="connsiteY7" fmla="*/ 2940917 h 3057374"/>
              <a:gd name="connsiteX8" fmla="*/ 666509 w 4656783"/>
              <a:gd name="connsiteY8" fmla="*/ 2509472 h 3057374"/>
              <a:gd name="connsiteX9" fmla="*/ 176807 w 4656783"/>
              <a:gd name="connsiteY9" fmla="*/ 2005328 h 3057374"/>
              <a:gd name="connsiteX10" fmla="*/ 35538 w 4656783"/>
              <a:gd name="connsiteY10" fmla="*/ 1156846 h 3057374"/>
              <a:gd name="connsiteX11" fmla="*/ 19375 w 4656783"/>
              <a:gd name="connsiteY11" fmla="*/ 7942 h 3057374"/>
              <a:gd name="connsiteX0" fmla="*/ 20790 w 4653925"/>
              <a:gd name="connsiteY0" fmla="*/ 0 h 3062398"/>
              <a:gd name="connsiteX1" fmla="*/ 4633471 w 4653925"/>
              <a:gd name="connsiteY1" fmla="*/ 5024 h 3062398"/>
              <a:gd name="connsiteX2" fmla="*/ 4636387 w 4653925"/>
              <a:gd name="connsiteY2" fmla="*/ 856834 h 3062398"/>
              <a:gd name="connsiteX3" fmla="*/ 4475671 w 4653925"/>
              <a:gd name="connsiteY3" fmla="*/ 2022793 h 3062398"/>
              <a:gd name="connsiteX4" fmla="*/ 3934914 w 4653925"/>
              <a:gd name="connsiteY4" fmla="*/ 2591361 h 3062398"/>
              <a:gd name="connsiteX5" fmla="*/ 3190887 w 4653925"/>
              <a:gd name="connsiteY5" fmla="*/ 2933564 h 3062398"/>
              <a:gd name="connsiteX6" fmla="*/ 2266423 w 4653925"/>
              <a:gd name="connsiteY6" fmla="*/ 3062253 h 3062398"/>
              <a:gd name="connsiteX7" fmla="*/ 1413651 w 4653925"/>
              <a:gd name="connsiteY7" fmla="*/ 2945941 h 3062398"/>
              <a:gd name="connsiteX8" fmla="*/ 663651 w 4653925"/>
              <a:gd name="connsiteY8" fmla="*/ 2514496 h 3062398"/>
              <a:gd name="connsiteX9" fmla="*/ 173949 w 4653925"/>
              <a:gd name="connsiteY9" fmla="*/ 2010352 h 3062398"/>
              <a:gd name="connsiteX10" fmla="*/ 32680 w 4653925"/>
              <a:gd name="connsiteY10" fmla="*/ 1161870 h 3062398"/>
              <a:gd name="connsiteX11" fmla="*/ 20790 w 4653925"/>
              <a:gd name="connsiteY11" fmla="*/ 0 h 3062398"/>
              <a:gd name="connsiteX0" fmla="*/ 1932 w 4635067"/>
              <a:gd name="connsiteY0" fmla="*/ 0 h 3062398"/>
              <a:gd name="connsiteX1" fmla="*/ 4614613 w 4635067"/>
              <a:gd name="connsiteY1" fmla="*/ 5024 h 3062398"/>
              <a:gd name="connsiteX2" fmla="*/ 4617529 w 4635067"/>
              <a:gd name="connsiteY2" fmla="*/ 856834 h 3062398"/>
              <a:gd name="connsiteX3" fmla="*/ 4456813 w 4635067"/>
              <a:gd name="connsiteY3" fmla="*/ 2022793 h 3062398"/>
              <a:gd name="connsiteX4" fmla="*/ 3916056 w 4635067"/>
              <a:gd name="connsiteY4" fmla="*/ 2591361 h 3062398"/>
              <a:gd name="connsiteX5" fmla="*/ 3172029 w 4635067"/>
              <a:gd name="connsiteY5" fmla="*/ 2933564 h 3062398"/>
              <a:gd name="connsiteX6" fmla="*/ 2247565 w 4635067"/>
              <a:gd name="connsiteY6" fmla="*/ 3062253 h 3062398"/>
              <a:gd name="connsiteX7" fmla="*/ 1394793 w 4635067"/>
              <a:gd name="connsiteY7" fmla="*/ 2945941 h 3062398"/>
              <a:gd name="connsiteX8" fmla="*/ 644793 w 4635067"/>
              <a:gd name="connsiteY8" fmla="*/ 2514496 h 3062398"/>
              <a:gd name="connsiteX9" fmla="*/ 155091 w 4635067"/>
              <a:gd name="connsiteY9" fmla="*/ 2010352 h 3062398"/>
              <a:gd name="connsiteX10" fmla="*/ 13822 w 4635067"/>
              <a:gd name="connsiteY10" fmla="*/ 1161870 h 3062398"/>
              <a:gd name="connsiteX11" fmla="*/ 1932 w 4635067"/>
              <a:gd name="connsiteY11" fmla="*/ 0 h 3062398"/>
              <a:gd name="connsiteX0" fmla="*/ 1931 w 4635066"/>
              <a:gd name="connsiteY0" fmla="*/ 0 h 3062398"/>
              <a:gd name="connsiteX1" fmla="*/ 4614612 w 4635066"/>
              <a:gd name="connsiteY1" fmla="*/ 5024 h 3062398"/>
              <a:gd name="connsiteX2" fmla="*/ 4617528 w 4635066"/>
              <a:gd name="connsiteY2" fmla="*/ 856834 h 3062398"/>
              <a:gd name="connsiteX3" fmla="*/ 4456812 w 4635066"/>
              <a:gd name="connsiteY3" fmla="*/ 2022793 h 3062398"/>
              <a:gd name="connsiteX4" fmla="*/ 3916055 w 4635066"/>
              <a:gd name="connsiteY4" fmla="*/ 2591361 h 3062398"/>
              <a:gd name="connsiteX5" fmla="*/ 3172028 w 4635066"/>
              <a:gd name="connsiteY5" fmla="*/ 2933564 h 3062398"/>
              <a:gd name="connsiteX6" fmla="*/ 2247564 w 4635066"/>
              <a:gd name="connsiteY6" fmla="*/ 3062253 h 3062398"/>
              <a:gd name="connsiteX7" fmla="*/ 1394792 w 4635066"/>
              <a:gd name="connsiteY7" fmla="*/ 2945941 h 3062398"/>
              <a:gd name="connsiteX8" fmla="*/ 644792 w 4635066"/>
              <a:gd name="connsiteY8" fmla="*/ 2514496 h 3062398"/>
              <a:gd name="connsiteX9" fmla="*/ 155090 w 4635066"/>
              <a:gd name="connsiteY9" fmla="*/ 2010352 h 3062398"/>
              <a:gd name="connsiteX10" fmla="*/ 13821 w 4635066"/>
              <a:gd name="connsiteY10" fmla="*/ 1161870 h 3062398"/>
              <a:gd name="connsiteX11" fmla="*/ 1931 w 4635066"/>
              <a:gd name="connsiteY11" fmla="*/ 0 h 3062398"/>
              <a:gd name="connsiteX0" fmla="*/ 10263 w 4632686"/>
              <a:gd name="connsiteY0" fmla="*/ 0 h 3192368"/>
              <a:gd name="connsiteX1" fmla="*/ 4612232 w 4632686"/>
              <a:gd name="connsiteY1" fmla="*/ 134994 h 3192368"/>
              <a:gd name="connsiteX2" fmla="*/ 4615148 w 4632686"/>
              <a:gd name="connsiteY2" fmla="*/ 986804 h 3192368"/>
              <a:gd name="connsiteX3" fmla="*/ 4454432 w 4632686"/>
              <a:gd name="connsiteY3" fmla="*/ 2152763 h 3192368"/>
              <a:gd name="connsiteX4" fmla="*/ 3913675 w 4632686"/>
              <a:gd name="connsiteY4" fmla="*/ 2721331 h 3192368"/>
              <a:gd name="connsiteX5" fmla="*/ 3169648 w 4632686"/>
              <a:gd name="connsiteY5" fmla="*/ 3063534 h 3192368"/>
              <a:gd name="connsiteX6" fmla="*/ 2245184 w 4632686"/>
              <a:gd name="connsiteY6" fmla="*/ 3192223 h 3192368"/>
              <a:gd name="connsiteX7" fmla="*/ 1392412 w 4632686"/>
              <a:gd name="connsiteY7" fmla="*/ 3075911 h 3192368"/>
              <a:gd name="connsiteX8" fmla="*/ 642412 w 4632686"/>
              <a:gd name="connsiteY8" fmla="*/ 2644466 h 3192368"/>
              <a:gd name="connsiteX9" fmla="*/ 152710 w 4632686"/>
              <a:gd name="connsiteY9" fmla="*/ 2140322 h 3192368"/>
              <a:gd name="connsiteX10" fmla="*/ 11441 w 4632686"/>
              <a:gd name="connsiteY10" fmla="*/ 1291840 h 3192368"/>
              <a:gd name="connsiteX11" fmla="*/ 10263 w 4632686"/>
              <a:gd name="connsiteY11" fmla="*/ 0 h 3192368"/>
              <a:gd name="connsiteX0" fmla="*/ 10263 w 4650727"/>
              <a:gd name="connsiteY0" fmla="*/ 11222 h 3203590"/>
              <a:gd name="connsiteX1" fmla="*/ 4633656 w 4650727"/>
              <a:gd name="connsiteY1" fmla="*/ 0 h 3203590"/>
              <a:gd name="connsiteX2" fmla="*/ 4615148 w 4650727"/>
              <a:gd name="connsiteY2" fmla="*/ 998026 h 3203590"/>
              <a:gd name="connsiteX3" fmla="*/ 4454432 w 4650727"/>
              <a:gd name="connsiteY3" fmla="*/ 2163985 h 3203590"/>
              <a:gd name="connsiteX4" fmla="*/ 3913675 w 4650727"/>
              <a:gd name="connsiteY4" fmla="*/ 2732553 h 3203590"/>
              <a:gd name="connsiteX5" fmla="*/ 3169648 w 4650727"/>
              <a:gd name="connsiteY5" fmla="*/ 3074756 h 3203590"/>
              <a:gd name="connsiteX6" fmla="*/ 2245184 w 4650727"/>
              <a:gd name="connsiteY6" fmla="*/ 3203445 h 3203590"/>
              <a:gd name="connsiteX7" fmla="*/ 1392412 w 4650727"/>
              <a:gd name="connsiteY7" fmla="*/ 3087133 h 3203590"/>
              <a:gd name="connsiteX8" fmla="*/ 642412 w 4650727"/>
              <a:gd name="connsiteY8" fmla="*/ 2655688 h 3203590"/>
              <a:gd name="connsiteX9" fmla="*/ 152710 w 4650727"/>
              <a:gd name="connsiteY9" fmla="*/ 2151544 h 3203590"/>
              <a:gd name="connsiteX10" fmla="*/ 11441 w 4650727"/>
              <a:gd name="connsiteY10" fmla="*/ 1303062 h 3203590"/>
              <a:gd name="connsiteX11" fmla="*/ 10263 w 4650727"/>
              <a:gd name="connsiteY11" fmla="*/ 11222 h 3203590"/>
              <a:gd name="connsiteX0" fmla="*/ 10263 w 4669743"/>
              <a:gd name="connsiteY0" fmla="*/ 0 h 3192368"/>
              <a:gd name="connsiteX1" fmla="*/ 4655080 w 4669743"/>
              <a:gd name="connsiteY1" fmla="*/ 103308 h 3192368"/>
              <a:gd name="connsiteX2" fmla="*/ 4615148 w 4669743"/>
              <a:gd name="connsiteY2" fmla="*/ 986804 h 3192368"/>
              <a:gd name="connsiteX3" fmla="*/ 4454432 w 4669743"/>
              <a:gd name="connsiteY3" fmla="*/ 2152763 h 3192368"/>
              <a:gd name="connsiteX4" fmla="*/ 3913675 w 4669743"/>
              <a:gd name="connsiteY4" fmla="*/ 2721331 h 3192368"/>
              <a:gd name="connsiteX5" fmla="*/ 3169648 w 4669743"/>
              <a:gd name="connsiteY5" fmla="*/ 3063534 h 3192368"/>
              <a:gd name="connsiteX6" fmla="*/ 2245184 w 4669743"/>
              <a:gd name="connsiteY6" fmla="*/ 3192223 h 3192368"/>
              <a:gd name="connsiteX7" fmla="*/ 1392412 w 4669743"/>
              <a:gd name="connsiteY7" fmla="*/ 3075911 h 3192368"/>
              <a:gd name="connsiteX8" fmla="*/ 642412 w 4669743"/>
              <a:gd name="connsiteY8" fmla="*/ 2644466 h 3192368"/>
              <a:gd name="connsiteX9" fmla="*/ 152710 w 4669743"/>
              <a:gd name="connsiteY9" fmla="*/ 2140322 h 3192368"/>
              <a:gd name="connsiteX10" fmla="*/ 11441 w 4669743"/>
              <a:gd name="connsiteY10" fmla="*/ 1291840 h 3192368"/>
              <a:gd name="connsiteX11" fmla="*/ 10263 w 4669743"/>
              <a:gd name="connsiteY11" fmla="*/ 0 h 3192368"/>
              <a:gd name="connsiteX0" fmla="*/ 1930 w 4672122"/>
              <a:gd name="connsiteY0" fmla="*/ 2412 h 3089060"/>
              <a:gd name="connsiteX1" fmla="*/ 4657459 w 4672122"/>
              <a:gd name="connsiteY1" fmla="*/ 0 h 3089060"/>
              <a:gd name="connsiteX2" fmla="*/ 4617527 w 4672122"/>
              <a:gd name="connsiteY2" fmla="*/ 883496 h 3089060"/>
              <a:gd name="connsiteX3" fmla="*/ 4456811 w 4672122"/>
              <a:gd name="connsiteY3" fmla="*/ 2049455 h 3089060"/>
              <a:gd name="connsiteX4" fmla="*/ 3916054 w 4672122"/>
              <a:gd name="connsiteY4" fmla="*/ 2618023 h 3089060"/>
              <a:gd name="connsiteX5" fmla="*/ 3172027 w 4672122"/>
              <a:gd name="connsiteY5" fmla="*/ 2960226 h 3089060"/>
              <a:gd name="connsiteX6" fmla="*/ 2247563 w 4672122"/>
              <a:gd name="connsiteY6" fmla="*/ 3088915 h 3089060"/>
              <a:gd name="connsiteX7" fmla="*/ 1394791 w 4672122"/>
              <a:gd name="connsiteY7" fmla="*/ 2972603 h 3089060"/>
              <a:gd name="connsiteX8" fmla="*/ 644791 w 4672122"/>
              <a:gd name="connsiteY8" fmla="*/ 2541158 h 3089060"/>
              <a:gd name="connsiteX9" fmla="*/ 155089 w 4672122"/>
              <a:gd name="connsiteY9" fmla="*/ 2037014 h 3089060"/>
              <a:gd name="connsiteX10" fmla="*/ 13820 w 4672122"/>
              <a:gd name="connsiteY10" fmla="*/ 1188532 h 3089060"/>
              <a:gd name="connsiteX11" fmla="*/ 1930 w 4672122"/>
              <a:gd name="connsiteY11" fmla="*/ 2412 h 3089060"/>
              <a:gd name="connsiteX0" fmla="*/ 1930 w 4721872"/>
              <a:gd name="connsiteY0" fmla="*/ 0 h 3086648"/>
              <a:gd name="connsiteX1" fmla="*/ 4711018 w 4721872"/>
              <a:gd name="connsiteY1" fmla="*/ 120927 h 3086648"/>
              <a:gd name="connsiteX2" fmla="*/ 4617527 w 4721872"/>
              <a:gd name="connsiteY2" fmla="*/ 881084 h 3086648"/>
              <a:gd name="connsiteX3" fmla="*/ 4456811 w 4721872"/>
              <a:gd name="connsiteY3" fmla="*/ 2047043 h 3086648"/>
              <a:gd name="connsiteX4" fmla="*/ 3916054 w 4721872"/>
              <a:gd name="connsiteY4" fmla="*/ 2615611 h 3086648"/>
              <a:gd name="connsiteX5" fmla="*/ 3172027 w 4721872"/>
              <a:gd name="connsiteY5" fmla="*/ 2957814 h 3086648"/>
              <a:gd name="connsiteX6" fmla="*/ 2247563 w 4721872"/>
              <a:gd name="connsiteY6" fmla="*/ 3086503 h 3086648"/>
              <a:gd name="connsiteX7" fmla="*/ 1394791 w 4721872"/>
              <a:gd name="connsiteY7" fmla="*/ 2970191 h 3086648"/>
              <a:gd name="connsiteX8" fmla="*/ 644791 w 4721872"/>
              <a:gd name="connsiteY8" fmla="*/ 2538746 h 3086648"/>
              <a:gd name="connsiteX9" fmla="*/ 155089 w 4721872"/>
              <a:gd name="connsiteY9" fmla="*/ 2034602 h 3086648"/>
              <a:gd name="connsiteX10" fmla="*/ 13820 w 4721872"/>
              <a:gd name="connsiteY10" fmla="*/ 1186120 h 3086648"/>
              <a:gd name="connsiteX11" fmla="*/ 1930 w 4721872"/>
              <a:gd name="connsiteY11" fmla="*/ 0 h 3086648"/>
              <a:gd name="connsiteX0" fmla="*/ 1930 w 4721872"/>
              <a:gd name="connsiteY0" fmla="*/ 0 h 3086648"/>
              <a:gd name="connsiteX1" fmla="*/ 4711018 w 4721872"/>
              <a:gd name="connsiteY1" fmla="*/ 120927 h 3086648"/>
              <a:gd name="connsiteX2" fmla="*/ 4617527 w 4721872"/>
              <a:gd name="connsiteY2" fmla="*/ 881084 h 3086648"/>
              <a:gd name="connsiteX3" fmla="*/ 3916054 w 4721872"/>
              <a:gd name="connsiteY3" fmla="*/ 2615611 h 3086648"/>
              <a:gd name="connsiteX4" fmla="*/ 3172027 w 4721872"/>
              <a:gd name="connsiteY4" fmla="*/ 2957814 h 3086648"/>
              <a:gd name="connsiteX5" fmla="*/ 2247563 w 4721872"/>
              <a:gd name="connsiteY5" fmla="*/ 3086503 h 3086648"/>
              <a:gd name="connsiteX6" fmla="*/ 1394791 w 4721872"/>
              <a:gd name="connsiteY6" fmla="*/ 2970191 h 3086648"/>
              <a:gd name="connsiteX7" fmla="*/ 644791 w 4721872"/>
              <a:gd name="connsiteY7" fmla="*/ 2538746 h 3086648"/>
              <a:gd name="connsiteX8" fmla="*/ 155089 w 4721872"/>
              <a:gd name="connsiteY8" fmla="*/ 2034602 h 3086648"/>
              <a:gd name="connsiteX9" fmla="*/ 13820 w 4721872"/>
              <a:gd name="connsiteY9" fmla="*/ 1186120 h 3086648"/>
              <a:gd name="connsiteX10" fmla="*/ 1930 w 4721872"/>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644791 w 4720008"/>
              <a:gd name="connsiteY7" fmla="*/ 2538746 h 3086648"/>
              <a:gd name="connsiteX8" fmla="*/ 155089 w 4720008"/>
              <a:gd name="connsiteY8" fmla="*/ 2034602 h 3086648"/>
              <a:gd name="connsiteX9" fmla="*/ 13820 w 4720008"/>
              <a:gd name="connsiteY9" fmla="*/ 1186120 h 3086648"/>
              <a:gd name="connsiteX10" fmla="*/ 1930 w 4720008"/>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644791 w 4720008"/>
              <a:gd name="connsiteY7" fmla="*/ 2538746 h 3086648"/>
              <a:gd name="connsiteX8" fmla="*/ 155089 w 4720008"/>
              <a:gd name="connsiteY8" fmla="*/ 2034602 h 3086648"/>
              <a:gd name="connsiteX9" fmla="*/ 13820 w 4720008"/>
              <a:gd name="connsiteY9" fmla="*/ 1186120 h 3086648"/>
              <a:gd name="connsiteX10" fmla="*/ 1930 w 4720008"/>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155089 w 4720008"/>
              <a:gd name="connsiteY7" fmla="*/ 2034602 h 3086648"/>
              <a:gd name="connsiteX8" fmla="*/ 13820 w 4720008"/>
              <a:gd name="connsiteY8" fmla="*/ 1186120 h 3086648"/>
              <a:gd name="connsiteX9" fmla="*/ 1930 w 4720008"/>
              <a:gd name="connsiteY9" fmla="*/ 0 h 3086648"/>
              <a:gd name="connsiteX0" fmla="*/ 1930 w 4720008"/>
              <a:gd name="connsiteY0" fmla="*/ 0 h 3091210"/>
              <a:gd name="connsiteX1" fmla="*/ 4711018 w 4720008"/>
              <a:gd name="connsiteY1" fmla="*/ 120927 h 3091210"/>
              <a:gd name="connsiteX2" fmla="*/ 4574680 w 4720008"/>
              <a:gd name="connsiteY2" fmla="*/ 1365633 h 3091210"/>
              <a:gd name="connsiteX3" fmla="*/ 3916054 w 4720008"/>
              <a:gd name="connsiteY3" fmla="*/ 2615611 h 3091210"/>
              <a:gd name="connsiteX4" fmla="*/ 3172027 w 4720008"/>
              <a:gd name="connsiteY4" fmla="*/ 2957814 h 3091210"/>
              <a:gd name="connsiteX5" fmla="*/ 2247563 w 4720008"/>
              <a:gd name="connsiteY5" fmla="*/ 3086503 h 3091210"/>
              <a:gd name="connsiteX6" fmla="*/ 1234115 w 4720008"/>
              <a:gd name="connsiteY6" fmla="*/ 3023051 h 3091210"/>
              <a:gd name="connsiteX7" fmla="*/ 155089 w 4720008"/>
              <a:gd name="connsiteY7" fmla="*/ 2034602 h 3091210"/>
              <a:gd name="connsiteX8" fmla="*/ 13820 w 4720008"/>
              <a:gd name="connsiteY8" fmla="*/ 1186120 h 3091210"/>
              <a:gd name="connsiteX9" fmla="*/ 1930 w 4720008"/>
              <a:gd name="connsiteY9" fmla="*/ 0 h 3091210"/>
              <a:gd name="connsiteX0" fmla="*/ 1930 w 4720008"/>
              <a:gd name="connsiteY0" fmla="*/ 0 h 3089347"/>
              <a:gd name="connsiteX1" fmla="*/ 4711018 w 4720008"/>
              <a:gd name="connsiteY1" fmla="*/ 120927 h 3089347"/>
              <a:gd name="connsiteX2" fmla="*/ 4574680 w 4720008"/>
              <a:gd name="connsiteY2" fmla="*/ 1365633 h 3089347"/>
              <a:gd name="connsiteX3" fmla="*/ 3916054 w 4720008"/>
              <a:gd name="connsiteY3" fmla="*/ 2615611 h 3089347"/>
              <a:gd name="connsiteX4" fmla="*/ 3225585 w 4720008"/>
              <a:gd name="connsiteY4" fmla="*/ 2984244 h 3089347"/>
              <a:gd name="connsiteX5" fmla="*/ 2247563 w 4720008"/>
              <a:gd name="connsiteY5" fmla="*/ 3086503 h 3089347"/>
              <a:gd name="connsiteX6" fmla="*/ 1234115 w 4720008"/>
              <a:gd name="connsiteY6" fmla="*/ 3023051 h 3089347"/>
              <a:gd name="connsiteX7" fmla="*/ 155089 w 4720008"/>
              <a:gd name="connsiteY7" fmla="*/ 2034602 h 3089347"/>
              <a:gd name="connsiteX8" fmla="*/ 13820 w 4720008"/>
              <a:gd name="connsiteY8" fmla="*/ 1186120 h 3089347"/>
              <a:gd name="connsiteX9" fmla="*/ 1930 w 4720008"/>
              <a:gd name="connsiteY9" fmla="*/ 0 h 3089347"/>
              <a:gd name="connsiteX0" fmla="*/ 1930 w 4723365"/>
              <a:gd name="connsiteY0" fmla="*/ 0 h 3089347"/>
              <a:gd name="connsiteX1" fmla="*/ 4711018 w 4723365"/>
              <a:gd name="connsiteY1" fmla="*/ 120927 h 3089347"/>
              <a:gd name="connsiteX2" fmla="*/ 4574680 w 4723365"/>
              <a:gd name="connsiteY2" fmla="*/ 1365633 h 3089347"/>
              <a:gd name="connsiteX3" fmla="*/ 3916054 w 4723365"/>
              <a:gd name="connsiteY3" fmla="*/ 2615611 h 3089347"/>
              <a:gd name="connsiteX4" fmla="*/ 3225585 w 4723365"/>
              <a:gd name="connsiteY4" fmla="*/ 2984244 h 3089347"/>
              <a:gd name="connsiteX5" fmla="*/ 2247563 w 4723365"/>
              <a:gd name="connsiteY5" fmla="*/ 3086503 h 3089347"/>
              <a:gd name="connsiteX6" fmla="*/ 1234115 w 4723365"/>
              <a:gd name="connsiteY6" fmla="*/ 3023051 h 3089347"/>
              <a:gd name="connsiteX7" fmla="*/ 155089 w 4723365"/>
              <a:gd name="connsiteY7" fmla="*/ 2034602 h 3089347"/>
              <a:gd name="connsiteX8" fmla="*/ 13820 w 4723365"/>
              <a:gd name="connsiteY8" fmla="*/ 1186120 h 3089347"/>
              <a:gd name="connsiteX9" fmla="*/ 1930 w 4723365"/>
              <a:gd name="connsiteY9" fmla="*/ 0 h 3089347"/>
              <a:gd name="connsiteX0" fmla="*/ 1930 w 4723365"/>
              <a:gd name="connsiteY0" fmla="*/ 0 h 3089347"/>
              <a:gd name="connsiteX1" fmla="*/ 4711018 w 4723365"/>
              <a:gd name="connsiteY1" fmla="*/ 120927 h 3089347"/>
              <a:gd name="connsiteX2" fmla="*/ 4574680 w 4723365"/>
              <a:gd name="connsiteY2" fmla="*/ 1365633 h 3089347"/>
              <a:gd name="connsiteX3" fmla="*/ 3916054 w 4723365"/>
              <a:gd name="connsiteY3" fmla="*/ 2615611 h 3089347"/>
              <a:gd name="connsiteX4" fmla="*/ 3225585 w 4723365"/>
              <a:gd name="connsiteY4" fmla="*/ 2984244 h 3089347"/>
              <a:gd name="connsiteX5" fmla="*/ 2247563 w 4723365"/>
              <a:gd name="connsiteY5" fmla="*/ 3086503 h 3089347"/>
              <a:gd name="connsiteX6" fmla="*/ 1234115 w 4723365"/>
              <a:gd name="connsiteY6" fmla="*/ 3023051 h 3089347"/>
              <a:gd name="connsiteX7" fmla="*/ 155089 w 4723365"/>
              <a:gd name="connsiteY7" fmla="*/ 2034602 h 3089347"/>
              <a:gd name="connsiteX8" fmla="*/ 13820 w 4723365"/>
              <a:gd name="connsiteY8" fmla="*/ 1186120 h 3089347"/>
              <a:gd name="connsiteX9" fmla="*/ 1930 w 4723365"/>
              <a:gd name="connsiteY9" fmla="*/ 0 h 3089347"/>
              <a:gd name="connsiteX0" fmla="*/ 1930 w 4574680"/>
              <a:gd name="connsiteY0" fmla="*/ 0 h 3089347"/>
              <a:gd name="connsiteX1" fmla="*/ 4574680 w 4574680"/>
              <a:gd name="connsiteY1" fmla="*/ 1365633 h 3089347"/>
              <a:gd name="connsiteX2" fmla="*/ 3916054 w 4574680"/>
              <a:gd name="connsiteY2" fmla="*/ 2615611 h 3089347"/>
              <a:gd name="connsiteX3" fmla="*/ 3225585 w 4574680"/>
              <a:gd name="connsiteY3" fmla="*/ 2984244 h 3089347"/>
              <a:gd name="connsiteX4" fmla="*/ 2247563 w 4574680"/>
              <a:gd name="connsiteY4" fmla="*/ 3086503 h 3089347"/>
              <a:gd name="connsiteX5" fmla="*/ 1234115 w 4574680"/>
              <a:gd name="connsiteY5" fmla="*/ 3023051 h 3089347"/>
              <a:gd name="connsiteX6" fmla="*/ 155089 w 4574680"/>
              <a:gd name="connsiteY6" fmla="*/ 2034602 h 3089347"/>
              <a:gd name="connsiteX7" fmla="*/ 13820 w 4574680"/>
              <a:gd name="connsiteY7" fmla="*/ 1186120 h 3089347"/>
              <a:gd name="connsiteX8" fmla="*/ 1930 w 4574680"/>
              <a:gd name="connsiteY8" fmla="*/ 0 h 3089347"/>
              <a:gd name="connsiteX0" fmla="*/ 0 w 4560860"/>
              <a:gd name="connsiteY0" fmla="*/ 55958 h 1959185"/>
              <a:gd name="connsiteX1" fmla="*/ 4560860 w 4560860"/>
              <a:gd name="connsiteY1" fmla="*/ 235471 h 1959185"/>
              <a:gd name="connsiteX2" fmla="*/ 3902234 w 4560860"/>
              <a:gd name="connsiteY2" fmla="*/ 1485449 h 1959185"/>
              <a:gd name="connsiteX3" fmla="*/ 3211765 w 4560860"/>
              <a:gd name="connsiteY3" fmla="*/ 1854082 h 1959185"/>
              <a:gd name="connsiteX4" fmla="*/ 2233743 w 4560860"/>
              <a:gd name="connsiteY4" fmla="*/ 1956341 h 1959185"/>
              <a:gd name="connsiteX5" fmla="*/ 1220295 w 4560860"/>
              <a:gd name="connsiteY5" fmla="*/ 1892889 h 1959185"/>
              <a:gd name="connsiteX6" fmla="*/ 141269 w 4560860"/>
              <a:gd name="connsiteY6" fmla="*/ 904440 h 1959185"/>
              <a:gd name="connsiteX7" fmla="*/ 0 w 4560860"/>
              <a:gd name="connsiteY7" fmla="*/ 55958 h 1959185"/>
              <a:gd name="connsiteX0" fmla="*/ 0 w 4419591"/>
              <a:gd name="connsiteY0" fmla="*/ 681456 h 1736201"/>
              <a:gd name="connsiteX1" fmla="*/ 4419591 w 4419591"/>
              <a:gd name="connsiteY1" fmla="*/ 12487 h 1736201"/>
              <a:gd name="connsiteX2" fmla="*/ 3760965 w 4419591"/>
              <a:gd name="connsiteY2" fmla="*/ 1262465 h 1736201"/>
              <a:gd name="connsiteX3" fmla="*/ 3070496 w 4419591"/>
              <a:gd name="connsiteY3" fmla="*/ 1631098 h 1736201"/>
              <a:gd name="connsiteX4" fmla="*/ 2092474 w 4419591"/>
              <a:gd name="connsiteY4" fmla="*/ 1733357 h 1736201"/>
              <a:gd name="connsiteX5" fmla="*/ 1079026 w 4419591"/>
              <a:gd name="connsiteY5" fmla="*/ 1669905 h 1736201"/>
              <a:gd name="connsiteX6" fmla="*/ 0 w 4419591"/>
              <a:gd name="connsiteY6" fmla="*/ 681456 h 1736201"/>
              <a:gd name="connsiteX0" fmla="*/ 0 w 4444077"/>
              <a:gd name="connsiteY0" fmla="*/ 278206 h 1768127"/>
              <a:gd name="connsiteX1" fmla="*/ 4444077 w 4444077"/>
              <a:gd name="connsiteY1" fmla="*/ 44413 h 1768127"/>
              <a:gd name="connsiteX2" fmla="*/ 3785451 w 4444077"/>
              <a:gd name="connsiteY2" fmla="*/ 1294391 h 1768127"/>
              <a:gd name="connsiteX3" fmla="*/ 3094982 w 4444077"/>
              <a:gd name="connsiteY3" fmla="*/ 1663024 h 1768127"/>
              <a:gd name="connsiteX4" fmla="*/ 2116960 w 4444077"/>
              <a:gd name="connsiteY4" fmla="*/ 1765283 h 1768127"/>
              <a:gd name="connsiteX5" fmla="*/ 1103512 w 4444077"/>
              <a:gd name="connsiteY5" fmla="*/ 1701831 h 1768127"/>
              <a:gd name="connsiteX6" fmla="*/ 0 w 4444077"/>
              <a:gd name="connsiteY6" fmla="*/ 278206 h 1768127"/>
              <a:gd name="connsiteX0" fmla="*/ 0 w 4444077"/>
              <a:gd name="connsiteY0" fmla="*/ 257196 h 1747117"/>
              <a:gd name="connsiteX1" fmla="*/ 4444077 w 4444077"/>
              <a:gd name="connsiteY1" fmla="*/ 23403 h 1747117"/>
              <a:gd name="connsiteX2" fmla="*/ 3785451 w 4444077"/>
              <a:gd name="connsiteY2" fmla="*/ 1273381 h 1747117"/>
              <a:gd name="connsiteX3" fmla="*/ 3094982 w 4444077"/>
              <a:gd name="connsiteY3" fmla="*/ 1642014 h 1747117"/>
              <a:gd name="connsiteX4" fmla="*/ 2116960 w 4444077"/>
              <a:gd name="connsiteY4" fmla="*/ 1744273 h 1747117"/>
              <a:gd name="connsiteX5" fmla="*/ 1103512 w 4444077"/>
              <a:gd name="connsiteY5" fmla="*/ 1680821 h 1747117"/>
              <a:gd name="connsiteX6" fmla="*/ 0 w 4444077"/>
              <a:gd name="connsiteY6" fmla="*/ 257196 h 1747117"/>
              <a:gd name="connsiteX0" fmla="*/ 0 w 4444077"/>
              <a:gd name="connsiteY0" fmla="*/ 257196 h 1747117"/>
              <a:gd name="connsiteX1" fmla="*/ 4444077 w 4444077"/>
              <a:gd name="connsiteY1" fmla="*/ 23403 h 1747117"/>
              <a:gd name="connsiteX2" fmla="*/ 3785451 w 4444077"/>
              <a:gd name="connsiteY2" fmla="*/ 1273381 h 1747117"/>
              <a:gd name="connsiteX3" fmla="*/ 3094982 w 4444077"/>
              <a:gd name="connsiteY3" fmla="*/ 1642014 h 1747117"/>
              <a:gd name="connsiteX4" fmla="*/ 2116960 w 4444077"/>
              <a:gd name="connsiteY4" fmla="*/ 1744273 h 1747117"/>
              <a:gd name="connsiteX5" fmla="*/ 1103512 w 4444077"/>
              <a:gd name="connsiteY5" fmla="*/ 1680821 h 1747117"/>
              <a:gd name="connsiteX6" fmla="*/ 0 w 4444077"/>
              <a:gd name="connsiteY6" fmla="*/ 257196 h 1747117"/>
              <a:gd name="connsiteX0" fmla="*/ 0 w 4444077"/>
              <a:gd name="connsiteY0" fmla="*/ 253650 h 1743571"/>
              <a:gd name="connsiteX1" fmla="*/ 4444077 w 4444077"/>
              <a:gd name="connsiteY1" fmla="*/ 19857 h 1743571"/>
              <a:gd name="connsiteX2" fmla="*/ 3785451 w 4444077"/>
              <a:gd name="connsiteY2" fmla="*/ 1269835 h 1743571"/>
              <a:gd name="connsiteX3" fmla="*/ 3094982 w 4444077"/>
              <a:gd name="connsiteY3" fmla="*/ 1638468 h 1743571"/>
              <a:gd name="connsiteX4" fmla="*/ 2116960 w 4444077"/>
              <a:gd name="connsiteY4" fmla="*/ 1740727 h 1743571"/>
              <a:gd name="connsiteX5" fmla="*/ 1103512 w 4444077"/>
              <a:gd name="connsiteY5" fmla="*/ 1677275 h 1743571"/>
              <a:gd name="connsiteX6" fmla="*/ 0 w 4444077"/>
              <a:gd name="connsiteY6" fmla="*/ 253650 h 1743571"/>
              <a:gd name="connsiteX0" fmla="*/ 0 w 4444077"/>
              <a:gd name="connsiteY0" fmla="*/ 233793 h 1723714"/>
              <a:gd name="connsiteX1" fmla="*/ 4444077 w 4444077"/>
              <a:gd name="connsiteY1" fmla="*/ 0 h 1723714"/>
              <a:gd name="connsiteX2" fmla="*/ 3785451 w 4444077"/>
              <a:gd name="connsiteY2" fmla="*/ 1249978 h 1723714"/>
              <a:gd name="connsiteX3" fmla="*/ 3094982 w 4444077"/>
              <a:gd name="connsiteY3" fmla="*/ 1618611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785451 w 4444077"/>
              <a:gd name="connsiteY2" fmla="*/ 1249978 h 1723714"/>
              <a:gd name="connsiteX3" fmla="*/ 3094982 w 4444077"/>
              <a:gd name="connsiteY3" fmla="*/ 1618611 h 1723714"/>
              <a:gd name="connsiteX4" fmla="*/ 2116960 w 4444077"/>
              <a:gd name="connsiteY4" fmla="*/ 1720870 h 1723714"/>
              <a:gd name="connsiteX5" fmla="*/ 1103512 w 4444077"/>
              <a:gd name="connsiteY5" fmla="*/ 1657418 h 1723714"/>
              <a:gd name="connsiteX6" fmla="*/ 0 w 4444077"/>
              <a:gd name="connsiteY6" fmla="*/ 233793 h 1723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4077" h="1723714">
                <a:moveTo>
                  <a:pt x="0" y="233793"/>
                </a:moveTo>
                <a:cubicBezTo>
                  <a:pt x="1291362" y="189652"/>
                  <a:pt x="3168354" y="57895"/>
                  <a:pt x="4444077" y="0"/>
                </a:cubicBezTo>
                <a:cubicBezTo>
                  <a:pt x="4352550" y="749432"/>
                  <a:pt x="4165621" y="965526"/>
                  <a:pt x="3785451" y="1249978"/>
                </a:cubicBezTo>
                <a:cubicBezTo>
                  <a:pt x="3673777" y="1343004"/>
                  <a:pt x="3277609" y="1550393"/>
                  <a:pt x="3094982" y="1618611"/>
                </a:cubicBezTo>
                <a:cubicBezTo>
                  <a:pt x="2720022" y="1693312"/>
                  <a:pt x="2448872" y="1714402"/>
                  <a:pt x="2116960" y="1720870"/>
                </a:cubicBezTo>
                <a:cubicBezTo>
                  <a:pt x="1785048" y="1727338"/>
                  <a:pt x="1342148" y="1728723"/>
                  <a:pt x="1103512" y="1657418"/>
                </a:cubicBezTo>
                <a:cubicBezTo>
                  <a:pt x="754766" y="1482101"/>
                  <a:pt x="340352" y="1121045"/>
                  <a:pt x="0" y="233793"/>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a:p>
            <a:pPr algn="ctr"/>
            <a:endParaRPr lang="en-US" dirty="0"/>
          </a:p>
        </p:txBody>
      </p:sp>
      <p:sp>
        <p:nvSpPr>
          <p:cNvPr id="13" name="Freeform: Shape 12">
            <a:extLst>
              <a:ext uri="{FF2B5EF4-FFF2-40B4-BE49-F238E27FC236}">
                <a16:creationId xmlns:a16="http://schemas.microsoft.com/office/drawing/2014/main" id="{F49B7ACE-2BBA-793C-AC64-373A31EC90AF}"/>
              </a:ext>
            </a:extLst>
          </p:cNvPr>
          <p:cNvSpPr/>
          <p:nvPr/>
        </p:nvSpPr>
        <p:spPr>
          <a:xfrm rot="17222743">
            <a:off x="8676787" y="5159997"/>
            <a:ext cx="1904644" cy="1134193"/>
          </a:xfrm>
          <a:custGeom>
            <a:avLst/>
            <a:gdLst>
              <a:gd name="connsiteX0" fmla="*/ 3383099 w 3429855"/>
              <a:gd name="connsiteY0" fmla="*/ 1967436 h 1967436"/>
              <a:gd name="connsiteX1" fmla="*/ 103200 w 3429855"/>
              <a:gd name="connsiteY1" fmla="*/ 1967436 h 1967436"/>
              <a:gd name="connsiteX2" fmla="*/ 96094 w 3429855"/>
              <a:gd name="connsiteY2" fmla="*/ 1904172 h 1967436"/>
              <a:gd name="connsiteX3" fmla="*/ 30923 w 3429855"/>
              <a:gd name="connsiteY3" fmla="*/ 873691 h 1967436"/>
              <a:gd name="connsiteX4" fmla="*/ 12232 w 3429855"/>
              <a:gd name="connsiteY4" fmla="*/ 0 h 1967436"/>
              <a:gd name="connsiteX5" fmla="*/ 3416309 w 3429855"/>
              <a:gd name="connsiteY5" fmla="*/ 4176 h 1967436"/>
              <a:gd name="connsiteX6" fmla="*/ 3410360 w 3429855"/>
              <a:gd name="connsiteY6" fmla="*/ 1246580 h 1967436"/>
              <a:gd name="connsiteX7" fmla="*/ 3389093 w 3429855"/>
              <a:gd name="connsiteY7" fmla="*/ 1921570 h 1967436"/>
              <a:gd name="connsiteX0" fmla="*/ 3383099 w 3431404"/>
              <a:gd name="connsiteY0" fmla="*/ 1967436 h 1967436"/>
              <a:gd name="connsiteX1" fmla="*/ 103200 w 3431404"/>
              <a:gd name="connsiteY1" fmla="*/ 1967436 h 1967436"/>
              <a:gd name="connsiteX2" fmla="*/ 96094 w 3431404"/>
              <a:gd name="connsiteY2" fmla="*/ 1904172 h 1967436"/>
              <a:gd name="connsiteX3" fmla="*/ 30923 w 3431404"/>
              <a:gd name="connsiteY3" fmla="*/ 873691 h 1967436"/>
              <a:gd name="connsiteX4" fmla="*/ 12232 w 3431404"/>
              <a:gd name="connsiteY4" fmla="*/ 0 h 1967436"/>
              <a:gd name="connsiteX5" fmla="*/ 3416309 w 3431404"/>
              <a:gd name="connsiteY5" fmla="*/ 4176 h 1967436"/>
              <a:gd name="connsiteX6" fmla="*/ 3419269 w 3431404"/>
              <a:gd name="connsiteY6" fmla="*/ 1195523 h 1967436"/>
              <a:gd name="connsiteX7" fmla="*/ 3389093 w 3431404"/>
              <a:gd name="connsiteY7" fmla="*/ 1921570 h 1967436"/>
              <a:gd name="connsiteX8" fmla="*/ 3383099 w 3431404"/>
              <a:gd name="connsiteY8" fmla="*/ 1967436 h 196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31404" h="1967436">
                <a:moveTo>
                  <a:pt x="3383099" y="1967436"/>
                </a:moveTo>
                <a:lnTo>
                  <a:pt x="103200" y="1967436"/>
                </a:lnTo>
                <a:lnTo>
                  <a:pt x="96094" y="1904172"/>
                </a:lnTo>
                <a:cubicBezTo>
                  <a:pt x="59860" y="1517992"/>
                  <a:pt x="52689" y="1111230"/>
                  <a:pt x="30923" y="873691"/>
                </a:cubicBezTo>
                <a:cubicBezTo>
                  <a:pt x="8050" y="534740"/>
                  <a:pt x="-14733" y="250973"/>
                  <a:pt x="12232" y="0"/>
                </a:cubicBezTo>
                <a:lnTo>
                  <a:pt x="3416309" y="4176"/>
                </a:lnTo>
                <a:cubicBezTo>
                  <a:pt x="3456320" y="24310"/>
                  <a:pt x="3402173" y="846636"/>
                  <a:pt x="3419269" y="1195523"/>
                </a:cubicBezTo>
                <a:cubicBezTo>
                  <a:pt x="3424380" y="1414648"/>
                  <a:pt x="3409967" y="1696133"/>
                  <a:pt x="3389093" y="1921570"/>
                </a:cubicBezTo>
                <a:lnTo>
                  <a:pt x="3383099" y="1967436"/>
                </a:ln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4" name="Group 13">
            <a:extLst>
              <a:ext uri="{FF2B5EF4-FFF2-40B4-BE49-F238E27FC236}">
                <a16:creationId xmlns:a16="http://schemas.microsoft.com/office/drawing/2014/main" id="{DF03931B-28B2-589C-337B-0817B49369D1}"/>
              </a:ext>
            </a:extLst>
          </p:cNvPr>
          <p:cNvGrpSpPr/>
          <p:nvPr/>
        </p:nvGrpSpPr>
        <p:grpSpPr>
          <a:xfrm>
            <a:off x="10982019" y="5688860"/>
            <a:ext cx="558077" cy="403937"/>
            <a:chOff x="-987768" y="1008276"/>
            <a:chExt cx="718103" cy="519764"/>
          </a:xfrm>
        </p:grpSpPr>
        <p:sp>
          <p:nvSpPr>
            <p:cNvPr id="15" name="Oval 14">
              <a:extLst>
                <a:ext uri="{FF2B5EF4-FFF2-40B4-BE49-F238E27FC236}">
                  <a16:creationId xmlns:a16="http://schemas.microsoft.com/office/drawing/2014/main" id="{068B0E6B-34E0-FEE2-89BF-62531B7BBF0A}"/>
                </a:ext>
              </a:extLst>
            </p:cNvPr>
            <p:cNvSpPr/>
            <p:nvPr/>
          </p:nvSpPr>
          <p:spPr>
            <a:xfrm rot="20842655" flipH="1">
              <a:off x="-987768" y="1008276"/>
              <a:ext cx="148102" cy="152584"/>
            </a:xfrm>
            <a:prstGeom prst="ellipse">
              <a:avLst/>
            </a:pr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EA730A9C-9D8C-A823-D695-5C542292E281}"/>
                </a:ext>
              </a:extLst>
            </p:cNvPr>
            <p:cNvSpPr/>
            <p:nvPr/>
          </p:nvSpPr>
          <p:spPr>
            <a:xfrm>
              <a:off x="-747692" y="1428841"/>
              <a:ext cx="257366" cy="99199"/>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D9704DFA-5A09-EE3E-964A-391DC9A20BBB}"/>
                </a:ext>
              </a:extLst>
            </p:cNvPr>
            <p:cNvSpPr/>
            <p:nvPr/>
          </p:nvSpPr>
          <p:spPr>
            <a:xfrm rot="5636109">
              <a:off x="-455259" y="970525"/>
              <a:ext cx="141500" cy="22968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8" name="Group 17">
            <a:extLst>
              <a:ext uri="{FF2B5EF4-FFF2-40B4-BE49-F238E27FC236}">
                <a16:creationId xmlns:a16="http://schemas.microsoft.com/office/drawing/2014/main" id="{BC9FDE2C-59A0-C905-C4C7-7221CD31B72F}"/>
              </a:ext>
            </a:extLst>
          </p:cNvPr>
          <p:cNvGrpSpPr/>
          <p:nvPr/>
        </p:nvGrpSpPr>
        <p:grpSpPr>
          <a:xfrm rot="20415238">
            <a:off x="7458153" y="5732841"/>
            <a:ext cx="654454" cy="291551"/>
            <a:chOff x="10096975" y="5939226"/>
            <a:chExt cx="929806" cy="414217"/>
          </a:xfrm>
        </p:grpSpPr>
        <p:sp>
          <p:nvSpPr>
            <p:cNvPr id="22" name="Freeform: Shape 21">
              <a:extLst>
                <a:ext uri="{FF2B5EF4-FFF2-40B4-BE49-F238E27FC236}">
                  <a16:creationId xmlns:a16="http://schemas.microsoft.com/office/drawing/2014/main" id="{5D693631-801B-B096-47E5-C73C1EFBA463}"/>
                </a:ext>
              </a:extLst>
            </p:cNvPr>
            <p:cNvSpPr/>
            <p:nvPr/>
          </p:nvSpPr>
          <p:spPr>
            <a:xfrm>
              <a:off x="10655179" y="5944357"/>
              <a:ext cx="213549" cy="7632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63BBE4E4-3A3D-5522-E285-FB5B619FB23F}"/>
                </a:ext>
              </a:extLst>
            </p:cNvPr>
            <p:cNvSpPr/>
            <p:nvPr/>
          </p:nvSpPr>
          <p:spPr>
            <a:xfrm>
              <a:off x="10273067" y="5939226"/>
              <a:ext cx="213549" cy="7632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C889C6A6-70BF-169E-4DC6-F18CB74C2C7D}"/>
                </a:ext>
              </a:extLst>
            </p:cNvPr>
            <p:cNvSpPr/>
            <p:nvPr/>
          </p:nvSpPr>
          <p:spPr>
            <a:xfrm>
              <a:off x="10096975" y="6085720"/>
              <a:ext cx="929806" cy="26772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8" name="Group 27">
            <a:extLst>
              <a:ext uri="{FF2B5EF4-FFF2-40B4-BE49-F238E27FC236}">
                <a16:creationId xmlns:a16="http://schemas.microsoft.com/office/drawing/2014/main" id="{AA14217E-5329-2CD0-7691-694DD7F99948}"/>
              </a:ext>
            </a:extLst>
          </p:cNvPr>
          <p:cNvGrpSpPr/>
          <p:nvPr/>
        </p:nvGrpSpPr>
        <p:grpSpPr>
          <a:xfrm flipH="1">
            <a:off x="9395005" y="5246710"/>
            <a:ext cx="606354" cy="325031"/>
            <a:chOff x="5447388" y="3100610"/>
            <a:chExt cx="1500891" cy="804540"/>
          </a:xfrm>
        </p:grpSpPr>
        <p:sp>
          <p:nvSpPr>
            <p:cNvPr id="29" name="Oval 28">
              <a:extLst>
                <a:ext uri="{FF2B5EF4-FFF2-40B4-BE49-F238E27FC236}">
                  <a16:creationId xmlns:a16="http://schemas.microsoft.com/office/drawing/2014/main" id="{A2CF4568-AF56-C9DA-101A-8D2DE15F9DCD}"/>
                </a:ext>
              </a:extLst>
            </p:cNvPr>
            <p:cNvSpPr/>
            <p:nvPr/>
          </p:nvSpPr>
          <p:spPr>
            <a:xfrm>
              <a:off x="5447388" y="3266522"/>
              <a:ext cx="541294" cy="638628"/>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6DEB9F6D-028B-F675-170F-EB9B8ED801D1}"/>
                </a:ext>
              </a:extLst>
            </p:cNvPr>
            <p:cNvSpPr/>
            <p:nvPr/>
          </p:nvSpPr>
          <p:spPr>
            <a:xfrm>
              <a:off x="5648906" y="3266522"/>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Oval 31">
              <a:extLst>
                <a:ext uri="{FF2B5EF4-FFF2-40B4-BE49-F238E27FC236}">
                  <a16:creationId xmlns:a16="http://schemas.microsoft.com/office/drawing/2014/main" id="{A0E20388-2B6F-882F-550C-EB1EEE5F1BCA}"/>
                </a:ext>
              </a:extLst>
            </p:cNvPr>
            <p:cNvSpPr/>
            <p:nvPr/>
          </p:nvSpPr>
          <p:spPr>
            <a:xfrm>
              <a:off x="6406985" y="3100610"/>
              <a:ext cx="541294" cy="638628"/>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42E71AE5-B7D7-F8C9-712C-5C9EE7F07EBE}"/>
                </a:ext>
              </a:extLst>
            </p:cNvPr>
            <p:cNvSpPr/>
            <p:nvPr/>
          </p:nvSpPr>
          <p:spPr>
            <a:xfrm>
              <a:off x="6611291" y="3100610"/>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Shape 33">
              <a:extLst>
                <a:ext uri="{FF2B5EF4-FFF2-40B4-BE49-F238E27FC236}">
                  <a16:creationId xmlns:a16="http://schemas.microsoft.com/office/drawing/2014/main" id="{C310E982-8C26-D492-0139-A3D88D5CEAF3}"/>
                </a:ext>
              </a:extLst>
            </p:cNvPr>
            <p:cNvSpPr/>
            <p:nvPr/>
          </p:nvSpPr>
          <p:spPr>
            <a:xfrm>
              <a:off x="6145254" y="3809875"/>
              <a:ext cx="202240" cy="9164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699660" y="947057"/>
            <a:ext cx="3847847" cy="2171700"/>
          </a:xfrm>
        </p:spPr>
        <p:txBody>
          <a:bodyPr anchor="t"/>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5220975" y="922246"/>
            <a:ext cx="5618483" cy="3095539"/>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3928991" y="6356350"/>
            <a:ext cx="2066535" cy="365125"/>
          </a:xfrm>
        </p:spPr>
        <p:txBody>
          <a:bodyPr/>
          <a:lstStyle/>
          <a:p>
            <a:fld id="{5BCAD085-E8A6-8845-BD4E-CB4CCA059FC4}" type="datetimeFigureOut">
              <a:rPr lang="en-US" smtClean="0"/>
              <a:t>10/19/2026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a:xfrm>
            <a:off x="6177382" y="6356350"/>
            <a:ext cx="491834" cy="365125"/>
          </a:xfrm>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668958587"/>
      </p:ext>
    </p:extLst>
  </p:cSld>
  <p:clrMapOvr>
    <a:masterClrMapping/>
  </p:clrMapOvr>
  <p:extLst>
    <p:ext uri="{DCECCB84-F9BA-43D5-87BE-67443E8EF086}">
      <p15:sldGuideLst xmlns:p15="http://schemas.microsoft.com/office/powerpoint/2012/main"/>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15" name="Star: 7 Points 2">
            <a:extLst>
              <a:ext uri="{FF2B5EF4-FFF2-40B4-BE49-F238E27FC236}">
                <a16:creationId xmlns:a16="http://schemas.microsoft.com/office/drawing/2014/main" id="{77EA1A05-7340-5497-CC8D-FAE60C30DD3B}"/>
              </a:ext>
            </a:extLst>
          </p:cNvPr>
          <p:cNvSpPr/>
          <p:nvPr/>
        </p:nvSpPr>
        <p:spPr>
          <a:xfrm rot="7778087">
            <a:off x="3673573" y="4743092"/>
            <a:ext cx="2146968" cy="2044828"/>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614529 h 4485695"/>
              <a:gd name="connsiteX1" fmla="*/ 1247571 w 5095972"/>
              <a:gd name="connsiteY1" fmla="*/ 1969496 h 4485695"/>
              <a:gd name="connsiteX2" fmla="*/ 582112 w 5095972"/>
              <a:gd name="connsiteY2" fmla="*/ 1194259 h 4485695"/>
              <a:gd name="connsiteX3" fmla="*/ 457035 w 5095972"/>
              <a:gd name="connsiteY3" fmla="*/ 844684 h 4485695"/>
              <a:gd name="connsiteX4" fmla="*/ 867546 w 5095972"/>
              <a:gd name="connsiteY4" fmla="*/ 822942 h 4485695"/>
              <a:gd name="connsiteX5" fmla="*/ 1966018 w 5095972"/>
              <a:gd name="connsiteY5" fmla="*/ 1088448 h 4485695"/>
              <a:gd name="connsiteX6" fmla="*/ 2861175 w 5095972"/>
              <a:gd name="connsiteY6" fmla="*/ 0 h 4485695"/>
              <a:gd name="connsiteX7" fmla="*/ 3146302 w 5095972"/>
              <a:gd name="connsiteY7" fmla="*/ 1087312 h 4485695"/>
              <a:gd name="connsiteX8" fmla="*/ 4148777 w 5095972"/>
              <a:gd name="connsiteY8" fmla="*/ 464254 h 4485695"/>
              <a:gd name="connsiteX9" fmla="*/ 4680372 w 5095972"/>
              <a:gd name="connsiteY9" fmla="*/ 519822 h 4485695"/>
              <a:gd name="connsiteX10" fmla="*/ 4255280 w 5095972"/>
              <a:gd name="connsiteY10" fmla="*/ 1289589 h 4485695"/>
              <a:gd name="connsiteX11" fmla="*/ 3905187 w 5095972"/>
              <a:gd name="connsiteY11" fmla="*/ 1821583 h 4485695"/>
              <a:gd name="connsiteX12" fmla="*/ 4477698 w 5095972"/>
              <a:gd name="connsiteY12" fmla="*/ 1928245 h 4485695"/>
              <a:gd name="connsiteX13" fmla="*/ 5084889 w 5095972"/>
              <a:gd name="connsiteY13" fmla="*/ 2147987 h 4485695"/>
              <a:gd name="connsiteX14" fmla="*/ 4694264 w 5095972"/>
              <a:gd name="connsiteY14" fmla="*/ 2440895 h 4485695"/>
              <a:gd name="connsiteX15" fmla="*/ 3961178 w 5095972"/>
              <a:gd name="connsiteY15" fmla="*/ 2675005 h 4485695"/>
              <a:gd name="connsiteX16" fmla="*/ 4479678 w 5095972"/>
              <a:gd name="connsiteY16" fmla="*/ 3578772 h 4485695"/>
              <a:gd name="connsiteX17" fmla="*/ 4272550 w 5095972"/>
              <a:gd name="connsiteY17" fmla="*/ 3740433 h 4485695"/>
              <a:gd name="connsiteX18" fmla="*/ 3249533 w 5095972"/>
              <a:gd name="connsiteY18" fmla="*/ 3316071 h 4485695"/>
              <a:gd name="connsiteX19" fmla="*/ 3123234 w 5095972"/>
              <a:gd name="connsiteY19" fmla="*/ 4354243 h 4485695"/>
              <a:gd name="connsiteX20" fmla="*/ 2790770 w 5095972"/>
              <a:gd name="connsiteY20" fmla="*/ 4405911 h 4485695"/>
              <a:gd name="connsiteX21" fmla="*/ 2431760 w 5095972"/>
              <a:gd name="connsiteY21" fmla="*/ 3606889 h 4485695"/>
              <a:gd name="connsiteX22" fmla="*/ 1693537 w 5095972"/>
              <a:gd name="connsiteY22" fmla="*/ 4159744 h 4485695"/>
              <a:gd name="connsiteX23" fmla="*/ 1176032 w 5095972"/>
              <a:gd name="connsiteY23" fmla="*/ 4110373 h 4485695"/>
              <a:gd name="connsiteX24" fmla="*/ 1559781 w 5095972"/>
              <a:gd name="connsiteY24" fmla="*/ 2790393 h 4485695"/>
              <a:gd name="connsiteX25" fmla="*/ 388250 w 5095972"/>
              <a:gd name="connsiteY25" fmla="*/ 2886283 h 4485695"/>
              <a:gd name="connsiteX26" fmla="*/ 40328 w 5095972"/>
              <a:gd name="connsiteY26" fmla="*/ 2614529 h 4485695"/>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4477698 w 5095972"/>
              <a:gd name="connsiteY11" fmla="*/ 2119647 h 4677097"/>
              <a:gd name="connsiteX12" fmla="*/ 5084889 w 5095972"/>
              <a:gd name="connsiteY12" fmla="*/ 2339389 h 4677097"/>
              <a:gd name="connsiteX13" fmla="*/ 4694264 w 5095972"/>
              <a:gd name="connsiteY13" fmla="*/ 2632297 h 4677097"/>
              <a:gd name="connsiteX14" fmla="*/ 3961178 w 5095972"/>
              <a:gd name="connsiteY14" fmla="*/ 2866407 h 4677097"/>
              <a:gd name="connsiteX15" fmla="*/ 4479678 w 5095972"/>
              <a:gd name="connsiteY15" fmla="*/ 3770174 h 4677097"/>
              <a:gd name="connsiteX16" fmla="*/ 4272550 w 5095972"/>
              <a:gd name="connsiteY16" fmla="*/ 3931835 h 4677097"/>
              <a:gd name="connsiteX17" fmla="*/ 3249533 w 5095972"/>
              <a:gd name="connsiteY17" fmla="*/ 3507473 h 4677097"/>
              <a:gd name="connsiteX18" fmla="*/ 3123234 w 5095972"/>
              <a:gd name="connsiteY18" fmla="*/ 4545645 h 4677097"/>
              <a:gd name="connsiteX19" fmla="*/ 2790770 w 5095972"/>
              <a:gd name="connsiteY19" fmla="*/ 4597313 h 4677097"/>
              <a:gd name="connsiteX20" fmla="*/ 2431760 w 5095972"/>
              <a:gd name="connsiteY20" fmla="*/ 3798291 h 4677097"/>
              <a:gd name="connsiteX21" fmla="*/ 1693537 w 5095972"/>
              <a:gd name="connsiteY21" fmla="*/ 4351146 h 4677097"/>
              <a:gd name="connsiteX22" fmla="*/ 1176032 w 5095972"/>
              <a:gd name="connsiteY22" fmla="*/ 4301775 h 4677097"/>
              <a:gd name="connsiteX23" fmla="*/ 1559781 w 5095972"/>
              <a:gd name="connsiteY23" fmla="*/ 2981795 h 4677097"/>
              <a:gd name="connsiteX24" fmla="*/ 388250 w 5095972"/>
              <a:gd name="connsiteY24" fmla="*/ 3077685 h 4677097"/>
              <a:gd name="connsiteX25" fmla="*/ 40328 w 5095972"/>
              <a:gd name="connsiteY25"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4272550 w 5095972"/>
              <a:gd name="connsiteY15" fmla="*/ 3931835 h 4677097"/>
              <a:gd name="connsiteX16" fmla="*/ 3249533 w 5095972"/>
              <a:gd name="connsiteY16" fmla="*/ 3507473 h 4677097"/>
              <a:gd name="connsiteX17" fmla="*/ 3123234 w 5095972"/>
              <a:gd name="connsiteY17" fmla="*/ 4545645 h 4677097"/>
              <a:gd name="connsiteX18" fmla="*/ 2790770 w 5095972"/>
              <a:gd name="connsiteY18" fmla="*/ 4597313 h 4677097"/>
              <a:gd name="connsiteX19" fmla="*/ 2431760 w 5095972"/>
              <a:gd name="connsiteY19" fmla="*/ 3798291 h 4677097"/>
              <a:gd name="connsiteX20" fmla="*/ 1693537 w 5095972"/>
              <a:gd name="connsiteY20" fmla="*/ 4351146 h 4677097"/>
              <a:gd name="connsiteX21" fmla="*/ 1176032 w 5095972"/>
              <a:gd name="connsiteY21" fmla="*/ 4301775 h 4677097"/>
              <a:gd name="connsiteX22" fmla="*/ 1559781 w 5095972"/>
              <a:gd name="connsiteY22" fmla="*/ 2981795 h 4677097"/>
              <a:gd name="connsiteX23" fmla="*/ 388250 w 5095972"/>
              <a:gd name="connsiteY23" fmla="*/ 3077685 h 4677097"/>
              <a:gd name="connsiteX24" fmla="*/ 40328 w 5095972"/>
              <a:gd name="connsiteY24"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3249533 w 5095972"/>
              <a:gd name="connsiteY15" fmla="*/ 3507473 h 4677097"/>
              <a:gd name="connsiteX16" fmla="*/ 3123234 w 5095972"/>
              <a:gd name="connsiteY16" fmla="*/ 4545645 h 4677097"/>
              <a:gd name="connsiteX17" fmla="*/ 2790770 w 5095972"/>
              <a:gd name="connsiteY17" fmla="*/ 4597313 h 4677097"/>
              <a:gd name="connsiteX18" fmla="*/ 2431760 w 5095972"/>
              <a:gd name="connsiteY18" fmla="*/ 3798291 h 4677097"/>
              <a:gd name="connsiteX19" fmla="*/ 1693537 w 5095972"/>
              <a:gd name="connsiteY19" fmla="*/ 4351146 h 4677097"/>
              <a:gd name="connsiteX20" fmla="*/ 1176032 w 5095972"/>
              <a:gd name="connsiteY20" fmla="*/ 4301775 h 4677097"/>
              <a:gd name="connsiteX21" fmla="*/ 1559781 w 5095972"/>
              <a:gd name="connsiteY21" fmla="*/ 2981795 h 4677097"/>
              <a:gd name="connsiteX22" fmla="*/ 388250 w 5095972"/>
              <a:gd name="connsiteY22" fmla="*/ 3077685 h 4677097"/>
              <a:gd name="connsiteX23" fmla="*/ 40328 w 5095972"/>
              <a:gd name="connsiteY23" fmla="*/ 2805931 h 4677097"/>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693537 w 5095972"/>
              <a:gd name="connsiteY18" fmla="*/ 4351146 h 4547858"/>
              <a:gd name="connsiteX19" fmla="*/ 1176032 w 5095972"/>
              <a:gd name="connsiteY19" fmla="*/ 4301775 h 4547858"/>
              <a:gd name="connsiteX20" fmla="*/ 1559781 w 5095972"/>
              <a:gd name="connsiteY20" fmla="*/ 2981795 h 4547858"/>
              <a:gd name="connsiteX21" fmla="*/ 388250 w 5095972"/>
              <a:gd name="connsiteY21" fmla="*/ 3077685 h 4547858"/>
              <a:gd name="connsiteX22" fmla="*/ 40328 w 5095972"/>
              <a:gd name="connsiteY22" fmla="*/ 2805931 h 4547858"/>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176032 w 5095972"/>
              <a:gd name="connsiteY18" fmla="*/ 4301775 h 4547858"/>
              <a:gd name="connsiteX19" fmla="*/ 1559781 w 5095972"/>
              <a:gd name="connsiteY19" fmla="*/ 2981795 h 4547858"/>
              <a:gd name="connsiteX20" fmla="*/ 388250 w 5095972"/>
              <a:gd name="connsiteY20" fmla="*/ 3077685 h 4547858"/>
              <a:gd name="connsiteX21" fmla="*/ 40328 w 5095972"/>
              <a:gd name="connsiteY21" fmla="*/ 2805931 h 4547858"/>
              <a:gd name="connsiteX0" fmla="*/ 40328 w 5095972"/>
              <a:gd name="connsiteY0" fmla="*/ 2805931 h 4842127"/>
              <a:gd name="connsiteX1" fmla="*/ 1247571 w 5095972"/>
              <a:gd name="connsiteY1" fmla="*/ 2160898 h 4842127"/>
              <a:gd name="connsiteX2" fmla="*/ 582112 w 5095972"/>
              <a:gd name="connsiteY2" fmla="*/ 1385661 h 4842127"/>
              <a:gd name="connsiteX3" fmla="*/ 457035 w 5095972"/>
              <a:gd name="connsiteY3" fmla="*/ 1036086 h 4842127"/>
              <a:gd name="connsiteX4" fmla="*/ 867546 w 5095972"/>
              <a:gd name="connsiteY4" fmla="*/ 1014344 h 4842127"/>
              <a:gd name="connsiteX5" fmla="*/ 1966018 w 5095972"/>
              <a:gd name="connsiteY5" fmla="*/ 1279850 h 4842127"/>
              <a:gd name="connsiteX6" fmla="*/ 2749948 w 5095972"/>
              <a:gd name="connsiteY6" fmla="*/ 0 h 4842127"/>
              <a:gd name="connsiteX7" fmla="*/ 3146302 w 5095972"/>
              <a:gd name="connsiteY7" fmla="*/ 1278714 h 4842127"/>
              <a:gd name="connsiteX8" fmla="*/ 4680372 w 5095972"/>
              <a:gd name="connsiteY8" fmla="*/ 711224 h 4842127"/>
              <a:gd name="connsiteX9" fmla="*/ 4255280 w 5095972"/>
              <a:gd name="connsiteY9" fmla="*/ 1480991 h 4842127"/>
              <a:gd name="connsiteX10" fmla="*/ 3905187 w 5095972"/>
              <a:gd name="connsiteY10" fmla="*/ 2012985 h 4842127"/>
              <a:gd name="connsiteX11" fmla="*/ 5084889 w 5095972"/>
              <a:gd name="connsiteY11" fmla="*/ 2339389 h 4842127"/>
              <a:gd name="connsiteX12" fmla="*/ 4694264 w 5095972"/>
              <a:gd name="connsiteY12" fmla="*/ 2632297 h 4842127"/>
              <a:gd name="connsiteX13" fmla="*/ 3961178 w 5095972"/>
              <a:gd name="connsiteY13" fmla="*/ 2866407 h 4842127"/>
              <a:gd name="connsiteX14" fmla="*/ 4479678 w 5095972"/>
              <a:gd name="connsiteY14" fmla="*/ 3770174 h 4842127"/>
              <a:gd name="connsiteX15" fmla="*/ 3249533 w 5095972"/>
              <a:gd name="connsiteY15" fmla="*/ 3507473 h 4842127"/>
              <a:gd name="connsiteX16" fmla="*/ 3166568 w 5095972"/>
              <a:gd name="connsiteY16" fmla="*/ 4840512 h 4842127"/>
              <a:gd name="connsiteX17" fmla="*/ 2431760 w 5095972"/>
              <a:gd name="connsiteY17" fmla="*/ 3798291 h 4842127"/>
              <a:gd name="connsiteX18" fmla="*/ 1176032 w 5095972"/>
              <a:gd name="connsiteY18" fmla="*/ 4301775 h 4842127"/>
              <a:gd name="connsiteX19" fmla="*/ 1559781 w 5095972"/>
              <a:gd name="connsiteY19" fmla="*/ 2981795 h 4842127"/>
              <a:gd name="connsiteX20" fmla="*/ 388250 w 5095972"/>
              <a:gd name="connsiteY20" fmla="*/ 3077685 h 4842127"/>
              <a:gd name="connsiteX21" fmla="*/ 40328 w 5095972"/>
              <a:gd name="connsiteY21" fmla="*/ 2805931 h 4842127"/>
              <a:gd name="connsiteX0" fmla="*/ 40328 w 5095972"/>
              <a:gd name="connsiteY0" fmla="*/ 2805931 h 4842017"/>
              <a:gd name="connsiteX1" fmla="*/ 1247571 w 5095972"/>
              <a:gd name="connsiteY1" fmla="*/ 2160898 h 4842017"/>
              <a:gd name="connsiteX2" fmla="*/ 582112 w 5095972"/>
              <a:gd name="connsiteY2" fmla="*/ 1385661 h 4842017"/>
              <a:gd name="connsiteX3" fmla="*/ 457035 w 5095972"/>
              <a:gd name="connsiteY3" fmla="*/ 1036086 h 4842017"/>
              <a:gd name="connsiteX4" fmla="*/ 867546 w 5095972"/>
              <a:gd name="connsiteY4" fmla="*/ 1014344 h 4842017"/>
              <a:gd name="connsiteX5" fmla="*/ 1966018 w 5095972"/>
              <a:gd name="connsiteY5" fmla="*/ 1279850 h 4842017"/>
              <a:gd name="connsiteX6" fmla="*/ 2749948 w 5095972"/>
              <a:gd name="connsiteY6" fmla="*/ 0 h 4842017"/>
              <a:gd name="connsiteX7" fmla="*/ 3146302 w 5095972"/>
              <a:gd name="connsiteY7" fmla="*/ 1278714 h 4842017"/>
              <a:gd name="connsiteX8" fmla="*/ 4680372 w 5095972"/>
              <a:gd name="connsiteY8" fmla="*/ 711224 h 4842017"/>
              <a:gd name="connsiteX9" fmla="*/ 4255280 w 5095972"/>
              <a:gd name="connsiteY9" fmla="*/ 1480991 h 4842017"/>
              <a:gd name="connsiteX10" fmla="*/ 3905187 w 5095972"/>
              <a:gd name="connsiteY10" fmla="*/ 2012985 h 4842017"/>
              <a:gd name="connsiteX11" fmla="*/ 5084889 w 5095972"/>
              <a:gd name="connsiteY11" fmla="*/ 2339389 h 4842017"/>
              <a:gd name="connsiteX12" fmla="*/ 4694264 w 5095972"/>
              <a:gd name="connsiteY12" fmla="*/ 2632297 h 4842017"/>
              <a:gd name="connsiteX13" fmla="*/ 3961178 w 5095972"/>
              <a:gd name="connsiteY13" fmla="*/ 2866407 h 4842017"/>
              <a:gd name="connsiteX14" fmla="*/ 4479678 w 5095972"/>
              <a:gd name="connsiteY14" fmla="*/ 3770174 h 4842017"/>
              <a:gd name="connsiteX15" fmla="*/ 3249533 w 5095972"/>
              <a:gd name="connsiteY15" fmla="*/ 3507473 h 4842017"/>
              <a:gd name="connsiteX16" fmla="*/ 3166568 w 5095972"/>
              <a:gd name="connsiteY16" fmla="*/ 4840512 h 4842017"/>
              <a:gd name="connsiteX17" fmla="*/ 2404406 w 5095972"/>
              <a:gd name="connsiteY17" fmla="*/ 3718173 h 4842017"/>
              <a:gd name="connsiteX18" fmla="*/ 1176032 w 5095972"/>
              <a:gd name="connsiteY18" fmla="*/ 4301775 h 4842017"/>
              <a:gd name="connsiteX19" fmla="*/ 1559781 w 5095972"/>
              <a:gd name="connsiteY19" fmla="*/ 2981795 h 4842017"/>
              <a:gd name="connsiteX20" fmla="*/ 388250 w 5095972"/>
              <a:gd name="connsiteY20" fmla="*/ 3077685 h 4842017"/>
              <a:gd name="connsiteX21" fmla="*/ 40328 w 5095972"/>
              <a:gd name="connsiteY21" fmla="*/ 2805931 h 4842017"/>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075419 w 5095972"/>
              <a:gd name="connsiteY18" fmla="*/ 4437056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0 w 5055644"/>
              <a:gd name="connsiteY0" fmla="*/ 2805931 h 4841960"/>
              <a:gd name="connsiteX1" fmla="*/ 1207243 w 5055644"/>
              <a:gd name="connsiteY1" fmla="*/ 2160898 h 4841960"/>
              <a:gd name="connsiteX2" fmla="*/ 541784 w 5055644"/>
              <a:gd name="connsiteY2" fmla="*/ 1385661 h 4841960"/>
              <a:gd name="connsiteX3" fmla="*/ 416707 w 5055644"/>
              <a:gd name="connsiteY3" fmla="*/ 1036086 h 4841960"/>
              <a:gd name="connsiteX4" fmla="*/ 827218 w 5055644"/>
              <a:gd name="connsiteY4" fmla="*/ 1014344 h 4841960"/>
              <a:gd name="connsiteX5" fmla="*/ 1925690 w 5055644"/>
              <a:gd name="connsiteY5" fmla="*/ 1279850 h 4841960"/>
              <a:gd name="connsiteX6" fmla="*/ 2709620 w 5055644"/>
              <a:gd name="connsiteY6" fmla="*/ 0 h 4841960"/>
              <a:gd name="connsiteX7" fmla="*/ 3105974 w 5055644"/>
              <a:gd name="connsiteY7" fmla="*/ 1278714 h 4841960"/>
              <a:gd name="connsiteX8" fmla="*/ 4640044 w 5055644"/>
              <a:gd name="connsiteY8" fmla="*/ 711224 h 4841960"/>
              <a:gd name="connsiteX9" fmla="*/ 4214952 w 5055644"/>
              <a:gd name="connsiteY9" fmla="*/ 1480991 h 4841960"/>
              <a:gd name="connsiteX10" fmla="*/ 3864859 w 5055644"/>
              <a:gd name="connsiteY10" fmla="*/ 2012985 h 4841960"/>
              <a:gd name="connsiteX11" fmla="*/ 5044561 w 5055644"/>
              <a:gd name="connsiteY11" fmla="*/ 2339389 h 4841960"/>
              <a:gd name="connsiteX12" fmla="*/ 4653936 w 5055644"/>
              <a:gd name="connsiteY12" fmla="*/ 2632297 h 4841960"/>
              <a:gd name="connsiteX13" fmla="*/ 3920850 w 5055644"/>
              <a:gd name="connsiteY13" fmla="*/ 2866407 h 4841960"/>
              <a:gd name="connsiteX14" fmla="*/ 4439350 w 5055644"/>
              <a:gd name="connsiteY14" fmla="*/ 3770174 h 4841960"/>
              <a:gd name="connsiteX15" fmla="*/ 3209205 w 5055644"/>
              <a:gd name="connsiteY15" fmla="*/ 3507473 h 4841960"/>
              <a:gd name="connsiteX16" fmla="*/ 3126240 w 5055644"/>
              <a:gd name="connsiteY16" fmla="*/ 4840512 h 4841960"/>
              <a:gd name="connsiteX17" fmla="*/ 2364078 w 5055644"/>
              <a:gd name="connsiteY17" fmla="*/ 3718173 h 4841960"/>
              <a:gd name="connsiteX18" fmla="*/ 1035091 w 5055644"/>
              <a:gd name="connsiteY18" fmla="*/ 4437056 h 4841960"/>
              <a:gd name="connsiteX19" fmla="*/ 1519453 w 5055644"/>
              <a:gd name="connsiteY19" fmla="*/ 2981795 h 4841960"/>
              <a:gd name="connsiteX20" fmla="*/ 0 w 5055644"/>
              <a:gd name="connsiteY20" fmla="*/ 2805931 h 4841960"/>
              <a:gd name="connsiteX0" fmla="*/ -1 w 5113517"/>
              <a:gd name="connsiteY0" fmla="*/ 2871567 h 4841960"/>
              <a:gd name="connsiteX1" fmla="*/ 1265116 w 5113517"/>
              <a:gd name="connsiteY1" fmla="*/ 2160898 h 4841960"/>
              <a:gd name="connsiteX2" fmla="*/ 599657 w 5113517"/>
              <a:gd name="connsiteY2" fmla="*/ 1385661 h 4841960"/>
              <a:gd name="connsiteX3" fmla="*/ 474580 w 5113517"/>
              <a:gd name="connsiteY3" fmla="*/ 1036086 h 4841960"/>
              <a:gd name="connsiteX4" fmla="*/ 885091 w 5113517"/>
              <a:gd name="connsiteY4" fmla="*/ 1014344 h 4841960"/>
              <a:gd name="connsiteX5" fmla="*/ 1983563 w 5113517"/>
              <a:gd name="connsiteY5" fmla="*/ 1279850 h 4841960"/>
              <a:gd name="connsiteX6" fmla="*/ 2767493 w 5113517"/>
              <a:gd name="connsiteY6" fmla="*/ 0 h 4841960"/>
              <a:gd name="connsiteX7" fmla="*/ 3163847 w 5113517"/>
              <a:gd name="connsiteY7" fmla="*/ 1278714 h 4841960"/>
              <a:gd name="connsiteX8" fmla="*/ 4697917 w 5113517"/>
              <a:gd name="connsiteY8" fmla="*/ 711224 h 4841960"/>
              <a:gd name="connsiteX9" fmla="*/ 4272825 w 5113517"/>
              <a:gd name="connsiteY9" fmla="*/ 1480991 h 4841960"/>
              <a:gd name="connsiteX10" fmla="*/ 3922732 w 5113517"/>
              <a:gd name="connsiteY10" fmla="*/ 2012985 h 4841960"/>
              <a:gd name="connsiteX11" fmla="*/ 5102434 w 5113517"/>
              <a:gd name="connsiteY11" fmla="*/ 2339389 h 4841960"/>
              <a:gd name="connsiteX12" fmla="*/ 4711809 w 5113517"/>
              <a:gd name="connsiteY12" fmla="*/ 2632297 h 4841960"/>
              <a:gd name="connsiteX13" fmla="*/ 3978723 w 5113517"/>
              <a:gd name="connsiteY13" fmla="*/ 2866407 h 4841960"/>
              <a:gd name="connsiteX14" fmla="*/ 4497223 w 5113517"/>
              <a:gd name="connsiteY14" fmla="*/ 3770174 h 4841960"/>
              <a:gd name="connsiteX15" fmla="*/ 3267078 w 5113517"/>
              <a:gd name="connsiteY15" fmla="*/ 3507473 h 4841960"/>
              <a:gd name="connsiteX16" fmla="*/ 3184113 w 5113517"/>
              <a:gd name="connsiteY16" fmla="*/ 4840512 h 4841960"/>
              <a:gd name="connsiteX17" fmla="*/ 2421951 w 5113517"/>
              <a:gd name="connsiteY17" fmla="*/ 3718173 h 4841960"/>
              <a:gd name="connsiteX18" fmla="*/ 1092964 w 5113517"/>
              <a:gd name="connsiteY18" fmla="*/ 4437056 h 4841960"/>
              <a:gd name="connsiteX19" fmla="*/ 1577326 w 5113517"/>
              <a:gd name="connsiteY19" fmla="*/ 2981795 h 4841960"/>
              <a:gd name="connsiteX20" fmla="*/ -1 w 5113517"/>
              <a:gd name="connsiteY20" fmla="*/ 2871567 h 4841960"/>
              <a:gd name="connsiteX0" fmla="*/ 1 w 5113519"/>
              <a:gd name="connsiteY0" fmla="*/ 2871567 h 4841960"/>
              <a:gd name="connsiteX1" fmla="*/ 1265118 w 5113519"/>
              <a:gd name="connsiteY1" fmla="*/ 2160898 h 4841960"/>
              <a:gd name="connsiteX2" fmla="*/ 599659 w 5113519"/>
              <a:gd name="connsiteY2" fmla="*/ 1385661 h 4841960"/>
              <a:gd name="connsiteX3" fmla="*/ 474582 w 5113519"/>
              <a:gd name="connsiteY3" fmla="*/ 1036086 h 4841960"/>
              <a:gd name="connsiteX4" fmla="*/ 885093 w 5113519"/>
              <a:gd name="connsiteY4" fmla="*/ 1014344 h 4841960"/>
              <a:gd name="connsiteX5" fmla="*/ 1983565 w 5113519"/>
              <a:gd name="connsiteY5" fmla="*/ 1279850 h 4841960"/>
              <a:gd name="connsiteX6" fmla="*/ 2767495 w 5113519"/>
              <a:gd name="connsiteY6" fmla="*/ 0 h 4841960"/>
              <a:gd name="connsiteX7" fmla="*/ 3163849 w 5113519"/>
              <a:gd name="connsiteY7" fmla="*/ 1278714 h 4841960"/>
              <a:gd name="connsiteX8" fmla="*/ 4697919 w 5113519"/>
              <a:gd name="connsiteY8" fmla="*/ 711224 h 4841960"/>
              <a:gd name="connsiteX9" fmla="*/ 4272827 w 5113519"/>
              <a:gd name="connsiteY9" fmla="*/ 1480991 h 4841960"/>
              <a:gd name="connsiteX10" fmla="*/ 3922734 w 5113519"/>
              <a:gd name="connsiteY10" fmla="*/ 2012985 h 4841960"/>
              <a:gd name="connsiteX11" fmla="*/ 5102436 w 5113519"/>
              <a:gd name="connsiteY11" fmla="*/ 2339389 h 4841960"/>
              <a:gd name="connsiteX12" fmla="*/ 4711811 w 5113519"/>
              <a:gd name="connsiteY12" fmla="*/ 2632297 h 4841960"/>
              <a:gd name="connsiteX13" fmla="*/ 3978725 w 5113519"/>
              <a:gd name="connsiteY13" fmla="*/ 2866407 h 4841960"/>
              <a:gd name="connsiteX14" fmla="*/ 4497225 w 5113519"/>
              <a:gd name="connsiteY14" fmla="*/ 3770174 h 4841960"/>
              <a:gd name="connsiteX15" fmla="*/ 3267080 w 5113519"/>
              <a:gd name="connsiteY15" fmla="*/ 3507473 h 4841960"/>
              <a:gd name="connsiteX16" fmla="*/ 3184115 w 5113519"/>
              <a:gd name="connsiteY16" fmla="*/ 4840512 h 4841960"/>
              <a:gd name="connsiteX17" fmla="*/ 2421953 w 5113519"/>
              <a:gd name="connsiteY17" fmla="*/ 3718173 h 4841960"/>
              <a:gd name="connsiteX18" fmla="*/ 1092966 w 5113519"/>
              <a:gd name="connsiteY18" fmla="*/ 4437056 h 4841960"/>
              <a:gd name="connsiteX19" fmla="*/ 1577328 w 5113519"/>
              <a:gd name="connsiteY19" fmla="*/ 2981795 h 4841960"/>
              <a:gd name="connsiteX20" fmla="*/ 1 w 5113519"/>
              <a:gd name="connsiteY20" fmla="*/ 2871567 h 4841960"/>
              <a:gd name="connsiteX0" fmla="*/ -1 w 5113517"/>
              <a:gd name="connsiteY0" fmla="*/ 2871567 h 4841960"/>
              <a:gd name="connsiteX1" fmla="*/ 1265116 w 5113517"/>
              <a:gd name="connsiteY1" fmla="*/ 2160898 h 4841960"/>
              <a:gd name="connsiteX2" fmla="*/ 474580 w 5113517"/>
              <a:gd name="connsiteY2" fmla="*/ 1036086 h 4841960"/>
              <a:gd name="connsiteX3" fmla="*/ 885091 w 5113517"/>
              <a:gd name="connsiteY3" fmla="*/ 1014344 h 4841960"/>
              <a:gd name="connsiteX4" fmla="*/ 1983563 w 5113517"/>
              <a:gd name="connsiteY4" fmla="*/ 1279850 h 4841960"/>
              <a:gd name="connsiteX5" fmla="*/ 2767493 w 5113517"/>
              <a:gd name="connsiteY5" fmla="*/ 0 h 4841960"/>
              <a:gd name="connsiteX6" fmla="*/ 3163847 w 5113517"/>
              <a:gd name="connsiteY6" fmla="*/ 1278714 h 4841960"/>
              <a:gd name="connsiteX7" fmla="*/ 4697917 w 5113517"/>
              <a:gd name="connsiteY7" fmla="*/ 711224 h 4841960"/>
              <a:gd name="connsiteX8" fmla="*/ 4272825 w 5113517"/>
              <a:gd name="connsiteY8" fmla="*/ 1480991 h 4841960"/>
              <a:gd name="connsiteX9" fmla="*/ 3922732 w 5113517"/>
              <a:gd name="connsiteY9" fmla="*/ 2012985 h 4841960"/>
              <a:gd name="connsiteX10" fmla="*/ 5102434 w 5113517"/>
              <a:gd name="connsiteY10" fmla="*/ 2339389 h 4841960"/>
              <a:gd name="connsiteX11" fmla="*/ 4711809 w 5113517"/>
              <a:gd name="connsiteY11" fmla="*/ 2632297 h 4841960"/>
              <a:gd name="connsiteX12" fmla="*/ 3978723 w 5113517"/>
              <a:gd name="connsiteY12" fmla="*/ 2866407 h 4841960"/>
              <a:gd name="connsiteX13" fmla="*/ 4497223 w 5113517"/>
              <a:gd name="connsiteY13" fmla="*/ 3770174 h 4841960"/>
              <a:gd name="connsiteX14" fmla="*/ 3267078 w 5113517"/>
              <a:gd name="connsiteY14" fmla="*/ 3507473 h 4841960"/>
              <a:gd name="connsiteX15" fmla="*/ 3184113 w 5113517"/>
              <a:gd name="connsiteY15" fmla="*/ 4840512 h 4841960"/>
              <a:gd name="connsiteX16" fmla="*/ 2421951 w 5113517"/>
              <a:gd name="connsiteY16" fmla="*/ 3718173 h 4841960"/>
              <a:gd name="connsiteX17" fmla="*/ 1092964 w 5113517"/>
              <a:gd name="connsiteY17" fmla="*/ 4437056 h 4841960"/>
              <a:gd name="connsiteX18" fmla="*/ 1577326 w 5113517"/>
              <a:gd name="connsiteY18" fmla="*/ 2981795 h 4841960"/>
              <a:gd name="connsiteX19" fmla="*/ -1 w 5113517"/>
              <a:gd name="connsiteY19" fmla="*/ 2871567 h 4841960"/>
              <a:gd name="connsiteX0" fmla="*/ 1 w 5113519"/>
              <a:gd name="connsiteY0" fmla="*/ 2871567 h 4841960"/>
              <a:gd name="connsiteX1" fmla="*/ 1265118 w 5113519"/>
              <a:gd name="connsiteY1" fmla="*/ 2160898 h 4841960"/>
              <a:gd name="connsiteX2" fmla="*/ 474582 w 5113519"/>
              <a:gd name="connsiteY2" fmla="*/ 103608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02498"/>
              <a:gd name="connsiteY0" fmla="*/ 2871567 h 4841960"/>
              <a:gd name="connsiteX1" fmla="*/ 1265118 w 5102498"/>
              <a:gd name="connsiteY1" fmla="*/ 2160898 h 4841960"/>
              <a:gd name="connsiteX2" fmla="*/ 485508 w 5102498"/>
              <a:gd name="connsiteY2" fmla="*/ 933726 h 4841960"/>
              <a:gd name="connsiteX3" fmla="*/ 1983565 w 5102498"/>
              <a:gd name="connsiteY3" fmla="*/ 1279850 h 4841960"/>
              <a:gd name="connsiteX4" fmla="*/ 2767495 w 5102498"/>
              <a:gd name="connsiteY4" fmla="*/ 0 h 4841960"/>
              <a:gd name="connsiteX5" fmla="*/ 3163849 w 5102498"/>
              <a:gd name="connsiteY5" fmla="*/ 1278714 h 4841960"/>
              <a:gd name="connsiteX6" fmla="*/ 4697919 w 5102498"/>
              <a:gd name="connsiteY6" fmla="*/ 711224 h 4841960"/>
              <a:gd name="connsiteX7" fmla="*/ 4272827 w 5102498"/>
              <a:gd name="connsiteY7" fmla="*/ 1480991 h 4841960"/>
              <a:gd name="connsiteX8" fmla="*/ 3922734 w 5102498"/>
              <a:gd name="connsiteY8" fmla="*/ 2012985 h 4841960"/>
              <a:gd name="connsiteX9" fmla="*/ 5102436 w 5102498"/>
              <a:gd name="connsiteY9" fmla="*/ 2339389 h 4841960"/>
              <a:gd name="connsiteX10" fmla="*/ 3978725 w 5102498"/>
              <a:gd name="connsiteY10" fmla="*/ 2866407 h 4841960"/>
              <a:gd name="connsiteX11" fmla="*/ 4497225 w 5102498"/>
              <a:gd name="connsiteY11" fmla="*/ 3770174 h 4841960"/>
              <a:gd name="connsiteX12" fmla="*/ 3267080 w 5102498"/>
              <a:gd name="connsiteY12" fmla="*/ 3507473 h 4841960"/>
              <a:gd name="connsiteX13" fmla="*/ 3184115 w 5102498"/>
              <a:gd name="connsiteY13" fmla="*/ 4840512 h 4841960"/>
              <a:gd name="connsiteX14" fmla="*/ 2421953 w 5102498"/>
              <a:gd name="connsiteY14" fmla="*/ 3718173 h 4841960"/>
              <a:gd name="connsiteX15" fmla="*/ 1092966 w 5102498"/>
              <a:gd name="connsiteY15" fmla="*/ 4437056 h 4841960"/>
              <a:gd name="connsiteX16" fmla="*/ 1577328 w 5102498"/>
              <a:gd name="connsiteY16" fmla="*/ 2981795 h 4841960"/>
              <a:gd name="connsiteX17" fmla="*/ 1 w 5102498"/>
              <a:gd name="connsiteY17" fmla="*/ 2871567 h 4841960"/>
              <a:gd name="connsiteX0" fmla="*/ -1 w 5102490"/>
              <a:gd name="connsiteY0" fmla="*/ 2871567 h 4841960"/>
              <a:gd name="connsiteX1" fmla="*/ 1265116 w 5102490"/>
              <a:gd name="connsiteY1" fmla="*/ 2160898 h 4841960"/>
              <a:gd name="connsiteX2" fmla="*/ 485506 w 5102490"/>
              <a:gd name="connsiteY2" fmla="*/ 933726 h 4841960"/>
              <a:gd name="connsiteX3" fmla="*/ 1983563 w 5102490"/>
              <a:gd name="connsiteY3" fmla="*/ 1279850 h 4841960"/>
              <a:gd name="connsiteX4" fmla="*/ 2767493 w 5102490"/>
              <a:gd name="connsiteY4" fmla="*/ 0 h 4841960"/>
              <a:gd name="connsiteX5" fmla="*/ 3163847 w 5102490"/>
              <a:gd name="connsiteY5" fmla="*/ 1278714 h 4841960"/>
              <a:gd name="connsiteX6" fmla="*/ 4697917 w 5102490"/>
              <a:gd name="connsiteY6" fmla="*/ 711224 h 4841960"/>
              <a:gd name="connsiteX7" fmla="*/ 4272825 w 5102490"/>
              <a:gd name="connsiteY7" fmla="*/ 1480991 h 4841960"/>
              <a:gd name="connsiteX8" fmla="*/ 3922732 w 5102490"/>
              <a:gd name="connsiteY8" fmla="*/ 2012985 h 4841960"/>
              <a:gd name="connsiteX9" fmla="*/ 5102434 w 5102490"/>
              <a:gd name="connsiteY9" fmla="*/ 2339389 h 4841960"/>
              <a:gd name="connsiteX10" fmla="*/ 3863684 w 5102490"/>
              <a:gd name="connsiteY10" fmla="*/ 2811641 h 4841960"/>
              <a:gd name="connsiteX11" fmla="*/ 4497223 w 5102490"/>
              <a:gd name="connsiteY11" fmla="*/ 3770174 h 4841960"/>
              <a:gd name="connsiteX12" fmla="*/ 3267078 w 5102490"/>
              <a:gd name="connsiteY12" fmla="*/ 3507473 h 4841960"/>
              <a:gd name="connsiteX13" fmla="*/ 3184113 w 5102490"/>
              <a:gd name="connsiteY13" fmla="*/ 4840512 h 4841960"/>
              <a:gd name="connsiteX14" fmla="*/ 2421951 w 5102490"/>
              <a:gd name="connsiteY14" fmla="*/ 3718173 h 4841960"/>
              <a:gd name="connsiteX15" fmla="*/ 1092964 w 5102490"/>
              <a:gd name="connsiteY15" fmla="*/ 4437056 h 4841960"/>
              <a:gd name="connsiteX16" fmla="*/ 1577326 w 5102490"/>
              <a:gd name="connsiteY16" fmla="*/ 2981795 h 4841960"/>
              <a:gd name="connsiteX17" fmla="*/ -1 w 5102490"/>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265116 w 5102525"/>
              <a:gd name="connsiteY1" fmla="*/ 2160898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332556 w 5102525"/>
              <a:gd name="connsiteY1" fmla="*/ 2089701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17930 w 5102527"/>
              <a:gd name="connsiteY12" fmla="*/ 3356807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5215 h 4845608"/>
              <a:gd name="connsiteX1" fmla="*/ 1612941 w 5102525"/>
              <a:gd name="connsiteY1" fmla="*/ 2135243 h 4845608"/>
              <a:gd name="connsiteX2" fmla="*/ 485506 w 5102525"/>
              <a:gd name="connsiteY2" fmla="*/ 937374 h 4845608"/>
              <a:gd name="connsiteX3" fmla="*/ 2767493 w 5102525"/>
              <a:gd name="connsiteY3" fmla="*/ 3648 h 4845608"/>
              <a:gd name="connsiteX4" fmla="*/ 3163847 w 5102525"/>
              <a:gd name="connsiteY4" fmla="*/ 1282362 h 4845608"/>
              <a:gd name="connsiteX5" fmla="*/ 4697917 w 5102525"/>
              <a:gd name="connsiteY5" fmla="*/ 714872 h 4845608"/>
              <a:gd name="connsiteX6" fmla="*/ 4272825 w 5102525"/>
              <a:gd name="connsiteY6" fmla="*/ 1484639 h 4845608"/>
              <a:gd name="connsiteX7" fmla="*/ 3922732 w 5102525"/>
              <a:gd name="connsiteY7" fmla="*/ 2016633 h 4845608"/>
              <a:gd name="connsiteX8" fmla="*/ 5102434 w 5102525"/>
              <a:gd name="connsiteY8" fmla="*/ 2343037 h 4845608"/>
              <a:gd name="connsiteX9" fmla="*/ 3863684 w 5102525"/>
              <a:gd name="connsiteY9" fmla="*/ 2815289 h 4845608"/>
              <a:gd name="connsiteX10" fmla="*/ 4828313 w 5102525"/>
              <a:gd name="connsiteY10" fmla="*/ 3991080 h 4845608"/>
              <a:gd name="connsiteX11" fmla="*/ 3349200 w 5102525"/>
              <a:gd name="connsiteY11" fmla="*/ 3476200 h 4845608"/>
              <a:gd name="connsiteX12" fmla="*/ 3184113 w 5102525"/>
              <a:gd name="connsiteY12" fmla="*/ 4844160 h 4845608"/>
              <a:gd name="connsiteX13" fmla="*/ 2421951 w 5102525"/>
              <a:gd name="connsiteY13" fmla="*/ 3721821 h 4845608"/>
              <a:gd name="connsiteX14" fmla="*/ 1092964 w 5102525"/>
              <a:gd name="connsiteY14" fmla="*/ 4440704 h 4845608"/>
              <a:gd name="connsiteX15" fmla="*/ 1577326 w 5102525"/>
              <a:gd name="connsiteY15" fmla="*/ 2985443 h 4845608"/>
              <a:gd name="connsiteX16" fmla="*/ -1 w 5102525"/>
              <a:gd name="connsiteY16" fmla="*/ 2875215 h 4845608"/>
              <a:gd name="connsiteX0" fmla="*/ 1 w 5102527"/>
              <a:gd name="connsiteY0" fmla="*/ 2871567 h 4841960"/>
              <a:gd name="connsiteX1" fmla="*/ 1612943 w 5102527"/>
              <a:gd name="connsiteY1" fmla="*/ 2131595 h 4841960"/>
              <a:gd name="connsiteX2" fmla="*/ 2767495 w 5102527"/>
              <a:gd name="connsiteY2" fmla="*/ 0 h 4841960"/>
              <a:gd name="connsiteX3" fmla="*/ 3163849 w 5102527"/>
              <a:gd name="connsiteY3" fmla="*/ 1278714 h 4841960"/>
              <a:gd name="connsiteX4" fmla="*/ 4697919 w 5102527"/>
              <a:gd name="connsiteY4" fmla="*/ 711224 h 4841960"/>
              <a:gd name="connsiteX5" fmla="*/ 4272827 w 5102527"/>
              <a:gd name="connsiteY5" fmla="*/ 1480991 h 4841960"/>
              <a:gd name="connsiteX6" fmla="*/ 3922734 w 5102527"/>
              <a:gd name="connsiteY6" fmla="*/ 2012985 h 4841960"/>
              <a:gd name="connsiteX7" fmla="*/ 5102436 w 5102527"/>
              <a:gd name="connsiteY7" fmla="*/ 2339389 h 4841960"/>
              <a:gd name="connsiteX8" fmla="*/ 3863686 w 5102527"/>
              <a:gd name="connsiteY8" fmla="*/ 2811641 h 4841960"/>
              <a:gd name="connsiteX9" fmla="*/ 4828315 w 5102527"/>
              <a:gd name="connsiteY9" fmla="*/ 3987432 h 4841960"/>
              <a:gd name="connsiteX10" fmla="*/ 3349202 w 5102527"/>
              <a:gd name="connsiteY10" fmla="*/ 3472552 h 4841960"/>
              <a:gd name="connsiteX11" fmla="*/ 3184115 w 5102527"/>
              <a:gd name="connsiteY11" fmla="*/ 4840512 h 4841960"/>
              <a:gd name="connsiteX12" fmla="*/ 2421953 w 5102527"/>
              <a:gd name="connsiteY12" fmla="*/ 3718173 h 4841960"/>
              <a:gd name="connsiteX13" fmla="*/ 1092966 w 5102527"/>
              <a:gd name="connsiteY13" fmla="*/ 4437056 h 4841960"/>
              <a:gd name="connsiteX14" fmla="*/ 1577328 w 5102527"/>
              <a:gd name="connsiteY14" fmla="*/ 2981795 h 4841960"/>
              <a:gd name="connsiteX15" fmla="*/ 1 w 5102527"/>
              <a:gd name="connsiteY15" fmla="*/ 2871567 h 4841960"/>
              <a:gd name="connsiteX0" fmla="*/ -1 w 5102525"/>
              <a:gd name="connsiteY0" fmla="*/ 2815753 h 4786146"/>
              <a:gd name="connsiteX1" fmla="*/ 1612941 w 5102525"/>
              <a:gd name="connsiteY1" fmla="*/ 2075781 h 4786146"/>
              <a:gd name="connsiteX2" fmla="*/ 2330067 w 5102525"/>
              <a:gd name="connsiteY2" fmla="*/ -1 h 4786146"/>
              <a:gd name="connsiteX3" fmla="*/ 3163847 w 5102525"/>
              <a:gd name="connsiteY3" fmla="*/ 1222900 h 4786146"/>
              <a:gd name="connsiteX4" fmla="*/ 4697917 w 5102525"/>
              <a:gd name="connsiteY4" fmla="*/ 655410 h 4786146"/>
              <a:gd name="connsiteX5" fmla="*/ 4272825 w 5102525"/>
              <a:gd name="connsiteY5" fmla="*/ 1425177 h 4786146"/>
              <a:gd name="connsiteX6" fmla="*/ 3922732 w 5102525"/>
              <a:gd name="connsiteY6" fmla="*/ 1957171 h 4786146"/>
              <a:gd name="connsiteX7" fmla="*/ 5102434 w 5102525"/>
              <a:gd name="connsiteY7" fmla="*/ 2283575 h 4786146"/>
              <a:gd name="connsiteX8" fmla="*/ 3863684 w 5102525"/>
              <a:gd name="connsiteY8" fmla="*/ 2755827 h 4786146"/>
              <a:gd name="connsiteX9" fmla="*/ 4828313 w 5102525"/>
              <a:gd name="connsiteY9" fmla="*/ 3931618 h 4786146"/>
              <a:gd name="connsiteX10" fmla="*/ 3349200 w 5102525"/>
              <a:gd name="connsiteY10" fmla="*/ 3416738 h 4786146"/>
              <a:gd name="connsiteX11" fmla="*/ 3184113 w 5102525"/>
              <a:gd name="connsiteY11" fmla="*/ 4784698 h 4786146"/>
              <a:gd name="connsiteX12" fmla="*/ 2421951 w 5102525"/>
              <a:gd name="connsiteY12" fmla="*/ 3662359 h 4786146"/>
              <a:gd name="connsiteX13" fmla="*/ 1092964 w 5102525"/>
              <a:gd name="connsiteY13" fmla="*/ 4381242 h 4786146"/>
              <a:gd name="connsiteX14" fmla="*/ 1577326 w 5102525"/>
              <a:gd name="connsiteY14" fmla="*/ 2925981 h 4786146"/>
              <a:gd name="connsiteX15" fmla="*/ -1 w 5102525"/>
              <a:gd name="connsiteY15" fmla="*/ 2815753 h 4786146"/>
              <a:gd name="connsiteX0" fmla="*/ 0 w 4853634"/>
              <a:gd name="connsiteY0" fmla="*/ 1626981 h 4786148"/>
              <a:gd name="connsiteX1" fmla="*/ 1364050 w 4853634"/>
              <a:gd name="connsiteY1" fmla="*/ 2075783 h 4786148"/>
              <a:gd name="connsiteX2" fmla="*/ 2081176 w 4853634"/>
              <a:gd name="connsiteY2" fmla="*/ 1 h 4786148"/>
              <a:gd name="connsiteX3" fmla="*/ 2914956 w 4853634"/>
              <a:gd name="connsiteY3" fmla="*/ 1222902 h 4786148"/>
              <a:gd name="connsiteX4" fmla="*/ 4449026 w 4853634"/>
              <a:gd name="connsiteY4" fmla="*/ 655412 h 4786148"/>
              <a:gd name="connsiteX5" fmla="*/ 4023934 w 4853634"/>
              <a:gd name="connsiteY5" fmla="*/ 1425179 h 4786148"/>
              <a:gd name="connsiteX6" fmla="*/ 3673841 w 4853634"/>
              <a:gd name="connsiteY6" fmla="*/ 1957173 h 4786148"/>
              <a:gd name="connsiteX7" fmla="*/ 4853543 w 4853634"/>
              <a:gd name="connsiteY7" fmla="*/ 2283577 h 4786148"/>
              <a:gd name="connsiteX8" fmla="*/ 3614793 w 4853634"/>
              <a:gd name="connsiteY8" fmla="*/ 2755829 h 4786148"/>
              <a:gd name="connsiteX9" fmla="*/ 4579422 w 4853634"/>
              <a:gd name="connsiteY9" fmla="*/ 3931620 h 4786148"/>
              <a:gd name="connsiteX10" fmla="*/ 3100309 w 4853634"/>
              <a:gd name="connsiteY10" fmla="*/ 3416740 h 4786148"/>
              <a:gd name="connsiteX11" fmla="*/ 2935222 w 4853634"/>
              <a:gd name="connsiteY11" fmla="*/ 4784700 h 4786148"/>
              <a:gd name="connsiteX12" fmla="*/ 2173060 w 4853634"/>
              <a:gd name="connsiteY12" fmla="*/ 3662361 h 4786148"/>
              <a:gd name="connsiteX13" fmla="*/ 844073 w 4853634"/>
              <a:gd name="connsiteY13" fmla="*/ 4381244 h 4786148"/>
              <a:gd name="connsiteX14" fmla="*/ 1328435 w 4853634"/>
              <a:gd name="connsiteY14" fmla="*/ 2925983 h 4786148"/>
              <a:gd name="connsiteX15" fmla="*/ 0 w 4853634"/>
              <a:gd name="connsiteY15" fmla="*/ 1626981 h 4786148"/>
              <a:gd name="connsiteX0" fmla="*/ 0 w 4853634"/>
              <a:gd name="connsiteY0" fmla="*/ 1626979 h 4786146"/>
              <a:gd name="connsiteX1" fmla="*/ 1603369 w 4853634"/>
              <a:gd name="connsiteY1" fmla="*/ 1571261 h 4786146"/>
              <a:gd name="connsiteX2" fmla="*/ 2081176 w 4853634"/>
              <a:gd name="connsiteY2" fmla="*/ -1 h 4786146"/>
              <a:gd name="connsiteX3" fmla="*/ 2914956 w 4853634"/>
              <a:gd name="connsiteY3" fmla="*/ 1222900 h 4786146"/>
              <a:gd name="connsiteX4" fmla="*/ 4449026 w 4853634"/>
              <a:gd name="connsiteY4" fmla="*/ 655410 h 4786146"/>
              <a:gd name="connsiteX5" fmla="*/ 4023934 w 4853634"/>
              <a:gd name="connsiteY5" fmla="*/ 1425177 h 4786146"/>
              <a:gd name="connsiteX6" fmla="*/ 3673841 w 4853634"/>
              <a:gd name="connsiteY6" fmla="*/ 1957171 h 4786146"/>
              <a:gd name="connsiteX7" fmla="*/ 4853543 w 4853634"/>
              <a:gd name="connsiteY7" fmla="*/ 2283575 h 4786146"/>
              <a:gd name="connsiteX8" fmla="*/ 3614793 w 4853634"/>
              <a:gd name="connsiteY8" fmla="*/ 2755827 h 4786146"/>
              <a:gd name="connsiteX9" fmla="*/ 4579422 w 4853634"/>
              <a:gd name="connsiteY9" fmla="*/ 3931618 h 4786146"/>
              <a:gd name="connsiteX10" fmla="*/ 3100309 w 4853634"/>
              <a:gd name="connsiteY10" fmla="*/ 3416738 h 4786146"/>
              <a:gd name="connsiteX11" fmla="*/ 2935222 w 4853634"/>
              <a:gd name="connsiteY11" fmla="*/ 4784698 h 4786146"/>
              <a:gd name="connsiteX12" fmla="*/ 2173060 w 4853634"/>
              <a:gd name="connsiteY12" fmla="*/ 3662359 h 4786146"/>
              <a:gd name="connsiteX13" fmla="*/ 844073 w 4853634"/>
              <a:gd name="connsiteY13" fmla="*/ 4381242 h 4786146"/>
              <a:gd name="connsiteX14" fmla="*/ 1328435 w 4853634"/>
              <a:gd name="connsiteY14" fmla="*/ 2925981 h 4786146"/>
              <a:gd name="connsiteX15" fmla="*/ 0 w 4853634"/>
              <a:gd name="connsiteY15" fmla="*/ 1626979 h 4786146"/>
              <a:gd name="connsiteX0" fmla="*/ 0 w 4853634"/>
              <a:gd name="connsiteY0" fmla="*/ 1626981 h 4786148"/>
              <a:gd name="connsiteX1" fmla="*/ 1603369 w 4853634"/>
              <a:gd name="connsiteY1" fmla="*/ 1571263 h 4786148"/>
              <a:gd name="connsiteX2" fmla="*/ 2081176 w 4853634"/>
              <a:gd name="connsiteY2" fmla="*/ 1 h 4786148"/>
              <a:gd name="connsiteX3" fmla="*/ 2914956 w 4853634"/>
              <a:gd name="connsiteY3" fmla="*/ 1222902 h 4786148"/>
              <a:gd name="connsiteX4" fmla="*/ 4449026 w 4853634"/>
              <a:gd name="connsiteY4" fmla="*/ 655412 h 4786148"/>
              <a:gd name="connsiteX5" fmla="*/ 4023934 w 4853634"/>
              <a:gd name="connsiteY5" fmla="*/ 1425179 h 4786148"/>
              <a:gd name="connsiteX6" fmla="*/ 3673841 w 4853634"/>
              <a:gd name="connsiteY6" fmla="*/ 1957173 h 4786148"/>
              <a:gd name="connsiteX7" fmla="*/ 4853543 w 4853634"/>
              <a:gd name="connsiteY7" fmla="*/ 2283577 h 4786148"/>
              <a:gd name="connsiteX8" fmla="*/ 3614793 w 4853634"/>
              <a:gd name="connsiteY8" fmla="*/ 2755829 h 4786148"/>
              <a:gd name="connsiteX9" fmla="*/ 4579422 w 4853634"/>
              <a:gd name="connsiteY9" fmla="*/ 3931620 h 4786148"/>
              <a:gd name="connsiteX10" fmla="*/ 3100309 w 4853634"/>
              <a:gd name="connsiteY10" fmla="*/ 3416740 h 4786148"/>
              <a:gd name="connsiteX11" fmla="*/ 2935222 w 4853634"/>
              <a:gd name="connsiteY11" fmla="*/ 4784700 h 4786148"/>
              <a:gd name="connsiteX12" fmla="*/ 2173060 w 4853634"/>
              <a:gd name="connsiteY12" fmla="*/ 3662361 h 4786148"/>
              <a:gd name="connsiteX13" fmla="*/ 844073 w 4853634"/>
              <a:gd name="connsiteY13" fmla="*/ 4381244 h 4786148"/>
              <a:gd name="connsiteX14" fmla="*/ 1328435 w 4853634"/>
              <a:gd name="connsiteY14" fmla="*/ 2925983 h 4786148"/>
              <a:gd name="connsiteX15" fmla="*/ 0 w 4853634"/>
              <a:gd name="connsiteY15" fmla="*/ 1626981 h 4786148"/>
              <a:gd name="connsiteX0" fmla="*/ -1 w 4824208"/>
              <a:gd name="connsiteY0" fmla="*/ 1515906 h 4786146"/>
              <a:gd name="connsiteX1" fmla="*/ 1573943 w 4824208"/>
              <a:gd name="connsiteY1" fmla="*/ 1571261 h 4786146"/>
              <a:gd name="connsiteX2" fmla="*/ 2051750 w 4824208"/>
              <a:gd name="connsiteY2" fmla="*/ -1 h 4786146"/>
              <a:gd name="connsiteX3" fmla="*/ 2885530 w 4824208"/>
              <a:gd name="connsiteY3" fmla="*/ 1222900 h 4786146"/>
              <a:gd name="connsiteX4" fmla="*/ 4419600 w 4824208"/>
              <a:gd name="connsiteY4" fmla="*/ 655410 h 4786146"/>
              <a:gd name="connsiteX5" fmla="*/ 3994508 w 4824208"/>
              <a:gd name="connsiteY5" fmla="*/ 1425177 h 4786146"/>
              <a:gd name="connsiteX6" fmla="*/ 3644415 w 4824208"/>
              <a:gd name="connsiteY6" fmla="*/ 1957171 h 4786146"/>
              <a:gd name="connsiteX7" fmla="*/ 4824117 w 4824208"/>
              <a:gd name="connsiteY7" fmla="*/ 2283575 h 4786146"/>
              <a:gd name="connsiteX8" fmla="*/ 3585367 w 4824208"/>
              <a:gd name="connsiteY8" fmla="*/ 2755827 h 4786146"/>
              <a:gd name="connsiteX9" fmla="*/ 4549996 w 4824208"/>
              <a:gd name="connsiteY9" fmla="*/ 3931618 h 4786146"/>
              <a:gd name="connsiteX10" fmla="*/ 3070883 w 4824208"/>
              <a:gd name="connsiteY10" fmla="*/ 3416738 h 4786146"/>
              <a:gd name="connsiteX11" fmla="*/ 2905796 w 4824208"/>
              <a:gd name="connsiteY11" fmla="*/ 4784698 h 4786146"/>
              <a:gd name="connsiteX12" fmla="*/ 2143634 w 4824208"/>
              <a:gd name="connsiteY12" fmla="*/ 3662359 h 4786146"/>
              <a:gd name="connsiteX13" fmla="*/ 814647 w 4824208"/>
              <a:gd name="connsiteY13" fmla="*/ 4381242 h 4786146"/>
              <a:gd name="connsiteX14" fmla="*/ 1299009 w 4824208"/>
              <a:gd name="connsiteY14" fmla="*/ 2925981 h 4786146"/>
              <a:gd name="connsiteX15" fmla="*/ -1 w 4824208"/>
              <a:gd name="connsiteY15" fmla="*/ 1515906 h 4786146"/>
              <a:gd name="connsiteX0" fmla="*/ 1 w 4824210"/>
              <a:gd name="connsiteY0" fmla="*/ 1515908 h 4786148"/>
              <a:gd name="connsiteX1" fmla="*/ 1573945 w 4824210"/>
              <a:gd name="connsiteY1" fmla="*/ 1571263 h 4786148"/>
              <a:gd name="connsiteX2" fmla="*/ 2051752 w 4824210"/>
              <a:gd name="connsiteY2" fmla="*/ 1 h 4786148"/>
              <a:gd name="connsiteX3" fmla="*/ 2885532 w 4824210"/>
              <a:gd name="connsiteY3" fmla="*/ 1222902 h 4786148"/>
              <a:gd name="connsiteX4" fmla="*/ 4419602 w 4824210"/>
              <a:gd name="connsiteY4" fmla="*/ 655412 h 4786148"/>
              <a:gd name="connsiteX5" fmla="*/ 3994510 w 4824210"/>
              <a:gd name="connsiteY5" fmla="*/ 1425179 h 4786148"/>
              <a:gd name="connsiteX6" fmla="*/ 3644417 w 4824210"/>
              <a:gd name="connsiteY6" fmla="*/ 1957173 h 4786148"/>
              <a:gd name="connsiteX7" fmla="*/ 4824119 w 4824210"/>
              <a:gd name="connsiteY7" fmla="*/ 2283577 h 4786148"/>
              <a:gd name="connsiteX8" fmla="*/ 3585369 w 4824210"/>
              <a:gd name="connsiteY8" fmla="*/ 2755829 h 4786148"/>
              <a:gd name="connsiteX9" fmla="*/ 4549998 w 4824210"/>
              <a:gd name="connsiteY9" fmla="*/ 3931620 h 4786148"/>
              <a:gd name="connsiteX10" fmla="*/ 3070885 w 4824210"/>
              <a:gd name="connsiteY10" fmla="*/ 3416740 h 4786148"/>
              <a:gd name="connsiteX11" fmla="*/ 2905798 w 4824210"/>
              <a:gd name="connsiteY11" fmla="*/ 4784700 h 4786148"/>
              <a:gd name="connsiteX12" fmla="*/ 2143636 w 4824210"/>
              <a:gd name="connsiteY12" fmla="*/ 3662361 h 4786148"/>
              <a:gd name="connsiteX13" fmla="*/ 814649 w 4824210"/>
              <a:gd name="connsiteY13" fmla="*/ 4381244 h 4786148"/>
              <a:gd name="connsiteX14" fmla="*/ 1299011 w 4824210"/>
              <a:gd name="connsiteY14" fmla="*/ 2925983 h 4786148"/>
              <a:gd name="connsiteX15" fmla="*/ 1 w 4824210"/>
              <a:gd name="connsiteY15" fmla="*/ 1515908 h 4786148"/>
              <a:gd name="connsiteX0" fmla="*/ -1 w 4824208"/>
              <a:gd name="connsiteY0" fmla="*/ 1515906 h 4786146"/>
              <a:gd name="connsiteX1" fmla="*/ 1573943 w 4824208"/>
              <a:gd name="connsiteY1" fmla="*/ 1571261 h 4786146"/>
              <a:gd name="connsiteX2" fmla="*/ 2051750 w 4824208"/>
              <a:gd name="connsiteY2" fmla="*/ -1 h 4786146"/>
              <a:gd name="connsiteX3" fmla="*/ 2885530 w 4824208"/>
              <a:gd name="connsiteY3" fmla="*/ 1222900 h 4786146"/>
              <a:gd name="connsiteX4" fmla="*/ 4419600 w 4824208"/>
              <a:gd name="connsiteY4" fmla="*/ 655410 h 4786146"/>
              <a:gd name="connsiteX5" fmla="*/ 3994508 w 4824208"/>
              <a:gd name="connsiteY5" fmla="*/ 1425177 h 4786146"/>
              <a:gd name="connsiteX6" fmla="*/ 3644415 w 4824208"/>
              <a:gd name="connsiteY6" fmla="*/ 1957171 h 4786146"/>
              <a:gd name="connsiteX7" fmla="*/ 4824117 w 4824208"/>
              <a:gd name="connsiteY7" fmla="*/ 2283575 h 4786146"/>
              <a:gd name="connsiteX8" fmla="*/ 3585367 w 4824208"/>
              <a:gd name="connsiteY8" fmla="*/ 2755827 h 4786146"/>
              <a:gd name="connsiteX9" fmla="*/ 4549996 w 4824208"/>
              <a:gd name="connsiteY9" fmla="*/ 3931618 h 4786146"/>
              <a:gd name="connsiteX10" fmla="*/ 3070883 w 4824208"/>
              <a:gd name="connsiteY10" fmla="*/ 3416738 h 4786146"/>
              <a:gd name="connsiteX11" fmla="*/ 2905796 w 4824208"/>
              <a:gd name="connsiteY11" fmla="*/ 4784698 h 4786146"/>
              <a:gd name="connsiteX12" fmla="*/ 2143634 w 4824208"/>
              <a:gd name="connsiteY12" fmla="*/ 3662359 h 4786146"/>
              <a:gd name="connsiteX13" fmla="*/ 354842 w 4824208"/>
              <a:gd name="connsiteY13" fmla="*/ 3823584 h 4786146"/>
              <a:gd name="connsiteX14" fmla="*/ 1299009 w 4824208"/>
              <a:gd name="connsiteY14" fmla="*/ 2925981 h 4786146"/>
              <a:gd name="connsiteX15" fmla="*/ -1 w 4824208"/>
              <a:gd name="connsiteY15" fmla="*/ 1515906 h 4786146"/>
              <a:gd name="connsiteX0" fmla="*/ 1 w 4824210"/>
              <a:gd name="connsiteY0" fmla="*/ 1515908 h 4786148"/>
              <a:gd name="connsiteX1" fmla="*/ 1573945 w 4824210"/>
              <a:gd name="connsiteY1" fmla="*/ 1571263 h 4786148"/>
              <a:gd name="connsiteX2" fmla="*/ 2051752 w 4824210"/>
              <a:gd name="connsiteY2" fmla="*/ 1 h 4786148"/>
              <a:gd name="connsiteX3" fmla="*/ 2885532 w 4824210"/>
              <a:gd name="connsiteY3" fmla="*/ 1222902 h 4786148"/>
              <a:gd name="connsiteX4" fmla="*/ 4419602 w 4824210"/>
              <a:gd name="connsiteY4" fmla="*/ 655412 h 4786148"/>
              <a:gd name="connsiteX5" fmla="*/ 3994510 w 4824210"/>
              <a:gd name="connsiteY5" fmla="*/ 1425179 h 4786148"/>
              <a:gd name="connsiteX6" fmla="*/ 3644417 w 4824210"/>
              <a:gd name="connsiteY6" fmla="*/ 1957173 h 4786148"/>
              <a:gd name="connsiteX7" fmla="*/ 4824119 w 4824210"/>
              <a:gd name="connsiteY7" fmla="*/ 2283577 h 4786148"/>
              <a:gd name="connsiteX8" fmla="*/ 3585369 w 4824210"/>
              <a:gd name="connsiteY8" fmla="*/ 2755829 h 4786148"/>
              <a:gd name="connsiteX9" fmla="*/ 4549998 w 4824210"/>
              <a:gd name="connsiteY9" fmla="*/ 3931620 h 4786148"/>
              <a:gd name="connsiteX10" fmla="*/ 3070885 w 4824210"/>
              <a:gd name="connsiteY10" fmla="*/ 3416740 h 4786148"/>
              <a:gd name="connsiteX11" fmla="*/ 2905798 w 4824210"/>
              <a:gd name="connsiteY11" fmla="*/ 4784700 h 4786148"/>
              <a:gd name="connsiteX12" fmla="*/ 2143636 w 4824210"/>
              <a:gd name="connsiteY12" fmla="*/ 3662361 h 4786148"/>
              <a:gd name="connsiteX13" fmla="*/ 354844 w 4824210"/>
              <a:gd name="connsiteY13" fmla="*/ 3823586 h 4786148"/>
              <a:gd name="connsiteX14" fmla="*/ 1306700 w 4824210"/>
              <a:gd name="connsiteY14" fmla="*/ 2597830 h 4786148"/>
              <a:gd name="connsiteX15" fmla="*/ 1 w 4824210"/>
              <a:gd name="connsiteY15" fmla="*/ 1515908 h 4786148"/>
              <a:gd name="connsiteX0" fmla="*/ -1 w 4824208"/>
              <a:gd name="connsiteY0" fmla="*/ 1515906 h 4785882"/>
              <a:gd name="connsiteX1" fmla="*/ 1573943 w 4824208"/>
              <a:gd name="connsiteY1" fmla="*/ 1571261 h 4785882"/>
              <a:gd name="connsiteX2" fmla="*/ 2051750 w 4824208"/>
              <a:gd name="connsiteY2" fmla="*/ -1 h 4785882"/>
              <a:gd name="connsiteX3" fmla="*/ 2885530 w 4824208"/>
              <a:gd name="connsiteY3" fmla="*/ 1222900 h 4785882"/>
              <a:gd name="connsiteX4" fmla="*/ 4419600 w 4824208"/>
              <a:gd name="connsiteY4" fmla="*/ 655410 h 4785882"/>
              <a:gd name="connsiteX5" fmla="*/ 3994508 w 4824208"/>
              <a:gd name="connsiteY5" fmla="*/ 1425177 h 4785882"/>
              <a:gd name="connsiteX6" fmla="*/ 3644415 w 4824208"/>
              <a:gd name="connsiteY6" fmla="*/ 1957171 h 4785882"/>
              <a:gd name="connsiteX7" fmla="*/ 4824117 w 4824208"/>
              <a:gd name="connsiteY7" fmla="*/ 2283575 h 4785882"/>
              <a:gd name="connsiteX8" fmla="*/ 3585367 w 4824208"/>
              <a:gd name="connsiteY8" fmla="*/ 2755827 h 4785882"/>
              <a:gd name="connsiteX9" fmla="*/ 4549996 w 4824208"/>
              <a:gd name="connsiteY9" fmla="*/ 3931618 h 4785882"/>
              <a:gd name="connsiteX10" fmla="*/ 3070883 w 4824208"/>
              <a:gd name="connsiteY10" fmla="*/ 3416738 h 4785882"/>
              <a:gd name="connsiteX11" fmla="*/ 2905796 w 4824208"/>
              <a:gd name="connsiteY11" fmla="*/ 4784698 h 4785882"/>
              <a:gd name="connsiteX12" fmla="*/ 2017367 w 4824208"/>
              <a:gd name="connsiteY12" fmla="*/ 3391173 h 4785882"/>
              <a:gd name="connsiteX13" fmla="*/ 354842 w 4824208"/>
              <a:gd name="connsiteY13" fmla="*/ 3823584 h 4785882"/>
              <a:gd name="connsiteX14" fmla="*/ 1306698 w 4824208"/>
              <a:gd name="connsiteY14" fmla="*/ 2597828 h 4785882"/>
              <a:gd name="connsiteX15" fmla="*/ -1 w 4824208"/>
              <a:gd name="connsiteY15"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787862 w 4824210"/>
              <a:gd name="connsiteY3" fmla="*/ 1342312 h 4785884"/>
              <a:gd name="connsiteX4" fmla="*/ 4419602 w 4824210"/>
              <a:gd name="connsiteY4" fmla="*/ 655412 h 4785884"/>
              <a:gd name="connsiteX5" fmla="*/ 3994510 w 4824210"/>
              <a:gd name="connsiteY5" fmla="*/ 1425179 h 4785884"/>
              <a:gd name="connsiteX6" fmla="*/ 3644417 w 4824210"/>
              <a:gd name="connsiteY6" fmla="*/ 1957173 h 4785884"/>
              <a:gd name="connsiteX7" fmla="*/ 4824119 w 4824210"/>
              <a:gd name="connsiteY7" fmla="*/ 2283577 h 4785884"/>
              <a:gd name="connsiteX8" fmla="*/ 3585369 w 4824210"/>
              <a:gd name="connsiteY8" fmla="*/ 2755829 h 4785884"/>
              <a:gd name="connsiteX9" fmla="*/ 4549998 w 4824210"/>
              <a:gd name="connsiteY9" fmla="*/ 3931620 h 4785884"/>
              <a:gd name="connsiteX10" fmla="*/ 3070885 w 4824210"/>
              <a:gd name="connsiteY10" fmla="*/ 3416740 h 4785884"/>
              <a:gd name="connsiteX11" fmla="*/ 2905798 w 4824210"/>
              <a:gd name="connsiteY11" fmla="*/ 4784700 h 4785884"/>
              <a:gd name="connsiteX12" fmla="*/ 2017369 w 4824210"/>
              <a:gd name="connsiteY12" fmla="*/ 3391175 h 4785884"/>
              <a:gd name="connsiteX13" fmla="*/ 354844 w 4824210"/>
              <a:gd name="connsiteY13" fmla="*/ 3823586 h 4785884"/>
              <a:gd name="connsiteX14" fmla="*/ 1306700 w 4824210"/>
              <a:gd name="connsiteY14" fmla="*/ 2597830 h 4785884"/>
              <a:gd name="connsiteX15" fmla="*/ 1 w 4824210"/>
              <a:gd name="connsiteY15"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787860 w 4824208"/>
              <a:gd name="connsiteY3" fmla="*/ 1342310 h 4785882"/>
              <a:gd name="connsiteX4" fmla="*/ 3924153 w 4824208"/>
              <a:gd name="connsiteY4" fmla="*/ 431702 h 4785882"/>
              <a:gd name="connsiteX5" fmla="*/ 3994508 w 4824208"/>
              <a:gd name="connsiteY5" fmla="*/ 1425177 h 4785882"/>
              <a:gd name="connsiteX6" fmla="*/ 3644415 w 4824208"/>
              <a:gd name="connsiteY6" fmla="*/ 1957171 h 4785882"/>
              <a:gd name="connsiteX7" fmla="*/ 4824117 w 4824208"/>
              <a:gd name="connsiteY7" fmla="*/ 2283575 h 4785882"/>
              <a:gd name="connsiteX8" fmla="*/ 3585367 w 4824208"/>
              <a:gd name="connsiteY8" fmla="*/ 2755827 h 4785882"/>
              <a:gd name="connsiteX9" fmla="*/ 4549996 w 4824208"/>
              <a:gd name="connsiteY9" fmla="*/ 3931618 h 4785882"/>
              <a:gd name="connsiteX10" fmla="*/ 3070883 w 4824208"/>
              <a:gd name="connsiteY10" fmla="*/ 3416738 h 4785882"/>
              <a:gd name="connsiteX11" fmla="*/ 2905796 w 4824208"/>
              <a:gd name="connsiteY11" fmla="*/ 4784698 h 4785882"/>
              <a:gd name="connsiteX12" fmla="*/ 2017367 w 4824208"/>
              <a:gd name="connsiteY12" fmla="*/ 3391173 h 4785882"/>
              <a:gd name="connsiteX13" fmla="*/ 354842 w 4824208"/>
              <a:gd name="connsiteY13" fmla="*/ 3823584 h 4785882"/>
              <a:gd name="connsiteX14" fmla="*/ 1306698 w 4824208"/>
              <a:gd name="connsiteY14" fmla="*/ 2597828 h 4785882"/>
              <a:gd name="connsiteX15" fmla="*/ -1 w 4824208"/>
              <a:gd name="connsiteY15"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787862 w 4824210"/>
              <a:gd name="connsiteY3" fmla="*/ 1342312 h 4785884"/>
              <a:gd name="connsiteX4" fmla="*/ 3924155 w 4824210"/>
              <a:gd name="connsiteY4" fmla="*/ 431704 h 4785884"/>
              <a:gd name="connsiteX5" fmla="*/ 3644417 w 4824210"/>
              <a:gd name="connsiteY5" fmla="*/ 1957173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644415 w 4824208"/>
              <a:gd name="connsiteY5" fmla="*/ 1957171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644417 w 4824210"/>
              <a:gd name="connsiteY5" fmla="*/ 1957173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644415 w 4824208"/>
              <a:gd name="connsiteY5" fmla="*/ 1957171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644417 w 4824210"/>
              <a:gd name="connsiteY5" fmla="*/ 1957173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644415 w 4824208"/>
              <a:gd name="connsiteY5" fmla="*/ 1957171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644417 w 4824210"/>
              <a:gd name="connsiteY5" fmla="*/ 1957173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501931 w 4824208"/>
              <a:gd name="connsiteY5" fmla="*/ 2011008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501933 w 4824210"/>
              <a:gd name="connsiteY5" fmla="*/ 2011010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681472 w 4824208"/>
              <a:gd name="connsiteY1" fmla="*/ 176460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501931 w 4824208"/>
              <a:gd name="connsiteY5" fmla="*/ 2011008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681474 w 4824210"/>
              <a:gd name="connsiteY1" fmla="*/ 176460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501933 w 4824210"/>
              <a:gd name="connsiteY5" fmla="*/ 2011010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681472 w 4824208"/>
              <a:gd name="connsiteY1" fmla="*/ 176460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501931 w 4824208"/>
              <a:gd name="connsiteY5" fmla="*/ 2011008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681474 w 4824210"/>
              <a:gd name="connsiteY1" fmla="*/ 176460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501933 w 4824210"/>
              <a:gd name="connsiteY5" fmla="*/ 2011010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681472 w 4824208"/>
              <a:gd name="connsiteY1" fmla="*/ 176460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501931 w 4824208"/>
              <a:gd name="connsiteY5" fmla="*/ 2011008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816877"/>
              <a:gd name="connsiteX1" fmla="*/ 1681474 w 4824210"/>
              <a:gd name="connsiteY1" fmla="*/ 1764603 h 4816877"/>
              <a:gd name="connsiteX2" fmla="*/ 2051752 w 4824210"/>
              <a:gd name="connsiteY2" fmla="*/ 1 h 4816877"/>
              <a:gd name="connsiteX3" fmla="*/ 2692151 w 4824210"/>
              <a:gd name="connsiteY3" fmla="*/ 1634454 h 4816877"/>
              <a:gd name="connsiteX4" fmla="*/ 3924155 w 4824210"/>
              <a:gd name="connsiteY4" fmla="*/ 431704 h 4816877"/>
              <a:gd name="connsiteX5" fmla="*/ 3501933 w 4824210"/>
              <a:gd name="connsiteY5" fmla="*/ 2011010 h 4816877"/>
              <a:gd name="connsiteX6" fmla="*/ 4824119 w 4824210"/>
              <a:gd name="connsiteY6" fmla="*/ 2283577 h 4816877"/>
              <a:gd name="connsiteX7" fmla="*/ 3585369 w 4824210"/>
              <a:gd name="connsiteY7" fmla="*/ 2755829 h 4816877"/>
              <a:gd name="connsiteX8" fmla="*/ 4549998 w 4824210"/>
              <a:gd name="connsiteY8" fmla="*/ 3931620 h 4816877"/>
              <a:gd name="connsiteX9" fmla="*/ 3070885 w 4824210"/>
              <a:gd name="connsiteY9" fmla="*/ 3416740 h 4816877"/>
              <a:gd name="connsiteX10" fmla="*/ 2769359 w 4824210"/>
              <a:gd name="connsiteY10" fmla="*/ 4815717 h 4816877"/>
              <a:gd name="connsiteX11" fmla="*/ 2017369 w 4824210"/>
              <a:gd name="connsiteY11" fmla="*/ 3391175 h 4816877"/>
              <a:gd name="connsiteX12" fmla="*/ 354844 w 4824210"/>
              <a:gd name="connsiteY12" fmla="*/ 3823586 h 4816877"/>
              <a:gd name="connsiteX13" fmla="*/ 1306700 w 4824210"/>
              <a:gd name="connsiteY13" fmla="*/ 2597830 h 4816877"/>
              <a:gd name="connsiteX14" fmla="*/ 1 w 4824210"/>
              <a:gd name="connsiteY14" fmla="*/ 1515908 h 4816877"/>
              <a:gd name="connsiteX0" fmla="*/ -1 w 4824208"/>
              <a:gd name="connsiteY0" fmla="*/ 1515906 h 4816873"/>
              <a:gd name="connsiteX1" fmla="*/ 1681472 w 4824208"/>
              <a:gd name="connsiteY1" fmla="*/ 1764601 h 4816873"/>
              <a:gd name="connsiteX2" fmla="*/ 2051750 w 4824208"/>
              <a:gd name="connsiteY2" fmla="*/ -1 h 4816873"/>
              <a:gd name="connsiteX3" fmla="*/ 2588999 w 4824208"/>
              <a:gd name="connsiteY3" fmla="*/ 1677665 h 4816873"/>
              <a:gd name="connsiteX4" fmla="*/ 3924153 w 4824208"/>
              <a:gd name="connsiteY4" fmla="*/ 431702 h 4816873"/>
              <a:gd name="connsiteX5" fmla="*/ 3501931 w 4824208"/>
              <a:gd name="connsiteY5" fmla="*/ 2011008 h 4816873"/>
              <a:gd name="connsiteX6" fmla="*/ 4824117 w 4824208"/>
              <a:gd name="connsiteY6" fmla="*/ 2283575 h 4816873"/>
              <a:gd name="connsiteX7" fmla="*/ 3585367 w 4824208"/>
              <a:gd name="connsiteY7" fmla="*/ 2755827 h 4816873"/>
              <a:gd name="connsiteX8" fmla="*/ 4549996 w 4824208"/>
              <a:gd name="connsiteY8" fmla="*/ 3931618 h 4816873"/>
              <a:gd name="connsiteX9" fmla="*/ 3070883 w 4824208"/>
              <a:gd name="connsiteY9" fmla="*/ 3416738 h 4816873"/>
              <a:gd name="connsiteX10" fmla="*/ 2769357 w 4824208"/>
              <a:gd name="connsiteY10" fmla="*/ 4815715 h 4816873"/>
              <a:gd name="connsiteX11" fmla="*/ 2017367 w 4824208"/>
              <a:gd name="connsiteY11" fmla="*/ 3391173 h 4816873"/>
              <a:gd name="connsiteX12" fmla="*/ 354842 w 4824208"/>
              <a:gd name="connsiteY12" fmla="*/ 3823584 h 4816873"/>
              <a:gd name="connsiteX13" fmla="*/ 1306698 w 4824208"/>
              <a:gd name="connsiteY13" fmla="*/ 2597828 h 4816873"/>
              <a:gd name="connsiteX14" fmla="*/ -1 w 4824208"/>
              <a:gd name="connsiteY14" fmla="*/ 1515906 h 4816873"/>
              <a:gd name="connsiteX0" fmla="*/ 1 w 4824210"/>
              <a:gd name="connsiteY0" fmla="*/ 1450607 h 4751576"/>
              <a:gd name="connsiteX1" fmla="*/ 1681474 w 4824210"/>
              <a:gd name="connsiteY1" fmla="*/ 1699302 h 4751576"/>
              <a:gd name="connsiteX2" fmla="*/ 1872212 w 4824210"/>
              <a:gd name="connsiteY2" fmla="*/ 0 h 4751576"/>
              <a:gd name="connsiteX3" fmla="*/ 2589001 w 4824210"/>
              <a:gd name="connsiteY3" fmla="*/ 1612366 h 4751576"/>
              <a:gd name="connsiteX4" fmla="*/ 3924155 w 4824210"/>
              <a:gd name="connsiteY4" fmla="*/ 366403 h 4751576"/>
              <a:gd name="connsiteX5" fmla="*/ 3501933 w 4824210"/>
              <a:gd name="connsiteY5" fmla="*/ 1945709 h 4751576"/>
              <a:gd name="connsiteX6" fmla="*/ 4824119 w 4824210"/>
              <a:gd name="connsiteY6" fmla="*/ 2218276 h 4751576"/>
              <a:gd name="connsiteX7" fmla="*/ 3585369 w 4824210"/>
              <a:gd name="connsiteY7" fmla="*/ 2690528 h 4751576"/>
              <a:gd name="connsiteX8" fmla="*/ 4549998 w 4824210"/>
              <a:gd name="connsiteY8" fmla="*/ 3866319 h 4751576"/>
              <a:gd name="connsiteX9" fmla="*/ 3070885 w 4824210"/>
              <a:gd name="connsiteY9" fmla="*/ 3351439 h 4751576"/>
              <a:gd name="connsiteX10" fmla="*/ 2769359 w 4824210"/>
              <a:gd name="connsiteY10" fmla="*/ 4750416 h 4751576"/>
              <a:gd name="connsiteX11" fmla="*/ 2017369 w 4824210"/>
              <a:gd name="connsiteY11" fmla="*/ 3325874 h 4751576"/>
              <a:gd name="connsiteX12" fmla="*/ 354844 w 4824210"/>
              <a:gd name="connsiteY12" fmla="*/ 3758285 h 4751576"/>
              <a:gd name="connsiteX13" fmla="*/ 1306700 w 4824210"/>
              <a:gd name="connsiteY13" fmla="*/ 2532529 h 4751576"/>
              <a:gd name="connsiteX14" fmla="*/ 1 w 4824210"/>
              <a:gd name="connsiteY14" fmla="*/ 1450607 h 4751576"/>
              <a:gd name="connsiteX0" fmla="*/ -1 w 4824208"/>
              <a:gd name="connsiteY0" fmla="*/ 1323795 h 4624762"/>
              <a:gd name="connsiteX1" fmla="*/ 1681472 w 4824208"/>
              <a:gd name="connsiteY1" fmla="*/ 1572490 h 4624762"/>
              <a:gd name="connsiteX2" fmla="*/ 1951479 w 4824208"/>
              <a:gd name="connsiteY2" fmla="*/ -1 h 4624762"/>
              <a:gd name="connsiteX3" fmla="*/ 2588999 w 4824208"/>
              <a:gd name="connsiteY3" fmla="*/ 1485554 h 4624762"/>
              <a:gd name="connsiteX4" fmla="*/ 3924153 w 4824208"/>
              <a:gd name="connsiteY4" fmla="*/ 239591 h 4624762"/>
              <a:gd name="connsiteX5" fmla="*/ 3501931 w 4824208"/>
              <a:gd name="connsiteY5" fmla="*/ 1818897 h 4624762"/>
              <a:gd name="connsiteX6" fmla="*/ 4824117 w 4824208"/>
              <a:gd name="connsiteY6" fmla="*/ 2091464 h 4624762"/>
              <a:gd name="connsiteX7" fmla="*/ 3585367 w 4824208"/>
              <a:gd name="connsiteY7" fmla="*/ 2563716 h 4624762"/>
              <a:gd name="connsiteX8" fmla="*/ 4549996 w 4824208"/>
              <a:gd name="connsiteY8" fmla="*/ 3739507 h 4624762"/>
              <a:gd name="connsiteX9" fmla="*/ 3070883 w 4824208"/>
              <a:gd name="connsiteY9" fmla="*/ 3224627 h 4624762"/>
              <a:gd name="connsiteX10" fmla="*/ 2769357 w 4824208"/>
              <a:gd name="connsiteY10" fmla="*/ 4623604 h 4624762"/>
              <a:gd name="connsiteX11" fmla="*/ 2017367 w 4824208"/>
              <a:gd name="connsiteY11" fmla="*/ 3199062 h 4624762"/>
              <a:gd name="connsiteX12" fmla="*/ 354842 w 4824208"/>
              <a:gd name="connsiteY12" fmla="*/ 3631473 h 4624762"/>
              <a:gd name="connsiteX13" fmla="*/ 1306698 w 4824208"/>
              <a:gd name="connsiteY13" fmla="*/ 2405717 h 4624762"/>
              <a:gd name="connsiteX14" fmla="*/ -1 w 4824208"/>
              <a:gd name="connsiteY14" fmla="*/ 1323795 h 4624762"/>
              <a:gd name="connsiteX0" fmla="*/ 1 w 4824210"/>
              <a:gd name="connsiteY0" fmla="*/ 1323797 h 4624766"/>
              <a:gd name="connsiteX1" fmla="*/ 1681474 w 4824210"/>
              <a:gd name="connsiteY1" fmla="*/ 1572492 h 4624766"/>
              <a:gd name="connsiteX2" fmla="*/ 1951481 w 4824210"/>
              <a:gd name="connsiteY2" fmla="*/ 1 h 4624766"/>
              <a:gd name="connsiteX3" fmla="*/ 2589001 w 4824210"/>
              <a:gd name="connsiteY3" fmla="*/ 1485556 h 4624766"/>
              <a:gd name="connsiteX4" fmla="*/ 3924155 w 4824210"/>
              <a:gd name="connsiteY4" fmla="*/ 239593 h 4624766"/>
              <a:gd name="connsiteX5" fmla="*/ 3501933 w 4824210"/>
              <a:gd name="connsiteY5" fmla="*/ 1818899 h 4624766"/>
              <a:gd name="connsiteX6" fmla="*/ 4824119 w 4824210"/>
              <a:gd name="connsiteY6" fmla="*/ 2091466 h 4624766"/>
              <a:gd name="connsiteX7" fmla="*/ 3585369 w 4824210"/>
              <a:gd name="connsiteY7" fmla="*/ 2563718 h 4624766"/>
              <a:gd name="connsiteX8" fmla="*/ 4549998 w 4824210"/>
              <a:gd name="connsiteY8" fmla="*/ 3739509 h 4624766"/>
              <a:gd name="connsiteX9" fmla="*/ 3070885 w 4824210"/>
              <a:gd name="connsiteY9" fmla="*/ 3224629 h 4624766"/>
              <a:gd name="connsiteX10" fmla="*/ 2769359 w 4824210"/>
              <a:gd name="connsiteY10" fmla="*/ 4623606 h 4624766"/>
              <a:gd name="connsiteX11" fmla="*/ 2017369 w 4824210"/>
              <a:gd name="connsiteY11" fmla="*/ 3199064 h 4624766"/>
              <a:gd name="connsiteX12" fmla="*/ 354844 w 4824210"/>
              <a:gd name="connsiteY12" fmla="*/ 3631475 h 4624766"/>
              <a:gd name="connsiteX13" fmla="*/ 1306700 w 4824210"/>
              <a:gd name="connsiteY13" fmla="*/ 2405719 h 4624766"/>
              <a:gd name="connsiteX14" fmla="*/ 1 w 4824210"/>
              <a:gd name="connsiteY14" fmla="*/ 1323797 h 4624766"/>
              <a:gd name="connsiteX0" fmla="*/ -1 w 4824208"/>
              <a:gd name="connsiteY0" fmla="*/ 1323795 h 4624762"/>
              <a:gd name="connsiteX1" fmla="*/ 1681472 w 4824208"/>
              <a:gd name="connsiteY1" fmla="*/ 1572490 h 4624762"/>
              <a:gd name="connsiteX2" fmla="*/ 1951479 w 4824208"/>
              <a:gd name="connsiteY2" fmla="*/ -1 h 4624762"/>
              <a:gd name="connsiteX3" fmla="*/ 2588999 w 4824208"/>
              <a:gd name="connsiteY3" fmla="*/ 1485554 h 4624762"/>
              <a:gd name="connsiteX4" fmla="*/ 3924153 w 4824208"/>
              <a:gd name="connsiteY4" fmla="*/ 239591 h 4624762"/>
              <a:gd name="connsiteX5" fmla="*/ 3501931 w 4824208"/>
              <a:gd name="connsiteY5" fmla="*/ 1818897 h 4624762"/>
              <a:gd name="connsiteX6" fmla="*/ 4824117 w 4824208"/>
              <a:gd name="connsiteY6" fmla="*/ 2091464 h 4624762"/>
              <a:gd name="connsiteX7" fmla="*/ 3585367 w 4824208"/>
              <a:gd name="connsiteY7" fmla="*/ 2563716 h 4624762"/>
              <a:gd name="connsiteX8" fmla="*/ 4549996 w 4824208"/>
              <a:gd name="connsiteY8" fmla="*/ 3739507 h 4624762"/>
              <a:gd name="connsiteX9" fmla="*/ 3070883 w 4824208"/>
              <a:gd name="connsiteY9" fmla="*/ 3224627 h 4624762"/>
              <a:gd name="connsiteX10" fmla="*/ 2769357 w 4824208"/>
              <a:gd name="connsiteY10" fmla="*/ 4623604 h 4624762"/>
              <a:gd name="connsiteX11" fmla="*/ 2017367 w 4824208"/>
              <a:gd name="connsiteY11" fmla="*/ 3199062 h 4624762"/>
              <a:gd name="connsiteX12" fmla="*/ 354842 w 4824208"/>
              <a:gd name="connsiteY12" fmla="*/ 3631473 h 4624762"/>
              <a:gd name="connsiteX13" fmla="*/ 1306698 w 4824208"/>
              <a:gd name="connsiteY13" fmla="*/ 2405717 h 4624762"/>
              <a:gd name="connsiteX14" fmla="*/ -1 w 4824208"/>
              <a:gd name="connsiteY14" fmla="*/ 1323795 h 4624762"/>
              <a:gd name="connsiteX0" fmla="*/ 1 w 4824210"/>
              <a:gd name="connsiteY0" fmla="*/ 1323797 h 4624766"/>
              <a:gd name="connsiteX1" fmla="*/ 1681474 w 4824210"/>
              <a:gd name="connsiteY1" fmla="*/ 1572492 h 4624766"/>
              <a:gd name="connsiteX2" fmla="*/ 1951481 w 4824210"/>
              <a:gd name="connsiteY2" fmla="*/ 1 h 4624766"/>
              <a:gd name="connsiteX3" fmla="*/ 2652997 w 4824210"/>
              <a:gd name="connsiteY3" fmla="*/ 1403752 h 4624766"/>
              <a:gd name="connsiteX4" fmla="*/ 3924155 w 4824210"/>
              <a:gd name="connsiteY4" fmla="*/ 239593 h 4624766"/>
              <a:gd name="connsiteX5" fmla="*/ 3501933 w 4824210"/>
              <a:gd name="connsiteY5" fmla="*/ 1818899 h 4624766"/>
              <a:gd name="connsiteX6" fmla="*/ 4824119 w 4824210"/>
              <a:gd name="connsiteY6" fmla="*/ 2091466 h 4624766"/>
              <a:gd name="connsiteX7" fmla="*/ 3585369 w 4824210"/>
              <a:gd name="connsiteY7" fmla="*/ 2563718 h 4624766"/>
              <a:gd name="connsiteX8" fmla="*/ 4549998 w 4824210"/>
              <a:gd name="connsiteY8" fmla="*/ 3739509 h 4624766"/>
              <a:gd name="connsiteX9" fmla="*/ 3070885 w 4824210"/>
              <a:gd name="connsiteY9" fmla="*/ 3224629 h 4624766"/>
              <a:gd name="connsiteX10" fmla="*/ 2769359 w 4824210"/>
              <a:gd name="connsiteY10" fmla="*/ 4623606 h 4624766"/>
              <a:gd name="connsiteX11" fmla="*/ 2017369 w 4824210"/>
              <a:gd name="connsiteY11" fmla="*/ 3199064 h 4624766"/>
              <a:gd name="connsiteX12" fmla="*/ 354844 w 4824210"/>
              <a:gd name="connsiteY12" fmla="*/ 3631475 h 4624766"/>
              <a:gd name="connsiteX13" fmla="*/ 1306700 w 4824210"/>
              <a:gd name="connsiteY13" fmla="*/ 2405719 h 4624766"/>
              <a:gd name="connsiteX14" fmla="*/ 1 w 4824210"/>
              <a:gd name="connsiteY14" fmla="*/ 1323797 h 4624766"/>
              <a:gd name="connsiteX0" fmla="*/ -1 w 4824208"/>
              <a:gd name="connsiteY0" fmla="*/ 1323795 h 4624762"/>
              <a:gd name="connsiteX1" fmla="*/ 1681472 w 4824208"/>
              <a:gd name="connsiteY1" fmla="*/ 1572490 h 4624762"/>
              <a:gd name="connsiteX2" fmla="*/ 1951479 w 4824208"/>
              <a:gd name="connsiteY2" fmla="*/ -1 h 4624762"/>
              <a:gd name="connsiteX3" fmla="*/ 2652995 w 4824208"/>
              <a:gd name="connsiteY3" fmla="*/ 1403750 h 4624762"/>
              <a:gd name="connsiteX4" fmla="*/ 3924153 w 4824208"/>
              <a:gd name="connsiteY4" fmla="*/ 239591 h 4624762"/>
              <a:gd name="connsiteX5" fmla="*/ 3501931 w 4824208"/>
              <a:gd name="connsiteY5" fmla="*/ 1818897 h 4624762"/>
              <a:gd name="connsiteX6" fmla="*/ 4824117 w 4824208"/>
              <a:gd name="connsiteY6" fmla="*/ 2091464 h 4624762"/>
              <a:gd name="connsiteX7" fmla="*/ 3585367 w 4824208"/>
              <a:gd name="connsiteY7" fmla="*/ 2563716 h 4624762"/>
              <a:gd name="connsiteX8" fmla="*/ 4549996 w 4824208"/>
              <a:gd name="connsiteY8" fmla="*/ 3739507 h 4624762"/>
              <a:gd name="connsiteX9" fmla="*/ 3070883 w 4824208"/>
              <a:gd name="connsiteY9" fmla="*/ 3224627 h 4624762"/>
              <a:gd name="connsiteX10" fmla="*/ 2769357 w 4824208"/>
              <a:gd name="connsiteY10" fmla="*/ 4623604 h 4624762"/>
              <a:gd name="connsiteX11" fmla="*/ 2017367 w 4824208"/>
              <a:gd name="connsiteY11" fmla="*/ 3199062 h 4624762"/>
              <a:gd name="connsiteX12" fmla="*/ 354842 w 4824208"/>
              <a:gd name="connsiteY12" fmla="*/ 3631473 h 4624762"/>
              <a:gd name="connsiteX13" fmla="*/ 1306698 w 4824208"/>
              <a:gd name="connsiteY13" fmla="*/ 2405717 h 4624762"/>
              <a:gd name="connsiteX14" fmla="*/ -1 w 4824208"/>
              <a:gd name="connsiteY14" fmla="*/ 1323795 h 4624762"/>
              <a:gd name="connsiteX0" fmla="*/ 1 w 4824210"/>
              <a:gd name="connsiteY0" fmla="*/ 1323797 h 4624766"/>
              <a:gd name="connsiteX1" fmla="*/ 1681474 w 4824210"/>
              <a:gd name="connsiteY1" fmla="*/ 1572492 h 4624766"/>
              <a:gd name="connsiteX2" fmla="*/ 1951481 w 4824210"/>
              <a:gd name="connsiteY2" fmla="*/ 1 h 4624766"/>
              <a:gd name="connsiteX3" fmla="*/ 2652997 w 4824210"/>
              <a:gd name="connsiteY3" fmla="*/ 1403752 h 4624766"/>
              <a:gd name="connsiteX4" fmla="*/ 3924155 w 4824210"/>
              <a:gd name="connsiteY4" fmla="*/ 239593 h 4624766"/>
              <a:gd name="connsiteX5" fmla="*/ 3501933 w 4824210"/>
              <a:gd name="connsiteY5" fmla="*/ 1818899 h 4624766"/>
              <a:gd name="connsiteX6" fmla="*/ 4824119 w 4824210"/>
              <a:gd name="connsiteY6" fmla="*/ 2091466 h 4624766"/>
              <a:gd name="connsiteX7" fmla="*/ 3585369 w 4824210"/>
              <a:gd name="connsiteY7" fmla="*/ 2563718 h 4624766"/>
              <a:gd name="connsiteX8" fmla="*/ 4549998 w 4824210"/>
              <a:gd name="connsiteY8" fmla="*/ 3739509 h 4624766"/>
              <a:gd name="connsiteX9" fmla="*/ 3070885 w 4824210"/>
              <a:gd name="connsiteY9" fmla="*/ 3224629 h 4624766"/>
              <a:gd name="connsiteX10" fmla="*/ 2769359 w 4824210"/>
              <a:gd name="connsiteY10" fmla="*/ 4623606 h 4624766"/>
              <a:gd name="connsiteX11" fmla="*/ 2017369 w 4824210"/>
              <a:gd name="connsiteY11" fmla="*/ 3199064 h 4624766"/>
              <a:gd name="connsiteX12" fmla="*/ 354844 w 4824210"/>
              <a:gd name="connsiteY12" fmla="*/ 3631475 h 4624766"/>
              <a:gd name="connsiteX13" fmla="*/ 1306700 w 4824210"/>
              <a:gd name="connsiteY13" fmla="*/ 2405719 h 4624766"/>
              <a:gd name="connsiteX14" fmla="*/ 1 w 4824210"/>
              <a:gd name="connsiteY14" fmla="*/ 1323797 h 4624766"/>
              <a:gd name="connsiteX0" fmla="*/ -1 w 4824208"/>
              <a:gd name="connsiteY0" fmla="*/ 1323795 h 4624762"/>
              <a:gd name="connsiteX1" fmla="*/ 1681472 w 4824208"/>
              <a:gd name="connsiteY1" fmla="*/ 1572490 h 4624762"/>
              <a:gd name="connsiteX2" fmla="*/ 1951479 w 4824208"/>
              <a:gd name="connsiteY2" fmla="*/ -1 h 4624762"/>
              <a:gd name="connsiteX3" fmla="*/ 2652995 w 4824208"/>
              <a:gd name="connsiteY3" fmla="*/ 1403750 h 4624762"/>
              <a:gd name="connsiteX4" fmla="*/ 3924153 w 4824208"/>
              <a:gd name="connsiteY4" fmla="*/ 239591 h 4624762"/>
              <a:gd name="connsiteX5" fmla="*/ 3501931 w 4824208"/>
              <a:gd name="connsiteY5" fmla="*/ 1818897 h 4624762"/>
              <a:gd name="connsiteX6" fmla="*/ 4824117 w 4824208"/>
              <a:gd name="connsiteY6" fmla="*/ 2091464 h 4624762"/>
              <a:gd name="connsiteX7" fmla="*/ 3585367 w 4824208"/>
              <a:gd name="connsiteY7" fmla="*/ 2563716 h 4624762"/>
              <a:gd name="connsiteX8" fmla="*/ 4549996 w 4824208"/>
              <a:gd name="connsiteY8" fmla="*/ 3739507 h 4624762"/>
              <a:gd name="connsiteX9" fmla="*/ 3070883 w 4824208"/>
              <a:gd name="connsiteY9" fmla="*/ 3224627 h 4624762"/>
              <a:gd name="connsiteX10" fmla="*/ 2769357 w 4824208"/>
              <a:gd name="connsiteY10" fmla="*/ 4623604 h 4624762"/>
              <a:gd name="connsiteX11" fmla="*/ 2017367 w 4824208"/>
              <a:gd name="connsiteY11" fmla="*/ 3199062 h 4624762"/>
              <a:gd name="connsiteX12" fmla="*/ 354842 w 4824208"/>
              <a:gd name="connsiteY12" fmla="*/ 3631473 h 4624762"/>
              <a:gd name="connsiteX13" fmla="*/ 1306698 w 4824208"/>
              <a:gd name="connsiteY13" fmla="*/ 2405717 h 4624762"/>
              <a:gd name="connsiteX14" fmla="*/ -1 w 4824208"/>
              <a:gd name="connsiteY14" fmla="*/ 1323795 h 4624762"/>
              <a:gd name="connsiteX0" fmla="*/ 1 w 4824210"/>
              <a:gd name="connsiteY0" fmla="*/ 1323797 h 4624766"/>
              <a:gd name="connsiteX1" fmla="*/ 1681474 w 4824210"/>
              <a:gd name="connsiteY1" fmla="*/ 1572492 h 4624766"/>
              <a:gd name="connsiteX2" fmla="*/ 1951481 w 4824210"/>
              <a:gd name="connsiteY2" fmla="*/ 1 h 4624766"/>
              <a:gd name="connsiteX3" fmla="*/ 2660385 w 4824210"/>
              <a:gd name="connsiteY3" fmla="*/ 1382776 h 4624766"/>
              <a:gd name="connsiteX4" fmla="*/ 3924155 w 4824210"/>
              <a:gd name="connsiteY4" fmla="*/ 239593 h 4624766"/>
              <a:gd name="connsiteX5" fmla="*/ 3501933 w 4824210"/>
              <a:gd name="connsiteY5" fmla="*/ 1818899 h 4624766"/>
              <a:gd name="connsiteX6" fmla="*/ 4824119 w 4824210"/>
              <a:gd name="connsiteY6" fmla="*/ 2091466 h 4624766"/>
              <a:gd name="connsiteX7" fmla="*/ 3585369 w 4824210"/>
              <a:gd name="connsiteY7" fmla="*/ 2563718 h 4624766"/>
              <a:gd name="connsiteX8" fmla="*/ 4549998 w 4824210"/>
              <a:gd name="connsiteY8" fmla="*/ 3739509 h 4624766"/>
              <a:gd name="connsiteX9" fmla="*/ 3070885 w 4824210"/>
              <a:gd name="connsiteY9" fmla="*/ 3224629 h 4624766"/>
              <a:gd name="connsiteX10" fmla="*/ 2769359 w 4824210"/>
              <a:gd name="connsiteY10" fmla="*/ 4623606 h 4624766"/>
              <a:gd name="connsiteX11" fmla="*/ 2017369 w 4824210"/>
              <a:gd name="connsiteY11" fmla="*/ 3199064 h 4624766"/>
              <a:gd name="connsiteX12" fmla="*/ 354844 w 4824210"/>
              <a:gd name="connsiteY12" fmla="*/ 3631475 h 4624766"/>
              <a:gd name="connsiteX13" fmla="*/ 1306700 w 4824210"/>
              <a:gd name="connsiteY13" fmla="*/ 2405719 h 4624766"/>
              <a:gd name="connsiteX14" fmla="*/ 1 w 4824210"/>
              <a:gd name="connsiteY14" fmla="*/ 1323797 h 4624766"/>
              <a:gd name="connsiteX0" fmla="*/ -1 w 4824208"/>
              <a:gd name="connsiteY0" fmla="*/ 1323795 h 4624762"/>
              <a:gd name="connsiteX1" fmla="*/ 1681472 w 4824208"/>
              <a:gd name="connsiteY1" fmla="*/ 1572490 h 4624762"/>
              <a:gd name="connsiteX2" fmla="*/ 1951479 w 4824208"/>
              <a:gd name="connsiteY2" fmla="*/ -1 h 4624762"/>
              <a:gd name="connsiteX3" fmla="*/ 2660383 w 4824208"/>
              <a:gd name="connsiteY3" fmla="*/ 1382774 h 4624762"/>
              <a:gd name="connsiteX4" fmla="*/ 3924153 w 4824208"/>
              <a:gd name="connsiteY4" fmla="*/ 239591 h 4624762"/>
              <a:gd name="connsiteX5" fmla="*/ 3501931 w 4824208"/>
              <a:gd name="connsiteY5" fmla="*/ 1818897 h 4624762"/>
              <a:gd name="connsiteX6" fmla="*/ 4824117 w 4824208"/>
              <a:gd name="connsiteY6" fmla="*/ 2091464 h 4624762"/>
              <a:gd name="connsiteX7" fmla="*/ 3585367 w 4824208"/>
              <a:gd name="connsiteY7" fmla="*/ 2563716 h 4624762"/>
              <a:gd name="connsiteX8" fmla="*/ 4549996 w 4824208"/>
              <a:gd name="connsiteY8" fmla="*/ 3739507 h 4624762"/>
              <a:gd name="connsiteX9" fmla="*/ 3070883 w 4824208"/>
              <a:gd name="connsiteY9" fmla="*/ 3224627 h 4624762"/>
              <a:gd name="connsiteX10" fmla="*/ 2769357 w 4824208"/>
              <a:gd name="connsiteY10" fmla="*/ 4623604 h 4624762"/>
              <a:gd name="connsiteX11" fmla="*/ 2017367 w 4824208"/>
              <a:gd name="connsiteY11" fmla="*/ 3199062 h 4624762"/>
              <a:gd name="connsiteX12" fmla="*/ 354842 w 4824208"/>
              <a:gd name="connsiteY12" fmla="*/ 3631473 h 4624762"/>
              <a:gd name="connsiteX13" fmla="*/ 1306698 w 4824208"/>
              <a:gd name="connsiteY13" fmla="*/ 2405717 h 4624762"/>
              <a:gd name="connsiteX14" fmla="*/ -1 w 4824208"/>
              <a:gd name="connsiteY14" fmla="*/ 1323795 h 4624762"/>
              <a:gd name="connsiteX0" fmla="*/ 1 w 4824210"/>
              <a:gd name="connsiteY0" fmla="*/ 1323797 h 4624766"/>
              <a:gd name="connsiteX1" fmla="*/ 1681474 w 4824210"/>
              <a:gd name="connsiteY1" fmla="*/ 1572492 h 4624766"/>
              <a:gd name="connsiteX2" fmla="*/ 1951481 w 4824210"/>
              <a:gd name="connsiteY2" fmla="*/ 1 h 4624766"/>
              <a:gd name="connsiteX3" fmla="*/ 2660385 w 4824210"/>
              <a:gd name="connsiteY3" fmla="*/ 1382776 h 4624766"/>
              <a:gd name="connsiteX4" fmla="*/ 3924155 w 4824210"/>
              <a:gd name="connsiteY4" fmla="*/ 239593 h 4624766"/>
              <a:gd name="connsiteX5" fmla="*/ 3501933 w 4824210"/>
              <a:gd name="connsiteY5" fmla="*/ 1818899 h 4624766"/>
              <a:gd name="connsiteX6" fmla="*/ 4824119 w 4824210"/>
              <a:gd name="connsiteY6" fmla="*/ 2091466 h 4624766"/>
              <a:gd name="connsiteX7" fmla="*/ 3585369 w 4824210"/>
              <a:gd name="connsiteY7" fmla="*/ 2563718 h 4624766"/>
              <a:gd name="connsiteX8" fmla="*/ 4549998 w 4824210"/>
              <a:gd name="connsiteY8" fmla="*/ 3739509 h 4624766"/>
              <a:gd name="connsiteX9" fmla="*/ 3070885 w 4824210"/>
              <a:gd name="connsiteY9" fmla="*/ 3224629 h 4624766"/>
              <a:gd name="connsiteX10" fmla="*/ 2769359 w 4824210"/>
              <a:gd name="connsiteY10" fmla="*/ 4623606 h 4624766"/>
              <a:gd name="connsiteX11" fmla="*/ 2017369 w 4824210"/>
              <a:gd name="connsiteY11" fmla="*/ 3199064 h 4624766"/>
              <a:gd name="connsiteX12" fmla="*/ 354844 w 4824210"/>
              <a:gd name="connsiteY12" fmla="*/ 3631475 h 4624766"/>
              <a:gd name="connsiteX13" fmla="*/ 1306700 w 4824210"/>
              <a:gd name="connsiteY13" fmla="*/ 2405719 h 4624766"/>
              <a:gd name="connsiteX14" fmla="*/ 1 w 4824210"/>
              <a:gd name="connsiteY14" fmla="*/ 1323797 h 4624766"/>
              <a:gd name="connsiteX0" fmla="*/ -1 w 4824208"/>
              <a:gd name="connsiteY0" fmla="*/ 1326368 h 4627335"/>
              <a:gd name="connsiteX1" fmla="*/ 1681472 w 4824208"/>
              <a:gd name="connsiteY1" fmla="*/ 1575063 h 4627335"/>
              <a:gd name="connsiteX2" fmla="*/ 1951479 w 4824208"/>
              <a:gd name="connsiteY2" fmla="*/ 2572 h 4627335"/>
              <a:gd name="connsiteX3" fmla="*/ 2660383 w 4824208"/>
              <a:gd name="connsiteY3" fmla="*/ 1385347 h 4627335"/>
              <a:gd name="connsiteX4" fmla="*/ 3924153 w 4824208"/>
              <a:gd name="connsiteY4" fmla="*/ 242164 h 4627335"/>
              <a:gd name="connsiteX5" fmla="*/ 3501931 w 4824208"/>
              <a:gd name="connsiteY5" fmla="*/ 1821470 h 4627335"/>
              <a:gd name="connsiteX6" fmla="*/ 4824117 w 4824208"/>
              <a:gd name="connsiteY6" fmla="*/ 2094037 h 4627335"/>
              <a:gd name="connsiteX7" fmla="*/ 3585367 w 4824208"/>
              <a:gd name="connsiteY7" fmla="*/ 2566289 h 4627335"/>
              <a:gd name="connsiteX8" fmla="*/ 4549996 w 4824208"/>
              <a:gd name="connsiteY8" fmla="*/ 3742080 h 4627335"/>
              <a:gd name="connsiteX9" fmla="*/ 3070883 w 4824208"/>
              <a:gd name="connsiteY9" fmla="*/ 3227200 h 4627335"/>
              <a:gd name="connsiteX10" fmla="*/ 2769357 w 4824208"/>
              <a:gd name="connsiteY10" fmla="*/ 4626177 h 4627335"/>
              <a:gd name="connsiteX11" fmla="*/ 2017367 w 4824208"/>
              <a:gd name="connsiteY11" fmla="*/ 3201635 h 4627335"/>
              <a:gd name="connsiteX12" fmla="*/ 354842 w 4824208"/>
              <a:gd name="connsiteY12" fmla="*/ 3634046 h 4627335"/>
              <a:gd name="connsiteX13" fmla="*/ 1306698 w 4824208"/>
              <a:gd name="connsiteY13" fmla="*/ 2408290 h 4627335"/>
              <a:gd name="connsiteX14" fmla="*/ -1 w 4824208"/>
              <a:gd name="connsiteY14" fmla="*/ 1326368 h 4627335"/>
              <a:gd name="connsiteX0" fmla="*/ 1 w 4858857"/>
              <a:gd name="connsiteY0" fmla="*/ 1326370 h 4627339"/>
              <a:gd name="connsiteX1" fmla="*/ 1681474 w 4858857"/>
              <a:gd name="connsiteY1" fmla="*/ 1575065 h 4627339"/>
              <a:gd name="connsiteX2" fmla="*/ 1951481 w 4858857"/>
              <a:gd name="connsiteY2" fmla="*/ 2574 h 4627339"/>
              <a:gd name="connsiteX3" fmla="*/ 2660385 w 4858857"/>
              <a:gd name="connsiteY3" fmla="*/ 1385349 h 4627339"/>
              <a:gd name="connsiteX4" fmla="*/ 3924155 w 4858857"/>
              <a:gd name="connsiteY4" fmla="*/ 242166 h 4627339"/>
              <a:gd name="connsiteX5" fmla="*/ 3501933 w 4858857"/>
              <a:gd name="connsiteY5" fmla="*/ 1821472 h 4627339"/>
              <a:gd name="connsiteX6" fmla="*/ 4858770 w 4858857"/>
              <a:gd name="connsiteY6" fmla="*/ 2100005 h 4627339"/>
              <a:gd name="connsiteX7" fmla="*/ 3585369 w 4858857"/>
              <a:gd name="connsiteY7" fmla="*/ 2566291 h 4627339"/>
              <a:gd name="connsiteX8" fmla="*/ 4549998 w 4858857"/>
              <a:gd name="connsiteY8" fmla="*/ 3742082 h 4627339"/>
              <a:gd name="connsiteX9" fmla="*/ 3070885 w 4858857"/>
              <a:gd name="connsiteY9" fmla="*/ 3227202 h 4627339"/>
              <a:gd name="connsiteX10" fmla="*/ 2769359 w 4858857"/>
              <a:gd name="connsiteY10" fmla="*/ 4626179 h 4627339"/>
              <a:gd name="connsiteX11" fmla="*/ 2017369 w 4858857"/>
              <a:gd name="connsiteY11" fmla="*/ 3201637 h 4627339"/>
              <a:gd name="connsiteX12" fmla="*/ 354844 w 4858857"/>
              <a:gd name="connsiteY12" fmla="*/ 3634048 h 4627339"/>
              <a:gd name="connsiteX13" fmla="*/ 1306700 w 4858857"/>
              <a:gd name="connsiteY13" fmla="*/ 2408292 h 4627339"/>
              <a:gd name="connsiteX14" fmla="*/ 1 w 4858857"/>
              <a:gd name="connsiteY14" fmla="*/ 1326370 h 4627339"/>
              <a:gd name="connsiteX0" fmla="*/ -1 w 4858855"/>
              <a:gd name="connsiteY0" fmla="*/ 1326370 h 4627337"/>
              <a:gd name="connsiteX1" fmla="*/ 1681472 w 4858855"/>
              <a:gd name="connsiteY1" fmla="*/ 1575065 h 4627337"/>
              <a:gd name="connsiteX2" fmla="*/ 1951479 w 4858855"/>
              <a:gd name="connsiteY2" fmla="*/ 2574 h 4627337"/>
              <a:gd name="connsiteX3" fmla="*/ 2660383 w 4858855"/>
              <a:gd name="connsiteY3" fmla="*/ 1385349 h 4627337"/>
              <a:gd name="connsiteX4" fmla="*/ 3924153 w 4858855"/>
              <a:gd name="connsiteY4" fmla="*/ 242166 h 4627337"/>
              <a:gd name="connsiteX5" fmla="*/ 3501931 w 4858855"/>
              <a:gd name="connsiteY5" fmla="*/ 1821472 h 4627337"/>
              <a:gd name="connsiteX6" fmla="*/ 4858768 w 4858855"/>
              <a:gd name="connsiteY6" fmla="*/ 2100005 h 4627337"/>
              <a:gd name="connsiteX7" fmla="*/ 3585367 w 4858855"/>
              <a:gd name="connsiteY7" fmla="*/ 2566291 h 4627337"/>
              <a:gd name="connsiteX8" fmla="*/ 4549996 w 4858855"/>
              <a:gd name="connsiteY8" fmla="*/ 3742082 h 4627337"/>
              <a:gd name="connsiteX9" fmla="*/ 3070883 w 4858855"/>
              <a:gd name="connsiteY9" fmla="*/ 3227202 h 4627337"/>
              <a:gd name="connsiteX10" fmla="*/ 2769357 w 4858855"/>
              <a:gd name="connsiteY10" fmla="*/ 4626179 h 4627337"/>
              <a:gd name="connsiteX11" fmla="*/ 2017367 w 4858855"/>
              <a:gd name="connsiteY11" fmla="*/ 3201637 h 4627337"/>
              <a:gd name="connsiteX12" fmla="*/ 354842 w 4858855"/>
              <a:gd name="connsiteY12" fmla="*/ 3634048 h 4627337"/>
              <a:gd name="connsiteX13" fmla="*/ 1306698 w 4858855"/>
              <a:gd name="connsiteY13" fmla="*/ 2408292 h 4627337"/>
              <a:gd name="connsiteX14" fmla="*/ -1 w 4858855"/>
              <a:gd name="connsiteY14" fmla="*/ 1326370 h 4627337"/>
              <a:gd name="connsiteX0" fmla="*/ 1 w 4858857"/>
              <a:gd name="connsiteY0" fmla="*/ 1326370 h 4627339"/>
              <a:gd name="connsiteX1" fmla="*/ 1681474 w 4858857"/>
              <a:gd name="connsiteY1" fmla="*/ 1575065 h 4627339"/>
              <a:gd name="connsiteX2" fmla="*/ 1951481 w 4858857"/>
              <a:gd name="connsiteY2" fmla="*/ 2574 h 4627339"/>
              <a:gd name="connsiteX3" fmla="*/ 2660385 w 4858857"/>
              <a:gd name="connsiteY3" fmla="*/ 1385349 h 4627339"/>
              <a:gd name="connsiteX4" fmla="*/ 3924155 w 4858857"/>
              <a:gd name="connsiteY4" fmla="*/ 242166 h 4627339"/>
              <a:gd name="connsiteX5" fmla="*/ 3501933 w 4858857"/>
              <a:gd name="connsiteY5" fmla="*/ 1821472 h 4627339"/>
              <a:gd name="connsiteX6" fmla="*/ 4858770 w 4858857"/>
              <a:gd name="connsiteY6" fmla="*/ 2100005 h 4627339"/>
              <a:gd name="connsiteX7" fmla="*/ 3585369 w 4858857"/>
              <a:gd name="connsiteY7" fmla="*/ 2566291 h 4627339"/>
              <a:gd name="connsiteX8" fmla="*/ 4549998 w 4858857"/>
              <a:gd name="connsiteY8" fmla="*/ 3742082 h 4627339"/>
              <a:gd name="connsiteX9" fmla="*/ 3070885 w 4858857"/>
              <a:gd name="connsiteY9" fmla="*/ 3227202 h 4627339"/>
              <a:gd name="connsiteX10" fmla="*/ 2769359 w 4858857"/>
              <a:gd name="connsiteY10" fmla="*/ 4626179 h 4627339"/>
              <a:gd name="connsiteX11" fmla="*/ 2017369 w 4858857"/>
              <a:gd name="connsiteY11" fmla="*/ 3201637 h 4627339"/>
              <a:gd name="connsiteX12" fmla="*/ 354844 w 4858857"/>
              <a:gd name="connsiteY12" fmla="*/ 3634048 h 4627339"/>
              <a:gd name="connsiteX13" fmla="*/ 1306700 w 4858857"/>
              <a:gd name="connsiteY13" fmla="*/ 2408292 h 4627339"/>
              <a:gd name="connsiteX14" fmla="*/ 1 w 4858857"/>
              <a:gd name="connsiteY14" fmla="*/ 1326370 h 4627339"/>
              <a:gd name="connsiteX0" fmla="*/ -1 w 4858845"/>
              <a:gd name="connsiteY0" fmla="*/ 1326370 h 4627337"/>
              <a:gd name="connsiteX1" fmla="*/ 1681472 w 4858845"/>
              <a:gd name="connsiteY1" fmla="*/ 1575065 h 4627337"/>
              <a:gd name="connsiteX2" fmla="*/ 1951479 w 4858845"/>
              <a:gd name="connsiteY2" fmla="*/ 2574 h 4627337"/>
              <a:gd name="connsiteX3" fmla="*/ 2660383 w 4858845"/>
              <a:gd name="connsiteY3" fmla="*/ 1385349 h 4627337"/>
              <a:gd name="connsiteX4" fmla="*/ 3924153 w 4858845"/>
              <a:gd name="connsiteY4" fmla="*/ 242166 h 4627337"/>
              <a:gd name="connsiteX5" fmla="*/ 3501931 w 4858845"/>
              <a:gd name="connsiteY5" fmla="*/ 1821472 h 4627337"/>
              <a:gd name="connsiteX6" fmla="*/ 4858768 w 4858845"/>
              <a:gd name="connsiteY6" fmla="*/ 2100005 h 4627337"/>
              <a:gd name="connsiteX7" fmla="*/ 3585367 w 4858845"/>
              <a:gd name="connsiteY7" fmla="*/ 2566291 h 4627337"/>
              <a:gd name="connsiteX8" fmla="*/ 4549996 w 4858845"/>
              <a:gd name="connsiteY8" fmla="*/ 3742082 h 4627337"/>
              <a:gd name="connsiteX9" fmla="*/ 3070883 w 4858845"/>
              <a:gd name="connsiteY9" fmla="*/ 3227202 h 4627337"/>
              <a:gd name="connsiteX10" fmla="*/ 2769357 w 4858845"/>
              <a:gd name="connsiteY10" fmla="*/ 4626179 h 4627337"/>
              <a:gd name="connsiteX11" fmla="*/ 2017367 w 4858845"/>
              <a:gd name="connsiteY11" fmla="*/ 3201637 h 4627337"/>
              <a:gd name="connsiteX12" fmla="*/ 354842 w 4858845"/>
              <a:gd name="connsiteY12" fmla="*/ 3634048 h 4627337"/>
              <a:gd name="connsiteX13" fmla="*/ 1306698 w 4858845"/>
              <a:gd name="connsiteY13" fmla="*/ 2408292 h 4627337"/>
              <a:gd name="connsiteX14" fmla="*/ -1 w 4858845"/>
              <a:gd name="connsiteY14" fmla="*/ 1326370 h 4627337"/>
              <a:gd name="connsiteX0" fmla="*/ 1 w 4858847"/>
              <a:gd name="connsiteY0" fmla="*/ 1326583 h 4627552"/>
              <a:gd name="connsiteX1" fmla="*/ 1681474 w 4858847"/>
              <a:gd name="connsiteY1" fmla="*/ 1575278 h 4627552"/>
              <a:gd name="connsiteX2" fmla="*/ 1951481 w 4858847"/>
              <a:gd name="connsiteY2" fmla="*/ 2787 h 4627552"/>
              <a:gd name="connsiteX3" fmla="*/ 2628117 w 4858847"/>
              <a:gd name="connsiteY3" fmla="*/ 1285257 h 4627552"/>
              <a:gd name="connsiteX4" fmla="*/ 3924155 w 4858847"/>
              <a:gd name="connsiteY4" fmla="*/ 242379 h 4627552"/>
              <a:gd name="connsiteX5" fmla="*/ 3501933 w 4858847"/>
              <a:gd name="connsiteY5" fmla="*/ 1821685 h 4627552"/>
              <a:gd name="connsiteX6" fmla="*/ 4858770 w 4858847"/>
              <a:gd name="connsiteY6" fmla="*/ 2100218 h 4627552"/>
              <a:gd name="connsiteX7" fmla="*/ 3585369 w 4858847"/>
              <a:gd name="connsiteY7" fmla="*/ 2566504 h 4627552"/>
              <a:gd name="connsiteX8" fmla="*/ 4549998 w 4858847"/>
              <a:gd name="connsiteY8" fmla="*/ 3742295 h 4627552"/>
              <a:gd name="connsiteX9" fmla="*/ 3070885 w 4858847"/>
              <a:gd name="connsiteY9" fmla="*/ 3227415 h 4627552"/>
              <a:gd name="connsiteX10" fmla="*/ 2769359 w 4858847"/>
              <a:gd name="connsiteY10" fmla="*/ 4626392 h 4627552"/>
              <a:gd name="connsiteX11" fmla="*/ 2017369 w 4858847"/>
              <a:gd name="connsiteY11" fmla="*/ 3201850 h 4627552"/>
              <a:gd name="connsiteX12" fmla="*/ 354844 w 4858847"/>
              <a:gd name="connsiteY12" fmla="*/ 3634261 h 4627552"/>
              <a:gd name="connsiteX13" fmla="*/ 1306700 w 4858847"/>
              <a:gd name="connsiteY13" fmla="*/ 2408505 h 4627552"/>
              <a:gd name="connsiteX14" fmla="*/ 1 w 4858847"/>
              <a:gd name="connsiteY14" fmla="*/ 1326583 h 4627552"/>
              <a:gd name="connsiteX0" fmla="*/ -1 w 4858845"/>
              <a:gd name="connsiteY0" fmla="*/ 1326583 h 4627550"/>
              <a:gd name="connsiteX1" fmla="*/ 1729268 w 4858845"/>
              <a:gd name="connsiteY1" fmla="*/ 1510282 h 4627550"/>
              <a:gd name="connsiteX2" fmla="*/ 1951479 w 4858845"/>
              <a:gd name="connsiteY2" fmla="*/ 2787 h 4627550"/>
              <a:gd name="connsiteX3" fmla="*/ 2628115 w 4858845"/>
              <a:gd name="connsiteY3" fmla="*/ 1285257 h 4627550"/>
              <a:gd name="connsiteX4" fmla="*/ 3924153 w 4858845"/>
              <a:gd name="connsiteY4" fmla="*/ 242379 h 4627550"/>
              <a:gd name="connsiteX5" fmla="*/ 3501931 w 4858845"/>
              <a:gd name="connsiteY5" fmla="*/ 1821685 h 4627550"/>
              <a:gd name="connsiteX6" fmla="*/ 4858768 w 4858845"/>
              <a:gd name="connsiteY6" fmla="*/ 2100218 h 4627550"/>
              <a:gd name="connsiteX7" fmla="*/ 3585367 w 4858845"/>
              <a:gd name="connsiteY7" fmla="*/ 2566504 h 4627550"/>
              <a:gd name="connsiteX8" fmla="*/ 4549996 w 4858845"/>
              <a:gd name="connsiteY8" fmla="*/ 3742295 h 4627550"/>
              <a:gd name="connsiteX9" fmla="*/ 3070883 w 4858845"/>
              <a:gd name="connsiteY9" fmla="*/ 3227415 h 4627550"/>
              <a:gd name="connsiteX10" fmla="*/ 2769357 w 4858845"/>
              <a:gd name="connsiteY10" fmla="*/ 4626392 h 4627550"/>
              <a:gd name="connsiteX11" fmla="*/ 2017367 w 4858845"/>
              <a:gd name="connsiteY11" fmla="*/ 3201850 h 4627550"/>
              <a:gd name="connsiteX12" fmla="*/ 354842 w 4858845"/>
              <a:gd name="connsiteY12" fmla="*/ 3634261 h 4627550"/>
              <a:gd name="connsiteX13" fmla="*/ 1306698 w 4858845"/>
              <a:gd name="connsiteY13" fmla="*/ 2408505 h 4627550"/>
              <a:gd name="connsiteX14" fmla="*/ -1 w 4858845"/>
              <a:gd name="connsiteY14" fmla="*/ 1326583 h 4627550"/>
              <a:gd name="connsiteX0" fmla="*/ 1 w 4858847"/>
              <a:gd name="connsiteY0" fmla="*/ 1326620 h 4627589"/>
              <a:gd name="connsiteX1" fmla="*/ 1729270 w 4858847"/>
              <a:gd name="connsiteY1" fmla="*/ 1510319 h 4627589"/>
              <a:gd name="connsiteX2" fmla="*/ 1951481 w 4858847"/>
              <a:gd name="connsiteY2" fmla="*/ 2824 h 4627589"/>
              <a:gd name="connsiteX3" fmla="*/ 2678273 w 4858847"/>
              <a:gd name="connsiteY3" fmla="*/ 1269160 h 4627589"/>
              <a:gd name="connsiteX4" fmla="*/ 3924155 w 4858847"/>
              <a:gd name="connsiteY4" fmla="*/ 242416 h 4627589"/>
              <a:gd name="connsiteX5" fmla="*/ 3501933 w 4858847"/>
              <a:gd name="connsiteY5" fmla="*/ 1821722 h 4627589"/>
              <a:gd name="connsiteX6" fmla="*/ 4858770 w 4858847"/>
              <a:gd name="connsiteY6" fmla="*/ 2100255 h 4627589"/>
              <a:gd name="connsiteX7" fmla="*/ 3585369 w 4858847"/>
              <a:gd name="connsiteY7" fmla="*/ 2566541 h 4627589"/>
              <a:gd name="connsiteX8" fmla="*/ 4549998 w 4858847"/>
              <a:gd name="connsiteY8" fmla="*/ 3742332 h 4627589"/>
              <a:gd name="connsiteX9" fmla="*/ 3070885 w 4858847"/>
              <a:gd name="connsiteY9" fmla="*/ 3227452 h 4627589"/>
              <a:gd name="connsiteX10" fmla="*/ 2769359 w 4858847"/>
              <a:gd name="connsiteY10" fmla="*/ 4626429 h 4627589"/>
              <a:gd name="connsiteX11" fmla="*/ 2017369 w 4858847"/>
              <a:gd name="connsiteY11" fmla="*/ 3201887 h 4627589"/>
              <a:gd name="connsiteX12" fmla="*/ 354844 w 4858847"/>
              <a:gd name="connsiteY12" fmla="*/ 3634298 h 4627589"/>
              <a:gd name="connsiteX13" fmla="*/ 1306700 w 4858847"/>
              <a:gd name="connsiteY13" fmla="*/ 2408542 h 4627589"/>
              <a:gd name="connsiteX14" fmla="*/ 1 w 4858847"/>
              <a:gd name="connsiteY14" fmla="*/ 1326620 h 4627589"/>
              <a:gd name="connsiteX0" fmla="*/ -1 w 4858845"/>
              <a:gd name="connsiteY0" fmla="*/ 1326722 h 4627689"/>
              <a:gd name="connsiteX1" fmla="*/ 1729268 w 4858845"/>
              <a:gd name="connsiteY1" fmla="*/ 1510421 h 4627689"/>
              <a:gd name="connsiteX2" fmla="*/ 1951479 w 4858845"/>
              <a:gd name="connsiteY2" fmla="*/ 2926 h 4627689"/>
              <a:gd name="connsiteX3" fmla="*/ 2682153 w 4858845"/>
              <a:gd name="connsiteY3" fmla="*/ 1227936 h 4627689"/>
              <a:gd name="connsiteX4" fmla="*/ 3924153 w 4858845"/>
              <a:gd name="connsiteY4" fmla="*/ 242518 h 4627689"/>
              <a:gd name="connsiteX5" fmla="*/ 3501931 w 4858845"/>
              <a:gd name="connsiteY5" fmla="*/ 1821824 h 4627689"/>
              <a:gd name="connsiteX6" fmla="*/ 4858768 w 4858845"/>
              <a:gd name="connsiteY6" fmla="*/ 2100357 h 4627689"/>
              <a:gd name="connsiteX7" fmla="*/ 3585367 w 4858845"/>
              <a:gd name="connsiteY7" fmla="*/ 2566643 h 4627689"/>
              <a:gd name="connsiteX8" fmla="*/ 4549996 w 4858845"/>
              <a:gd name="connsiteY8" fmla="*/ 3742434 h 4627689"/>
              <a:gd name="connsiteX9" fmla="*/ 3070883 w 4858845"/>
              <a:gd name="connsiteY9" fmla="*/ 3227554 h 4627689"/>
              <a:gd name="connsiteX10" fmla="*/ 2769357 w 4858845"/>
              <a:gd name="connsiteY10" fmla="*/ 4626531 h 4627689"/>
              <a:gd name="connsiteX11" fmla="*/ 2017367 w 4858845"/>
              <a:gd name="connsiteY11" fmla="*/ 3201989 h 4627689"/>
              <a:gd name="connsiteX12" fmla="*/ 354842 w 4858845"/>
              <a:gd name="connsiteY12" fmla="*/ 3634400 h 4627689"/>
              <a:gd name="connsiteX13" fmla="*/ 1306698 w 4858845"/>
              <a:gd name="connsiteY13" fmla="*/ 2408644 h 4627689"/>
              <a:gd name="connsiteX14" fmla="*/ -1 w 4858845"/>
              <a:gd name="connsiteY14" fmla="*/ 1326722 h 4627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858845" h="4627689">
                <a:moveTo>
                  <a:pt x="-1" y="1326722"/>
                </a:moveTo>
                <a:cubicBezTo>
                  <a:pt x="633321" y="1386803"/>
                  <a:pt x="1422331" y="1489110"/>
                  <a:pt x="1729268" y="1510421"/>
                </a:cubicBezTo>
                <a:cubicBezTo>
                  <a:pt x="1838388" y="1104512"/>
                  <a:pt x="1849623" y="188812"/>
                  <a:pt x="1951479" y="2926"/>
                </a:cubicBezTo>
                <a:cubicBezTo>
                  <a:pt x="1954761" y="-63939"/>
                  <a:pt x="2603697" y="1034996"/>
                  <a:pt x="2682153" y="1227936"/>
                </a:cubicBezTo>
                <a:cubicBezTo>
                  <a:pt x="3132575" y="810608"/>
                  <a:pt x="3766488" y="313694"/>
                  <a:pt x="3924153" y="242518"/>
                </a:cubicBezTo>
                <a:cubicBezTo>
                  <a:pt x="3844660" y="676883"/>
                  <a:pt x="3460638" y="1725148"/>
                  <a:pt x="3501931" y="1821824"/>
                </a:cubicBezTo>
                <a:cubicBezTo>
                  <a:pt x="3736210" y="1856001"/>
                  <a:pt x="4727255" y="1997138"/>
                  <a:pt x="4858768" y="2100357"/>
                </a:cubicBezTo>
                <a:cubicBezTo>
                  <a:pt x="4868100" y="2242594"/>
                  <a:pt x="4037744" y="2385170"/>
                  <a:pt x="3585367" y="2566643"/>
                </a:cubicBezTo>
                <a:cubicBezTo>
                  <a:pt x="3779726" y="2810820"/>
                  <a:pt x="4357567" y="3385338"/>
                  <a:pt x="4549996" y="3742434"/>
                </a:cubicBezTo>
                <a:cubicBezTo>
                  <a:pt x="4377750" y="3753626"/>
                  <a:pt x="3367928" y="3296337"/>
                  <a:pt x="3070883" y="3227554"/>
                </a:cubicBezTo>
                <a:cubicBezTo>
                  <a:pt x="3024507" y="3542861"/>
                  <a:pt x="2850188" y="4337729"/>
                  <a:pt x="2769357" y="4626531"/>
                </a:cubicBezTo>
                <a:cubicBezTo>
                  <a:pt x="2633062" y="4675001"/>
                  <a:pt x="2081636" y="3188308"/>
                  <a:pt x="2017367" y="3201989"/>
                </a:cubicBezTo>
                <a:cubicBezTo>
                  <a:pt x="1885985" y="3196322"/>
                  <a:pt x="500172" y="3770483"/>
                  <a:pt x="354842" y="3634400"/>
                </a:cubicBezTo>
                <a:cubicBezTo>
                  <a:pt x="407329" y="3527906"/>
                  <a:pt x="1071571" y="2713522"/>
                  <a:pt x="1306698" y="2408644"/>
                </a:cubicBezTo>
                <a:cubicBezTo>
                  <a:pt x="1218705" y="2337313"/>
                  <a:pt x="52034" y="1463538"/>
                  <a:pt x="-1" y="1326722"/>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700789" y="970539"/>
            <a:ext cx="3672139" cy="2116349"/>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700790" y="3102503"/>
            <a:ext cx="2694536" cy="2749198"/>
          </a:xfrm>
          <a:prstGeom prst="rect">
            <a:avLst/>
          </a:prstGeom>
        </p:spPr>
        <p:txBody>
          <a:bodyPr/>
          <a:lstStyle>
            <a:lvl1pPr>
              <a:buNone/>
              <a:defRPr/>
            </a:lvl1pPr>
            <a:lvl2pPr>
              <a:buNone/>
              <a:defRPr/>
            </a:lvl2pPr>
            <a:lvl3pPr>
              <a:buNone/>
              <a:defRPr/>
            </a:lvl3pPr>
            <a:lvl4pPr>
              <a:buNone/>
              <a:defRPr/>
            </a:lvl4pPr>
            <a:lvl5pPr>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699660" y="6356350"/>
            <a:ext cx="2173481" cy="365125"/>
          </a:xfrm>
        </p:spPr>
        <p:txBody>
          <a:body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2873141" y="6356350"/>
            <a:ext cx="1252515" cy="365125"/>
          </a:xfrm>
        </p:spPr>
        <p:txBody>
          <a:bodyPr/>
          <a:lstStyle/>
          <a:p>
            <a:fld id="{5BCAD085-E8A6-8845-BD4E-CB4CCA059FC4}" type="datetimeFigureOut">
              <a:rPr lang="en-US" smtClean="0"/>
              <a:t>10/19/2026</a:t>
            </a:fld>
            <a:endParaRPr lang="en-US"/>
          </a:p>
        </p:txBody>
      </p:sp>
      <p:sp>
        <p:nvSpPr>
          <p:cNvPr id="16" name="Picture Placeholder 15">
            <a:extLst>
              <a:ext uri="{FF2B5EF4-FFF2-40B4-BE49-F238E27FC236}">
                <a16:creationId xmlns:a16="http://schemas.microsoft.com/office/drawing/2014/main" id="{E86D9B6D-77DB-9ADE-2F02-1C7FDB54C62E}"/>
              </a:ext>
            </a:extLst>
          </p:cNvPr>
          <p:cNvSpPr>
            <a:spLocks noGrp="1"/>
          </p:cNvSpPr>
          <p:nvPr>
            <p:ph type="pic" sz="quarter" idx="13" hasCustomPrompt="1"/>
          </p:nvPr>
        </p:nvSpPr>
        <p:spPr>
          <a:xfrm rot="-60000">
            <a:off x="5326181" y="503529"/>
            <a:ext cx="6470404" cy="6381741"/>
          </a:xfrm>
          <a:custGeom>
            <a:avLst/>
            <a:gdLst>
              <a:gd name="connsiteX0" fmla="*/ 263541 w 6470404"/>
              <a:gd name="connsiteY0" fmla="*/ 0 h 6381741"/>
              <a:gd name="connsiteX1" fmla="*/ 6470404 w 6470404"/>
              <a:gd name="connsiteY1" fmla="*/ 418971 h 6381741"/>
              <a:gd name="connsiteX2" fmla="*/ 6058123 w 6470404"/>
              <a:gd name="connsiteY2" fmla="*/ 6381741 h 6381741"/>
              <a:gd name="connsiteX3" fmla="*/ 0 w 6470404"/>
              <a:gd name="connsiteY3" fmla="*/ 5981218 h 6381741"/>
              <a:gd name="connsiteX4" fmla="*/ 8833 w 6470404"/>
              <a:gd name="connsiteY4" fmla="*/ 5781428 h 6381741"/>
              <a:gd name="connsiteX5" fmla="*/ 13710 w 6470404"/>
              <a:gd name="connsiteY5" fmla="*/ 5661968 h 6381741"/>
              <a:gd name="connsiteX6" fmla="*/ 26674 w 6470404"/>
              <a:gd name="connsiteY6" fmla="*/ 5664322 h 6381741"/>
              <a:gd name="connsiteX7" fmla="*/ 296409 w 6470404"/>
              <a:gd name="connsiteY7" fmla="*/ 5699488 h 6381741"/>
              <a:gd name="connsiteX8" fmla="*/ 102515 w 6470404"/>
              <a:gd name="connsiteY8" fmla="*/ 5469989 h 6381741"/>
              <a:gd name="connsiteX9" fmla="*/ 24411 w 6470404"/>
              <a:gd name="connsiteY9" fmla="*/ 5387472 h 6381741"/>
              <a:gd name="connsiteX10" fmla="*/ 25185 w 6470404"/>
              <a:gd name="connsiteY10" fmla="*/ 5367338 h 6381741"/>
              <a:gd name="connsiteX11" fmla="*/ 37950 w 6470404"/>
              <a:gd name="connsiteY11" fmla="*/ 5027262 h 6381741"/>
              <a:gd name="connsiteX12" fmla="*/ 38343 w 6470404"/>
              <a:gd name="connsiteY12" fmla="*/ 5016631 h 6381741"/>
              <a:gd name="connsiteX13" fmla="*/ 94366 w 6470404"/>
              <a:gd name="connsiteY13" fmla="*/ 4964535 h 6381741"/>
              <a:gd name="connsiteX14" fmla="*/ 414068 w 6470404"/>
              <a:gd name="connsiteY14" fmla="*/ 4664176 h 6381741"/>
              <a:gd name="connsiteX15" fmla="*/ 166546 w 6470404"/>
              <a:gd name="connsiteY15" fmla="*/ 4692305 h 6381741"/>
              <a:gd name="connsiteX16" fmla="*/ 49514 w 6470404"/>
              <a:gd name="connsiteY16" fmla="*/ 4714276 h 6381741"/>
              <a:gd name="connsiteX17" fmla="*/ 52039 w 6470404"/>
              <a:gd name="connsiteY17" fmla="*/ 4645777 h 6381741"/>
              <a:gd name="connsiteX18" fmla="*/ 263541 w 6470404"/>
              <a:gd name="connsiteY18" fmla="*/ 0 h 6381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470404" h="6381741">
                <a:moveTo>
                  <a:pt x="263541" y="0"/>
                </a:moveTo>
                <a:lnTo>
                  <a:pt x="6470404" y="418971"/>
                </a:lnTo>
                <a:lnTo>
                  <a:pt x="6058123" y="6381741"/>
                </a:lnTo>
                <a:lnTo>
                  <a:pt x="0" y="5981218"/>
                </a:lnTo>
                <a:cubicBezTo>
                  <a:pt x="2649" y="5925958"/>
                  <a:pt x="5601" y="5858895"/>
                  <a:pt x="8833" y="5781428"/>
                </a:cubicBezTo>
                <a:lnTo>
                  <a:pt x="13710" y="5661968"/>
                </a:lnTo>
                <a:lnTo>
                  <a:pt x="26674" y="5664322"/>
                </a:lnTo>
                <a:cubicBezTo>
                  <a:pt x="173708" y="5690087"/>
                  <a:pt x="307148" y="5709658"/>
                  <a:pt x="296409" y="5699488"/>
                </a:cubicBezTo>
                <a:cubicBezTo>
                  <a:pt x="279898" y="5655665"/>
                  <a:pt x="195687" y="5566936"/>
                  <a:pt x="102515" y="5469989"/>
                </a:cubicBezTo>
                <a:lnTo>
                  <a:pt x="24411" y="5387472"/>
                </a:lnTo>
                <a:lnTo>
                  <a:pt x="25185" y="5367338"/>
                </a:lnTo>
                <a:cubicBezTo>
                  <a:pt x="29204" y="5261815"/>
                  <a:pt x="33466" y="5147990"/>
                  <a:pt x="37950" y="5027262"/>
                </a:cubicBezTo>
                <a:lnTo>
                  <a:pt x="38343" y="5016631"/>
                </a:lnTo>
                <a:lnTo>
                  <a:pt x="94366" y="4964535"/>
                </a:lnTo>
                <a:cubicBezTo>
                  <a:pt x="196936" y="4869268"/>
                  <a:pt x="312872" y="4761715"/>
                  <a:pt x="414068" y="4664176"/>
                </a:cubicBezTo>
                <a:cubicBezTo>
                  <a:pt x="391249" y="4655955"/>
                  <a:pt x="288573" y="4670473"/>
                  <a:pt x="166546" y="4692305"/>
                </a:cubicBezTo>
                <a:lnTo>
                  <a:pt x="49514" y="4714276"/>
                </a:lnTo>
                <a:lnTo>
                  <a:pt x="52039" y="4645777"/>
                </a:lnTo>
                <a:cubicBezTo>
                  <a:pt x="108406" y="3114781"/>
                  <a:pt x="190860" y="856243"/>
                  <a:pt x="263541" y="0"/>
                </a:cubicBezTo>
                <a:close/>
              </a:path>
            </a:pathLst>
          </a:custGeom>
          <a:blipFill>
            <a:blip r:embed="rId2">
              <a:alphaModFix amt="60000"/>
            </a:blip>
            <a:stretch>
              <a:fillRect/>
            </a:stretch>
          </a:blipFill>
        </p:spPr>
        <p:txBody>
          <a:bodyPr wrap="square">
            <a:noAutofit/>
          </a:bodyPr>
          <a:lstStyle>
            <a:lvl1pPr marL="0" indent="0">
              <a:buNone/>
              <a:defRPr/>
            </a:lvl1pPr>
          </a:lstStyle>
          <a:p>
            <a:r>
              <a:rPr lang="en-US" dirty="0"/>
              <a:t>  </a:t>
            </a:r>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p>
            <a:fld id="{C1FF6DA9-008F-8B48-92A6-B652298478BF}" type="slidenum">
              <a:rPr lang="en-US" smtClean="0"/>
              <a:t>‹#›</a:t>
            </a:fld>
            <a:endParaRPr lang="en-US"/>
          </a:p>
        </p:txBody>
      </p:sp>
      <p:grpSp>
        <p:nvGrpSpPr>
          <p:cNvPr id="9" name="Group 8">
            <a:extLst>
              <a:ext uri="{FF2B5EF4-FFF2-40B4-BE49-F238E27FC236}">
                <a16:creationId xmlns:a16="http://schemas.microsoft.com/office/drawing/2014/main" id="{06C44693-C69D-4576-2193-CF5BB3785B93}"/>
              </a:ext>
            </a:extLst>
          </p:cNvPr>
          <p:cNvGrpSpPr/>
          <p:nvPr/>
        </p:nvGrpSpPr>
        <p:grpSpPr>
          <a:xfrm>
            <a:off x="4528770" y="5602945"/>
            <a:ext cx="511470" cy="258450"/>
            <a:chOff x="1162566" y="1754387"/>
            <a:chExt cx="619238" cy="312906"/>
          </a:xfrm>
        </p:grpSpPr>
        <p:sp>
          <p:nvSpPr>
            <p:cNvPr id="10" name="Oval 9">
              <a:extLst>
                <a:ext uri="{FF2B5EF4-FFF2-40B4-BE49-F238E27FC236}">
                  <a16:creationId xmlns:a16="http://schemas.microsoft.com/office/drawing/2014/main" id="{FC16810E-FBD3-2782-B418-0B7CBB547BF5}"/>
                </a:ext>
              </a:extLst>
            </p:cNvPr>
            <p:cNvSpPr/>
            <p:nvPr/>
          </p:nvSpPr>
          <p:spPr>
            <a:xfrm rot="21262796" flipV="1">
              <a:off x="1162566" y="1771850"/>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774EA105-50A2-B88F-772C-D7703D52DE69}"/>
                </a:ext>
              </a:extLst>
            </p:cNvPr>
            <p:cNvSpPr/>
            <p:nvPr/>
          </p:nvSpPr>
          <p:spPr>
            <a:xfrm rot="18622065" flipV="1">
              <a:off x="1298352" y="1861050"/>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Oval 11">
              <a:extLst>
                <a:ext uri="{FF2B5EF4-FFF2-40B4-BE49-F238E27FC236}">
                  <a16:creationId xmlns:a16="http://schemas.microsoft.com/office/drawing/2014/main" id="{F3A381B1-068D-C74E-25E1-0D42A2052FEA}"/>
                </a:ext>
              </a:extLst>
            </p:cNvPr>
            <p:cNvSpPr/>
            <p:nvPr/>
          </p:nvSpPr>
          <p:spPr>
            <a:xfrm rot="21262796" flipV="1">
              <a:off x="1505310" y="1754387"/>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0CEFB066-0FBA-B2D3-4528-4C85B1A9AF37}"/>
                </a:ext>
              </a:extLst>
            </p:cNvPr>
            <p:cNvSpPr/>
            <p:nvPr/>
          </p:nvSpPr>
          <p:spPr>
            <a:xfrm rot="18622065" flipV="1">
              <a:off x="1641096" y="1843587"/>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14" name="Freeform: Shape 13">
            <a:extLst>
              <a:ext uri="{FF2B5EF4-FFF2-40B4-BE49-F238E27FC236}">
                <a16:creationId xmlns:a16="http://schemas.microsoft.com/office/drawing/2014/main" id="{2EE2C089-1D47-C9AE-CEE0-846B87832EDF}"/>
              </a:ext>
            </a:extLst>
          </p:cNvPr>
          <p:cNvSpPr/>
          <p:nvPr/>
        </p:nvSpPr>
        <p:spPr>
          <a:xfrm>
            <a:off x="4733078" y="5936343"/>
            <a:ext cx="134669" cy="45719"/>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194034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700790" y="393947"/>
            <a:ext cx="4317777" cy="1456511"/>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700790" y="1866073"/>
            <a:ext cx="4317777" cy="4184884"/>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9" name="Picture Placeholder 18">
            <a:extLst>
              <a:ext uri="{FF2B5EF4-FFF2-40B4-BE49-F238E27FC236}">
                <a16:creationId xmlns:a16="http://schemas.microsoft.com/office/drawing/2014/main" id="{A947E307-FD1B-B59C-8656-08EC231E2D73}"/>
              </a:ext>
            </a:extLst>
          </p:cNvPr>
          <p:cNvSpPr>
            <a:spLocks noGrp="1"/>
          </p:cNvSpPr>
          <p:nvPr>
            <p:ph type="pic" sz="quarter" idx="13" hasCustomPrompt="1"/>
          </p:nvPr>
        </p:nvSpPr>
        <p:spPr>
          <a:xfrm>
            <a:off x="6008607" y="715327"/>
            <a:ext cx="6174128" cy="5170603"/>
          </a:xfrm>
          <a:custGeom>
            <a:avLst/>
            <a:gdLst>
              <a:gd name="connsiteX0" fmla="*/ 194215 w 6174128"/>
              <a:gd name="connsiteY0" fmla="*/ 0 h 5170603"/>
              <a:gd name="connsiteX1" fmla="*/ 6164780 w 6174128"/>
              <a:gd name="connsiteY1" fmla="*/ 136351 h 5170603"/>
              <a:gd name="connsiteX2" fmla="*/ 6174128 w 6174128"/>
              <a:gd name="connsiteY2" fmla="*/ 380097 h 5170603"/>
              <a:gd name="connsiteX3" fmla="*/ 6025458 w 6174128"/>
              <a:gd name="connsiteY3" fmla="*/ 5170603 h 5170603"/>
              <a:gd name="connsiteX4" fmla="*/ 550169 w 6174128"/>
              <a:gd name="connsiteY4" fmla="*/ 5018512 h 5170603"/>
              <a:gd name="connsiteX5" fmla="*/ 421477 w 6174128"/>
              <a:gd name="connsiteY5" fmla="*/ 5009858 h 5170603"/>
              <a:gd name="connsiteX6" fmla="*/ 92991 w 6174128"/>
              <a:gd name="connsiteY6" fmla="*/ 4857238 h 5170603"/>
              <a:gd name="connsiteX7" fmla="*/ 0 w 6174128"/>
              <a:gd name="connsiteY7" fmla="*/ 4817341 h 5170603"/>
              <a:gd name="connsiteX8" fmla="*/ 5212 w 6174128"/>
              <a:gd name="connsiteY8" fmla="*/ 4689916 h 5170603"/>
              <a:gd name="connsiteX9" fmla="*/ 194215 w 6174128"/>
              <a:gd name="connsiteY9" fmla="*/ 0 h 51706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74128" h="5170603">
                <a:moveTo>
                  <a:pt x="194215" y="0"/>
                </a:moveTo>
                <a:cubicBezTo>
                  <a:pt x="1962445" y="4679"/>
                  <a:pt x="4580303" y="83224"/>
                  <a:pt x="6164780" y="136351"/>
                </a:cubicBezTo>
                <a:cubicBezTo>
                  <a:pt x="6175983" y="128528"/>
                  <a:pt x="6172419" y="326204"/>
                  <a:pt x="6174128" y="380097"/>
                </a:cubicBezTo>
                <a:cubicBezTo>
                  <a:pt x="6150907" y="1219140"/>
                  <a:pt x="6123269" y="3319304"/>
                  <a:pt x="6025458" y="5170603"/>
                </a:cubicBezTo>
                <a:cubicBezTo>
                  <a:pt x="4749495" y="5170818"/>
                  <a:pt x="1803684" y="5098090"/>
                  <a:pt x="550169" y="5018512"/>
                </a:cubicBezTo>
                <a:lnTo>
                  <a:pt x="421477" y="5009858"/>
                </a:lnTo>
                <a:lnTo>
                  <a:pt x="92991" y="4857238"/>
                </a:lnTo>
                <a:lnTo>
                  <a:pt x="0" y="4817341"/>
                </a:lnTo>
                <a:lnTo>
                  <a:pt x="5212" y="4689916"/>
                </a:lnTo>
                <a:cubicBezTo>
                  <a:pt x="62369" y="3264627"/>
                  <a:pt x="137898" y="998491"/>
                  <a:pt x="194215" y="0"/>
                </a:cubicBezTo>
                <a:close/>
              </a:path>
            </a:pathLst>
          </a:custGeom>
          <a:blipFill>
            <a:blip r:embed="rId2">
              <a:alphaModFix amt="60000"/>
            </a:blip>
            <a:stretch>
              <a:fillRect/>
            </a:stretch>
          </a:blipFill>
        </p:spPr>
        <p:txBody>
          <a:bodyPr wrap="square">
            <a:noAutofit/>
          </a:bodyPr>
          <a:lstStyle>
            <a:lvl1pPr>
              <a:buNone/>
              <a:defRPr/>
            </a:lvl1pPr>
          </a:lstStyle>
          <a:p>
            <a:r>
              <a:rPr lang="en-US" dirty="0"/>
              <a:t> </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p>
            <a:fld id="{5BCAD085-E8A6-8845-BD4E-CB4CCA059FC4}" type="datetimeFigureOut">
              <a:rPr lang="en-US" smtClean="0"/>
              <a:t>10/19/2026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p>
            <a:fld id="{C1FF6DA9-008F-8B48-92A6-B652298478BF}" type="slidenum">
              <a:rPr lang="en-US" smtClean="0"/>
              <a:t>‹#›</a:t>
            </a:fld>
            <a:endParaRPr lang="en-US"/>
          </a:p>
        </p:txBody>
      </p:sp>
      <p:sp>
        <p:nvSpPr>
          <p:cNvPr id="18" name="Freeform: Shape 17">
            <a:extLst>
              <a:ext uri="{FF2B5EF4-FFF2-40B4-BE49-F238E27FC236}">
                <a16:creationId xmlns:a16="http://schemas.microsoft.com/office/drawing/2014/main" id="{014C0A5A-5E29-5179-0BFE-C6BDBDE1E6DE}"/>
              </a:ext>
            </a:extLst>
          </p:cNvPr>
          <p:cNvSpPr/>
          <p:nvPr/>
        </p:nvSpPr>
        <p:spPr>
          <a:xfrm rot="1478417">
            <a:off x="5226311" y="5728725"/>
            <a:ext cx="2131513" cy="1040024"/>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98181"/>
              <a:gd name="connsiteY0" fmla="*/ 0 h 3022995"/>
              <a:gd name="connsiteX1" fmla="*/ 4692404 w 4798181"/>
              <a:gd name="connsiteY1" fmla="*/ 3339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10956"/>
              <a:gd name="connsiteY0" fmla="*/ 0 h 3022995"/>
              <a:gd name="connsiteX1" fmla="*/ 4692404 w 4710956"/>
              <a:gd name="connsiteY1" fmla="*/ 3339 h 3022995"/>
              <a:gd name="connsiteX2" fmla="*/ 4684257 w 4710956"/>
              <a:gd name="connsiteY2" fmla="*/ 996698 h 3022995"/>
              <a:gd name="connsiteX3" fmla="*/ 4499705 w 4710956"/>
              <a:gd name="connsiteY3" fmla="*/ 2052119 h 3022995"/>
              <a:gd name="connsiteX4" fmla="*/ 3835975 w 4710956"/>
              <a:gd name="connsiteY4" fmla="*/ 2740497 h 3022995"/>
              <a:gd name="connsiteX5" fmla="*/ 1162762 w 4710956"/>
              <a:gd name="connsiteY5" fmla="*/ 2876156 h 3022995"/>
              <a:gd name="connsiteX6" fmla="*/ 21225 w 4710956"/>
              <a:gd name="connsiteY6" fmla="*/ 626012 h 3022995"/>
              <a:gd name="connsiteX7" fmla="*/ 30413 w 4710956"/>
              <a:gd name="connsiteY7" fmla="*/ 0 h 3022995"/>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1225 w 4710956"/>
              <a:gd name="connsiteY6" fmla="*/ 626012 h 3107876"/>
              <a:gd name="connsiteX7" fmla="*/ 30413 w 4710956"/>
              <a:gd name="connsiteY7" fmla="*/ 0 h 3107876"/>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90487 w 4710956"/>
              <a:gd name="connsiteY6" fmla="*/ 2027706 h 3107876"/>
              <a:gd name="connsiteX7" fmla="*/ 21225 w 4710956"/>
              <a:gd name="connsiteY7" fmla="*/ 626012 h 3107876"/>
              <a:gd name="connsiteX8" fmla="*/ 30413 w 4710956"/>
              <a:gd name="connsiteY8" fmla="*/ 0 h 3107876"/>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16752 w 4697295"/>
              <a:gd name="connsiteY0" fmla="*/ 0 h 3084308"/>
              <a:gd name="connsiteX1" fmla="*/ 4678743 w 4697295"/>
              <a:gd name="connsiteY1" fmla="*/ 3339 h 3084308"/>
              <a:gd name="connsiteX2" fmla="*/ 4670596 w 4697295"/>
              <a:gd name="connsiteY2" fmla="*/ 996698 h 3084308"/>
              <a:gd name="connsiteX3" fmla="*/ 4486044 w 4697295"/>
              <a:gd name="connsiteY3" fmla="*/ 2052119 h 3084308"/>
              <a:gd name="connsiteX4" fmla="*/ 3291825 w 4697295"/>
              <a:gd name="connsiteY4" fmla="*/ 2977913 h 3084308"/>
              <a:gd name="connsiteX5" fmla="*/ 1183888 w 4697295"/>
              <a:gd name="connsiteY5" fmla="*/ 2823397 h 3084308"/>
              <a:gd name="connsiteX6" fmla="*/ 276826 w 4697295"/>
              <a:gd name="connsiteY6" fmla="*/ 2027706 h 3084308"/>
              <a:gd name="connsiteX7" fmla="*/ 42350 w 4697295"/>
              <a:gd name="connsiteY7" fmla="*/ 698556 h 3084308"/>
              <a:gd name="connsiteX8" fmla="*/ 16752 w 4697295"/>
              <a:gd name="connsiteY8" fmla="*/ 0 h 3084308"/>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42350 w 4697295"/>
              <a:gd name="connsiteY6" fmla="*/ 698556 h 3067327"/>
              <a:gd name="connsiteX7" fmla="*/ 16752 w 4697295"/>
              <a:gd name="connsiteY7"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3291825 w 4697295"/>
              <a:gd name="connsiteY3" fmla="*/ 2977913 h 3067327"/>
              <a:gd name="connsiteX4" fmla="*/ 1183888 w 4697295"/>
              <a:gd name="connsiteY4" fmla="*/ 2823397 h 3067327"/>
              <a:gd name="connsiteX5" fmla="*/ 42350 w 4697295"/>
              <a:gd name="connsiteY5" fmla="*/ 698556 h 3067327"/>
              <a:gd name="connsiteX6" fmla="*/ 16752 w 4697295"/>
              <a:gd name="connsiteY6" fmla="*/ 0 h 3067327"/>
              <a:gd name="connsiteX0" fmla="*/ 5293 w 4685836"/>
              <a:gd name="connsiteY0" fmla="*/ 0 h 3067327"/>
              <a:gd name="connsiteX1" fmla="*/ 4667284 w 4685836"/>
              <a:gd name="connsiteY1" fmla="*/ 3339 h 3067327"/>
              <a:gd name="connsiteX2" fmla="*/ 4659137 w 4685836"/>
              <a:gd name="connsiteY2" fmla="*/ 996698 h 3067327"/>
              <a:gd name="connsiteX3" fmla="*/ 3280366 w 4685836"/>
              <a:gd name="connsiteY3" fmla="*/ 2977913 h 3067327"/>
              <a:gd name="connsiteX4" fmla="*/ 1172429 w 4685836"/>
              <a:gd name="connsiteY4" fmla="*/ 2823397 h 3067327"/>
              <a:gd name="connsiteX5" fmla="*/ 167010 w 4685836"/>
              <a:gd name="connsiteY5" fmla="*/ 939931 h 3067327"/>
              <a:gd name="connsiteX6" fmla="*/ 5293 w 4685836"/>
              <a:gd name="connsiteY6" fmla="*/ 0 h 3067327"/>
              <a:gd name="connsiteX0" fmla="*/ 5293 w 4675425"/>
              <a:gd name="connsiteY0" fmla="*/ 0 h 3067327"/>
              <a:gd name="connsiteX1" fmla="*/ 4667284 w 4675425"/>
              <a:gd name="connsiteY1" fmla="*/ 3339 h 3067327"/>
              <a:gd name="connsiteX2" fmla="*/ 4504867 w 4675425"/>
              <a:gd name="connsiteY2" fmla="*/ 1441337 h 3067327"/>
              <a:gd name="connsiteX3" fmla="*/ 3280366 w 4675425"/>
              <a:gd name="connsiteY3" fmla="*/ 2977913 h 3067327"/>
              <a:gd name="connsiteX4" fmla="*/ 1172429 w 4675425"/>
              <a:gd name="connsiteY4" fmla="*/ 2823397 h 3067327"/>
              <a:gd name="connsiteX5" fmla="*/ 167010 w 4675425"/>
              <a:gd name="connsiteY5" fmla="*/ 939931 h 3067327"/>
              <a:gd name="connsiteX6" fmla="*/ 5293 w 4675425"/>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130670"/>
              <a:gd name="connsiteX1" fmla="*/ 4667284 w 4686087"/>
              <a:gd name="connsiteY1" fmla="*/ 3339 h 3130670"/>
              <a:gd name="connsiteX2" fmla="*/ 4504867 w 4686087"/>
              <a:gd name="connsiteY2" fmla="*/ 1441337 h 3130670"/>
              <a:gd name="connsiteX3" fmla="*/ 3153322 w 4686087"/>
              <a:gd name="connsiteY3" fmla="*/ 3066840 h 3130670"/>
              <a:gd name="connsiteX4" fmla="*/ 1172429 w 4686087"/>
              <a:gd name="connsiteY4" fmla="*/ 2823397 h 3130670"/>
              <a:gd name="connsiteX5" fmla="*/ 167010 w 4686087"/>
              <a:gd name="connsiteY5" fmla="*/ 939931 h 3130670"/>
              <a:gd name="connsiteX6" fmla="*/ 5293 w 4686087"/>
              <a:gd name="connsiteY6" fmla="*/ 0 h 3130670"/>
              <a:gd name="connsiteX0" fmla="*/ 5293 w 4686087"/>
              <a:gd name="connsiteY0" fmla="*/ 66646 h 3197316"/>
              <a:gd name="connsiteX1" fmla="*/ 4667284 w 4686087"/>
              <a:gd name="connsiteY1" fmla="*/ 69985 h 3197316"/>
              <a:gd name="connsiteX2" fmla="*/ 4504867 w 4686087"/>
              <a:gd name="connsiteY2" fmla="*/ 1507983 h 3197316"/>
              <a:gd name="connsiteX3" fmla="*/ 3153322 w 4686087"/>
              <a:gd name="connsiteY3" fmla="*/ 3133486 h 3197316"/>
              <a:gd name="connsiteX4" fmla="*/ 1172429 w 4686087"/>
              <a:gd name="connsiteY4" fmla="*/ 2890043 h 3197316"/>
              <a:gd name="connsiteX5" fmla="*/ 167010 w 4686087"/>
              <a:gd name="connsiteY5" fmla="*/ 1006577 h 3197316"/>
              <a:gd name="connsiteX6" fmla="*/ 5293 w 4686087"/>
              <a:gd name="connsiteY6" fmla="*/ 66646 h 3197316"/>
              <a:gd name="connsiteX0" fmla="*/ 0 w 4680794"/>
              <a:gd name="connsiteY0" fmla="*/ 66648 h 3197318"/>
              <a:gd name="connsiteX1" fmla="*/ 4661991 w 4680794"/>
              <a:gd name="connsiteY1" fmla="*/ 69987 h 3197318"/>
              <a:gd name="connsiteX2" fmla="*/ 4499574 w 4680794"/>
              <a:gd name="connsiteY2" fmla="*/ 1507985 h 3197318"/>
              <a:gd name="connsiteX3" fmla="*/ 3148029 w 4680794"/>
              <a:gd name="connsiteY3" fmla="*/ 3133488 h 3197318"/>
              <a:gd name="connsiteX4" fmla="*/ 1167136 w 4680794"/>
              <a:gd name="connsiteY4" fmla="*/ 2890045 h 3197318"/>
              <a:gd name="connsiteX5" fmla="*/ 161717 w 4680794"/>
              <a:gd name="connsiteY5" fmla="*/ 1006579 h 3197318"/>
              <a:gd name="connsiteX6" fmla="*/ 0 w 4680794"/>
              <a:gd name="connsiteY6" fmla="*/ 66648 h 3197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80794" h="3197318">
                <a:moveTo>
                  <a:pt x="0" y="66648"/>
                </a:moveTo>
                <a:cubicBezTo>
                  <a:pt x="1535847" y="-84686"/>
                  <a:pt x="3107994" y="68874"/>
                  <a:pt x="4661991" y="69987"/>
                </a:cubicBezTo>
                <a:cubicBezTo>
                  <a:pt x="4716788" y="86085"/>
                  <a:pt x="4648578" y="1038473"/>
                  <a:pt x="4499574" y="1507985"/>
                </a:cubicBezTo>
                <a:cubicBezTo>
                  <a:pt x="4268421" y="2156197"/>
                  <a:pt x="3729147" y="2829038"/>
                  <a:pt x="3148029" y="3133488"/>
                </a:cubicBezTo>
                <a:cubicBezTo>
                  <a:pt x="2640710" y="3273286"/>
                  <a:pt x="1746572" y="3179628"/>
                  <a:pt x="1167136" y="2890045"/>
                </a:cubicBezTo>
                <a:cubicBezTo>
                  <a:pt x="625557" y="2510152"/>
                  <a:pt x="356240" y="1477145"/>
                  <a:pt x="161717" y="1006579"/>
                </a:cubicBezTo>
                <a:cubicBezTo>
                  <a:pt x="130392" y="735572"/>
                  <a:pt x="17519" y="584911"/>
                  <a:pt x="0" y="66648"/>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28" name="Group 27">
            <a:extLst>
              <a:ext uri="{FF2B5EF4-FFF2-40B4-BE49-F238E27FC236}">
                <a16:creationId xmlns:a16="http://schemas.microsoft.com/office/drawing/2014/main" id="{DF01B343-8EFD-4853-A5EB-49AFE61FB070}"/>
              </a:ext>
            </a:extLst>
          </p:cNvPr>
          <p:cNvGrpSpPr/>
          <p:nvPr/>
        </p:nvGrpSpPr>
        <p:grpSpPr>
          <a:xfrm>
            <a:off x="6096000" y="6050957"/>
            <a:ext cx="604535" cy="324056"/>
            <a:chOff x="5447388" y="3100610"/>
            <a:chExt cx="1500891" cy="804540"/>
          </a:xfrm>
        </p:grpSpPr>
        <p:sp>
          <p:nvSpPr>
            <p:cNvPr id="29" name="Oval 28">
              <a:extLst>
                <a:ext uri="{FF2B5EF4-FFF2-40B4-BE49-F238E27FC236}">
                  <a16:creationId xmlns:a16="http://schemas.microsoft.com/office/drawing/2014/main" id="{6B109EC9-0B66-D112-9A2F-6C049154B06C}"/>
                </a:ext>
              </a:extLst>
            </p:cNvPr>
            <p:cNvSpPr/>
            <p:nvPr/>
          </p:nvSpPr>
          <p:spPr>
            <a:xfrm>
              <a:off x="5447388" y="3266522"/>
              <a:ext cx="541294" cy="638628"/>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79DA0E32-2A9E-3DB7-EE9B-782A9838C27C}"/>
                </a:ext>
              </a:extLst>
            </p:cNvPr>
            <p:cNvSpPr/>
            <p:nvPr/>
          </p:nvSpPr>
          <p:spPr>
            <a:xfrm>
              <a:off x="5648906" y="3266522"/>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7" name="Oval 36">
              <a:extLst>
                <a:ext uri="{FF2B5EF4-FFF2-40B4-BE49-F238E27FC236}">
                  <a16:creationId xmlns:a16="http://schemas.microsoft.com/office/drawing/2014/main" id="{D1BEF5F2-194B-76C6-E20C-7BF4815080CA}"/>
                </a:ext>
              </a:extLst>
            </p:cNvPr>
            <p:cNvSpPr/>
            <p:nvPr/>
          </p:nvSpPr>
          <p:spPr>
            <a:xfrm>
              <a:off x="6406985" y="3100610"/>
              <a:ext cx="541294" cy="638628"/>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Freeform: Shape 37">
              <a:extLst>
                <a:ext uri="{FF2B5EF4-FFF2-40B4-BE49-F238E27FC236}">
                  <a16:creationId xmlns:a16="http://schemas.microsoft.com/office/drawing/2014/main" id="{11635AF6-8966-8100-A012-FF1979702490}"/>
                </a:ext>
              </a:extLst>
            </p:cNvPr>
            <p:cNvSpPr/>
            <p:nvPr/>
          </p:nvSpPr>
          <p:spPr>
            <a:xfrm>
              <a:off x="6611291" y="3100610"/>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9" name="Freeform: Shape 38">
              <a:extLst>
                <a:ext uri="{FF2B5EF4-FFF2-40B4-BE49-F238E27FC236}">
                  <a16:creationId xmlns:a16="http://schemas.microsoft.com/office/drawing/2014/main" id="{72BC8D46-5871-31FD-7843-B208B6E68BFF}"/>
                </a:ext>
              </a:extLst>
            </p:cNvPr>
            <p:cNvSpPr/>
            <p:nvPr/>
          </p:nvSpPr>
          <p:spPr>
            <a:xfrm>
              <a:off x="6145254" y="3809875"/>
              <a:ext cx="202240" cy="9164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421733214"/>
      </p:ext>
    </p:extLst>
  </p:cSld>
  <p:clrMapOvr>
    <a:masterClrMapping/>
  </p:clrMapOvr>
  <p:extLst>
    <p:ext uri="{DCECCB84-F9BA-43D5-87BE-67443E8EF086}">
      <p15:sldGuideLst xmlns:p15="http://schemas.microsoft.com/office/powerpoint/2012/main"/>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9C702D98-F007-4217-54BE-CF666380E56A}"/>
              </a:ext>
            </a:extLst>
          </p:cNvPr>
          <p:cNvSpPr/>
          <p:nvPr/>
        </p:nvSpPr>
        <p:spPr>
          <a:xfrm rot="10501542">
            <a:off x="1936564" y="5732033"/>
            <a:ext cx="2409819" cy="1099578"/>
          </a:xfrm>
          <a:custGeom>
            <a:avLst/>
            <a:gdLst>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08042 w 2817833"/>
              <a:gd name="connsiteY5" fmla="*/ 911500 h 1600519"/>
              <a:gd name="connsiteX6" fmla="*/ 1823759 w 2817833"/>
              <a:gd name="connsiteY6" fmla="*/ 908503 h 1600519"/>
              <a:gd name="connsiteX7" fmla="*/ 2164581 w 2817833"/>
              <a:gd name="connsiteY7" fmla="*/ 563368 h 1600519"/>
              <a:gd name="connsiteX8" fmla="*/ 2192953 w 2817833"/>
              <a:gd name="connsiteY8" fmla="*/ 204944 h 1600519"/>
              <a:gd name="connsiteX9" fmla="*/ 2183359 w 2817833"/>
              <a:gd name="connsiteY9" fmla="*/ 31502 h 1600519"/>
              <a:gd name="connsiteX10" fmla="*/ 2765928 w 2817833"/>
              <a:gd name="connsiteY10" fmla="*/ 39976 h 1600519"/>
              <a:gd name="connsiteX11" fmla="*/ 2817322 w 2817833"/>
              <a:gd name="connsiteY11" fmla="*/ 400003 h 1600519"/>
              <a:gd name="connsiteX12" fmla="*/ 2642547 w 2817833"/>
              <a:gd name="connsiteY12" fmla="*/ 1081090 h 1600519"/>
              <a:gd name="connsiteX13" fmla="*/ 2050892 w 2817833"/>
              <a:gd name="connsiteY13" fmla="*/ 1546503 h 1600519"/>
              <a:gd name="connsiteX14" fmla="*/ 780577 w 2817833"/>
              <a:gd name="connsiteY14" fmla="*/ 1459967 h 1600519"/>
              <a:gd name="connsiteX15" fmla="*/ 641161 w 2817833"/>
              <a:gd name="connsiteY15" fmla="*/ 1384045 h 1600519"/>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66951 w 2817833"/>
              <a:gd name="connsiteY5" fmla="*/ 828478 h 1600519"/>
              <a:gd name="connsiteX6" fmla="*/ 1823759 w 2817833"/>
              <a:gd name="connsiteY6" fmla="*/ 908503 h 1600519"/>
              <a:gd name="connsiteX7" fmla="*/ 2164581 w 2817833"/>
              <a:gd name="connsiteY7" fmla="*/ 563368 h 1600519"/>
              <a:gd name="connsiteX8" fmla="*/ 2192953 w 2817833"/>
              <a:gd name="connsiteY8" fmla="*/ 204944 h 1600519"/>
              <a:gd name="connsiteX9" fmla="*/ 2183359 w 2817833"/>
              <a:gd name="connsiteY9" fmla="*/ 31502 h 1600519"/>
              <a:gd name="connsiteX10" fmla="*/ 2765928 w 2817833"/>
              <a:gd name="connsiteY10" fmla="*/ 39976 h 1600519"/>
              <a:gd name="connsiteX11" fmla="*/ 2817322 w 2817833"/>
              <a:gd name="connsiteY11" fmla="*/ 400003 h 1600519"/>
              <a:gd name="connsiteX12" fmla="*/ 2642547 w 2817833"/>
              <a:gd name="connsiteY12" fmla="*/ 1081090 h 1600519"/>
              <a:gd name="connsiteX13" fmla="*/ 2050892 w 2817833"/>
              <a:gd name="connsiteY13" fmla="*/ 1546503 h 1600519"/>
              <a:gd name="connsiteX14" fmla="*/ 780577 w 2817833"/>
              <a:gd name="connsiteY14" fmla="*/ 1459967 h 1600519"/>
              <a:gd name="connsiteX15" fmla="*/ 641161 w 2817833"/>
              <a:gd name="connsiteY15" fmla="*/ 1384045 h 1600519"/>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66951 w 2817833"/>
              <a:gd name="connsiteY5" fmla="*/ 828478 h 1600519"/>
              <a:gd name="connsiteX6" fmla="*/ 1823759 w 2817833"/>
              <a:gd name="connsiteY6" fmla="*/ 908503 h 1600519"/>
              <a:gd name="connsiteX7" fmla="*/ 2164581 w 2817833"/>
              <a:gd name="connsiteY7" fmla="*/ 563368 h 1600519"/>
              <a:gd name="connsiteX8" fmla="*/ 2183359 w 2817833"/>
              <a:gd name="connsiteY8" fmla="*/ 31502 h 1600519"/>
              <a:gd name="connsiteX9" fmla="*/ 2765928 w 2817833"/>
              <a:gd name="connsiteY9" fmla="*/ 39976 h 1600519"/>
              <a:gd name="connsiteX10" fmla="*/ 2817322 w 2817833"/>
              <a:gd name="connsiteY10" fmla="*/ 400003 h 1600519"/>
              <a:gd name="connsiteX11" fmla="*/ 2642547 w 2817833"/>
              <a:gd name="connsiteY11" fmla="*/ 1081090 h 1600519"/>
              <a:gd name="connsiteX12" fmla="*/ 2050892 w 2817833"/>
              <a:gd name="connsiteY12" fmla="*/ 1546503 h 1600519"/>
              <a:gd name="connsiteX13" fmla="*/ 780577 w 2817833"/>
              <a:gd name="connsiteY13" fmla="*/ 1459967 h 1600519"/>
              <a:gd name="connsiteX14" fmla="*/ 641161 w 2817833"/>
              <a:gd name="connsiteY14" fmla="*/ 1384045 h 1600519"/>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66951 w 2817833"/>
              <a:gd name="connsiteY5" fmla="*/ 828478 h 1600519"/>
              <a:gd name="connsiteX6" fmla="*/ 1823759 w 2817833"/>
              <a:gd name="connsiteY6" fmla="*/ 908503 h 1600519"/>
              <a:gd name="connsiteX7" fmla="*/ 2164581 w 2817833"/>
              <a:gd name="connsiteY7" fmla="*/ 563368 h 1600519"/>
              <a:gd name="connsiteX8" fmla="*/ 2183359 w 2817833"/>
              <a:gd name="connsiteY8" fmla="*/ 31502 h 1600519"/>
              <a:gd name="connsiteX9" fmla="*/ 2765928 w 2817833"/>
              <a:gd name="connsiteY9" fmla="*/ 39976 h 1600519"/>
              <a:gd name="connsiteX10" fmla="*/ 2817322 w 2817833"/>
              <a:gd name="connsiteY10" fmla="*/ 400003 h 1600519"/>
              <a:gd name="connsiteX11" fmla="*/ 2642547 w 2817833"/>
              <a:gd name="connsiteY11" fmla="*/ 1081090 h 1600519"/>
              <a:gd name="connsiteX12" fmla="*/ 2050892 w 2817833"/>
              <a:gd name="connsiteY12" fmla="*/ 1546503 h 1600519"/>
              <a:gd name="connsiteX13" fmla="*/ 780577 w 2817833"/>
              <a:gd name="connsiteY13" fmla="*/ 1459967 h 1600519"/>
              <a:gd name="connsiteX14" fmla="*/ 641161 w 2817833"/>
              <a:gd name="connsiteY14" fmla="*/ 1384045 h 1600519"/>
              <a:gd name="connsiteX0" fmla="*/ 692762 w 2869434"/>
              <a:gd name="connsiteY0" fmla="*/ 1376350 h 1592824"/>
              <a:gd name="connsiteX1" fmla="*/ 64066 w 2869434"/>
              <a:gd name="connsiteY1" fmla="*/ 322098 h 1592824"/>
              <a:gd name="connsiteX2" fmla="*/ 35636 w 2869434"/>
              <a:gd name="connsiteY2" fmla="*/ 34843 h 1592824"/>
              <a:gd name="connsiteX3" fmla="*/ 598438 w 2869434"/>
              <a:gd name="connsiteY3" fmla="*/ 0 h 1592824"/>
              <a:gd name="connsiteX4" fmla="*/ 616870 w 2869434"/>
              <a:gd name="connsiteY4" fmla="*/ 142333 h 1592824"/>
              <a:gd name="connsiteX5" fmla="*/ 1018552 w 2869434"/>
              <a:gd name="connsiteY5" fmla="*/ 820783 h 1592824"/>
              <a:gd name="connsiteX6" fmla="*/ 1875360 w 2869434"/>
              <a:gd name="connsiteY6" fmla="*/ 900808 h 1592824"/>
              <a:gd name="connsiteX7" fmla="*/ 2216182 w 2869434"/>
              <a:gd name="connsiteY7" fmla="*/ 555673 h 1592824"/>
              <a:gd name="connsiteX8" fmla="*/ 2234960 w 2869434"/>
              <a:gd name="connsiteY8" fmla="*/ 23807 h 1592824"/>
              <a:gd name="connsiteX9" fmla="*/ 2817529 w 2869434"/>
              <a:gd name="connsiteY9" fmla="*/ 32281 h 1592824"/>
              <a:gd name="connsiteX10" fmla="*/ 2868923 w 2869434"/>
              <a:gd name="connsiteY10" fmla="*/ 392308 h 1592824"/>
              <a:gd name="connsiteX11" fmla="*/ 2694148 w 2869434"/>
              <a:gd name="connsiteY11" fmla="*/ 1073395 h 1592824"/>
              <a:gd name="connsiteX12" fmla="*/ 2102493 w 2869434"/>
              <a:gd name="connsiteY12" fmla="*/ 1538808 h 1592824"/>
              <a:gd name="connsiteX13" fmla="*/ 832178 w 2869434"/>
              <a:gd name="connsiteY13" fmla="*/ 1452272 h 1592824"/>
              <a:gd name="connsiteX14" fmla="*/ 692762 w 2869434"/>
              <a:gd name="connsiteY14" fmla="*/ 1376350 h 1592824"/>
              <a:gd name="connsiteX0" fmla="*/ 676240 w 2852912"/>
              <a:gd name="connsiteY0" fmla="*/ 1376350 h 1592824"/>
              <a:gd name="connsiteX1" fmla="*/ 81309 w 2852912"/>
              <a:gd name="connsiteY1" fmla="*/ 436393 h 1592824"/>
              <a:gd name="connsiteX2" fmla="*/ 19114 w 2852912"/>
              <a:gd name="connsiteY2" fmla="*/ 34843 h 1592824"/>
              <a:gd name="connsiteX3" fmla="*/ 581916 w 2852912"/>
              <a:gd name="connsiteY3" fmla="*/ 0 h 1592824"/>
              <a:gd name="connsiteX4" fmla="*/ 600348 w 2852912"/>
              <a:gd name="connsiteY4" fmla="*/ 142333 h 1592824"/>
              <a:gd name="connsiteX5" fmla="*/ 1002030 w 2852912"/>
              <a:gd name="connsiteY5" fmla="*/ 820783 h 1592824"/>
              <a:gd name="connsiteX6" fmla="*/ 1858838 w 2852912"/>
              <a:gd name="connsiteY6" fmla="*/ 900808 h 1592824"/>
              <a:gd name="connsiteX7" fmla="*/ 2199660 w 2852912"/>
              <a:gd name="connsiteY7" fmla="*/ 555673 h 1592824"/>
              <a:gd name="connsiteX8" fmla="*/ 2218438 w 2852912"/>
              <a:gd name="connsiteY8" fmla="*/ 23807 h 1592824"/>
              <a:gd name="connsiteX9" fmla="*/ 2801007 w 2852912"/>
              <a:gd name="connsiteY9" fmla="*/ 32281 h 1592824"/>
              <a:gd name="connsiteX10" fmla="*/ 2852401 w 2852912"/>
              <a:gd name="connsiteY10" fmla="*/ 392308 h 1592824"/>
              <a:gd name="connsiteX11" fmla="*/ 2677626 w 2852912"/>
              <a:gd name="connsiteY11" fmla="*/ 1073395 h 1592824"/>
              <a:gd name="connsiteX12" fmla="*/ 2085971 w 2852912"/>
              <a:gd name="connsiteY12" fmla="*/ 1538808 h 1592824"/>
              <a:gd name="connsiteX13" fmla="*/ 815656 w 2852912"/>
              <a:gd name="connsiteY13" fmla="*/ 1452272 h 1592824"/>
              <a:gd name="connsiteX14" fmla="*/ 676240 w 2852912"/>
              <a:gd name="connsiteY14" fmla="*/ 1376350 h 1592824"/>
              <a:gd name="connsiteX0" fmla="*/ 665403 w 2842075"/>
              <a:gd name="connsiteY0" fmla="*/ 1376350 h 1592824"/>
              <a:gd name="connsiteX1" fmla="*/ 70472 w 2842075"/>
              <a:gd name="connsiteY1" fmla="*/ 436393 h 1592824"/>
              <a:gd name="connsiteX2" fmla="*/ 8277 w 2842075"/>
              <a:gd name="connsiteY2" fmla="*/ 34843 h 1592824"/>
              <a:gd name="connsiteX3" fmla="*/ 571079 w 2842075"/>
              <a:gd name="connsiteY3" fmla="*/ 0 h 1592824"/>
              <a:gd name="connsiteX4" fmla="*/ 589511 w 2842075"/>
              <a:gd name="connsiteY4" fmla="*/ 142333 h 1592824"/>
              <a:gd name="connsiteX5" fmla="*/ 991193 w 2842075"/>
              <a:gd name="connsiteY5" fmla="*/ 820783 h 1592824"/>
              <a:gd name="connsiteX6" fmla="*/ 1848001 w 2842075"/>
              <a:gd name="connsiteY6" fmla="*/ 900808 h 1592824"/>
              <a:gd name="connsiteX7" fmla="*/ 2188823 w 2842075"/>
              <a:gd name="connsiteY7" fmla="*/ 555673 h 1592824"/>
              <a:gd name="connsiteX8" fmla="*/ 2207601 w 2842075"/>
              <a:gd name="connsiteY8" fmla="*/ 23807 h 1592824"/>
              <a:gd name="connsiteX9" fmla="*/ 2790170 w 2842075"/>
              <a:gd name="connsiteY9" fmla="*/ 32281 h 1592824"/>
              <a:gd name="connsiteX10" fmla="*/ 2841564 w 2842075"/>
              <a:gd name="connsiteY10" fmla="*/ 392308 h 1592824"/>
              <a:gd name="connsiteX11" fmla="*/ 2666789 w 2842075"/>
              <a:gd name="connsiteY11" fmla="*/ 1073395 h 1592824"/>
              <a:gd name="connsiteX12" fmla="*/ 2075134 w 2842075"/>
              <a:gd name="connsiteY12" fmla="*/ 1538808 h 1592824"/>
              <a:gd name="connsiteX13" fmla="*/ 804819 w 2842075"/>
              <a:gd name="connsiteY13" fmla="*/ 1452272 h 1592824"/>
              <a:gd name="connsiteX14" fmla="*/ 665403 w 2842075"/>
              <a:gd name="connsiteY14" fmla="*/ 1376350 h 1592824"/>
              <a:gd name="connsiteX0" fmla="*/ 657126 w 2833798"/>
              <a:gd name="connsiteY0" fmla="*/ 1376350 h 1592824"/>
              <a:gd name="connsiteX1" fmla="*/ 62195 w 2833798"/>
              <a:gd name="connsiteY1" fmla="*/ 436393 h 1592824"/>
              <a:gd name="connsiteX2" fmla="*/ 0 w 2833798"/>
              <a:gd name="connsiteY2" fmla="*/ 34843 h 1592824"/>
              <a:gd name="connsiteX3" fmla="*/ 562802 w 2833798"/>
              <a:gd name="connsiteY3" fmla="*/ 0 h 1592824"/>
              <a:gd name="connsiteX4" fmla="*/ 581234 w 2833798"/>
              <a:gd name="connsiteY4" fmla="*/ 142333 h 1592824"/>
              <a:gd name="connsiteX5" fmla="*/ 982916 w 2833798"/>
              <a:gd name="connsiteY5" fmla="*/ 820783 h 1592824"/>
              <a:gd name="connsiteX6" fmla="*/ 1839724 w 2833798"/>
              <a:gd name="connsiteY6" fmla="*/ 900808 h 1592824"/>
              <a:gd name="connsiteX7" fmla="*/ 2180546 w 2833798"/>
              <a:gd name="connsiteY7" fmla="*/ 555673 h 1592824"/>
              <a:gd name="connsiteX8" fmla="*/ 2199324 w 2833798"/>
              <a:gd name="connsiteY8" fmla="*/ 23807 h 1592824"/>
              <a:gd name="connsiteX9" fmla="*/ 2781893 w 2833798"/>
              <a:gd name="connsiteY9" fmla="*/ 32281 h 1592824"/>
              <a:gd name="connsiteX10" fmla="*/ 2833287 w 2833798"/>
              <a:gd name="connsiteY10" fmla="*/ 392308 h 1592824"/>
              <a:gd name="connsiteX11" fmla="*/ 2658512 w 2833798"/>
              <a:gd name="connsiteY11" fmla="*/ 1073395 h 1592824"/>
              <a:gd name="connsiteX12" fmla="*/ 2066857 w 2833798"/>
              <a:gd name="connsiteY12" fmla="*/ 1538808 h 1592824"/>
              <a:gd name="connsiteX13" fmla="*/ 796542 w 2833798"/>
              <a:gd name="connsiteY13" fmla="*/ 1452272 h 1592824"/>
              <a:gd name="connsiteX14" fmla="*/ 657126 w 2833798"/>
              <a:gd name="connsiteY14" fmla="*/ 1376350 h 1592824"/>
              <a:gd name="connsiteX0" fmla="*/ 654843 w 2831515"/>
              <a:gd name="connsiteY0" fmla="*/ 1376350 h 1592824"/>
              <a:gd name="connsiteX1" fmla="*/ 59912 w 2831515"/>
              <a:gd name="connsiteY1" fmla="*/ 436393 h 1592824"/>
              <a:gd name="connsiteX2" fmla="*/ 12356 w 2831515"/>
              <a:gd name="connsiteY2" fmla="*/ 77528 h 1592824"/>
              <a:gd name="connsiteX3" fmla="*/ 560519 w 2831515"/>
              <a:gd name="connsiteY3" fmla="*/ 0 h 1592824"/>
              <a:gd name="connsiteX4" fmla="*/ 578951 w 2831515"/>
              <a:gd name="connsiteY4" fmla="*/ 142333 h 1592824"/>
              <a:gd name="connsiteX5" fmla="*/ 980633 w 2831515"/>
              <a:gd name="connsiteY5" fmla="*/ 820783 h 1592824"/>
              <a:gd name="connsiteX6" fmla="*/ 1837441 w 2831515"/>
              <a:gd name="connsiteY6" fmla="*/ 900808 h 1592824"/>
              <a:gd name="connsiteX7" fmla="*/ 2178263 w 2831515"/>
              <a:gd name="connsiteY7" fmla="*/ 555673 h 1592824"/>
              <a:gd name="connsiteX8" fmla="*/ 2197041 w 2831515"/>
              <a:gd name="connsiteY8" fmla="*/ 23807 h 1592824"/>
              <a:gd name="connsiteX9" fmla="*/ 2779610 w 2831515"/>
              <a:gd name="connsiteY9" fmla="*/ 32281 h 1592824"/>
              <a:gd name="connsiteX10" fmla="*/ 2831004 w 2831515"/>
              <a:gd name="connsiteY10" fmla="*/ 392308 h 1592824"/>
              <a:gd name="connsiteX11" fmla="*/ 2656229 w 2831515"/>
              <a:gd name="connsiteY11" fmla="*/ 1073395 h 1592824"/>
              <a:gd name="connsiteX12" fmla="*/ 2064574 w 2831515"/>
              <a:gd name="connsiteY12" fmla="*/ 1538808 h 1592824"/>
              <a:gd name="connsiteX13" fmla="*/ 794259 w 2831515"/>
              <a:gd name="connsiteY13" fmla="*/ 1452272 h 1592824"/>
              <a:gd name="connsiteX14" fmla="*/ 654843 w 2831515"/>
              <a:gd name="connsiteY14" fmla="*/ 1376350 h 1592824"/>
              <a:gd name="connsiteX0" fmla="*/ 669683 w 2846355"/>
              <a:gd name="connsiteY0" fmla="*/ 1376350 h 1592824"/>
              <a:gd name="connsiteX1" fmla="*/ 74752 w 2846355"/>
              <a:gd name="connsiteY1" fmla="*/ 436393 h 1592824"/>
              <a:gd name="connsiteX2" fmla="*/ 969 w 2846355"/>
              <a:gd name="connsiteY2" fmla="*/ 83689 h 1592824"/>
              <a:gd name="connsiteX3" fmla="*/ 575359 w 2846355"/>
              <a:gd name="connsiteY3" fmla="*/ 0 h 1592824"/>
              <a:gd name="connsiteX4" fmla="*/ 593791 w 2846355"/>
              <a:gd name="connsiteY4" fmla="*/ 142333 h 1592824"/>
              <a:gd name="connsiteX5" fmla="*/ 995473 w 2846355"/>
              <a:gd name="connsiteY5" fmla="*/ 820783 h 1592824"/>
              <a:gd name="connsiteX6" fmla="*/ 1852281 w 2846355"/>
              <a:gd name="connsiteY6" fmla="*/ 900808 h 1592824"/>
              <a:gd name="connsiteX7" fmla="*/ 2193103 w 2846355"/>
              <a:gd name="connsiteY7" fmla="*/ 555673 h 1592824"/>
              <a:gd name="connsiteX8" fmla="*/ 2211881 w 2846355"/>
              <a:gd name="connsiteY8" fmla="*/ 23807 h 1592824"/>
              <a:gd name="connsiteX9" fmla="*/ 2794450 w 2846355"/>
              <a:gd name="connsiteY9" fmla="*/ 32281 h 1592824"/>
              <a:gd name="connsiteX10" fmla="*/ 2845844 w 2846355"/>
              <a:gd name="connsiteY10" fmla="*/ 392308 h 1592824"/>
              <a:gd name="connsiteX11" fmla="*/ 2671069 w 2846355"/>
              <a:gd name="connsiteY11" fmla="*/ 1073395 h 1592824"/>
              <a:gd name="connsiteX12" fmla="*/ 2079414 w 2846355"/>
              <a:gd name="connsiteY12" fmla="*/ 1538808 h 1592824"/>
              <a:gd name="connsiteX13" fmla="*/ 809099 w 2846355"/>
              <a:gd name="connsiteY13" fmla="*/ 1452272 h 1592824"/>
              <a:gd name="connsiteX14" fmla="*/ 669683 w 2846355"/>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851312 w 2845386"/>
              <a:gd name="connsiteY6" fmla="*/ 900808 h 1592824"/>
              <a:gd name="connsiteX7" fmla="*/ 2192134 w 2845386"/>
              <a:gd name="connsiteY7" fmla="*/ 555673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851312 w 2845386"/>
              <a:gd name="connsiteY6" fmla="*/ 900808 h 1592824"/>
              <a:gd name="connsiteX7" fmla="*/ 2192134 w 2845386"/>
              <a:gd name="connsiteY7" fmla="*/ 555673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851312 w 2845386"/>
              <a:gd name="connsiteY6" fmla="*/ 900808 h 1592824"/>
              <a:gd name="connsiteX7" fmla="*/ 2126592 w 2845386"/>
              <a:gd name="connsiteY7" fmla="*/ 478752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791731 w 2845386"/>
              <a:gd name="connsiteY6" fmla="*/ 767945 h 1592824"/>
              <a:gd name="connsiteX7" fmla="*/ 2126592 w 2845386"/>
              <a:gd name="connsiteY7" fmla="*/ 478752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1077920 w 2845386"/>
              <a:gd name="connsiteY5" fmla="*/ 764841 h 1592824"/>
              <a:gd name="connsiteX6" fmla="*/ 1791731 w 2845386"/>
              <a:gd name="connsiteY6" fmla="*/ 767945 h 1592824"/>
              <a:gd name="connsiteX7" fmla="*/ 2126592 w 2845386"/>
              <a:gd name="connsiteY7" fmla="*/ 478752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56992"/>
              <a:gd name="connsiteX1" fmla="*/ 116789 w 2845386"/>
              <a:gd name="connsiteY1" fmla="*/ 590029 h 1556992"/>
              <a:gd name="connsiteX2" fmla="*/ 0 w 2845386"/>
              <a:gd name="connsiteY2" fmla="*/ 83689 h 1556992"/>
              <a:gd name="connsiteX3" fmla="*/ 574390 w 2845386"/>
              <a:gd name="connsiteY3" fmla="*/ 0 h 1556992"/>
              <a:gd name="connsiteX4" fmla="*/ 592822 w 2845386"/>
              <a:gd name="connsiteY4" fmla="*/ 142333 h 1556992"/>
              <a:gd name="connsiteX5" fmla="*/ 1077920 w 2845386"/>
              <a:gd name="connsiteY5" fmla="*/ 764841 h 1556992"/>
              <a:gd name="connsiteX6" fmla="*/ 1791731 w 2845386"/>
              <a:gd name="connsiteY6" fmla="*/ 767945 h 1556992"/>
              <a:gd name="connsiteX7" fmla="*/ 2126592 w 2845386"/>
              <a:gd name="connsiteY7" fmla="*/ 478752 h 1556992"/>
              <a:gd name="connsiteX8" fmla="*/ 2210912 w 2845386"/>
              <a:gd name="connsiteY8" fmla="*/ 23807 h 1556992"/>
              <a:gd name="connsiteX9" fmla="*/ 2793481 w 2845386"/>
              <a:gd name="connsiteY9" fmla="*/ 32281 h 1556992"/>
              <a:gd name="connsiteX10" fmla="*/ 2844875 w 2845386"/>
              <a:gd name="connsiteY10" fmla="*/ 392308 h 1556992"/>
              <a:gd name="connsiteX11" fmla="*/ 2670100 w 2845386"/>
              <a:gd name="connsiteY11" fmla="*/ 1073395 h 1556992"/>
              <a:gd name="connsiteX12" fmla="*/ 2078445 w 2845386"/>
              <a:gd name="connsiteY12" fmla="*/ 1538808 h 1556992"/>
              <a:gd name="connsiteX13" fmla="*/ 668714 w 2845386"/>
              <a:gd name="connsiteY13" fmla="*/ 1376350 h 1556992"/>
              <a:gd name="connsiteX0" fmla="*/ 746172 w 2845386"/>
              <a:gd name="connsiteY0" fmla="*/ 1376350 h 1556992"/>
              <a:gd name="connsiteX1" fmla="*/ 116789 w 2845386"/>
              <a:gd name="connsiteY1" fmla="*/ 590029 h 1556992"/>
              <a:gd name="connsiteX2" fmla="*/ 0 w 2845386"/>
              <a:gd name="connsiteY2" fmla="*/ 83689 h 1556992"/>
              <a:gd name="connsiteX3" fmla="*/ 574390 w 2845386"/>
              <a:gd name="connsiteY3" fmla="*/ 0 h 1556992"/>
              <a:gd name="connsiteX4" fmla="*/ 592822 w 2845386"/>
              <a:gd name="connsiteY4" fmla="*/ 142333 h 1556992"/>
              <a:gd name="connsiteX5" fmla="*/ 1077920 w 2845386"/>
              <a:gd name="connsiteY5" fmla="*/ 764841 h 1556992"/>
              <a:gd name="connsiteX6" fmla="*/ 1791731 w 2845386"/>
              <a:gd name="connsiteY6" fmla="*/ 767945 h 1556992"/>
              <a:gd name="connsiteX7" fmla="*/ 2126592 w 2845386"/>
              <a:gd name="connsiteY7" fmla="*/ 478752 h 1556992"/>
              <a:gd name="connsiteX8" fmla="*/ 2210912 w 2845386"/>
              <a:gd name="connsiteY8" fmla="*/ 23807 h 1556992"/>
              <a:gd name="connsiteX9" fmla="*/ 2793481 w 2845386"/>
              <a:gd name="connsiteY9" fmla="*/ 32281 h 1556992"/>
              <a:gd name="connsiteX10" fmla="*/ 2844875 w 2845386"/>
              <a:gd name="connsiteY10" fmla="*/ 392308 h 1556992"/>
              <a:gd name="connsiteX11" fmla="*/ 2670100 w 2845386"/>
              <a:gd name="connsiteY11" fmla="*/ 1073395 h 1556992"/>
              <a:gd name="connsiteX12" fmla="*/ 2078445 w 2845386"/>
              <a:gd name="connsiteY12" fmla="*/ 1538808 h 1556992"/>
              <a:gd name="connsiteX13" fmla="*/ 746172 w 2845386"/>
              <a:gd name="connsiteY13" fmla="*/ 1376350 h 1556992"/>
              <a:gd name="connsiteX0" fmla="*/ 698505 w 2845386"/>
              <a:gd name="connsiteY0" fmla="*/ 1390335 h 1559226"/>
              <a:gd name="connsiteX1" fmla="*/ 116789 w 2845386"/>
              <a:gd name="connsiteY1" fmla="*/ 590029 h 1559226"/>
              <a:gd name="connsiteX2" fmla="*/ 0 w 2845386"/>
              <a:gd name="connsiteY2" fmla="*/ 83689 h 1559226"/>
              <a:gd name="connsiteX3" fmla="*/ 574390 w 2845386"/>
              <a:gd name="connsiteY3" fmla="*/ 0 h 1559226"/>
              <a:gd name="connsiteX4" fmla="*/ 592822 w 2845386"/>
              <a:gd name="connsiteY4" fmla="*/ 142333 h 1559226"/>
              <a:gd name="connsiteX5" fmla="*/ 1077920 w 2845386"/>
              <a:gd name="connsiteY5" fmla="*/ 764841 h 1559226"/>
              <a:gd name="connsiteX6" fmla="*/ 1791731 w 2845386"/>
              <a:gd name="connsiteY6" fmla="*/ 767945 h 1559226"/>
              <a:gd name="connsiteX7" fmla="*/ 2126592 w 2845386"/>
              <a:gd name="connsiteY7" fmla="*/ 478752 h 1559226"/>
              <a:gd name="connsiteX8" fmla="*/ 2210912 w 2845386"/>
              <a:gd name="connsiteY8" fmla="*/ 23807 h 1559226"/>
              <a:gd name="connsiteX9" fmla="*/ 2793481 w 2845386"/>
              <a:gd name="connsiteY9" fmla="*/ 32281 h 1559226"/>
              <a:gd name="connsiteX10" fmla="*/ 2844875 w 2845386"/>
              <a:gd name="connsiteY10" fmla="*/ 392308 h 1559226"/>
              <a:gd name="connsiteX11" fmla="*/ 2670100 w 2845386"/>
              <a:gd name="connsiteY11" fmla="*/ 1073395 h 1559226"/>
              <a:gd name="connsiteX12" fmla="*/ 2078445 w 2845386"/>
              <a:gd name="connsiteY12" fmla="*/ 1538808 h 1559226"/>
              <a:gd name="connsiteX13" fmla="*/ 698505 w 2845386"/>
              <a:gd name="connsiteY13" fmla="*/ 1390335 h 1559226"/>
              <a:gd name="connsiteX0" fmla="*/ 698505 w 2823415"/>
              <a:gd name="connsiteY0" fmla="*/ 1390335 h 1559226"/>
              <a:gd name="connsiteX1" fmla="*/ 116789 w 2823415"/>
              <a:gd name="connsiteY1" fmla="*/ 590029 h 1559226"/>
              <a:gd name="connsiteX2" fmla="*/ 0 w 2823415"/>
              <a:gd name="connsiteY2" fmla="*/ 83689 h 1559226"/>
              <a:gd name="connsiteX3" fmla="*/ 574390 w 2823415"/>
              <a:gd name="connsiteY3" fmla="*/ 0 h 1559226"/>
              <a:gd name="connsiteX4" fmla="*/ 592822 w 2823415"/>
              <a:gd name="connsiteY4" fmla="*/ 142333 h 1559226"/>
              <a:gd name="connsiteX5" fmla="*/ 1077920 w 2823415"/>
              <a:gd name="connsiteY5" fmla="*/ 764841 h 1559226"/>
              <a:gd name="connsiteX6" fmla="*/ 1791731 w 2823415"/>
              <a:gd name="connsiteY6" fmla="*/ 767945 h 1559226"/>
              <a:gd name="connsiteX7" fmla="*/ 2126592 w 2823415"/>
              <a:gd name="connsiteY7" fmla="*/ 478752 h 1559226"/>
              <a:gd name="connsiteX8" fmla="*/ 2210912 w 2823415"/>
              <a:gd name="connsiteY8" fmla="*/ 23807 h 1559226"/>
              <a:gd name="connsiteX9" fmla="*/ 2793481 w 2823415"/>
              <a:gd name="connsiteY9" fmla="*/ 32281 h 1559226"/>
              <a:gd name="connsiteX10" fmla="*/ 2670100 w 2823415"/>
              <a:gd name="connsiteY10" fmla="*/ 1073395 h 1559226"/>
              <a:gd name="connsiteX11" fmla="*/ 2078445 w 2823415"/>
              <a:gd name="connsiteY11" fmla="*/ 1538808 h 1559226"/>
              <a:gd name="connsiteX12" fmla="*/ 698505 w 2823415"/>
              <a:gd name="connsiteY12" fmla="*/ 1390335 h 1559226"/>
              <a:gd name="connsiteX0" fmla="*/ 698505 w 2896498"/>
              <a:gd name="connsiteY0" fmla="*/ 1390335 h 1559226"/>
              <a:gd name="connsiteX1" fmla="*/ 116789 w 2896498"/>
              <a:gd name="connsiteY1" fmla="*/ 590029 h 1559226"/>
              <a:gd name="connsiteX2" fmla="*/ 0 w 2896498"/>
              <a:gd name="connsiteY2" fmla="*/ 83689 h 1559226"/>
              <a:gd name="connsiteX3" fmla="*/ 574390 w 2896498"/>
              <a:gd name="connsiteY3" fmla="*/ 0 h 1559226"/>
              <a:gd name="connsiteX4" fmla="*/ 592822 w 2896498"/>
              <a:gd name="connsiteY4" fmla="*/ 142333 h 1559226"/>
              <a:gd name="connsiteX5" fmla="*/ 1077920 w 2896498"/>
              <a:gd name="connsiteY5" fmla="*/ 764841 h 1559226"/>
              <a:gd name="connsiteX6" fmla="*/ 1791731 w 2896498"/>
              <a:gd name="connsiteY6" fmla="*/ 767945 h 1559226"/>
              <a:gd name="connsiteX7" fmla="*/ 2126592 w 2896498"/>
              <a:gd name="connsiteY7" fmla="*/ 478752 h 1559226"/>
              <a:gd name="connsiteX8" fmla="*/ 2210912 w 2896498"/>
              <a:gd name="connsiteY8" fmla="*/ 23807 h 1559226"/>
              <a:gd name="connsiteX9" fmla="*/ 2876897 w 2896498"/>
              <a:gd name="connsiteY9" fmla="*/ 39276 h 1559226"/>
              <a:gd name="connsiteX10" fmla="*/ 2670100 w 2896498"/>
              <a:gd name="connsiteY10" fmla="*/ 1073395 h 1559226"/>
              <a:gd name="connsiteX11" fmla="*/ 2078445 w 2896498"/>
              <a:gd name="connsiteY11" fmla="*/ 1538808 h 1559226"/>
              <a:gd name="connsiteX12" fmla="*/ 698505 w 2896498"/>
              <a:gd name="connsiteY12" fmla="*/ 1390335 h 1559226"/>
              <a:gd name="connsiteX0" fmla="*/ 698505 w 2876898"/>
              <a:gd name="connsiteY0" fmla="*/ 1390335 h 1559226"/>
              <a:gd name="connsiteX1" fmla="*/ 116789 w 2876898"/>
              <a:gd name="connsiteY1" fmla="*/ 590029 h 1559226"/>
              <a:gd name="connsiteX2" fmla="*/ 0 w 2876898"/>
              <a:gd name="connsiteY2" fmla="*/ 83689 h 1559226"/>
              <a:gd name="connsiteX3" fmla="*/ 574390 w 2876898"/>
              <a:gd name="connsiteY3" fmla="*/ 0 h 1559226"/>
              <a:gd name="connsiteX4" fmla="*/ 592822 w 2876898"/>
              <a:gd name="connsiteY4" fmla="*/ 142333 h 1559226"/>
              <a:gd name="connsiteX5" fmla="*/ 1077920 w 2876898"/>
              <a:gd name="connsiteY5" fmla="*/ 764841 h 1559226"/>
              <a:gd name="connsiteX6" fmla="*/ 1791731 w 2876898"/>
              <a:gd name="connsiteY6" fmla="*/ 767945 h 1559226"/>
              <a:gd name="connsiteX7" fmla="*/ 2126592 w 2876898"/>
              <a:gd name="connsiteY7" fmla="*/ 478752 h 1559226"/>
              <a:gd name="connsiteX8" fmla="*/ 2210912 w 2876898"/>
              <a:gd name="connsiteY8" fmla="*/ 23807 h 1559226"/>
              <a:gd name="connsiteX9" fmla="*/ 2876897 w 2876898"/>
              <a:gd name="connsiteY9" fmla="*/ 39276 h 1559226"/>
              <a:gd name="connsiteX10" fmla="*/ 2078445 w 2876898"/>
              <a:gd name="connsiteY10" fmla="*/ 1538808 h 1559226"/>
              <a:gd name="connsiteX11" fmla="*/ 698505 w 2876898"/>
              <a:gd name="connsiteY11" fmla="*/ 1390335 h 1559226"/>
              <a:gd name="connsiteX0" fmla="*/ 698505 w 2876897"/>
              <a:gd name="connsiteY0" fmla="*/ 1390335 h 1467132"/>
              <a:gd name="connsiteX1" fmla="*/ 116789 w 2876897"/>
              <a:gd name="connsiteY1" fmla="*/ 590029 h 1467132"/>
              <a:gd name="connsiteX2" fmla="*/ 0 w 2876897"/>
              <a:gd name="connsiteY2" fmla="*/ 83689 h 1467132"/>
              <a:gd name="connsiteX3" fmla="*/ 574390 w 2876897"/>
              <a:gd name="connsiteY3" fmla="*/ 0 h 1467132"/>
              <a:gd name="connsiteX4" fmla="*/ 592822 w 2876897"/>
              <a:gd name="connsiteY4" fmla="*/ 142333 h 1467132"/>
              <a:gd name="connsiteX5" fmla="*/ 1077920 w 2876897"/>
              <a:gd name="connsiteY5" fmla="*/ 764841 h 1467132"/>
              <a:gd name="connsiteX6" fmla="*/ 1791731 w 2876897"/>
              <a:gd name="connsiteY6" fmla="*/ 767945 h 1467132"/>
              <a:gd name="connsiteX7" fmla="*/ 2126592 w 2876897"/>
              <a:gd name="connsiteY7" fmla="*/ 478752 h 1467132"/>
              <a:gd name="connsiteX8" fmla="*/ 2210912 w 2876897"/>
              <a:gd name="connsiteY8" fmla="*/ 23807 h 1467132"/>
              <a:gd name="connsiteX9" fmla="*/ 2876897 w 2876897"/>
              <a:gd name="connsiteY9" fmla="*/ 39276 h 1467132"/>
              <a:gd name="connsiteX10" fmla="*/ 2018862 w 2876897"/>
              <a:gd name="connsiteY10" fmla="*/ 1370981 h 1467132"/>
              <a:gd name="connsiteX11" fmla="*/ 698505 w 2876897"/>
              <a:gd name="connsiteY11" fmla="*/ 1390335 h 1467132"/>
              <a:gd name="connsiteX0" fmla="*/ 698505 w 2876897"/>
              <a:gd name="connsiteY0" fmla="*/ 1390335 h 1481520"/>
              <a:gd name="connsiteX1" fmla="*/ 116789 w 2876897"/>
              <a:gd name="connsiteY1" fmla="*/ 590029 h 1481520"/>
              <a:gd name="connsiteX2" fmla="*/ 0 w 2876897"/>
              <a:gd name="connsiteY2" fmla="*/ 83689 h 1481520"/>
              <a:gd name="connsiteX3" fmla="*/ 574390 w 2876897"/>
              <a:gd name="connsiteY3" fmla="*/ 0 h 1481520"/>
              <a:gd name="connsiteX4" fmla="*/ 592822 w 2876897"/>
              <a:gd name="connsiteY4" fmla="*/ 142333 h 1481520"/>
              <a:gd name="connsiteX5" fmla="*/ 1077920 w 2876897"/>
              <a:gd name="connsiteY5" fmla="*/ 764841 h 1481520"/>
              <a:gd name="connsiteX6" fmla="*/ 1791731 w 2876897"/>
              <a:gd name="connsiteY6" fmla="*/ 767945 h 1481520"/>
              <a:gd name="connsiteX7" fmla="*/ 2126592 w 2876897"/>
              <a:gd name="connsiteY7" fmla="*/ 478752 h 1481520"/>
              <a:gd name="connsiteX8" fmla="*/ 2210912 w 2876897"/>
              <a:gd name="connsiteY8" fmla="*/ 23807 h 1481520"/>
              <a:gd name="connsiteX9" fmla="*/ 2876897 w 2876897"/>
              <a:gd name="connsiteY9" fmla="*/ 39276 h 1481520"/>
              <a:gd name="connsiteX10" fmla="*/ 2084403 w 2876897"/>
              <a:gd name="connsiteY10" fmla="*/ 1412939 h 1481520"/>
              <a:gd name="connsiteX11" fmla="*/ 698505 w 2876897"/>
              <a:gd name="connsiteY11" fmla="*/ 1390335 h 1481520"/>
              <a:gd name="connsiteX0" fmla="*/ 698505 w 2876897"/>
              <a:gd name="connsiteY0" fmla="*/ 1390335 h 1481520"/>
              <a:gd name="connsiteX1" fmla="*/ 116789 w 2876897"/>
              <a:gd name="connsiteY1" fmla="*/ 590029 h 1481520"/>
              <a:gd name="connsiteX2" fmla="*/ 0 w 2876897"/>
              <a:gd name="connsiteY2" fmla="*/ 83689 h 1481520"/>
              <a:gd name="connsiteX3" fmla="*/ 574390 w 2876897"/>
              <a:gd name="connsiteY3" fmla="*/ 0 h 1481520"/>
              <a:gd name="connsiteX4" fmla="*/ 592822 w 2876897"/>
              <a:gd name="connsiteY4" fmla="*/ 142333 h 1481520"/>
              <a:gd name="connsiteX5" fmla="*/ 1077920 w 2876897"/>
              <a:gd name="connsiteY5" fmla="*/ 764841 h 1481520"/>
              <a:gd name="connsiteX6" fmla="*/ 1791731 w 2876897"/>
              <a:gd name="connsiteY6" fmla="*/ 767945 h 1481520"/>
              <a:gd name="connsiteX7" fmla="*/ 2126592 w 2876897"/>
              <a:gd name="connsiteY7" fmla="*/ 478752 h 1481520"/>
              <a:gd name="connsiteX8" fmla="*/ 2210912 w 2876897"/>
              <a:gd name="connsiteY8" fmla="*/ 23807 h 1481520"/>
              <a:gd name="connsiteX9" fmla="*/ 2876897 w 2876897"/>
              <a:gd name="connsiteY9" fmla="*/ 39276 h 1481520"/>
              <a:gd name="connsiteX10" fmla="*/ 2084403 w 2876897"/>
              <a:gd name="connsiteY10" fmla="*/ 1412939 h 1481520"/>
              <a:gd name="connsiteX11" fmla="*/ 698505 w 2876897"/>
              <a:gd name="connsiteY11" fmla="*/ 1390335 h 14815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91731 w 2876897"/>
              <a:gd name="connsiteY6" fmla="*/ 767945 h 1560220"/>
              <a:gd name="connsiteX7" fmla="*/ 2126592 w 2876897"/>
              <a:gd name="connsiteY7" fmla="*/ 478752 h 1560220"/>
              <a:gd name="connsiteX8" fmla="*/ 2210912 w 2876897"/>
              <a:gd name="connsiteY8" fmla="*/ 23807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91731 w 2876897"/>
              <a:gd name="connsiteY6" fmla="*/ 767945 h 1560220"/>
              <a:gd name="connsiteX7" fmla="*/ 2126592 w 2876897"/>
              <a:gd name="connsiteY7" fmla="*/ 478752 h 1560220"/>
              <a:gd name="connsiteX8" fmla="*/ 2210912 w 2876897"/>
              <a:gd name="connsiteY8" fmla="*/ 23807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91731 w 2876897"/>
              <a:gd name="connsiteY6" fmla="*/ 767945 h 1560220"/>
              <a:gd name="connsiteX7" fmla="*/ 2126592 w 2876897"/>
              <a:gd name="connsiteY7" fmla="*/ 478752 h 1560220"/>
              <a:gd name="connsiteX8" fmla="*/ 2210912 w 2876897"/>
              <a:gd name="connsiteY8" fmla="*/ 23807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91731 w 2876897"/>
              <a:gd name="connsiteY6" fmla="*/ 767945 h 1560220"/>
              <a:gd name="connsiteX7" fmla="*/ 2126592 w 2876897"/>
              <a:gd name="connsiteY7" fmla="*/ 478752 h 1560220"/>
              <a:gd name="connsiteX8" fmla="*/ 2210912 w 2876897"/>
              <a:gd name="connsiteY8" fmla="*/ 23807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742142 w 2920534"/>
              <a:gd name="connsiteY0" fmla="*/ 1390335 h 1560220"/>
              <a:gd name="connsiteX1" fmla="*/ 160426 w 2920534"/>
              <a:gd name="connsiteY1" fmla="*/ 590029 h 1560220"/>
              <a:gd name="connsiteX2" fmla="*/ 0 w 2920534"/>
              <a:gd name="connsiteY2" fmla="*/ 83887 h 1560220"/>
              <a:gd name="connsiteX3" fmla="*/ 618027 w 2920534"/>
              <a:gd name="connsiteY3" fmla="*/ 0 h 1560220"/>
              <a:gd name="connsiteX4" fmla="*/ 636459 w 2920534"/>
              <a:gd name="connsiteY4" fmla="*/ 142333 h 1560220"/>
              <a:gd name="connsiteX5" fmla="*/ 1121557 w 2920534"/>
              <a:gd name="connsiteY5" fmla="*/ 764841 h 1560220"/>
              <a:gd name="connsiteX6" fmla="*/ 1835368 w 2920534"/>
              <a:gd name="connsiteY6" fmla="*/ 767945 h 1560220"/>
              <a:gd name="connsiteX7" fmla="*/ 2170229 w 2920534"/>
              <a:gd name="connsiteY7" fmla="*/ 478752 h 1560220"/>
              <a:gd name="connsiteX8" fmla="*/ 2254549 w 2920534"/>
              <a:gd name="connsiteY8" fmla="*/ 23807 h 1560220"/>
              <a:gd name="connsiteX9" fmla="*/ 2920534 w 2920534"/>
              <a:gd name="connsiteY9" fmla="*/ 39276 h 1560220"/>
              <a:gd name="connsiteX10" fmla="*/ 2128040 w 2920534"/>
              <a:gd name="connsiteY10" fmla="*/ 1412939 h 1560220"/>
              <a:gd name="connsiteX11" fmla="*/ 742142 w 2920534"/>
              <a:gd name="connsiteY11" fmla="*/ 1390335 h 1560220"/>
              <a:gd name="connsiteX0" fmla="*/ 742142 w 2913516"/>
              <a:gd name="connsiteY0" fmla="*/ 1390335 h 1560220"/>
              <a:gd name="connsiteX1" fmla="*/ 160426 w 2913516"/>
              <a:gd name="connsiteY1" fmla="*/ 590029 h 1560220"/>
              <a:gd name="connsiteX2" fmla="*/ 0 w 2913516"/>
              <a:gd name="connsiteY2" fmla="*/ 83887 h 1560220"/>
              <a:gd name="connsiteX3" fmla="*/ 618027 w 2913516"/>
              <a:gd name="connsiteY3" fmla="*/ 0 h 1560220"/>
              <a:gd name="connsiteX4" fmla="*/ 636459 w 2913516"/>
              <a:gd name="connsiteY4" fmla="*/ 142333 h 1560220"/>
              <a:gd name="connsiteX5" fmla="*/ 1121557 w 2913516"/>
              <a:gd name="connsiteY5" fmla="*/ 764841 h 1560220"/>
              <a:gd name="connsiteX6" fmla="*/ 1835368 w 2913516"/>
              <a:gd name="connsiteY6" fmla="*/ 767945 h 1560220"/>
              <a:gd name="connsiteX7" fmla="*/ 2170229 w 2913516"/>
              <a:gd name="connsiteY7" fmla="*/ 478752 h 1560220"/>
              <a:gd name="connsiteX8" fmla="*/ 2254549 w 2913516"/>
              <a:gd name="connsiteY8" fmla="*/ 23807 h 1560220"/>
              <a:gd name="connsiteX9" fmla="*/ 2913516 w 2913516"/>
              <a:gd name="connsiteY9" fmla="*/ 80446 h 1560220"/>
              <a:gd name="connsiteX10" fmla="*/ 2128040 w 2913516"/>
              <a:gd name="connsiteY10" fmla="*/ 1412939 h 1560220"/>
              <a:gd name="connsiteX11" fmla="*/ 742142 w 2913516"/>
              <a:gd name="connsiteY11" fmla="*/ 1390335 h 1560220"/>
              <a:gd name="connsiteX0" fmla="*/ 742142 w 2913516"/>
              <a:gd name="connsiteY0" fmla="*/ 1390335 h 1560220"/>
              <a:gd name="connsiteX1" fmla="*/ 160426 w 2913516"/>
              <a:gd name="connsiteY1" fmla="*/ 590029 h 1560220"/>
              <a:gd name="connsiteX2" fmla="*/ 0 w 2913516"/>
              <a:gd name="connsiteY2" fmla="*/ 83887 h 1560220"/>
              <a:gd name="connsiteX3" fmla="*/ 618027 w 2913516"/>
              <a:gd name="connsiteY3" fmla="*/ 0 h 1560220"/>
              <a:gd name="connsiteX4" fmla="*/ 636459 w 2913516"/>
              <a:gd name="connsiteY4" fmla="*/ 142333 h 1560220"/>
              <a:gd name="connsiteX5" fmla="*/ 1121557 w 2913516"/>
              <a:gd name="connsiteY5" fmla="*/ 764841 h 1560220"/>
              <a:gd name="connsiteX6" fmla="*/ 1835368 w 2913516"/>
              <a:gd name="connsiteY6" fmla="*/ 767945 h 1560220"/>
              <a:gd name="connsiteX7" fmla="*/ 2170229 w 2913516"/>
              <a:gd name="connsiteY7" fmla="*/ 478752 h 1560220"/>
              <a:gd name="connsiteX8" fmla="*/ 2259170 w 2913516"/>
              <a:gd name="connsiteY8" fmla="*/ 14971 h 1560220"/>
              <a:gd name="connsiteX9" fmla="*/ 2913516 w 2913516"/>
              <a:gd name="connsiteY9" fmla="*/ 80446 h 1560220"/>
              <a:gd name="connsiteX10" fmla="*/ 2128040 w 2913516"/>
              <a:gd name="connsiteY10" fmla="*/ 1412939 h 1560220"/>
              <a:gd name="connsiteX11" fmla="*/ 742142 w 2913516"/>
              <a:gd name="connsiteY11" fmla="*/ 1390335 h 1560220"/>
              <a:gd name="connsiteX0" fmla="*/ 742142 w 2913516"/>
              <a:gd name="connsiteY0" fmla="*/ 1390335 h 1560220"/>
              <a:gd name="connsiteX1" fmla="*/ 160426 w 2913516"/>
              <a:gd name="connsiteY1" fmla="*/ 590029 h 1560220"/>
              <a:gd name="connsiteX2" fmla="*/ 0 w 2913516"/>
              <a:gd name="connsiteY2" fmla="*/ 83887 h 1560220"/>
              <a:gd name="connsiteX3" fmla="*/ 618027 w 2913516"/>
              <a:gd name="connsiteY3" fmla="*/ 0 h 1560220"/>
              <a:gd name="connsiteX4" fmla="*/ 636459 w 2913516"/>
              <a:gd name="connsiteY4" fmla="*/ 142333 h 1560220"/>
              <a:gd name="connsiteX5" fmla="*/ 1121557 w 2913516"/>
              <a:gd name="connsiteY5" fmla="*/ 764841 h 1560220"/>
              <a:gd name="connsiteX6" fmla="*/ 1835368 w 2913516"/>
              <a:gd name="connsiteY6" fmla="*/ 767945 h 1560220"/>
              <a:gd name="connsiteX7" fmla="*/ 2170229 w 2913516"/>
              <a:gd name="connsiteY7" fmla="*/ 478752 h 1560220"/>
              <a:gd name="connsiteX8" fmla="*/ 2259170 w 2913516"/>
              <a:gd name="connsiteY8" fmla="*/ 14971 h 1560220"/>
              <a:gd name="connsiteX9" fmla="*/ 2913516 w 2913516"/>
              <a:gd name="connsiteY9" fmla="*/ 80446 h 1560220"/>
              <a:gd name="connsiteX10" fmla="*/ 2128040 w 2913516"/>
              <a:gd name="connsiteY10" fmla="*/ 1412939 h 1560220"/>
              <a:gd name="connsiteX11" fmla="*/ 742142 w 2913516"/>
              <a:gd name="connsiteY11" fmla="*/ 1390335 h 1560220"/>
              <a:gd name="connsiteX0" fmla="*/ 742142 w 2913516"/>
              <a:gd name="connsiteY0" fmla="*/ 1390335 h 1560220"/>
              <a:gd name="connsiteX1" fmla="*/ 160250 w 2913516"/>
              <a:gd name="connsiteY1" fmla="*/ 645859 h 1560220"/>
              <a:gd name="connsiteX2" fmla="*/ 0 w 2913516"/>
              <a:gd name="connsiteY2" fmla="*/ 83887 h 1560220"/>
              <a:gd name="connsiteX3" fmla="*/ 618027 w 2913516"/>
              <a:gd name="connsiteY3" fmla="*/ 0 h 1560220"/>
              <a:gd name="connsiteX4" fmla="*/ 636459 w 2913516"/>
              <a:gd name="connsiteY4" fmla="*/ 142333 h 1560220"/>
              <a:gd name="connsiteX5" fmla="*/ 1121557 w 2913516"/>
              <a:gd name="connsiteY5" fmla="*/ 764841 h 1560220"/>
              <a:gd name="connsiteX6" fmla="*/ 1835368 w 2913516"/>
              <a:gd name="connsiteY6" fmla="*/ 767945 h 1560220"/>
              <a:gd name="connsiteX7" fmla="*/ 2170229 w 2913516"/>
              <a:gd name="connsiteY7" fmla="*/ 478752 h 1560220"/>
              <a:gd name="connsiteX8" fmla="*/ 2259170 w 2913516"/>
              <a:gd name="connsiteY8" fmla="*/ 14971 h 1560220"/>
              <a:gd name="connsiteX9" fmla="*/ 2913516 w 2913516"/>
              <a:gd name="connsiteY9" fmla="*/ 80446 h 1560220"/>
              <a:gd name="connsiteX10" fmla="*/ 2128040 w 2913516"/>
              <a:gd name="connsiteY10" fmla="*/ 1412939 h 1560220"/>
              <a:gd name="connsiteX11" fmla="*/ 742142 w 2913516"/>
              <a:gd name="connsiteY11" fmla="*/ 1390335 h 1560220"/>
              <a:gd name="connsiteX0" fmla="*/ 742142 w 2913516"/>
              <a:gd name="connsiteY0" fmla="*/ 1390335 h 1560220"/>
              <a:gd name="connsiteX1" fmla="*/ 160250 w 2913516"/>
              <a:gd name="connsiteY1" fmla="*/ 645859 h 1560220"/>
              <a:gd name="connsiteX2" fmla="*/ 0 w 2913516"/>
              <a:gd name="connsiteY2" fmla="*/ 83887 h 1560220"/>
              <a:gd name="connsiteX3" fmla="*/ 618027 w 2913516"/>
              <a:gd name="connsiteY3" fmla="*/ 0 h 1560220"/>
              <a:gd name="connsiteX4" fmla="*/ 636459 w 2913516"/>
              <a:gd name="connsiteY4" fmla="*/ 142333 h 1560220"/>
              <a:gd name="connsiteX5" fmla="*/ 1121557 w 2913516"/>
              <a:gd name="connsiteY5" fmla="*/ 764841 h 1560220"/>
              <a:gd name="connsiteX6" fmla="*/ 1835368 w 2913516"/>
              <a:gd name="connsiteY6" fmla="*/ 767945 h 1560220"/>
              <a:gd name="connsiteX7" fmla="*/ 2170229 w 2913516"/>
              <a:gd name="connsiteY7" fmla="*/ 478752 h 1560220"/>
              <a:gd name="connsiteX8" fmla="*/ 2259170 w 2913516"/>
              <a:gd name="connsiteY8" fmla="*/ 14971 h 1560220"/>
              <a:gd name="connsiteX9" fmla="*/ 2913516 w 2913516"/>
              <a:gd name="connsiteY9" fmla="*/ 80446 h 1560220"/>
              <a:gd name="connsiteX10" fmla="*/ 2128040 w 2913516"/>
              <a:gd name="connsiteY10" fmla="*/ 1412939 h 1560220"/>
              <a:gd name="connsiteX11" fmla="*/ 742142 w 2913516"/>
              <a:gd name="connsiteY11" fmla="*/ 1390335 h 1560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913516" h="1560220">
                <a:moveTo>
                  <a:pt x="742142" y="1390335"/>
                </a:moveTo>
                <a:cubicBezTo>
                  <a:pt x="425816" y="1190875"/>
                  <a:pt x="253306" y="902358"/>
                  <a:pt x="160250" y="645859"/>
                </a:cubicBezTo>
                <a:cubicBezTo>
                  <a:pt x="67194" y="389360"/>
                  <a:pt x="12108" y="225479"/>
                  <a:pt x="0" y="83887"/>
                </a:cubicBezTo>
                <a:lnTo>
                  <a:pt x="618027" y="0"/>
                </a:lnTo>
                <a:lnTo>
                  <a:pt x="636459" y="142333"/>
                </a:lnTo>
                <a:cubicBezTo>
                  <a:pt x="683907" y="442220"/>
                  <a:pt x="921739" y="660572"/>
                  <a:pt x="1121557" y="764841"/>
                </a:cubicBezTo>
                <a:cubicBezTo>
                  <a:pt x="1321375" y="869110"/>
                  <a:pt x="1624402" y="845068"/>
                  <a:pt x="1835368" y="767945"/>
                </a:cubicBezTo>
                <a:cubicBezTo>
                  <a:pt x="1986803" y="697752"/>
                  <a:pt x="2098375" y="615429"/>
                  <a:pt x="2170229" y="478752"/>
                </a:cubicBezTo>
                <a:cubicBezTo>
                  <a:pt x="2230162" y="332585"/>
                  <a:pt x="2242066" y="175475"/>
                  <a:pt x="2259170" y="14971"/>
                </a:cubicBezTo>
                <a:lnTo>
                  <a:pt x="2913516" y="80446"/>
                </a:lnTo>
                <a:cubicBezTo>
                  <a:pt x="2891438" y="332946"/>
                  <a:pt x="2753271" y="1124828"/>
                  <a:pt x="2128040" y="1412939"/>
                </a:cubicBezTo>
                <a:cubicBezTo>
                  <a:pt x="1597853" y="1666223"/>
                  <a:pt x="1069085" y="1548465"/>
                  <a:pt x="742142" y="1390335"/>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5761909" y="524414"/>
            <a:ext cx="5099448" cy="1456511"/>
          </a:xfrm>
        </p:spPr>
        <p:txBody>
          <a:bodyPr/>
          <a:lstStyle/>
          <a:p>
            <a:r>
              <a:rPr lang="en-US"/>
              <a:t>Click to edit Master title style</a:t>
            </a:r>
            <a:endParaRPr lang="en-US" dirty="0"/>
          </a:p>
        </p:txBody>
      </p:sp>
      <p:sp>
        <p:nvSpPr>
          <p:cNvPr id="7" name="Picture Placeholder 12">
            <a:extLst>
              <a:ext uri="{FF2B5EF4-FFF2-40B4-BE49-F238E27FC236}">
                <a16:creationId xmlns:a16="http://schemas.microsoft.com/office/drawing/2014/main" id="{28F9C7CC-D823-5202-529E-0CE25F1FAD20}"/>
              </a:ext>
            </a:extLst>
          </p:cNvPr>
          <p:cNvSpPr>
            <a:spLocks noGrp="1"/>
          </p:cNvSpPr>
          <p:nvPr>
            <p:ph type="pic" sz="quarter" idx="13" hasCustomPrompt="1"/>
          </p:nvPr>
        </p:nvSpPr>
        <p:spPr>
          <a:xfrm>
            <a:off x="579267" y="2090182"/>
            <a:ext cx="3810250" cy="3691086"/>
          </a:xfrm>
          <a:custGeom>
            <a:avLst/>
            <a:gdLst>
              <a:gd name="connsiteX0" fmla="*/ 1733499 w 3643243"/>
              <a:gd name="connsiteY0" fmla="*/ 101 h 3529302"/>
              <a:gd name="connsiteX1" fmla="*/ 1879032 w 3643243"/>
              <a:gd name="connsiteY1" fmla="*/ 10137 h 3529302"/>
              <a:gd name="connsiteX2" fmla="*/ 3624111 w 3643243"/>
              <a:gd name="connsiteY2" fmla="*/ 1556495 h 3529302"/>
              <a:gd name="connsiteX3" fmla="*/ 2815655 w 3643243"/>
              <a:gd name="connsiteY3" fmla="*/ 3277800 h 3529302"/>
              <a:gd name="connsiteX4" fmla="*/ 1104347 w 3643243"/>
              <a:gd name="connsiteY4" fmla="*/ 3421282 h 3529302"/>
              <a:gd name="connsiteX5" fmla="*/ 158226 w 3643243"/>
              <a:gd name="connsiteY5" fmla="*/ 2495066 h 3529302"/>
              <a:gd name="connsiteX6" fmla="*/ 176604 w 3643243"/>
              <a:gd name="connsiteY6" fmla="*/ 970733 h 3529302"/>
              <a:gd name="connsiteX7" fmla="*/ 1733499 w 3643243"/>
              <a:gd name="connsiteY7" fmla="*/ 101 h 352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43243" h="3529302">
                <a:moveTo>
                  <a:pt x="1733499" y="101"/>
                </a:moveTo>
                <a:cubicBezTo>
                  <a:pt x="1781367" y="699"/>
                  <a:pt x="1829894" y="3965"/>
                  <a:pt x="1879032" y="10137"/>
                </a:cubicBezTo>
                <a:cubicBezTo>
                  <a:pt x="2843412" y="202782"/>
                  <a:pt x="3515202" y="911597"/>
                  <a:pt x="3624111" y="1556495"/>
                </a:cubicBezTo>
                <a:cubicBezTo>
                  <a:pt x="3733021" y="2201394"/>
                  <a:pt x="3365404" y="2931605"/>
                  <a:pt x="2815655" y="3277800"/>
                </a:cubicBezTo>
                <a:cubicBezTo>
                  <a:pt x="2265907" y="3623995"/>
                  <a:pt x="1547253" y="3551738"/>
                  <a:pt x="1104347" y="3421282"/>
                </a:cubicBezTo>
                <a:cubicBezTo>
                  <a:pt x="661443" y="3290825"/>
                  <a:pt x="312850" y="2903490"/>
                  <a:pt x="158226" y="2495066"/>
                </a:cubicBezTo>
                <a:cubicBezTo>
                  <a:pt x="3602" y="2086641"/>
                  <a:pt x="-110197" y="1384888"/>
                  <a:pt x="176604" y="970733"/>
                </a:cubicBezTo>
                <a:cubicBezTo>
                  <a:pt x="445480" y="582463"/>
                  <a:pt x="1015474" y="-8872"/>
                  <a:pt x="1733499" y="101"/>
                </a:cubicBezTo>
                <a:close/>
              </a:path>
            </a:pathLst>
          </a:custGeom>
          <a:blipFill>
            <a:blip r:embed="rId2">
              <a:alphaModFix amt="60000"/>
            </a:blip>
            <a:stretch>
              <a:fillRect/>
            </a:stretch>
          </a:blipFill>
        </p:spPr>
        <p:txBody>
          <a:bodyPr vert="horz" wrap="square" lIns="91440" tIns="45720" rIns="91440" bIns="45720" rtlCol="0">
            <a:noAutofit/>
          </a:bodyPr>
          <a:lstStyle>
            <a:lvl1pPr>
              <a:defRPr lang="en-US" dirty="0"/>
            </a:lvl1pPr>
          </a:lstStyle>
          <a:p>
            <a:pPr marL="0" lvl="0" indent="0">
              <a:buNone/>
            </a:pPr>
            <a:r>
              <a:rPr lang="en-US" dirty="0"/>
              <a:t> </a:t>
            </a: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5761909" y="1996540"/>
            <a:ext cx="5099448" cy="40825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5761909" y="6356350"/>
            <a:ext cx="3172685" cy="365125"/>
          </a:xfrm>
        </p:spPr>
        <p:txBody>
          <a:body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p>
            <a:fld id="{5BCAD085-E8A6-8845-BD4E-CB4CCA059FC4}" type="datetimeFigureOut">
              <a:rPr lang="en-US" smtClean="0"/>
              <a:t>10/19/2026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p>
            <a:fld id="{C1FF6DA9-008F-8B48-92A6-B652298478BF}" type="slidenum">
              <a:rPr lang="en-US" smtClean="0"/>
              <a:t>‹#›</a:t>
            </a:fld>
            <a:endParaRPr lang="en-US"/>
          </a:p>
        </p:txBody>
      </p:sp>
      <p:sp>
        <p:nvSpPr>
          <p:cNvPr id="9" name="Star: 7 Points 2">
            <a:extLst>
              <a:ext uri="{FF2B5EF4-FFF2-40B4-BE49-F238E27FC236}">
                <a16:creationId xmlns:a16="http://schemas.microsoft.com/office/drawing/2014/main" id="{4D992FEB-30B5-0081-357C-23D9BD7B9108}"/>
              </a:ext>
            </a:extLst>
          </p:cNvPr>
          <p:cNvSpPr/>
          <p:nvPr/>
        </p:nvSpPr>
        <p:spPr>
          <a:xfrm rot="14040461">
            <a:off x="2721815" y="671469"/>
            <a:ext cx="2138987" cy="2029695"/>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614529 h 4485695"/>
              <a:gd name="connsiteX1" fmla="*/ 1247571 w 5095972"/>
              <a:gd name="connsiteY1" fmla="*/ 1969496 h 4485695"/>
              <a:gd name="connsiteX2" fmla="*/ 582112 w 5095972"/>
              <a:gd name="connsiteY2" fmla="*/ 1194259 h 4485695"/>
              <a:gd name="connsiteX3" fmla="*/ 457035 w 5095972"/>
              <a:gd name="connsiteY3" fmla="*/ 844684 h 4485695"/>
              <a:gd name="connsiteX4" fmla="*/ 867546 w 5095972"/>
              <a:gd name="connsiteY4" fmla="*/ 822942 h 4485695"/>
              <a:gd name="connsiteX5" fmla="*/ 1966018 w 5095972"/>
              <a:gd name="connsiteY5" fmla="*/ 1088448 h 4485695"/>
              <a:gd name="connsiteX6" fmla="*/ 2861175 w 5095972"/>
              <a:gd name="connsiteY6" fmla="*/ 0 h 4485695"/>
              <a:gd name="connsiteX7" fmla="*/ 3146302 w 5095972"/>
              <a:gd name="connsiteY7" fmla="*/ 1087312 h 4485695"/>
              <a:gd name="connsiteX8" fmla="*/ 4148777 w 5095972"/>
              <a:gd name="connsiteY8" fmla="*/ 464254 h 4485695"/>
              <a:gd name="connsiteX9" fmla="*/ 4680372 w 5095972"/>
              <a:gd name="connsiteY9" fmla="*/ 519822 h 4485695"/>
              <a:gd name="connsiteX10" fmla="*/ 4255280 w 5095972"/>
              <a:gd name="connsiteY10" fmla="*/ 1289589 h 4485695"/>
              <a:gd name="connsiteX11" fmla="*/ 3905187 w 5095972"/>
              <a:gd name="connsiteY11" fmla="*/ 1821583 h 4485695"/>
              <a:gd name="connsiteX12" fmla="*/ 4477698 w 5095972"/>
              <a:gd name="connsiteY12" fmla="*/ 1928245 h 4485695"/>
              <a:gd name="connsiteX13" fmla="*/ 5084889 w 5095972"/>
              <a:gd name="connsiteY13" fmla="*/ 2147987 h 4485695"/>
              <a:gd name="connsiteX14" fmla="*/ 4694264 w 5095972"/>
              <a:gd name="connsiteY14" fmla="*/ 2440895 h 4485695"/>
              <a:gd name="connsiteX15" fmla="*/ 3961178 w 5095972"/>
              <a:gd name="connsiteY15" fmla="*/ 2675005 h 4485695"/>
              <a:gd name="connsiteX16" fmla="*/ 4479678 w 5095972"/>
              <a:gd name="connsiteY16" fmla="*/ 3578772 h 4485695"/>
              <a:gd name="connsiteX17" fmla="*/ 4272550 w 5095972"/>
              <a:gd name="connsiteY17" fmla="*/ 3740433 h 4485695"/>
              <a:gd name="connsiteX18" fmla="*/ 3249533 w 5095972"/>
              <a:gd name="connsiteY18" fmla="*/ 3316071 h 4485695"/>
              <a:gd name="connsiteX19" fmla="*/ 3123234 w 5095972"/>
              <a:gd name="connsiteY19" fmla="*/ 4354243 h 4485695"/>
              <a:gd name="connsiteX20" fmla="*/ 2790770 w 5095972"/>
              <a:gd name="connsiteY20" fmla="*/ 4405911 h 4485695"/>
              <a:gd name="connsiteX21" fmla="*/ 2431760 w 5095972"/>
              <a:gd name="connsiteY21" fmla="*/ 3606889 h 4485695"/>
              <a:gd name="connsiteX22" fmla="*/ 1693537 w 5095972"/>
              <a:gd name="connsiteY22" fmla="*/ 4159744 h 4485695"/>
              <a:gd name="connsiteX23" fmla="*/ 1176032 w 5095972"/>
              <a:gd name="connsiteY23" fmla="*/ 4110373 h 4485695"/>
              <a:gd name="connsiteX24" fmla="*/ 1559781 w 5095972"/>
              <a:gd name="connsiteY24" fmla="*/ 2790393 h 4485695"/>
              <a:gd name="connsiteX25" fmla="*/ 388250 w 5095972"/>
              <a:gd name="connsiteY25" fmla="*/ 2886283 h 4485695"/>
              <a:gd name="connsiteX26" fmla="*/ 40328 w 5095972"/>
              <a:gd name="connsiteY26" fmla="*/ 2614529 h 4485695"/>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4477698 w 5095972"/>
              <a:gd name="connsiteY11" fmla="*/ 2119647 h 4677097"/>
              <a:gd name="connsiteX12" fmla="*/ 5084889 w 5095972"/>
              <a:gd name="connsiteY12" fmla="*/ 2339389 h 4677097"/>
              <a:gd name="connsiteX13" fmla="*/ 4694264 w 5095972"/>
              <a:gd name="connsiteY13" fmla="*/ 2632297 h 4677097"/>
              <a:gd name="connsiteX14" fmla="*/ 3961178 w 5095972"/>
              <a:gd name="connsiteY14" fmla="*/ 2866407 h 4677097"/>
              <a:gd name="connsiteX15" fmla="*/ 4479678 w 5095972"/>
              <a:gd name="connsiteY15" fmla="*/ 3770174 h 4677097"/>
              <a:gd name="connsiteX16" fmla="*/ 4272550 w 5095972"/>
              <a:gd name="connsiteY16" fmla="*/ 3931835 h 4677097"/>
              <a:gd name="connsiteX17" fmla="*/ 3249533 w 5095972"/>
              <a:gd name="connsiteY17" fmla="*/ 3507473 h 4677097"/>
              <a:gd name="connsiteX18" fmla="*/ 3123234 w 5095972"/>
              <a:gd name="connsiteY18" fmla="*/ 4545645 h 4677097"/>
              <a:gd name="connsiteX19" fmla="*/ 2790770 w 5095972"/>
              <a:gd name="connsiteY19" fmla="*/ 4597313 h 4677097"/>
              <a:gd name="connsiteX20" fmla="*/ 2431760 w 5095972"/>
              <a:gd name="connsiteY20" fmla="*/ 3798291 h 4677097"/>
              <a:gd name="connsiteX21" fmla="*/ 1693537 w 5095972"/>
              <a:gd name="connsiteY21" fmla="*/ 4351146 h 4677097"/>
              <a:gd name="connsiteX22" fmla="*/ 1176032 w 5095972"/>
              <a:gd name="connsiteY22" fmla="*/ 4301775 h 4677097"/>
              <a:gd name="connsiteX23" fmla="*/ 1559781 w 5095972"/>
              <a:gd name="connsiteY23" fmla="*/ 2981795 h 4677097"/>
              <a:gd name="connsiteX24" fmla="*/ 388250 w 5095972"/>
              <a:gd name="connsiteY24" fmla="*/ 3077685 h 4677097"/>
              <a:gd name="connsiteX25" fmla="*/ 40328 w 5095972"/>
              <a:gd name="connsiteY25"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4272550 w 5095972"/>
              <a:gd name="connsiteY15" fmla="*/ 3931835 h 4677097"/>
              <a:gd name="connsiteX16" fmla="*/ 3249533 w 5095972"/>
              <a:gd name="connsiteY16" fmla="*/ 3507473 h 4677097"/>
              <a:gd name="connsiteX17" fmla="*/ 3123234 w 5095972"/>
              <a:gd name="connsiteY17" fmla="*/ 4545645 h 4677097"/>
              <a:gd name="connsiteX18" fmla="*/ 2790770 w 5095972"/>
              <a:gd name="connsiteY18" fmla="*/ 4597313 h 4677097"/>
              <a:gd name="connsiteX19" fmla="*/ 2431760 w 5095972"/>
              <a:gd name="connsiteY19" fmla="*/ 3798291 h 4677097"/>
              <a:gd name="connsiteX20" fmla="*/ 1693537 w 5095972"/>
              <a:gd name="connsiteY20" fmla="*/ 4351146 h 4677097"/>
              <a:gd name="connsiteX21" fmla="*/ 1176032 w 5095972"/>
              <a:gd name="connsiteY21" fmla="*/ 4301775 h 4677097"/>
              <a:gd name="connsiteX22" fmla="*/ 1559781 w 5095972"/>
              <a:gd name="connsiteY22" fmla="*/ 2981795 h 4677097"/>
              <a:gd name="connsiteX23" fmla="*/ 388250 w 5095972"/>
              <a:gd name="connsiteY23" fmla="*/ 3077685 h 4677097"/>
              <a:gd name="connsiteX24" fmla="*/ 40328 w 5095972"/>
              <a:gd name="connsiteY24"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3249533 w 5095972"/>
              <a:gd name="connsiteY15" fmla="*/ 3507473 h 4677097"/>
              <a:gd name="connsiteX16" fmla="*/ 3123234 w 5095972"/>
              <a:gd name="connsiteY16" fmla="*/ 4545645 h 4677097"/>
              <a:gd name="connsiteX17" fmla="*/ 2790770 w 5095972"/>
              <a:gd name="connsiteY17" fmla="*/ 4597313 h 4677097"/>
              <a:gd name="connsiteX18" fmla="*/ 2431760 w 5095972"/>
              <a:gd name="connsiteY18" fmla="*/ 3798291 h 4677097"/>
              <a:gd name="connsiteX19" fmla="*/ 1693537 w 5095972"/>
              <a:gd name="connsiteY19" fmla="*/ 4351146 h 4677097"/>
              <a:gd name="connsiteX20" fmla="*/ 1176032 w 5095972"/>
              <a:gd name="connsiteY20" fmla="*/ 4301775 h 4677097"/>
              <a:gd name="connsiteX21" fmla="*/ 1559781 w 5095972"/>
              <a:gd name="connsiteY21" fmla="*/ 2981795 h 4677097"/>
              <a:gd name="connsiteX22" fmla="*/ 388250 w 5095972"/>
              <a:gd name="connsiteY22" fmla="*/ 3077685 h 4677097"/>
              <a:gd name="connsiteX23" fmla="*/ 40328 w 5095972"/>
              <a:gd name="connsiteY23" fmla="*/ 2805931 h 4677097"/>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693537 w 5095972"/>
              <a:gd name="connsiteY18" fmla="*/ 4351146 h 4547858"/>
              <a:gd name="connsiteX19" fmla="*/ 1176032 w 5095972"/>
              <a:gd name="connsiteY19" fmla="*/ 4301775 h 4547858"/>
              <a:gd name="connsiteX20" fmla="*/ 1559781 w 5095972"/>
              <a:gd name="connsiteY20" fmla="*/ 2981795 h 4547858"/>
              <a:gd name="connsiteX21" fmla="*/ 388250 w 5095972"/>
              <a:gd name="connsiteY21" fmla="*/ 3077685 h 4547858"/>
              <a:gd name="connsiteX22" fmla="*/ 40328 w 5095972"/>
              <a:gd name="connsiteY22" fmla="*/ 2805931 h 4547858"/>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176032 w 5095972"/>
              <a:gd name="connsiteY18" fmla="*/ 4301775 h 4547858"/>
              <a:gd name="connsiteX19" fmla="*/ 1559781 w 5095972"/>
              <a:gd name="connsiteY19" fmla="*/ 2981795 h 4547858"/>
              <a:gd name="connsiteX20" fmla="*/ 388250 w 5095972"/>
              <a:gd name="connsiteY20" fmla="*/ 3077685 h 4547858"/>
              <a:gd name="connsiteX21" fmla="*/ 40328 w 5095972"/>
              <a:gd name="connsiteY21" fmla="*/ 2805931 h 4547858"/>
              <a:gd name="connsiteX0" fmla="*/ 40328 w 5095972"/>
              <a:gd name="connsiteY0" fmla="*/ 2805931 h 4842127"/>
              <a:gd name="connsiteX1" fmla="*/ 1247571 w 5095972"/>
              <a:gd name="connsiteY1" fmla="*/ 2160898 h 4842127"/>
              <a:gd name="connsiteX2" fmla="*/ 582112 w 5095972"/>
              <a:gd name="connsiteY2" fmla="*/ 1385661 h 4842127"/>
              <a:gd name="connsiteX3" fmla="*/ 457035 w 5095972"/>
              <a:gd name="connsiteY3" fmla="*/ 1036086 h 4842127"/>
              <a:gd name="connsiteX4" fmla="*/ 867546 w 5095972"/>
              <a:gd name="connsiteY4" fmla="*/ 1014344 h 4842127"/>
              <a:gd name="connsiteX5" fmla="*/ 1966018 w 5095972"/>
              <a:gd name="connsiteY5" fmla="*/ 1279850 h 4842127"/>
              <a:gd name="connsiteX6" fmla="*/ 2749948 w 5095972"/>
              <a:gd name="connsiteY6" fmla="*/ 0 h 4842127"/>
              <a:gd name="connsiteX7" fmla="*/ 3146302 w 5095972"/>
              <a:gd name="connsiteY7" fmla="*/ 1278714 h 4842127"/>
              <a:gd name="connsiteX8" fmla="*/ 4680372 w 5095972"/>
              <a:gd name="connsiteY8" fmla="*/ 711224 h 4842127"/>
              <a:gd name="connsiteX9" fmla="*/ 4255280 w 5095972"/>
              <a:gd name="connsiteY9" fmla="*/ 1480991 h 4842127"/>
              <a:gd name="connsiteX10" fmla="*/ 3905187 w 5095972"/>
              <a:gd name="connsiteY10" fmla="*/ 2012985 h 4842127"/>
              <a:gd name="connsiteX11" fmla="*/ 5084889 w 5095972"/>
              <a:gd name="connsiteY11" fmla="*/ 2339389 h 4842127"/>
              <a:gd name="connsiteX12" fmla="*/ 4694264 w 5095972"/>
              <a:gd name="connsiteY12" fmla="*/ 2632297 h 4842127"/>
              <a:gd name="connsiteX13" fmla="*/ 3961178 w 5095972"/>
              <a:gd name="connsiteY13" fmla="*/ 2866407 h 4842127"/>
              <a:gd name="connsiteX14" fmla="*/ 4479678 w 5095972"/>
              <a:gd name="connsiteY14" fmla="*/ 3770174 h 4842127"/>
              <a:gd name="connsiteX15" fmla="*/ 3249533 w 5095972"/>
              <a:gd name="connsiteY15" fmla="*/ 3507473 h 4842127"/>
              <a:gd name="connsiteX16" fmla="*/ 3166568 w 5095972"/>
              <a:gd name="connsiteY16" fmla="*/ 4840512 h 4842127"/>
              <a:gd name="connsiteX17" fmla="*/ 2431760 w 5095972"/>
              <a:gd name="connsiteY17" fmla="*/ 3798291 h 4842127"/>
              <a:gd name="connsiteX18" fmla="*/ 1176032 w 5095972"/>
              <a:gd name="connsiteY18" fmla="*/ 4301775 h 4842127"/>
              <a:gd name="connsiteX19" fmla="*/ 1559781 w 5095972"/>
              <a:gd name="connsiteY19" fmla="*/ 2981795 h 4842127"/>
              <a:gd name="connsiteX20" fmla="*/ 388250 w 5095972"/>
              <a:gd name="connsiteY20" fmla="*/ 3077685 h 4842127"/>
              <a:gd name="connsiteX21" fmla="*/ 40328 w 5095972"/>
              <a:gd name="connsiteY21" fmla="*/ 2805931 h 4842127"/>
              <a:gd name="connsiteX0" fmla="*/ 40328 w 5095972"/>
              <a:gd name="connsiteY0" fmla="*/ 2805931 h 4842017"/>
              <a:gd name="connsiteX1" fmla="*/ 1247571 w 5095972"/>
              <a:gd name="connsiteY1" fmla="*/ 2160898 h 4842017"/>
              <a:gd name="connsiteX2" fmla="*/ 582112 w 5095972"/>
              <a:gd name="connsiteY2" fmla="*/ 1385661 h 4842017"/>
              <a:gd name="connsiteX3" fmla="*/ 457035 w 5095972"/>
              <a:gd name="connsiteY3" fmla="*/ 1036086 h 4842017"/>
              <a:gd name="connsiteX4" fmla="*/ 867546 w 5095972"/>
              <a:gd name="connsiteY4" fmla="*/ 1014344 h 4842017"/>
              <a:gd name="connsiteX5" fmla="*/ 1966018 w 5095972"/>
              <a:gd name="connsiteY5" fmla="*/ 1279850 h 4842017"/>
              <a:gd name="connsiteX6" fmla="*/ 2749948 w 5095972"/>
              <a:gd name="connsiteY6" fmla="*/ 0 h 4842017"/>
              <a:gd name="connsiteX7" fmla="*/ 3146302 w 5095972"/>
              <a:gd name="connsiteY7" fmla="*/ 1278714 h 4842017"/>
              <a:gd name="connsiteX8" fmla="*/ 4680372 w 5095972"/>
              <a:gd name="connsiteY8" fmla="*/ 711224 h 4842017"/>
              <a:gd name="connsiteX9" fmla="*/ 4255280 w 5095972"/>
              <a:gd name="connsiteY9" fmla="*/ 1480991 h 4842017"/>
              <a:gd name="connsiteX10" fmla="*/ 3905187 w 5095972"/>
              <a:gd name="connsiteY10" fmla="*/ 2012985 h 4842017"/>
              <a:gd name="connsiteX11" fmla="*/ 5084889 w 5095972"/>
              <a:gd name="connsiteY11" fmla="*/ 2339389 h 4842017"/>
              <a:gd name="connsiteX12" fmla="*/ 4694264 w 5095972"/>
              <a:gd name="connsiteY12" fmla="*/ 2632297 h 4842017"/>
              <a:gd name="connsiteX13" fmla="*/ 3961178 w 5095972"/>
              <a:gd name="connsiteY13" fmla="*/ 2866407 h 4842017"/>
              <a:gd name="connsiteX14" fmla="*/ 4479678 w 5095972"/>
              <a:gd name="connsiteY14" fmla="*/ 3770174 h 4842017"/>
              <a:gd name="connsiteX15" fmla="*/ 3249533 w 5095972"/>
              <a:gd name="connsiteY15" fmla="*/ 3507473 h 4842017"/>
              <a:gd name="connsiteX16" fmla="*/ 3166568 w 5095972"/>
              <a:gd name="connsiteY16" fmla="*/ 4840512 h 4842017"/>
              <a:gd name="connsiteX17" fmla="*/ 2404406 w 5095972"/>
              <a:gd name="connsiteY17" fmla="*/ 3718173 h 4842017"/>
              <a:gd name="connsiteX18" fmla="*/ 1176032 w 5095972"/>
              <a:gd name="connsiteY18" fmla="*/ 4301775 h 4842017"/>
              <a:gd name="connsiteX19" fmla="*/ 1559781 w 5095972"/>
              <a:gd name="connsiteY19" fmla="*/ 2981795 h 4842017"/>
              <a:gd name="connsiteX20" fmla="*/ 388250 w 5095972"/>
              <a:gd name="connsiteY20" fmla="*/ 3077685 h 4842017"/>
              <a:gd name="connsiteX21" fmla="*/ 40328 w 5095972"/>
              <a:gd name="connsiteY21" fmla="*/ 2805931 h 4842017"/>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075419 w 5095972"/>
              <a:gd name="connsiteY18" fmla="*/ 4437056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0 w 5055644"/>
              <a:gd name="connsiteY0" fmla="*/ 2805931 h 4841960"/>
              <a:gd name="connsiteX1" fmla="*/ 1207243 w 5055644"/>
              <a:gd name="connsiteY1" fmla="*/ 2160898 h 4841960"/>
              <a:gd name="connsiteX2" fmla="*/ 541784 w 5055644"/>
              <a:gd name="connsiteY2" fmla="*/ 1385661 h 4841960"/>
              <a:gd name="connsiteX3" fmla="*/ 416707 w 5055644"/>
              <a:gd name="connsiteY3" fmla="*/ 1036086 h 4841960"/>
              <a:gd name="connsiteX4" fmla="*/ 827218 w 5055644"/>
              <a:gd name="connsiteY4" fmla="*/ 1014344 h 4841960"/>
              <a:gd name="connsiteX5" fmla="*/ 1925690 w 5055644"/>
              <a:gd name="connsiteY5" fmla="*/ 1279850 h 4841960"/>
              <a:gd name="connsiteX6" fmla="*/ 2709620 w 5055644"/>
              <a:gd name="connsiteY6" fmla="*/ 0 h 4841960"/>
              <a:gd name="connsiteX7" fmla="*/ 3105974 w 5055644"/>
              <a:gd name="connsiteY7" fmla="*/ 1278714 h 4841960"/>
              <a:gd name="connsiteX8" fmla="*/ 4640044 w 5055644"/>
              <a:gd name="connsiteY8" fmla="*/ 711224 h 4841960"/>
              <a:gd name="connsiteX9" fmla="*/ 4214952 w 5055644"/>
              <a:gd name="connsiteY9" fmla="*/ 1480991 h 4841960"/>
              <a:gd name="connsiteX10" fmla="*/ 3864859 w 5055644"/>
              <a:gd name="connsiteY10" fmla="*/ 2012985 h 4841960"/>
              <a:gd name="connsiteX11" fmla="*/ 5044561 w 5055644"/>
              <a:gd name="connsiteY11" fmla="*/ 2339389 h 4841960"/>
              <a:gd name="connsiteX12" fmla="*/ 4653936 w 5055644"/>
              <a:gd name="connsiteY12" fmla="*/ 2632297 h 4841960"/>
              <a:gd name="connsiteX13" fmla="*/ 3920850 w 5055644"/>
              <a:gd name="connsiteY13" fmla="*/ 2866407 h 4841960"/>
              <a:gd name="connsiteX14" fmla="*/ 4439350 w 5055644"/>
              <a:gd name="connsiteY14" fmla="*/ 3770174 h 4841960"/>
              <a:gd name="connsiteX15" fmla="*/ 3209205 w 5055644"/>
              <a:gd name="connsiteY15" fmla="*/ 3507473 h 4841960"/>
              <a:gd name="connsiteX16" fmla="*/ 3126240 w 5055644"/>
              <a:gd name="connsiteY16" fmla="*/ 4840512 h 4841960"/>
              <a:gd name="connsiteX17" fmla="*/ 2364078 w 5055644"/>
              <a:gd name="connsiteY17" fmla="*/ 3718173 h 4841960"/>
              <a:gd name="connsiteX18" fmla="*/ 1035091 w 5055644"/>
              <a:gd name="connsiteY18" fmla="*/ 4437056 h 4841960"/>
              <a:gd name="connsiteX19" fmla="*/ 1519453 w 5055644"/>
              <a:gd name="connsiteY19" fmla="*/ 2981795 h 4841960"/>
              <a:gd name="connsiteX20" fmla="*/ 0 w 5055644"/>
              <a:gd name="connsiteY20" fmla="*/ 2805931 h 4841960"/>
              <a:gd name="connsiteX0" fmla="*/ -1 w 5113517"/>
              <a:gd name="connsiteY0" fmla="*/ 2871567 h 4841960"/>
              <a:gd name="connsiteX1" fmla="*/ 1265116 w 5113517"/>
              <a:gd name="connsiteY1" fmla="*/ 2160898 h 4841960"/>
              <a:gd name="connsiteX2" fmla="*/ 599657 w 5113517"/>
              <a:gd name="connsiteY2" fmla="*/ 1385661 h 4841960"/>
              <a:gd name="connsiteX3" fmla="*/ 474580 w 5113517"/>
              <a:gd name="connsiteY3" fmla="*/ 1036086 h 4841960"/>
              <a:gd name="connsiteX4" fmla="*/ 885091 w 5113517"/>
              <a:gd name="connsiteY4" fmla="*/ 1014344 h 4841960"/>
              <a:gd name="connsiteX5" fmla="*/ 1983563 w 5113517"/>
              <a:gd name="connsiteY5" fmla="*/ 1279850 h 4841960"/>
              <a:gd name="connsiteX6" fmla="*/ 2767493 w 5113517"/>
              <a:gd name="connsiteY6" fmla="*/ 0 h 4841960"/>
              <a:gd name="connsiteX7" fmla="*/ 3163847 w 5113517"/>
              <a:gd name="connsiteY7" fmla="*/ 1278714 h 4841960"/>
              <a:gd name="connsiteX8" fmla="*/ 4697917 w 5113517"/>
              <a:gd name="connsiteY8" fmla="*/ 711224 h 4841960"/>
              <a:gd name="connsiteX9" fmla="*/ 4272825 w 5113517"/>
              <a:gd name="connsiteY9" fmla="*/ 1480991 h 4841960"/>
              <a:gd name="connsiteX10" fmla="*/ 3922732 w 5113517"/>
              <a:gd name="connsiteY10" fmla="*/ 2012985 h 4841960"/>
              <a:gd name="connsiteX11" fmla="*/ 5102434 w 5113517"/>
              <a:gd name="connsiteY11" fmla="*/ 2339389 h 4841960"/>
              <a:gd name="connsiteX12" fmla="*/ 4711809 w 5113517"/>
              <a:gd name="connsiteY12" fmla="*/ 2632297 h 4841960"/>
              <a:gd name="connsiteX13" fmla="*/ 3978723 w 5113517"/>
              <a:gd name="connsiteY13" fmla="*/ 2866407 h 4841960"/>
              <a:gd name="connsiteX14" fmla="*/ 4497223 w 5113517"/>
              <a:gd name="connsiteY14" fmla="*/ 3770174 h 4841960"/>
              <a:gd name="connsiteX15" fmla="*/ 3267078 w 5113517"/>
              <a:gd name="connsiteY15" fmla="*/ 3507473 h 4841960"/>
              <a:gd name="connsiteX16" fmla="*/ 3184113 w 5113517"/>
              <a:gd name="connsiteY16" fmla="*/ 4840512 h 4841960"/>
              <a:gd name="connsiteX17" fmla="*/ 2421951 w 5113517"/>
              <a:gd name="connsiteY17" fmla="*/ 3718173 h 4841960"/>
              <a:gd name="connsiteX18" fmla="*/ 1092964 w 5113517"/>
              <a:gd name="connsiteY18" fmla="*/ 4437056 h 4841960"/>
              <a:gd name="connsiteX19" fmla="*/ 1577326 w 5113517"/>
              <a:gd name="connsiteY19" fmla="*/ 2981795 h 4841960"/>
              <a:gd name="connsiteX20" fmla="*/ -1 w 5113517"/>
              <a:gd name="connsiteY20" fmla="*/ 2871567 h 4841960"/>
              <a:gd name="connsiteX0" fmla="*/ 1 w 5113519"/>
              <a:gd name="connsiteY0" fmla="*/ 2871567 h 4841960"/>
              <a:gd name="connsiteX1" fmla="*/ 1265118 w 5113519"/>
              <a:gd name="connsiteY1" fmla="*/ 2160898 h 4841960"/>
              <a:gd name="connsiteX2" fmla="*/ 599659 w 5113519"/>
              <a:gd name="connsiteY2" fmla="*/ 1385661 h 4841960"/>
              <a:gd name="connsiteX3" fmla="*/ 474582 w 5113519"/>
              <a:gd name="connsiteY3" fmla="*/ 1036086 h 4841960"/>
              <a:gd name="connsiteX4" fmla="*/ 885093 w 5113519"/>
              <a:gd name="connsiteY4" fmla="*/ 1014344 h 4841960"/>
              <a:gd name="connsiteX5" fmla="*/ 1983565 w 5113519"/>
              <a:gd name="connsiteY5" fmla="*/ 1279850 h 4841960"/>
              <a:gd name="connsiteX6" fmla="*/ 2767495 w 5113519"/>
              <a:gd name="connsiteY6" fmla="*/ 0 h 4841960"/>
              <a:gd name="connsiteX7" fmla="*/ 3163849 w 5113519"/>
              <a:gd name="connsiteY7" fmla="*/ 1278714 h 4841960"/>
              <a:gd name="connsiteX8" fmla="*/ 4697919 w 5113519"/>
              <a:gd name="connsiteY8" fmla="*/ 711224 h 4841960"/>
              <a:gd name="connsiteX9" fmla="*/ 4272827 w 5113519"/>
              <a:gd name="connsiteY9" fmla="*/ 1480991 h 4841960"/>
              <a:gd name="connsiteX10" fmla="*/ 3922734 w 5113519"/>
              <a:gd name="connsiteY10" fmla="*/ 2012985 h 4841960"/>
              <a:gd name="connsiteX11" fmla="*/ 5102436 w 5113519"/>
              <a:gd name="connsiteY11" fmla="*/ 2339389 h 4841960"/>
              <a:gd name="connsiteX12" fmla="*/ 4711811 w 5113519"/>
              <a:gd name="connsiteY12" fmla="*/ 2632297 h 4841960"/>
              <a:gd name="connsiteX13" fmla="*/ 3978725 w 5113519"/>
              <a:gd name="connsiteY13" fmla="*/ 2866407 h 4841960"/>
              <a:gd name="connsiteX14" fmla="*/ 4497225 w 5113519"/>
              <a:gd name="connsiteY14" fmla="*/ 3770174 h 4841960"/>
              <a:gd name="connsiteX15" fmla="*/ 3267080 w 5113519"/>
              <a:gd name="connsiteY15" fmla="*/ 3507473 h 4841960"/>
              <a:gd name="connsiteX16" fmla="*/ 3184115 w 5113519"/>
              <a:gd name="connsiteY16" fmla="*/ 4840512 h 4841960"/>
              <a:gd name="connsiteX17" fmla="*/ 2421953 w 5113519"/>
              <a:gd name="connsiteY17" fmla="*/ 3718173 h 4841960"/>
              <a:gd name="connsiteX18" fmla="*/ 1092966 w 5113519"/>
              <a:gd name="connsiteY18" fmla="*/ 4437056 h 4841960"/>
              <a:gd name="connsiteX19" fmla="*/ 1577328 w 5113519"/>
              <a:gd name="connsiteY19" fmla="*/ 2981795 h 4841960"/>
              <a:gd name="connsiteX20" fmla="*/ 1 w 5113519"/>
              <a:gd name="connsiteY20" fmla="*/ 2871567 h 4841960"/>
              <a:gd name="connsiteX0" fmla="*/ -1 w 5113517"/>
              <a:gd name="connsiteY0" fmla="*/ 2871567 h 4841960"/>
              <a:gd name="connsiteX1" fmla="*/ 1265116 w 5113517"/>
              <a:gd name="connsiteY1" fmla="*/ 2160898 h 4841960"/>
              <a:gd name="connsiteX2" fmla="*/ 474580 w 5113517"/>
              <a:gd name="connsiteY2" fmla="*/ 1036086 h 4841960"/>
              <a:gd name="connsiteX3" fmla="*/ 885091 w 5113517"/>
              <a:gd name="connsiteY3" fmla="*/ 1014344 h 4841960"/>
              <a:gd name="connsiteX4" fmla="*/ 1983563 w 5113517"/>
              <a:gd name="connsiteY4" fmla="*/ 1279850 h 4841960"/>
              <a:gd name="connsiteX5" fmla="*/ 2767493 w 5113517"/>
              <a:gd name="connsiteY5" fmla="*/ 0 h 4841960"/>
              <a:gd name="connsiteX6" fmla="*/ 3163847 w 5113517"/>
              <a:gd name="connsiteY6" fmla="*/ 1278714 h 4841960"/>
              <a:gd name="connsiteX7" fmla="*/ 4697917 w 5113517"/>
              <a:gd name="connsiteY7" fmla="*/ 711224 h 4841960"/>
              <a:gd name="connsiteX8" fmla="*/ 4272825 w 5113517"/>
              <a:gd name="connsiteY8" fmla="*/ 1480991 h 4841960"/>
              <a:gd name="connsiteX9" fmla="*/ 3922732 w 5113517"/>
              <a:gd name="connsiteY9" fmla="*/ 2012985 h 4841960"/>
              <a:gd name="connsiteX10" fmla="*/ 5102434 w 5113517"/>
              <a:gd name="connsiteY10" fmla="*/ 2339389 h 4841960"/>
              <a:gd name="connsiteX11" fmla="*/ 4711809 w 5113517"/>
              <a:gd name="connsiteY11" fmla="*/ 2632297 h 4841960"/>
              <a:gd name="connsiteX12" fmla="*/ 3978723 w 5113517"/>
              <a:gd name="connsiteY12" fmla="*/ 2866407 h 4841960"/>
              <a:gd name="connsiteX13" fmla="*/ 4497223 w 5113517"/>
              <a:gd name="connsiteY13" fmla="*/ 3770174 h 4841960"/>
              <a:gd name="connsiteX14" fmla="*/ 3267078 w 5113517"/>
              <a:gd name="connsiteY14" fmla="*/ 3507473 h 4841960"/>
              <a:gd name="connsiteX15" fmla="*/ 3184113 w 5113517"/>
              <a:gd name="connsiteY15" fmla="*/ 4840512 h 4841960"/>
              <a:gd name="connsiteX16" fmla="*/ 2421951 w 5113517"/>
              <a:gd name="connsiteY16" fmla="*/ 3718173 h 4841960"/>
              <a:gd name="connsiteX17" fmla="*/ 1092964 w 5113517"/>
              <a:gd name="connsiteY17" fmla="*/ 4437056 h 4841960"/>
              <a:gd name="connsiteX18" fmla="*/ 1577326 w 5113517"/>
              <a:gd name="connsiteY18" fmla="*/ 2981795 h 4841960"/>
              <a:gd name="connsiteX19" fmla="*/ -1 w 5113517"/>
              <a:gd name="connsiteY19" fmla="*/ 2871567 h 4841960"/>
              <a:gd name="connsiteX0" fmla="*/ 1 w 5113519"/>
              <a:gd name="connsiteY0" fmla="*/ 2871567 h 4841960"/>
              <a:gd name="connsiteX1" fmla="*/ 1265118 w 5113519"/>
              <a:gd name="connsiteY1" fmla="*/ 2160898 h 4841960"/>
              <a:gd name="connsiteX2" fmla="*/ 474582 w 5113519"/>
              <a:gd name="connsiteY2" fmla="*/ 103608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02498"/>
              <a:gd name="connsiteY0" fmla="*/ 2871567 h 4841960"/>
              <a:gd name="connsiteX1" fmla="*/ 1265118 w 5102498"/>
              <a:gd name="connsiteY1" fmla="*/ 2160898 h 4841960"/>
              <a:gd name="connsiteX2" fmla="*/ 485508 w 5102498"/>
              <a:gd name="connsiteY2" fmla="*/ 933726 h 4841960"/>
              <a:gd name="connsiteX3" fmla="*/ 1983565 w 5102498"/>
              <a:gd name="connsiteY3" fmla="*/ 1279850 h 4841960"/>
              <a:gd name="connsiteX4" fmla="*/ 2767495 w 5102498"/>
              <a:gd name="connsiteY4" fmla="*/ 0 h 4841960"/>
              <a:gd name="connsiteX5" fmla="*/ 3163849 w 5102498"/>
              <a:gd name="connsiteY5" fmla="*/ 1278714 h 4841960"/>
              <a:gd name="connsiteX6" fmla="*/ 4697919 w 5102498"/>
              <a:gd name="connsiteY6" fmla="*/ 711224 h 4841960"/>
              <a:gd name="connsiteX7" fmla="*/ 4272827 w 5102498"/>
              <a:gd name="connsiteY7" fmla="*/ 1480991 h 4841960"/>
              <a:gd name="connsiteX8" fmla="*/ 3922734 w 5102498"/>
              <a:gd name="connsiteY8" fmla="*/ 2012985 h 4841960"/>
              <a:gd name="connsiteX9" fmla="*/ 5102436 w 5102498"/>
              <a:gd name="connsiteY9" fmla="*/ 2339389 h 4841960"/>
              <a:gd name="connsiteX10" fmla="*/ 3978725 w 5102498"/>
              <a:gd name="connsiteY10" fmla="*/ 2866407 h 4841960"/>
              <a:gd name="connsiteX11" fmla="*/ 4497225 w 5102498"/>
              <a:gd name="connsiteY11" fmla="*/ 3770174 h 4841960"/>
              <a:gd name="connsiteX12" fmla="*/ 3267080 w 5102498"/>
              <a:gd name="connsiteY12" fmla="*/ 3507473 h 4841960"/>
              <a:gd name="connsiteX13" fmla="*/ 3184115 w 5102498"/>
              <a:gd name="connsiteY13" fmla="*/ 4840512 h 4841960"/>
              <a:gd name="connsiteX14" fmla="*/ 2421953 w 5102498"/>
              <a:gd name="connsiteY14" fmla="*/ 3718173 h 4841960"/>
              <a:gd name="connsiteX15" fmla="*/ 1092966 w 5102498"/>
              <a:gd name="connsiteY15" fmla="*/ 4437056 h 4841960"/>
              <a:gd name="connsiteX16" fmla="*/ 1577328 w 5102498"/>
              <a:gd name="connsiteY16" fmla="*/ 2981795 h 4841960"/>
              <a:gd name="connsiteX17" fmla="*/ 1 w 5102498"/>
              <a:gd name="connsiteY17" fmla="*/ 2871567 h 4841960"/>
              <a:gd name="connsiteX0" fmla="*/ -1 w 5102490"/>
              <a:gd name="connsiteY0" fmla="*/ 2871567 h 4841960"/>
              <a:gd name="connsiteX1" fmla="*/ 1265116 w 5102490"/>
              <a:gd name="connsiteY1" fmla="*/ 2160898 h 4841960"/>
              <a:gd name="connsiteX2" fmla="*/ 485506 w 5102490"/>
              <a:gd name="connsiteY2" fmla="*/ 933726 h 4841960"/>
              <a:gd name="connsiteX3" fmla="*/ 1983563 w 5102490"/>
              <a:gd name="connsiteY3" fmla="*/ 1279850 h 4841960"/>
              <a:gd name="connsiteX4" fmla="*/ 2767493 w 5102490"/>
              <a:gd name="connsiteY4" fmla="*/ 0 h 4841960"/>
              <a:gd name="connsiteX5" fmla="*/ 3163847 w 5102490"/>
              <a:gd name="connsiteY5" fmla="*/ 1278714 h 4841960"/>
              <a:gd name="connsiteX6" fmla="*/ 4697917 w 5102490"/>
              <a:gd name="connsiteY6" fmla="*/ 711224 h 4841960"/>
              <a:gd name="connsiteX7" fmla="*/ 4272825 w 5102490"/>
              <a:gd name="connsiteY7" fmla="*/ 1480991 h 4841960"/>
              <a:gd name="connsiteX8" fmla="*/ 3922732 w 5102490"/>
              <a:gd name="connsiteY8" fmla="*/ 2012985 h 4841960"/>
              <a:gd name="connsiteX9" fmla="*/ 5102434 w 5102490"/>
              <a:gd name="connsiteY9" fmla="*/ 2339389 h 4841960"/>
              <a:gd name="connsiteX10" fmla="*/ 3863684 w 5102490"/>
              <a:gd name="connsiteY10" fmla="*/ 2811641 h 4841960"/>
              <a:gd name="connsiteX11" fmla="*/ 4497223 w 5102490"/>
              <a:gd name="connsiteY11" fmla="*/ 3770174 h 4841960"/>
              <a:gd name="connsiteX12" fmla="*/ 3267078 w 5102490"/>
              <a:gd name="connsiteY12" fmla="*/ 3507473 h 4841960"/>
              <a:gd name="connsiteX13" fmla="*/ 3184113 w 5102490"/>
              <a:gd name="connsiteY13" fmla="*/ 4840512 h 4841960"/>
              <a:gd name="connsiteX14" fmla="*/ 2421951 w 5102490"/>
              <a:gd name="connsiteY14" fmla="*/ 3718173 h 4841960"/>
              <a:gd name="connsiteX15" fmla="*/ 1092964 w 5102490"/>
              <a:gd name="connsiteY15" fmla="*/ 4437056 h 4841960"/>
              <a:gd name="connsiteX16" fmla="*/ 1577326 w 5102490"/>
              <a:gd name="connsiteY16" fmla="*/ 2981795 h 4841960"/>
              <a:gd name="connsiteX17" fmla="*/ -1 w 5102490"/>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265116 w 5102525"/>
              <a:gd name="connsiteY1" fmla="*/ 2160898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332556 w 5102525"/>
              <a:gd name="connsiteY1" fmla="*/ 2089701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17930 w 5102527"/>
              <a:gd name="connsiteY12" fmla="*/ 3356807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2320372 w 5102525"/>
              <a:gd name="connsiteY3" fmla="*/ 1553982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349200 w 5102525"/>
              <a:gd name="connsiteY12" fmla="*/ 3472552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2253600 w 5102525"/>
              <a:gd name="connsiteY3" fmla="*/ 1457047 h 4841960"/>
              <a:gd name="connsiteX4" fmla="*/ 2767493 w 5102525"/>
              <a:gd name="connsiteY4" fmla="*/ 0 h 4841960"/>
              <a:gd name="connsiteX5" fmla="*/ 3180840 w 5102525"/>
              <a:gd name="connsiteY5" fmla="*/ 1613401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349200 w 5102525"/>
              <a:gd name="connsiteY12" fmla="*/ 3472552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783552 w 5102527"/>
              <a:gd name="connsiteY8" fmla="*/ 2109324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42603 w 5102527"/>
              <a:gd name="connsiteY7" fmla="*/ 1463567 h 4841960"/>
              <a:gd name="connsiteX8" fmla="*/ 3783552 w 5102527"/>
              <a:gd name="connsiteY8" fmla="*/ 2109324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061602 w 5102527"/>
              <a:gd name="connsiteY5" fmla="*/ 1718142 h 4841960"/>
              <a:gd name="connsiteX6" fmla="*/ 4697919 w 5102527"/>
              <a:gd name="connsiteY6" fmla="*/ 711224 h 4841960"/>
              <a:gd name="connsiteX7" fmla="*/ 4242603 w 5102527"/>
              <a:gd name="connsiteY7" fmla="*/ 1463567 h 4841960"/>
              <a:gd name="connsiteX8" fmla="*/ 3783552 w 5102527"/>
              <a:gd name="connsiteY8" fmla="*/ 2109324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061602 w 5102527"/>
              <a:gd name="connsiteY5" fmla="*/ 1718142 h 4841960"/>
              <a:gd name="connsiteX6" fmla="*/ 4619523 w 5102527"/>
              <a:gd name="connsiteY6" fmla="*/ 624206 h 4841960"/>
              <a:gd name="connsiteX7" fmla="*/ 4242603 w 5102527"/>
              <a:gd name="connsiteY7" fmla="*/ 1463567 h 4841960"/>
              <a:gd name="connsiteX8" fmla="*/ 3783552 w 5102527"/>
              <a:gd name="connsiteY8" fmla="*/ 2109324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061602 w 5102527"/>
              <a:gd name="connsiteY5" fmla="*/ 1718142 h 4841960"/>
              <a:gd name="connsiteX6" fmla="*/ 4619523 w 5102527"/>
              <a:gd name="connsiteY6" fmla="*/ 624206 h 4841960"/>
              <a:gd name="connsiteX7" fmla="*/ 4242603 w 5102527"/>
              <a:gd name="connsiteY7" fmla="*/ 1463567 h 4841960"/>
              <a:gd name="connsiteX8" fmla="*/ 3783552 w 5102527"/>
              <a:gd name="connsiteY8" fmla="*/ 2109324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061602 w 5102527"/>
              <a:gd name="connsiteY5" fmla="*/ 1718142 h 4841960"/>
              <a:gd name="connsiteX6" fmla="*/ 4619523 w 5102527"/>
              <a:gd name="connsiteY6" fmla="*/ 624206 h 4841960"/>
              <a:gd name="connsiteX7" fmla="*/ 4566662 w 5102527"/>
              <a:gd name="connsiteY7" fmla="*/ 855782 h 4841960"/>
              <a:gd name="connsiteX8" fmla="*/ 3783552 w 5102527"/>
              <a:gd name="connsiteY8" fmla="*/ 2109324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061602 w 5102527"/>
              <a:gd name="connsiteY5" fmla="*/ 1718142 h 4841960"/>
              <a:gd name="connsiteX6" fmla="*/ 4619523 w 5102527"/>
              <a:gd name="connsiteY6" fmla="*/ 624206 h 4841960"/>
              <a:gd name="connsiteX7" fmla="*/ 4566662 w 5102527"/>
              <a:gd name="connsiteY7" fmla="*/ 855782 h 4841960"/>
              <a:gd name="connsiteX8" fmla="*/ 3783552 w 5102527"/>
              <a:gd name="connsiteY8" fmla="*/ 2109324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061602 w 5102527"/>
              <a:gd name="connsiteY5" fmla="*/ 1718142 h 4841960"/>
              <a:gd name="connsiteX6" fmla="*/ 4619523 w 5102527"/>
              <a:gd name="connsiteY6" fmla="*/ 624206 h 4841960"/>
              <a:gd name="connsiteX7" fmla="*/ 4566662 w 5102527"/>
              <a:gd name="connsiteY7" fmla="*/ 855782 h 4841960"/>
              <a:gd name="connsiteX8" fmla="*/ 3783552 w 5102527"/>
              <a:gd name="connsiteY8" fmla="*/ 2109324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061602 w 5102527"/>
              <a:gd name="connsiteY5" fmla="*/ 1718142 h 4841960"/>
              <a:gd name="connsiteX6" fmla="*/ 4619523 w 5102527"/>
              <a:gd name="connsiteY6" fmla="*/ 624206 h 4841960"/>
              <a:gd name="connsiteX7" fmla="*/ 4566662 w 5102527"/>
              <a:gd name="connsiteY7" fmla="*/ 855782 h 4841960"/>
              <a:gd name="connsiteX8" fmla="*/ 3783552 w 5102527"/>
              <a:gd name="connsiteY8" fmla="*/ 2109324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19650 w 5102527"/>
              <a:gd name="connsiteY5" fmla="*/ 1641633 h 4841960"/>
              <a:gd name="connsiteX6" fmla="*/ 4619523 w 5102527"/>
              <a:gd name="connsiteY6" fmla="*/ 624206 h 4841960"/>
              <a:gd name="connsiteX7" fmla="*/ 4566662 w 5102527"/>
              <a:gd name="connsiteY7" fmla="*/ 855782 h 4841960"/>
              <a:gd name="connsiteX8" fmla="*/ 3783552 w 5102527"/>
              <a:gd name="connsiteY8" fmla="*/ 2109324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19650 w 5102527"/>
              <a:gd name="connsiteY5" fmla="*/ 1641633 h 4841960"/>
              <a:gd name="connsiteX6" fmla="*/ 4668546 w 5102527"/>
              <a:gd name="connsiteY6" fmla="*/ 557980 h 4841960"/>
              <a:gd name="connsiteX7" fmla="*/ 4566662 w 5102527"/>
              <a:gd name="connsiteY7" fmla="*/ 855782 h 4841960"/>
              <a:gd name="connsiteX8" fmla="*/ 3783552 w 5102527"/>
              <a:gd name="connsiteY8" fmla="*/ 2109324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283459"/>
              <a:gd name="connsiteY0" fmla="*/ 2871567 h 4841960"/>
              <a:gd name="connsiteX1" fmla="*/ 1612943 w 5283459"/>
              <a:gd name="connsiteY1" fmla="*/ 2131595 h 4841960"/>
              <a:gd name="connsiteX2" fmla="*/ 485508 w 5283459"/>
              <a:gd name="connsiteY2" fmla="*/ 933726 h 4841960"/>
              <a:gd name="connsiteX3" fmla="*/ 2253602 w 5283459"/>
              <a:gd name="connsiteY3" fmla="*/ 1457047 h 4841960"/>
              <a:gd name="connsiteX4" fmla="*/ 2767495 w 5283459"/>
              <a:gd name="connsiteY4" fmla="*/ 0 h 4841960"/>
              <a:gd name="connsiteX5" fmla="*/ 3119650 w 5283459"/>
              <a:gd name="connsiteY5" fmla="*/ 1641633 h 4841960"/>
              <a:gd name="connsiteX6" fmla="*/ 4668546 w 5283459"/>
              <a:gd name="connsiteY6" fmla="*/ 557980 h 4841960"/>
              <a:gd name="connsiteX7" fmla="*/ 4566662 w 5283459"/>
              <a:gd name="connsiteY7" fmla="*/ 855782 h 4841960"/>
              <a:gd name="connsiteX8" fmla="*/ 3783552 w 5283459"/>
              <a:gd name="connsiteY8" fmla="*/ 2109324 h 4841960"/>
              <a:gd name="connsiteX9" fmla="*/ 5283387 w 5283459"/>
              <a:gd name="connsiteY9" fmla="*/ 2288814 h 4841960"/>
              <a:gd name="connsiteX10" fmla="*/ 3863686 w 5283459"/>
              <a:gd name="connsiteY10" fmla="*/ 2811641 h 4841960"/>
              <a:gd name="connsiteX11" fmla="*/ 4828315 w 5283459"/>
              <a:gd name="connsiteY11" fmla="*/ 3987432 h 4841960"/>
              <a:gd name="connsiteX12" fmla="*/ 3349202 w 5283459"/>
              <a:gd name="connsiteY12" fmla="*/ 3472552 h 4841960"/>
              <a:gd name="connsiteX13" fmla="*/ 3184115 w 5283459"/>
              <a:gd name="connsiteY13" fmla="*/ 4840512 h 4841960"/>
              <a:gd name="connsiteX14" fmla="*/ 2421953 w 5283459"/>
              <a:gd name="connsiteY14" fmla="*/ 3718173 h 4841960"/>
              <a:gd name="connsiteX15" fmla="*/ 1092966 w 5283459"/>
              <a:gd name="connsiteY15" fmla="*/ 4437056 h 4841960"/>
              <a:gd name="connsiteX16" fmla="*/ 1577328 w 5283459"/>
              <a:gd name="connsiteY16" fmla="*/ 2981795 h 4841960"/>
              <a:gd name="connsiteX17" fmla="*/ 1 w 5283459"/>
              <a:gd name="connsiteY17" fmla="*/ 2871567 h 4841960"/>
              <a:gd name="connsiteX0" fmla="*/ 1 w 5283459"/>
              <a:gd name="connsiteY0" fmla="*/ 2871567 h 4841960"/>
              <a:gd name="connsiteX1" fmla="*/ 1612943 w 5283459"/>
              <a:gd name="connsiteY1" fmla="*/ 2131595 h 4841960"/>
              <a:gd name="connsiteX2" fmla="*/ 485508 w 5283459"/>
              <a:gd name="connsiteY2" fmla="*/ 933726 h 4841960"/>
              <a:gd name="connsiteX3" fmla="*/ 2253602 w 5283459"/>
              <a:gd name="connsiteY3" fmla="*/ 1457047 h 4841960"/>
              <a:gd name="connsiteX4" fmla="*/ 2767495 w 5283459"/>
              <a:gd name="connsiteY4" fmla="*/ 0 h 4841960"/>
              <a:gd name="connsiteX5" fmla="*/ 3119650 w 5283459"/>
              <a:gd name="connsiteY5" fmla="*/ 1641633 h 4841960"/>
              <a:gd name="connsiteX6" fmla="*/ 4668546 w 5283459"/>
              <a:gd name="connsiteY6" fmla="*/ 557980 h 4841960"/>
              <a:gd name="connsiteX7" fmla="*/ 4566662 w 5283459"/>
              <a:gd name="connsiteY7" fmla="*/ 855782 h 4841960"/>
              <a:gd name="connsiteX8" fmla="*/ 3783552 w 5283459"/>
              <a:gd name="connsiteY8" fmla="*/ 2109324 h 4841960"/>
              <a:gd name="connsiteX9" fmla="*/ 5283387 w 5283459"/>
              <a:gd name="connsiteY9" fmla="*/ 2288814 h 4841960"/>
              <a:gd name="connsiteX10" fmla="*/ 3863686 w 5283459"/>
              <a:gd name="connsiteY10" fmla="*/ 2811641 h 4841960"/>
              <a:gd name="connsiteX11" fmla="*/ 4828315 w 5283459"/>
              <a:gd name="connsiteY11" fmla="*/ 3987432 h 4841960"/>
              <a:gd name="connsiteX12" fmla="*/ 3349202 w 5283459"/>
              <a:gd name="connsiteY12" fmla="*/ 3472552 h 4841960"/>
              <a:gd name="connsiteX13" fmla="*/ 3184115 w 5283459"/>
              <a:gd name="connsiteY13" fmla="*/ 4840512 h 4841960"/>
              <a:gd name="connsiteX14" fmla="*/ 2421953 w 5283459"/>
              <a:gd name="connsiteY14" fmla="*/ 3718173 h 4841960"/>
              <a:gd name="connsiteX15" fmla="*/ 1092966 w 5283459"/>
              <a:gd name="connsiteY15" fmla="*/ 4437056 h 4841960"/>
              <a:gd name="connsiteX16" fmla="*/ 1577328 w 5283459"/>
              <a:gd name="connsiteY16" fmla="*/ 2981795 h 4841960"/>
              <a:gd name="connsiteX17" fmla="*/ 1 w 5283459"/>
              <a:gd name="connsiteY17" fmla="*/ 2871567 h 4841960"/>
              <a:gd name="connsiteX0" fmla="*/ 1 w 5283459"/>
              <a:gd name="connsiteY0" fmla="*/ 2871567 h 4841759"/>
              <a:gd name="connsiteX1" fmla="*/ 1612943 w 5283459"/>
              <a:gd name="connsiteY1" fmla="*/ 2131595 h 4841759"/>
              <a:gd name="connsiteX2" fmla="*/ 485508 w 5283459"/>
              <a:gd name="connsiteY2" fmla="*/ 933726 h 4841759"/>
              <a:gd name="connsiteX3" fmla="*/ 2253602 w 5283459"/>
              <a:gd name="connsiteY3" fmla="*/ 1457047 h 4841759"/>
              <a:gd name="connsiteX4" fmla="*/ 2767495 w 5283459"/>
              <a:gd name="connsiteY4" fmla="*/ 0 h 4841759"/>
              <a:gd name="connsiteX5" fmla="*/ 3119650 w 5283459"/>
              <a:gd name="connsiteY5" fmla="*/ 1641633 h 4841759"/>
              <a:gd name="connsiteX6" fmla="*/ 4668546 w 5283459"/>
              <a:gd name="connsiteY6" fmla="*/ 557980 h 4841759"/>
              <a:gd name="connsiteX7" fmla="*/ 4566662 w 5283459"/>
              <a:gd name="connsiteY7" fmla="*/ 855782 h 4841759"/>
              <a:gd name="connsiteX8" fmla="*/ 3783552 w 5283459"/>
              <a:gd name="connsiteY8" fmla="*/ 2109324 h 4841759"/>
              <a:gd name="connsiteX9" fmla="*/ 5283387 w 5283459"/>
              <a:gd name="connsiteY9" fmla="*/ 2288814 h 4841759"/>
              <a:gd name="connsiteX10" fmla="*/ 3863686 w 5283459"/>
              <a:gd name="connsiteY10" fmla="*/ 2811641 h 4841759"/>
              <a:gd name="connsiteX11" fmla="*/ 4828315 w 5283459"/>
              <a:gd name="connsiteY11" fmla="*/ 3987432 h 4841759"/>
              <a:gd name="connsiteX12" fmla="*/ 3349202 w 5283459"/>
              <a:gd name="connsiteY12" fmla="*/ 3472552 h 4841759"/>
              <a:gd name="connsiteX13" fmla="*/ 3184115 w 5283459"/>
              <a:gd name="connsiteY13" fmla="*/ 4840512 h 4841759"/>
              <a:gd name="connsiteX14" fmla="*/ 2321840 w 5283459"/>
              <a:gd name="connsiteY14" fmla="*/ 3521052 h 4841759"/>
              <a:gd name="connsiteX15" fmla="*/ 1092966 w 5283459"/>
              <a:gd name="connsiteY15" fmla="*/ 4437056 h 4841759"/>
              <a:gd name="connsiteX16" fmla="*/ 1577328 w 5283459"/>
              <a:gd name="connsiteY16" fmla="*/ 2981795 h 4841759"/>
              <a:gd name="connsiteX17" fmla="*/ 1 w 5283459"/>
              <a:gd name="connsiteY17" fmla="*/ 2871567 h 4841759"/>
              <a:gd name="connsiteX0" fmla="*/ 1 w 5283459"/>
              <a:gd name="connsiteY0" fmla="*/ 2871567 h 4841759"/>
              <a:gd name="connsiteX1" fmla="*/ 1612943 w 5283459"/>
              <a:gd name="connsiteY1" fmla="*/ 2131595 h 4841759"/>
              <a:gd name="connsiteX2" fmla="*/ 485508 w 5283459"/>
              <a:gd name="connsiteY2" fmla="*/ 933726 h 4841759"/>
              <a:gd name="connsiteX3" fmla="*/ 2253602 w 5283459"/>
              <a:gd name="connsiteY3" fmla="*/ 1457047 h 4841759"/>
              <a:gd name="connsiteX4" fmla="*/ 2767495 w 5283459"/>
              <a:gd name="connsiteY4" fmla="*/ 0 h 4841759"/>
              <a:gd name="connsiteX5" fmla="*/ 3119650 w 5283459"/>
              <a:gd name="connsiteY5" fmla="*/ 1641633 h 4841759"/>
              <a:gd name="connsiteX6" fmla="*/ 4668546 w 5283459"/>
              <a:gd name="connsiteY6" fmla="*/ 557980 h 4841759"/>
              <a:gd name="connsiteX7" fmla="*/ 4566662 w 5283459"/>
              <a:gd name="connsiteY7" fmla="*/ 855782 h 4841759"/>
              <a:gd name="connsiteX8" fmla="*/ 3783552 w 5283459"/>
              <a:gd name="connsiteY8" fmla="*/ 2109324 h 4841759"/>
              <a:gd name="connsiteX9" fmla="*/ 5283387 w 5283459"/>
              <a:gd name="connsiteY9" fmla="*/ 2288814 h 4841759"/>
              <a:gd name="connsiteX10" fmla="*/ 3863686 w 5283459"/>
              <a:gd name="connsiteY10" fmla="*/ 2811641 h 4841759"/>
              <a:gd name="connsiteX11" fmla="*/ 4828315 w 5283459"/>
              <a:gd name="connsiteY11" fmla="*/ 3987432 h 4841759"/>
              <a:gd name="connsiteX12" fmla="*/ 3163959 w 5283459"/>
              <a:gd name="connsiteY12" fmla="*/ 3382797 h 4841759"/>
              <a:gd name="connsiteX13" fmla="*/ 3184115 w 5283459"/>
              <a:gd name="connsiteY13" fmla="*/ 4840512 h 4841759"/>
              <a:gd name="connsiteX14" fmla="*/ 2321840 w 5283459"/>
              <a:gd name="connsiteY14" fmla="*/ 3521052 h 4841759"/>
              <a:gd name="connsiteX15" fmla="*/ 1092966 w 5283459"/>
              <a:gd name="connsiteY15" fmla="*/ 4437056 h 4841759"/>
              <a:gd name="connsiteX16" fmla="*/ 1577328 w 5283459"/>
              <a:gd name="connsiteY16" fmla="*/ 2981795 h 4841759"/>
              <a:gd name="connsiteX17" fmla="*/ 1 w 5283459"/>
              <a:gd name="connsiteY17" fmla="*/ 2871567 h 4841759"/>
              <a:gd name="connsiteX0" fmla="*/ 1 w 5283459"/>
              <a:gd name="connsiteY0" fmla="*/ 2871567 h 4993481"/>
              <a:gd name="connsiteX1" fmla="*/ 1612943 w 5283459"/>
              <a:gd name="connsiteY1" fmla="*/ 2131595 h 4993481"/>
              <a:gd name="connsiteX2" fmla="*/ 485508 w 5283459"/>
              <a:gd name="connsiteY2" fmla="*/ 933726 h 4993481"/>
              <a:gd name="connsiteX3" fmla="*/ 2253602 w 5283459"/>
              <a:gd name="connsiteY3" fmla="*/ 1457047 h 4993481"/>
              <a:gd name="connsiteX4" fmla="*/ 2767495 w 5283459"/>
              <a:gd name="connsiteY4" fmla="*/ 0 h 4993481"/>
              <a:gd name="connsiteX5" fmla="*/ 3119650 w 5283459"/>
              <a:gd name="connsiteY5" fmla="*/ 1641633 h 4993481"/>
              <a:gd name="connsiteX6" fmla="*/ 4668546 w 5283459"/>
              <a:gd name="connsiteY6" fmla="*/ 557980 h 4993481"/>
              <a:gd name="connsiteX7" fmla="*/ 4566662 w 5283459"/>
              <a:gd name="connsiteY7" fmla="*/ 855782 h 4993481"/>
              <a:gd name="connsiteX8" fmla="*/ 3783552 w 5283459"/>
              <a:gd name="connsiteY8" fmla="*/ 2109324 h 4993481"/>
              <a:gd name="connsiteX9" fmla="*/ 5283387 w 5283459"/>
              <a:gd name="connsiteY9" fmla="*/ 2288814 h 4993481"/>
              <a:gd name="connsiteX10" fmla="*/ 3863686 w 5283459"/>
              <a:gd name="connsiteY10" fmla="*/ 2811641 h 4993481"/>
              <a:gd name="connsiteX11" fmla="*/ 4828315 w 5283459"/>
              <a:gd name="connsiteY11" fmla="*/ 3987432 h 4993481"/>
              <a:gd name="connsiteX12" fmla="*/ 3163959 w 5283459"/>
              <a:gd name="connsiteY12" fmla="*/ 3382797 h 4993481"/>
              <a:gd name="connsiteX13" fmla="*/ 3087331 w 5283459"/>
              <a:gd name="connsiteY13" fmla="*/ 4992275 h 4993481"/>
              <a:gd name="connsiteX14" fmla="*/ 2321840 w 5283459"/>
              <a:gd name="connsiteY14" fmla="*/ 3521052 h 4993481"/>
              <a:gd name="connsiteX15" fmla="*/ 1092966 w 5283459"/>
              <a:gd name="connsiteY15" fmla="*/ 4437056 h 4993481"/>
              <a:gd name="connsiteX16" fmla="*/ 1577328 w 5283459"/>
              <a:gd name="connsiteY16" fmla="*/ 2981795 h 4993481"/>
              <a:gd name="connsiteX17" fmla="*/ 1 w 5283459"/>
              <a:gd name="connsiteY17" fmla="*/ 2871567 h 4993481"/>
              <a:gd name="connsiteX0" fmla="*/ 1 w 5283459"/>
              <a:gd name="connsiteY0" fmla="*/ 2871567 h 4993411"/>
              <a:gd name="connsiteX1" fmla="*/ 1612943 w 5283459"/>
              <a:gd name="connsiteY1" fmla="*/ 2131595 h 4993411"/>
              <a:gd name="connsiteX2" fmla="*/ 485508 w 5283459"/>
              <a:gd name="connsiteY2" fmla="*/ 933726 h 4993411"/>
              <a:gd name="connsiteX3" fmla="*/ 2253602 w 5283459"/>
              <a:gd name="connsiteY3" fmla="*/ 1457047 h 4993411"/>
              <a:gd name="connsiteX4" fmla="*/ 2767495 w 5283459"/>
              <a:gd name="connsiteY4" fmla="*/ 0 h 4993411"/>
              <a:gd name="connsiteX5" fmla="*/ 3119650 w 5283459"/>
              <a:gd name="connsiteY5" fmla="*/ 1641633 h 4993411"/>
              <a:gd name="connsiteX6" fmla="*/ 4668546 w 5283459"/>
              <a:gd name="connsiteY6" fmla="*/ 557980 h 4993411"/>
              <a:gd name="connsiteX7" fmla="*/ 4566662 w 5283459"/>
              <a:gd name="connsiteY7" fmla="*/ 855782 h 4993411"/>
              <a:gd name="connsiteX8" fmla="*/ 3783552 w 5283459"/>
              <a:gd name="connsiteY8" fmla="*/ 2109324 h 4993411"/>
              <a:gd name="connsiteX9" fmla="*/ 5283387 w 5283459"/>
              <a:gd name="connsiteY9" fmla="*/ 2288814 h 4993411"/>
              <a:gd name="connsiteX10" fmla="*/ 3863686 w 5283459"/>
              <a:gd name="connsiteY10" fmla="*/ 2811641 h 4993411"/>
              <a:gd name="connsiteX11" fmla="*/ 4828315 w 5283459"/>
              <a:gd name="connsiteY11" fmla="*/ 3987432 h 4993411"/>
              <a:gd name="connsiteX12" fmla="*/ 3163959 w 5283459"/>
              <a:gd name="connsiteY12" fmla="*/ 3382797 h 4993411"/>
              <a:gd name="connsiteX13" fmla="*/ 3087331 w 5283459"/>
              <a:gd name="connsiteY13" fmla="*/ 4992275 h 4993411"/>
              <a:gd name="connsiteX14" fmla="*/ 2321840 w 5283459"/>
              <a:gd name="connsiteY14" fmla="*/ 3521052 h 4993411"/>
              <a:gd name="connsiteX15" fmla="*/ 1092966 w 5283459"/>
              <a:gd name="connsiteY15" fmla="*/ 4437056 h 4993411"/>
              <a:gd name="connsiteX16" fmla="*/ 1577328 w 5283459"/>
              <a:gd name="connsiteY16" fmla="*/ 2981795 h 4993411"/>
              <a:gd name="connsiteX17" fmla="*/ 1 w 5283459"/>
              <a:gd name="connsiteY17" fmla="*/ 2871567 h 4993411"/>
              <a:gd name="connsiteX0" fmla="*/ 1 w 5283459"/>
              <a:gd name="connsiteY0" fmla="*/ 2871567 h 4993409"/>
              <a:gd name="connsiteX1" fmla="*/ 1612943 w 5283459"/>
              <a:gd name="connsiteY1" fmla="*/ 2131595 h 4993409"/>
              <a:gd name="connsiteX2" fmla="*/ 485508 w 5283459"/>
              <a:gd name="connsiteY2" fmla="*/ 933726 h 4993409"/>
              <a:gd name="connsiteX3" fmla="*/ 2253602 w 5283459"/>
              <a:gd name="connsiteY3" fmla="*/ 1457047 h 4993409"/>
              <a:gd name="connsiteX4" fmla="*/ 2767495 w 5283459"/>
              <a:gd name="connsiteY4" fmla="*/ 0 h 4993409"/>
              <a:gd name="connsiteX5" fmla="*/ 3119650 w 5283459"/>
              <a:gd name="connsiteY5" fmla="*/ 1641633 h 4993409"/>
              <a:gd name="connsiteX6" fmla="*/ 4668546 w 5283459"/>
              <a:gd name="connsiteY6" fmla="*/ 557980 h 4993409"/>
              <a:gd name="connsiteX7" fmla="*/ 4566662 w 5283459"/>
              <a:gd name="connsiteY7" fmla="*/ 855782 h 4993409"/>
              <a:gd name="connsiteX8" fmla="*/ 3783552 w 5283459"/>
              <a:gd name="connsiteY8" fmla="*/ 2109324 h 4993409"/>
              <a:gd name="connsiteX9" fmla="*/ 5283387 w 5283459"/>
              <a:gd name="connsiteY9" fmla="*/ 2288814 h 4993409"/>
              <a:gd name="connsiteX10" fmla="*/ 3863686 w 5283459"/>
              <a:gd name="connsiteY10" fmla="*/ 2811641 h 4993409"/>
              <a:gd name="connsiteX11" fmla="*/ 4828315 w 5283459"/>
              <a:gd name="connsiteY11" fmla="*/ 3987432 h 4993409"/>
              <a:gd name="connsiteX12" fmla="*/ 3163959 w 5283459"/>
              <a:gd name="connsiteY12" fmla="*/ 3382797 h 4993409"/>
              <a:gd name="connsiteX13" fmla="*/ 3087331 w 5283459"/>
              <a:gd name="connsiteY13" fmla="*/ 4992275 h 4993409"/>
              <a:gd name="connsiteX14" fmla="*/ 2321840 w 5283459"/>
              <a:gd name="connsiteY14" fmla="*/ 3521052 h 4993409"/>
              <a:gd name="connsiteX15" fmla="*/ 1092966 w 5283459"/>
              <a:gd name="connsiteY15" fmla="*/ 4437056 h 4993409"/>
              <a:gd name="connsiteX16" fmla="*/ 1577328 w 5283459"/>
              <a:gd name="connsiteY16" fmla="*/ 2981795 h 4993409"/>
              <a:gd name="connsiteX17" fmla="*/ 1 w 5283459"/>
              <a:gd name="connsiteY17" fmla="*/ 2871567 h 4993409"/>
              <a:gd name="connsiteX0" fmla="*/ 1 w 5283459"/>
              <a:gd name="connsiteY0" fmla="*/ 2871567 h 4993409"/>
              <a:gd name="connsiteX1" fmla="*/ 1612943 w 5283459"/>
              <a:gd name="connsiteY1" fmla="*/ 2131595 h 4993409"/>
              <a:gd name="connsiteX2" fmla="*/ 485508 w 5283459"/>
              <a:gd name="connsiteY2" fmla="*/ 933726 h 4993409"/>
              <a:gd name="connsiteX3" fmla="*/ 2253602 w 5283459"/>
              <a:gd name="connsiteY3" fmla="*/ 1457047 h 4993409"/>
              <a:gd name="connsiteX4" fmla="*/ 2767495 w 5283459"/>
              <a:gd name="connsiteY4" fmla="*/ 0 h 4993409"/>
              <a:gd name="connsiteX5" fmla="*/ 3119650 w 5283459"/>
              <a:gd name="connsiteY5" fmla="*/ 1641633 h 4993409"/>
              <a:gd name="connsiteX6" fmla="*/ 4668546 w 5283459"/>
              <a:gd name="connsiteY6" fmla="*/ 557980 h 4993409"/>
              <a:gd name="connsiteX7" fmla="*/ 4566662 w 5283459"/>
              <a:gd name="connsiteY7" fmla="*/ 855782 h 4993409"/>
              <a:gd name="connsiteX8" fmla="*/ 3783552 w 5283459"/>
              <a:gd name="connsiteY8" fmla="*/ 2109324 h 4993409"/>
              <a:gd name="connsiteX9" fmla="*/ 5283387 w 5283459"/>
              <a:gd name="connsiteY9" fmla="*/ 2288814 h 4993409"/>
              <a:gd name="connsiteX10" fmla="*/ 3863686 w 5283459"/>
              <a:gd name="connsiteY10" fmla="*/ 2811641 h 4993409"/>
              <a:gd name="connsiteX11" fmla="*/ 4828315 w 5283459"/>
              <a:gd name="connsiteY11" fmla="*/ 3987432 h 4993409"/>
              <a:gd name="connsiteX12" fmla="*/ 3163959 w 5283459"/>
              <a:gd name="connsiteY12" fmla="*/ 3382797 h 4993409"/>
              <a:gd name="connsiteX13" fmla="*/ 3087331 w 5283459"/>
              <a:gd name="connsiteY13" fmla="*/ 4992275 h 4993409"/>
              <a:gd name="connsiteX14" fmla="*/ 2321840 w 5283459"/>
              <a:gd name="connsiteY14" fmla="*/ 3521052 h 4993409"/>
              <a:gd name="connsiteX15" fmla="*/ 1092966 w 5283459"/>
              <a:gd name="connsiteY15" fmla="*/ 4437056 h 4993409"/>
              <a:gd name="connsiteX16" fmla="*/ 1577328 w 5283459"/>
              <a:gd name="connsiteY16" fmla="*/ 2981795 h 4993409"/>
              <a:gd name="connsiteX17" fmla="*/ 1 w 5283459"/>
              <a:gd name="connsiteY17" fmla="*/ 2871567 h 4993409"/>
              <a:gd name="connsiteX0" fmla="*/ 1 w 5283459"/>
              <a:gd name="connsiteY0" fmla="*/ 2871567 h 4993409"/>
              <a:gd name="connsiteX1" fmla="*/ 1612943 w 5283459"/>
              <a:gd name="connsiteY1" fmla="*/ 2131595 h 4993409"/>
              <a:gd name="connsiteX2" fmla="*/ 485508 w 5283459"/>
              <a:gd name="connsiteY2" fmla="*/ 933726 h 4993409"/>
              <a:gd name="connsiteX3" fmla="*/ 2180755 w 5283459"/>
              <a:gd name="connsiteY3" fmla="*/ 1529671 h 4993409"/>
              <a:gd name="connsiteX4" fmla="*/ 2767495 w 5283459"/>
              <a:gd name="connsiteY4" fmla="*/ 0 h 4993409"/>
              <a:gd name="connsiteX5" fmla="*/ 3119650 w 5283459"/>
              <a:gd name="connsiteY5" fmla="*/ 1641633 h 4993409"/>
              <a:gd name="connsiteX6" fmla="*/ 4668546 w 5283459"/>
              <a:gd name="connsiteY6" fmla="*/ 557980 h 4993409"/>
              <a:gd name="connsiteX7" fmla="*/ 4566662 w 5283459"/>
              <a:gd name="connsiteY7" fmla="*/ 855782 h 4993409"/>
              <a:gd name="connsiteX8" fmla="*/ 3783552 w 5283459"/>
              <a:gd name="connsiteY8" fmla="*/ 2109324 h 4993409"/>
              <a:gd name="connsiteX9" fmla="*/ 5283387 w 5283459"/>
              <a:gd name="connsiteY9" fmla="*/ 2288814 h 4993409"/>
              <a:gd name="connsiteX10" fmla="*/ 3863686 w 5283459"/>
              <a:gd name="connsiteY10" fmla="*/ 2811641 h 4993409"/>
              <a:gd name="connsiteX11" fmla="*/ 4828315 w 5283459"/>
              <a:gd name="connsiteY11" fmla="*/ 3987432 h 4993409"/>
              <a:gd name="connsiteX12" fmla="*/ 3163959 w 5283459"/>
              <a:gd name="connsiteY12" fmla="*/ 3382797 h 4993409"/>
              <a:gd name="connsiteX13" fmla="*/ 3087331 w 5283459"/>
              <a:gd name="connsiteY13" fmla="*/ 4992275 h 4993409"/>
              <a:gd name="connsiteX14" fmla="*/ 2321840 w 5283459"/>
              <a:gd name="connsiteY14" fmla="*/ 3521052 h 4993409"/>
              <a:gd name="connsiteX15" fmla="*/ 1092966 w 5283459"/>
              <a:gd name="connsiteY15" fmla="*/ 4437056 h 4993409"/>
              <a:gd name="connsiteX16" fmla="*/ 1577328 w 5283459"/>
              <a:gd name="connsiteY16" fmla="*/ 2981795 h 4993409"/>
              <a:gd name="connsiteX17" fmla="*/ 1 w 5283459"/>
              <a:gd name="connsiteY17" fmla="*/ 2871567 h 4993409"/>
              <a:gd name="connsiteX0" fmla="*/ 1 w 5283459"/>
              <a:gd name="connsiteY0" fmla="*/ 2939586 h 5061428"/>
              <a:gd name="connsiteX1" fmla="*/ 1612943 w 5283459"/>
              <a:gd name="connsiteY1" fmla="*/ 2199614 h 5061428"/>
              <a:gd name="connsiteX2" fmla="*/ 485508 w 5283459"/>
              <a:gd name="connsiteY2" fmla="*/ 1001745 h 5061428"/>
              <a:gd name="connsiteX3" fmla="*/ 2180755 w 5283459"/>
              <a:gd name="connsiteY3" fmla="*/ 1597690 h 5061428"/>
              <a:gd name="connsiteX4" fmla="*/ 2534370 w 5283459"/>
              <a:gd name="connsiteY4" fmla="*/ 595651 h 5061428"/>
              <a:gd name="connsiteX5" fmla="*/ 2767495 w 5283459"/>
              <a:gd name="connsiteY5" fmla="*/ 68019 h 5061428"/>
              <a:gd name="connsiteX6" fmla="*/ 3119650 w 5283459"/>
              <a:gd name="connsiteY6" fmla="*/ 1709652 h 5061428"/>
              <a:gd name="connsiteX7" fmla="*/ 4668546 w 5283459"/>
              <a:gd name="connsiteY7" fmla="*/ 625999 h 5061428"/>
              <a:gd name="connsiteX8" fmla="*/ 4566662 w 5283459"/>
              <a:gd name="connsiteY8" fmla="*/ 923801 h 5061428"/>
              <a:gd name="connsiteX9" fmla="*/ 3783552 w 5283459"/>
              <a:gd name="connsiteY9" fmla="*/ 2177343 h 5061428"/>
              <a:gd name="connsiteX10" fmla="*/ 5283387 w 5283459"/>
              <a:gd name="connsiteY10" fmla="*/ 2356833 h 5061428"/>
              <a:gd name="connsiteX11" fmla="*/ 3863686 w 5283459"/>
              <a:gd name="connsiteY11" fmla="*/ 2879660 h 5061428"/>
              <a:gd name="connsiteX12" fmla="*/ 4828315 w 5283459"/>
              <a:gd name="connsiteY12" fmla="*/ 4055451 h 5061428"/>
              <a:gd name="connsiteX13" fmla="*/ 3163959 w 5283459"/>
              <a:gd name="connsiteY13" fmla="*/ 3450816 h 5061428"/>
              <a:gd name="connsiteX14" fmla="*/ 3087331 w 5283459"/>
              <a:gd name="connsiteY14" fmla="*/ 5060294 h 5061428"/>
              <a:gd name="connsiteX15" fmla="*/ 2321840 w 5283459"/>
              <a:gd name="connsiteY15" fmla="*/ 3589071 h 5061428"/>
              <a:gd name="connsiteX16" fmla="*/ 1092966 w 5283459"/>
              <a:gd name="connsiteY16" fmla="*/ 4505075 h 5061428"/>
              <a:gd name="connsiteX17" fmla="*/ 1577328 w 5283459"/>
              <a:gd name="connsiteY17" fmla="*/ 3049814 h 5061428"/>
              <a:gd name="connsiteX18" fmla="*/ 1 w 5283459"/>
              <a:gd name="connsiteY18" fmla="*/ 2939586 h 5061428"/>
              <a:gd name="connsiteX0" fmla="*/ 1 w 5283459"/>
              <a:gd name="connsiteY0" fmla="*/ 2939586 h 5061428"/>
              <a:gd name="connsiteX1" fmla="*/ 1612943 w 5283459"/>
              <a:gd name="connsiteY1" fmla="*/ 2199614 h 5061428"/>
              <a:gd name="connsiteX2" fmla="*/ 485508 w 5283459"/>
              <a:gd name="connsiteY2" fmla="*/ 1001745 h 5061428"/>
              <a:gd name="connsiteX3" fmla="*/ 2180755 w 5283459"/>
              <a:gd name="connsiteY3" fmla="*/ 1597690 h 5061428"/>
              <a:gd name="connsiteX4" fmla="*/ 2534370 w 5283459"/>
              <a:gd name="connsiteY4" fmla="*/ 595651 h 5061428"/>
              <a:gd name="connsiteX5" fmla="*/ 2767495 w 5283459"/>
              <a:gd name="connsiteY5" fmla="*/ 68019 h 5061428"/>
              <a:gd name="connsiteX6" fmla="*/ 3119650 w 5283459"/>
              <a:gd name="connsiteY6" fmla="*/ 1709652 h 5061428"/>
              <a:gd name="connsiteX7" fmla="*/ 4668546 w 5283459"/>
              <a:gd name="connsiteY7" fmla="*/ 625999 h 5061428"/>
              <a:gd name="connsiteX8" fmla="*/ 4566662 w 5283459"/>
              <a:gd name="connsiteY8" fmla="*/ 923801 h 5061428"/>
              <a:gd name="connsiteX9" fmla="*/ 3783552 w 5283459"/>
              <a:gd name="connsiteY9" fmla="*/ 2177343 h 5061428"/>
              <a:gd name="connsiteX10" fmla="*/ 5283387 w 5283459"/>
              <a:gd name="connsiteY10" fmla="*/ 2356833 h 5061428"/>
              <a:gd name="connsiteX11" fmla="*/ 3863686 w 5283459"/>
              <a:gd name="connsiteY11" fmla="*/ 2879660 h 5061428"/>
              <a:gd name="connsiteX12" fmla="*/ 4828315 w 5283459"/>
              <a:gd name="connsiteY12" fmla="*/ 4055451 h 5061428"/>
              <a:gd name="connsiteX13" fmla="*/ 3163959 w 5283459"/>
              <a:gd name="connsiteY13" fmla="*/ 3450816 h 5061428"/>
              <a:gd name="connsiteX14" fmla="*/ 3087331 w 5283459"/>
              <a:gd name="connsiteY14" fmla="*/ 5060294 h 5061428"/>
              <a:gd name="connsiteX15" fmla="*/ 2321840 w 5283459"/>
              <a:gd name="connsiteY15" fmla="*/ 3589071 h 5061428"/>
              <a:gd name="connsiteX16" fmla="*/ 1092966 w 5283459"/>
              <a:gd name="connsiteY16" fmla="*/ 4505075 h 5061428"/>
              <a:gd name="connsiteX17" fmla="*/ 1577328 w 5283459"/>
              <a:gd name="connsiteY17" fmla="*/ 3049814 h 5061428"/>
              <a:gd name="connsiteX18" fmla="*/ 1 w 5283459"/>
              <a:gd name="connsiteY18" fmla="*/ 2939586 h 5061428"/>
              <a:gd name="connsiteX0" fmla="*/ 1 w 5283459"/>
              <a:gd name="connsiteY0" fmla="*/ 2891660 h 5013502"/>
              <a:gd name="connsiteX1" fmla="*/ 1612943 w 5283459"/>
              <a:gd name="connsiteY1" fmla="*/ 2151688 h 5013502"/>
              <a:gd name="connsiteX2" fmla="*/ 485508 w 5283459"/>
              <a:gd name="connsiteY2" fmla="*/ 953819 h 5013502"/>
              <a:gd name="connsiteX3" fmla="*/ 2180755 w 5283459"/>
              <a:gd name="connsiteY3" fmla="*/ 1549764 h 5013502"/>
              <a:gd name="connsiteX4" fmla="*/ 2534370 w 5283459"/>
              <a:gd name="connsiteY4" fmla="*/ 547725 h 5013502"/>
              <a:gd name="connsiteX5" fmla="*/ 2767495 w 5283459"/>
              <a:gd name="connsiteY5" fmla="*/ 20093 h 5013502"/>
              <a:gd name="connsiteX6" fmla="*/ 3119650 w 5283459"/>
              <a:gd name="connsiteY6" fmla="*/ 1661726 h 5013502"/>
              <a:gd name="connsiteX7" fmla="*/ 4668546 w 5283459"/>
              <a:gd name="connsiteY7" fmla="*/ 578073 h 5013502"/>
              <a:gd name="connsiteX8" fmla="*/ 4566662 w 5283459"/>
              <a:gd name="connsiteY8" fmla="*/ 875875 h 5013502"/>
              <a:gd name="connsiteX9" fmla="*/ 3783552 w 5283459"/>
              <a:gd name="connsiteY9" fmla="*/ 2129417 h 5013502"/>
              <a:gd name="connsiteX10" fmla="*/ 5283387 w 5283459"/>
              <a:gd name="connsiteY10" fmla="*/ 2308907 h 5013502"/>
              <a:gd name="connsiteX11" fmla="*/ 3863686 w 5283459"/>
              <a:gd name="connsiteY11" fmla="*/ 2831734 h 5013502"/>
              <a:gd name="connsiteX12" fmla="*/ 4828315 w 5283459"/>
              <a:gd name="connsiteY12" fmla="*/ 4007525 h 5013502"/>
              <a:gd name="connsiteX13" fmla="*/ 3163959 w 5283459"/>
              <a:gd name="connsiteY13" fmla="*/ 3402890 h 5013502"/>
              <a:gd name="connsiteX14" fmla="*/ 3087331 w 5283459"/>
              <a:gd name="connsiteY14" fmla="*/ 5012368 h 5013502"/>
              <a:gd name="connsiteX15" fmla="*/ 2321840 w 5283459"/>
              <a:gd name="connsiteY15" fmla="*/ 3541145 h 5013502"/>
              <a:gd name="connsiteX16" fmla="*/ 1092966 w 5283459"/>
              <a:gd name="connsiteY16" fmla="*/ 4457149 h 5013502"/>
              <a:gd name="connsiteX17" fmla="*/ 1577328 w 5283459"/>
              <a:gd name="connsiteY17" fmla="*/ 3001888 h 5013502"/>
              <a:gd name="connsiteX18" fmla="*/ 1 w 5283459"/>
              <a:gd name="connsiteY18" fmla="*/ 2891660 h 5013502"/>
              <a:gd name="connsiteX0" fmla="*/ 1 w 5283459"/>
              <a:gd name="connsiteY0" fmla="*/ 2891660 h 5013502"/>
              <a:gd name="connsiteX1" fmla="*/ 1612943 w 5283459"/>
              <a:gd name="connsiteY1" fmla="*/ 2151688 h 5013502"/>
              <a:gd name="connsiteX2" fmla="*/ 485508 w 5283459"/>
              <a:gd name="connsiteY2" fmla="*/ 953819 h 5013502"/>
              <a:gd name="connsiteX3" fmla="*/ 2180755 w 5283459"/>
              <a:gd name="connsiteY3" fmla="*/ 1549764 h 5013502"/>
              <a:gd name="connsiteX4" fmla="*/ 2534370 w 5283459"/>
              <a:gd name="connsiteY4" fmla="*/ 547725 h 5013502"/>
              <a:gd name="connsiteX5" fmla="*/ 2767495 w 5283459"/>
              <a:gd name="connsiteY5" fmla="*/ 20093 h 5013502"/>
              <a:gd name="connsiteX6" fmla="*/ 3119650 w 5283459"/>
              <a:gd name="connsiteY6" fmla="*/ 1661726 h 5013502"/>
              <a:gd name="connsiteX7" fmla="*/ 4668546 w 5283459"/>
              <a:gd name="connsiteY7" fmla="*/ 578073 h 5013502"/>
              <a:gd name="connsiteX8" fmla="*/ 4566662 w 5283459"/>
              <a:gd name="connsiteY8" fmla="*/ 875875 h 5013502"/>
              <a:gd name="connsiteX9" fmla="*/ 3783552 w 5283459"/>
              <a:gd name="connsiteY9" fmla="*/ 2129417 h 5013502"/>
              <a:gd name="connsiteX10" fmla="*/ 5283387 w 5283459"/>
              <a:gd name="connsiteY10" fmla="*/ 2308907 h 5013502"/>
              <a:gd name="connsiteX11" fmla="*/ 3863686 w 5283459"/>
              <a:gd name="connsiteY11" fmla="*/ 2831734 h 5013502"/>
              <a:gd name="connsiteX12" fmla="*/ 4828315 w 5283459"/>
              <a:gd name="connsiteY12" fmla="*/ 4007525 h 5013502"/>
              <a:gd name="connsiteX13" fmla="*/ 4662715 w 5283459"/>
              <a:gd name="connsiteY13" fmla="*/ 4118276 h 5013502"/>
              <a:gd name="connsiteX14" fmla="*/ 3163959 w 5283459"/>
              <a:gd name="connsiteY14" fmla="*/ 3402890 h 5013502"/>
              <a:gd name="connsiteX15" fmla="*/ 3087331 w 5283459"/>
              <a:gd name="connsiteY15" fmla="*/ 5012368 h 5013502"/>
              <a:gd name="connsiteX16" fmla="*/ 2321840 w 5283459"/>
              <a:gd name="connsiteY16" fmla="*/ 3541145 h 5013502"/>
              <a:gd name="connsiteX17" fmla="*/ 1092966 w 5283459"/>
              <a:gd name="connsiteY17" fmla="*/ 4457149 h 5013502"/>
              <a:gd name="connsiteX18" fmla="*/ 1577328 w 5283459"/>
              <a:gd name="connsiteY18" fmla="*/ 3001888 h 5013502"/>
              <a:gd name="connsiteX19" fmla="*/ 1 w 5283459"/>
              <a:gd name="connsiteY19" fmla="*/ 2891660 h 5013502"/>
              <a:gd name="connsiteX0" fmla="*/ 1 w 5283459"/>
              <a:gd name="connsiteY0" fmla="*/ 2891660 h 5013502"/>
              <a:gd name="connsiteX1" fmla="*/ 1612943 w 5283459"/>
              <a:gd name="connsiteY1" fmla="*/ 2151688 h 5013502"/>
              <a:gd name="connsiteX2" fmla="*/ 485508 w 5283459"/>
              <a:gd name="connsiteY2" fmla="*/ 953819 h 5013502"/>
              <a:gd name="connsiteX3" fmla="*/ 2180755 w 5283459"/>
              <a:gd name="connsiteY3" fmla="*/ 1549764 h 5013502"/>
              <a:gd name="connsiteX4" fmla="*/ 2534370 w 5283459"/>
              <a:gd name="connsiteY4" fmla="*/ 547725 h 5013502"/>
              <a:gd name="connsiteX5" fmla="*/ 2767495 w 5283459"/>
              <a:gd name="connsiteY5" fmla="*/ 20093 h 5013502"/>
              <a:gd name="connsiteX6" fmla="*/ 3119650 w 5283459"/>
              <a:gd name="connsiteY6" fmla="*/ 1661726 h 5013502"/>
              <a:gd name="connsiteX7" fmla="*/ 4668546 w 5283459"/>
              <a:gd name="connsiteY7" fmla="*/ 578073 h 5013502"/>
              <a:gd name="connsiteX8" fmla="*/ 4566662 w 5283459"/>
              <a:gd name="connsiteY8" fmla="*/ 875875 h 5013502"/>
              <a:gd name="connsiteX9" fmla="*/ 3783552 w 5283459"/>
              <a:gd name="connsiteY9" fmla="*/ 2129417 h 5013502"/>
              <a:gd name="connsiteX10" fmla="*/ 5283387 w 5283459"/>
              <a:gd name="connsiteY10" fmla="*/ 2308907 h 5013502"/>
              <a:gd name="connsiteX11" fmla="*/ 3863686 w 5283459"/>
              <a:gd name="connsiteY11" fmla="*/ 2831734 h 5013502"/>
              <a:gd name="connsiteX12" fmla="*/ 4828315 w 5283459"/>
              <a:gd name="connsiteY12" fmla="*/ 4007525 h 5013502"/>
              <a:gd name="connsiteX13" fmla="*/ 4662715 w 5283459"/>
              <a:gd name="connsiteY13" fmla="*/ 4118276 h 5013502"/>
              <a:gd name="connsiteX14" fmla="*/ 3163959 w 5283459"/>
              <a:gd name="connsiteY14" fmla="*/ 3402890 h 5013502"/>
              <a:gd name="connsiteX15" fmla="*/ 3087331 w 5283459"/>
              <a:gd name="connsiteY15" fmla="*/ 5012368 h 5013502"/>
              <a:gd name="connsiteX16" fmla="*/ 2321840 w 5283459"/>
              <a:gd name="connsiteY16" fmla="*/ 3541145 h 5013502"/>
              <a:gd name="connsiteX17" fmla="*/ 1092966 w 5283459"/>
              <a:gd name="connsiteY17" fmla="*/ 4457149 h 5013502"/>
              <a:gd name="connsiteX18" fmla="*/ 1577328 w 5283459"/>
              <a:gd name="connsiteY18" fmla="*/ 3001888 h 5013502"/>
              <a:gd name="connsiteX19" fmla="*/ 1 w 5283459"/>
              <a:gd name="connsiteY19" fmla="*/ 2891660 h 5013502"/>
              <a:gd name="connsiteX0" fmla="*/ 1 w 5283459"/>
              <a:gd name="connsiteY0" fmla="*/ 2891660 h 5013502"/>
              <a:gd name="connsiteX1" fmla="*/ 1612943 w 5283459"/>
              <a:gd name="connsiteY1" fmla="*/ 2151688 h 5013502"/>
              <a:gd name="connsiteX2" fmla="*/ 485508 w 5283459"/>
              <a:gd name="connsiteY2" fmla="*/ 953819 h 5013502"/>
              <a:gd name="connsiteX3" fmla="*/ 2180755 w 5283459"/>
              <a:gd name="connsiteY3" fmla="*/ 1549764 h 5013502"/>
              <a:gd name="connsiteX4" fmla="*/ 2534370 w 5283459"/>
              <a:gd name="connsiteY4" fmla="*/ 547725 h 5013502"/>
              <a:gd name="connsiteX5" fmla="*/ 2767495 w 5283459"/>
              <a:gd name="connsiteY5" fmla="*/ 20093 h 5013502"/>
              <a:gd name="connsiteX6" fmla="*/ 3119650 w 5283459"/>
              <a:gd name="connsiteY6" fmla="*/ 1661726 h 5013502"/>
              <a:gd name="connsiteX7" fmla="*/ 4668546 w 5283459"/>
              <a:gd name="connsiteY7" fmla="*/ 578073 h 5013502"/>
              <a:gd name="connsiteX8" fmla="*/ 4566662 w 5283459"/>
              <a:gd name="connsiteY8" fmla="*/ 875875 h 5013502"/>
              <a:gd name="connsiteX9" fmla="*/ 3783552 w 5283459"/>
              <a:gd name="connsiteY9" fmla="*/ 2129417 h 5013502"/>
              <a:gd name="connsiteX10" fmla="*/ 5283387 w 5283459"/>
              <a:gd name="connsiteY10" fmla="*/ 2308907 h 5013502"/>
              <a:gd name="connsiteX11" fmla="*/ 3863686 w 5283459"/>
              <a:gd name="connsiteY11" fmla="*/ 2831734 h 5013502"/>
              <a:gd name="connsiteX12" fmla="*/ 4828315 w 5283459"/>
              <a:gd name="connsiteY12" fmla="*/ 4007525 h 5013502"/>
              <a:gd name="connsiteX13" fmla="*/ 4662715 w 5283459"/>
              <a:gd name="connsiteY13" fmla="*/ 4118276 h 5013502"/>
              <a:gd name="connsiteX14" fmla="*/ 3163959 w 5283459"/>
              <a:gd name="connsiteY14" fmla="*/ 3402890 h 5013502"/>
              <a:gd name="connsiteX15" fmla="*/ 3087331 w 5283459"/>
              <a:gd name="connsiteY15" fmla="*/ 5012368 h 5013502"/>
              <a:gd name="connsiteX16" fmla="*/ 2321840 w 5283459"/>
              <a:gd name="connsiteY16" fmla="*/ 3541145 h 5013502"/>
              <a:gd name="connsiteX17" fmla="*/ 1092966 w 5283459"/>
              <a:gd name="connsiteY17" fmla="*/ 4457149 h 5013502"/>
              <a:gd name="connsiteX18" fmla="*/ 1577328 w 5283459"/>
              <a:gd name="connsiteY18" fmla="*/ 3001888 h 5013502"/>
              <a:gd name="connsiteX19" fmla="*/ 1 w 5283459"/>
              <a:gd name="connsiteY19" fmla="*/ 2891660 h 5013502"/>
              <a:gd name="connsiteX0" fmla="*/ 1 w 5283459"/>
              <a:gd name="connsiteY0" fmla="*/ 2891660 h 5013502"/>
              <a:gd name="connsiteX1" fmla="*/ 1612943 w 5283459"/>
              <a:gd name="connsiteY1" fmla="*/ 2151688 h 5013502"/>
              <a:gd name="connsiteX2" fmla="*/ 485508 w 5283459"/>
              <a:gd name="connsiteY2" fmla="*/ 953819 h 5013502"/>
              <a:gd name="connsiteX3" fmla="*/ 2180755 w 5283459"/>
              <a:gd name="connsiteY3" fmla="*/ 1549764 h 5013502"/>
              <a:gd name="connsiteX4" fmla="*/ 2534370 w 5283459"/>
              <a:gd name="connsiteY4" fmla="*/ 547725 h 5013502"/>
              <a:gd name="connsiteX5" fmla="*/ 2767495 w 5283459"/>
              <a:gd name="connsiteY5" fmla="*/ 20093 h 5013502"/>
              <a:gd name="connsiteX6" fmla="*/ 3119650 w 5283459"/>
              <a:gd name="connsiteY6" fmla="*/ 1661726 h 5013502"/>
              <a:gd name="connsiteX7" fmla="*/ 4668546 w 5283459"/>
              <a:gd name="connsiteY7" fmla="*/ 578073 h 5013502"/>
              <a:gd name="connsiteX8" fmla="*/ 4566662 w 5283459"/>
              <a:gd name="connsiteY8" fmla="*/ 875875 h 5013502"/>
              <a:gd name="connsiteX9" fmla="*/ 3783552 w 5283459"/>
              <a:gd name="connsiteY9" fmla="*/ 2129417 h 5013502"/>
              <a:gd name="connsiteX10" fmla="*/ 5283387 w 5283459"/>
              <a:gd name="connsiteY10" fmla="*/ 2308907 h 5013502"/>
              <a:gd name="connsiteX11" fmla="*/ 3863686 w 5283459"/>
              <a:gd name="connsiteY11" fmla="*/ 2831734 h 5013502"/>
              <a:gd name="connsiteX12" fmla="*/ 4828315 w 5283459"/>
              <a:gd name="connsiteY12" fmla="*/ 4007525 h 5013502"/>
              <a:gd name="connsiteX13" fmla="*/ 4662715 w 5283459"/>
              <a:gd name="connsiteY13" fmla="*/ 4118276 h 5013502"/>
              <a:gd name="connsiteX14" fmla="*/ 3163959 w 5283459"/>
              <a:gd name="connsiteY14" fmla="*/ 3402890 h 5013502"/>
              <a:gd name="connsiteX15" fmla="*/ 3087331 w 5283459"/>
              <a:gd name="connsiteY15" fmla="*/ 5012368 h 5013502"/>
              <a:gd name="connsiteX16" fmla="*/ 2321840 w 5283459"/>
              <a:gd name="connsiteY16" fmla="*/ 3541145 h 5013502"/>
              <a:gd name="connsiteX17" fmla="*/ 1092966 w 5283459"/>
              <a:gd name="connsiteY17" fmla="*/ 4457149 h 5013502"/>
              <a:gd name="connsiteX18" fmla="*/ 1577328 w 5283459"/>
              <a:gd name="connsiteY18" fmla="*/ 3001888 h 5013502"/>
              <a:gd name="connsiteX19" fmla="*/ 1 w 5283459"/>
              <a:gd name="connsiteY19" fmla="*/ 2891660 h 5013502"/>
              <a:gd name="connsiteX0" fmla="*/ 1 w 5283459"/>
              <a:gd name="connsiteY0" fmla="*/ 2891660 h 5013502"/>
              <a:gd name="connsiteX1" fmla="*/ 1612943 w 5283459"/>
              <a:gd name="connsiteY1" fmla="*/ 2151688 h 5013502"/>
              <a:gd name="connsiteX2" fmla="*/ 485508 w 5283459"/>
              <a:gd name="connsiteY2" fmla="*/ 953819 h 5013502"/>
              <a:gd name="connsiteX3" fmla="*/ 2180755 w 5283459"/>
              <a:gd name="connsiteY3" fmla="*/ 1549764 h 5013502"/>
              <a:gd name="connsiteX4" fmla="*/ 2534370 w 5283459"/>
              <a:gd name="connsiteY4" fmla="*/ 547725 h 5013502"/>
              <a:gd name="connsiteX5" fmla="*/ 2767495 w 5283459"/>
              <a:gd name="connsiteY5" fmla="*/ 20093 h 5013502"/>
              <a:gd name="connsiteX6" fmla="*/ 3119650 w 5283459"/>
              <a:gd name="connsiteY6" fmla="*/ 1661726 h 5013502"/>
              <a:gd name="connsiteX7" fmla="*/ 4668546 w 5283459"/>
              <a:gd name="connsiteY7" fmla="*/ 578073 h 5013502"/>
              <a:gd name="connsiteX8" fmla="*/ 4566662 w 5283459"/>
              <a:gd name="connsiteY8" fmla="*/ 875875 h 5013502"/>
              <a:gd name="connsiteX9" fmla="*/ 3783552 w 5283459"/>
              <a:gd name="connsiteY9" fmla="*/ 2129417 h 5013502"/>
              <a:gd name="connsiteX10" fmla="*/ 5283387 w 5283459"/>
              <a:gd name="connsiteY10" fmla="*/ 2308907 h 5013502"/>
              <a:gd name="connsiteX11" fmla="*/ 3863686 w 5283459"/>
              <a:gd name="connsiteY11" fmla="*/ 2831734 h 5013502"/>
              <a:gd name="connsiteX12" fmla="*/ 4828315 w 5283459"/>
              <a:gd name="connsiteY12" fmla="*/ 4007525 h 5013502"/>
              <a:gd name="connsiteX13" fmla="*/ 4694311 w 5283459"/>
              <a:gd name="connsiteY13" fmla="*/ 4082278 h 5013502"/>
              <a:gd name="connsiteX14" fmla="*/ 3163959 w 5283459"/>
              <a:gd name="connsiteY14" fmla="*/ 3402890 h 5013502"/>
              <a:gd name="connsiteX15" fmla="*/ 3087331 w 5283459"/>
              <a:gd name="connsiteY15" fmla="*/ 5012368 h 5013502"/>
              <a:gd name="connsiteX16" fmla="*/ 2321840 w 5283459"/>
              <a:gd name="connsiteY16" fmla="*/ 3541145 h 5013502"/>
              <a:gd name="connsiteX17" fmla="*/ 1092966 w 5283459"/>
              <a:gd name="connsiteY17" fmla="*/ 4457149 h 5013502"/>
              <a:gd name="connsiteX18" fmla="*/ 1577328 w 5283459"/>
              <a:gd name="connsiteY18" fmla="*/ 3001888 h 5013502"/>
              <a:gd name="connsiteX19" fmla="*/ 1 w 5283459"/>
              <a:gd name="connsiteY19" fmla="*/ 2891660 h 5013502"/>
              <a:gd name="connsiteX0" fmla="*/ 1 w 5283459"/>
              <a:gd name="connsiteY0" fmla="*/ 2891660 h 5013498"/>
              <a:gd name="connsiteX1" fmla="*/ 1612943 w 5283459"/>
              <a:gd name="connsiteY1" fmla="*/ 2151688 h 5013498"/>
              <a:gd name="connsiteX2" fmla="*/ 485508 w 5283459"/>
              <a:gd name="connsiteY2" fmla="*/ 953819 h 5013498"/>
              <a:gd name="connsiteX3" fmla="*/ 2180755 w 5283459"/>
              <a:gd name="connsiteY3" fmla="*/ 1549764 h 5013498"/>
              <a:gd name="connsiteX4" fmla="*/ 2534370 w 5283459"/>
              <a:gd name="connsiteY4" fmla="*/ 547725 h 5013498"/>
              <a:gd name="connsiteX5" fmla="*/ 2767495 w 5283459"/>
              <a:gd name="connsiteY5" fmla="*/ 20093 h 5013498"/>
              <a:gd name="connsiteX6" fmla="*/ 3119650 w 5283459"/>
              <a:gd name="connsiteY6" fmla="*/ 1661726 h 5013498"/>
              <a:gd name="connsiteX7" fmla="*/ 4668546 w 5283459"/>
              <a:gd name="connsiteY7" fmla="*/ 578073 h 5013498"/>
              <a:gd name="connsiteX8" fmla="*/ 4566662 w 5283459"/>
              <a:gd name="connsiteY8" fmla="*/ 875875 h 5013498"/>
              <a:gd name="connsiteX9" fmla="*/ 3783552 w 5283459"/>
              <a:gd name="connsiteY9" fmla="*/ 2129417 h 5013498"/>
              <a:gd name="connsiteX10" fmla="*/ 5283387 w 5283459"/>
              <a:gd name="connsiteY10" fmla="*/ 2308907 h 5013498"/>
              <a:gd name="connsiteX11" fmla="*/ 3863686 w 5283459"/>
              <a:gd name="connsiteY11" fmla="*/ 2831734 h 5013498"/>
              <a:gd name="connsiteX12" fmla="*/ 4828315 w 5283459"/>
              <a:gd name="connsiteY12" fmla="*/ 4007525 h 5013498"/>
              <a:gd name="connsiteX13" fmla="*/ 4694311 w 5283459"/>
              <a:gd name="connsiteY13" fmla="*/ 4082278 h 5013498"/>
              <a:gd name="connsiteX14" fmla="*/ 3163959 w 5283459"/>
              <a:gd name="connsiteY14" fmla="*/ 3402890 h 5013498"/>
              <a:gd name="connsiteX15" fmla="*/ 3087331 w 5283459"/>
              <a:gd name="connsiteY15" fmla="*/ 5012368 h 5013498"/>
              <a:gd name="connsiteX16" fmla="*/ 2321840 w 5283459"/>
              <a:gd name="connsiteY16" fmla="*/ 3541145 h 5013498"/>
              <a:gd name="connsiteX17" fmla="*/ 1092966 w 5283459"/>
              <a:gd name="connsiteY17" fmla="*/ 4457149 h 5013498"/>
              <a:gd name="connsiteX18" fmla="*/ 1577328 w 5283459"/>
              <a:gd name="connsiteY18" fmla="*/ 3001888 h 5013498"/>
              <a:gd name="connsiteX19" fmla="*/ 1 w 5283459"/>
              <a:gd name="connsiteY19" fmla="*/ 2891660 h 5013498"/>
              <a:gd name="connsiteX0" fmla="*/ 1 w 5283459"/>
              <a:gd name="connsiteY0" fmla="*/ 2891660 h 5013498"/>
              <a:gd name="connsiteX1" fmla="*/ 1612943 w 5283459"/>
              <a:gd name="connsiteY1" fmla="*/ 2151688 h 5013498"/>
              <a:gd name="connsiteX2" fmla="*/ 485508 w 5283459"/>
              <a:gd name="connsiteY2" fmla="*/ 953819 h 5013498"/>
              <a:gd name="connsiteX3" fmla="*/ 2180755 w 5283459"/>
              <a:gd name="connsiteY3" fmla="*/ 1549764 h 5013498"/>
              <a:gd name="connsiteX4" fmla="*/ 2534370 w 5283459"/>
              <a:gd name="connsiteY4" fmla="*/ 547725 h 5013498"/>
              <a:gd name="connsiteX5" fmla="*/ 2767495 w 5283459"/>
              <a:gd name="connsiteY5" fmla="*/ 20093 h 5013498"/>
              <a:gd name="connsiteX6" fmla="*/ 3119650 w 5283459"/>
              <a:gd name="connsiteY6" fmla="*/ 1661726 h 5013498"/>
              <a:gd name="connsiteX7" fmla="*/ 4668546 w 5283459"/>
              <a:gd name="connsiteY7" fmla="*/ 578073 h 5013498"/>
              <a:gd name="connsiteX8" fmla="*/ 4566662 w 5283459"/>
              <a:gd name="connsiteY8" fmla="*/ 875875 h 5013498"/>
              <a:gd name="connsiteX9" fmla="*/ 3783552 w 5283459"/>
              <a:gd name="connsiteY9" fmla="*/ 2129417 h 5013498"/>
              <a:gd name="connsiteX10" fmla="*/ 5283387 w 5283459"/>
              <a:gd name="connsiteY10" fmla="*/ 2308907 h 5013498"/>
              <a:gd name="connsiteX11" fmla="*/ 3863686 w 5283459"/>
              <a:gd name="connsiteY11" fmla="*/ 2831734 h 5013498"/>
              <a:gd name="connsiteX12" fmla="*/ 4828315 w 5283459"/>
              <a:gd name="connsiteY12" fmla="*/ 4007525 h 5013498"/>
              <a:gd name="connsiteX13" fmla="*/ 4694311 w 5283459"/>
              <a:gd name="connsiteY13" fmla="*/ 4082278 h 5013498"/>
              <a:gd name="connsiteX14" fmla="*/ 3163959 w 5283459"/>
              <a:gd name="connsiteY14" fmla="*/ 3402890 h 5013498"/>
              <a:gd name="connsiteX15" fmla="*/ 3087331 w 5283459"/>
              <a:gd name="connsiteY15" fmla="*/ 5012368 h 5013498"/>
              <a:gd name="connsiteX16" fmla="*/ 2321840 w 5283459"/>
              <a:gd name="connsiteY16" fmla="*/ 3541145 h 5013498"/>
              <a:gd name="connsiteX17" fmla="*/ 1092966 w 5283459"/>
              <a:gd name="connsiteY17" fmla="*/ 4457149 h 5013498"/>
              <a:gd name="connsiteX18" fmla="*/ 1577328 w 5283459"/>
              <a:gd name="connsiteY18" fmla="*/ 3001888 h 5013498"/>
              <a:gd name="connsiteX19" fmla="*/ 1 w 5283459"/>
              <a:gd name="connsiteY19" fmla="*/ 2891660 h 50134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283459" h="5013498">
                <a:moveTo>
                  <a:pt x="1" y="2891660"/>
                </a:moveTo>
                <a:cubicBezTo>
                  <a:pt x="421402" y="2605038"/>
                  <a:pt x="1175071" y="2362267"/>
                  <a:pt x="1612943" y="2151688"/>
                </a:cubicBezTo>
                <a:cubicBezTo>
                  <a:pt x="1425135" y="1952100"/>
                  <a:pt x="548845" y="1144911"/>
                  <a:pt x="485508" y="953819"/>
                </a:cubicBezTo>
                <a:cubicBezTo>
                  <a:pt x="427904" y="900429"/>
                  <a:pt x="2084153" y="1530900"/>
                  <a:pt x="2180755" y="1549764"/>
                </a:cubicBezTo>
                <a:cubicBezTo>
                  <a:pt x="2277889" y="1527089"/>
                  <a:pt x="2436580" y="802670"/>
                  <a:pt x="2534370" y="547725"/>
                </a:cubicBezTo>
                <a:cubicBezTo>
                  <a:pt x="2632160" y="292780"/>
                  <a:pt x="2737746" y="-92410"/>
                  <a:pt x="2767495" y="20093"/>
                </a:cubicBezTo>
                <a:cubicBezTo>
                  <a:pt x="2961050" y="599763"/>
                  <a:pt x="2993754" y="1272211"/>
                  <a:pt x="3119650" y="1661726"/>
                </a:cubicBezTo>
                <a:cubicBezTo>
                  <a:pt x="3607738" y="1302543"/>
                  <a:pt x="4483716" y="544360"/>
                  <a:pt x="4668546" y="578073"/>
                </a:cubicBezTo>
                <a:cubicBezTo>
                  <a:pt x="4748271" y="558769"/>
                  <a:pt x="4702521" y="681319"/>
                  <a:pt x="4566662" y="875875"/>
                </a:cubicBezTo>
                <a:cubicBezTo>
                  <a:pt x="4449964" y="1053206"/>
                  <a:pt x="3900250" y="1952086"/>
                  <a:pt x="3783552" y="2129417"/>
                </a:cubicBezTo>
                <a:cubicBezTo>
                  <a:pt x="4118941" y="2172370"/>
                  <a:pt x="5151874" y="2205688"/>
                  <a:pt x="5283387" y="2308907"/>
                </a:cubicBezTo>
                <a:cubicBezTo>
                  <a:pt x="5292719" y="2451144"/>
                  <a:pt x="4403169" y="2588018"/>
                  <a:pt x="3863686" y="2831734"/>
                </a:cubicBezTo>
                <a:cubicBezTo>
                  <a:pt x="4058045" y="3075911"/>
                  <a:pt x="4536177" y="3608438"/>
                  <a:pt x="4828315" y="4007525"/>
                </a:cubicBezTo>
                <a:cubicBezTo>
                  <a:pt x="4911639" y="4126610"/>
                  <a:pt x="4971704" y="4183050"/>
                  <a:pt x="4694311" y="4082278"/>
                </a:cubicBezTo>
                <a:cubicBezTo>
                  <a:pt x="4416918" y="3981506"/>
                  <a:pt x="3318923" y="3462909"/>
                  <a:pt x="3163959" y="3402890"/>
                </a:cubicBezTo>
                <a:cubicBezTo>
                  <a:pt x="3117583" y="3718197"/>
                  <a:pt x="3168162" y="4723566"/>
                  <a:pt x="3087331" y="5012368"/>
                </a:cubicBezTo>
                <a:cubicBezTo>
                  <a:pt x="2951036" y="5060838"/>
                  <a:pt x="2342026" y="3535238"/>
                  <a:pt x="2321840" y="3541145"/>
                </a:cubicBezTo>
                <a:cubicBezTo>
                  <a:pt x="2151792" y="3590905"/>
                  <a:pt x="1238296" y="4593232"/>
                  <a:pt x="1092966" y="4457149"/>
                </a:cubicBezTo>
                <a:cubicBezTo>
                  <a:pt x="1167837" y="3979267"/>
                  <a:pt x="1449412" y="3441881"/>
                  <a:pt x="1577328" y="3001888"/>
                </a:cubicBezTo>
                <a:cubicBezTo>
                  <a:pt x="1489335" y="2930557"/>
                  <a:pt x="52036" y="3028476"/>
                  <a:pt x="1" y="2891660"/>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07939532"/>
      </p:ext>
    </p:extLst>
  </p:cSld>
  <p:clrMapOvr>
    <a:masterClrMapping/>
  </p:clrMapOvr>
  <p:extLst>
    <p:ext uri="{DCECCB84-F9BA-43D5-87BE-67443E8EF086}">
      <p15:sldGuideLst xmlns:p15="http://schemas.microsoft.com/office/powerpoint/2012/main"/>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700791" y="646981"/>
            <a:ext cx="3924475" cy="1774821"/>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700791" y="2437418"/>
            <a:ext cx="3924475" cy="3615909"/>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Picture Placeholder 6">
            <a:extLst>
              <a:ext uri="{FF2B5EF4-FFF2-40B4-BE49-F238E27FC236}">
                <a16:creationId xmlns:a16="http://schemas.microsoft.com/office/drawing/2014/main" id="{1D1D621C-D743-9FD4-3A9F-E53834521BDD}"/>
              </a:ext>
            </a:extLst>
          </p:cNvPr>
          <p:cNvSpPr>
            <a:spLocks noGrp="1"/>
          </p:cNvSpPr>
          <p:nvPr>
            <p:ph type="pic" sz="quarter" idx="13" hasCustomPrompt="1"/>
          </p:nvPr>
        </p:nvSpPr>
        <p:spPr>
          <a:xfrm>
            <a:off x="5630779" y="1"/>
            <a:ext cx="6561221" cy="6857999"/>
          </a:xfrm>
          <a:custGeom>
            <a:avLst/>
            <a:gdLst>
              <a:gd name="connsiteX0" fmla="*/ 163902 w 6576203"/>
              <a:gd name="connsiteY0" fmla="*/ 0 h 6857999"/>
              <a:gd name="connsiteX1" fmla="*/ 6576203 w 6576203"/>
              <a:gd name="connsiteY1" fmla="*/ 0 h 6857999"/>
              <a:gd name="connsiteX2" fmla="*/ 6576203 w 6576203"/>
              <a:gd name="connsiteY2" fmla="*/ 6857999 h 6857999"/>
              <a:gd name="connsiteX3" fmla="*/ 0 w 6576203"/>
              <a:gd name="connsiteY3" fmla="*/ 6857999 h 6857999"/>
              <a:gd name="connsiteX4" fmla="*/ 163902 w 6576203"/>
              <a:gd name="connsiteY4" fmla="*/ 0 h 68579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76203" h="6857999">
                <a:moveTo>
                  <a:pt x="163902" y="0"/>
                </a:moveTo>
                <a:lnTo>
                  <a:pt x="6576203" y="0"/>
                </a:lnTo>
                <a:lnTo>
                  <a:pt x="6576203" y="6857999"/>
                </a:lnTo>
                <a:lnTo>
                  <a:pt x="0" y="6857999"/>
                </a:lnTo>
                <a:cubicBezTo>
                  <a:pt x="129396" y="5080957"/>
                  <a:pt x="-17253" y="1388853"/>
                  <a:pt x="163902" y="0"/>
                </a:cubicBezTo>
                <a:close/>
              </a:path>
            </a:pathLst>
          </a:custGeom>
          <a:blipFill>
            <a:blip r:embed="rId2">
              <a:alphaModFix amt="60000"/>
            </a:blip>
            <a:stretch>
              <a:fillRect/>
            </a:stretch>
          </a:blipFill>
        </p:spPr>
        <p:txBody>
          <a:bodyPr wrap="square">
            <a:noAutofit/>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700790" y="6341919"/>
            <a:ext cx="2649449" cy="365125"/>
          </a:xfrm>
        </p:spPr>
        <p:txBody>
          <a:body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3350239" y="6356350"/>
            <a:ext cx="1267193" cy="365125"/>
          </a:xfrm>
        </p:spPr>
        <p:txBody>
          <a:bodyPr/>
          <a:lstStyle/>
          <a:p>
            <a:fld id="{5BCAD085-E8A6-8845-BD4E-CB4CCA059FC4}" type="datetimeFigureOut">
              <a:rPr lang="en-US" smtClean="0"/>
              <a:t>10/19/2026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a:xfrm>
            <a:off x="4799288" y="6356350"/>
            <a:ext cx="491834" cy="365125"/>
          </a:xfrm>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41637382"/>
      </p:ext>
    </p:extLst>
  </p:cSld>
  <p:clrMapOvr>
    <a:masterClrMapping/>
  </p:clrMapOvr>
  <p:extLst>
    <p:ext uri="{DCECCB84-F9BA-43D5-87BE-67443E8EF086}">
      <p15:sldGuideLst xmlns:p15="http://schemas.microsoft.com/office/powerpoint/2012/main"/>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700790" y="530973"/>
            <a:ext cx="5395210" cy="1456511"/>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700790" y="2003099"/>
            <a:ext cx="5395210" cy="4016701"/>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6" name="Picture Placeholder 6">
            <a:extLst>
              <a:ext uri="{FF2B5EF4-FFF2-40B4-BE49-F238E27FC236}">
                <a16:creationId xmlns:a16="http://schemas.microsoft.com/office/drawing/2014/main" id="{F7C14F03-5F69-CD7A-5E41-41F01F7E1B25}"/>
              </a:ext>
            </a:extLst>
          </p:cNvPr>
          <p:cNvSpPr>
            <a:spLocks noGrp="1"/>
          </p:cNvSpPr>
          <p:nvPr>
            <p:ph type="pic" sz="quarter" idx="13" hasCustomPrompt="1"/>
          </p:nvPr>
        </p:nvSpPr>
        <p:spPr>
          <a:xfrm rot="21445552">
            <a:off x="6850601" y="1238846"/>
            <a:ext cx="4920503" cy="5710219"/>
          </a:xfrm>
          <a:custGeom>
            <a:avLst/>
            <a:gdLst>
              <a:gd name="connsiteX0" fmla="*/ 411479 w 4071298"/>
              <a:gd name="connsiteY0" fmla="*/ 0 h 4927971"/>
              <a:gd name="connsiteX1" fmla="*/ 4066810 w 4071298"/>
              <a:gd name="connsiteY1" fmla="*/ 297084 h 4927971"/>
              <a:gd name="connsiteX2" fmla="*/ 3830054 w 4071298"/>
              <a:gd name="connsiteY2" fmla="*/ 3228906 h 4927971"/>
              <a:gd name="connsiteX3" fmla="*/ 3682055 w 4071298"/>
              <a:gd name="connsiteY3" fmla="*/ 4820224 h 4927971"/>
              <a:gd name="connsiteX4" fmla="*/ 3667113 w 4071298"/>
              <a:gd name="connsiteY4" fmla="*/ 4927971 h 4927971"/>
              <a:gd name="connsiteX5" fmla="*/ 0 w 4071298"/>
              <a:gd name="connsiteY5" fmla="*/ 4680097 h 4927971"/>
              <a:gd name="connsiteX6" fmla="*/ 411479 w 4071298"/>
              <a:gd name="connsiteY6" fmla="*/ 0 h 4927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71298" h="4927971">
                <a:moveTo>
                  <a:pt x="411479" y="0"/>
                </a:moveTo>
                <a:lnTo>
                  <a:pt x="4066810" y="297084"/>
                </a:lnTo>
                <a:cubicBezTo>
                  <a:pt x="4106050" y="347981"/>
                  <a:pt x="3876383" y="2404020"/>
                  <a:pt x="3830054" y="3228906"/>
                </a:cubicBezTo>
                <a:cubicBezTo>
                  <a:pt x="3794913" y="3746516"/>
                  <a:pt x="3746275" y="4289908"/>
                  <a:pt x="3682055" y="4820224"/>
                </a:cubicBezTo>
                <a:lnTo>
                  <a:pt x="3667113" y="4927971"/>
                </a:lnTo>
                <a:lnTo>
                  <a:pt x="0" y="4680097"/>
                </a:lnTo>
                <a:cubicBezTo>
                  <a:pt x="63787" y="3377506"/>
                  <a:pt x="224565" y="1779657"/>
                  <a:pt x="411479"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4294911" y="6356350"/>
            <a:ext cx="1801089" cy="365125"/>
          </a:xfrm>
        </p:spPr>
        <p:txBody>
          <a:bodyPr/>
          <a:lstStyle/>
          <a:p>
            <a:fld id="{5BCAD085-E8A6-8845-BD4E-CB4CCA059FC4}" type="datetimeFigureOut">
              <a:rPr lang="en-US" smtClean="0"/>
              <a:t>10/19/2026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a:xfrm>
            <a:off x="11437920" y="6356350"/>
            <a:ext cx="547255" cy="365125"/>
          </a:xfrm>
        </p:spPr>
        <p:txBody>
          <a:bodyPr/>
          <a:lstStyle/>
          <a:p>
            <a:fld id="{C1FF6DA9-008F-8B48-92A6-B652298478BF}" type="slidenum">
              <a:rPr lang="en-US" smtClean="0"/>
              <a:t>‹#›</a:t>
            </a:fld>
            <a:endParaRPr lang="en-US"/>
          </a:p>
        </p:txBody>
      </p:sp>
      <p:sp>
        <p:nvSpPr>
          <p:cNvPr id="17" name="Freeform: Shape 16">
            <a:extLst>
              <a:ext uri="{FF2B5EF4-FFF2-40B4-BE49-F238E27FC236}">
                <a16:creationId xmlns:a16="http://schemas.microsoft.com/office/drawing/2014/main" id="{CCAB591D-BAA9-AC99-31C1-486B4E5000CC}"/>
              </a:ext>
            </a:extLst>
          </p:cNvPr>
          <p:cNvSpPr/>
          <p:nvPr/>
        </p:nvSpPr>
        <p:spPr>
          <a:xfrm rot="20950976">
            <a:off x="10293274" y="488579"/>
            <a:ext cx="1998763" cy="950307"/>
          </a:xfrm>
          <a:custGeom>
            <a:avLst/>
            <a:gdLst>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08042 w 2817833"/>
              <a:gd name="connsiteY5" fmla="*/ 911500 h 1600519"/>
              <a:gd name="connsiteX6" fmla="*/ 1823759 w 2817833"/>
              <a:gd name="connsiteY6" fmla="*/ 908503 h 1600519"/>
              <a:gd name="connsiteX7" fmla="*/ 2164581 w 2817833"/>
              <a:gd name="connsiteY7" fmla="*/ 563368 h 1600519"/>
              <a:gd name="connsiteX8" fmla="*/ 2192953 w 2817833"/>
              <a:gd name="connsiteY8" fmla="*/ 204944 h 1600519"/>
              <a:gd name="connsiteX9" fmla="*/ 2183359 w 2817833"/>
              <a:gd name="connsiteY9" fmla="*/ 31502 h 1600519"/>
              <a:gd name="connsiteX10" fmla="*/ 2765928 w 2817833"/>
              <a:gd name="connsiteY10" fmla="*/ 39976 h 1600519"/>
              <a:gd name="connsiteX11" fmla="*/ 2817322 w 2817833"/>
              <a:gd name="connsiteY11" fmla="*/ 400003 h 1600519"/>
              <a:gd name="connsiteX12" fmla="*/ 2642547 w 2817833"/>
              <a:gd name="connsiteY12" fmla="*/ 1081090 h 1600519"/>
              <a:gd name="connsiteX13" fmla="*/ 2050892 w 2817833"/>
              <a:gd name="connsiteY13" fmla="*/ 1546503 h 1600519"/>
              <a:gd name="connsiteX14" fmla="*/ 780577 w 2817833"/>
              <a:gd name="connsiteY14" fmla="*/ 1459967 h 1600519"/>
              <a:gd name="connsiteX15" fmla="*/ 641161 w 2817833"/>
              <a:gd name="connsiteY15" fmla="*/ 1384045 h 1600519"/>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66951 w 2817833"/>
              <a:gd name="connsiteY5" fmla="*/ 828478 h 1600519"/>
              <a:gd name="connsiteX6" fmla="*/ 1823759 w 2817833"/>
              <a:gd name="connsiteY6" fmla="*/ 908503 h 1600519"/>
              <a:gd name="connsiteX7" fmla="*/ 2164581 w 2817833"/>
              <a:gd name="connsiteY7" fmla="*/ 563368 h 1600519"/>
              <a:gd name="connsiteX8" fmla="*/ 2192953 w 2817833"/>
              <a:gd name="connsiteY8" fmla="*/ 204944 h 1600519"/>
              <a:gd name="connsiteX9" fmla="*/ 2183359 w 2817833"/>
              <a:gd name="connsiteY9" fmla="*/ 31502 h 1600519"/>
              <a:gd name="connsiteX10" fmla="*/ 2765928 w 2817833"/>
              <a:gd name="connsiteY10" fmla="*/ 39976 h 1600519"/>
              <a:gd name="connsiteX11" fmla="*/ 2817322 w 2817833"/>
              <a:gd name="connsiteY11" fmla="*/ 400003 h 1600519"/>
              <a:gd name="connsiteX12" fmla="*/ 2642547 w 2817833"/>
              <a:gd name="connsiteY12" fmla="*/ 1081090 h 1600519"/>
              <a:gd name="connsiteX13" fmla="*/ 2050892 w 2817833"/>
              <a:gd name="connsiteY13" fmla="*/ 1546503 h 1600519"/>
              <a:gd name="connsiteX14" fmla="*/ 780577 w 2817833"/>
              <a:gd name="connsiteY14" fmla="*/ 1459967 h 1600519"/>
              <a:gd name="connsiteX15" fmla="*/ 641161 w 2817833"/>
              <a:gd name="connsiteY15" fmla="*/ 1384045 h 1600519"/>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66951 w 2817833"/>
              <a:gd name="connsiteY5" fmla="*/ 828478 h 1600519"/>
              <a:gd name="connsiteX6" fmla="*/ 1823759 w 2817833"/>
              <a:gd name="connsiteY6" fmla="*/ 908503 h 1600519"/>
              <a:gd name="connsiteX7" fmla="*/ 2164581 w 2817833"/>
              <a:gd name="connsiteY7" fmla="*/ 563368 h 1600519"/>
              <a:gd name="connsiteX8" fmla="*/ 2183359 w 2817833"/>
              <a:gd name="connsiteY8" fmla="*/ 31502 h 1600519"/>
              <a:gd name="connsiteX9" fmla="*/ 2765928 w 2817833"/>
              <a:gd name="connsiteY9" fmla="*/ 39976 h 1600519"/>
              <a:gd name="connsiteX10" fmla="*/ 2817322 w 2817833"/>
              <a:gd name="connsiteY10" fmla="*/ 400003 h 1600519"/>
              <a:gd name="connsiteX11" fmla="*/ 2642547 w 2817833"/>
              <a:gd name="connsiteY11" fmla="*/ 1081090 h 1600519"/>
              <a:gd name="connsiteX12" fmla="*/ 2050892 w 2817833"/>
              <a:gd name="connsiteY12" fmla="*/ 1546503 h 1600519"/>
              <a:gd name="connsiteX13" fmla="*/ 780577 w 2817833"/>
              <a:gd name="connsiteY13" fmla="*/ 1459967 h 1600519"/>
              <a:gd name="connsiteX14" fmla="*/ 641161 w 2817833"/>
              <a:gd name="connsiteY14" fmla="*/ 1384045 h 1600519"/>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66951 w 2817833"/>
              <a:gd name="connsiteY5" fmla="*/ 828478 h 1600519"/>
              <a:gd name="connsiteX6" fmla="*/ 1823759 w 2817833"/>
              <a:gd name="connsiteY6" fmla="*/ 908503 h 1600519"/>
              <a:gd name="connsiteX7" fmla="*/ 2164581 w 2817833"/>
              <a:gd name="connsiteY7" fmla="*/ 563368 h 1600519"/>
              <a:gd name="connsiteX8" fmla="*/ 2183359 w 2817833"/>
              <a:gd name="connsiteY8" fmla="*/ 31502 h 1600519"/>
              <a:gd name="connsiteX9" fmla="*/ 2765928 w 2817833"/>
              <a:gd name="connsiteY9" fmla="*/ 39976 h 1600519"/>
              <a:gd name="connsiteX10" fmla="*/ 2817322 w 2817833"/>
              <a:gd name="connsiteY10" fmla="*/ 400003 h 1600519"/>
              <a:gd name="connsiteX11" fmla="*/ 2642547 w 2817833"/>
              <a:gd name="connsiteY11" fmla="*/ 1081090 h 1600519"/>
              <a:gd name="connsiteX12" fmla="*/ 2050892 w 2817833"/>
              <a:gd name="connsiteY12" fmla="*/ 1546503 h 1600519"/>
              <a:gd name="connsiteX13" fmla="*/ 780577 w 2817833"/>
              <a:gd name="connsiteY13" fmla="*/ 1459967 h 1600519"/>
              <a:gd name="connsiteX14" fmla="*/ 641161 w 2817833"/>
              <a:gd name="connsiteY14" fmla="*/ 1384045 h 1600519"/>
              <a:gd name="connsiteX0" fmla="*/ 692762 w 2869434"/>
              <a:gd name="connsiteY0" fmla="*/ 1376350 h 1592824"/>
              <a:gd name="connsiteX1" fmla="*/ 64066 w 2869434"/>
              <a:gd name="connsiteY1" fmla="*/ 322098 h 1592824"/>
              <a:gd name="connsiteX2" fmla="*/ 35636 w 2869434"/>
              <a:gd name="connsiteY2" fmla="*/ 34843 h 1592824"/>
              <a:gd name="connsiteX3" fmla="*/ 598438 w 2869434"/>
              <a:gd name="connsiteY3" fmla="*/ 0 h 1592824"/>
              <a:gd name="connsiteX4" fmla="*/ 616870 w 2869434"/>
              <a:gd name="connsiteY4" fmla="*/ 142333 h 1592824"/>
              <a:gd name="connsiteX5" fmla="*/ 1018552 w 2869434"/>
              <a:gd name="connsiteY5" fmla="*/ 820783 h 1592824"/>
              <a:gd name="connsiteX6" fmla="*/ 1875360 w 2869434"/>
              <a:gd name="connsiteY6" fmla="*/ 900808 h 1592824"/>
              <a:gd name="connsiteX7" fmla="*/ 2216182 w 2869434"/>
              <a:gd name="connsiteY7" fmla="*/ 555673 h 1592824"/>
              <a:gd name="connsiteX8" fmla="*/ 2234960 w 2869434"/>
              <a:gd name="connsiteY8" fmla="*/ 23807 h 1592824"/>
              <a:gd name="connsiteX9" fmla="*/ 2817529 w 2869434"/>
              <a:gd name="connsiteY9" fmla="*/ 32281 h 1592824"/>
              <a:gd name="connsiteX10" fmla="*/ 2868923 w 2869434"/>
              <a:gd name="connsiteY10" fmla="*/ 392308 h 1592824"/>
              <a:gd name="connsiteX11" fmla="*/ 2694148 w 2869434"/>
              <a:gd name="connsiteY11" fmla="*/ 1073395 h 1592824"/>
              <a:gd name="connsiteX12" fmla="*/ 2102493 w 2869434"/>
              <a:gd name="connsiteY12" fmla="*/ 1538808 h 1592824"/>
              <a:gd name="connsiteX13" fmla="*/ 832178 w 2869434"/>
              <a:gd name="connsiteY13" fmla="*/ 1452272 h 1592824"/>
              <a:gd name="connsiteX14" fmla="*/ 692762 w 2869434"/>
              <a:gd name="connsiteY14" fmla="*/ 1376350 h 1592824"/>
              <a:gd name="connsiteX0" fmla="*/ 676240 w 2852912"/>
              <a:gd name="connsiteY0" fmla="*/ 1376350 h 1592824"/>
              <a:gd name="connsiteX1" fmla="*/ 81309 w 2852912"/>
              <a:gd name="connsiteY1" fmla="*/ 436393 h 1592824"/>
              <a:gd name="connsiteX2" fmla="*/ 19114 w 2852912"/>
              <a:gd name="connsiteY2" fmla="*/ 34843 h 1592824"/>
              <a:gd name="connsiteX3" fmla="*/ 581916 w 2852912"/>
              <a:gd name="connsiteY3" fmla="*/ 0 h 1592824"/>
              <a:gd name="connsiteX4" fmla="*/ 600348 w 2852912"/>
              <a:gd name="connsiteY4" fmla="*/ 142333 h 1592824"/>
              <a:gd name="connsiteX5" fmla="*/ 1002030 w 2852912"/>
              <a:gd name="connsiteY5" fmla="*/ 820783 h 1592824"/>
              <a:gd name="connsiteX6" fmla="*/ 1858838 w 2852912"/>
              <a:gd name="connsiteY6" fmla="*/ 900808 h 1592824"/>
              <a:gd name="connsiteX7" fmla="*/ 2199660 w 2852912"/>
              <a:gd name="connsiteY7" fmla="*/ 555673 h 1592824"/>
              <a:gd name="connsiteX8" fmla="*/ 2218438 w 2852912"/>
              <a:gd name="connsiteY8" fmla="*/ 23807 h 1592824"/>
              <a:gd name="connsiteX9" fmla="*/ 2801007 w 2852912"/>
              <a:gd name="connsiteY9" fmla="*/ 32281 h 1592824"/>
              <a:gd name="connsiteX10" fmla="*/ 2852401 w 2852912"/>
              <a:gd name="connsiteY10" fmla="*/ 392308 h 1592824"/>
              <a:gd name="connsiteX11" fmla="*/ 2677626 w 2852912"/>
              <a:gd name="connsiteY11" fmla="*/ 1073395 h 1592824"/>
              <a:gd name="connsiteX12" fmla="*/ 2085971 w 2852912"/>
              <a:gd name="connsiteY12" fmla="*/ 1538808 h 1592824"/>
              <a:gd name="connsiteX13" fmla="*/ 815656 w 2852912"/>
              <a:gd name="connsiteY13" fmla="*/ 1452272 h 1592824"/>
              <a:gd name="connsiteX14" fmla="*/ 676240 w 2852912"/>
              <a:gd name="connsiteY14" fmla="*/ 1376350 h 1592824"/>
              <a:gd name="connsiteX0" fmla="*/ 665403 w 2842075"/>
              <a:gd name="connsiteY0" fmla="*/ 1376350 h 1592824"/>
              <a:gd name="connsiteX1" fmla="*/ 70472 w 2842075"/>
              <a:gd name="connsiteY1" fmla="*/ 436393 h 1592824"/>
              <a:gd name="connsiteX2" fmla="*/ 8277 w 2842075"/>
              <a:gd name="connsiteY2" fmla="*/ 34843 h 1592824"/>
              <a:gd name="connsiteX3" fmla="*/ 571079 w 2842075"/>
              <a:gd name="connsiteY3" fmla="*/ 0 h 1592824"/>
              <a:gd name="connsiteX4" fmla="*/ 589511 w 2842075"/>
              <a:gd name="connsiteY4" fmla="*/ 142333 h 1592824"/>
              <a:gd name="connsiteX5" fmla="*/ 991193 w 2842075"/>
              <a:gd name="connsiteY5" fmla="*/ 820783 h 1592824"/>
              <a:gd name="connsiteX6" fmla="*/ 1848001 w 2842075"/>
              <a:gd name="connsiteY6" fmla="*/ 900808 h 1592824"/>
              <a:gd name="connsiteX7" fmla="*/ 2188823 w 2842075"/>
              <a:gd name="connsiteY7" fmla="*/ 555673 h 1592824"/>
              <a:gd name="connsiteX8" fmla="*/ 2207601 w 2842075"/>
              <a:gd name="connsiteY8" fmla="*/ 23807 h 1592824"/>
              <a:gd name="connsiteX9" fmla="*/ 2790170 w 2842075"/>
              <a:gd name="connsiteY9" fmla="*/ 32281 h 1592824"/>
              <a:gd name="connsiteX10" fmla="*/ 2841564 w 2842075"/>
              <a:gd name="connsiteY10" fmla="*/ 392308 h 1592824"/>
              <a:gd name="connsiteX11" fmla="*/ 2666789 w 2842075"/>
              <a:gd name="connsiteY11" fmla="*/ 1073395 h 1592824"/>
              <a:gd name="connsiteX12" fmla="*/ 2075134 w 2842075"/>
              <a:gd name="connsiteY12" fmla="*/ 1538808 h 1592824"/>
              <a:gd name="connsiteX13" fmla="*/ 804819 w 2842075"/>
              <a:gd name="connsiteY13" fmla="*/ 1452272 h 1592824"/>
              <a:gd name="connsiteX14" fmla="*/ 665403 w 2842075"/>
              <a:gd name="connsiteY14" fmla="*/ 1376350 h 1592824"/>
              <a:gd name="connsiteX0" fmla="*/ 657126 w 2833798"/>
              <a:gd name="connsiteY0" fmla="*/ 1376350 h 1592824"/>
              <a:gd name="connsiteX1" fmla="*/ 62195 w 2833798"/>
              <a:gd name="connsiteY1" fmla="*/ 436393 h 1592824"/>
              <a:gd name="connsiteX2" fmla="*/ 0 w 2833798"/>
              <a:gd name="connsiteY2" fmla="*/ 34843 h 1592824"/>
              <a:gd name="connsiteX3" fmla="*/ 562802 w 2833798"/>
              <a:gd name="connsiteY3" fmla="*/ 0 h 1592824"/>
              <a:gd name="connsiteX4" fmla="*/ 581234 w 2833798"/>
              <a:gd name="connsiteY4" fmla="*/ 142333 h 1592824"/>
              <a:gd name="connsiteX5" fmla="*/ 982916 w 2833798"/>
              <a:gd name="connsiteY5" fmla="*/ 820783 h 1592824"/>
              <a:gd name="connsiteX6" fmla="*/ 1839724 w 2833798"/>
              <a:gd name="connsiteY6" fmla="*/ 900808 h 1592824"/>
              <a:gd name="connsiteX7" fmla="*/ 2180546 w 2833798"/>
              <a:gd name="connsiteY7" fmla="*/ 555673 h 1592824"/>
              <a:gd name="connsiteX8" fmla="*/ 2199324 w 2833798"/>
              <a:gd name="connsiteY8" fmla="*/ 23807 h 1592824"/>
              <a:gd name="connsiteX9" fmla="*/ 2781893 w 2833798"/>
              <a:gd name="connsiteY9" fmla="*/ 32281 h 1592824"/>
              <a:gd name="connsiteX10" fmla="*/ 2833287 w 2833798"/>
              <a:gd name="connsiteY10" fmla="*/ 392308 h 1592824"/>
              <a:gd name="connsiteX11" fmla="*/ 2658512 w 2833798"/>
              <a:gd name="connsiteY11" fmla="*/ 1073395 h 1592824"/>
              <a:gd name="connsiteX12" fmla="*/ 2066857 w 2833798"/>
              <a:gd name="connsiteY12" fmla="*/ 1538808 h 1592824"/>
              <a:gd name="connsiteX13" fmla="*/ 796542 w 2833798"/>
              <a:gd name="connsiteY13" fmla="*/ 1452272 h 1592824"/>
              <a:gd name="connsiteX14" fmla="*/ 657126 w 2833798"/>
              <a:gd name="connsiteY14" fmla="*/ 1376350 h 1592824"/>
              <a:gd name="connsiteX0" fmla="*/ 654843 w 2831515"/>
              <a:gd name="connsiteY0" fmla="*/ 1376350 h 1592824"/>
              <a:gd name="connsiteX1" fmla="*/ 59912 w 2831515"/>
              <a:gd name="connsiteY1" fmla="*/ 436393 h 1592824"/>
              <a:gd name="connsiteX2" fmla="*/ 12356 w 2831515"/>
              <a:gd name="connsiteY2" fmla="*/ 77528 h 1592824"/>
              <a:gd name="connsiteX3" fmla="*/ 560519 w 2831515"/>
              <a:gd name="connsiteY3" fmla="*/ 0 h 1592824"/>
              <a:gd name="connsiteX4" fmla="*/ 578951 w 2831515"/>
              <a:gd name="connsiteY4" fmla="*/ 142333 h 1592824"/>
              <a:gd name="connsiteX5" fmla="*/ 980633 w 2831515"/>
              <a:gd name="connsiteY5" fmla="*/ 820783 h 1592824"/>
              <a:gd name="connsiteX6" fmla="*/ 1837441 w 2831515"/>
              <a:gd name="connsiteY6" fmla="*/ 900808 h 1592824"/>
              <a:gd name="connsiteX7" fmla="*/ 2178263 w 2831515"/>
              <a:gd name="connsiteY7" fmla="*/ 555673 h 1592824"/>
              <a:gd name="connsiteX8" fmla="*/ 2197041 w 2831515"/>
              <a:gd name="connsiteY8" fmla="*/ 23807 h 1592824"/>
              <a:gd name="connsiteX9" fmla="*/ 2779610 w 2831515"/>
              <a:gd name="connsiteY9" fmla="*/ 32281 h 1592824"/>
              <a:gd name="connsiteX10" fmla="*/ 2831004 w 2831515"/>
              <a:gd name="connsiteY10" fmla="*/ 392308 h 1592824"/>
              <a:gd name="connsiteX11" fmla="*/ 2656229 w 2831515"/>
              <a:gd name="connsiteY11" fmla="*/ 1073395 h 1592824"/>
              <a:gd name="connsiteX12" fmla="*/ 2064574 w 2831515"/>
              <a:gd name="connsiteY12" fmla="*/ 1538808 h 1592824"/>
              <a:gd name="connsiteX13" fmla="*/ 794259 w 2831515"/>
              <a:gd name="connsiteY13" fmla="*/ 1452272 h 1592824"/>
              <a:gd name="connsiteX14" fmla="*/ 654843 w 2831515"/>
              <a:gd name="connsiteY14" fmla="*/ 1376350 h 1592824"/>
              <a:gd name="connsiteX0" fmla="*/ 669683 w 2846355"/>
              <a:gd name="connsiteY0" fmla="*/ 1376350 h 1592824"/>
              <a:gd name="connsiteX1" fmla="*/ 74752 w 2846355"/>
              <a:gd name="connsiteY1" fmla="*/ 436393 h 1592824"/>
              <a:gd name="connsiteX2" fmla="*/ 969 w 2846355"/>
              <a:gd name="connsiteY2" fmla="*/ 83689 h 1592824"/>
              <a:gd name="connsiteX3" fmla="*/ 575359 w 2846355"/>
              <a:gd name="connsiteY3" fmla="*/ 0 h 1592824"/>
              <a:gd name="connsiteX4" fmla="*/ 593791 w 2846355"/>
              <a:gd name="connsiteY4" fmla="*/ 142333 h 1592824"/>
              <a:gd name="connsiteX5" fmla="*/ 995473 w 2846355"/>
              <a:gd name="connsiteY5" fmla="*/ 820783 h 1592824"/>
              <a:gd name="connsiteX6" fmla="*/ 1852281 w 2846355"/>
              <a:gd name="connsiteY6" fmla="*/ 900808 h 1592824"/>
              <a:gd name="connsiteX7" fmla="*/ 2193103 w 2846355"/>
              <a:gd name="connsiteY7" fmla="*/ 555673 h 1592824"/>
              <a:gd name="connsiteX8" fmla="*/ 2211881 w 2846355"/>
              <a:gd name="connsiteY8" fmla="*/ 23807 h 1592824"/>
              <a:gd name="connsiteX9" fmla="*/ 2794450 w 2846355"/>
              <a:gd name="connsiteY9" fmla="*/ 32281 h 1592824"/>
              <a:gd name="connsiteX10" fmla="*/ 2845844 w 2846355"/>
              <a:gd name="connsiteY10" fmla="*/ 392308 h 1592824"/>
              <a:gd name="connsiteX11" fmla="*/ 2671069 w 2846355"/>
              <a:gd name="connsiteY11" fmla="*/ 1073395 h 1592824"/>
              <a:gd name="connsiteX12" fmla="*/ 2079414 w 2846355"/>
              <a:gd name="connsiteY12" fmla="*/ 1538808 h 1592824"/>
              <a:gd name="connsiteX13" fmla="*/ 809099 w 2846355"/>
              <a:gd name="connsiteY13" fmla="*/ 1452272 h 1592824"/>
              <a:gd name="connsiteX14" fmla="*/ 669683 w 2846355"/>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851312 w 2845386"/>
              <a:gd name="connsiteY6" fmla="*/ 900808 h 1592824"/>
              <a:gd name="connsiteX7" fmla="*/ 2192134 w 2845386"/>
              <a:gd name="connsiteY7" fmla="*/ 555673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851312 w 2845386"/>
              <a:gd name="connsiteY6" fmla="*/ 900808 h 1592824"/>
              <a:gd name="connsiteX7" fmla="*/ 2192134 w 2845386"/>
              <a:gd name="connsiteY7" fmla="*/ 555673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851312 w 2845386"/>
              <a:gd name="connsiteY6" fmla="*/ 900808 h 1592824"/>
              <a:gd name="connsiteX7" fmla="*/ 2126592 w 2845386"/>
              <a:gd name="connsiteY7" fmla="*/ 478752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791731 w 2845386"/>
              <a:gd name="connsiteY6" fmla="*/ 767945 h 1592824"/>
              <a:gd name="connsiteX7" fmla="*/ 2126592 w 2845386"/>
              <a:gd name="connsiteY7" fmla="*/ 478752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1077920 w 2845386"/>
              <a:gd name="connsiteY5" fmla="*/ 764841 h 1592824"/>
              <a:gd name="connsiteX6" fmla="*/ 1791731 w 2845386"/>
              <a:gd name="connsiteY6" fmla="*/ 767945 h 1592824"/>
              <a:gd name="connsiteX7" fmla="*/ 2126592 w 2845386"/>
              <a:gd name="connsiteY7" fmla="*/ 478752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56992"/>
              <a:gd name="connsiteX1" fmla="*/ 116789 w 2845386"/>
              <a:gd name="connsiteY1" fmla="*/ 590029 h 1556992"/>
              <a:gd name="connsiteX2" fmla="*/ 0 w 2845386"/>
              <a:gd name="connsiteY2" fmla="*/ 83689 h 1556992"/>
              <a:gd name="connsiteX3" fmla="*/ 574390 w 2845386"/>
              <a:gd name="connsiteY3" fmla="*/ 0 h 1556992"/>
              <a:gd name="connsiteX4" fmla="*/ 592822 w 2845386"/>
              <a:gd name="connsiteY4" fmla="*/ 142333 h 1556992"/>
              <a:gd name="connsiteX5" fmla="*/ 1077920 w 2845386"/>
              <a:gd name="connsiteY5" fmla="*/ 764841 h 1556992"/>
              <a:gd name="connsiteX6" fmla="*/ 1791731 w 2845386"/>
              <a:gd name="connsiteY6" fmla="*/ 767945 h 1556992"/>
              <a:gd name="connsiteX7" fmla="*/ 2126592 w 2845386"/>
              <a:gd name="connsiteY7" fmla="*/ 478752 h 1556992"/>
              <a:gd name="connsiteX8" fmla="*/ 2210912 w 2845386"/>
              <a:gd name="connsiteY8" fmla="*/ 23807 h 1556992"/>
              <a:gd name="connsiteX9" fmla="*/ 2793481 w 2845386"/>
              <a:gd name="connsiteY9" fmla="*/ 32281 h 1556992"/>
              <a:gd name="connsiteX10" fmla="*/ 2844875 w 2845386"/>
              <a:gd name="connsiteY10" fmla="*/ 392308 h 1556992"/>
              <a:gd name="connsiteX11" fmla="*/ 2670100 w 2845386"/>
              <a:gd name="connsiteY11" fmla="*/ 1073395 h 1556992"/>
              <a:gd name="connsiteX12" fmla="*/ 2078445 w 2845386"/>
              <a:gd name="connsiteY12" fmla="*/ 1538808 h 1556992"/>
              <a:gd name="connsiteX13" fmla="*/ 668714 w 2845386"/>
              <a:gd name="connsiteY13" fmla="*/ 1376350 h 1556992"/>
              <a:gd name="connsiteX0" fmla="*/ 746172 w 2845386"/>
              <a:gd name="connsiteY0" fmla="*/ 1376350 h 1556992"/>
              <a:gd name="connsiteX1" fmla="*/ 116789 w 2845386"/>
              <a:gd name="connsiteY1" fmla="*/ 590029 h 1556992"/>
              <a:gd name="connsiteX2" fmla="*/ 0 w 2845386"/>
              <a:gd name="connsiteY2" fmla="*/ 83689 h 1556992"/>
              <a:gd name="connsiteX3" fmla="*/ 574390 w 2845386"/>
              <a:gd name="connsiteY3" fmla="*/ 0 h 1556992"/>
              <a:gd name="connsiteX4" fmla="*/ 592822 w 2845386"/>
              <a:gd name="connsiteY4" fmla="*/ 142333 h 1556992"/>
              <a:gd name="connsiteX5" fmla="*/ 1077920 w 2845386"/>
              <a:gd name="connsiteY5" fmla="*/ 764841 h 1556992"/>
              <a:gd name="connsiteX6" fmla="*/ 1791731 w 2845386"/>
              <a:gd name="connsiteY6" fmla="*/ 767945 h 1556992"/>
              <a:gd name="connsiteX7" fmla="*/ 2126592 w 2845386"/>
              <a:gd name="connsiteY7" fmla="*/ 478752 h 1556992"/>
              <a:gd name="connsiteX8" fmla="*/ 2210912 w 2845386"/>
              <a:gd name="connsiteY8" fmla="*/ 23807 h 1556992"/>
              <a:gd name="connsiteX9" fmla="*/ 2793481 w 2845386"/>
              <a:gd name="connsiteY9" fmla="*/ 32281 h 1556992"/>
              <a:gd name="connsiteX10" fmla="*/ 2844875 w 2845386"/>
              <a:gd name="connsiteY10" fmla="*/ 392308 h 1556992"/>
              <a:gd name="connsiteX11" fmla="*/ 2670100 w 2845386"/>
              <a:gd name="connsiteY11" fmla="*/ 1073395 h 1556992"/>
              <a:gd name="connsiteX12" fmla="*/ 2078445 w 2845386"/>
              <a:gd name="connsiteY12" fmla="*/ 1538808 h 1556992"/>
              <a:gd name="connsiteX13" fmla="*/ 746172 w 2845386"/>
              <a:gd name="connsiteY13" fmla="*/ 1376350 h 1556992"/>
              <a:gd name="connsiteX0" fmla="*/ 698505 w 2845386"/>
              <a:gd name="connsiteY0" fmla="*/ 1390335 h 1559226"/>
              <a:gd name="connsiteX1" fmla="*/ 116789 w 2845386"/>
              <a:gd name="connsiteY1" fmla="*/ 590029 h 1559226"/>
              <a:gd name="connsiteX2" fmla="*/ 0 w 2845386"/>
              <a:gd name="connsiteY2" fmla="*/ 83689 h 1559226"/>
              <a:gd name="connsiteX3" fmla="*/ 574390 w 2845386"/>
              <a:gd name="connsiteY3" fmla="*/ 0 h 1559226"/>
              <a:gd name="connsiteX4" fmla="*/ 592822 w 2845386"/>
              <a:gd name="connsiteY4" fmla="*/ 142333 h 1559226"/>
              <a:gd name="connsiteX5" fmla="*/ 1077920 w 2845386"/>
              <a:gd name="connsiteY5" fmla="*/ 764841 h 1559226"/>
              <a:gd name="connsiteX6" fmla="*/ 1791731 w 2845386"/>
              <a:gd name="connsiteY6" fmla="*/ 767945 h 1559226"/>
              <a:gd name="connsiteX7" fmla="*/ 2126592 w 2845386"/>
              <a:gd name="connsiteY7" fmla="*/ 478752 h 1559226"/>
              <a:gd name="connsiteX8" fmla="*/ 2210912 w 2845386"/>
              <a:gd name="connsiteY8" fmla="*/ 23807 h 1559226"/>
              <a:gd name="connsiteX9" fmla="*/ 2793481 w 2845386"/>
              <a:gd name="connsiteY9" fmla="*/ 32281 h 1559226"/>
              <a:gd name="connsiteX10" fmla="*/ 2844875 w 2845386"/>
              <a:gd name="connsiteY10" fmla="*/ 392308 h 1559226"/>
              <a:gd name="connsiteX11" fmla="*/ 2670100 w 2845386"/>
              <a:gd name="connsiteY11" fmla="*/ 1073395 h 1559226"/>
              <a:gd name="connsiteX12" fmla="*/ 2078445 w 2845386"/>
              <a:gd name="connsiteY12" fmla="*/ 1538808 h 1559226"/>
              <a:gd name="connsiteX13" fmla="*/ 698505 w 2845386"/>
              <a:gd name="connsiteY13" fmla="*/ 1390335 h 1559226"/>
              <a:gd name="connsiteX0" fmla="*/ 698505 w 2823415"/>
              <a:gd name="connsiteY0" fmla="*/ 1390335 h 1559226"/>
              <a:gd name="connsiteX1" fmla="*/ 116789 w 2823415"/>
              <a:gd name="connsiteY1" fmla="*/ 590029 h 1559226"/>
              <a:gd name="connsiteX2" fmla="*/ 0 w 2823415"/>
              <a:gd name="connsiteY2" fmla="*/ 83689 h 1559226"/>
              <a:gd name="connsiteX3" fmla="*/ 574390 w 2823415"/>
              <a:gd name="connsiteY3" fmla="*/ 0 h 1559226"/>
              <a:gd name="connsiteX4" fmla="*/ 592822 w 2823415"/>
              <a:gd name="connsiteY4" fmla="*/ 142333 h 1559226"/>
              <a:gd name="connsiteX5" fmla="*/ 1077920 w 2823415"/>
              <a:gd name="connsiteY5" fmla="*/ 764841 h 1559226"/>
              <a:gd name="connsiteX6" fmla="*/ 1791731 w 2823415"/>
              <a:gd name="connsiteY6" fmla="*/ 767945 h 1559226"/>
              <a:gd name="connsiteX7" fmla="*/ 2126592 w 2823415"/>
              <a:gd name="connsiteY7" fmla="*/ 478752 h 1559226"/>
              <a:gd name="connsiteX8" fmla="*/ 2210912 w 2823415"/>
              <a:gd name="connsiteY8" fmla="*/ 23807 h 1559226"/>
              <a:gd name="connsiteX9" fmla="*/ 2793481 w 2823415"/>
              <a:gd name="connsiteY9" fmla="*/ 32281 h 1559226"/>
              <a:gd name="connsiteX10" fmla="*/ 2670100 w 2823415"/>
              <a:gd name="connsiteY10" fmla="*/ 1073395 h 1559226"/>
              <a:gd name="connsiteX11" fmla="*/ 2078445 w 2823415"/>
              <a:gd name="connsiteY11" fmla="*/ 1538808 h 1559226"/>
              <a:gd name="connsiteX12" fmla="*/ 698505 w 2823415"/>
              <a:gd name="connsiteY12" fmla="*/ 1390335 h 1559226"/>
              <a:gd name="connsiteX0" fmla="*/ 698505 w 2896498"/>
              <a:gd name="connsiteY0" fmla="*/ 1390335 h 1559226"/>
              <a:gd name="connsiteX1" fmla="*/ 116789 w 2896498"/>
              <a:gd name="connsiteY1" fmla="*/ 590029 h 1559226"/>
              <a:gd name="connsiteX2" fmla="*/ 0 w 2896498"/>
              <a:gd name="connsiteY2" fmla="*/ 83689 h 1559226"/>
              <a:gd name="connsiteX3" fmla="*/ 574390 w 2896498"/>
              <a:gd name="connsiteY3" fmla="*/ 0 h 1559226"/>
              <a:gd name="connsiteX4" fmla="*/ 592822 w 2896498"/>
              <a:gd name="connsiteY4" fmla="*/ 142333 h 1559226"/>
              <a:gd name="connsiteX5" fmla="*/ 1077920 w 2896498"/>
              <a:gd name="connsiteY5" fmla="*/ 764841 h 1559226"/>
              <a:gd name="connsiteX6" fmla="*/ 1791731 w 2896498"/>
              <a:gd name="connsiteY6" fmla="*/ 767945 h 1559226"/>
              <a:gd name="connsiteX7" fmla="*/ 2126592 w 2896498"/>
              <a:gd name="connsiteY7" fmla="*/ 478752 h 1559226"/>
              <a:gd name="connsiteX8" fmla="*/ 2210912 w 2896498"/>
              <a:gd name="connsiteY8" fmla="*/ 23807 h 1559226"/>
              <a:gd name="connsiteX9" fmla="*/ 2876897 w 2896498"/>
              <a:gd name="connsiteY9" fmla="*/ 39276 h 1559226"/>
              <a:gd name="connsiteX10" fmla="*/ 2670100 w 2896498"/>
              <a:gd name="connsiteY10" fmla="*/ 1073395 h 1559226"/>
              <a:gd name="connsiteX11" fmla="*/ 2078445 w 2896498"/>
              <a:gd name="connsiteY11" fmla="*/ 1538808 h 1559226"/>
              <a:gd name="connsiteX12" fmla="*/ 698505 w 2896498"/>
              <a:gd name="connsiteY12" fmla="*/ 1390335 h 1559226"/>
              <a:gd name="connsiteX0" fmla="*/ 698505 w 2876898"/>
              <a:gd name="connsiteY0" fmla="*/ 1390335 h 1559226"/>
              <a:gd name="connsiteX1" fmla="*/ 116789 w 2876898"/>
              <a:gd name="connsiteY1" fmla="*/ 590029 h 1559226"/>
              <a:gd name="connsiteX2" fmla="*/ 0 w 2876898"/>
              <a:gd name="connsiteY2" fmla="*/ 83689 h 1559226"/>
              <a:gd name="connsiteX3" fmla="*/ 574390 w 2876898"/>
              <a:gd name="connsiteY3" fmla="*/ 0 h 1559226"/>
              <a:gd name="connsiteX4" fmla="*/ 592822 w 2876898"/>
              <a:gd name="connsiteY4" fmla="*/ 142333 h 1559226"/>
              <a:gd name="connsiteX5" fmla="*/ 1077920 w 2876898"/>
              <a:gd name="connsiteY5" fmla="*/ 764841 h 1559226"/>
              <a:gd name="connsiteX6" fmla="*/ 1791731 w 2876898"/>
              <a:gd name="connsiteY6" fmla="*/ 767945 h 1559226"/>
              <a:gd name="connsiteX7" fmla="*/ 2126592 w 2876898"/>
              <a:gd name="connsiteY7" fmla="*/ 478752 h 1559226"/>
              <a:gd name="connsiteX8" fmla="*/ 2210912 w 2876898"/>
              <a:gd name="connsiteY8" fmla="*/ 23807 h 1559226"/>
              <a:gd name="connsiteX9" fmla="*/ 2876897 w 2876898"/>
              <a:gd name="connsiteY9" fmla="*/ 39276 h 1559226"/>
              <a:gd name="connsiteX10" fmla="*/ 2078445 w 2876898"/>
              <a:gd name="connsiteY10" fmla="*/ 1538808 h 1559226"/>
              <a:gd name="connsiteX11" fmla="*/ 698505 w 2876898"/>
              <a:gd name="connsiteY11" fmla="*/ 1390335 h 1559226"/>
              <a:gd name="connsiteX0" fmla="*/ 698505 w 2876897"/>
              <a:gd name="connsiteY0" fmla="*/ 1390335 h 1467132"/>
              <a:gd name="connsiteX1" fmla="*/ 116789 w 2876897"/>
              <a:gd name="connsiteY1" fmla="*/ 590029 h 1467132"/>
              <a:gd name="connsiteX2" fmla="*/ 0 w 2876897"/>
              <a:gd name="connsiteY2" fmla="*/ 83689 h 1467132"/>
              <a:gd name="connsiteX3" fmla="*/ 574390 w 2876897"/>
              <a:gd name="connsiteY3" fmla="*/ 0 h 1467132"/>
              <a:gd name="connsiteX4" fmla="*/ 592822 w 2876897"/>
              <a:gd name="connsiteY4" fmla="*/ 142333 h 1467132"/>
              <a:gd name="connsiteX5" fmla="*/ 1077920 w 2876897"/>
              <a:gd name="connsiteY5" fmla="*/ 764841 h 1467132"/>
              <a:gd name="connsiteX6" fmla="*/ 1791731 w 2876897"/>
              <a:gd name="connsiteY6" fmla="*/ 767945 h 1467132"/>
              <a:gd name="connsiteX7" fmla="*/ 2126592 w 2876897"/>
              <a:gd name="connsiteY7" fmla="*/ 478752 h 1467132"/>
              <a:gd name="connsiteX8" fmla="*/ 2210912 w 2876897"/>
              <a:gd name="connsiteY8" fmla="*/ 23807 h 1467132"/>
              <a:gd name="connsiteX9" fmla="*/ 2876897 w 2876897"/>
              <a:gd name="connsiteY9" fmla="*/ 39276 h 1467132"/>
              <a:gd name="connsiteX10" fmla="*/ 2018862 w 2876897"/>
              <a:gd name="connsiteY10" fmla="*/ 1370981 h 1467132"/>
              <a:gd name="connsiteX11" fmla="*/ 698505 w 2876897"/>
              <a:gd name="connsiteY11" fmla="*/ 1390335 h 1467132"/>
              <a:gd name="connsiteX0" fmla="*/ 698505 w 2876897"/>
              <a:gd name="connsiteY0" fmla="*/ 1390335 h 1481520"/>
              <a:gd name="connsiteX1" fmla="*/ 116789 w 2876897"/>
              <a:gd name="connsiteY1" fmla="*/ 590029 h 1481520"/>
              <a:gd name="connsiteX2" fmla="*/ 0 w 2876897"/>
              <a:gd name="connsiteY2" fmla="*/ 83689 h 1481520"/>
              <a:gd name="connsiteX3" fmla="*/ 574390 w 2876897"/>
              <a:gd name="connsiteY3" fmla="*/ 0 h 1481520"/>
              <a:gd name="connsiteX4" fmla="*/ 592822 w 2876897"/>
              <a:gd name="connsiteY4" fmla="*/ 142333 h 1481520"/>
              <a:gd name="connsiteX5" fmla="*/ 1077920 w 2876897"/>
              <a:gd name="connsiteY5" fmla="*/ 764841 h 1481520"/>
              <a:gd name="connsiteX6" fmla="*/ 1791731 w 2876897"/>
              <a:gd name="connsiteY6" fmla="*/ 767945 h 1481520"/>
              <a:gd name="connsiteX7" fmla="*/ 2126592 w 2876897"/>
              <a:gd name="connsiteY7" fmla="*/ 478752 h 1481520"/>
              <a:gd name="connsiteX8" fmla="*/ 2210912 w 2876897"/>
              <a:gd name="connsiteY8" fmla="*/ 23807 h 1481520"/>
              <a:gd name="connsiteX9" fmla="*/ 2876897 w 2876897"/>
              <a:gd name="connsiteY9" fmla="*/ 39276 h 1481520"/>
              <a:gd name="connsiteX10" fmla="*/ 2084403 w 2876897"/>
              <a:gd name="connsiteY10" fmla="*/ 1412939 h 1481520"/>
              <a:gd name="connsiteX11" fmla="*/ 698505 w 2876897"/>
              <a:gd name="connsiteY11" fmla="*/ 1390335 h 1481520"/>
              <a:gd name="connsiteX0" fmla="*/ 698505 w 2876897"/>
              <a:gd name="connsiteY0" fmla="*/ 1390335 h 1481520"/>
              <a:gd name="connsiteX1" fmla="*/ 116789 w 2876897"/>
              <a:gd name="connsiteY1" fmla="*/ 590029 h 1481520"/>
              <a:gd name="connsiteX2" fmla="*/ 0 w 2876897"/>
              <a:gd name="connsiteY2" fmla="*/ 83689 h 1481520"/>
              <a:gd name="connsiteX3" fmla="*/ 574390 w 2876897"/>
              <a:gd name="connsiteY3" fmla="*/ 0 h 1481520"/>
              <a:gd name="connsiteX4" fmla="*/ 592822 w 2876897"/>
              <a:gd name="connsiteY4" fmla="*/ 142333 h 1481520"/>
              <a:gd name="connsiteX5" fmla="*/ 1077920 w 2876897"/>
              <a:gd name="connsiteY5" fmla="*/ 764841 h 1481520"/>
              <a:gd name="connsiteX6" fmla="*/ 1791731 w 2876897"/>
              <a:gd name="connsiteY6" fmla="*/ 767945 h 1481520"/>
              <a:gd name="connsiteX7" fmla="*/ 2126592 w 2876897"/>
              <a:gd name="connsiteY7" fmla="*/ 478752 h 1481520"/>
              <a:gd name="connsiteX8" fmla="*/ 2210912 w 2876897"/>
              <a:gd name="connsiteY8" fmla="*/ 23807 h 1481520"/>
              <a:gd name="connsiteX9" fmla="*/ 2876897 w 2876897"/>
              <a:gd name="connsiteY9" fmla="*/ 39276 h 1481520"/>
              <a:gd name="connsiteX10" fmla="*/ 2084403 w 2876897"/>
              <a:gd name="connsiteY10" fmla="*/ 1412939 h 1481520"/>
              <a:gd name="connsiteX11" fmla="*/ 698505 w 2876897"/>
              <a:gd name="connsiteY11" fmla="*/ 1390335 h 14815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91731 w 2876897"/>
              <a:gd name="connsiteY6" fmla="*/ 767945 h 1560220"/>
              <a:gd name="connsiteX7" fmla="*/ 2126592 w 2876897"/>
              <a:gd name="connsiteY7" fmla="*/ 478752 h 1560220"/>
              <a:gd name="connsiteX8" fmla="*/ 2210912 w 2876897"/>
              <a:gd name="connsiteY8" fmla="*/ 23807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91731 w 2876897"/>
              <a:gd name="connsiteY6" fmla="*/ 767945 h 1560220"/>
              <a:gd name="connsiteX7" fmla="*/ 2126592 w 2876897"/>
              <a:gd name="connsiteY7" fmla="*/ 478752 h 1560220"/>
              <a:gd name="connsiteX8" fmla="*/ 2210912 w 2876897"/>
              <a:gd name="connsiteY8" fmla="*/ 23807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698505 w 2876897"/>
              <a:gd name="connsiteY0" fmla="*/ 1390335 h 1591884"/>
              <a:gd name="connsiteX1" fmla="*/ 116789 w 2876897"/>
              <a:gd name="connsiteY1" fmla="*/ 590029 h 1591884"/>
              <a:gd name="connsiteX2" fmla="*/ 0 w 2876897"/>
              <a:gd name="connsiteY2" fmla="*/ 83689 h 1591884"/>
              <a:gd name="connsiteX3" fmla="*/ 574390 w 2876897"/>
              <a:gd name="connsiteY3" fmla="*/ 0 h 1591884"/>
              <a:gd name="connsiteX4" fmla="*/ 592822 w 2876897"/>
              <a:gd name="connsiteY4" fmla="*/ 142333 h 1591884"/>
              <a:gd name="connsiteX5" fmla="*/ 1077920 w 2876897"/>
              <a:gd name="connsiteY5" fmla="*/ 764841 h 1591884"/>
              <a:gd name="connsiteX6" fmla="*/ 1791731 w 2876897"/>
              <a:gd name="connsiteY6" fmla="*/ 767945 h 1591884"/>
              <a:gd name="connsiteX7" fmla="*/ 2126592 w 2876897"/>
              <a:gd name="connsiteY7" fmla="*/ 478752 h 1591884"/>
              <a:gd name="connsiteX8" fmla="*/ 2210912 w 2876897"/>
              <a:gd name="connsiteY8" fmla="*/ 23807 h 1591884"/>
              <a:gd name="connsiteX9" fmla="*/ 2876897 w 2876897"/>
              <a:gd name="connsiteY9" fmla="*/ 39276 h 1591884"/>
              <a:gd name="connsiteX10" fmla="*/ 2096211 w 2876897"/>
              <a:gd name="connsiteY10" fmla="*/ 1461348 h 1591884"/>
              <a:gd name="connsiteX11" fmla="*/ 698505 w 2876897"/>
              <a:gd name="connsiteY11" fmla="*/ 1390335 h 1591884"/>
              <a:gd name="connsiteX0" fmla="*/ 698505 w 2876897"/>
              <a:gd name="connsiteY0" fmla="*/ 1390335 h 1549509"/>
              <a:gd name="connsiteX1" fmla="*/ 116789 w 2876897"/>
              <a:gd name="connsiteY1" fmla="*/ 590029 h 1549509"/>
              <a:gd name="connsiteX2" fmla="*/ 0 w 2876897"/>
              <a:gd name="connsiteY2" fmla="*/ 83689 h 1549509"/>
              <a:gd name="connsiteX3" fmla="*/ 574390 w 2876897"/>
              <a:gd name="connsiteY3" fmla="*/ 0 h 1549509"/>
              <a:gd name="connsiteX4" fmla="*/ 592822 w 2876897"/>
              <a:gd name="connsiteY4" fmla="*/ 142333 h 1549509"/>
              <a:gd name="connsiteX5" fmla="*/ 1077920 w 2876897"/>
              <a:gd name="connsiteY5" fmla="*/ 764841 h 1549509"/>
              <a:gd name="connsiteX6" fmla="*/ 1791731 w 2876897"/>
              <a:gd name="connsiteY6" fmla="*/ 767945 h 1549509"/>
              <a:gd name="connsiteX7" fmla="*/ 2126592 w 2876897"/>
              <a:gd name="connsiteY7" fmla="*/ 478752 h 1549509"/>
              <a:gd name="connsiteX8" fmla="*/ 2210912 w 2876897"/>
              <a:gd name="connsiteY8" fmla="*/ 23807 h 1549509"/>
              <a:gd name="connsiteX9" fmla="*/ 2876897 w 2876897"/>
              <a:gd name="connsiteY9" fmla="*/ 39276 h 1549509"/>
              <a:gd name="connsiteX10" fmla="*/ 2096211 w 2876897"/>
              <a:gd name="connsiteY10" fmla="*/ 1461348 h 1549509"/>
              <a:gd name="connsiteX11" fmla="*/ 698505 w 2876897"/>
              <a:gd name="connsiteY11" fmla="*/ 1390335 h 15495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76897" h="1549509">
                <a:moveTo>
                  <a:pt x="698505" y="1390335"/>
                </a:moveTo>
                <a:cubicBezTo>
                  <a:pt x="382179" y="1190875"/>
                  <a:pt x="233206" y="807803"/>
                  <a:pt x="116789" y="590029"/>
                </a:cubicBezTo>
                <a:cubicBezTo>
                  <a:pt x="372" y="372255"/>
                  <a:pt x="12108" y="225281"/>
                  <a:pt x="0" y="83689"/>
                </a:cubicBezTo>
                <a:lnTo>
                  <a:pt x="574390" y="0"/>
                </a:lnTo>
                <a:lnTo>
                  <a:pt x="592822" y="142333"/>
                </a:lnTo>
                <a:cubicBezTo>
                  <a:pt x="640270" y="442220"/>
                  <a:pt x="878102" y="660572"/>
                  <a:pt x="1077920" y="764841"/>
                </a:cubicBezTo>
                <a:cubicBezTo>
                  <a:pt x="1277738" y="869110"/>
                  <a:pt x="1580765" y="845068"/>
                  <a:pt x="1791731" y="767945"/>
                </a:cubicBezTo>
                <a:cubicBezTo>
                  <a:pt x="1909457" y="671038"/>
                  <a:pt x="2056108" y="596953"/>
                  <a:pt x="2126592" y="478752"/>
                </a:cubicBezTo>
                <a:cubicBezTo>
                  <a:pt x="2186525" y="332585"/>
                  <a:pt x="2227007" y="164432"/>
                  <a:pt x="2210912" y="23807"/>
                </a:cubicBezTo>
                <a:lnTo>
                  <a:pt x="2876897" y="39276"/>
                </a:lnTo>
                <a:cubicBezTo>
                  <a:pt x="2854819" y="291776"/>
                  <a:pt x="2721442" y="1173237"/>
                  <a:pt x="2096211" y="1461348"/>
                </a:cubicBezTo>
                <a:cubicBezTo>
                  <a:pt x="1609321" y="1617817"/>
                  <a:pt x="1025448" y="1548465"/>
                  <a:pt x="698505" y="1390335"/>
                </a:cubicBezTo>
                <a:close/>
              </a:path>
            </a:pathLst>
          </a:cu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38402769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699660" y="530973"/>
            <a:ext cx="5395210" cy="1456511"/>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699660" y="2003099"/>
            <a:ext cx="5395210" cy="4016701"/>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2" name="Picture Placeholder 21">
            <a:extLst>
              <a:ext uri="{FF2B5EF4-FFF2-40B4-BE49-F238E27FC236}">
                <a16:creationId xmlns:a16="http://schemas.microsoft.com/office/drawing/2014/main" id="{28BC5525-CF2B-61B7-2A74-6DE992B6BCDC}"/>
              </a:ext>
            </a:extLst>
          </p:cNvPr>
          <p:cNvSpPr>
            <a:spLocks noGrp="1"/>
          </p:cNvSpPr>
          <p:nvPr>
            <p:ph type="pic" sz="quarter" idx="13" hasCustomPrompt="1"/>
          </p:nvPr>
        </p:nvSpPr>
        <p:spPr>
          <a:xfrm rot="21429196">
            <a:off x="6624315" y="183622"/>
            <a:ext cx="5543342" cy="6080538"/>
          </a:xfrm>
          <a:custGeom>
            <a:avLst/>
            <a:gdLst>
              <a:gd name="connsiteX0" fmla="*/ 516568 w 5543342"/>
              <a:gd name="connsiteY0" fmla="*/ 0 h 6080538"/>
              <a:gd name="connsiteX1" fmla="*/ 5542764 w 5543342"/>
              <a:gd name="connsiteY1" fmla="*/ 510009 h 6080538"/>
              <a:gd name="connsiteX2" fmla="*/ 5340089 w 5543342"/>
              <a:gd name="connsiteY2" fmla="*/ 3610175 h 6080538"/>
              <a:gd name="connsiteX3" fmla="*/ 5118358 w 5543342"/>
              <a:gd name="connsiteY3" fmla="*/ 6080538 h 6080538"/>
              <a:gd name="connsiteX4" fmla="*/ 1287318 w 5543342"/>
              <a:gd name="connsiteY4" fmla="*/ 5769564 h 6080538"/>
              <a:gd name="connsiteX5" fmla="*/ 1291721 w 5543342"/>
              <a:gd name="connsiteY5" fmla="*/ 5758465 h 6080538"/>
              <a:gd name="connsiteX6" fmla="*/ 1332268 w 5543342"/>
              <a:gd name="connsiteY6" fmla="*/ 5554724 h 6080538"/>
              <a:gd name="connsiteX7" fmla="*/ 1006825 w 5543342"/>
              <a:gd name="connsiteY7" fmla="*/ 4870534 h 6080538"/>
              <a:gd name="connsiteX8" fmla="*/ 420574 w 5543342"/>
              <a:gd name="connsiteY8" fmla="*/ 4651036 h 6080538"/>
              <a:gd name="connsiteX9" fmla="*/ 16166 w 5543342"/>
              <a:gd name="connsiteY9" fmla="*/ 4725372 h 6080538"/>
              <a:gd name="connsiteX10" fmla="*/ 0 w 5543342"/>
              <a:gd name="connsiteY10" fmla="*/ 4733953 h 6080538"/>
              <a:gd name="connsiteX11" fmla="*/ 25673 w 5543342"/>
              <a:gd name="connsiteY11" fmla="*/ 4477145 h 6080538"/>
              <a:gd name="connsiteX12" fmla="*/ 268217 w 5543342"/>
              <a:gd name="connsiteY12" fmla="*/ 2031585 h 6080538"/>
              <a:gd name="connsiteX13" fmla="*/ 494239 w 5543342"/>
              <a:gd name="connsiteY13" fmla="*/ 128602 h 60805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543342" h="6080538">
                <a:moveTo>
                  <a:pt x="516568" y="0"/>
                </a:moveTo>
                <a:lnTo>
                  <a:pt x="5542764" y="510009"/>
                </a:lnTo>
                <a:cubicBezTo>
                  <a:pt x="5553671" y="891546"/>
                  <a:pt x="5407648" y="2576786"/>
                  <a:pt x="5340089" y="3610175"/>
                </a:cubicBezTo>
                <a:cubicBezTo>
                  <a:pt x="5278007" y="4570989"/>
                  <a:pt x="5231601" y="5375940"/>
                  <a:pt x="5118358" y="6080538"/>
                </a:cubicBezTo>
                <a:lnTo>
                  <a:pt x="1287318" y="5769564"/>
                </a:lnTo>
                <a:lnTo>
                  <a:pt x="1291721" y="5758465"/>
                </a:lnTo>
                <a:cubicBezTo>
                  <a:pt x="1317526" y="5680617"/>
                  <a:pt x="1331151" y="5609386"/>
                  <a:pt x="1332268" y="5554724"/>
                </a:cubicBezTo>
                <a:cubicBezTo>
                  <a:pt x="1336735" y="5336075"/>
                  <a:pt x="1158774" y="5021148"/>
                  <a:pt x="1006825" y="4870534"/>
                </a:cubicBezTo>
                <a:cubicBezTo>
                  <a:pt x="854876" y="4719919"/>
                  <a:pt x="606104" y="4621003"/>
                  <a:pt x="420574" y="4651036"/>
                </a:cubicBezTo>
                <a:cubicBezTo>
                  <a:pt x="304618" y="4669807"/>
                  <a:pt x="163887" y="4661920"/>
                  <a:pt x="16166" y="4725372"/>
                </a:cubicBezTo>
                <a:lnTo>
                  <a:pt x="0" y="4733953"/>
                </a:lnTo>
                <a:lnTo>
                  <a:pt x="25673" y="4477145"/>
                </a:lnTo>
                <a:cubicBezTo>
                  <a:pt x="109984" y="3645971"/>
                  <a:pt x="226715" y="2587322"/>
                  <a:pt x="268217" y="2031585"/>
                </a:cubicBezTo>
                <a:cubicBezTo>
                  <a:pt x="323179" y="1411943"/>
                  <a:pt x="397647" y="762029"/>
                  <a:pt x="494239" y="128602"/>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699660" y="6356350"/>
            <a:ext cx="3172685" cy="365125"/>
          </a:xfrm>
        </p:spPr>
        <p:txBody>
          <a:body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9552711" y="6356350"/>
            <a:ext cx="1801089" cy="365125"/>
          </a:xfrm>
        </p:spPr>
        <p:txBody>
          <a:bodyPr/>
          <a:lstStyle/>
          <a:p>
            <a:fld id="{5BCAD085-E8A6-8845-BD4E-CB4CCA059FC4}" type="datetimeFigureOut">
              <a:rPr lang="en-US" smtClean="0"/>
              <a:t>10/19/2026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a:xfrm>
            <a:off x="11437920" y="6356350"/>
            <a:ext cx="547255" cy="365125"/>
          </a:xfrm>
        </p:spPr>
        <p:txBody>
          <a:bodyPr/>
          <a:lstStyle/>
          <a:p>
            <a:fld id="{C1FF6DA9-008F-8B48-92A6-B652298478BF}" type="slidenum">
              <a:rPr lang="en-US" smtClean="0"/>
              <a:t>‹#›</a:t>
            </a:fld>
            <a:endParaRPr lang="en-US"/>
          </a:p>
        </p:txBody>
      </p:sp>
      <p:sp>
        <p:nvSpPr>
          <p:cNvPr id="20" name="Oval 28">
            <a:extLst>
              <a:ext uri="{FF2B5EF4-FFF2-40B4-BE49-F238E27FC236}">
                <a16:creationId xmlns:a16="http://schemas.microsoft.com/office/drawing/2014/main" id="{1B4BC684-4AF2-808F-7211-8B63C550A059}"/>
              </a:ext>
            </a:extLst>
          </p:cNvPr>
          <p:cNvSpPr/>
          <p:nvPr/>
        </p:nvSpPr>
        <p:spPr>
          <a:xfrm rot="2599426">
            <a:off x="6252667" y="4935505"/>
            <a:ext cx="1800041" cy="1775781"/>
          </a:xfrm>
          <a:custGeom>
            <a:avLst/>
            <a:gdLst>
              <a:gd name="connsiteX0" fmla="*/ 0 w 3153843"/>
              <a:gd name="connsiteY0" fmla="*/ 1576922 h 3153843"/>
              <a:gd name="connsiteX1" fmla="*/ 1576922 w 3153843"/>
              <a:gd name="connsiteY1" fmla="*/ 0 h 3153843"/>
              <a:gd name="connsiteX2" fmla="*/ 3153844 w 3153843"/>
              <a:gd name="connsiteY2" fmla="*/ 1576922 h 3153843"/>
              <a:gd name="connsiteX3" fmla="*/ 1576922 w 3153843"/>
              <a:gd name="connsiteY3" fmla="*/ 3153844 h 3153843"/>
              <a:gd name="connsiteX4" fmla="*/ 0 w 3153843"/>
              <a:gd name="connsiteY4" fmla="*/ 1576922 h 3153843"/>
              <a:gd name="connsiteX0" fmla="*/ 0 w 3207606"/>
              <a:gd name="connsiteY0" fmla="*/ 1617687 h 3194609"/>
              <a:gd name="connsiteX1" fmla="*/ 1576922 w 3207606"/>
              <a:gd name="connsiteY1" fmla="*/ 40765 h 3194609"/>
              <a:gd name="connsiteX2" fmla="*/ 2663353 w 3207606"/>
              <a:gd name="connsiteY2" fmla="*/ 562167 h 3194609"/>
              <a:gd name="connsiteX3" fmla="*/ 3153844 w 3207606"/>
              <a:gd name="connsiteY3" fmla="*/ 1617687 h 3194609"/>
              <a:gd name="connsiteX4" fmla="*/ 1576922 w 3207606"/>
              <a:gd name="connsiteY4" fmla="*/ 3194609 h 3194609"/>
              <a:gd name="connsiteX5" fmla="*/ 0 w 3207606"/>
              <a:gd name="connsiteY5" fmla="*/ 1617687 h 3194609"/>
              <a:gd name="connsiteX0" fmla="*/ 0 w 2981370"/>
              <a:gd name="connsiteY0" fmla="*/ 1617687 h 3199247"/>
              <a:gd name="connsiteX1" fmla="*/ 1576922 w 2981370"/>
              <a:gd name="connsiteY1" fmla="*/ 40765 h 3199247"/>
              <a:gd name="connsiteX2" fmla="*/ 2663353 w 2981370"/>
              <a:gd name="connsiteY2" fmla="*/ 562167 h 3199247"/>
              <a:gd name="connsiteX3" fmla="*/ 2889684 w 2981370"/>
              <a:gd name="connsiteY3" fmla="*/ 2051180 h 3199247"/>
              <a:gd name="connsiteX4" fmla="*/ 1576922 w 2981370"/>
              <a:gd name="connsiteY4" fmla="*/ 3194609 h 3199247"/>
              <a:gd name="connsiteX5" fmla="*/ 0 w 2981370"/>
              <a:gd name="connsiteY5" fmla="*/ 1617687 h 3199247"/>
              <a:gd name="connsiteX0" fmla="*/ 2007 w 2983377"/>
              <a:gd name="connsiteY0" fmla="*/ 1536728 h 3118288"/>
              <a:gd name="connsiteX1" fmla="*/ 1280902 w 2983377"/>
              <a:gd name="connsiteY1" fmla="*/ 47860 h 3118288"/>
              <a:gd name="connsiteX2" fmla="*/ 2665360 w 2983377"/>
              <a:gd name="connsiteY2" fmla="*/ 481208 h 3118288"/>
              <a:gd name="connsiteX3" fmla="*/ 2891691 w 2983377"/>
              <a:gd name="connsiteY3" fmla="*/ 1970221 h 3118288"/>
              <a:gd name="connsiteX4" fmla="*/ 1578929 w 2983377"/>
              <a:gd name="connsiteY4" fmla="*/ 3113650 h 3118288"/>
              <a:gd name="connsiteX5" fmla="*/ 2007 w 2983377"/>
              <a:gd name="connsiteY5" fmla="*/ 1536728 h 3118288"/>
              <a:gd name="connsiteX0" fmla="*/ 2084 w 2942814"/>
              <a:gd name="connsiteY0" fmla="*/ 1709547 h 3125828"/>
              <a:gd name="connsiteX1" fmla="*/ 1240339 w 2942814"/>
              <a:gd name="connsiteY1" fmla="*/ 58119 h 3125828"/>
              <a:gd name="connsiteX2" fmla="*/ 2624797 w 2942814"/>
              <a:gd name="connsiteY2" fmla="*/ 491467 h 3125828"/>
              <a:gd name="connsiteX3" fmla="*/ 2851128 w 2942814"/>
              <a:gd name="connsiteY3" fmla="*/ 1980480 h 3125828"/>
              <a:gd name="connsiteX4" fmla="*/ 1538366 w 2942814"/>
              <a:gd name="connsiteY4" fmla="*/ 3123909 h 3125828"/>
              <a:gd name="connsiteX5" fmla="*/ 2084 w 2942814"/>
              <a:gd name="connsiteY5" fmla="*/ 1709547 h 3125828"/>
              <a:gd name="connsiteX0" fmla="*/ 6378 w 2947108"/>
              <a:gd name="connsiteY0" fmla="*/ 1709547 h 3125828"/>
              <a:gd name="connsiteX1" fmla="*/ 1244633 w 2947108"/>
              <a:gd name="connsiteY1" fmla="*/ 58119 h 3125828"/>
              <a:gd name="connsiteX2" fmla="*/ 2629091 w 2947108"/>
              <a:gd name="connsiteY2" fmla="*/ 491467 h 3125828"/>
              <a:gd name="connsiteX3" fmla="*/ 2855422 w 2947108"/>
              <a:gd name="connsiteY3" fmla="*/ 1980480 h 3125828"/>
              <a:gd name="connsiteX4" fmla="*/ 1542660 w 2947108"/>
              <a:gd name="connsiteY4" fmla="*/ 3123909 h 3125828"/>
              <a:gd name="connsiteX5" fmla="*/ 6378 w 2947108"/>
              <a:gd name="connsiteY5" fmla="*/ 1709547 h 3125828"/>
              <a:gd name="connsiteX0" fmla="*/ 6378 w 2916630"/>
              <a:gd name="connsiteY0" fmla="*/ 1709547 h 3133639"/>
              <a:gd name="connsiteX1" fmla="*/ 1244633 w 2916630"/>
              <a:gd name="connsiteY1" fmla="*/ 58119 h 3133639"/>
              <a:gd name="connsiteX2" fmla="*/ 2629091 w 2916630"/>
              <a:gd name="connsiteY2" fmla="*/ 491467 h 3133639"/>
              <a:gd name="connsiteX3" fmla="*/ 2814782 w 2916630"/>
              <a:gd name="connsiteY3" fmla="*/ 2244640 h 3133639"/>
              <a:gd name="connsiteX4" fmla="*/ 1542660 w 2916630"/>
              <a:gd name="connsiteY4" fmla="*/ 3123909 h 3133639"/>
              <a:gd name="connsiteX5" fmla="*/ 6378 w 2916630"/>
              <a:gd name="connsiteY5" fmla="*/ 1709547 h 3133639"/>
              <a:gd name="connsiteX0" fmla="*/ 5313 w 2915565"/>
              <a:gd name="connsiteY0" fmla="*/ 1643876 h 3067968"/>
              <a:gd name="connsiteX1" fmla="*/ 1094555 w 2915565"/>
              <a:gd name="connsiteY1" fmla="*/ 66954 h 3067968"/>
              <a:gd name="connsiteX2" fmla="*/ 2628026 w 2915565"/>
              <a:gd name="connsiteY2" fmla="*/ 425796 h 3067968"/>
              <a:gd name="connsiteX3" fmla="*/ 2813717 w 2915565"/>
              <a:gd name="connsiteY3" fmla="*/ 2178969 h 3067968"/>
              <a:gd name="connsiteX4" fmla="*/ 1541595 w 2915565"/>
              <a:gd name="connsiteY4" fmla="*/ 3058238 h 3067968"/>
              <a:gd name="connsiteX5" fmla="*/ 5313 w 2915565"/>
              <a:gd name="connsiteY5" fmla="*/ 1643876 h 3067968"/>
              <a:gd name="connsiteX0" fmla="*/ 6134 w 2916386"/>
              <a:gd name="connsiteY0" fmla="*/ 1669190 h 3093282"/>
              <a:gd name="connsiteX1" fmla="*/ 1095376 w 2916386"/>
              <a:gd name="connsiteY1" fmla="*/ 92268 h 3093282"/>
              <a:gd name="connsiteX2" fmla="*/ 2628847 w 2916386"/>
              <a:gd name="connsiteY2" fmla="*/ 451110 h 3093282"/>
              <a:gd name="connsiteX3" fmla="*/ 2814538 w 2916386"/>
              <a:gd name="connsiteY3" fmla="*/ 2204283 h 3093282"/>
              <a:gd name="connsiteX4" fmla="*/ 1542416 w 2916386"/>
              <a:gd name="connsiteY4" fmla="*/ 3083552 h 3093282"/>
              <a:gd name="connsiteX5" fmla="*/ 6134 w 2916386"/>
              <a:gd name="connsiteY5" fmla="*/ 1669190 h 3093282"/>
              <a:gd name="connsiteX0" fmla="*/ 3430 w 2913682"/>
              <a:gd name="connsiteY0" fmla="*/ 1669190 h 3093282"/>
              <a:gd name="connsiteX1" fmla="*/ 1092672 w 2913682"/>
              <a:gd name="connsiteY1" fmla="*/ 92268 h 3093282"/>
              <a:gd name="connsiteX2" fmla="*/ 2626143 w 2913682"/>
              <a:gd name="connsiteY2" fmla="*/ 451110 h 3093282"/>
              <a:gd name="connsiteX3" fmla="*/ 2811834 w 2913682"/>
              <a:gd name="connsiteY3" fmla="*/ 2204283 h 3093282"/>
              <a:gd name="connsiteX4" fmla="*/ 1539712 w 2913682"/>
              <a:gd name="connsiteY4" fmla="*/ 3083552 h 3093282"/>
              <a:gd name="connsiteX5" fmla="*/ 3430 w 2913682"/>
              <a:gd name="connsiteY5" fmla="*/ 1669190 h 3093282"/>
              <a:gd name="connsiteX0" fmla="*/ 856 w 2911108"/>
              <a:gd name="connsiteY0" fmla="*/ 1669190 h 3059971"/>
              <a:gd name="connsiteX1" fmla="*/ 1090098 w 2911108"/>
              <a:gd name="connsiteY1" fmla="*/ 92268 h 3059971"/>
              <a:gd name="connsiteX2" fmla="*/ 2623569 w 2911108"/>
              <a:gd name="connsiteY2" fmla="*/ 451110 h 3059971"/>
              <a:gd name="connsiteX3" fmla="*/ 2809260 w 2911108"/>
              <a:gd name="connsiteY3" fmla="*/ 2204283 h 3059971"/>
              <a:gd name="connsiteX4" fmla="*/ 1245884 w 2911108"/>
              <a:gd name="connsiteY4" fmla="*/ 3049685 h 3059971"/>
              <a:gd name="connsiteX5" fmla="*/ 856 w 2911108"/>
              <a:gd name="connsiteY5" fmla="*/ 1669190 h 3059971"/>
              <a:gd name="connsiteX0" fmla="*/ 856 w 2911108"/>
              <a:gd name="connsiteY0" fmla="*/ 1669190 h 3076084"/>
              <a:gd name="connsiteX1" fmla="*/ 1090098 w 2911108"/>
              <a:gd name="connsiteY1" fmla="*/ 92268 h 3076084"/>
              <a:gd name="connsiteX2" fmla="*/ 2623569 w 2911108"/>
              <a:gd name="connsiteY2" fmla="*/ 451110 h 3076084"/>
              <a:gd name="connsiteX3" fmla="*/ 2809260 w 2911108"/>
              <a:gd name="connsiteY3" fmla="*/ 2204283 h 3076084"/>
              <a:gd name="connsiteX4" fmla="*/ 1245884 w 2911108"/>
              <a:gd name="connsiteY4" fmla="*/ 3049685 h 3076084"/>
              <a:gd name="connsiteX5" fmla="*/ 856 w 2911108"/>
              <a:gd name="connsiteY5" fmla="*/ 1669190 h 3076084"/>
              <a:gd name="connsiteX0" fmla="*/ 27222 w 2937474"/>
              <a:gd name="connsiteY0" fmla="*/ 1577456 h 2984350"/>
              <a:gd name="connsiteX1" fmla="*/ 468921 w 2937474"/>
              <a:gd name="connsiteY1" fmla="*/ 413561 h 2984350"/>
              <a:gd name="connsiteX2" fmla="*/ 1116464 w 2937474"/>
              <a:gd name="connsiteY2" fmla="*/ 534 h 2984350"/>
              <a:gd name="connsiteX3" fmla="*/ 2649935 w 2937474"/>
              <a:gd name="connsiteY3" fmla="*/ 359376 h 2984350"/>
              <a:gd name="connsiteX4" fmla="*/ 2835626 w 2937474"/>
              <a:gd name="connsiteY4" fmla="*/ 2112549 h 2984350"/>
              <a:gd name="connsiteX5" fmla="*/ 1272250 w 2937474"/>
              <a:gd name="connsiteY5" fmla="*/ 2957951 h 2984350"/>
              <a:gd name="connsiteX6" fmla="*/ 27222 w 2937474"/>
              <a:gd name="connsiteY6" fmla="*/ 1577456 h 2984350"/>
              <a:gd name="connsiteX0" fmla="*/ 27222 w 2937474"/>
              <a:gd name="connsiteY0" fmla="*/ 1624714 h 3031608"/>
              <a:gd name="connsiteX1" fmla="*/ 468921 w 2937474"/>
              <a:gd name="connsiteY1" fmla="*/ 460819 h 3031608"/>
              <a:gd name="connsiteX2" fmla="*/ 1428037 w 2937474"/>
              <a:gd name="connsiteY2" fmla="*/ 379 h 3031608"/>
              <a:gd name="connsiteX3" fmla="*/ 2649935 w 2937474"/>
              <a:gd name="connsiteY3" fmla="*/ 406634 h 3031608"/>
              <a:gd name="connsiteX4" fmla="*/ 2835626 w 2937474"/>
              <a:gd name="connsiteY4" fmla="*/ 2159807 h 3031608"/>
              <a:gd name="connsiteX5" fmla="*/ 1272250 w 2937474"/>
              <a:gd name="connsiteY5" fmla="*/ 3005209 h 3031608"/>
              <a:gd name="connsiteX6" fmla="*/ 27222 w 2937474"/>
              <a:gd name="connsiteY6" fmla="*/ 1624714 h 3031608"/>
              <a:gd name="connsiteX0" fmla="*/ 27222 w 3027730"/>
              <a:gd name="connsiteY0" fmla="*/ 1624714 h 3012474"/>
              <a:gd name="connsiteX1" fmla="*/ 468921 w 3027730"/>
              <a:gd name="connsiteY1" fmla="*/ 460819 h 3012474"/>
              <a:gd name="connsiteX2" fmla="*/ 1428037 w 3027730"/>
              <a:gd name="connsiteY2" fmla="*/ 379 h 3012474"/>
              <a:gd name="connsiteX3" fmla="*/ 2649935 w 3027730"/>
              <a:gd name="connsiteY3" fmla="*/ 406634 h 3012474"/>
              <a:gd name="connsiteX4" fmla="*/ 2950772 w 3027730"/>
              <a:gd name="connsiteY4" fmla="*/ 2092073 h 3012474"/>
              <a:gd name="connsiteX5" fmla="*/ 1272250 w 3027730"/>
              <a:gd name="connsiteY5" fmla="*/ 3005209 h 3012474"/>
              <a:gd name="connsiteX6" fmla="*/ 27222 w 3027730"/>
              <a:gd name="connsiteY6" fmla="*/ 1624714 h 3012474"/>
              <a:gd name="connsiteX0" fmla="*/ 27222 w 3027730"/>
              <a:gd name="connsiteY0" fmla="*/ 1624714 h 3018036"/>
              <a:gd name="connsiteX1" fmla="*/ 468921 w 3027730"/>
              <a:gd name="connsiteY1" fmla="*/ 460819 h 3018036"/>
              <a:gd name="connsiteX2" fmla="*/ 1428037 w 3027730"/>
              <a:gd name="connsiteY2" fmla="*/ 379 h 3018036"/>
              <a:gd name="connsiteX3" fmla="*/ 2649935 w 3027730"/>
              <a:gd name="connsiteY3" fmla="*/ 406634 h 3018036"/>
              <a:gd name="connsiteX4" fmla="*/ 2950772 w 3027730"/>
              <a:gd name="connsiteY4" fmla="*/ 2092073 h 3018036"/>
              <a:gd name="connsiteX5" fmla="*/ 1272250 w 3027730"/>
              <a:gd name="connsiteY5" fmla="*/ 3005209 h 3018036"/>
              <a:gd name="connsiteX6" fmla="*/ 27222 w 3027730"/>
              <a:gd name="connsiteY6" fmla="*/ 1624714 h 3018036"/>
              <a:gd name="connsiteX0" fmla="*/ 27222 w 3074585"/>
              <a:gd name="connsiteY0" fmla="*/ 1624714 h 3018036"/>
              <a:gd name="connsiteX1" fmla="*/ 468921 w 3074585"/>
              <a:gd name="connsiteY1" fmla="*/ 460819 h 3018036"/>
              <a:gd name="connsiteX2" fmla="*/ 1428037 w 3074585"/>
              <a:gd name="connsiteY2" fmla="*/ 379 h 3018036"/>
              <a:gd name="connsiteX3" fmla="*/ 2649935 w 3074585"/>
              <a:gd name="connsiteY3" fmla="*/ 406634 h 3018036"/>
              <a:gd name="connsiteX4" fmla="*/ 2950772 w 3074585"/>
              <a:gd name="connsiteY4" fmla="*/ 2092073 h 3018036"/>
              <a:gd name="connsiteX5" fmla="*/ 1272250 w 3074585"/>
              <a:gd name="connsiteY5" fmla="*/ 3005209 h 3018036"/>
              <a:gd name="connsiteX6" fmla="*/ 27222 w 3074585"/>
              <a:gd name="connsiteY6" fmla="*/ 1624714 h 3018036"/>
              <a:gd name="connsiteX0" fmla="*/ 11907 w 3059270"/>
              <a:gd name="connsiteY0" fmla="*/ 1624714 h 3018036"/>
              <a:gd name="connsiteX1" fmla="*/ 453606 w 3059270"/>
              <a:gd name="connsiteY1" fmla="*/ 460819 h 3018036"/>
              <a:gd name="connsiteX2" fmla="*/ 1412722 w 3059270"/>
              <a:gd name="connsiteY2" fmla="*/ 379 h 3018036"/>
              <a:gd name="connsiteX3" fmla="*/ 2634620 w 3059270"/>
              <a:gd name="connsiteY3" fmla="*/ 406634 h 3018036"/>
              <a:gd name="connsiteX4" fmla="*/ 2935457 w 3059270"/>
              <a:gd name="connsiteY4" fmla="*/ 2092073 h 3018036"/>
              <a:gd name="connsiteX5" fmla="*/ 1256935 w 3059270"/>
              <a:gd name="connsiteY5" fmla="*/ 3005209 h 3018036"/>
              <a:gd name="connsiteX6" fmla="*/ 11907 w 3059270"/>
              <a:gd name="connsiteY6" fmla="*/ 1624714 h 30180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59270" h="3018036">
                <a:moveTo>
                  <a:pt x="11907" y="1624714"/>
                </a:moveTo>
                <a:cubicBezTo>
                  <a:pt x="-67795" y="983902"/>
                  <a:pt x="272066" y="723639"/>
                  <a:pt x="453606" y="460819"/>
                </a:cubicBezTo>
                <a:cubicBezTo>
                  <a:pt x="635146" y="197999"/>
                  <a:pt x="1049220" y="9410"/>
                  <a:pt x="1412722" y="379"/>
                </a:cubicBezTo>
                <a:cubicBezTo>
                  <a:pt x="1776224" y="-8652"/>
                  <a:pt x="2371800" y="143814"/>
                  <a:pt x="2634620" y="406634"/>
                </a:cubicBezTo>
                <a:cubicBezTo>
                  <a:pt x="2897440" y="669454"/>
                  <a:pt x="3249737" y="1489643"/>
                  <a:pt x="2935457" y="2092073"/>
                </a:cubicBezTo>
                <a:cubicBezTo>
                  <a:pt x="2492483" y="2809649"/>
                  <a:pt x="1744193" y="3083102"/>
                  <a:pt x="1256935" y="3005209"/>
                </a:cubicBezTo>
                <a:cubicBezTo>
                  <a:pt x="769677" y="2927316"/>
                  <a:pt x="91609" y="2265526"/>
                  <a:pt x="11907" y="1624714"/>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3" name="Group 32">
            <a:extLst>
              <a:ext uri="{FF2B5EF4-FFF2-40B4-BE49-F238E27FC236}">
                <a16:creationId xmlns:a16="http://schemas.microsoft.com/office/drawing/2014/main" id="{DCE8AB87-6DEE-5CAA-3E21-056B4B855423}"/>
              </a:ext>
            </a:extLst>
          </p:cNvPr>
          <p:cNvGrpSpPr/>
          <p:nvPr/>
        </p:nvGrpSpPr>
        <p:grpSpPr>
          <a:xfrm flipH="1">
            <a:off x="6891213" y="5570054"/>
            <a:ext cx="626222" cy="449746"/>
            <a:chOff x="10056508" y="3477013"/>
            <a:chExt cx="713092" cy="512135"/>
          </a:xfrm>
        </p:grpSpPr>
        <p:sp>
          <p:nvSpPr>
            <p:cNvPr id="34" name="Freeform: Shape 13">
              <a:extLst>
                <a:ext uri="{FF2B5EF4-FFF2-40B4-BE49-F238E27FC236}">
                  <a16:creationId xmlns:a16="http://schemas.microsoft.com/office/drawing/2014/main" id="{2C30964C-23D6-6A1F-9B3D-211EE16A296B}"/>
                </a:ext>
              </a:extLst>
            </p:cNvPr>
            <p:cNvSpPr/>
            <p:nvPr/>
          </p:nvSpPr>
          <p:spPr>
            <a:xfrm>
              <a:off x="10056508" y="3890827"/>
              <a:ext cx="713092" cy="98321"/>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Oval 34">
              <a:extLst>
                <a:ext uri="{FF2B5EF4-FFF2-40B4-BE49-F238E27FC236}">
                  <a16:creationId xmlns:a16="http://schemas.microsoft.com/office/drawing/2014/main" id="{222C6CE2-D5F6-D391-6769-2FA1C4CDD625}"/>
                </a:ext>
              </a:extLst>
            </p:cNvPr>
            <p:cNvSpPr/>
            <p:nvPr/>
          </p:nvSpPr>
          <p:spPr>
            <a:xfrm flipH="1">
              <a:off x="10462097" y="3477013"/>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15">
              <a:extLst>
                <a:ext uri="{FF2B5EF4-FFF2-40B4-BE49-F238E27FC236}">
                  <a16:creationId xmlns:a16="http://schemas.microsoft.com/office/drawing/2014/main" id="{8A70E6DA-2CCB-333F-CF01-25091DD49D99}"/>
                </a:ext>
              </a:extLst>
            </p:cNvPr>
            <p:cNvSpPr/>
            <p:nvPr/>
          </p:nvSpPr>
          <p:spPr>
            <a:xfrm flipH="1">
              <a:off x="10468546" y="3477013"/>
              <a:ext cx="150739" cy="133780"/>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7" name="Oval 36">
              <a:extLst>
                <a:ext uri="{FF2B5EF4-FFF2-40B4-BE49-F238E27FC236}">
                  <a16:creationId xmlns:a16="http://schemas.microsoft.com/office/drawing/2014/main" id="{7032E2D2-EED1-81D7-BCB0-617356BCDEAA}"/>
                </a:ext>
              </a:extLst>
            </p:cNvPr>
            <p:cNvSpPr/>
            <p:nvPr/>
          </p:nvSpPr>
          <p:spPr>
            <a:xfrm flipH="1">
              <a:off x="10108996" y="3520306"/>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Freeform: Shape 17">
              <a:extLst>
                <a:ext uri="{FF2B5EF4-FFF2-40B4-BE49-F238E27FC236}">
                  <a16:creationId xmlns:a16="http://schemas.microsoft.com/office/drawing/2014/main" id="{7D4E2E0E-0263-345D-95F4-1DBE004F10AD}"/>
                </a:ext>
              </a:extLst>
            </p:cNvPr>
            <p:cNvSpPr/>
            <p:nvPr/>
          </p:nvSpPr>
          <p:spPr>
            <a:xfrm flipH="1">
              <a:off x="10114155" y="3520306"/>
              <a:ext cx="150739" cy="133780"/>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182505414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704088" y="345440"/>
            <a:ext cx="6472566" cy="1133246"/>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704089" y="1494301"/>
            <a:ext cx="6472566" cy="4601699"/>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704088" y="6356350"/>
            <a:ext cx="3242623" cy="365125"/>
          </a:xfrm>
        </p:spPr>
        <p:txBody>
          <a:body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4740976" y="6356350"/>
            <a:ext cx="1801089" cy="365125"/>
          </a:xfrm>
        </p:spPr>
        <p:txBody>
          <a:bodyPr/>
          <a:lstStyle/>
          <a:p>
            <a:fld id="{5BCAD085-E8A6-8845-BD4E-CB4CCA059FC4}" type="datetimeFigureOut">
              <a:rPr lang="en-US" smtClean="0"/>
              <a:t>10/19/2026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a:xfrm>
            <a:off x="6644241" y="6356350"/>
            <a:ext cx="547255" cy="365125"/>
          </a:xfrm>
        </p:spPr>
        <p:txBody>
          <a:bodyPr/>
          <a:lstStyle/>
          <a:p>
            <a:fld id="{C1FF6DA9-008F-8B48-92A6-B652298478BF}" type="slidenum">
              <a:rPr lang="en-US" smtClean="0"/>
              <a:t>‹#›</a:t>
            </a:fld>
            <a:endParaRPr lang="en-US"/>
          </a:p>
        </p:txBody>
      </p:sp>
      <p:sp>
        <p:nvSpPr>
          <p:cNvPr id="11" name="Picture Placeholder 10">
            <a:extLst>
              <a:ext uri="{FF2B5EF4-FFF2-40B4-BE49-F238E27FC236}">
                <a16:creationId xmlns:a16="http://schemas.microsoft.com/office/drawing/2014/main" id="{BC4E015C-42DC-76ED-17D3-98FEDC30D753}"/>
              </a:ext>
            </a:extLst>
          </p:cNvPr>
          <p:cNvSpPr>
            <a:spLocks noGrp="1"/>
          </p:cNvSpPr>
          <p:nvPr>
            <p:ph type="pic" sz="quarter" idx="13" hasCustomPrompt="1"/>
          </p:nvPr>
        </p:nvSpPr>
        <p:spPr>
          <a:xfrm>
            <a:off x="8044872" y="0"/>
            <a:ext cx="4147127" cy="6858000"/>
          </a:xfrm>
          <a:custGeom>
            <a:avLst/>
            <a:gdLst>
              <a:gd name="connsiteX0" fmla="*/ 120263 w 6271682"/>
              <a:gd name="connsiteY0" fmla="*/ 0 h 6858000"/>
              <a:gd name="connsiteX1" fmla="*/ 6271682 w 6271682"/>
              <a:gd name="connsiteY1" fmla="*/ 0 h 6858000"/>
              <a:gd name="connsiteX2" fmla="*/ 6271682 w 6271682"/>
              <a:gd name="connsiteY2" fmla="*/ 6858000 h 6858000"/>
              <a:gd name="connsiteX3" fmla="*/ 27900 w 6271682"/>
              <a:gd name="connsiteY3" fmla="*/ 6858000 h 6858000"/>
              <a:gd name="connsiteX4" fmla="*/ 120263 w 6271682"/>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71682" h="6858000">
                <a:moveTo>
                  <a:pt x="120263" y="0"/>
                </a:moveTo>
                <a:lnTo>
                  <a:pt x="6271682" y="0"/>
                </a:lnTo>
                <a:lnTo>
                  <a:pt x="6271682" y="6858000"/>
                </a:lnTo>
                <a:lnTo>
                  <a:pt x="27900" y="6858000"/>
                </a:lnTo>
                <a:cubicBezTo>
                  <a:pt x="-61384" y="4082473"/>
                  <a:pt x="89475" y="2286000"/>
                  <a:pt x="120263" y="0"/>
                </a:cubicBezTo>
                <a:close/>
              </a:path>
            </a:pathLst>
          </a:custGeom>
          <a:blipFill>
            <a:blip r:embed="rId2">
              <a:alphaModFix amt="60000"/>
            </a:blip>
            <a:stretch>
              <a:fillRect/>
            </a:stretch>
          </a:blipFill>
        </p:spPr>
        <p:txBody>
          <a:bodyPr wrap="square">
            <a:noAutofit/>
          </a:bodyPr>
          <a:lstStyle>
            <a:lvl1pPr marL="0" indent="0">
              <a:buNone/>
              <a:defRPr/>
            </a:lvl1pPr>
          </a:lstStyle>
          <a:p>
            <a:r>
              <a:rPr lang="en-US" dirty="0"/>
              <a:t> </a:t>
            </a:r>
          </a:p>
        </p:txBody>
      </p:sp>
    </p:spTree>
    <p:extLst>
      <p:ext uri="{BB962C8B-B14F-4D97-AF65-F5344CB8AC3E}">
        <p14:creationId xmlns:p14="http://schemas.microsoft.com/office/powerpoint/2010/main" val="142481707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700792" y="4426528"/>
            <a:ext cx="3853453" cy="1689602"/>
          </a:xfrm>
        </p:spPr>
        <p:txBody>
          <a:bodyPr anchor="t"/>
          <a:lstStyle/>
          <a:p>
            <a:r>
              <a:rPr lang="en-US"/>
              <a:t>Click to edit Master title style</a:t>
            </a:r>
            <a:endParaRPr lang="en-US" dirty="0"/>
          </a:p>
        </p:txBody>
      </p:sp>
      <p:sp>
        <p:nvSpPr>
          <p:cNvPr id="9" name="Picture Placeholder 8">
            <a:extLst>
              <a:ext uri="{FF2B5EF4-FFF2-40B4-BE49-F238E27FC236}">
                <a16:creationId xmlns:a16="http://schemas.microsoft.com/office/drawing/2014/main" id="{6976598F-F6AF-BB82-8775-D6BCA6D905E1}"/>
              </a:ext>
            </a:extLst>
          </p:cNvPr>
          <p:cNvSpPr>
            <a:spLocks noGrp="1"/>
          </p:cNvSpPr>
          <p:nvPr>
            <p:ph type="pic" sz="quarter" idx="13" hasCustomPrompt="1"/>
          </p:nvPr>
        </p:nvSpPr>
        <p:spPr>
          <a:xfrm>
            <a:off x="0" y="0"/>
            <a:ext cx="12192000" cy="4106174"/>
          </a:xfrm>
          <a:custGeom>
            <a:avLst/>
            <a:gdLst>
              <a:gd name="connsiteX0" fmla="*/ 0 w 12192000"/>
              <a:gd name="connsiteY0" fmla="*/ 0 h 4106174"/>
              <a:gd name="connsiteX1" fmla="*/ 12192000 w 12192000"/>
              <a:gd name="connsiteY1" fmla="*/ 0 h 4106174"/>
              <a:gd name="connsiteX2" fmla="*/ 12192000 w 12192000"/>
              <a:gd name="connsiteY2" fmla="*/ 4031835 h 4106174"/>
              <a:gd name="connsiteX3" fmla="*/ 0 w 12192000"/>
              <a:gd name="connsiteY3" fmla="*/ 3969361 h 4106174"/>
            </a:gdLst>
            <a:ahLst/>
            <a:cxnLst>
              <a:cxn ang="0">
                <a:pos x="connsiteX0" y="connsiteY0"/>
              </a:cxn>
              <a:cxn ang="0">
                <a:pos x="connsiteX1" y="connsiteY1"/>
              </a:cxn>
              <a:cxn ang="0">
                <a:pos x="connsiteX2" y="connsiteY2"/>
              </a:cxn>
              <a:cxn ang="0">
                <a:pos x="connsiteX3" y="connsiteY3"/>
              </a:cxn>
            </a:cxnLst>
            <a:rect l="l" t="t" r="r" b="b"/>
            <a:pathLst>
              <a:path w="12192000" h="4106174">
                <a:moveTo>
                  <a:pt x="0" y="0"/>
                </a:moveTo>
                <a:lnTo>
                  <a:pt x="12192000" y="0"/>
                </a:lnTo>
                <a:lnTo>
                  <a:pt x="12192000" y="4031835"/>
                </a:lnTo>
                <a:cubicBezTo>
                  <a:pt x="8158670" y="4281734"/>
                  <a:pt x="3051835" y="3807967"/>
                  <a:pt x="0" y="3969361"/>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4925961" y="4426528"/>
            <a:ext cx="6602723" cy="185886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p>
            <a:fld id="{5BCAD085-E8A6-8845-BD4E-CB4CCA059FC4}" type="datetimeFigureOut">
              <a:rPr lang="en-US" smtClean="0"/>
              <a:t>10/19/2026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6333716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699659" y="947783"/>
            <a:ext cx="3055595" cy="1570973"/>
          </a:xfrm>
        </p:spPr>
        <p:txBody>
          <a:bodyPr anchor="t"/>
          <a:lstStyle/>
          <a:p>
            <a:r>
              <a:rPr lang="en-US"/>
              <a:t>Click to edit Master title style</a:t>
            </a:r>
            <a:endParaRPr lang="en-US" dirty="0"/>
          </a:p>
        </p:txBody>
      </p:sp>
      <p:sp>
        <p:nvSpPr>
          <p:cNvPr id="14" name="Picture Placeholder 13">
            <a:extLst>
              <a:ext uri="{FF2B5EF4-FFF2-40B4-BE49-F238E27FC236}">
                <a16:creationId xmlns:a16="http://schemas.microsoft.com/office/drawing/2014/main" id="{3D01256D-37B2-9E09-91D3-E0A708DD5B76}"/>
              </a:ext>
            </a:extLst>
          </p:cNvPr>
          <p:cNvSpPr>
            <a:spLocks noGrp="1"/>
          </p:cNvSpPr>
          <p:nvPr>
            <p:ph type="pic" sz="quarter" idx="13" hasCustomPrompt="1"/>
          </p:nvPr>
        </p:nvSpPr>
        <p:spPr>
          <a:xfrm>
            <a:off x="375586" y="3232355"/>
            <a:ext cx="3496759" cy="2961002"/>
          </a:xfrm>
          <a:custGeom>
            <a:avLst/>
            <a:gdLst>
              <a:gd name="connsiteX0" fmla="*/ 3341940 w 3496759"/>
              <a:gd name="connsiteY0" fmla="*/ 0 h 2961002"/>
              <a:gd name="connsiteX1" fmla="*/ 3496759 w 3496759"/>
              <a:gd name="connsiteY1" fmla="*/ 2746153 h 2961002"/>
              <a:gd name="connsiteX2" fmla="*/ 136061 w 3496759"/>
              <a:gd name="connsiteY2" fmla="*/ 2961002 h 2961002"/>
              <a:gd name="connsiteX3" fmla="*/ 0 w 3496759"/>
              <a:gd name="connsiteY3" fmla="*/ 174175 h 2961002"/>
              <a:gd name="connsiteX4" fmla="*/ 2023692 w 3496759"/>
              <a:gd name="connsiteY4" fmla="*/ 64436 h 2961002"/>
              <a:gd name="connsiteX5" fmla="*/ 2256538 w 3496759"/>
              <a:gd name="connsiteY5" fmla="*/ 52682 h 2961002"/>
              <a:gd name="connsiteX6" fmla="*/ 2247977 w 3496759"/>
              <a:gd name="connsiteY6" fmla="*/ 72592 h 2961002"/>
              <a:gd name="connsiteX7" fmla="*/ 2225535 w 3496759"/>
              <a:gd name="connsiteY7" fmla="*/ 164386 h 2961002"/>
              <a:gd name="connsiteX8" fmla="*/ 2307513 w 3496759"/>
              <a:gd name="connsiteY8" fmla="*/ 318345 h 2961002"/>
              <a:gd name="connsiteX9" fmla="*/ 2428894 w 3496759"/>
              <a:gd name="connsiteY9" fmla="*/ 296195 h 2961002"/>
              <a:gd name="connsiteX10" fmla="*/ 2542559 w 3496759"/>
              <a:gd name="connsiteY10" fmla="*/ 145939 h 2961002"/>
              <a:gd name="connsiteX11" fmla="*/ 2634775 w 3496759"/>
              <a:gd name="connsiteY11" fmla="*/ 309655 h 2961002"/>
              <a:gd name="connsiteX12" fmla="*/ 2816626 w 3496759"/>
              <a:gd name="connsiteY12" fmla="*/ 238732 h 2961002"/>
              <a:gd name="connsiteX13" fmla="*/ 2795835 w 3496759"/>
              <a:gd name="connsiteY13" fmla="*/ 69972 h 2961002"/>
              <a:gd name="connsiteX14" fmla="*/ 2988306 w 3496759"/>
              <a:gd name="connsiteY14" fmla="*/ 94882 h 2961002"/>
              <a:gd name="connsiteX15" fmla="*/ 3087045 w 3496759"/>
              <a:gd name="connsiteY15" fmla="*/ 18236 h 2961002"/>
              <a:gd name="connsiteX16" fmla="*/ 3090490 w 3496759"/>
              <a:gd name="connsiteY16" fmla="*/ 11851 h 2961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496759" h="2961002">
                <a:moveTo>
                  <a:pt x="3341940" y="0"/>
                </a:moveTo>
                <a:cubicBezTo>
                  <a:pt x="3388811" y="328615"/>
                  <a:pt x="3495783" y="2199740"/>
                  <a:pt x="3496759" y="2746153"/>
                </a:cubicBezTo>
                <a:cubicBezTo>
                  <a:pt x="2830638" y="2812104"/>
                  <a:pt x="2024969" y="2898919"/>
                  <a:pt x="136061" y="2961002"/>
                </a:cubicBezTo>
                <a:lnTo>
                  <a:pt x="0" y="174175"/>
                </a:lnTo>
                <a:cubicBezTo>
                  <a:pt x="538808" y="142959"/>
                  <a:pt x="1275643" y="102721"/>
                  <a:pt x="2023692" y="64436"/>
                </a:cubicBezTo>
                <a:lnTo>
                  <a:pt x="2256538" y="52682"/>
                </a:lnTo>
                <a:lnTo>
                  <a:pt x="2247977" y="72592"/>
                </a:lnTo>
                <a:cubicBezTo>
                  <a:pt x="2240248" y="92031"/>
                  <a:pt x="2232645" y="117050"/>
                  <a:pt x="2225535" y="164386"/>
                </a:cubicBezTo>
                <a:cubicBezTo>
                  <a:pt x="2225563" y="203480"/>
                  <a:pt x="2250847" y="290232"/>
                  <a:pt x="2307513" y="318345"/>
                </a:cubicBezTo>
                <a:cubicBezTo>
                  <a:pt x="2344791" y="326112"/>
                  <a:pt x="2414670" y="322165"/>
                  <a:pt x="2428894" y="296195"/>
                </a:cubicBezTo>
                <a:cubicBezTo>
                  <a:pt x="2466212" y="257288"/>
                  <a:pt x="2498126" y="241730"/>
                  <a:pt x="2542559" y="145939"/>
                </a:cubicBezTo>
                <a:cubicBezTo>
                  <a:pt x="2569521" y="242163"/>
                  <a:pt x="2581981" y="259052"/>
                  <a:pt x="2634775" y="309655"/>
                </a:cubicBezTo>
                <a:cubicBezTo>
                  <a:pt x="2686012" y="332441"/>
                  <a:pt x="2790537" y="339486"/>
                  <a:pt x="2816626" y="238732"/>
                </a:cubicBezTo>
                <a:cubicBezTo>
                  <a:pt x="2824521" y="199579"/>
                  <a:pt x="2836745" y="187278"/>
                  <a:pt x="2795835" y="69972"/>
                </a:cubicBezTo>
                <a:cubicBezTo>
                  <a:pt x="2883067" y="76228"/>
                  <a:pt x="2867248" y="109075"/>
                  <a:pt x="2988306" y="94882"/>
                </a:cubicBezTo>
                <a:cubicBezTo>
                  <a:pt x="3021738" y="85848"/>
                  <a:pt x="3062455" y="54549"/>
                  <a:pt x="3087045" y="18236"/>
                </a:cubicBezTo>
                <a:lnTo>
                  <a:pt x="3090490" y="11851"/>
                </a:lnTo>
                <a:close/>
              </a:path>
            </a:pathLst>
          </a:custGeom>
          <a:blipFill>
            <a:blip r:embed="rId2">
              <a:alphaModFix amt="60000"/>
            </a:blip>
            <a:stretch>
              <a:fillRect/>
            </a:stretch>
          </a:blipFill>
        </p:spPr>
        <p:txBody>
          <a:bodyPr wrap="square">
            <a:noAutofit/>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4192438" y="947783"/>
            <a:ext cx="7298771" cy="524557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p>
            <a:fld id="{5BCAD085-E8A6-8845-BD4E-CB4CCA059FC4}" type="datetimeFigureOut">
              <a:rPr lang="en-US" smtClean="0"/>
              <a:t>10/19/2026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p>
            <a:fld id="{C1FF6DA9-008F-8B48-92A6-B652298478BF}" type="slidenum">
              <a:rPr lang="en-US" smtClean="0"/>
              <a:t>‹#›</a:t>
            </a:fld>
            <a:endParaRPr lang="en-US"/>
          </a:p>
        </p:txBody>
      </p:sp>
      <p:sp>
        <p:nvSpPr>
          <p:cNvPr id="10" name="Star: 7 Points 2">
            <a:extLst>
              <a:ext uri="{FF2B5EF4-FFF2-40B4-BE49-F238E27FC236}">
                <a16:creationId xmlns:a16="http://schemas.microsoft.com/office/drawing/2014/main" id="{4B69A2B3-DC5F-4BAB-2C1B-EF6211D96C5F}"/>
              </a:ext>
            </a:extLst>
          </p:cNvPr>
          <p:cNvSpPr/>
          <p:nvPr/>
        </p:nvSpPr>
        <p:spPr>
          <a:xfrm rot="15264538">
            <a:off x="2396934" y="2544071"/>
            <a:ext cx="1039389" cy="1047193"/>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305562 w 5095972"/>
              <a:gd name="connsiteY8" fmla="*/ 106266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571211 h 4442377"/>
              <a:gd name="connsiteX1" fmla="*/ 1247571 w 5095972"/>
              <a:gd name="connsiteY1" fmla="*/ 1926178 h 4442377"/>
              <a:gd name="connsiteX2" fmla="*/ 582112 w 5095972"/>
              <a:gd name="connsiteY2" fmla="*/ 1150941 h 4442377"/>
              <a:gd name="connsiteX3" fmla="*/ 457035 w 5095972"/>
              <a:gd name="connsiteY3" fmla="*/ 801366 h 4442377"/>
              <a:gd name="connsiteX4" fmla="*/ 867546 w 5095972"/>
              <a:gd name="connsiteY4" fmla="*/ 779624 h 4442377"/>
              <a:gd name="connsiteX5" fmla="*/ 1966018 w 5095972"/>
              <a:gd name="connsiteY5" fmla="*/ 1045130 h 4442377"/>
              <a:gd name="connsiteX6" fmla="*/ 2431908 w 5095972"/>
              <a:gd name="connsiteY6" fmla="*/ 189881 h 4442377"/>
              <a:gd name="connsiteX7" fmla="*/ 3222161 w 5095972"/>
              <a:gd name="connsiteY7" fmla="*/ 169026 h 4442377"/>
              <a:gd name="connsiteX8" fmla="*/ 3305562 w 5095972"/>
              <a:gd name="connsiteY8" fmla="*/ 927204 h 4442377"/>
              <a:gd name="connsiteX9" fmla="*/ 3750629 w 5095972"/>
              <a:gd name="connsiteY9" fmla="*/ 612046 h 4442377"/>
              <a:gd name="connsiteX10" fmla="*/ 4468026 w 5095972"/>
              <a:gd name="connsiteY10" fmla="*/ 1033911 h 4442377"/>
              <a:gd name="connsiteX11" fmla="*/ 4313674 w 5095972"/>
              <a:gd name="connsiteY11" fmla="*/ 1607257 h 4442377"/>
              <a:gd name="connsiteX12" fmla="*/ 3963582 w 5095972"/>
              <a:gd name="connsiteY12" fmla="*/ 2075549 h 4442377"/>
              <a:gd name="connsiteX13" fmla="*/ 4477698 w 5095972"/>
              <a:gd name="connsiteY13" fmla="*/ 1884927 h 4442377"/>
              <a:gd name="connsiteX14" fmla="*/ 5084889 w 5095972"/>
              <a:gd name="connsiteY14" fmla="*/ 2104669 h 4442377"/>
              <a:gd name="connsiteX15" fmla="*/ 4694264 w 5095972"/>
              <a:gd name="connsiteY15" fmla="*/ 2397577 h 4442377"/>
              <a:gd name="connsiteX16" fmla="*/ 3961178 w 5095972"/>
              <a:gd name="connsiteY16" fmla="*/ 2631687 h 4442377"/>
              <a:gd name="connsiteX17" fmla="*/ 4479678 w 5095972"/>
              <a:gd name="connsiteY17" fmla="*/ 3535454 h 4442377"/>
              <a:gd name="connsiteX18" fmla="*/ 4272550 w 5095972"/>
              <a:gd name="connsiteY18" fmla="*/ 3697115 h 4442377"/>
              <a:gd name="connsiteX19" fmla="*/ 3249533 w 5095972"/>
              <a:gd name="connsiteY19" fmla="*/ 3272753 h 4442377"/>
              <a:gd name="connsiteX20" fmla="*/ 3123234 w 5095972"/>
              <a:gd name="connsiteY20" fmla="*/ 4310925 h 4442377"/>
              <a:gd name="connsiteX21" fmla="*/ 2790770 w 5095972"/>
              <a:gd name="connsiteY21" fmla="*/ 4362593 h 4442377"/>
              <a:gd name="connsiteX22" fmla="*/ 2431760 w 5095972"/>
              <a:gd name="connsiteY22" fmla="*/ 3563571 h 4442377"/>
              <a:gd name="connsiteX23" fmla="*/ 1693537 w 5095972"/>
              <a:gd name="connsiteY23" fmla="*/ 4116426 h 4442377"/>
              <a:gd name="connsiteX24" fmla="*/ 1176032 w 5095972"/>
              <a:gd name="connsiteY24" fmla="*/ 4067055 h 4442377"/>
              <a:gd name="connsiteX25" fmla="*/ 1559781 w 5095972"/>
              <a:gd name="connsiteY25" fmla="*/ 2747075 h 4442377"/>
              <a:gd name="connsiteX26" fmla="*/ 388250 w 5095972"/>
              <a:gd name="connsiteY26" fmla="*/ 2842965 h 4442377"/>
              <a:gd name="connsiteX27" fmla="*/ 40328 w 5095972"/>
              <a:gd name="connsiteY27" fmla="*/ 2571211 h 4442377"/>
              <a:gd name="connsiteX0" fmla="*/ 40328 w 5095972"/>
              <a:gd name="connsiteY0" fmla="*/ 2617220 h 4488386"/>
              <a:gd name="connsiteX1" fmla="*/ 1247571 w 5095972"/>
              <a:gd name="connsiteY1" fmla="*/ 1972187 h 4488386"/>
              <a:gd name="connsiteX2" fmla="*/ 582112 w 5095972"/>
              <a:gd name="connsiteY2" fmla="*/ 1196950 h 4488386"/>
              <a:gd name="connsiteX3" fmla="*/ 457035 w 5095972"/>
              <a:gd name="connsiteY3" fmla="*/ 847375 h 4488386"/>
              <a:gd name="connsiteX4" fmla="*/ 867546 w 5095972"/>
              <a:gd name="connsiteY4" fmla="*/ 825633 h 4488386"/>
              <a:gd name="connsiteX5" fmla="*/ 1966018 w 5095972"/>
              <a:gd name="connsiteY5" fmla="*/ 1091139 h 4488386"/>
              <a:gd name="connsiteX6" fmla="*/ 2400057 w 5095972"/>
              <a:gd name="connsiteY6" fmla="*/ 156260 h 4488386"/>
              <a:gd name="connsiteX7" fmla="*/ 3222161 w 5095972"/>
              <a:gd name="connsiteY7" fmla="*/ 215035 h 4488386"/>
              <a:gd name="connsiteX8" fmla="*/ 3305562 w 5095972"/>
              <a:gd name="connsiteY8" fmla="*/ 973213 h 4488386"/>
              <a:gd name="connsiteX9" fmla="*/ 3750629 w 5095972"/>
              <a:gd name="connsiteY9" fmla="*/ 658055 h 4488386"/>
              <a:gd name="connsiteX10" fmla="*/ 4468026 w 5095972"/>
              <a:gd name="connsiteY10" fmla="*/ 1079920 h 4488386"/>
              <a:gd name="connsiteX11" fmla="*/ 4313674 w 5095972"/>
              <a:gd name="connsiteY11" fmla="*/ 1653266 h 4488386"/>
              <a:gd name="connsiteX12" fmla="*/ 3963582 w 5095972"/>
              <a:gd name="connsiteY12" fmla="*/ 2121558 h 4488386"/>
              <a:gd name="connsiteX13" fmla="*/ 4477698 w 5095972"/>
              <a:gd name="connsiteY13" fmla="*/ 1930936 h 4488386"/>
              <a:gd name="connsiteX14" fmla="*/ 5084889 w 5095972"/>
              <a:gd name="connsiteY14" fmla="*/ 2150678 h 4488386"/>
              <a:gd name="connsiteX15" fmla="*/ 4694264 w 5095972"/>
              <a:gd name="connsiteY15" fmla="*/ 2443586 h 4488386"/>
              <a:gd name="connsiteX16" fmla="*/ 3961178 w 5095972"/>
              <a:gd name="connsiteY16" fmla="*/ 2677696 h 4488386"/>
              <a:gd name="connsiteX17" fmla="*/ 4479678 w 5095972"/>
              <a:gd name="connsiteY17" fmla="*/ 3581463 h 4488386"/>
              <a:gd name="connsiteX18" fmla="*/ 4272550 w 5095972"/>
              <a:gd name="connsiteY18" fmla="*/ 3743124 h 4488386"/>
              <a:gd name="connsiteX19" fmla="*/ 3249533 w 5095972"/>
              <a:gd name="connsiteY19" fmla="*/ 3318762 h 4488386"/>
              <a:gd name="connsiteX20" fmla="*/ 3123234 w 5095972"/>
              <a:gd name="connsiteY20" fmla="*/ 4356934 h 4488386"/>
              <a:gd name="connsiteX21" fmla="*/ 2790770 w 5095972"/>
              <a:gd name="connsiteY21" fmla="*/ 4408602 h 4488386"/>
              <a:gd name="connsiteX22" fmla="*/ 2431760 w 5095972"/>
              <a:gd name="connsiteY22" fmla="*/ 3609580 h 4488386"/>
              <a:gd name="connsiteX23" fmla="*/ 1693537 w 5095972"/>
              <a:gd name="connsiteY23" fmla="*/ 4162435 h 4488386"/>
              <a:gd name="connsiteX24" fmla="*/ 1176032 w 5095972"/>
              <a:gd name="connsiteY24" fmla="*/ 4113064 h 4488386"/>
              <a:gd name="connsiteX25" fmla="*/ 1559781 w 5095972"/>
              <a:gd name="connsiteY25" fmla="*/ 2793084 h 4488386"/>
              <a:gd name="connsiteX26" fmla="*/ 388250 w 5095972"/>
              <a:gd name="connsiteY26" fmla="*/ 2888974 h 4488386"/>
              <a:gd name="connsiteX27" fmla="*/ 40328 w 5095972"/>
              <a:gd name="connsiteY27" fmla="*/ 2617220 h 4488386"/>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867546 w 5095972"/>
              <a:gd name="connsiteY4" fmla="*/ 825635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353743 w 5095972"/>
              <a:gd name="connsiteY1" fmla="*/ 1754535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320585 w 4786972"/>
              <a:gd name="connsiteY0" fmla="*/ 1932409 h 4488388"/>
              <a:gd name="connsiteX1" fmla="*/ 1044743 w 4786972"/>
              <a:gd name="connsiteY1" fmla="*/ 1754535 h 4488388"/>
              <a:gd name="connsiteX2" fmla="*/ 591629 w 4786972"/>
              <a:gd name="connsiteY2" fmla="*/ 1159791 h 4488388"/>
              <a:gd name="connsiteX3" fmla="*/ 636429 w 4786972"/>
              <a:gd name="connsiteY3" fmla="*/ 672192 h 4488388"/>
              <a:gd name="connsiteX4" fmla="*/ 1312373 w 4786972"/>
              <a:gd name="connsiteY4" fmla="*/ 523044 h 4488388"/>
              <a:gd name="connsiteX5" fmla="*/ 1837512 w 4786972"/>
              <a:gd name="connsiteY5" fmla="*/ 857561 h 4488388"/>
              <a:gd name="connsiteX6" fmla="*/ 2091057 w 4786972"/>
              <a:gd name="connsiteY6" fmla="*/ 156262 h 4488388"/>
              <a:gd name="connsiteX7" fmla="*/ 2913161 w 4786972"/>
              <a:gd name="connsiteY7" fmla="*/ 215037 h 4488388"/>
              <a:gd name="connsiteX8" fmla="*/ 2996562 w 4786972"/>
              <a:gd name="connsiteY8" fmla="*/ 973215 h 4488388"/>
              <a:gd name="connsiteX9" fmla="*/ 3441629 w 4786972"/>
              <a:gd name="connsiteY9" fmla="*/ 658057 h 4488388"/>
              <a:gd name="connsiteX10" fmla="*/ 4159026 w 4786972"/>
              <a:gd name="connsiteY10" fmla="*/ 1079922 h 4488388"/>
              <a:gd name="connsiteX11" fmla="*/ 4004674 w 4786972"/>
              <a:gd name="connsiteY11" fmla="*/ 1653268 h 4488388"/>
              <a:gd name="connsiteX12" fmla="*/ 3654582 w 4786972"/>
              <a:gd name="connsiteY12" fmla="*/ 2121560 h 4488388"/>
              <a:gd name="connsiteX13" fmla="*/ 4168698 w 4786972"/>
              <a:gd name="connsiteY13" fmla="*/ 1930938 h 4488388"/>
              <a:gd name="connsiteX14" fmla="*/ 4775889 w 4786972"/>
              <a:gd name="connsiteY14" fmla="*/ 2150680 h 4488388"/>
              <a:gd name="connsiteX15" fmla="*/ 4385264 w 4786972"/>
              <a:gd name="connsiteY15" fmla="*/ 2443588 h 4488388"/>
              <a:gd name="connsiteX16" fmla="*/ 3652178 w 4786972"/>
              <a:gd name="connsiteY16" fmla="*/ 2677698 h 4488388"/>
              <a:gd name="connsiteX17" fmla="*/ 4170678 w 4786972"/>
              <a:gd name="connsiteY17" fmla="*/ 3581465 h 4488388"/>
              <a:gd name="connsiteX18" fmla="*/ 3963550 w 4786972"/>
              <a:gd name="connsiteY18" fmla="*/ 3743126 h 4488388"/>
              <a:gd name="connsiteX19" fmla="*/ 2940533 w 4786972"/>
              <a:gd name="connsiteY19" fmla="*/ 3318764 h 4488388"/>
              <a:gd name="connsiteX20" fmla="*/ 2814234 w 4786972"/>
              <a:gd name="connsiteY20" fmla="*/ 4356936 h 4488388"/>
              <a:gd name="connsiteX21" fmla="*/ 2481770 w 4786972"/>
              <a:gd name="connsiteY21" fmla="*/ 4408604 h 4488388"/>
              <a:gd name="connsiteX22" fmla="*/ 2122760 w 4786972"/>
              <a:gd name="connsiteY22" fmla="*/ 3609582 h 4488388"/>
              <a:gd name="connsiteX23" fmla="*/ 1384537 w 4786972"/>
              <a:gd name="connsiteY23" fmla="*/ 4162437 h 4488388"/>
              <a:gd name="connsiteX24" fmla="*/ 867032 w 4786972"/>
              <a:gd name="connsiteY24" fmla="*/ 4113066 h 4488388"/>
              <a:gd name="connsiteX25" fmla="*/ 1250781 w 4786972"/>
              <a:gd name="connsiteY25" fmla="*/ 2793086 h 4488388"/>
              <a:gd name="connsiteX26" fmla="*/ 79250 w 4786972"/>
              <a:gd name="connsiteY26" fmla="*/ 2888976 h 4488388"/>
              <a:gd name="connsiteX27" fmla="*/ 320585 w 4786972"/>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1010223 w 4546414"/>
              <a:gd name="connsiteY25" fmla="*/ 2793086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87720 w 4607660"/>
              <a:gd name="connsiteY24" fmla="*/ 4113066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394765"/>
              <a:gd name="connsiteX1" fmla="*/ 865431 w 4607660"/>
              <a:gd name="connsiteY1" fmla="*/ 1754535 h 4394765"/>
              <a:gd name="connsiteX2" fmla="*/ 412317 w 4607660"/>
              <a:gd name="connsiteY2" fmla="*/ 1159791 h 4394765"/>
              <a:gd name="connsiteX3" fmla="*/ 457117 w 4607660"/>
              <a:gd name="connsiteY3" fmla="*/ 672192 h 4394765"/>
              <a:gd name="connsiteX4" fmla="*/ 1133061 w 4607660"/>
              <a:gd name="connsiteY4" fmla="*/ 523044 h 4394765"/>
              <a:gd name="connsiteX5" fmla="*/ 1658200 w 4607660"/>
              <a:gd name="connsiteY5" fmla="*/ 857561 h 4394765"/>
              <a:gd name="connsiteX6" fmla="*/ 1911745 w 4607660"/>
              <a:gd name="connsiteY6" fmla="*/ 156262 h 4394765"/>
              <a:gd name="connsiteX7" fmla="*/ 2733849 w 4607660"/>
              <a:gd name="connsiteY7" fmla="*/ 215037 h 4394765"/>
              <a:gd name="connsiteX8" fmla="*/ 2817250 w 4607660"/>
              <a:gd name="connsiteY8" fmla="*/ 973215 h 4394765"/>
              <a:gd name="connsiteX9" fmla="*/ 3262317 w 4607660"/>
              <a:gd name="connsiteY9" fmla="*/ 658057 h 4394765"/>
              <a:gd name="connsiteX10" fmla="*/ 3979714 w 4607660"/>
              <a:gd name="connsiteY10" fmla="*/ 1079922 h 4394765"/>
              <a:gd name="connsiteX11" fmla="*/ 3825362 w 4607660"/>
              <a:gd name="connsiteY11" fmla="*/ 1653268 h 4394765"/>
              <a:gd name="connsiteX12" fmla="*/ 3475270 w 4607660"/>
              <a:gd name="connsiteY12" fmla="*/ 2121560 h 4394765"/>
              <a:gd name="connsiteX13" fmla="*/ 3989386 w 4607660"/>
              <a:gd name="connsiteY13" fmla="*/ 1930938 h 4394765"/>
              <a:gd name="connsiteX14" fmla="*/ 4596577 w 4607660"/>
              <a:gd name="connsiteY14" fmla="*/ 2150680 h 4394765"/>
              <a:gd name="connsiteX15" fmla="*/ 4205952 w 4607660"/>
              <a:gd name="connsiteY15" fmla="*/ 2443588 h 4394765"/>
              <a:gd name="connsiteX16" fmla="*/ 3472866 w 4607660"/>
              <a:gd name="connsiteY16" fmla="*/ 2677698 h 4394765"/>
              <a:gd name="connsiteX17" fmla="*/ 3991366 w 4607660"/>
              <a:gd name="connsiteY17" fmla="*/ 3581465 h 4394765"/>
              <a:gd name="connsiteX18" fmla="*/ 3784238 w 4607660"/>
              <a:gd name="connsiteY18" fmla="*/ 3743126 h 4394765"/>
              <a:gd name="connsiteX19" fmla="*/ 2761221 w 4607660"/>
              <a:gd name="connsiteY19" fmla="*/ 3318764 h 4394765"/>
              <a:gd name="connsiteX20" fmla="*/ 2634922 w 4607660"/>
              <a:gd name="connsiteY20" fmla="*/ 4356936 h 4394765"/>
              <a:gd name="connsiteX21" fmla="*/ 2047642 w 4607660"/>
              <a:gd name="connsiteY21" fmla="*/ 4084778 h 4394765"/>
              <a:gd name="connsiteX22" fmla="*/ 1762954 w 4607660"/>
              <a:gd name="connsiteY22" fmla="*/ 3503411 h 4394765"/>
              <a:gd name="connsiteX23" fmla="*/ 1178683 w 4607660"/>
              <a:gd name="connsiteY23" fmla="*/ 4093425 h 4394765"/>
              <a:gd name="connsiteX24" fmla="*/ 639944 w 4607660"/>
              <a:gd name="connsiteY24" fmla="*/ 3523808 h 4394765"/>
              <a:gd name="connsiteX25" fmla="*/ 885666 w 4607660"/>
              <a:gd name="connsiteY25" fmla="*/ 2803703 h 4394765"/>
              <a:gd name="connsiteX26" fmla="*/ 276851 w 4607660"/>
              <a:gd name="connsiteY26" fmla="*/ 2703175 h 4394765"/>
              <a:gd name="connsiteX27" fmla="*/ 141273 w 4607660"/>
              <a:gd name="connsiteY27" fmla="*/ 1932409 h 4394765"/>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61221 w 4607660"/>
              <a:gd name="connsiteY19" fmla="*/ 3318764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4097540 w 4607660"/>
              <a:gd name="connsiteY17" fmla="*/ 3231096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228393"/>
              <a:gd name="connsiteY0" fmla="*/ 1932409 h 4144203"/>
              <a:gd name="connsiteX1" fmla="*/ 865431 w 4228393"/>
              <a:gd name="connsiteY1" fmla="*/ 1754535 h 4144203"/>
              <a:gd name="connsiteX2" fmla="*/ 412317 w 4228393"/>
              <a:gd name="connsiteY2" fmla="*/ 1159791 h 4144203"/>
              <a:gd name="connsiteX3" fmla="*/ 457117 w 4228393"/>
              <a:gd name="connsiteY3" fmla="*/ 672192 h 4144203"/>
              <a:gd name="connsiteX4" fmla="*/ 1133061 w 4228393"/>
              <a:gd name="connsiteY4" fmla="*/ 523044 h 4144203"/>
              <a:gd name="connsiteX5" fmla="*/ 1658200 w 4228393"/>
              <a:gd name="connsiteY5" fmla="*/ 857561 h 4144203"/>
              <a:gd name="connsiteX6" fmla="*/ 1911745 w 4228393"/>
              <a:gd name="connsiteY6" fmla="*/ 156262 h 4144203"/>
              <a:gd name="connsiteX7" fmla="*/ 2733849 w 4228393"/>
              <a:gd name="connsiteY7" fmla="*/ 215037 h 4144203"/>
              <a:gd name="connsiteX8" fmla="*/ 2817250 w 4228393"/>
              <a:gd name="connsiteY8" fmla="*/ 973215 h 4144203"/>
              <a:gd name="connsiteX9" fmla="*/ 3262317 w 4228393"/>
              <a:gd name="connsiteY9" fmla="*/ 658057 h 4144203"/>
              <a:gd name="connsiteX10" fmla="*/ 3979714 w 4228393"/>
              <a:gd name="connsiteY10" fmla="*/ 1079922 h 4144203"/>
              <a:gd name="connsiteX11" fmla="*/ 3825362 w 4228393"/>
              <a:gd name="connsiteY11" fmla="*/ 1653268 h 4144203"/>
              <a:gd name="connsiteX12" fmla="*/ 3475270 w 4228393"/>
              <a:gd name="connsiteY12" fmla="*/ 2121560 h 4144203"/>
              <a:gd name="connsiteX13" fmla="*/ 3989386 w 4228393"/>
              <a:gd name="connsiteY13" fmla="*/ 1930938 h 4144203"/>
              <a:gd name="connsiteX14" fmla="*/ 4205952 w 4228393"/>
              <a:gd name="connsiteY14" fmla="*/ 2443588 h 4144203"/>
              <a:gd name="connsiteX15" fmla="*/ 3472866 w 4228393"/>
              <a:gd name="connsiteY15" fmla="*/ 2677698 h 4144203"/>
              <a:gd name="connsiteX16" fmla="*/ 4097540 w 4228393"/>
              <a:gd name="connsiteY16" fmla="*/ 3231096 h 4144203"/>
              <a:gd name="connsiteX17" fmla="*/ 3784238 w 4228393"/>
              <a:gd name="connsiteY17" fmla="*/ 3743126 h 4144203"/>
              <a:gd name="connsiteX18" fmla="*/ 2798381 w 4228393"/>
              <a:gd name="connsiteY18" fmla="*/ 3217900 h 4144203"/>
              <a:gd name="connsiteX19" fmla="*/ 2693317 w 4228393"/>
              <a:gd name="connsiteY19" fmla="*/ 3964097 h 4144203"/>
              <a:gd name="connsiteX20" fmla="*/ 2047642 w 4228393"/>
              <a:gd name="connsiteY20" fmla="*/ 4084778 h 4144203"/>
              <a:gd name="connsiteX21" fmla="*/ 1762954 w 4228393"/>
              <a:gd name="connsiteY21" fmla="*/ 3503411 h 4144203"/>
              <a:gd name="connsiteX22" fmla="*/ 1178683 w 4228393"/>
              <a:gd name="connsiteY22" fmla="*/ 4093425 h 4144203"/>
              <a:gd name="connsiteX23" fmla="*/ 639944 w 4228393"/>
              <a:gd name="connsiteY23" fmla="*/ 3523808 h 4144203"/>
              <a:gd name="connsiteX24" fmla="*/ 885666 w 4228393"/>
              <a:gd name="connsiteY24" fmla="*/ 2803703 h 4144203"/>
              <a:gd name="connsiteX25" fmla="*/ 276851 w 4228393"/>
              <a:gd name="connsiteY25" fmla="*/ 2703175 h 4144203"/>
              <a:gd name="connsiteX26" fmla="*/ 141273 w 4228393"/>
              <a:gd name="connsiteY26" fmla="*/ 1932409 h 4144203"/>
              <a:gd name="connsiteX0" fmla="*/ 141273 w 4205952"/>
              <a:gd name="connsiteY0" fmla="*/ 1932409 h 4144203"/>
              <a:gd name="connsiteX1" fmla="*/ 865431 w 4205952"/>
              <a:gd name="connsiteY1" fmla="*/ 1754535 h 4144203"/>
              <a:gd name="connsiteX2" fmla="*/ 412317 w 4205952"/>
              <a:gd name="connsiteY2" fmla="*/ 1159791 h 4144203"/>
              <a:gd name="connsiteX3" fmla="*/ 457117 w 4205952"/>
              <a:gd name="connsiteY3" fmla="*/ 672192 h 4144203"/>
              <a:gd name="connsiteX4" fmla="*/ 1133061 w 4205952"/>
              <a:gd name="connsiteY4" fmla="*/ 523044 h 4144203"/>
              <a:gd name="connsiteX5" fmla="*/ 1658200 w 4205952"/>
              <a:gd name="connsiteY5" fmla="*/ 857561 h 4144203"/>
              <a:gd name="connsiteX6" fmla="*/ 1911745 w 4205952"/>
              <a:gd name="connsiteY6" fmla="*/ 156262 h 4144203"/>
              <a:gd name="connsiteX7" fmla="*/ 2733849 w 4205952"/>
              <a:gd name="connsiteY7" fmla="*/ 215037 h 4144203"/>
              <a:gd name="connsiteX8" fmla="*/ 2817250 w 4205952"/>
              <a:gd name="connsiteY8" fmla="*/ 973215 h 4144203"/>
              <a:gd name="connsiteX9" fmla="*/ 3262317 w 4205952"/>
              <a:gd name="connsiteY9" fmla="*/ 658057 h 4144203"/>
              <a:gd name="connsiteX10" fmla="*/ 3979714 w 4205952"/>
              <a:gd name="connsiteY10" fmla="*/ 1079922 h 4144203"/>
              <a:gd name="connsiteX11" fmla="*/ 3825362 w 4205952"/>
              <a:gd name="connsiteY11" fmla="*/ 1653268 h 4144203"/>
              <a:gd name="connsiteX12" fmla="*/ 3475270 w 4205952"/>
              <a:gd name="connsiteY12" fmla="*/ 2121560 h 4144203"/>
              <a:gd name="connsiteX13" fmla="*/ 4205952 w 4205952"/>
              <a:gd name="connsiteY13" fmla="*/ 2443588 h 4144203"/>
              <a:gd name="connsiteX14" fmla="*/ 3472866 w 4205952"/>
              <a:gd name="connsiteY14" fmla="*/ 2677698 h 4144203"/>
              <a:gd name="connsiteX15" fmla="*/ 4097540 w 4205952"/>
              <a:gd name="connsiteY15" fmla="*/ 3231096 h 4144203"/>
              <a:gd name="connsiteX16" fmla="*/ 3784238 w 4205952"/>
              <a:gd name="connsiteY16" fmla="*/ 3743126 h 4144203"/>
              <a:gd name="connsiteX17" fmla="*/ 2798381 w 4205952"/>
              <a:gd name="connsiteY17" fmla="*/ 3217900 h 4144203"/>
              <a:gd name="connsiteX18" fmla="*/ 2693317 w 4205952"/>
              <a:gd name="connsiteY18" fmla="*/ 3964097 h 4144203"/>
              <a:gd name="connsiteX19" fmla="*/ 2047642 w 4205952"/>
              <a:gd name="connsiteY19" fmla="*/ 4084778 h 4144203"/>
              <a:gd name="connsiteX20" fmla="*/ 1762954 w 4205952"/>
              <a:gd name="connsiteY20" fmla="*/ 3503411 h 4144203"/>
              <a:gd name="connsiteX21" fmla="*/ 1178683 w 4205952"/>
              <a:gd name="connsiteY21" fmla="*/ 4093425 h 4144203"/>
              <a:gd name="connsiteX22" fmla="*/ 639944 w 4205952"/>
              <a:gd name="connsiteY22" fmla="*/ 3523808 h 4144203"/>
              <a:gd name="connsiteX23" fmla="*/ 885666 w 4205952"/>
              <a:gd name="connsiteY23" fmla="*/ 2803703 h 4144203"/>
              <a:gd name="connsiteX24" fmla="*/ 276851 w 4205952"/>
              <a:gd name="connsiteY24" fmla="*/ 2703175 h 4144203"/>
              <a:gd name="connsiteX25" fmla="*/ 141273 w 4205952"/>
              <a:gd name="connsiteY25" fmla="*/ 1932409 h 4144203"/>
              <a:gd name="connsiteX0" fmla="*/ 141273 w 4242652"/>
              <a:gd name="connsiteY0" fmla="*/ 1932409 h 4144203"/>
              <a:gd name="connsiteX1" fmla="*/ 865431 w 4242652"/>
              <a:gd name="connsiteY1" fmla="*/ 1754535 h 4144203"/>
              <a:gd name="connsiteX2" fmla="*/ 412317 w 4242652"/>
              <a:gd name="connsiteY2" fmla="*/ 1159791 h 4144203"/>
              <a:gd name="connsiteX3" fmla="*/ 457117 w 4242652"/>
              <a:gd name="connsiteY3" fmla="*/ 672192 h 4144203"/>
              <a:gd name="connsiteX4" fmla="*/ 1133061 w 4242652"/>
              <a:gd name="connsiteY4" fmla="*/ 523044 h 4144203"/>
              <a:gd name="connsiteX5" fmla="*/ 1658200 w 4242652"/>
              <a:gd name="connsiteY5" fmla="*/ 857561 h 4144203"/>
              <a:gd name="connsiteX6" fmla="*/ 1911745 w 4242652"/>
              <a:gd name="connsiteY6" fmla="*/ 156262 h 4144203"/>
              <a:gd name="connsiteX7" fmla="*/ 2733849 w 4242652"/>
              <a:gd name="connsiteY7" fmla="*/ 215037 h 4144203"/>
              <a:gd name="connsiteX8" fmla="*/ 2817250 w 4242652"/>
              <a:gd name="connsiteY8" fmla="*/ 973215 h 4144203"/>
              <a:gd name="connsiteX9" fmla="*/ 3262317 w 4242652"/>
              <a:gd name="connsiteY9" fmla="*/ 658057 h 4144203"/>
              <a:gd name="connsiteX10" fmla="*/ 3979714 w 4242652"/>
              <a:gd name="connsiteY10" fmla="*/ 1079922 h 4144203"/>
              <a:gd name="connsiteX11" fmla="*/ 3825362 w 4242652"/>
              <a:gd name="connsiteY11" fmla="*/ 1653268 h 4144203"/>
              <a:gd name="connsiteX12" fmla="*/ 3475270 w 4242652"/>
              <a:gd name="connsiteY12" fmla="*/ 2121560 h 4144203"/>
              <a:gd name="connsiteX13" fmla="*/ 4205952 w 4242652"/>
              <a:gd name="connsiteY13" fmla="*/ 2443588 h 4144203"/>
              <a:gd name="connsiteX14" fmla="*/ 4097540 w 4242652"/>
              <a:gd name="connsiteY14" fmla="*/ 3231096 h 4144203"/>
              <a:gd name="connsiteX15" fmla="*/ 3784238 w 4242652"/>
              <a:gd name="connsiteY15" fmla="*/ 3743126 h 4144203"/>
              <a:gd name="connsiteX16" fmla="*/ 2798381 w 4242652"/>
              <a:gd name="connsiteY16" fmla="*/ 3217900 h 4144203"/>
              <a:gd name="connsiteX17" fmla="*/ 2693317 w 4242652"/>
              <a:gd name="connsiteY17" fmla="*/ 3964097 h 4144203"/>
              <a:gd name="connsiteX18" fmla="*/ 2047642 w 4242652"/>
              <a:gd name="connsiteY18" fmla="*/ 4084778 h 4144203"/>
              <a:gd name="connsiteX19" fmla="*/ 1762954 w 4242652"/>
              <a:gd name="connsiteY19" fmla="*/ 3503411 h 4144203"/>
              <a:gd name="connsiteX20" fmla="*/ 1178683 w 4242652"/>
              <a:gd name="connsiteY20" fmla="*/ 4093425 h 4144203"/>
              <a:gd name="connsiteX21" fmla="*/ 639944 w 4242652"/>
              <a:gd name="connsiteY21" fmla="*/ 3523808 h 4144203"/>
              <a:gd name="connsiteX22" fmla="*/ 885666 w 4242652"/>
              <a:gd name="connsiteY22" fmla="*/ 2803703 h 4144203"/>
              <a:gd name="connsiteX23" fmla="*/ 276851 w 4242652"/>
              <a:gd name="connsiteY23" fmla="*/ 2703175 h 4144203"/>
              <a:gd name="connsiteX24" fmla="*/ 141273 w 4242652"/>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5938"/>
              <a:gd name="connsiteX1" fmla="*/ 865431 w 4116813"/>
              <a:gd name="connsiteY1" fmla="*/ 1754535 h 4145938"/>
              <a:gd name="connsiteX2" fmla="*/ 412317 w 4116813"/>
              <a:gd name="connsiteY2" fmla="*/ 1159791 h 4145938"/>
              <a:gd name="connsiteX3" fmla="*/ 457117 w 4116813"/>
              <a:gd name="connsiteY3" fmla="*/ 672192 h 4145938"/>
              <a:gd name="connsiteX4" fmla="*/ 1133061 w 4116813"/>
              <a:gd name="connsiteY4" fmla="*/ 523044 h 4145938"/>
              <a:gd name="connsiteX5" fmla="*/ 1658200 w 4116813"/>
              <a:gd name="connsiteY5" fmla="*/ 857561 h 4145938"/>
              <a:gd name="connsiteX6" fmla="*/ 1911745 w 4116813"/>
              <a:gd name="connsiteY6" fmla="*/ 156262 h 4145938"/>
              <a:gd name="connsiteX7" fmla="*/ 2733849 w 4116813"/>
              <a:gd name="connsiteY7" fmla="*/ 215037 h 4145938"/>
              <a:gd name="connsiteX8" fmla="*/ 2809947 w 4116813"/>
              <a:gd name="connsiteY8" fmla="*/ 1053567 h 4145938"/>
              <a:gd name="connsiteX9" fmla="*/ 3262317 w 4116813"/>
              <a:gd name="connsiteY9" fmla="*/ 658057 h 4145938"/>
              <a:gd name="connsiteX10" fmla="*/ 3979714 w 4116813"/>
              <a:gd name="connsiteY10" fmla="*/ 1079922 h 4145938"/>
              <a:gd name="connsiteX11" fmla="*/ 3825362 w 4116813"/>
              <a:gd name="connsiteY11" fmla="*/ 1653268 h 4145938"/>
              <a:gd name="connsiteX12" fmla="*/ 3475270 w 4116813"/>
              <a:gd name="connsiteY12" fmla="*/ 2121560 h 4145938"/>
              <a:gd name="connsiteX13" fmla="*/ 4020149 w 4116813"/>
              <a:gd name="connsiteY13" fmla="*/ 2533835 h 4145938"/>
              <a:gd name="connsiteX14" fmla="*/ 4076307 w 4116813"/>
              <a:gd name="connsiteY14" fmla="*/ 3193936 h 4145938"/>
              <a:gd name="connsiteX15" fmla="*/ 3428559 w 4116813"/>
              <a:gd name="connsiteY15" fmla="*/ 3483002 h 4145938"/>
              <a:gd name="connsiteX16" fmla="*/ 2798381 w 4116813"/>
              <a:gd name="connsiteY16" fmla="*/ 3217900 h 4145938"/>
              <a:gd name="connsiteX17" fmla="*/ 2770018 w 4116813"/>
              <a:gd name="connsiteY17" fmla="*/ 3971403 h 4145938"/>
              <a:gd name="connsiteX18" fmla="*/ 2047642 w 4116813"/>
              <a:gd name="connsiteY18" fmla="*/ 4084778 h 4145938"/>
              <a:gd name="connsiteX19" fmla="*/ 1762954 w 4116813"/>
              <a:gd name="connsiteY19" fmla="*/ 3503411 h 4145938"/>
              <a:gd name="connsiteX20" fmla="*/ 1178683 w 4116813"/>
              <a:gd name="connsiteY20" fmla="*/ 4093425 h 4145938"/>
              <a:gd name="connsiteX21" fmla="*/ 639944 w 4116813"/>
              <a:gd name="connsiteY21" fmla="*/ 3523808 h 4145938"/>
              <a:gd name="connsiteX22" fmla="*/ 885666 w 4116813"/>
              <a:gd name="connsiteY22" fmla="*/ 2803703 h 4145938"/>
              <a:gd name="connsiteX23" fmla="*/ 276851 w 4116813"/>
              <a:gd name="connsiteY23" fmla="*/ 2703175 h 4145938"/>
              <a:gd name="connsiteX24" fmla="*/ 141273 w 4116813"/>
              <a:gd name="connsiteY24" fmla="*/ 1932409 h 4145938"/>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639944 w 4116813"/>
              <a:gd name="connsiteY21" fmla="*/ 3523808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639944 w 4116813"/>
              <a:gd name="connsiteY21" fmla="*/ 3523808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585158 w 4116813"/>
              <a:gd name="connsiteY21" fmla="*/ 3512850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72806 w 4148346"/>
              <a:gd name="connsiteY0" fmla="*/ 1932409 h 4157940"/>
              <a:gd name="connsiteX1" fmla="*/ 896964 w 4148346"/>
              <a:gd name="connsiteY1" fmla="*/ 1754535 h 4157940"/>
              <a:gd name="connsiteX2" fmla="*/ 443850 w 4148346"/>
              <a:gd name="connsiteY2" fmla="*/ 1159791 h 4157940"/>
              <a:gd name="connsiteX3" fmla="*/ 488650 w 4148346"/>
              <a:gd name="connsiteY3" fmla="*/ 672192 h 4157940"/>
              <a:gd name="connsiteX4" fmla="*/ 1164594 w 4148346"/>
              <a:gd name="connsiteY4" fmla="*/ 523044 h 4157940"/>
              <a:gd name="connsiteX5" fmla="*/ 1689733 w 4148346"/>
              <a:gd name="connsiteY5" fmla="*/ 857561 h 4157940"/>
              <a:gd name="connsiteX6" fmla="*/ 1943278 w 4148346"/>
              <a:gd name="connsiteY6" fmla="*/ 156262 h 4157940"/>
              <a:gd name="connsiteX7" fmla="*/ 2765382 w 4148346"/>
              <a:gd name="connsiteY7" fmla="*/ 215037 h 4157940"/>
              <a:gd name="connsiteX8" fmla="*/ 2841480 w 4148346"/>
              <a:gd name="connsiteY8" fmla="*/ 1053567 h 4157940"/>
              <a:gd name="connsiteX9" fmla="*/ 3293850 w 4148346"/>
              <a:gd name="connsiteY9" fmla="*/ 658057 h 4157940"/>
              <a:gd name="connsiteX10" fmla="*/ 4011247 w 4148346"/>
              <a:gd name="connsiteY10" fmla="*/ 1079922 h 4157940"/>
              <a:gd name="connsiteX11" fmla="*/ 3856895 w 4148346"/>
              <a:gd name="connsiteY11" fmla="*/ 1653268 h 4157940"/>
              <a:gd name="connsiteX12" fmla="*/ 3506803 w 4148346"/>
              <a:gd name="connsiteY12" fmla="*/ 2121560 h 4157940"/>
              <a:gd name="connsiteX13" fmla="*/ 4051682 w 4148346"/>
              <a:gd name="connsiteY13" fmla="*/ 2533835 h 4157940"/>
              <a:gd name="connsiteX14" fmla="*/ 4107840 w 4148346"/>
              <a:gd name="connsiteY14" fmla="*/ 3193936 h 4157940"/>
              <a:gd name="connsiteX15" fmla="*/ 3460092 w 4148346"/>
              <a:gd name="connsiteY15" fmla="*/ 3483002 h 4157940"/>
              <a:gd name="connsiteX16" fmla="*/ 2829914 w 4148346"/>
              <a:gd name="connsiteY16" fmla="*/ 3217900 h 4157940"/>
              <a:gd name="connsiteX17" fmla="*/ 2801551 w 4148346"/>
              <a:gd name="connsiteY17" fmla="*/ 3971403 h 4157940"/>
              <a:gd name="connsiteX18" fmla="*/ 2079175 w 4148346"/>
              <a:gd name="connsiteY18" fmla="*/ 4084778 h 4157940"/>
              <a:gd name="connsiteX19" fmla="*/ 1794487 w 4148346"/>
              <a:gd name="connsiteY19" fmla="*/ 3503411 h 4157940"/>
              <a:gd name="connsiteX20" fmla="*/ 1210216 w 4148346"/>
              <a:gd name="connsiteY20" fmla="*/ 4093425 h 4157940"/>
              <a:gd name="connsiteX21" fmla="*/ 616691 w 4148346"/>
              <a:gd name="connsiteY21" fmla="*/ 3512850 h 4157940"/>
              <a:gd name="connsiteX22" fmla="*/ 917199 w 4148346"/>
              <a:gd name="connsiteY22" fmla="*/ 2803703 h 4157940"/>
              <a:gd name="connsiteX23" fmla="*/ 249944 w 4148346"/>
              <a:gd name="connsiteY23" fmla="*/ 2703174 h 4157940"/>
              <a:gd name="connsiteX24" fmla="*/ 172806 w 4148346"/>
              <a:gd name="connsiteY24" fmla="*/ 1932409 h 4157940"/>
              <a:gd name="connsiteX0" fmla="*/ 172806 w 4148346"/>
              <a:gd name="connsiteY0" fmla="*/ 1932409 h 4157942"/>
              <a:gd name="connsiteX1" fmla="*/ 896964 w 4148346"/>
              <a:gd name="connsiteY1" fmla="*/ 1754535 h 4157942"/>
              <a:gd name="connsiteX2" fmla="*/ 443850 w 4148346"/>
              <a:gd name="connsiteY2" fmla="*/ 1159791 h 4157942"/>
              <a:gd name="connsiteX3" fmla="*/ 488650 w 4148346"/>
              <a:gd name="connsiteY3" fmla="*/ 672192 h 4157942"/>
              <a:gd name="connsiteX4" fmla="*/ 1164594 w 4148346"/>
              <a:gd name="connsiteY4" fmla="*/ 523044 h 4157942"/>
              <a:gd name="connsiteX5" fmla="*/ 1689733 w 4148346"/>
              <a:gd name="connsiteY5" fmla="*/ 857561 h 4157942"/>
              <a:gd name="connsiteX6" fmla="*/ 1943278 w 4148346"/>
              <a:gd name="connsiteY6" fmla="*/ 156262 h 4157942"/>
              <a:gd name="connsiteX7" fmla="*/ 2765382 w 4148346"/>
              <a:gd name="connsiteY7" fmla="*/ 215037 h 4157942"/>
              <a:gd name="connsiteX8" fmla="*/ 2841480 w 4148346"/>
              <a:gd name="connsiteY8" fmla="*/ 1053567 h 4157942"/>
              <a:gd name="connsiteX9" fmla="*/ 3293850 w 4148346"/>
              <a:gd name="connsiteY9" fmla="*/ 658057 h 4157942"/>
              <a:gd name="connsiteX10" fmla="*/ 4011247 w 4148346"/>
              <a:gd name="connsiteY10" fmla="*/ 1079922 h 4157942"/>
              <a:gd name="connsiteX11" fmla="*/ 3856895 w 4148346"/>
              <a:gd name="connsiteY11" fmla="*/ 1653268 h 4157942"/>
              <a:gd name="connsiteX12" fmla="*/ 3506803 w 4148346"/>
              <a:gd name="connsiteY12" fmla="*/ 2121560 h 4157942"/>
              <a:gd name="connsiteX13" fmla="*/ 4051682 w 4148346"/>
              <a:gd name="connsiteY13" fmla="*/ 2533835 h 4157942"/>
              <a:gd name="connsiteX14" fmla="*/ 4107840 w 4148346"/>
              <a:gd name="connsiteY14" fmla="*/ 3193936 h 4157942"/>
              <a:gd name="connsiteX15" fmla="*/ 3460092 w 4148346"/>
              <a:gd name="connsiteY15" fmla="*/ 3483002 h 4157942"/>
              <a:gd name="connsiteX16" fmla="*/ 2829914 w 4148346"/>
              <a:gd name="connsiteY16" fmla="*/ 3217900 h 4157942"/>
              <a:gd name="connsiteX17" fmla="*/ 2801551 w 4148346"/>
              <a:gd name="connsiteY17" fmla="*/ 3971403 h 4157942"/>
              <a:gd name="connsiteX18" fmla="*/ 2079175 w 4148346"/>
              <a:gd name="connsiteY18" fmla="*/ 4084778 h 4157942"/>
              <a:gd name="connsiteX19" fmla="*/ 1794487 w 4148346"/>
              <a:gd name="connsiteY19" fmla="*/ 3503411 h 4157942"/>
              <a:gd name="connsiteX20" fmla="*/ 1210216 w 4148346"/>
              <a:gd name="connsiteY20" fmla="*/ 4093425 h 4157942"/>
              <a:gd name="connsiteX21" fmla="*/ 616691 w 4148346"/>
              <a:gd name="connsiteY21" fmla="*/ 3512850 h 4157942"/>
              <a:gd name="connsiteX22" fmla="*/ 917199 w 4148346"/>
              <a:gd name="connsiteY22" fmla="*/ 2803703 h 4157942"/>
              <a:gd name="connsiteX23" fmla="*/ 249944 w 4148346"/>
              <a:gd name="connsiteY23" fmla="*/ 2703174 h 4157942"/>
              <a:gd name="connsiteX24" fmla="*/ 172806 w 4148346"/>
              <a:gd name="connsiteY24" fmla="*/ 1932409 h 4157942"/>
              <a:gd name="connsiteX0" fmla="*/ 149270 w 4124810"/>
              <a:gd name="connsiteY0" fmla="*/ 1932409 h 4157940"/>
              <a:gd name="connsiteX1" fmla="*/ 873428 w 4124810"/>
              <a:gd name="connsiteY1" fmla="*/ 1754535 h 4157940"/>
              <a:gd name="connsiteX2" fmla="*/ 420314 w 4124810"/>
              <a:gd name="connsiteY2" fmla="*/ 1159791 h 4157940"/>
              <a:gd name="connsiteX3" fmla="*/ 465114 w 4124810"/>
              <a:gd name="connsiteY3" fmla="*/ 672192 h 4157940"/>
              <a:gd name="connsiteX4" fmla="*/ 1141058 w 4124810"/>
              <a:gd name="connsiteY4" fmla="*/ 523044 h 4157940"/>
              <a:gd name="connsiteX5" fmla="*/ 1666197 w 4124810"/>
              <a:gd name="connsiteY5" fmla="*/ 857561 h 4157940"/>
              <a:gd name="connsiteX6" fmla="*/ 1919742 w 4124810"/>
              <a:gd name="connsiteY6" fmla="*/ 156262 h 4157940"/>
              <a:gd name="connsiteX7" fmla="*/ 2741846 w 4124810"/>
              <a:gd name="connsiteY7" fmla="*/ 215037 h 4157940"/>
              <a:gd name="connsiteX8" fmla="*/ 2817944 w 4124810"/>
              <a:gd name="connsiteY8" fmla="*/ 1053567 h 4157940"/>
              <a:gd name="connsiteX9" fmla="*/ 3270314 w 4124810"/>
              <a:gd name="connsiteY9" fmla="*/ 658057 h 4157940"/>
              <a:gd name="connsiteX10" fmla="*/ 3987711 w 4124810"/>
              <a:gd name="connsiteY10" fmla="*/ 1079922 h 4157940"/>
              <a:gd name="connsiteX11" fmla="*/ 3833359 w 4124810"/>
              <a:gd name="connsiteY11" fmla="*/ 1653268 h 4157940"/>
              <a:gd name="connsiteX12" fmla="*/ 3483267 w 4124810"/>
              <a:gd name="connsiteY12" fmla="*/ 2121560 h 4157940"/>
              <a:gd name="connsiteX13" fmla="*/ 4028146 w 4124810"/>
              <a:gd name="connsiteY13" fmla="*/ 2533835 h 4157940"/>
              <a:gd name="connsiteX14" fmla="*/ 4084304 w 4124810"/>
              <a:gd name="connsiteY14" fmla="*/ 3193936 h 4157940"/>
              <a:gd name="connsiteX15" fmla="*/ 3436556 w 4124810"/>
              <a:gd name="connsiteY15" fmla="*/ 3483002 h 4157940"/>
              <a:gd name="connsiteX16" fmla="*/ 2806378 w 4124810"/>
              <a:gd name="connsiteY16" fmla="*/ 3217900 h 4157940"/>
              <a:gd name="connsiteX17" fmla="*/ 2778015 w 4124810"/>
              <a:gd name="connsiteY17" fmla="*/ 3971403 h 4157940"/>
              <a:gd name="connsiteX18" fmla="*/ 2055639 w 4124810"/>
              <a:gd name="connsiteY18" fmla="*/ 4084778 h 4157940"/>
              <a:gd name="connsiteX19" fmla="*/ 1770951 w 4124810"/>
              <a:gd name="connsiteY19" fmla="*/ 3503411 h 4157940"/>
              <a:gd name="connsiteX20" fmla="*/ 1186680 w 4124810"/>
              <a:gd name="connsiteY20" fmla="*/ 4093425 h 4157940"/>
              <a:gd name="connsiteX21" fmla="*/ 593155 w 4124810"/>
              <a:gd name="connsiteY21" fmla="*/ 3512850 h 4157940"/>
              <a:gd name="connsiteX22" fmla="*/ 893663 w 4124810"/>
              <a:gd name="connsiteY22" fmla="*/ 2803703 h 4157940"/>
              <a:gd name="connsiteX23" fmla="*/ 226408 w 4124810"/>
              <a:gd name="connsiteY23" fmla="*/ 2703174 h 4157940"/>
              <a:gd name="connsiteX24" fmla="*/ 149270 w 4124810"/>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124808" h="4155776">
                <a:moveTo>
                  <a:pt x="149268" y="1930244"/>
                </a:moveTo>
                <a:cubicBezTo>
                  <a:pt x="399006" y="1782414"/>
                  <a:pt x="476853" y="1752798"/>
                  <a:pt x="873426" y="1752370"/>
                </a:cubicBezTo>
                <a:cubicBezTo>
                  <a:pt x="554660" y="1480356"/>
                  <a:pt x="529230" y="1341769"/>
                  <a:pt x="420312" y="1157626"/>
                </a:cubicBezTo>
                <a:cubicBezTo>
                  <a:pt x="336213" y="1075556"/>
                  <a:pt x="395661" y="804234"/>
                  <a:pt x="465112" y="670027"/>
                </a:cubicBezTo>
                <a:cubicBezTo>
                  <a:pt x="633015" y="483405"/>
                  <a:pt x="991589" y="479291"/>
                  <a:pt x="1141056" y="520879"/>
                </a:cubicBezTo>
                <a:cubicBezTo>
                  <a:pt x="1487764" y="676214"/>
                  <a:pt x="1491149" y="743890"/>
                  <a:pt x="1666195" y="855396"/>
                </a:cubicBezTo>
                <a:cubicBezTo>
                  <a:pt x="1709873" y="614380"/>
                  <a:pt x="1730935" y="361794"/>
                  <a:pt x="1919740" y="154097"/>
                </a:cubicBezTo>
                <a:cubicBezTo>
                  <a:pt x="2173882" y="-112636"/>
                  <a:pt x="2611123" y="6411"/>
                  <a:pt x="2741844" y="212872"/>
                </a:cubicBezTo>
                <a:cubicBezTo>
                  <a:pt x="2862352" y="525918"/>
                  <a:pt x="2850735" y="678008"/>
                  <a:pt x="2817942" y="1051402"/>
                </a:cubicBezTo>
                <a:cubicBezTo>
                  <a:pt x="2985083" y="853970"/>
                  <a:pt x="3012288" y="772951"/>
                  <a:pt x="3270312" y="655892"/>
                </a:cubicBezTo>
                <a:cubicBezTo>
                  <a:pt x="3528336" y="538833"/>
                  <a:pt x="4000361" y="921856"/>
                  <a:pt x="3987709" y="1077757"/>
                </a:cubicBezTo>
                <a:cubicBezTo>
                  <a:pt x="4031680" y="1278519"/>
                  <a:pt x="4005081" y="1461915"/>
                  <a:pt x="3894044" y="1676388"/>
                </a:cubicBezTo>
                <a:cubicBezTo>
                  <a:pt x="3792518" y="1862827"/>
                  <a:pt x="3696908" y="1932276"/>
                  <a:pt x="3543390" y="2103661"/>
                </a:cubicBezTo>
                <a:cubicBezTo>
                  <a:pt x="3612132" y="2139825"/>
                  <a:pt x="3858669" y="2327497"/>
                  <a:pt x="4028144" y="2531670"/>
                </a:cubicBezTo>
                <a:cubicBezTo>
                  <a:pt x="4131856" y="2716593"/>
                  <a:pt x="4154588" y="2975181"/>
                  <a:pt x="4084302" y="3191771"/>
                </a:cubicBezTo>
                <a:cubicBezTo>
                  <a:pt x="4014016" y="3408361"/>
                  <a:pt x="3625395" y="3502451"/>
                  <a:pt x="3436554" y="3480837"/>
                </a:cubicBezTo>
                <a:cubicBezTo>
                  <a:pt x="3162775" y="3475149"/>
                  <a:pt x="3101429" y="3277592"/>
                  <a:pt x="2877177" y="3175279"/>
                </a:cubicBezTo>
                <a:cubicBezTo>
                  <a:pt x="2894504" y="3607375"/>
                  <a:pt x="2914475" y="3710780"/>
                  <a:pt x="2778013" y="3969238"/>
                </a:cubicBezTo>
                <a:cubicBezTo>
                  <a:pt x="2675317" y="4158841"/>
                  <a:pt x="2186666" y="4216948"/>
                  <a:pt x="2055637" y="4082613"/>
                </a:cubicBezTo>
                <a:cubicBezTo>
                  <a:pt x="1864925" y="3886615"/>
                  <a:pt x="1890619" y="3767587"/>
                  <a:pt x="1770949" y="3501246"/>
                </a:cubicBezTo>
                <a:cubicBezTo>
                  <a:pt x="1636244" y="3716694"/>
                  <a:pt x="1416908" y="3960804"/>
                  <a:pt x="1186678" y="4091260"/>
                </a:cubicBezTo>
                <a:cubicBezTo>
                  <a:pt x="897982" y="4266777"/>
                  <a:pt x="590902" y="3785538"/>
                  <a:pt x="593153" y="3510685"/>
                </a:cubicBezTo>
                <a:cubicBezTo>
                  <a:pt x="668024" y="3032803"/>
                  <a:pt x="776703" y="3128308"/>
                  <a:pt x="893661" y="2801538"/>
                </a:cubicBezTo>
                <a:cubicBezTo>
                  <a:pt x="401626" y="2832796"/>
                  <a:pt x="367644" y="2772951"/>
                  <a:pt x="226406" y="2701009"/>
                </a:cubicBezTo>
                <a:cubicBezTo>
                  <a:pt x="-130899" y="2493820"/>
                  <a:pt x="7518" y="2101793"/>
                  <a:pt x="149268" y="1930244"/>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7522128"/>
      </p:ext>
    </p:extLst>
  </p:cSld>
  <p:clrMapOvr>
    <a:masterClrMapping/>
  </p:clrMapOvr>
  <p:extLst>
    <p:ext uri="{DCECCB84-F9BA-43D5-87BE-67443E8EF086}">
      <p15:sldGuideLst xmlns:p15="http://schemas.microsoft.com/office/powerpoint/2012/main"/>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Number Large">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2DB845DF-A6AA-5EA8-1241-69EFACB9CA1A}"/>
              </a:ext>
            </a:extLst>
          </p:cNvPr>
          <p:cNvSpPr>
            <a:spLocks noGrp="1"/>
          </p:cNvSpPr>
          <p:nvPr>
            <p:ph type="title"/>
          </p:nvPr>
        </p:nvSpPr>
        <p:spPr>
          <a:xfrm>
            <a:off x="4120994" y="4478218"/>
            <a:ext cx="7057007" cy="1478660"/>
          </a:xfrm>
        </p:spPr>
        <p:txBody>
          <a:bodyPr anchor="t">
            <a:normAutofit/>
          </a:bodyPr>
          <a:lstStyle>
            <a:lvl1pPr>
              <a:lnSpc>
                <a:spcPct val="110000"/>
              </a:lnSpc>
              <a:defRPr sz="2400" b="0" spc="0" baseline="0">
                <a:latin typeface="+mn-lt"/>
              </a:defRPr>
            </a:lvl1pPr>
          </a:lstStyle>
          <a:p>
            <a:r>
              <a:rPr lang="en-US"/>
              <a:t>Click to edit Master title style</a:t>
            </a:r>
          </a:p>
        </p:txBody>
      </p:sp>
      <p:sp>
        <p:nvSpPr>
          <p:cNvPr id="14" name="Content Placeholder 13">
            <a:extLst>
              <a:ext uri="{FF2B5EF4-FFF2-40B4-BE49-F238E27FC236}">
                <a16:creationId xmlns:a16="http://schemas.microsoft.com/office/drawing/2014/main" id="{EFFDCEC5-78F7-1A72-64CB-DF2DDF3A8FB5}"/>
              </a:ext>
            </a:extLst>
          </p:cNvPr>
          <p:cNvSpPr>
            <a:spLocks noGrp="1"/>
          </p:cNvSpPr>
          <p:nvPr>
            <p:ph sz="quarter" idx="13" hasCustomPrompt="1"/>
          </p:nvPr>
        </p:nvSpPr>
        <p:spPr>
          <a:xfrm>
            <a:off x="4027488" y="825500"/>
            <a:ext cx="7746596" cy="4500979"/>
          </a:xfrm>
        </p:spPr>
        <p:txBody>
          <a:bodyPr anchor="b"/>
          <a:lstStyle>
            <a:lvl1pPr>
              <a:buNone/>
              <a:defRPr sz="30000" b="1">
                <a:latin typeface="+mj-lt"/>
              </a:defRPr>
            </a:lvl1pPr>
          </a:lstStyle>
          <a:p>
            <a:pPr lvl="0"/>
            <a:r>
              <a:rPr lang="en-US" dirty="0"/>
              <a:t>##%</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4120995" y="6356350"/>
            <a:ext cx="3172685" cy="365125"/>
          </a:xfrm>
        </p:spPr>
        <p:txBody>
          <a:bodyPr/>
          <a:lstStyle>
            <a:lvl1pPr>
              <a:defRPr>
                <a:solidFill>
                  <a:schemeClr val="tx2"/>
                </a:solidFill>
              </a:defRPr>
            </a:lvl1p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lvl1pPr>
              <a:defRPr>
                <a:solidFill>
                  <a:schemeClr val="tx2"/>
                </a:solidFill>
              </a:defRPr>
            </a:lvl1pPr>
          </a:lstStyle>
          <a:p>
            <a:fld id="{5BCAD085-E8A6-8845-BD4E-CB4CCA059FC4}" type="datetimeFigureOut">
              <a:rPr lang="en-US" smtClean="0"/>
              <a:t>10/19/2026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lvl1pPr>
              <a:defRPr>
                <a:solidFill>
                  <a:schemeClr val="tx2"/>
                </a:solidFill>
              </a:defRPr>
            </a:lvl1pPr>
          </a:lstStyle>
          <a:p>
            <a:fld id="{C1FF6DA9-008F-8B48-92A6-B652298478BF}" type="slidenum">
              <a:rPr lang="en-US" smtClean="0"/>
              <a:t>‹#›</a:t>
            </a:fld>
            <a:endParaRPr lang="en-US"/>
          </a:p>
        </p:txBody>
      </p:sp>
      <p:grpSp>
        <p:nvGrpSpPr>
          <p:cNvPr id="29" name="Group 28">
            <a:extLst>
              <a:ext uri="{FF2B5EF4-FFF2-40B4-BE49-F238E27FC236}">
                <a16:creationId xmlns:a16="http://schemas.microsoft.com/office/drawing/2014/main" id="{A9D9F539-92A8-FC48-F8C8-9B858AC58A97}"/>
              </a:ext>
            </a:extLst>
          </p:cNvPr>
          <p:cNvGrpSpPr/>
          <p:nvPr/>
        </p:nvGrpSpPr>
        <p:grpSpPr>
          <a:xfrm flipH="1">
            <a:off x="-116558" y="3042542"/>
            <a:ext cx="3272136" cy="3732067"/>
            <a:chOff x="8982892" y="3069175"/>
            <a:chExt cx="3272136" cy="3732067"/>
          </a:xfrm>
        </p:grpSpPr>
        <p:sp>
          <p:nvSpPr>
            <p:cNvPr id="8" name="Freeform: Shape 7">
              <a:extLst>
                <a:ext uri="{FF2B5EF4-FFF2-40B4-BE49-F238E27FC236}">
                  <a16:creationId xmlns:a16="http://schemas.microsoft.com/office/drawing/2014/main" id="{D1CEF69E-788E-7099-4364-1CD62B259D2A}"/>
                </a:ext>
              </a:extLst>
            </p:cNvPr>
            <p:cNvSpPr/>
            <p:nvPr/>
          </p:nvSpPr>
          <p:spPr>
            <a:xfrm rot="9427098" flipH="1" flipV="1">
              <a:off x="10211768" y="5220569"/>
              <a:ext cx="1997052" cy="1580673"/>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97126 w 4783774"/>
                <a:gd name="connsiteY0" fmla="*/ 0 h 2992237"/>
                <a:gd name="connsiteX1" fmla="*/ 4695390 w 4783774"/>
                <a:gd name="connsiteY1" fmla="*/ 45125 h 2992237"/>
                <a:gd name="connsiteX2" fmla="*/ 4782904 w 4783774"/>
                <a:gd name="connsiteY2" fmla="*/ 728525 h 2992237"/>
                <a:gd name="connsiteX3" fmla="*/ 4485298 w 4783774"/>
                <a:gd name="connsiteY3" fmla="*/ 2021361 h 2992237"/>
                <a:gd name="connsiteX4" fmla="*/ 3821568 w 4783774"/>
                <a:gd name="connsiteY4" fmla="*/ 2709739 h 2992237"/>
                <a:gd name="connsiteX5" fmla="*/ 1148355 w 4783774"/>
                <a:gd name="connsiteY5" fmla="*/ 2845398 h 2992237"/>
                <a:gd name="connsiteX6" fmla="*/ 6818 w 4783774"/>
                <a:gd name="connsiteY6" fmla="*/ 595254 h 2992237"/>
                <a:gd name="connsiteX7" fmla="*/ 97126 w 4783774"/>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35538 w 4706023"/>
                <a:gd name="connsiteY6" fmla="*/ 1148904 h 2992237"/>
                <a:gd name="connsiteX7" fmla="*/ 19375 w 4706023"/>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236643 w 4706023"/>
                <a:gd name="connsiteY6" fmla="*/ 2036279 h 2992237"/>
                <a:gd name="connsiteX7" fmla="*/ 35538 w 4706023"/>
                <a:gd name="connsiteY7" fmla="*/ 1148904 h 2992237"/>
                <a:gd name="connsiteX8" fmla="*/ 19375 w 4706023"/>
                <a:gd name="connsiteY8" fmla="*/ 0 h 2992237"/>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3002860"/>
                <a:gd name="connsiteX1" fmla="*/ 4617639 w 4706023"/>
                <a:gd name="connsiteY1" fmla="*/ 45125 h 3002860"/>
                <a:gd name="connsiteX2" fmla="*/ 4705153 w 4706023"/>
                <a:gd name="connsiteY2" fmla="*/ 728525 h 3002860"/>
                <a:gd name="connsiteX3" fmla="*/ 4407547 w 4706023"/>
                <a:gd name="connsiteY3" fmla="*/ 2021361 h 3002860"/>
                <a:gd name="connsiteX4" fmla="*/ 3475106 w 4706023"/>
                <a:gd name="connsiteY4" fmla="*/ 2859686 h 3002860"/>
                <a:gd name="connsiteX5" fmla="*/ 1095954 w 4706023"/>
                <a:gd name="connsiteY5" fmla="*/ 2783881 h 3002860"/>
                <a:gd name="connsiteX6" fmla="*/ 236643 w 4706023"/>
                <a:gd name="connsiteY6" fmla="*/ 2036279 h 3002860"/>
                <a:gd name="connsiteX7" fmla="*/ 35538 w 4706023"/>
                <a:gd name="connsiteY7" fmla="*/ 1148904 h 3002860"/>
                <a:gd name="connsiteX8" fmla="*/ 19375 w 4706023"/>
                <a:gd name="connsiteY8" fmla="*/ 0 h 3002860"/>
                <a:gd name="connsiteX0" fmla="*/ 19375 w 4706630"/>
                <a:gd name="connsiteY0" fmla="*/ 0 h 3002860"/>
                <a:gd name="connsiteX1" fmla="*/ 4617639 w 4706630"/>
                <a:gd name="connsiteY1" fmla="*/ 45125 h 3002860"/>
                <a:gd name="connsiteX2" fmla="*/ 4705153 w 4706630"/>
                <a:gd name="connsiteY2" fmla="*/ 728525 h 3002860"/>
                <a:gd name="connsiteX3" fmla="*/ 4478529 w 4706630"/>
                <a:gd name="connsiteY3" fmla="*/ 2009827 h 3002860"/>
                <a:gd name="connsiteX4" fmla="*/ 3475106 w 4706630"/>
                <a:gd name="connsiteY4" fmla="*/ 2859686 h 3002860"/>
                <a:gd name="connsiteX5" fmla="*/ 1095954 w 4706630"/>
                <a:gd name="connsiteY5" fmla="*/ 2783881 h 3002860"/>
                <a:gd name="connsiteX6" fmla="*/ 236643 w 4706630"/>
                <a:gd name="connsiteY6" fmla="*/ 2036279 h 3002860"/>
                <a:gd name="connsiteX7" fmla="*/ 35538 w 4706630"/>
                <a:gd name="connsiteY7" fmla="*/ 1148904 h 3002860"/>
                <a:gd name="connsiteX8" fmla="*/ 19375 w 4706630"/>
                <a:gd name="connsiteY8" fmla="*/ 0 h 3002860"/>
                <a:gd name="connsiteX0" fmla="*/ 19375 w 4641080"/>
                <a:gd name="connsiteY0" fmla="*/ 0 h 3002860"/>
                <a:gd name="connsiteX1" fmla="*/ 4617639 w 4641080"/>
                <a:gd name="connsiteY1" fmla="*/ 45125 h 3002860"/>
                <a:gd name="connsiteX2" fmla="*/ 4634174 w 4641080"/>
                <a:gd name="connsiteY2" fmla="*/ 851558 h 3002860"/>
                <a:gd name="connsiteX3" fmla="*/ 4478529 w 4641080"/>
                <a:gd name="connsiteY3" fmla="*/ 2009827 h 3002860"/>
                <a:gd name="connsiteX4" fmla="*/ 3475106 w 4641080"/>
                <a:gd name="connsiteY4" fmla="*/ 2859686 h 3002860"/>
                <a:gd name="connsiteX5" fmla="*/ 1095954 w 4641080"/>
                <a:gd name="connsiteY5" fmla="*/ 2783881 h 3002860"/>
                <a:gd name="connsiteX6" fmla="*/ 236643 w 4641080"/>
                <a:gd name="connsiteY6" fmla="*/ 2036279 h 3002860"/>
                <a:gd name="connsiteX7" fmla="*/ 35538 w 4641080"/>
                <a:gd name="connsiteY7" fmla="*/ 1148904 h 3002860"/>
                <a:gd name="connsiteX8" fmla="*/ 19375 w 4641080"/>
                <a:gd name="connsiteY8" fmla="*/ 0 h 3002860"/>
                <a:gd name="connsiteX0" fmla="*/ 19375 w 4648919"/>
                <a:gd name="connsiteY0" fmla="*/ 0 h 3002860"/>
                <a:gd name="connsiteX1" fmla="*/ 4627780 w 4648919"/>
                <a:gd name="connsiteY1" fmla="*/ 37435 h 3002860"/>
                <a:gd name="connsiteX2" fmla="*/ 4634174 w 4648919"/>
                <a:gd name="connsiteY2" fmla="*/ 851558 h 3002860"/>
                <a:gd name="connsiteX3" fmla="*/ 4478529 w 4648919"/>
                <a:gd name="connsiteY3" fmla="*/ 2009827 h 3002860"/>
                <a:gd name="connsiteX4" fmla="*/ 3475106 w 4648919"/>
                <a:gd name="connsiteY4" fmla="*/ 2859686 h 3002860"/>
                <a:gd name="connsiteX5" fmla="*/ 1095954 w 4648919"/>
                <a:gd name="connsiteY5" fmla="*/ 2783881 h 3002860"/>
                <a:gd name="connsiteX6" fmla="*/ 236643 w 4648919"/>
                <a:gd name="connsiteY6" fmla="*/ 2036279 h 3002860"/>
                <a:gd name="connsiteX7" fmla="*/ 35538 w 4648919"/>
                <a:gd name="connsiteY7" fmla="*/ 1148904 h 3002860"/>
                <a:gd name="connsiteX8" fmla="*/ 19375 w 4648919"/>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475106 w 4650008"/>
                <a:gd name="connsiteY4" fmla="*/ 2859686 h 3002860"/>
                <a:gd name="connsiteX5" fmla="*/ 1095954 w 4650008"/>
                <a:gd name="connsiteY5" fmla="*/ 2783881 h 3002860"/>
                <a:gd name="connsiteX6" fmla="*/ 236643 w 4650008"/>
                <a:gd name="connsiteY6" fmla="*/ 2036279 h 3002860"/>
                <a:gd name="connsiteX7" fmla="*/ 35538 w 4650008"/>
                <a:gd name="connsiteY7" fmla="*/ 1148904 h 3002860"/>
                <a:gd name="connsiteX8" fmla="*/ 19375 w 4650008"/>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937772 w 4650008"/>
                <a:gd name="connsiteY4" fmla="*/ 2578395 h 3002860"/>
                <a:gd name="connsiteX5" fmla="*/ 3475106 w 4650008"/>
                <a:gd name="connsiteY5" fmla="*/ 2859686 h 3002860"/>
                <a:gd name="connsiteX6" fmla="*/ 1095954 w 4650008"/>
                <a:gd name="connsiteY6" fmla="*/ 2783881 h 3002860"/>
                <a:gd name="connsiteX7" fmla="*/ 236643 w 4650008"/>
                <a:gd name="connsiteY7" fmla="*/ 2036279 h 3002860"/>
                <a:gd name="connsiteX8" fmla="*/ 35538 w 4650008"/>
                <a:gd name="connsiteY8" fmla="*/ 1148904 h 3002860"/>
                <a:gd name="connsiteX9" fmla="*/ 19375 w 4650008"/>
                <a:gd name="connsiteY9" fmla="*/ 0 h 3002860"/>
                <a:gd name="connsiteX0" fmla="*/ 19375 w 4650008"/>
                <a:gd name="connsiteY0" fmla="*/ 0 h 3014134"/>
                <a:gd name="connsiteX1" fmla="*/ 4627780 w 4650008"/>
                <a:gd name="connsiteY1" fmla="*/ 37435 h 3014134"/>
                <a:gd name="connsiteX2" fmla="*/ 4639245 w 4650008"/>
                <a:gd name="connsiteY2" fmla="*/ 843868 h 3014134"/>
                <a:gd name="connsiteX3" fmla="*/ 4478529 w 4650008"/>
                <a:gd name="connsiteY3" fmla="*/ 2009827 h 3014134"/>
                <a:gd name="connsiteX4" fmla="*/ 3937772 w 4650008"/>
                <a:gd name="connsiteY4" fmla="*/ 2578395 h 3014134"/>
                <a:gd name="connsiteX5" fmla="*/ 3008663 w 4650008"/>
                <a:gd name="connsiteY5" fmla="*/ 2882754 h 3014134"/>
                <a:gd name="connsiteX6" fmla="*/ 1095954 w 4650008"/>
                <a:gd name="connsiteY6" fmla="*/ 2783881 h 3014134"/>
                <a:gd name="connsiteX7" fmla="*/ 236643 w 4650008"/>
                <a:gd name="connsiteY7" fmla="*/ 2036279 h 3014134"/>
                <a:gd name="connsiteX8" fmla="*/ 35538 w 4650008"/>
                <a:gd name="connsiteY8" fmla="*/ 1148904 h 3014134"/>
                <a:gd name="connsiteX9" fmla="*/ 19375 w 4650008"/>
                <a:gd name="connsiteY9" fmla="*/ 0 h 3014134"/>
                <a:gd name="connsiteX0" fmla="*/ 19375 w 4650008"/>
                <a:gd name="connsiteY0" fmla="*/ 0 h 2995745"/>
                <a:gd name="connsiteX1" fmla="*/ 4627780 w 4650008"/>
                <a:gd name="connsiteY1" fmla="*/ 37435 h 2995745"/>
                <a:gd name="connsiteX2" fmla="*/ 4639245 w 4650008"/>
                <a:gd name="connsiteY2" fmla="*/ 843868 h 2995745"/>
                <a:gd name="connsiteX3" fmla="*/ 4478529 w 4650008"/>
                <a:gd name="connsiteY3" fmla="*/ 2009827 h 2995745"/>
                <a:gd name="connsiteX4" fmla="*/ 3937772 w 4650008"/>
                <a:gd name="connsiteY4" fmla="*/ 2578395 h 2995745"/>
                <a:gd name="connsiteX5" fmla="*/ 3008663 w 4650008"/>
                <a:gd name="connsiteY5" fmla="*/ 2882754 h 2995745"/>
                <a:gd name="connsiteX6" fmla="*/ 1095954 w 4650008"/>
                <a:gd name="connsiteY6" fmla="*/ 2783881 h 2995745"/>
                <a:gd name="connsiteX7" fmla="*/ 236643 w 4650008"/>
                <a:gd name="connsiteY7" fmla="*/ 2036279 h 2995745"/>
                <a:gd name="connsiteX8" fmla="*/ 35538 w 4650008"/>
                <a:gd name="connsiteY8" fmla="*/ 1148904 h 2995745"/>
                <a:gd name="connsiteX9" fmla="*/ 19375 w 4650008"/>
                <a:gd name="connsiteY9" fmla="*/ 0 h 2995745"/>
                <a:gd name="connsiteX0" fmla="*/ 19375 w 4650008"/>
                <a:gd name="connsiteY0" fmla="*/ 0 h 2952526"/>
                <a:gd name="connsiteX1" fmla="*/ 4627780 w 4650008"/>
                <a:gd name="connsiteY1" fmla="*/ 37435 h 2952526"/>
                <a:gd name="connsiteX2" fmla="*/ 4639245 w 4650008"/>
                <a:gd name="connsiteY2" fmla="*/ 843868 h 2952526"/>
                <a:gd name="connsiteX3" fmla="*/ 4478529 w 4650008"/>
                <a:gd name="connsiteY3" fmla="*/ 2009827 h 2952526"/>
                <a:gd name="connsiteX4" fmla="*/ 3937772 w 4650008"/>
                <a:gd name="connsiteY4" fmla="*/ 2578395 h 2952526"/>
                <a:gd name="connsiteX5" fmla="*/ 3008663 w 4650008"/>
                <a:gd name="connsiteY5" fmla="*/ 2882754 h 2952526"/>
                <a:gd name="connsiteX6" fmla="*/ 1095954 w 4650008"/>
                <a:gd name="connsiteY6" fmla="*/ 2783881 h 2952526"/>
                <a:gd name="connsiteX7" fmla="*/ 236643 w 4650008"/>
                <a:gd name="connsiteY7" fmla="*/ 2036279 h 2952526"/>
                <a:gd name="connsiteX8" fmla="*/ 35538 w 4650008"/>
                <a:gd name="connsiteY8" fmla="*/ 1148904 h 2952526"/>
                <a:gd name="connsiteX9" fmla="*/ 19375 w 4650008"/>
                <a:gd name="connsiteY9" fmla="*/ 0 h 2952526"/>
                <a:gd name="connsiteX0" fmla="*/ 19375 w 4650008"/>
                <a:gd name="connsiteY0" fmla="*/ 0 h 2974598"/>
                <a:gd name="connsiteX1" fmla="*/ 4627780 w 4650008"/>
                <a:gd name="connsiteY1" fmla="*/ 37435 h 2974598"/>
                <a:gd name="connsiteX2" fmla="*/ 4639245 w 4650008"/>
                <a:gd name="connsiteY2" fmla="*/ 843868 h 2974598"/>
                <a:gd name="connsiteX3" fmla="*/ 4478529 w 4650008"/>
                <a:gd name="connsiteY3" fmla="*/ 2009827 h 2974598"/>
                <a:gd name="connsiteX4" fmla="*/ 3937772 w 4650008"/>
                <a:gd name="connsiteY4" fmla="*/ 2578395 h 2974598"/>
                <a:gd name="connsiteX5" fmla="*/ 3044153 w 4650008"/>
                <a:gd name="connsiteY5" fmla="*/ 2917357 h 2974598"/>
                <a:gd name="connsiteX6" fmla="*/ 1095954 w 4650008"/>
                <a:gd name="connsiteY6" fmla="*/ 2783881 h 2974598"/>
                <a:gd name="connsiteX7" fmla="*/ 236643 w 4650008"/>
                <a:gd name="connsiteY7" fmla="*/ 2036279 h 2974598"/>
                <a:gd name="connsiteX8" fmla="*/ 35538 w 4650008"/>
                <a:gd name="connsiteY8" fmla="*/ 1148904 h 2974598"/>
                <a:gd name="connsiteX9" fmla="*/ 19375 w 4650008"/>
                <a:gd name="connsiteY9" fmla="*/ 0 h 2974598"/>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236643 w 4650008"/>
                <a:gd name="connsiteY8" fmla="*/ 2036279 h 2956133"/>
                <a:gd name="connsiteX9" fmla="*/ 35538 w 4650008"/>
                <a:gd name="connsiteY9" fmla="*/ 1148904 h 2956133"/>
                <a:gd name="connsiteX10" fmla="*/ 19375 w 4650008"/>
                <a:gd name="connsiteY10"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176807 w 4650008"/>
                <a:gd name="connsiteY8" fmla="*/ 1997386 h 2956133"/>
                <a:gd name="connsiteX9" fmla="*/ 35538 w 4650008"/>
                <a:gd name="connsiteY9" fmla="*/ 1148904 h 2956133"/>
                <a:gd name="connsiteX10" fmla="*/ 19375 w 4650008"/>
                <a:gd name="connsiteY10" fmla="*/ 0 h 2956133"/>
                <a:gd name="connsiteX0" fmla="*/ 19375 w 4650008"/>
                <a:gd name="connsiteY0" fmla="*/ 0 h 3039921"/>
                <a:gd name="connsiteX1" fmla="*/ 4627780 w 4650008"/>
                <a:gd name="connsiteY1" fmla="*/ 37435 h 3039921"/>
                <a:gd name="connsiteX2" fmla="*/ 4639245 w 4650008"/>
                <a:gd name="connsiteY2" fmla="*/ 843868 h 3039921"/>
                <a:gd name="connsiteX3" fmla="*/ 4478529 w 4650008"/>
                <a:gd name="connsiteY3" fmla="*/ 2009827 h 3039921"/>
                <a:gd name="connsiteX4" fmla="*/ 3937772 w 4650008"/>
                <a:gd name="connsiteY4" fmla="*/ 2578395 h 3039921"/>
                <a:gd name="connsiteX5" fmla="*/ 3044153 w 4650008"/>
                <a:gd name="connsiteY5" fmla="*/ 2917357 h 3039921"/>
                <a:gd name="connsiteX6" fmla="*/ 1467798 w 4650008"/>
                <a:gd name="connsiteY6" fmla="*/ 2936216 h 3039921"/>
                <a:gd name="connsiteX7" fmla="*/ 666509 w 4650008"/>
                <a:gd name="connsiteY7" fmla="*/ 2501530 h 3039921"/>
                <a:gd name="connsiteX8" fmla="*/ 176807 w 4650008"/>
                <a:gd name="connsiteY8" fmla="*/ 1997386 h 3039921"/>
                <a:gd name="connsiteX9" fmla="*/ 35538 w 4650008"/>
                <a:gd name="connsiteY9" fmla="*/ 1148904 h 3039921"/>
                <a:gd name="connsiteX10" fmla="*/ 19375 w 4650008"/>
                <a:gd name="connsiteY10" fmla="*/ 0 h 3039921"/>
                <a:gd name="connsiteX0" fmla="*/ 19375 w 4650008"/>
                <a:gd name="connsiteY0" fmla="*/ 0 h 3044824"/>
                <a:gd name="connsiteX1" fmla="*/ 4627780 w 4650008"/>
                <a:gd name="connsiteY1" fmla="*/ 37435 h 3044824"/>
                <a:gd name="connsiteX2" fmla="*/ 4639245 w 4650008"/>
                <a:gd name="connsiteY2" fmla="*/ 843868 h 3044824"/>
                <a:gd name="connsiteX3" fmla="*/ 4478529 w 4650008"/>
                <a:gd name="connsiteY3" fmla="*/ 2009827 h 3044824"/>
                <a:gd name="connsiteX4" fmla="*/ 3937772 w 4650008"/>
                <a:gd name="connsiteY4" fmla="*/ 2578395 h 3044824"/>
                <a:gd name="connsiteX5" fmla="*/ 3044153 w 4650008"/>
                <a:gd name="connsiteY5" fmla="*/ 2917357 h 3044824"/>
                <a:gd name="connsiteX6" fmla="*/ 1467798 w 4650008"/>
                <a:gd name="connsiteY6" fmla="*/ 2936216 h 3044824"/>
                <a:gd name="connsiteX7" fmla="*/ 666509 w 4650008"/>
                <a:gd name="connsiteY7" fmla="*/ 2501530 h 3044824"/>
                <a:gd name="connsiteX8" fmla="*/ 176807 w 4650008"/>
                <a:gd name="connsiteY8" fmla="*/ 1997386 h 3044824"/>
                <a:gd name="connsiteX9" fmla="*/ 35538 w 4650008"/>
                <a:gd name="connsiteY9" fmla="*/ 1148904 h 3044824"/>
                <a:gd name="connsiteX10" fmla="*/ 19375 w 4650008"/>
                <a:gd name="connsiteY10" fmla="*/ 0 h 3044824"/>
                <a:gd name="connsiteX0" fmla="*/ 19375 w 4650008"/>
                <a:gd name="connsiteY0" fmla="*/ 0 h 3049540"/>
                <a:gd name="connsiteX1" fmla="*/ 4627780 w 4650008"/>
                <a:gd name="connsiteY1" fmla="*/ 37435 h 3049540"/>
                <a:gd name="connsiteX2" fmla="*/ 4639245 w 4650008"/>
                <a:gd name="connsiteY2" fmla="*/ 843868 h 3049540"/>
                <a:gd name="connsiteX3" fmla="*/ 4478529 w 4650008"/>
                <a:gd name="connsiteY3" fmla="*/ 2009827 h 3049540"/>
                <a:gd name="connsiteX4" fmla="*/ 3937772 w 4650008"/>
                <a:gd name="connsiteY4" fmla="*/ 2578395 h 3049540"/>
                <a:gd name="connsiteX5" fmla="*/ 3044153 w 4650008"/>
                <a:gd name="connsiteY5" fmla="*/ 2917357 h 3049540"/>
                <a:gd name="connsiteX6" fmla="*/ 2269281 w 4650008"/>
                <a:gd name="connsiteY6" fmla="*/ 3049287 h 3049540"/>
                <a:gd name="connsiteX7" fmla="*/ 1467798 w 4650008"/>
                <a:gd name="connsiteY7" fmla="*/ 2936216 h 3049540"/>
                <a:gd name="connsiteX8" fmla="*/ 666509 w 4650008"/>
                <a:gd name="connsiteY8" fmla="*/ 2501530 h 3049540"/>
                <a:gd name="connsiteX9" fmla="*/ 176807 w 4650008"/>
                <a:gd name="connsiteY9" fmla="*/ 1997386 h 3049540"/>
                <a:gd name="connsiteX10" fmla="*/ 35538 w 4650008"/>
                <a:gd name="connsiteY10" fmla="*/ 1148904 h 3049540"/>
                <a:gd name="connsiteX11" fmla="*/ 19375 w 4650008"/>
                <a:gd name="connsiteY11" fmla="*/ 0 h 3049540"/>
                <a:gd name="connsiteX0" fmla="*/ 19375 w 4650008"/>
                <a:gd name="connsiteY0" fmla="*/ 0 h 3049516"/>
                <a:gd name="connsiteX1" fmla="*/ 4627780 w 4650008"/>
                <a:gd name="connsiteY1" fmla="*/ 37435 h 3049516"/>
                <a:gd name="connsiteX2" fmla="*/ 4639245 w 4650008"/>
                <a:gd name="connsiteY2" fmla="*/ 843868 h 3049516"/>
                <a:gd name="connsiteX3" fmla="*/ 4478529 w 4650008"/>
                <a:gd name="connsiteY3" fmla="*/ 2009827 h 3049516"/>
                <a:gd name="connsiteX4" fmla="*/ 3937772 w 4650008"/>
                <a:gd name="connsiteY4" fmla="*/ 2578395 h 3049516"/>
                <a:gd name="connsiteX5" fmla="*/ 3044153 w 4650008"/>
                <a:gd name="connsiteY5" fmla="*/ 2917357 h 3049516"/>
                <a:gd name="connsiteX6" fmla="*/ 2269281 w 4650008"/>
                <a:gd name="connsiteY6" fmla="*/ 3049287 h 3049516"/>
                <a:gd name="connsiteX7" fmla="*/ 1416509 w 4650008"/>
                <a:gd name="connsiteY7" fmla="*/ 2932975 h 3049516"/>
                <a:gd name="connsiteX8" fmla="*/ 666509 w 4650008"/>
                <a:gd name="connsiteY8" fmla="*/ 2501530 h 3049516"/>
                <a:gd name="connsiteX9" fmla="*/ 176807 w 4650008"/>
                <a:gd name="connsiteY9" fmla="*/ 1997386 h 3049516"/>
                <a:gd name="connsiteX10" fmla="*/ 35538 w 4650008"/>
                <a:gd name="connsiteY10" fmla="*/ 1148904 h 3049516"/>
                <a:gd name="connsiteX11" fmla="*/ 19375 w 4650008"/>
                <a:gd name="connsiteY11" fmla="*/ 0 h 3049516"/>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6783"/>
                <a:gd name="connsiteY0" fmla="*/ 7942 h 3057374"/>
                <a:gd name="connsiteX1" fmla="*/ 4636329 w 4656783"/>
                <a:gd name="connsiteY1" fmla="*/ 0 h 3057374"/>
                <a:gd name="connsiteX2" fmla="*/ 4639245 w 4656783"/>
                <a:gd name="connsiteY2" fmla="*/ 851810 h 3057374"/>
                <a:gd name="connsiteX3" fmla="*/ 4478529 w 4656783"/>
                <a:gd name="connsiteY3" fmla="*/ 2017769 h 3057374"/>
                <a:gd name="connsiteX4" fmla="*/ 3937772 w 4656783"/>
                <a:gd name="connsiteY4" fmla="*/ 2586337 h 3057374"/>
                <a:gd name="connsiteX5" fmla="*/ 3193745 w 4656783"/>
                <a:gd name="connsiteY5" fmla="*/ 2928540 h 3057374"/>
                <a:gd name="connsiteX6" fmla="*/ 2269281 w 4656783"/>
                <a:gd name="connsiteY6" fmla="*/ 3057229 h 3057374"/>
                <a:gd name="connsiteX7" fmla="*/ 1416509 w 4656783"/>
                <a:gd name="connsiteY7" fmla="*/ 2940917 h 3057374"/>
                <a:gd name="connsiteX8" fmla="*/ 666509 w 4656783"/>
                <a:gd name="connsiteY8" fmla="*/ 2509472 h 3057374"/>
                <a:gd name="connsiteX9" fmla="*/ 176807 w 4656783"/>
                <a:gd name="connsiteY9" fmla="*/ 2005328 h 3057374"/>
                <a:gd name="connsiteX10" fmla="*/ 35538 w 4656783"/>
                <a:gd name="connsiteY10" fmla="*/ 1156846 h 3057374"/>
                <a:gd name="connsiteX11" fmla="*/ 19375 w 4656783"/>
                <a:gd name="connsiteY11" fmla="*/ 7942 h 3057374"/>
                <a:gd name="connsiteX0" fmla="*/ 20790 w 4653925"/>
                <a:gd name="connsiteY0" fmla="*/ 0 h 3062398"/>
                <a:gd name="connsiteX1" fmla="*/ 4633471 w 4653925"/>
                <a:gd name="connsiteY1" fmla="*/ 5024 h 3062398"/>
                <a:gd name="connsiteX2" fmla="*/ 4636387 w 4653925"/>
                <a:gd name="connsiteY2" fmla="*/ 856834 h 3062398"/>
                <a:gd name="connsiteX3" fmla="*/ 4475671 w 4653925"/>
                <a:gd name="connsiteY3" fmla="*/ 2022793 h 3062398"/>
                <a:gd name="connsiteX4" fmla="*/ 3934914 w 4653925"/>
                <a:gd name="connsiteY4" fmla="*/ 2591361 h 3062398"/>
                <a:gd name="connsiteX5" fmla="*/ 3190887 w 4653925"/>
                <a:gd name="connsiteY5" fmla="*/ 2933564 h 3062398"/>
                <a:gd name="connsiteX6" fmla="*/ 2266423 w 4653925"/>
                <a:gd name="connsiteY6" fmla="*/ 3062253 h 3062398"/>
                <a:gd name="connsiteX7" fmla="*/ 1413651 w 4653925"/>
                <a:gd name="connsiteY7" fmla="*/ 2945941 h 3062398"/>
                <a:gd name="connsiteX8" fmla="*/ 663651 w 4653925"/>
                <a:gd name="connsiteY8" fmla="*/ 2514496 h 3062398"/>
                <a:gd name="connsiteX9" fmla="*/ 173949 w 4653925"/>
                <a:gd name="connsiteY9" fmla="*/ 2010352 h 3062398"/>
                <a:gd name="connsiteX10" fmla="*/ 32680 w 4653925"/>
                <a:gd name="connsiteY10" fmla="*/ 1161870 h 3062398"/>
                <a:gd name="connsiteX11" fmla="*/ 20790 w 4653925"/>
                <a:gd name="connsiteY11" fmla="*/ 0 h 3062398"/>
                <a:gd name="connsiteX0" fmla="*/ 1932 w 4635067"/>
                <a:gd name="connsiteY0" fmla="*/ 0 h 3062398"/>
                <a:gd name="connsiteX1" fmla="*/ 4614613 w 4635067"/>
                <a:gd name="connsiteY1" fmla="*/ 5024 h 3062398"/>
                <a:gd name="connsiteX2" fmla="*/ 4617529 w 4635067"/>
                <a:gd name="connsiteY2" fmla="*/ 856834 h 3062398"/>
                <a:gd name="connsiteX3" fmla="*/ 4456813 w 4635067"/>
                <a:gd name="connsiteY3" fmla="*/ 2022793 h 3062398"/>
                <a:gd name="connsiteX4" fmla="*/ 3916056 w 4635067"/>
                <a:gd name="connsiteY4" fmla="*/ 2591361 h 3062398"/>
                <a:gd name="connsiteX5" fmla="*/ 3172029 w 4635067"/>
                <a:gd name="connsiteY5" fmla="*/ 2933564 h 3062398"/>
                <a:gd name="connsiteX6" fmla="*/ 2247565 w 4635067"/>
                <a:gd name="connsiteY6" fmla="*/ 3062253 h 3062398"/>
                <a:gd name="connsiteX7" fmla="*/ 1394793 w 4635067"/>
                <a:gd name="connsiteY7" fmla="*/ 2945941 h 3062398"/>
                <a:gd name="connsiteX8" fmla="*/ 644793 w 4635067"/>
                <a:gd name="connsiteY8" fmla="*/ 2514496 h 3062398"/>
                <a:gd name="connsiteX9" fmla="*/ 155091 w 4635067"/>
                <a:gd name="connsiteY9" fmla="*/ 2010352 h 3062398"/>
                <a:gd name="connsiteX10" fmla="*/ 13822 w 4635067"/>
                <a:gd name="connsiteY10" fmla="*/ 1161870 h 3062398"/>
                <a:gd name="connsiteX11" fmla="*/ 1932 w 4635067"/>
                <a:gd name="connsiteY11" fmla="*/ 0 h 3062398"/>
                <a:gd name="connsiteX0" fmla="*/ 1931 w 4635066"/>
                <a:gd name="connsiteY0" fmla="*/ 0 h 3062398"/>
                <a:gd name="connsiteX1" fmla="*/ 4614612 w 4635066"/>
                <a:gd name="connsiteY1" fmla="*/ 5024 h 3062398"/>
                <a:gd name="connsiteX2" fmla="*/ 4617528 w 4635066"/>
                <a:gd name="connsiteY2" fmla="*/ 856834 h 3062398"/>
                <a:gd name="connsiteX3" fmla="*/ 4456812 w 4635066"/>
                <a:gd name="connsiteY3" fmla="*/ 2022793 h 3062398"/>
                <a:gd name="connsiteX4" fmla="*/ 3916055 w 4635066"/>
                <a:gd name="connsiteY4" fmla="*/ 2591361 h 3062398"/>
                <a:gd name="connsiteX5" fmla="*/ 3172028 w 4635066"/>
                <a:gd name="connsiteY5" fmla="*/ 2933564 h 3062398"/>
                <a:gd name="connsiteX6" fmla="*/ 2247564 w 4635066"/>
                <a:gd name="connsiteY6" fmla="*/ 3062253 h 3062398"/>
                <a:gd name="connsiteX7" fmla="*/ 1394792 w 4635066"/>
                <a:gd name="connsiteY7" fmla="*/ 2945941 h 3062398"/>
                <a:gd name="connsiteX8" fmla="*/ 644792 w 4635066"/>
                <a:gd name="connsiteY8" fmla="*/ 2514496 h 3062398"/>
                <a:gd name="connsiteX9" fmla="*/ 155090 w 4635066"/>
                <a:gd name="connsiteY9" fmla="*/ 2010352 h 3062398"/>
                <a:gd name="connsiteX10" fmla="*/ 13821 w 4635066"/>
                <a:gd name="connsiteY10" fmla="*/ 1161870 h 3062398"/>
                <a:gd name="connsiteX11" fmla="*/ 1931 w 4635066"/>
                <a:gd name="connsiteY11" fmla="*/ 0 h 3062398"/>
                <a:gd name="connsiteX0" fmla="*/ 1931 w 4806179"/>
                <a:gd name="connsiteY0" fmla="*/ 0 h 3062398"/>
                <a:gd name="connsiteX1" fmla="*/ 4798553 w 4806179"/>
                <a:gd name="connsiteY1" fmla="*/ 119992 h 3062398"/>
                <a:gd name="connsiteX2" fmla="*/ 4617528 w 4806179"/>
                <a:gd name="connsiteY2" fmla="*/ 856834 h 3062398"/>
                <a:gd name="connsiteX3" fmla="*/ 4456812 w 4806179"/>
                <a:gd name="connsiteY3" fmla="*/ 2022793 h 3062398"/>
                <a:gd name="connsiteX4" fmla="*/ 3916055 w 4806179"/>
                <a:gd name="connsiteY4" fmla="*/ 2591361 h 3062398"/>
                <a:gd name="connsiteX5" fmla="*/ 3172028 w 4806179"/>
                <a:gd name="connsiteY5" fmla="*/ 2933564 h 3062398"/>
                <a:gd name="connsiteX6" fmla="*/ 2247564 w 4806179"/>
                <a:gd name="connsiteY6" fmla="*/ 3062253 h 3062398"/>
                <a:gd name="connsiteX7" fmla="*/ 1394792 w 4806179"/>
                <a:gd name="connsiteY7" fmla="*/ 2945941 h 3062398"/>
                <a:gd name="connsiteX8" fmla="*/ 644792 w 4806179"/>
                <a:gd name="connsiteY8" fmla="*/ 2514496 h 3062398"/>
                <a:gd name="connsiteX9" fmla="*/ 155090 w 4806179"/>
                <a:gd name="connsiteY9" fmla="*/ 2010352 h 3062398"/>
                <a:gd name="connsiteX10" fmla="*/ 13821 w 4806179"/>
                <a:gd name="connsiteY10" fmla="*/ 1161870 h 3062398"/>
                <a:gd name="connsiteX11" fmla="*/ 1931 w 4806179"/>
                <a:gd name="connsiteY11" fmla="*/ 0 h 3062398"/>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1394792 w 4806180"/>
                <a:gd name="connsiteY7" fmla="*/ 2945941 h 3353180"/>
                <a:gd name="connsiteX8" fmla="*/ 644792 w 4806180"/>
                <a:gd name="connsiteY8" fmla="*/ 2514496 h 3353180"/>
                <a:gd name="connsiteX9" fmla="*/ 155090 w 4806180"/>
                <a:gd name="connsiteY9" fmla="*/ 2010352 h 3353180"/>
                <a:gd name="connsiteX10" fmla="*/ 13821 w 4806180"/>
                <a:gd name="connsiteY10" fmla="*/ 1161870 h 3353180"/>
                <a:gd name="connsiteX11" fmla="*/ 1931 w 4806180"/>
                <a:gd name="connsiteY11" fmla="*/ 0 h 3353180"/>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1394792 w 4806180"/>
                <a:gd name="connsiteY7" fmla="*/ 2945941 h 3353180"/>
                <a:gd name="connsiteX8" fmla="*/ 155090 w 4806180"/>
                <a:gd name="connsiteY8" fmla="*/ 2010352 h 3353180"/>
                <a:gd name="connsiteX9" fmla="*/ 13821 w 4806180"/>
                <a:gd name="connsiteY9" fmla="*/ 1161870 h 3353180"/>
                <a:gd name="connsiteX10" fmla="*/ 1931 w 4806180"/>
                <a:gd name="connsiteY10" fmla="*/ 0 h 3353180"/>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694383 w 4806180"/>
                <a:gd name="connsiteY7" fmla="*/ 3026148 h 3353180"/>
                <a:gd name="connsiteX8" fmla="*/ 155090 w 4806180"/>
                <a:gd name="connsiteY8" fmla="*/ 2010352 h 3353180"/>
                <a:gd name="connsiteX9" fmla="*/ 13821 w 4806180"/>
                <a:gd name="connsiteY9" fmla="*/ 1161870 h 3353180"/>
                <a:gd name="connsiteX10" fmla="*/ 1931 w 4806180"/>
                <a:gd name="connsiteY10" fmla="*/ 0 h 3353180"/>
                <a:gd name="connsiteX0" fmla="*/ 1931 w 4806180"/>
                <a:gd name="connsiteY0" fmla="*/ 0 h 3371637"/>
                <a:gd name="connsiteX1" fmla="*/ 4798553 w 4806180"/>
                <a:gd name="connsiteY1" fmla="*/ 119992 h 3371637"/>
                <a:gd name="connsiteX2" fmla="*/ 4617528 w 4806180"/>
                <a:gd name="connsiteY2" fmla="*/ 856834 h 3371637"/>
                <a:gd name="connsiteX3" fmla="*/ 4456812 w 4806180"/>
                <a:gd name="connsiteY3" fmla="*/ 2022793 h 3371637"/>
                <a:gd name="connsiteX4" fmla="*/ 3916055 w 4806180"/>
                <a:gd name="connsiteY4" fmla="*/ 2591361 h 3371637"/>
                <a:gd name="connsiteX5" fmla="*/ 3052098 w 4806180"/>
                <a:gd name="connsiteY5" fmla="*/ 3342938 h 3371637"/>
                <a:gd name="connsiteX6" fmla="*/ 2083888 w 4806180"/>
                <a:gd name="connsiteY6" fmla="*/ 3325681 h 3371637"/>
                <a:gd name="connsiteX7" fmla="*/ 694383 w 4806180"/>
                <a:gd name="connsiteY7" fmla="*/ 3026148 h 3371637"/>
                <a:gd name="connsiteX8" fmla="*/ 155090 w 4806180"/>
                <a:gd name="connsiteY8" fmla="*/ 2010352 h 3371637"/>
                <a:gd name="connsiteX9" fmla="*/ 13821 w 4806180"/>
                <a:gd name="connsiteY9" fmla="*/ 1161870 h 3371637"/>
                <a:gd name="connsiteX10" fmla="*/ 1931 w 4806180"/>
                <a:gd name="connsiteY10" fmla="*/ 0 h 3371637"/>
                <a:gd name="connsiteX0" fmla="*/ 1931 w 4806180"/>
                <a:gd name="connsiteY0" fmla="*/ 0 h 3371636"/>
                <a:gd name="connsiteX1" fmla="*/ 4798553 w 4806180"/>
                <a:gd name="connsiteY1" fmla="*/ 119992 h 3371636"/>
                <a:gd name="connsiteX2" fmla="*/ 4617528 w 4806180"/>
                <a:gd name="connsiteY2" fmla="*/ 856834 h 3371636"/>
                <a:gd name="connsiteX3" fmla="*/ 4456812 w 4806180"/>
                <a:gd name="connsiteY3" fmla="*/ 2022793 h 3371636"/>
                <a:gd name="connsiteX4" fmla="*/ 3626717 w 4806180"/>
                <a:gd name="connsiteY4" fmla="*/ 3122120 h 3371636"/>
                <a:gd name="connsiteX5" fmla="*/ 3052098 w 4806180"/>
                <a:gd name="connsiteY5" fmla="*/ 3342938 h 3371636"/>
                <a:gd name="connsiteX6" fmla="*/ 2083888 w 4806180"/>
                <a:gd name="connsiteY6" fmla="*/ 3325681 h 3371636"/>
                <a:gd name="connsiteX7" fmla="*/ 694383 w 4806180"/>
                <a:gd name="connsiteY7" fmla="*/ 3026148 h 3371636"/>
                <a:gd name="connsiteX8" fmla="*/ 155090 w 4806180"/>
                <a:gd name="connsiteY8" fmla="*/ 2010352 h 3371636"/>
                <a:gd name="connsiteX9" fmla="*/ 13821 w 4806180"/>
                <a:gd name="connsiteY9" fmla="*/ 1161870 h 3371636"/>
                <a:gd name="connsiteX10" fmla="*/ 1931 w 4806180"/>
                <a:gd name="connsiteY10" fmla="*/ 0 h 3371636"/>
                <a:gd name="connsiteX0" fmla="*/ 1931 w 4806180"/>
                <a:gd name="connsiteY0" fmla="*/ 0 h 3371636"/>
                <a:gd name="connsiteX1" fmla="*/ 4798553 w 4806180"/>
                <a:gd name="connsiteY1" fmla="*/ 119992 h 3371636"/>
                <a:gd name="connsiteX2" fmla="*/ 4617528 w 4806180"/>
                <a:gd name="connsiteY2" fmla="*/ 856834 h 3371636"/>
                <a:gd name="connsiteX3" fmla="*/ 4272451 w 4806180"/>
                <a:gd name="connsiteY3" fmla="*/ 2145315 h 3371636"/>
                <a:gd name="connsiteX4" fmla="*/ 3626717 w 4806180"/>
                <a:gd name="connsiteY4" fmla="*/ 3122120 h 3371636"/>
                <a:gd name="connsiteX5" fmla="*/ 3052098 w 4806180"/>
                <a:gd name="connsiteY5" fmla="*/ 3342938 h 3371636"/>
                <a:gd name="connsiteX6" fmla="*/ 2083888 w 4806180"/>
                <a:gd name="connsiteY6" fmla="*/ 3325681 h 3371636"/>
                <a:gd name="connsiteX7" fmla="*/ 694383 w 4806180"/>
                <a:gd name="connsiteY7" fmla="*/ 3026148 h 3371636"/>
                <a:gd name="connsiteX8" fmla="*/ 155090 w 4806180"/>
                <a:gd name="connsiteY8" fmla="*/ 2010352 h 3371636"/>
                <a:gd name="connsiteX9" fmla="*/ 13821 w 4806180"/>
                <a:gd name="connsiteY9" fmla="*/ 1161870 h 3371636"/>
                <a:gd name="connsiteX10" fmla="*/ 1931 w 4806180"/>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458876 w 4799215"/>
                <a:gd name="connsiteY0" fmla="*/ 0 h 3264725"/>
                <a:gd name="connsiteX1" fmla="*/ 4786137 w 4799215"/>
                <a:gd name="connsiteY1" fmla="*/ 13081 h 3264725"/>
                <a:gd name="connsiteX2" fmla="*/ 4605112 w 4799215"/>
                <a:gd name="connsiteY2" fmla="*/ 749923 h 3264725"/>
                <a:gd name="connsiteX3" fmla="*/ 4260035 w 4799215"/>
                <a:gd name="connsiteY3" fmla="*/ 2038404 h 3264725"/>
                <a:gd name="connsiteX4" fmla="*/ 3614301 w 4799215"/>
                <a:gd name="connsiteY4" fmla="*/ 3015209 h 3264725"/>
                <a:gd name="connsiteX5" fmla="*/ 3039682 w 4799215"/>
                <a:gd name="connsiteY5" fmla="*/ 3236027 h 3264725"/>
                <a:gd name="connsiteX6" fmla="*/ 2071472 w 4799215"/>
                <a:gd name="connsiteY6" fmla="*/ 3218770 h 3264725"/>
                <a:gd name="connsiteX7" fmla="*/ 681967 w 4799215"/>
                <a:gd name="connsiteY7" fmla="*/ 2919237 h 3264725"/>
                <a:gd name="connsiteX8" fmla="*/ 142674 w 4799215"/>
                <a:gd name="connsiteY8" fmla="*/ 1903441 h 3264725"/>
                <a:gd name="connsiteX9" fmla="*/ 1405 w 4799215"/>
                <a:gd name="connsiteY9" fmla="*/ 1054959 h 3264725"/>
                <a:gd name="connsiteX10" fmla="*/ 458876 w 4799215"/>
                <a:gd name="connsiteY10" fmla="*/ 0 h 3264725"/>
                <a:gd name="connsiteX0" fmla="*/ 321708 w 4662047"/>
                <a:gd name="connsiteY0" fmla="*/ 0 h 3264725"/>
                <a:gd name="connsiteX1" fmla="*/ 4648969 w 4662047"/>
                <a:gd name="connsiteY1" fmla="*/ 13081 h 3264725"/>
                <a:gd name="connsiteX2" fmla="*/ 4467944 w 4662047"/>
                <a:gd name="connsiteY2" fmla="*/ 749923 h 3264725"/>
                <a:gd name="connsiteX3" fmla="*/ 4122867 w 4662047"/>
                <a:gd name="connsiteY3" fmla="*/ 2038404 h 3264725"/>
                <a:gd name="connsiteX4" fmla="*/ 3477133 w 4662047"/>
                <a:gd name="connsiteY4" fmla="*/ 3015209 h 3264725"/>
                <a:gd name="connsiteX5" fmla="*/ 2902514 w 4662047"/>
                <a:gd name="connsiteY5" fmla="*/ 3236027 h 3264725"/>
                <a:gd name="connsiteX6" fmla="*/ 1934304 w 4662047"/>
                <a:gd name="connsiteY6" fmla="*/ 3218770 h 3264725"/>
                <a:gd name="connsiteX7" fmla="*/ 544799 w 4662047"/>
                <a:gd name="connsiteY7" fmla="*/ 2919237 h 3264725"/>
                <a:gd name="connsiteX8" fmla="*/ 5506 w 4662047"/>
                <a:gd name="connsiteY8" fmla="*/ 1903441 h 3264725"/>
                <a:gd name="connsiteX9" fmla="*/ 69984 w 4662047"/>
                <a:gd name="connsiteY9" fmla="*/ 1161492 h 3264725"/>
                <a:gd name="connsiteX10" fmla="*/ 321708 w 4662047"/>
                <a:gd name="connsiteY10" fmla="*/ 0 h 3264725"/>
                <a:gd name="connsiteX0" fmla="*/ 321708 w 4662047"/>
                <a:gd name="connsiteY0" fmla="*/ 0 h 3264725"/>
                <a:gd name="connsiteX1" fmla="*/ 4648969 w 4662047"/>
                <a:gd name="connsiteY1" fmla="*/ 13081 h 3264725"/>
                <a:gd name="connsiteX2" fmla="*/ 4467944 w 4662047"/>
                <a:gd name="connsiteY2" fmla="*/ 749923 h 3264725"/>
                <a:gd name="connsiteX3" fmla="*/ 4122867 w 4662047"/>
                <a:gd name="connsiteY3" fmla="*/ 2038404 h 3264725"/>
                <a:gd name="connsiteX4" fmla="*/ 3477133 w 4662047"/>
                <a:gd name="connsiteY4" fmla="*/ 3015209 h 3264725"/>
                <a:gd name="connsiteX5" fmla="*/ 2902514 w 4662047"/>
                <a:gd name="connsiteY5" fmla="*/ 3236027 h 3264725"/>
                <a:gd name="connsiteX6" fmla="*/ 1934304 w 4662047"/>
                <a:gd name="connsiteY6" fmla="*/ 3218770 h 3264725"/>
                <a:gd name="connsiteX7" fmla="*/ 544799 w 4662047"/>
                <a:gd name="connsiteY7" fmla="*/ 2919237 h 3264725"/>
                <a:gd name="connsiteX8" fmla="*/ 5506 w 4662047"/>
                <a:gd name="connsiteY8" fmla="*/ 1903441 h 3264725"/>
                <a:gd name="connsiteX9" fmla="*/ 69984 w 4662047"/>
                <a:gd name="connsiteY9" fmla="*/ 1161492 h 3264725"/>
                <a:gd name="connsiteX10" fmla="*/ 321708 w 4662047"/>
                <a:gd name="connsiteY10" fmla="*/ 0 h 3264725"/>
                <a:gd name="connsiteX0" fmla="*/ 258034 w 4598373"/>
                <a:gd name="connsiteY0" fmla="*/ 0 h 3264725"/>
                <a:gd name="connsiteX1" fmla="*/ 4585295 w 4598373"/>
                <a:gd name="connsiteY1" fmla="*/ 13081 h 3264725"/>
                <a:gd name="connsiteX2" fmla="*/ 4404270 w 4598373"/>
                <a:gd name="connsiteY2" fmla="*/ 749923 h 3264725"/>
                <a:gd name="connsiteX3" fmla="*/ 4059193 w 4598373"/>
                <a:gd name="connsiteY3" fmla="*/ 2038404 h 3264725"/>
                <a:gd name="connsiteX4" fmla="*/ 3413459 w 4598373"/>
                <a:gd name="connsiteY4" fmla="*/ 3015209 h 3264725"/>
                <a:gd name="connsiteX5" fmla="*/ 2838840 w 4598373"/>
                <a:gd name="connsiteY5" fmla="*/ 3236027 h 3264725"/>
                <a:gd name="connsiteX6" fmla="*/ 1870630 w 4598373"/>
                <a:gd name="connsiteY6" fmla="*/ 3218770 h 3264725"/>
                <a:gd name="connsiteX7" fmla="*/ 481125 w 4598373"/>
                <a:gd name="connsiteY7" fmla="*/ 2919237 h 3264725"/>
                <a:gd name="connsiteX8" fmla="*/ 6310 w 4598373"/>
                <a:gd name="connsiteY8" fmla="*/ 1161492 h 3264725"/>
                <a:gd name="connsiteX9" fmla="*/ 258034 w 4598373"/>
                <a:gd name="connsiteY9" fmla="*/ 0 h 3264725"/>
                <a:gd name="connsiteX0" fmla="*/ 258034 w 4798051"/>
                <a:gd name="connsiteY0" fmla="*/ 0 h 3264725"/>
                <a:gd name="connsiteX1" fmla="*/ 4585295 w 4798051"/>
                <a:gd name="connsiteY1" fmla="*/ 13081 h 3264725"/>
                <a:gd name="connsiteX2" fmla="*/ 4059193 w 4798051"/>
                <a:gd name="connsiteY2" fmla="*/ 2038404 h 3264725"/>
                <a:gd name="connsiteX3" fmla="*/ 3413459 w 4798051"/>
                <a:gd name="connsiteY3" fmla="*/ 3015209 h 3264725"/>
                <a:gd name="connsiteX4" fmla="*/ 2838840 w 4798051"/>
                <a:gd name="connsiteY4" fmla="*/ 3236027 h 3264725"/>
                <a:gd name="connsiteX5" fmla="*/ 1870630 w 4798051"/>
                <a:gd name="connsiteY5" fmla="*/ 3218770 h 3264725"/>
                <a:gd name="connsiteX6" fmla="*/ 481125 w 4798051"/>
                <a:gd name="connsiteY6" fmla="*/ 2919237 h 3264725"/>
                <a:gd name="connsiteX7" fmla="*/ 6310 w 4798051"/>
                <a:gd name="connsiteY7" fmla="*/ 1161492 h 3264725"/>
                <a:gd name="connsiteX8" fmla="*/ 258034 w 4798051"/>
                <a:gd name="connsiteY8" fmla="*/ 0 h 3264725"/>
                <a:gd name="connsiteX0" fmla="*/ 258034 w 4585296"/>
                <a:gd name="connsiteY0" fmla="*/ 0 h 3264725"/>
                <a:gd name="connsiteX1" fmla="*/ 4585295 w 4585296"/>
                <a:gd name="connsiteY1" fmla="*/ 13081 h 3264725"/>
                <a:gd name="connsiteX2" fmla="*/ 4059193 w 4585296"/>
                <a:gd name="connsiteY2" fmla="*/ 2038404 h 3264725"/>
                <a:gd name="connsiteX3" fmla="*/ 3413459 w 4585296"/>
                <a:gd name="connsiteY3" fmla="*/ 3015209 h 3264725"/>
                <a:gd name="connsiteX4" fmla="*/ 2838840 w 4585296"/>
                <a:gd name="connsiteY4" fmla="*/ 3236027 h 3264725"/>
                <a:gd name="connsiteX5" fmla="*/ 1870630 w 4585296"/>
                <a:gd name="connsiteY5" fmla="*/ 3218770 h 3264725"/>
                <a:gd name="connsiteX6" fmla="*/ 481125 w 4585296"/>
                <a:gd name="connsiteY6" fmla="*/ 2919237 h 3264725"/>
                <a:gd name="connsiteX7" fmla="*/ 6310 w 4585296"/>
                <a:gd name="connsiteY7" fmla="*/ 1161492 h 3264725"/>
                <a:gd name="connsiteX8" fmla="*/ 258034 w 4585296"/>
                <a:gd name="connsiteY8" fmla="*/ 0 h 3264725"/>
                <a:gd name="connsiteX0" fmla="*/ 258034 w 4585295"/>
                <a:gd name="connsiteY0" fmla="*/ 0 h 3292087"/>
                <a:gd name="connsiteX1" fmla="*/ 4585295 w 4585295"/>
                <a:gd name="connsiteY1" fmla="*/ 13081 h 3292087"/>
                <a:gd name="connsiteX2" fmla="*/ 4059193 w 4585295"/>
                <a:gd name="connsiteY2" fmla="*/ 2038404 h 3292087"/>
                <a:gd name="connsiteX3" fmla="*/ 3413459 w 4585295"/>
                <a:gd name="connsiteY3" fmla="*/ 3015209 h 3292087"/>
                <a:gd name="connsiteX4" fmla="*/ 2838840 w 4585295"/>
                <a:gd name="connsiteY4" fmla="*/ 3236027 h 3292087"/>
                <a:gd name="connsiteX5" fmla="*/ 1899983 w 4585295"/>
                <a:gd name="connsiteY5" fmla="*/ 3291175 h 3292087"/>
                <a:gd name="connsiteX6" fmla="*/ 481125 w 4585295"/>
                <a:gd name="connsiteY6" fmla="*/ 2919237 h 3292087"/>
                <a:gd name="connsiteX7" fmla="*/ 6310 w 4585295"/>
                <a:gd name="connsiteY7" fmla="*/ 1161492 h 3292087"/>
                <a:gd name="connsiteX8" fmla="*/ 258034 w 4585295"/>
                <a:gd name="connsiteY8" fmla="*/ 0 h 3292087"/>
                <a:gd name="connsiteX0" fmla="*/ 258034 w 4585295"/>
                <a:gd name="connsiteY0" fmla="*/ 0 h 3292087"/>
                <a:gd name="connsiteX1" fmla="*/ 4585295 w 4585295"/>
                <a:gd name="connsiteY1" fmla="*/ 13081 h 3292087"/>
                <a:gd name="connsiteX2" fmla="*/ 4059193 w 4585295"/>
                <a:gd name="connsiteY2" fmla="*/ 2038404 h 3292087"/>
                <a:gd name="connsiteX3" fmla="*/ 3413459 w 4585295"/>
                <a:gd name="connsiteY3" fmla="*/ 3015209 h 3292087"/>
                <a:gd name="connsiteX4" fmla="*/ 2838840 w 4585295"/>
                <a:gd name="connsiteY4" fmla="*/ 3236027 h 3292087"/>
                <a:gd name="connsiteX5" fmla="*/ 1899983 w 4585295"/>
                <a:gd name="connsiteY5" fmla="*/ 3291175 h 3292087"/>
                <a:gd name="connsiteX6" fmla="*/ 481125 w 4585295"/>
                <a:gd name="connsiteY6" fmla="*/ 2919237 h 3292087"/>
                <a:gd name="connsiteX7" fmla="*/ 6310 w 4585295"/>
                <a:gd name="connsiteY7" fmla="*/ 1161492 h 3292087"/>
                <a:gd name="connsiteX8" fmla="*/ 258034 w 4585295"/>
                <a:gd name="connsiteY8" fmla="*/ 0 h 3292087"/>
                <a:gd name="connsiteX0" fmla="*/ 181940 w 4594182"/>
                <a:gd name="connsiteY0" fmla="*/ 0 h 3557030"/>
                <a:gd name="connsiteX1" fmla="*/ 4594182 w 4594182"/>
                <a:gd name="connsiteY1" fmla="*/ 278024 h 3557030"/>
                <a:gd name="connsiteX2" fmla="*/ 4068080 w 4594182"/>
                <a:gd name="connsiteY2" fmla="*/ 2303347 h 3557030"/>
                <a:gd name="connsiteX3" fmla="*/ 3422346 w 4594182"/>
                <a:gd name="connsiteY3" fmla="*/ 3280152 h 3557030"/>
                <a:gd name="connsiteX4" fmla="*/ 2847727 w 4594182"/>
                <a:gd name="connsiteY4" fmla="*/ 3500970 h 3557030"/>
                <a:gd name="connsiteX5" fmla="*/ 1908870 w 4594182"/>
                <a:gd name="connsiteY5" fmla="*/ 3556118 h 3557030"/>
                <a:gd name="connsiteX6" fmla="*/ 490012 w 4594182"/>
                <a:gd name="connsiteY6" fmla="*/ 3184180 h 3557030"/>
                <a:gd name="connsiteX7" fmla="*/ 15197 w 4594182"/>
                <a:gd name="connsiteY7" fmla="*/ 1426435 h 3557030"/>
                <a:gd name="connsiteX8" fmla="*/ 181940 w 4594182"/>
                <a:gd name="connsiteY8" fmla="*/ 0 h 3557030"/>
                <a:gd name="connsiteX0" fmla="*/ 159801 w 4601400"/>
                <a:gd name="connsiteY0" fmla="*/ 1 h 3768667"/>
                <a:gd name="connsiteX1" fmla="*/ 4601400 w 4601400"/>
                <a:gd name="connsiteY1" fmla="*/ 489661 h 3768667"/>
                <a:gd name="connsiteX2" fmla="*/ 4075298 w 4601400"/>
                <a:gd name="connsiteY2" fmla="*/ 2514984 h 3768667"/>
                <a:gd name="connsiteX3" fmla="*/ 3429564 w 4601400"/>
                <a:gd name="connsiteY3" fmla="*/ 3491789 h 3768667"/>
                <a:gd name="connsiteX4" fmla="*/ 2854945 w 4601400"/>
                <a:gd name="connsiteY4" fmla="*/ 3712607 h 3768667"/>
                <a:gd name="connsiteX5" fmla="*/ 1916088 w 4601400"/>
                <a:gd name="connsiteY5" fmla="*/ 3767755 h 3768667"/>
                <a:gd name="connsiteX6" fmla="*/ 497230 w 4601400"/>
                <a:gd name="connsiteY6" fmla="*/ 3395817 h 3768667"/>
                <a:gd name="connsiteX7" fmla="*/ 22415 w 4601400"/>
                <a:gd name="connsiteY7" fmla="*/ 1638072 h 3768667"/>
                <a:gd name="connsiteX8" fmla="*/ 159801 w 4601400"/>
                <a:gd name="connsiteY8" fmla="*/ 1 h 3768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01400" h="3768667">
                  <a:moveTo>
                    <a:pt x="159801" y="1"/>
                  </a:moveTo>
                  <a:cubicBezTo>
                    <a:pt x="1630548" y="92676"/>
                    <a:pt x="3130653" y="396986"/>
                    <a:pt x="4601400" y="489661"/>
                  </a:cubicBezTo>
                  <a:cubicBezTo>
                    <a:pt x="4465883" y="1545762"/>
                    <a:pt x="4270604" y="2014629"/>
                    <a:pt x="4075298" y="2514984"/>
                  </a:cubicBezTo>
                  <a:cubicBezTo>
                    <a:pt x="4050687" y="2611573"/>
                    <a:pt x="3571157" y="3366352"/>
                    <a:pt x="3429564" y="3491789"/>
                  </a:cubicBezTo>
                  <a:cubicBezTo>
                    <a:pt x="3317890" y="3584815"/>
                    <a:pt x="3037572" y="3644389"/>
                    <a:pt x="2854945" y="3712607"/>
                  </a:cubicBezTo>
                  <a:cubicBezTo>
                    <a:pt x="2479985" y="3787308"/>
                    <a:pt x="2178814" y="3764612"/>
                    <a:pt x="1916088" y="3767755"/>
                  </a:cubicBezTo>
                  <a:cubicBezTo>
                    <a:pt x="1653362" y="3770898"/>
                    <a:pt x="735866" y="3467122"/>
                    <a:pt x="497230" y="3395817"/>
                  </a:cubicBezTo>
                  <a:cubicBezTo>
                    <a:pt x="19204" y="2712818"/>
                    <a:pt x="59597" y="2124611"/>
                    <a:pt x="22415" y="1638072"/>
                  </a:cubicBezTo>
                  <a:cubicBezTo>
                    <a:pt x="-8910" y="1367065"/>
                    <a:pt x="-37735" y="539630"/>
                    <a:pt x="159801" y="1"/>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8">
              <a:extLst>
                <a:ext uri="{FF2B5EF4-FFF2-40B4-BE49-F238E27FC236}">
                  <a16:creationId xmlns:a16="http://schemas.microsoft.com/office/drawing/2014/main" id="{8277E407-7A9E-FC37-F619-CD34117CDB3C}"/>
                </a:ext>
              </a:extLst>
            </p:cNvPr>
            <p:cNvSpPr/>
            <p:nvPr/>
          </p:nvSpPr>
          <p:spPr>
            <a:xfrm rot="6691777">
              <a:off x="8397589" y="5191444"/>
              <a:ext cx="2174500" cy="1003894"/>
            </a:xfrm>
            <a:custGeom>
              <a:avLst/>
              <a:gdLst>
                <a:gd name="connsiteX0" fmla="*/ 3383099 w 3429855"/>
                <a:gd name="connsiteY0" fmla="*/ 1967436 h 1967436"/>
                <a:gd name="connsiteX1" fmla="*/ 103200 w 3429855"/>
                <a:gd name="connsiteY1" fmla="*/ 1967436 h 1967436"/>
                <a:gd name="connsiteX2" fmla="*/ 96094 w 3429855"/>
                <a:gd name="connsiteY2" fmla="*/ 1904172 h 1967436"/>
                <a:gd name="connsiteX3" fmla="*/ 30923 w 3429855"/>
                <a:gd name="connsiteY3" fmla="*/ 873691 h 1967436"/>
                <a:gd name="connsiteX4" fmla="*/ 12232 w 3429855"/>
                <a:gd name="connsiteY4" fmla="*/ 0 h 1967436"/>
                <a:gd name="connsiteX5" fmla="*/ 3416309 w 3429855"/>
                <a:gd name="connsiteY5" fmla="*/ 4176 h 1967436"/>
                <a:gd name="connsiteX6" fmla="*/ 3410360 w 3429855"/>
                <a:gd name="connsiteY6" fmla="*/ 1246580 h 1967436"/>
                <a:gd name="connsiteX7" fmla="*/ 3389093 w 3429855"/>
                <a:gd name="connsiteY7" fmla="*/ 1921570 h 196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29855" h="1967436">
                  <a:moveTo>
                    <a:pt x="3383099" y="1967436"/>
                  </a:moveTo>
                  <a:lnTo>
                    <a:pt x="103200" y="1967436"/>
                  </a:lnTo>
                  <a:lnTo>
                    <a:pt x="96094" y="1904172"/>
                  </a:lnTo>
                  <a:cubicBezTo>
                    <a:pt x="59860" y="1517992"/>
                    <a:pt x="52689" y="1111230"/>
                    <a:pt x="30923" y="873691"/>
                  </a:cubicBezTo>
                  <a:cubicBezTo>
                    <a:pt x="8050" y="534740"/>
                    <a:pt x="-14733" y="250973"/>
                    <a:pt x="12232" y="0"/>
                  </a:cubicBezTo>
                  <a:lnTo>
                    <a:pt x="3416309" y="4176"/>
                  </a:lnTo>
                  <a:cubicBezTo>
                    <a:pt x="3456320" y="24310"/>
                    <a:pt x="3393264" y="897693"/>
                    <a:pt x="3410360" y="1246580"/>
                  </a:cubicBezTo>
                  <a:cubicBezTo>
                    <a:pt x="3415471" y="1465705"/>
                    <a:pt x="3409967" y="1696133"/>
                    <a:pt x="3389093" y="1921570"/>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Star: 7 Points 2">
              <a:extLst>
                <a:ext uri="{FF2B5EF4-FFF2-40B4-BE49-F238E27FC236}">
                  <a16:creationId xmlns:a16="http://schemas.microsoft.com/office/drawing/2014/main" id="{9670498C-1B66-7269-8740-DECC857492B0}"/>
                </a:ext>
              </a:extLst>
            </p:cNvPr>
            <p:cNvSpPr/>
            <p:nvPr/>
          </p:nvSpPr>
          <p:spPr>
            <a:xfrm rot="14981183">
              <a:off x="10045604" y="3034050"/>
              <a:ext cx="2174300" cy="2244549"/>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614529 h 4485695"/>
                <a:gd name="connsiteX1" fmla="*/ 1247571 w 5095972"/>
                <a:gd name="connsiteY1" fmla="*/ 1969496 h 4485695"/>
                <a:gd name="connsiteX2" fmla="*/ 582112 w 5095972"/>
                <a:gd name="connsiteY2" fmla="*/ 1194259 h 4485695"/>
                <a:gd name="connsiteX3" fmla="*/ 457035 w 5095972"/>
                <a:gd name="connsiteY3" fmla="*/ 844684 h 4485695"/>
                <a:gd name="connsiteX4" fmla="*/ 867546 w 5095972"/>
                <a:gd name="connsiteY4" fmla="*/ 822942 h 4485695"/>
                <a:gd name="connsiteX5" fmla="*/ 1966018 w 5095972"/>
                <a:gd name="connsiteY5" fmla="*/ 1088448 h 4485695"/>
                <a:gd name="connsiteX6" fmla="*/ 2861175 w 5095972"/>
                <a:gd name="connsiteY6" fmla="*/ 0 h 4485695"/>
                <a:gd name="connsiteX7" fmla="*/ 3146302 w 5095972"/>
                <a:gd name="connsiteY7" fmla="*/ 1087312 h 4485695"/>
                <a:gd name="connsiteX8" fmla="*/ 4148777 w 5095972"/>
                <a:gd name="connsiteY8" fmla="*/ 464254 h 4485695"/>
                <a:gd name="connsiteX9" fmla="*/ 4680372 w 5095972"/>
                <a:gd name="connsiteY9" fmla="*/ 519822 h 4485695"/>
                <a:gd name="connsiteX10" fmla="*/ 4255280 w 5095972"/>
                <a:gd name="connsiteY10" fmla="*/ 1289589 h 4485695"/>
                <a:gd name="connsiteX11" fmla="*/ 3905187 w 5095972"/>
                <a:gd name="connsiteY11" fmla="*/ 1821583 h 4485695"/>
                <a:gd name="connsiteX12" fmla="*/ 4477698 w 5095972"/>
                <a:gd name="connsiteY12" fmla="*/ 1928245 h 4485695"/>
                <a:gd name="connsiteX13" fmla="*/ 5084889 w 5095972"/>
                <a:gd name="connsiteY13" fmla="*/ 2147987 h 4485695"/>
                <a:gd name="connsiteX14" fmla="*/ 4694264 w 5095972"/>
                <a:gd name="connsiteY14" fmla="*/ 2440895 h 4485695"/>
                <a:gd name="connsiteX15" fmla="*/ 3961178 w 5095972"/>
                <a:gd name="connsiteY15" fmla="*/ 2675005 h 4485695"/>
                <a:gd name="connsiteX16" fmla="*/ 4479678 w 5095972"/>
                <a:gd name="connsiteY16" fmla="*/ 3578772 h 4485695"/>
                <a:gd name="connsiteX17" fmla="*/ 4272550 w 5095972"/>
                <a:gd name="connsiteY17" fmla="*/ 3740433 h 4485695"/>
                <a:gd name="connsiteX18" fmla="*/ 3249533 w 5095972"/>
                <a:gd name="connsiteY18" fmla="*/ 3316071 h 4485695"/>
                <a:gd name="connsiteX19" fmla="*/ 3123234 w 5095972"/>
                <a:gd name="connsiteY19" fmla="*/ 4354243 h 4485695"/>
                <a:gd name="connsiteX20" fmla="*/ 2790770 w 5095972"/>
                <a:gd name="connsiteY20" fmla="*/ 4405911 h 4485695"/>
                <a:gd name="connsiteX21" fmla="*/ 2431760 w 5095972"/>
                <a:gd name="connsiteY21" fmla="*/ 3606889 h 4485695"/>
                <a:gd name="connsiteX22" fmla="*/ 1693537 w 5095972"/>
                <a:gd name="connsiteY22" fmla="*/ 4159744 h 4485695"/>
                <a:gd name="connsiteX23" fmla="*/ 1176032 w 5095972"/>
                <a:gd name="connsiteY23" fmla="*/ 4110373 h 4485695"/>
                <a:gd name="connsiteX24" fmla="*/ 1559781 w 5095972"/>
                <a:gd name="connsiteY24" fmla="*/ 2790393 h 4485695"/>
                <a:gd name="connsiteX25" fmla="*/ 388250 w 5095972"/>
                <a:gd name="connsiteY25" fmla="*/ 2886283 h 4485695"/>
                <a:gd name="connsiteX26" fmla="*/ 40328 w 5095972"/>
                <a:gd name="connsiteY26" fmla="*/ 2614529 h 4485695"/>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4477698 w 5095972"/>
                <a:gd name="connsiteY11" fmla="*/ 2119647 h 4677097"/>
                <a:gd name="connsiteX12" fmla="*/ 5084889 w 5095972"/>
                <a:gd name="connsiteY12" fmla="*/ 2339389 h 4677097"/>
                <a:gd name="connsiteX13" fmla="*/ 4694264 w 5095972"/>
                <a:gd name="connsiteY13" fmla="*/ 2632297 h 4677097"/>
                <a:gd name="connsiteX14" fmla="*/ 3961178 w 5095972"/>
                <a:gd name="connsiteY14" fmla="*/ 2866407 h 4677097"/>
                <a:gd name="connsiteX15" fmla="*/ 4479678 w 5095972"/>
                <a:gd name="connsiteY15" fmla="*/ 3770174 h 4677097"/>
                <a:gd name="connsiteX16" fmla="*/ 4272550 w 5095972"/>
                <a:gd name="connsiteY16" fmla="*/ 3931835 h 4677097"/>
                <a:gd name="connsiteX17" fmla="*/ 3249533 w 5095972"/>
                <a:gd name="connsiteY17" fmla="*/ 3507473 h 4677097"/>
                <a:gd name="connsiteX18" fmla="*/ 3123234 w 5095972"/>
                <a:gd name="connsiteY18" fmla="*/ 4545645 h 4677097"/>
                <a:gd name="connsiteX19" fmla="*/ 2790770 w 5095972"/>
                <a:gd name="connsiteY19" fmla="*/ 4597313 h 4677097"/>
                <a:gd name="connsiteX20" fmla="*/ 2431760 w 5095972"/>
                <a:gd name="connsiteY20" fmla="*/ 3798291 h 4677097"/>
                <a:gd name="connsiteX21" fmla="*/ 1693537 w 5095972"/>
                <a:gd name="connsiteY21" fmla="*/ 4351146 h 4677097"/>
                <a:gd name="connsiteX22" fmla="*/ 1176032 w 5095972"/>
                <a:gd name="connsiteY22" fmla="*/ 4301775 h 4677097"/>
                <a:gd name="connsiteX23" fmla="*/ 1559781 w 5095972"/>
                <a:gd name="connsiteY23" fmla="*/ 2981795 h 4677097"/>
                <a:gd name="connsiteX24" fmla="*/ 388250 w 5095972"/>
                <a:gd name="connsiteY24" fmla="*/ 3077685 h 4677097"/>
                <a:gd name="connsiteX25" fmla="*/ 40328 w 5095972"/>
                <a:gd name="connsiteY25"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4272550 w 5095972"/>
                <a:gd name="connsiteY15" fmla="*/ 3931835 h 4677097"/>
                <a:gd name="connsiteX16" fmla="*/ 3249533 w 5095972"/>
                <a:gd name="connsiteY16" fmla="*/ 3507473 h 4677097"/>
                <a:gd name="connsiteX17" fmla="*/ 3123234 w 5095972"/>
                <a:gd name="connsiteY17" fmla="*/ 4545645 h 4677097"/>
                <a:gd name="connsiteX18" fmla="*/ 2790770 w 5095972"/>
                <a:gd name="connsiteY18" fmla="*/ 4597313 h 4677097"/>
                <a:gd name="connsiteX19" fmla="*/ 2431760 w 5095972"/>
                <a:gd name="connsiteY19" fmla="*/ 3798291 h 4677097"/>
                <a:gd name="connsiteX20" fmla="*/ 1693537 w 5095972"/>
                <a:gd name="connsiteY20" fmla="*/ 4351146 h 4677097"/>
                <a:gd name="connsiteX21" fmla="*/ 1176032 w 5095972"/>
                <a:gd name="connsiteY21" fmla="*/ 4301775 h 4677097"/>
                <a:gd name="connsiteX22" fmla="*/ 1559781 w 5095972"/>
                <a:gd name="connsiteY22" fmla="*/ 2981795 h 4677097"/>
                <a:gd name="connsiteX23" fmla="*/ 388250 w 5095972"/>
                <a:gd name="connsiteY23" fmla="*/ 3077685 h 4677097"/>
                <a:gd name="connsiteX24" fmla="*/ 40328 w 5095972"/>
                <a:gd name="connsiteY24"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3249533 w 5095972"/>
                <a:gd name="connsiteY15" fmla="*/ 3507473 h 4677097"/>
                <a:gd name="connsiteX16" fmla="*/ 3123234 w 5095972"/>
                <a:gd name="connsiteY16" fmla="*/ 4545645 h 4677097"/>
                <a:gd name="connsiteX17" fmla="*/ 2790770 w 5095972"/>
                <a:gd name="connsiteY17" fmla="*/ 4597313 h 4677097"/>
                <a:gd name="connsiteX18" fmla="*/ 2431760 w 5095972"/>
                <a:gd name="connsiteY18" fmla="*/ 3798291 h 4677097"/>
                <a:gd name="connsiteX19" fmla="*/ 1693537 w 5095972"/>
                <a:gd name="connsiteY19" fmla="*/ 4351146 h 4677097"/>
                <a:gd name="connsiteX20" fmla="*/ 1176032 w 5095972"/>
                <a:gd name="connsiteY20" fmla="*/ 4301775 h 4677097"/>
                <a:gd name="connsiteX21" fmla="*/ 1559781 w 5095972"/>
                <a:gd name="connsiteY21" fmla="*/ 2981795 h 4677097"/>
                <a:gd name="connsiteX22" fmla="*/ 388250 w 5095972"/>
                <a:gd name="connsiteY22" fmla="*/ 3077685 h 4677097"/>
                <a:gd name="connsiteX23" fmla="*/ 40328 w 5095972"/>
                <a:gd name="connsiteY23" fmla="*/ 2805931 h 4677097"/>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693537 w 5095972"/>
                <a:gd name="connsiteY18" fmla="*/ 4351146 h 4547858"/>
                <a:gd name="connsiteX19" fmla="*/ 1176032 w 5095972"/>
                <a:gd name="connsiteY19" fmla="*/ 4301775 h 4547858"/>
                <a:gd name="connsiteX20" fmla="*/ 1559781 w 5095972"/>
                <a:gd name="connsiteY20" fmla="*/ 2981795 h 4547858"/>
                <a:gd name="connsiteX21" fmla="*/ 388250 w 5095972"/>
                <a:gd name="connsiteY21" fmla="*/ 3077685 h 4547858"/>
                <a:gd name="connsiteX22" fmla="*/ 40328 w 5095972"/>
                <a:gd name="connsiteY22" fmla="*/ 2805931 h 4547858"/>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176032 w 5095972"/>
                <a:gd name="connsiteY18" fmla="*/ 4301775 h 4547858"/>
                <a:gd name="connsiteX19" fmla="*/ 1559781 w 5095972"/>
                <a:gd name="connsiteY19" fmla="*/ 2981795 h 4547858"/>
                <a:gd name="connsiteX20" fmla="*/ 388250 w 5095972"/>
                <a:gd name="connsiteY20" fmla="*/ 3077685 h 4547858"/>
                <a:gd name="connsiteX21" fmla="*/ 40328 w 5095972"/>
                <a:gd name="connsiteY21" fmla="*/ 2805931 h 4547858"/>
                <a:gd name="connsiteX0" fmla="*/ 40328 w 5095972"/>
                <a:gd name="connsiteY0" fmla="*/ 2805931 h 4842127"/>
                <a:gd name="connsiteX1" fmla="*/ 1247571 w 5095972"/>
                <a:gd name="connsiteY1" fmla="*/ 2160898 h 4842127"/>
                <a:gd name="connsiteX2" fmla="*/ 582112 w 5095972"/>
                <a:gd name="connsiteY2" fmla="*/ 1385661 h 4842127"/>
                <a:gd name="connsiteX3" fmla="*/ 457035 w 5095972"/>
                <a:gd name="connsiteY3" fmla="*/ 1036086 h 4842127"/>
                <a:gd name="connsiteX4" fmla="*/ 867546 w 5095972"/>
                <a:gd name="connsiteY4" fmla="*/ 1014344 h 4842127"/>
                <a:gd name="connsiteX5" fmla="*/ 1966018 w 5095972"/>
                <a:gd name="connsiteY5" fmla="*/ 1279850 h 4842127"/>
                <a:gd name="connsiteX6" fmla="*/ 2749948 w 5095972"/>
                <a:gd name="connsiteY6" fmla="*/ 0 h 4842127"/>
                <a:gd name="connsiteX7" fmla="*/ 3146302 w 5095972"/>
                <a:gd name="connsiteY7" fmla="*/ 1278714 h 4842127"/>
                <a:gd name="connsiteX8" fmla="*/ 4680372 w 5095972"/>
                <a:gd name="connsiteY8" fmla="*/ 711224 h 4842127"/>
                <a:gd name="connsiteX9" fmla="*/ 4255280 w 5095972"/>
                <a:gd name="connsiteY9" fmla="*/ 1480991 h 4842127"/>
                <a:gd name="connsiteX10" fmla="*/ 3905187 w 5095972"/>
                <a:gd name="connsiteY10" fmla="*/ 2012985 h 4842127"/>
                <a:gd name="connsiteX11" fmla="*/ 5084889 w 5095972"/>
                <a:gd name="connsiteY11" fmla="*/ 2339389 h 4842127"/>
                <a:gd name="connsiteX12" fmla="*/ 4694264 w 5095972"/>
                <a:gd name="connsiteY12" fmla="*/ 2632297 h 4842127"/>
                <a:gd name="connsiteX13" fmla="*/ 3961178 w 5095972"/>
                <a:gd name="connsiteY13" fmla="*/ 2866407 h 4842127"/>
                <a:gd name="connsiteX14" fmla="*/ 4479678 w 5095972"/>
                <a:gd name="connsiteY14" fmla="*/ 3770174 h 4842127"/>
                <a:gd name="connsiteX15" fmla="*/ 3249533 w 5095972"/>
                <a:gd name="connsiteY15" fmla="*/ 3507473 h 4842127"/>
                <a:gd name="connsiteX16" fmla="*/ 3166568 w 5095972"/>
                <a:gd name="connsiteY16" fmla="*/ 4840512 h 4842127"/>
                <a:gd name="connsiteX17" fmla="*/ 2431760 w 5095972"/>
                <a:gd name="connsiteY17" fmla="*/ 3798291 h 4842127"/>
                <a:gd name="connsiteX18" fmla="*/ 1176032 w 5095972"/>
                <a:gd name="connsiteY18" fmla="*/ 4301775 h 4842127"/>
                <a:gd name="connsiteX19" fmla="*/ 1559781 w 5095972"/>
                <a:gd name="connsiteY19" fmla="*/ 2981795 h 4842127"/>
                <a:gd name="connsiteX20" fmla="*/ 388250 w 5095972"/>
                <a:gd name="connsiteY20" fmla="*/ 3077685 h 4842127"/>
                <a:gd name="connsiteX21" fmla="*/ 40328 w 5095972"/>
                <a:gd name="connsiteY21" fmla="*/ 2805931 h 4842127"/>
                <a:gd name="connsiteX0" fmla="*/ 40328 w 5095972"/>
                <a:gd name="connsiteY0" fmla="*/ 2805931 h 4842017"/>
                <a:gd name="connsiteX1" fmla="*/ 1247571 w 5095972"/>
                <a:gd name="connsiteY1" fmla="*/ 2160898 h 4842017"/>
                <a:gd name="connsiteX2" fmla="*/ 582112 w 5095972"/>
                <a:gd name="connsiteY2" fmla="*/ 1385661 h 4842017"/>
                <a:gd name="connsiteX3" fmla="*/ 457035 w 5095972"/>
                <a:gd name="connsiteY3" fmla="*/ 1036086 h 4842017"/>
                <a:gd name="connsiteX4" fmla="*/ 867546 w 5095972"/>
                <a:gd name="connsiteY4" fmla="*/ 1014344 h 4842017"/>
                <a:gd name="connsiteX5" fmla="*/ 1966018 w 5095972"/>
                <a:gd name="connsiteY5" fmla="*/ 1279850 h 4842017"/>
                <a:gd name="connsiteX6" fmla="*/ 2749948 w 5095972"/>
                <a:gd name="connsiteY6" fmla="*/ 0 h 4842017"/>
                <a:gd name="connsiteX7" fmla="*/ 3146302 w 5095972"/>
                <a:gd name="connsiteY7" fmla="*/ 1278714 h 4842017"/>
                <a:gd name="connsiteX8" fmla="*/ 4680372 w 5095972"/>
                <a:gd name="connsiteY8" fmla="*/ 711224 h 4842017"/>
                <a:gd name="connsiteX9" fmla="*/ 4255280 w 5095972"/>
                <a:gd name="connsiteY9" fmla="*/ 1480991 h 4842017"/>
                <a:gd name="connsiteX10" fmla="*/ 3905187 w 5095972"/>
                <a:gd name="connsiteY10" fmla="*/ 2012985 h 4842017"/>
                <a:gd name="connsiteX11" fmla="*/ 5084889 w 5095972"/>
                <a:gd name="connsiteY11" fmla="*/ 2339389 h 4842017"/>
                <a:gd name="connsiteX12" fmla="*/ 4694264 w 5095972"/>
                <a:gd name="connsiteY12" fmla="*/ 2632297 h 4842017"/>
                <a:gd name="connsiteX13" fmla="*/ 3961178 w 5095972"/>
                <a:gd name="connsiteY13" fmla="*/ 2866407 h 4842017"/>
                <a:gd name="connsiteX14" fmla="*/ 4479678 w 5095972"/>
                <a:gd name="connsiteY14" fmla="*/ 3770174 h 4842017"/>
                <a:gd name="connsiteX15" fmla="*/ 3249533 w 5095972"/>
                <a:gd name="connsiteY15" fmla="*/ 3507473 h 4842017"/>
                <a:gd name="connsiteX16" fmla="*/ 3166568 w 5095972"/>
                <a:gd name="connsiteY16" fmla="*/ 4840512 h 4842017"/>
                <a:gd name="connsiteX17" fmla="*/ 2404406 w 5095972"/>
                <a:gd name="connsiteY17" fmla="*/ 3718173 h 4842017"/>
                <a:gd name="connsiteX18" fmla="*/ 1176032 w 5095972"/>
                <a:gd name="connsiteY18" fmla="*/ 4301775 h 4842017"/>
                <a:gd name="connsiteX19" fmla="*/ 1559781 w 5095972"/>
                <a:gd name="connsiteY19" fmla="*/ 2981795 h 4842017"/>
                <a:gd name="connsiteX20" fmla="*/ 388250 w 5095972"/>
                <a:gd name="connsiteY20" fmla="*/ 3077685 h 4842017"/>
                <a:gd name="connsiteX21" fmla="*/ 40328 w 5095972"/>
                <a:gd name="connsiteY21" fmla="*/ 2805931 h 4842017"/>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075419 w 5095972"/>
                <a:gd name="connsiteY18" fmla="*/ 4437056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0 w 5055644"/>
                <a:gd name="connsiteY0" fmla="*/ 2805931 h 4841960"/>
                <a:gd name="connsiteX1" fmla="*/ 1207243 w 5055644"/>
                <a:gd name="connsiteY1" fmla="*/ 2160898 h 4841960"/>
                <a:gd name="connsiteX2" fmla="*/ 541784 w 5055644"/>
                <a:gd name="connsiteY2" fmla="*/ 1385661 h 4841960"/>
                <a:gd name="connsiteX3" fmla="*/ 416707 w 5055644"/>
                <a:gd name="connsiteY3" fmla="*/ 1036086 h 4841960"/>
                <a:gd name="connsiteX4" fmla="*/ 827218 w 5055644"/>
                <a:gd name="connsiteY4" fmla="*/ 1014344 h 4841960"/>
                <a:gd name="connsiteX5" fmla="*/ 1925690 w 5055644"/>
                <a:gd name="connsiteY5" fmla="*/ 1279850 h 4841960"/>
                <a:gd name="connsiteX6" fmla="*/ 2709620 w 5055644"/>
                <a:gd name="connsiteY6" fmla="*/ 0 h 4841960"/>
                <a:gd name="connsiteX7" fmla="*/ 3105974 w 5055644"/>
                <a:gd name="connsiteY7" fmla="*/ 1278714 h 4841960"/>
                <a:gd name="connsiteX8" fmla="*/ 4640044 w 5055644"/>
                <a:gd name="connsiteY8" fmla="*/ 711224 h 4841960"/>
                <a:gd name="connsiteX9" fmla="*/ 4214952 w 5055644"/>
                <a:gd name="connsiteY9" fmla="*/ 1480991 h 4841960"/>
                <a:gd name="connsiteX10" fmla="*/ 3864859 w 5055644"/>
                <a:gd name="connsiteY10" fmla="*/ 2012985 h 4841960"/>
                <a:gd name="connsiteX11" fmla="*/ 5044561 w 5055644"/>
                <a:gd name="connsiteY11" fmla="*/ 2339389 h 4841960"/>
                <a:gd name="connsiteX12" fmla="*/ 4653936 w 5055644"/>
                <a:gd name="connsiteY12" fmla="*/ 2632297 h 4841960"/>
                <a:gd name="connsiteX13" fmla="*/ 3920850 w 5055644"/>
                <a:gd name="connsiteY13" fmla="*/ 2866407 h 4841960"/>
                <a:gd name="connsiteX14" fmla="*/ 4439350 w 5055644"/>
                <a:gd name="connsiteY14" fmla="*/ 3770174 h 4841960"/>
                <a:gd name="connsiteX15" fmla="*/ 3209205 w 5055644"/>
                <a:gd name="connsiteY15" fmla="*/ 3507473 h 4841960"/>
                <a:gd name="connsiteX16" fmla="*/ 3126240 w 5055644"/>
                <a:gd name="connsiteY16" fmla="*/ 4840512 h 4841960"/>
                <a:gd name="connsiteX17" fmla="*/ 2364078 w 5055644"/>
                <a:gd name="connsiteY17" fmla="*/ 3718173 h 4841960"/>
                <a:gd name="connsiteX18" fmla="*/ 1035091 w 5055644"/>
                <a:gd name="connsiteY18" fmla="*/ 4437056 h 4841960"/>
                <a:gd name="connsiteX19" fmla="*/ 1519453 w 5055644"/>
                <a:gd name="connsiteY19" fmla="*/ 2981795 h 4841960"/>
                <a:gd name="connsiteX20" fmla="*/ 0 w 5055644"/>
                <a:gd name="connsiteY20" fmla="*/ 2805931 h 4841960"/>
                <a:gd name="connsiteX0" fmla="*/ -1 w 5113517"/>
                <a:gd name="connsiteY0" fmla="*/ 2871567 h 4841960"/>
                <a:gd name="connsiteX1" fmla="*/ 1265116 w 5113517"/>
                <a:gd name="connsiteY1" fmla="*/ 2160898 h 4841960"/>
                <a:gd name="connsiteX2" fmla="*/ 599657 w 5113517"/>
                <a:gd name="connsiteY2" fmla="*/ 1385661 h 4841960"/>
                <a:gd name="connsiteX3" fmla="*/ 474580 w 5113517"/>
                <a:gd name="connsiteY3" fmla="*/ 1036086 h 4841960"/>
                <a:gd name="connsiteX4" fmla="*/ 885091 w 5113517"/>
                <a:gd name="connsiteY4" fmla="*/ 1014344 h 4841960"/>
                <a:gd name="connsiteX5" fmla="*/ 1983563 w 5113517"/>
                <a:gd name="connsiteY5" fmla="*/ 1279850 h 4841960"/>
                <a:gd name="connsiteX6" fmla="*/ 2767493 w 5113517"/>
                <a:gd name="connsiteY6" fmla="*/ 0 h 4841960"/>
                <a:gd name="connsiteX7" fmla="*/ 3163847 w 5113517"/>
                <a:gd name="connsiteY7" fmla="*/ 1278714 h 4841960"/>
                <a:gd name="connsiteX8" fmla="*/ 4697917 w 5113517"/>
                <a:gd name="connsiteY8" fmla="*/ 711224 h 4841960"/>
                <a:gd name="connsiteX9" fmla="*/ 4272825 w 5113517"/>
                <a:gd name="connsiteY9" fmla="*/ 1480991 h 4841960"/>
                <a:gd name="connsiteX10" fmla="*/ 3922732 w 5113517"/>
                <a:gd name="connsiteY10" fmla="*/ 2012985 h 4841960"/>
                <a:gd name="connsiteX11" fmla="*/ 5102434 w 5113517"/>
                <a:gd name="connsiteY11" fmla="*/ 2339389 h 4841960"/>
                <a:gd name="connsiteX12" fmla="*/ 4711809 w 5113517"/>
                <a:gd name="connsiteY12" fmla="*/ 2632297 h 4841960"/>
                <a:gd name="connsiteX13" fmla="*/ 3978723 w 5113517"/>
                <a:gd name="connsiteY13" fmla="*/ 2866407 h 4841960"/>
                <a:gd name="connsiteX14" fmla="*/ 4497223 w 5113517"/>
                <a:gd name="connsiteY14" fmla="*/ 3770174 h 4841960"/>
                <a:gd name="connsiteX15" fmla="*/ 3267078 w 5113517"/>
                <a:gd name="connsiteY15" fmla="*/ 3507473 h 4841960"/>
                <a:gd name="connsiteX16" fmla="*/ 3184113 w 5113517"/>
                <a:gd name="connsiteY16" fmla="*/ 4840512 h 4841960"/>
                <a:gd name="connsiteX17" fmla="*/ 2421951 w 5113517"/>
                <a:gd name="connsiteY17" fmla="*/ 3718173 h 4841960"/>
                <a:gd name="connsiteX18" fmla="*/ 1092964 w 5113517"/>
                <a:gd name="connsiteY18" fmla="*/ 4437056 h 4841960"/>
                <a:gd name="connsiteX19" fmla="*/ 1577326 w 5113517"/>
                <a:gd name="connsiteY19" fmla="*/ 2981795 h 4841960"/>
                <a:gd name="connsiteX20" fmla="*/ -1 w 5113517"/>
                <a:gd name="connsiteY20" fmla="*/ 2871567 h 4841960"/>
                <a:gd name="connsiteX0" fmla="*/ 1 w 5113519"/>
                <a:gd name="connsiteY0" fmla="*/ 2871567 h 4841960"/>
                <a:gd name="connsiteX1" fmla="*/ 1265118 w 5113519"/>
                <a:gd name="connsiteY1" fmla="*/ 2160898 h 4841960"/>
                <a:gd name="connsiteX2" fmla="*/ 599659 w 5113519"/>
                <a:gd name="connsiteY2" fmla="*/ 1385661 h 4841960"/>
                <a:gd name="connsiteX3" fmla="*/ 474582 w 5113519"/>
                <a:gd name="connsiteY3" fmla="*/ 1036086 h 4841960"/>
                <a:gd name="connsiteX4" fmla="*/ 885093 w 5113519"/>
                <a:gd name="connsiteY4" fmla="*/ 1014344 h 4841960"/>
                <a:gd name="connsiteX5" fmla="*/ 1983565 w 5113519"/>
                <a:gd name="connsiteY5" fmla="*/ 1279850 h 4841960"/>
                <a:gd name="connsiteX6" fmla="*/ 2767495 w 5113519"/>
                <a:gd name="connsiteY6" fmla="*/ 0 h 4841960"/>
                <a:gd name="connsiteX7" fmla="*/ 3163849 w 5113519"/>
                <a:gd name="connsiteY7" fmla="*/ 1278714 h 4841960"/>
                <a:gd name="connsiteX8" fmla="*/ 4697919 w 5113519"/>
                <a:gd name="connsiteY8" fmla="*/ 711224 h 4841960"/>
                <a:gd name="connsiteX9" fmla="*/ 4272827 w 5113519"/>
                <a:gd name="connsiteY9" fmla="*/ 1480991 h 4841960"/>
                <a:gd name="connsiteX10" fmla="*/ 3922734 w 5113519"/>
                <a:gd name="connsiteY10" fmla="*/ 2012985 h 4841960"/>
                <a:gd name="connsiteX11" fmla="*/ 5102436 w 5113519"/>
                <a:gd name="connsiteY11" fmla="*/ 2339389 h 4841960"/>
                <a:gd name="connsiteX12" fmla="*/ 4711811 w 5113519"/>
                <a:gd name="connsiteY12" fmla="*/ 2632297 h 4841960"/>
                <a:gd name="connsiteX13" fmla="*/ 3978725 w 5113519"/>
                <a:gd name="connsiteY13" fmla="*/ 2866407 h 4841960"/>
                <a:gd name="connsiteX14" fmla="*/ 4497225 w 5113519"/>
                <a:gd name="connsiteY14" fmla="*/ 3770174 h 4841960"/>
                <a:gd name="connsiteX15" fmla="*/ 3267080 w 5113519"/>
                <a:gd name="connsiteY15" fmla="*/ 3507473 h 4841960"/>
                <a:gd name="connsiteX16" fmla="*/ 3184115 w 5113519"/>
                <a:gd name="connsiteY16" fmla="*/ 4840512 h 4841960"/>
                <a:gd name="connsiteX17" fmla="*/ 2421953 w 5113519"/>
                <a:gd name="connsiteY17" fmla="*/ 3718173 h 4841960"/>
                <a:gd name="connsiteX18" fmla="*/ 1092966 w 5113519"/>
                <a:gd name="connsiteY18" fmla="*/ 4437056 h 4841960"/>
                <a:gd name="connsiteX19" fmla="*/ 1577328 w 5113519"/>
                <a:gd name="connsiteY19" fmla="*/ 2981795 h 4841960"/>
                <a:gd name="connsiteX20" fmla="*/ 1 w 5113519"/>
                <a:gd name="connsiteY20" fmla="*/ 2871567 h 4841960"/>
                <a:gd name="connsiteX0" fmla="*/ -1 w 5113517"/>
                <a:gd name="connsiteY0" fmla="*/ 2871567 h 4841960"/>
                <a:gd name="connsiteX1" fmla="*/ 1265116 w 5113517"/>
                <a:gd name="connsiteY1" fmla="*/ 2160898 h 4841960"/>
                <a:gd name="connsiteX2" fmla="*/ 474580 w 5113517"/>
                <a:gd name="connsiteY2" fmla="*/ 1036086 h 4841960"/>
                <a:gd name="connsiteX3" fmla="*/ 885091 w 5113517"/>
                <a:gd name="connsiteY3" fmla="*/ 1014344 h 4841960"/>
                <a:gd name="connsiteX4" fmla="*/ 1983563 w 5113517"/>
                <a:gd name="connsiteY4" fmla="*/ 1279850 h 4841960"/>
                <a:gd name="connsiteX5" fmla="*/ 2767493 w 5113517"/>
                <a:gd name="connsiteY5" fmla="*/ 0 h 4841960"/>
                <a:gd name="connsiteX6" fmla="*/ 3163847 w 5113517"/>
                <a:gd name="connsiteY6" fmla="*/ 1278714 h 4841960"/>
                <a:gd name="connsiteX7" fmla="*/ 4697917 w 5113517"/>
                <a:gd name="connsiteY7" fmla="*/ 711224 h 4841960"/>
                <a:gd name="connsiteX8" fmla="*/ 4272825 w 5113517"/>
                <a:gd name="connsiteY8" fmla="*/ 1480991 h 4841960"/>
                <a:gd name="connsiteX9" fmla="*/ 3922732 w 5113517"/>
                <a:gd name="connsiteY9" fmla="*/ 2012985 h 4841960"/>
                <a:gd name="connsiteX10" fmla="*/ 5102434 w 5113517"/>
                <a:gd name="connsiteY10" fmla="*/ 2339389 h 4841960"/>
                <a:gd name="connsiteX11" fmla="*/ 4711809 w 5113517"/>
                <a:gd name="connsiteY11" fmla="*/ 2632297 h 4841960"/>
                <a:gd name="connsiteX12" fmla="*/ 3978723 w 5113517"/>
                <a:gd name="connsiteY12" fmla="*/ 2866407 h 4841960"/>
                <a:gd name="connsiteX13" fmla="*/ 4497223 w 5113517"/>
                <a:gd name="connsiteY13" fmla="*/ 3770174 h 4841960"/>
                <a:gd name="connsiteX14" fmla="*/ 3267078 w 5113517"/>
                <a:gd name="connsiteY14" fmla="*/ 3507473 h 4841960"/>
                <a:gd name="connsiteX15" fmla="*/ 3184113 w 5113517"/>
                <a:gd name="connsiteY15" fmla="*/ 4840512 h 4841960"/>
                <a:gd name="connsiteX16" fmla="*/ 2421951 w 5113517"/>
                <a:gd name="connsiteY16" fmla="*/ 3718173 h 4841960"/>
                <a:gd name="connsiteX17" fmla="*/ 1092964 w 5113517"/>
                <a:gd name="connsiteY17" fmla="*/ 4437056 h 4841960"/>
                <a:gd name="connsiteX18" fmla="*/ 1577326 w 5113517"/>
                <a:gd name="connsiteY18" fmla="*/ 2981795 h 4841960"/>
                <a:gd name="connsiteX19" fmla="*/ -1 w 5113517"/>
                <a:gd name="connsiteY19" fmla="*/ 2871567 h 4841960"/>
                <a:gd name="connsiteX0" fmla="*/ 1 w 5113519"/>
                <a:gd name="connsiteY0" fmla="*/ 2871567 h 4841960"/>
                <a:gd name="connsiteX1" fmla="*/ 1265118 w 5113519"/>
                <a:gd name="connsiteY1" fmla="*/ 2160898 h 4841960"/>
                <a:gd name="connsiteX2" fmla="*/ 474582 w 5113519"/>
                <a:gd name="connsiteY2" fmla="*/ 103608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02498"/>
                <a:gd name="connsiteY0" fmla="*/ 2871567 h 4841960"/>
                <a:gd name="connsiteX1" fmla="*/ 1265118 w 5102498"/>
                <a:gd name="connsiteY1" fmla="*/ 2160898 h 4841960"/>
                <a:gd name="connsiteX2" fmla="*/ 485508 w 5102498"/>
                <a:gd name="connsiteY2" fmla="*/ 933726 h 4841960"/>
                <a:gd name="connsiteX3" fmla="*/ 1983565 w 5102498"/>
                <a:gd name="connsiteY3" fmla="*/ 1279850 h 4841960"/>
                <a:gd name="connsiteX4" fmla="*/ 2767495 w 5102498"/>
                <a:gd name="connsiteY4" fmla="*/ 0 h 4841960"/>
                <a:gd name="connsiteX5" fmla="*/ 3163849 w 5102498"/>
                <a:gd name="connsiteY5" fmla="*/ 1278714 h 4841960"/>
                <a:gd name="connsiteX6" fmla="*/ 4697919 w 5102498"/>
                <a:gd name="connsiteY6" fmla="*/ 711224 h 4841960"/>
                <a:gd name="connsiteX7" fmla="*/ 4272827 w 5102498"/>
                <a:gd name="connsiteY7" fmla="*/ 1480991 h 4841960"/>
                <a:gd name="connsiteX8" fmla="*/ 3922734 w 5102498"/>
                <a:gd name="connsiteY8" fmla="*/ 2012985 h 4841960"/>
                <a:gd name="connsiteX9" fmla="*/ 5102436 w 5102498"/>
                <a:gd name="connsiteY9" fmla="*/ 2339389 h 4841960"/>
                <a:gd name="connsiteX10" fmla="*/ 3978725 w 5102498"/>
                <a:gd name="connsiteY10" fmla="*/ 2866407 h 4841960"/>
                <a:gd name="connsiteX11" fmla="*/ 4497225 w 5102498"/>
                <a:gd name="connsiteY11" fmla="*/ 3770174 h 4841960"/>
                <a:gd name="connsiteX12" fmla="*/ 3267080 w 5102498"/>
                <a:gd name="connsiteY12" fmla="*/ 3507473 h 4841960"/>
                <a:gd name="connsiteX13" fmla="*/ 3184115 w 5102498"/>
                <a:gd name="connsiteY13" fmla="*/ 4840512 h 4841960"/>
                <a:gd name="connsiteX14" fmla="*/ 2421953 w 5102498"/>
                <a:gd name="connsiteY14" fmla="*/ 3718173 h 4841960"/>
                <a:gd name="connsiteX15" fmla="*/ 1092966 w 5102498"/>
                <a:gd name="connsiteY15" fmla="*/ 4437056 h 4841960"/>
                <a:gd name="connsiteX16" fmla="*/ 1577328 w 5102498"/>
                <a:gd name="connsiteY16" fmla="*/ 2981795 h 4841960"/>
                <a:gd name="connsiteX17" fmla="*/ 1 w 5102498"/>
                <a:gd name="connsiteY17" fmla="*/ 2871567 h 4841960"/>
                <a:gd name="connsiteX0" fmla="*/ -1 w 5102490"/>
                <a:gd name="connsiteY0" fmla="*/ 2871567 h 4841960"/>
                <a:gd name="connsiteX1" fmla="*/ 1265116 w 5102490"/>
                <a:gd name="connsiteY1" fmla="*/ 2160898 h 4841960"/>
                <a:gd name="connsiteX2" fmla="*/ 485506 w 5102490"/>
                <a:gd name="connsiteY2" fmla="*/ 933726 h 4841960"/>
                <a:gd name="connsiteX3" fmla="*/ 1983563 w 5102490"/>
                <a:gd name="connsiteY3" fmla="*/ 1279850 h 4841960"/>
                <a:gd name="connsiteX4" fmla="*/ 2767493 w 5102490"/>
                <a:gd name="connsiteY4" fmla="*/ 0 h 4841960"/>
                <a:gd name="connsiteX5" fmla="*/ 3163847 w 5102490"/>
                <a:gd name="connsiteY5" fmla="*/ 1278714 h 4841960"/>
                <a:gd name="connsiteX6" fmla="*/ 4697917 w 5102490"/>
                <a:gd name="connsiteY6" fmla="*/ 711224 h 4841960"/>
                <a:gd name="connsiteX7" fmla="*/ 4272825 w 5102490"/>
                <a:gd name="connsiteY7" fmla="*/ 1480991 h 4841960"/>
                <a:gd name="connsiteX8" fmla="*/ 3922732 w 5102490"/>
                <a:gd name="connsiteY8" fmla="*/ 2012985 h 4841960"/>
                <a:gd name="connsiteX9" fmla="*/ 5102434 w 5102490"/>
                <a:gd name="connsiteY9" fmla="*/ 2339389 h 4841960"/>
                <a:gd name="connsiteX10" fmla="*/ 3863684 w 5102490"/>
                <a:gd name="connsiteY10" fmla="*/ 2811641 h 4841960"/>
                <a:gd name="connsiteX11" fmla="*/ 4497223 w 5102490"/>
                <a:gd name="connsiteY11" fmla="*/ 3770174 h 4841960"/>
                <a:gd name="connsiteX12" fmla="*/ 3267078 w 5102490"/>
                <a:gd name="connsiteY12" fmla="*/ 3507473 h 4841960"/>
                <a:gd name="connsiteX13" fmla="*/ 3184113 w 5102490"/>
                <a:gd name="connsiteY13" fmla="*/ 4840512 h 4841960"/>
                <a:gd name="connsiteX14" fmla="*/ 2421951 w 5102490"/>
                <a:gd name="connsiteY14" fmla="*/ 3718173 h 4841960"/>
                <a:gd name="connsiteX15" fmla="*/ 1092964 w 5102490"/>
                <a:gd name="connsiteY15" fmla="*/ 4437056 h 4841960"/>
                <a:gd name="connsiteX16" fmla="*/ 1577326 w 5102490"/>
                <a:gd name="connsiteY16" fmla="*/ 2981795 h 4841960"/>
                <a:gd name="connsiteX17" fmla="*/ -1 w 5102490"/>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265116 w 5102525"/>
                <a:gd name="connsiteY1" fmla="*/ 2160898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332556 w 5102525"/>
                <a:gd name="connsiteY1" fmla="*/ 2089701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17930 w 5102527"/>
                <a:gd name="connsiteY12" fmla="*/ 3356807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5215 h 4845608"/>
                <a:gd name="connsiteX1" fmla="*/ 1612941 w 5102525"/>
                <a:gd name="connsiteY1" fmla="*/ 2135243 h 4845608"/>
                <a:gd name="connsiteX2" fmla="*/ 485506 w 5102525"/>
                <a:gd name="connsiteY2" fmla="*/ 937374 h 4845608"/>
                <a:gd name="connsiteX3" fmla="*/ 2767493 w 5102525"/>
                <a:gd name="connsiteY3" fmla="*/ 3648 h 4845608"/>
                <a:gd name="connsiteX4" fmla="*/ 3163847 w 5102525"/>
                <a:gd name="connsiteY4" fmla="*/ 1282362 h 4845608"/>
                <a:gd name="connsiteX5" fmla="*/ 4697917 w 5102525"/>
                <a:gd name="connsiteY5" fmla="*/ 714872 h 4845608"/>
                <a:gd name="connsiteX6" fmla="*/ 4272825 w 5102525"/>
                <a:gd name="connsiteY6" fmla="*/ 1484639 h 4845608"/>
                <a:gd name="connsiteX7" fmla="*/ 3922732 w 5102525"/>
                <a:gd name="connsiteY7" fmla="*/ 2016633 h 4845608"/>
                <a:gd name="connsiteX8" fmla="*/ 5102434 w 5102525"/>
                <a:gd name="connsiteY8" fmla="*/ 2343037 h 4845608"/>
                <a:gd name="connsiteX9" fmla="*/ 3863684 w 5102525"/>
                <a:gd name="connsiteY9" fmla="*/ 2815289 h 4845608"/>
                <a:gd name="connsiteX10" fmla="*/ 4828313 w 5102525"/>
                <a:gd name="connsiteY10" fmla="*/ 3991080 h 4845608"/>
                <a:gd name="connsiteX11" fmla="*/ 3349200 w 5102525"/>
                <a:gd name="connsiteY11" fmla="*/ 3476200 h 4845608"/>
                <a:gd name="connsiteX12" fmla="*/ 3184113 w 5102525"/>
                <a:gd name="connsiteY12" fmla="*/ 4844160 h 4845608"/>
                <a:gd name="connsiteX13" fmla="*/ 2421951 w 5102525"/>
                <a:gd name="connsiteY13" fmla="*/ 3721821 h 4845608"/>
                <a:gd name="connsiteX14" fmla="*/ 1092964 w 5102525"/>
                <a:gd name="connsiteY14" fmla="*/ 4440704 h 4845608"/>
                <a:gd name="connsiteX15" fmla="*/ 1577326 w 5102525"/>
                <a:gd name="connsiteY15" fmla="*/ 2985443 h 4845608"/>
                <a:gd name="connsiteX16" fmla="*/ -1 w 5102525"/>
                <a:gd name="connsiteY16" fmla="*/ 2875215 h 4845608"/>
                <a:gd name="connsiteX0" fmla="*/ 1 w 5102527"/>
                <a:gd name="connsiteY0" fmla="*/ 2871567 h 4841960"/>
                <a:gd name="connsiteX1" fmla="*/ 1612943 w 5102527"/>
                <a:gd name="connsiteY1" fmla="*/ 2131595 h 4841960"/>
                <a:gd name="connsiteX2" fmla="*/ 2767495 w 5102527"/>
                <a:gd name="connsiteY2" fmla="*/ 0 h 4841960"/>
                <a:gd name="connsiteX3" fmla="*/ 3163849 w 5102527"/>
                <a:gd name="connsiteY3" fmla="*/ 1278714 h 4841960"/>
                <a:gd name="connsiteX4" fmla="*/ 4697919 w 5102527"/>
                <a:gd name="connsiteY4" fmla="*/ 711224 h 4841960"/>
                <a:gd name="connsiteX5" fmla="*/ 4272827 w 5102527"/>
                <a:gd name="connsiteY5" fmla="*/ 1480991 h 4841960"/>
                <a:gd name="connsiteX6" fmla="*/ 3922734 w 5102527"/>
                <a:gd name="connsiteY6" fmla="*/ 2012985 h 4841960"/>
                <a:gd name="connsiteX7" fmla="*/ 5102436 w 5102527"/>
                <a:gd name="connsiteY7" fmla="*/ 2339389 h 4841960"/>
                <a:gd name="connsiteX8" fmla="*/ 3863686 w 5102527"/>
                <a:gd name="connsiteY8" fmla="*/ 2811641 h 4841960"/>
                <a:gd name="connsiteX9" fmla="*/ 4828315 w 5102527"/>
                <a:gd name="connsiteY9" fmla="*/ 3987432 h 4841960"/>
                <a:gd name="connsiteX10" fmla="*/ 3349202 w 5102527"/>
                <a:gd name="connsiteY10" fmla="*/ 3472552 h 4841960"/>
                <a:gd name="connsiteX11" fmla="*/ 3184115 w 5102527"/>
                <a:gd name="connsiteY11" fmla="*/ 4840512 h 4841960"/>
                <a:gd name="connsiteX12" fmla="*/ 2421953 w 5102527"/>
                <a:gd name="connsiteY12" fmla="*/ 3718173 h 4841960"/>
                <a:gd name="connsiteX13" fmla="*/ 1092966 w 5102527"/>
                <a:gd name="connsiteY13" fmla="*/ 4437056 h 4841960"/>
                <a:gd name="connsiteX14" fmla="*/ 1577328 w 5102527"/>
                <a:gd name="connsiteY14" fmla="*/ 2981795 h 4841960"/>
                <a:gd name="connsiteX15" fmla="*/ 1 w 5102527"/>
                <a:gd name="connsiteY15" fmla="*/ 2871567 h 4841960"/>
                <a:gd name="connsiteX0" fmla="*/ -1 w 5102525"/>
                <a:gd name="connsiteY0" fmla="*/ 2815753 h 4786146"/>
                <a:gd name="connsiteX1" fmla="*/ 1612941 w 5102525"/>
                <a:gd name="connsiteY1" fmla="*/ 2075781 h 4786146"/>
                <a:gd name="connsiteX2" fmla="*/ 2330067 w 5102525"/>
                <a:gd name="connsiteY2" fmla="*/ -1 h 4786146"/>
                <a:gd name="connsiteX3" fmla="*/ 3163847 w 5102525"/>
                <a:gd name="connsiteY3" fmla="*/ 1222900 h 4786146"/>
                <a:gd name="connsiteX4" fmla="*/ 4697917 w 5102525"/>
                <a:gd name="connsiteY4" fmla="*/ 655410 h 4786146"/>
                <a:gd name="connsiteX5" fmla="*/ 4272825 w 5102525"/>
                <a:gd name="connsiteY5" fmla="*/ 1425177 h 4786146"/>
                <a:gd name="connsiteX6" fmla="*/ 3922732 w 5102525"/>
                <a:gd name="connsiteY6" fmla="*/ 1957171 h 4786146"/>
                <a:gd name="connsiteX7" fmla="*/ 5102434 w 5102525"/>
                <a:gd name="connsiteY7" fmla="*/ 2283575 h 4786146"/>
                <a:gd name="connsiteX8" fmla="*/ 3863684 w 5102525"/>
                <a:gd name="connsiteY8" fmla="*/ 2755827 h 4786146"/>
                <a:gd name="connsiteX9" fmla="*/ 4828313 w 5102525"/>
                <a:gd name="connsiteY9" fmla="*/ 3931618 h 4786146"/>
                <a:gd name="connsiteX10" fmla="*/ 3349200 w 5102525"/>
                <a:gd name="connsiteY10" fmla="*/ 3416738 h 4786146"/>
                <a:gd name="connsiteX11" fmla="*/ 3184113 w 5102525"/>
                <a:gd name="connsiteY11" fmla="*/ 4784698 h 4786146"/>
                <a:gd name="connsiteX12" fmla="*/ 2421951 w 5102525"/>
                <a:gd name="connsiteY12" fmla="*/ 3662359 h 4786146"/>
                <a:gd name="connsiteX13" fmla="*/ 1092964 w 5102525"/>
                <a:gd name="connsiteY13" fmla="*/ 4381242 h 4786146"/>
                <a:gd name="connsiteX14" fmla="*/ 1577326 w 5102525"/>
                <a:gd name="connsiteY14" fmla="*/ 2925981 h 4786146"/>
                <a:gd name="connsiteX15" fmla="*/ -1 w 5102525"/>
                <a:gd name="connsiteY15" fmla="*/ 2815753 h 4786146"/>
                <a:gd name="connsiteX0" fmla="*/ 0 w 4853634"/>
                <a:gd name="connsiteY0" fmla="*/ 1626981 h 4786148"/>
                <a:gd name="connsiteX1" fmla="*/ 1364050 w 4853634"/>
                <a:gd name="connsiteY1" fmla="*/ 2075783 h 4786148"/>
                <a:gd name="connsiteX2" fmla="*/ 2081176 w 4853634"/>
                <a:gd name="connsiteY2" fmla="*/ 1 h 4786148"/>
                <a:gd name="connsiteX3" fmla="*/ 2914956 w 4853634"/>
                <a:gd name="connsiteY3" fmla="*/ 1222902 h 4786148"/>
                <a:gd name="connsiteX4" fmla="*/ 4449026 w 4853634"/>
                <a:gd name="connsiteY4" fmla="*/ 655412 h 4786148"/>
                <a:gd name="connsiteX5" fmla="*/ 4023934 w 4853634"/>
                <a:gd name="connsiteY5" fmla="*/ 1425179 h 4786148"/>
                <a:gd name="connsiteX6" fmla="*/ 3673841 w 4853634"/>
                <a:gd name="connsiteY6" fmla="*/ 1957173 h 4786148"/>
                <a:gd name="connsiteX7" fmla="*/ 4853543 w 4853634"/>
                <a:gd name="connsiteY7" fmla="*/ 2283577 h 4786148"/>
                <a:gd name="connsiteX8" fmla="*/ 3614793 w 4853634"/>
                <a:gd name="connsiteY8" fmla="*/ 2755829 h 4786148"/>
                <a:gd name="connsiteX9" fmla="*/ 4579422 w 4853634"/>
                <a:gd name="connsiteY9" fmla="*/ 3931620 h 4786148"/>
                <a:gd name="connsiteX10" fmla="*/ 3100309 w 4853634"/>
                <a:gd name="connsiteY10" fmla="*/ 3416740 h 4786148"/>
                <a:gd name="connsiteX11" fmla="*/ 2935222 w 4853634"/>
                <a:gd name="connsiteY11" fmla="*/ 4784700 h 4786148"/>
                <a:gd name="connsiteX12" fmla="*/ 2173060 w 4853634"/>
                <a:gd name="connsiteY12" fmla="*/ 3662361 h 4786148"/>
                <a:gd name="connsiteX13" fmla="*/ 844073 w 4853634"/>
                <a:gd name="connsiteY13" fmla="*/ 4381244 h 4786148"/>
                <a:gd name="connsiteX14" fmla="*/ 1328435 w 4853634"/>
                <a:gd name="connsiteY14" fmla="*/ 2925983 h 4786148"/>
                <a:gd name="connsiteX15" fmla="*/ 0 w 4853634"/>
                <a:gd name="connsiteY15" fmla="*/ 1626981 h 4786148"/>
                <a:gd name="connsiteX0" fmla="*/ 0 w 4853634"/>
                <a:gd name="connsiteY0" fmla="*/ 1626979 h 4786146"/>
                <a:gd name="connsiteX1" fmla="*/ 1603369 w 4853634"/>
                <a:gd name="connsiteY1" fmla="*/ 1571261 h 4786146"/>
                <a:gd name="connsiteX2" fmla="*/ 2081176 w 4853634"/>
                <a:gd name="connsiteY2" fmla="*/ -1 h 4786146"/>
                <a:gd name="connsiteX3" fmla="*/ 2914956 w 4853634"/>
                <a:gd name="connsiteY3" fmla="*/ 1222900 h 4786146"/>
                <a:gd name="connsiteX4" fmla="*/ 4449026 w 4853634"/>
                <a:gd name="connsiteY4" fmla="*/ 655410 h 4786146"/>
                <a:gd name="connsiteX5" fmla="*/ 4023934 w 4853634"/>
                <a:gd name="connsiteY5" fmla="*/ 1425177 h 4786146"/>
                <a:gd name="connsiteX6" fmla="*/ 3673841 w 4853634"/>
                <a:gd name="connsiteY6" fmla="*/ 1957171 h 4786146"/>
                <a:gd name="connsiteX7" fmla="*/ 4853543 w 4853634"/>
                <a:gd name="connsiteY7" fmla="*/ 2283575 h 4786146"/>
                <a:gd name="connsiteX8" fmla="*/ 3614793 w 4853634"/>
                <a:gd name="connsiteY8" fmla="*/ 2755827 h 4786146"/>
                <a:gd name="connsiteX9" fmla="*/ 4579422 w 4853634"/>
                <a:gd name="connsiteY9" fmla="*/ 3931618 h 4786146"/>
                <a:gd name="connsiteX10" fmla="*/ 3100309 w 4853634"/>
                <a:gd name="connsiteY10" fmla="*/ 3416738 h 4786146"/>
                <a:gd name="connsiteX11" fmla="*/ 2935222 w 4853634"/>
                <a:gd name="connsiteY11" fmla="*/ 4784698 h 4786146"/>
                <a:gd name="connsiteX12" fmla="*/ 2173060 w 4853634"/>
                <a:gd name="connsiteY12" fmla="*/ 3662359 h 4786146"/>
                <a:gd name="connsiteX13" fmla="*/ 844073 w 4853634"/>
                <a:gd name="connsiteY13" fmla="*/ 4381242 h 4786146"/>
                <a:gd name="connsiteX14" fmla="*/ 1328435 w 4853634"/>
                <a:gd name="connsiteY14" fmla="*/ 2925981 h 4786146"/>
                <a:gd name="connsiteX15" fmla="*/ 0 w 4853634"/>
                <a:gd name="connsiteY15" fmla="*/ 1626979 h 4786146"/>
                <a:gd name="connsiteX0" fmla="*/ 0 w 4853634"/>
                <a:gd name="connsiteY0" fmla="*/ 1626981 h 4786148"/>
                <a:gd name="connsiteX1" fmla="*/ 1603369 w 4853634"/>
                <a:gd name="connsiteY1" fmla="*/ 1571263 h 4786148"/>
                <a:gd name="connsiteX2" fmla="*/ 2081176 w 4853634"/>
                <a:gd name="connsiteY2" fmla="*/ 1 h 4786148"/>
                <a:gd name="connsiteX3" fmla="*/ 2914956 w 4853634"/>
                <a:gd name="connsiteY3" fmla="*/ 1222902 h 4786148"/>
                <a:gd name="connsiteX4" fmla="*/ 4449026 w 4853634"/>
                <a:gd name="connsiteY4" fmla="*/ 655412 h 4786148"/>
                <a:gd name="connsiteX5" fmla="*/ 4023934 w 4853634"/>
                <a:gd name="connsiteY5" fmla="*/ 1425179 h 4786148"/>
                <a:gd name="connsiteX6" fmla="*/ 3673841 w 4853634"/>
                <a:gd name="connsiteY6" fmla="*/ 1957173 h 4786148"/>
                <a:gd name="connsiteX7" fmla="*/ 4853543 w 4853634"/>
                <a:gd name="connsiteY7" fmla="*/ 2283577 h 4786148"/>
                <a:gd name="connsiteX8" fmla="*/ 3614793 w 4853634"/>
                <a:gd name="connsiteY8" fmla="*/ 2755829 h 4786148"/>
                <a:gd name="connsiteX9" fmla="*/ 4579422 w 4853634"/>
                <a:gd name="connsiteY9" fmla="*/ 3931620 h 4786148"/>
                <a:gd name="connsiteX10" fmla="*/ 3100309 w 4853634"/>
                <a:gd name="connsiteY10" fmla="*/ 3416740 h 4786148"/>
                <a:gd name="connsiteX11" fmla="*/ 2935222 w 4853634"/>
                <a:gd name="connsiteY11" fmla="*/ 4784700 h 4786148"/>
                <a:gd name="connsiteX12" fmla="*/ 2173060 w 4853634"/>
                <a:gd name="connsiteY12" fmla="*/ 3662361 h 4786148"/>
                <a:gd name="connsiteX13" fmla="*/ 844073 w 4853634"/>
                <a:gd name="connsiteY13" fmla="*/ 4381244 h 4786148"/>
                <a:gd name="connsiteX14" fmla="*/ 1328435 w 4853634"/>
                <a:gd name="connsiteY14" fmla="*/ 2925983 h 4786148"/>
                <a:gd name="connsiteX15" fmla="*/ 0 w 4853634"/>
                <a:gd name="connsiteY15" fmla="*/ 1626981 h 4786148"/>
                <a:gd name="connsiteX0" fmla="*/ -1 w 4824208"/>
                <a:gd name="connsiteY0" fmla="*/ 1515906 h 4786146"/>
                <a:gd name="connsiteX1" fmla="*/ 1573943 w 4824208"/>
                <a:gd name="connsiteY1" fmla="*/ 1571261 h 4786146"/>
                <a:gd name="connsiteX2" fmla="*/ 2051750 w 4824208"/>
                <a:gd name="connsiteY2" fmla="*/ -1 h 4786146"/>
                <a:gd name="connsiteX3" fmla="*/ 2885530 w 4824208"/>
                <a:gd name="connsiteY3" fmla="*/ 1222900 h 4786146"/>
                <a:gd name="connsiteX4" fmla="*/ 4419600 w 4824208"/>
                <a:gd name="connsiteY4" fmla="*/ 655410 h 4786146"/>
                <a:gd name="connsiteX5" fmla="*/ 3994508 w 4824208"/>
                <a:gd name="connsiteY5" fmla="*/ 1425177 h 4786146"/>
                <a:gd name="connsiteX6" fmla="*/ 3644415 w 4824208"/>
                <a:gd name="connsiteY6" fmla="*/ 1957171 h 4786146"/>
                <a:gd name="connsiteX7" fmla="*/ 4824117 w 4824208"/>
                <a:gd name="connsiteY7" fmla="*/ 2283575 h 4786146"/>
                <a:gd name="connsiteX8" fmla="*/ 3585367 w 4824208"/>
                <a:gd name="connsiteY8" fmla="*/ 2755827 h 4786146"/>
                <a:gd name="connsiteX9" fmla="*/ 4549996 w 4824208"/>
                <a:gd name="connsiteY9" fmla="*/ 3931618 h 4786146"/>
                <a:gd name="connsiteX10" fmla="*/ 3070883 w 4824208"/>
                <a:gd name="connsiteY10" fmla="*/ 3416738 h 4786146"/>
                <a:gd name="connsiteX11" fmla="*/ 2905796 w 4824208"/>
                <a:gd name="connsiteY11" fmla="*/ 4784698 h 4786146"/>
                <a:gd name="connsiteX12" fmla="*/ 2143634 w 4824208"/>
                <a:gd name="connsiteY12" fmla="*/ 3662359 h 4786146"/>
                <a:gd name="connsiteX13" fmla="*/ 814647 w 4824208"/>
                <a:gd name="connsiteY13" fmla="*/ 4381242 h 4786146"/>
                <a:gd name="connsiteX14" fmla="*/ 1299009 w 4824208"/>
                <a:gd name="connsiteY14" fmla="*/ 2925981 h 4786146"/>
                <a:gd name="connsiteX15" fmla="*/ -1 w 4824208"/>
                <a:gd name="connsiteY15" fmla="*/ 1515906 h 4786146"/>
                <a:gd name="connsiteX0" fmla="*/ 1 w 4824210"/>
                <a:gd name="connsiteY0" fmla="*/ 1515908 h 4786148"/>
                <a:gd name="connsiteX1" fmla="*/ 1573945 w 4824210"/>
                <a:gd name="connsiteY1" fmla="*/ 1571263 h 4786148"/>
                <a:gd name="connsiteX2" fmla="*/ 2051752 w 4824210"/>
                <a:gd name="connsiteY2" fmla="*/ 1 h 4786148"/>
                <a:gd name="connsiteX3" fmla="*/ 2885532 w 4824210"/>
                <a:gd name="connsiteY3" fmla="*/ 1222902 h 4786148"/>
                <a:gd name="connsiteX4" fmla="*/ 4419602 w 4824210"/>
                <a:gd name="connsiteY4" fmla="*/ 655412 h 4786148"/>
                <a:gd name="connsiteX5" fmla="*/ 3994510 w 4824210"/>
                <a:gd name="connsiteY5" fmla="*/ 1425179 h 4786148"/>
                <a:gd name="connsiteX6" fmla="*/ 3644417 w 4824210"/>
                <a:gd name="connsiteY6" fmla="*/ 1957173 h 4786148"/>
                <a:gd name="connsiteX7" fmla="*/ 4824119 w 4824210"/>
                <a:gd name="connsiteY7" fmla="*/ 2283577 h 4786148"/>
                <a:gd name="connsiteX8" fmla="*/ 3585369 w 4824210"/>
                <a:gd name="connsiteY8" fmla="*/ 2755829 h 4786148"/>
                <a:gd name="connsiteX9" fmla="*/ 4549998 w 4824210"/>
                <a:gd name="connsiteY9" fmla="*/ 3931620 h 4786148"/>
                <a:gd name="connsiteX10" fmla="*/ 3070885 w 4824210"/>
                <a:gd name="connsiteY10" fmla="*/ 3416740 h 4786148"/>
                <a:gd name="connsiteX11" fmla="*/ 2905798 w 4824210"/>
                <a:gd name="connsiteY11" fmla="*/ 4784700 h 4786148"/>
                <a:gd name="connsiteX12" fmla="*/ 2143636 w 4824210"/>
                <a:gd name="connsiteY12" fmla="*/ 3662361 h 4786148"/>
                <a:gd name="connsiteX13" fmla="*/ 814649 w 4824210"/>
                <a:gd name="connsiteY13" fmla="*/ 4381244 h 4786148"/>
                <a:gd name="connsiteX14" fmla="*/ 1299011 w 4824210"/>
                <a:gd name="connsiteY14" fmla="*/ 2925983 h 4786148"/>
                <a:gd name="connsiteX15" fmla="*/ 1 w 4824210"/>
                <a:gd name="connsiteY15" fmla="*/ 1515908 h 4786148"/>
                <a:gd name="connsiteX0" fmla="*/ -1 w 4824208"/>
                <a:gd name="connsiteY0" fmla="*/ 1515906 h 4786146"/>
                <a:gd name="connsiteX1" fmla="*/ 1573943 w 4824208"/>
                <a:gd name="connsiteY1" fmla="*/ 1571261 h 4786146"/>
                <a:gd name="connsiteX2" fmla="*/ 2051750 w 4824208"/>
                <a:gd name="connsiteY2" fmla="*/ -1 h 4786146"/>
                <a:gd name="connsiteX3" fmla="*/ 2885530 w 4824208"/>
                <a:gd name="connsiteY3" fmla="*/ 1222900 h 4786146"/>
                <a:gd name="connsiteX4" fmla="*/ 4419600 w 4824208"/>
                <a:gd name="connsiteY4" fmla="*/ 655410 h 4786146"/>
                <a:gd name="connsiteX5" fmla="*/ 3994508 w 4824208"/>
                <a:gd name="connsiteY5" fmla="*/ 1425177 h 4786146"/>
                <a:gd name="connsiteX6" fmla="*/ 3644415 w 4824208"/>
                <a:gd name="connsiteY6" fmla="*/ 1957171 h 4786146"/>
                <a:gd name="connsiteX7" fmla="*/ 4824117 w 4824208"/>
                <a:gd name="connsiteY7" fmla="*/ 2283575 h 4786146"/>
                <a:gd name="connsiteX8" fmla="*/ 3585367 w 4824208"/>
                <a:gd name="connsiteY8" fmla="*/ 2755827 h 4786146"/>
                <a:gd name="connsiteX9" fmla="*/ 4549996 w 4824208"/>
                <a:gd name="connsiteY9" fmla="*/ 3931618 h 4786146"/>
                <a:gd name="connsiteX10" fmla="*/ 3070883 w 4824208"/>
                <a:gd name="connsiteY10" fmla="*/ 3416738 h 4786146"/>
                <a:gd name="connsiteX11" fmla="*/ 2905796 w 4824208"/>
                <a:gd name="connsiteY11" fmla="*/ 4784698 h 4786146"/>
                <a:gd name="connsiteX12" fmla="*/ 2143634 w 4824208"/>
                <a:gd name="connsiteY12" fmla="*/ 3662359 h 4786146"/>
                <a:gd name="connsiteX13" fmla="*/ 354842 w 4824208"/>
                <a:gd name="connsiteY13" fmla="*/ 3823584 h 4786146"/>
                <a:gd name="connsiteX14" fmla="*/ 1299009 w 4824208"/>
                <a:gd name="connsiteY14" fmla="*/ 2925981 h 4786146"/>
                <a:gd name="connsiteX15" fmla="*/ -1 w 4824208"/>
                <a:gd name="connsiteY15" fmla="*/ 1515906 h 4786146"/>
                <a:gd name="connsiteX0" fmla="*/ 1 w 4824210"/>
                <a:gd name="connsiteY0" fmla="*/ 1515908 h 4786148"/>
                <a:gd name="connsiteX1" fmla="*/ 1573945 w 4824210"/>
                <a:gd name="connsiteY1" fmla="*/ 1571263 h 4786148"/>
                <a:gd name="connsiteX2" fmla="*/ 2051752 w 4824210"/>
                <a:gd name="connsiteY2" fmla="*/ 1 h 4786148"/>
                <a:gd name="connsiteX3" fmla="*/ 2885532 w 4824210"/>
                <a:gd name="connsiteY3" fmla="*/ 1222902 h 4786148"/>
                <a:gd name="connsiteX4" fmla="*/ 4419602 w 4824210"/>
                <a:gd name="connsiteY4" fmla="*/ 655412 h 4786148"/>
                <a:gd name="connsiteX5" fmla="*/ 3994510 w 4824210"/>
                <a:gd name="connsiteY5" fmla="*/ 1425179 h 4786148"/>
                <a:gd name="connsiteX6" fmla="*/ 3644417 w 4824210"/>
                <a:gd name="connsiteY6" fmla="*/ 1957173 h 4786148"/>
                <a:gd name="connsiteX7" fmla="*/ 4824119 w 4824210"/>
                <a:gd name="connsiteY7" fmla="*/ 2283577 h 4786148"/>
                <a:gd name="connsiteX8" fmla="*/ 3585369 w 4824210"/>
                <a:gd name="connsiteY8" fmla="*/ 2755829 h 4786148"/>
                <a:gd name="connsiteX9" fmla="*/ 4549998 w 4824210"/>
                <a:gd name="connsiteY9" fmla="*/ 3931620 h 4786148"/>
                <a:gd name="connsiteX10" fmla="*/ 3070885 w 4824210"/>
                <a:gd name="connsiteY10" fmla="*/ 3416740 h 4786148"/>
                <a:gd name="connsiteX11" fmla="*/ 2905798 w 4824210"/>
                <a:gd name="connsiteY11" fmla="*/ 4784700 h 4786148"/>
                <a:gd name="connsiteX12" fmla="*/ 2143636 w 4824210"/>
                <a:gd name="connsiteY12" fmla="*/ 3662361 h 4786148"/>
                <a:gd name="connsiteX13" fmla="*/ 354844 w 4824210"/>
                <a:gd name="connsiteY13" fmla="*/ 3823586 h 4786148"/>
                <a:gd name="connsiteX14" fmla="*/ 1306700 w 4824210"/>
                <a:gd name="connsiteY14" fmla="*/ 2597830 h 4786148"/>
                <a:gd name="connsiteX15" fmla="*/ 1 w 4824210"/>
                <a:gd name="connsiteY15" fmla="*/ 1515908 h 4786148"/>
                <a:gd name="connsiteX0" fmla="*/ -1 w 4824208"/>
                <a:gd name="connsiteY0" fmla="*/ 1515906 h 4785882"/>
                <a:gd name="connsiteX1" fmla="*/ 1573943 w 4824208"/>
                <a:gd name="connsiteY1" fmla="*/ 1571261 h 4785882"/>
                <a:gd name="connsiteX2" fmla="*/ 2051750 w 4824208"/>
                <a:gd name="connsiteY2" fmla="*/ -1 h 4785882"/>
                <a:gd name="connsiteX3" fmla="*/ 2885530 w 4824208"/>
                <a:gd name="connsiteY3" fmla="*/ 1222900 h 4785882"/>
                <a:gd name="connsiteX4" fmla="*/ 4419600 w 4824208"/>
                <a:gd name="connsiteY4" fmla="*/ 655410 h 4785882"/>
                <a:gd name="connsiteX5" fmla="*/ 3994508 w 4824208"/>
                <a:gd name="connsiteY5" fmla="*/ 1425177 h 4785882"/>
                <a:gd name="connsiteX6" fmla="*/ 3644415 w 4824208"/>
                <a:gd name="connsiteY6" fmla="*/ 1957171 h 4785882"/>
                <a:gd name="connsiteX7" fmla="*/ 4824117 w 4824208"/>
                <a:gd name="connsiteY7" fmla="*/ 2283575 h 4785882"/>
                <a:gd name="connsiteX8" fmla="*/ 3585367 w 4824208"/>
                <a:gd name="connsiteY8" fmla="*/ 2755827 h 4785882"/>
                <a:gd name="connsiteX9" fmla="*/ 4549996 w 4824208"/>
                <a:gd name="connsiteY9" fmla="*/ 3931618 h 4785882"/>
                <a:gd name="connsiteX10" fmla="*/ 3070883 w 4824208"/>
                <a:gd name="connsiteY10" fmla="*/ 3416738 h 4785882"/>
                <a:gd name="connsiteX11" fmla="*/ 2905796 w 4824208"/>
                <a:gd name="connsiteY11" fmla="*/ 4784698 h 4785882"/>
                <a:gd name="connsiteX12" fmla="*/ 2017367 w 4824208"/>
                <a:gd name="connsiteY12" fmla="*/ 3391173 h 4785882"/>
                <a:gd name="connsiteX13" fmla="*/ 354842 w 4824208"/>
                <a:gd name="connsiteY13" fmla="*/ 3823584 h 4785882"/>
                <a:gd name="connsiteX14" fmla="*/ 1306698 w 4824208"/>
                <a:gd name="connsiteY14" fmla="*/ 2597828 h 4785882"/>
                <a:gd name="connsiteX15" fmla="*/ -1 w 4824208"/>
                <a:gd name="connsiteY15"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787862 w 4824210"/>
                <a:gd name="connsiteY3" fmla="*/ 1342312 h 4785884"/>
                <a:gd name="connsiteX4" fmla="*/ 4419602 w 4824210"/>
                <a:gd name="connsiteY4" fmla="*/ 655412 h 4785884"/>
                <a:gd name="connsiteX5" fmla="*/ 3994510 w 4824210"/>
                <a:gd name="connsiteY5" fmla="*/ 1425179 h 4785884"/>
                <a:gd name="connsiteX6" fmla="*/ 3644417 w 4824210"/>
                <a:gd name="connsiteY6" fmla="*/ 1957173 h 4785884"/>
                <a:gd name="connsiteX7" fmla="*/ 4824119 w 4824210"/>
                <a:gd name="connsiteY7" fmla="*/ 2283577 h 4785884"/>
                <a:gd name="connsiteX8" fmla="*/ 3585369 w 4824210"/>
                <a:gd name="connsiteY8" fmla="*/ 2755829 h 4785884"/>
                <a:gd name="connsiteX9" fmla="*/ 4549998 w 4824210"/>
                <a:gd name="connsiteY9" fmla="*/ 3931620 h 4785884"/>
                <a:gd name="connsiteX10" fmla="*/ 3070885 w 4824210"/>
                <a:gd name="connsiteY10" fmla="*/ 3416740 h 4785884"/>
                <a:gd name="connsiteX11" fmla="*/ 2905798 w 4824210"/>
                <a:gd name="connsiteY11" fmla="*/ 4784700 h 4785884"/>
                <a:gd name="connsiteX12" fmla="*/ 2017369 w 4824210"/>
                <a:gd name="connsiteY12" fmla="*/ 3391175 h 4785884"/>
                <a:gd name="connsiteX13" fmla="*/ 354844 w 4824210"/>
                <a:gd name="connsiteY13" fmla="*/ 3823586 h 4785884"/>
                <a:gd name="connsiteX14" fmla="*/ 1306700 w 4824210"/>
                <a:gd name="connsiteY14" fmla="*/ 2597830 h 4785884"/>
                <a:gd name="connsiteX15" fmla="*/ 1 w 4824210"/>
                <a:gd name="connsiteY15"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787860 w 4824208"/>
                <a:gd name="connsiteY3" fmla="*/ 1342310 h 4785882"/>
                <a:gd name="connsiteX4" fmla="*/ 3924153 w 4824208"/>
                <a:gd name="connsiteY4" fmla="*/ 431702 h 4785882"/>
                <a:gd name="connsiteX5" fmla="*/ 3994508 w 4824208"/>
                <a:gd name="connsiteY5" fmla="*/ 1425177 h 4785882"/>
                <a:gd name="connsiteX6" fmla="*/ 3644415 w 4824208"/>
                <a:gd name="connsiteY6" fmla="*/ 1957171 h 4785882"/>
                <a:gd name="connsiteX7" fmla="*/ 4824117 w 4824208"/>
                <a:gd name="connsiteY7" fmla="*/ 2283575 h 4785882"/>
                <a:gd name="connsiteX8" fmla="*/ 3585367 w 4824208"/>
                <a:gd name="connsiteY8" fmla="*/ 2755827 h 4785882"/>
                <a:gd name="connsiteX9" fmla="*/ 4549996 w 4824208"/>
                <a:gd name="connsiteY9" fmla="*/ 3931618 h 4785882"/>
                <a:gd name="connsiteX10" fmla="*/ 3070883 w 4824208"/>
                <a:gd name="connsiteY10" fmla="*/ 3416738 h 4785882"/>
                <a:gd name="connsiteX11" fmla="*/ 2905796 w 4824208"/>
                <a:gd name="connsiteY11" fmla="*/ 4784698 h 4785882"/>
                <a:gd name="connsiteX12" fmla="*/ 2017367 w 4824208"/>
                <a:gd name="connsiteY12" fmla="*/ 3391173 h 4785882"/>
                <a:gd name="connsiteX13" fmla="*/ 354842 w 4824208"/>
                <a:gd name="connsiteY13" fmla="*/ 3823584 h 4785882"/>
                <a:gd name="connsiteX14" fmla="*/ 1306698 w 4824208"/>
                <a:gd name="connsiteY14" fmla="*/ 2597828 h 4785882"/>
                <a:gd name="connsiteX15" fmla="*/ -1 w 4824208"/>
                <a:gd name="connsiteY15"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787862 w 4824210"/>
                <a:gd name="connsiteY3" fmla="*/ 1342312 h 4785884"/>
                <a:gd name="connsiteX4" fmla="*/ 3924155 w 4824210"/>
                <a:gd name="connsiteY4" fmla="*/ 431704 h 4785884"/>
                <a:gd name="connsiteX5" fmla="*/ 3644417 w 4824210"/>
                <a:gd name="connsiteY5" fmla="*/ 1957173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644415 w 4824208"/>
                <a:gd name="connsiteY5" fmla="*/ 1957171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644417 w 4824210"/>
                <a:gd name="connsiteY5" fmla="*/ 1957173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644415 w 4824208"/>
                <a:gd name="connsiteY5" fmla="*/ 1957171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644417 w 4824210"/>
                <a:gd name="connsiteY5" fmla="*/ 1957173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644415 w 4824208"/>
                <a:gd name="connsiteY5" fmla="*/ 1957171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644417 w 4824210"/>
                <a:gd name="connsiteY5" fmla="*/ 1957173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501931 w 4824208"/>
                <a:gd name="connsiteY5" fmla="*/ 2011008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501933 w 4824210"/>
                <a:gd name="connsiteY5" fmla="*/ 2011010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681472 w 4824208"/>
                <a:gd name="connsiteY1" fmla="*/ 176460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501931 w 4824208"/>
                <a:gd name="connsiteY5" fmla="*/ 2011008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681474 w 4824210"/>
                <a:gd name="connsiteY1" fmla="*/ 176460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501933 w 4824210"/>
                <a:gd name="connsiteY5" fmla="*/ 2011010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681472 w 4824208"/>
                <a:gd name="connsiteY1" fmla="*/ 176460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501931 w 4824208"/>
                <a:gd name="connsiteY5" fmla="*/ 2011008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681474 w 4824210"/>
                <a:gd name="connsiteY1" fmla="*/ 176460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501933 w 4824210"/>
                <a:gd name="connsiteY5" fmla="*/ 2011010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681472 w 4824208"/>
                <a:gd name="connsiteY1" fmla="*/ 176460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501931 w 4824208"/>
                <a:gd name="connsiteY5" fmla="*/ 2011008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816877"/>
                <a:gd name="connsiteX1" fmla="*/ 1681474 w 4824210"/>
                <a:gd name="connsiteY1" fmla="*/ 1764603 h 4816877"/>
                <a:gd name="connsiteX2" fmla="*/ 2051752 w 4824210"/>
                <a:gd name="connsiteY2" fmla="*/ 1 h 4816877"/>
                <a:gd name="connsiteX3" fmla="*/ 2692151 w 4824210"/>
                <a:gd name="connsiteY3" fmla="*/ 1634454 h 4816877"/>
                <a:gd name="connsiteX4" fmla="*/ 3924155 w 4824210"/>
                <a:gd name="connsiteY4" fmla="*/ 431704 h 4816877"/>
                <a:gd name="connsiteX5" fmla="*/ 3501933 w 4824210"/>
                <a:gd name="connsiteY5" fmla="*/ 2011010 h 4816877"/>
                <a:gd name="connsiteX6" fmla="*/ 4824119 w 4824210"/>
                <a:gd name="connsiteY6" fmla="*/ 2283577 h 4816877"/>
                <a:gd name="connsiteX7" fmla="*/ 3585369 w 4824210"/>
                <a:gd name="connsiteY7" fmla="*/ 2755829 h 4816877"/>
                <a:gd name="connsiteX8" fmla="*/ 4549998 w 4824210"/>
                <a:gd name="connsiteY8" fmla="*/ 3931620 h 4816877"/>
                <a:gd name="connsiteX9" fmla="*/ 3070885 w 4824210"/>
                <a:gd name="connsiteY9" fmla="*/ 3416740 h 4816877"/>
                <a:gd name="connsiteX10" fmla="*/ 2769359 w 4824210"/>
                <a:gd name="connsiteY10" fmla="*/ 4815717 h 4816877"/>
                <a:gd name="connsiteX11" fmla="*/ 2017369 w 4824210"/>
                <a:gd name="connsiteY11" fmla="*/ 3391175 h 4816877"/>
                <a:gd name="connsiteX12" fmla="*/ 354844 w 4824210"/>
                <a:gd name="connsiteY12" fmla="*/ 3823586 h 4816877"/>
                <a:gd name="connsiteX13" fmla="*/ 1306700 w 4824210"/>
                <a:gd name="connsiteY13" fmla="*/ 2597830 h 4816877"/>
                <a:gd name="connsiteX14" fmla="*/ 1 w 4824210"/>
                <a:gd name="connsiteY14" fmla="*/ 1515908 h 4816877"/>
                <a:gd name="connsiteX0" fmla="*/ -1 w 4824208"/>
                <a:gd name="connsiteY0" fmla="*/ 1515906 h 4816873"/>
                <a:gd name="connsiteX1" fmla="*/ 1681472 w 4824208"/>
                <a:gd name="connsiteY1" fmla="*/ 1764601 h 4816873"/>
                <a:gd name="connsiteX2" fmla="*/ 2051750 w 4824208"/>
                <a:gd name="connsiteY2" fmla="*/ -1 h 4816873"/>
                <a:gd name="connsiteX3" fmla="*/ 2588999 w 4824208"/>
                <a:gd name="connsiteY3" fmla="*/ 1677665 h 4816873"/>
                <a:gd name="connsiteX4" fmla="*/ 3924153 w 4824208"/>
                <a:gd name="connsiteY4" fmla="*/ 431702 h 4816873"/>
                <a:gd name="connsiteX5" fmla="*/ 3501931 w 4824208"/>
                <a:gd name="connsiteY5" fmla="*/ 2011008 h 4816873"/>
                <a:gd name="connsiteX6" fmla="*/ 4824117 w 4824208"/>
                <a:gd name="connsiteY6" fmla="*/ 2283575 h 4816873"/>
                <a:gd name="connsiteX7" fmla="*/ 3585367 w 4824208"/>
                <a:gd name="connsiteY7" fmla="*/ 2755827 h 4816873"/>
                <a:gd name="connsiteX8" fmla="*/ 4549996 w 4824208"/>
                <a:gd name="connsiteY8" fmla="*/ 3931618 h 4816873"/>
                <a:gd name="connsiteX9" fmla="*/ 3070883 w 4824208"/>
                <a:gd name="connsiteY9" fmla="*/ 3416738 h 4816873"/>
                <a:gd name="connsiteX10" fmla="*/ 2769357 w 4824208"/>
                <a:gd name="connsiteY10" fmla="*/ 4815715 h 4816873"/>
                <a:gd name="connsiteX11" fmla="*/ 2017367 w 4824208"/>
                <a:gd name="connsiteY11" fmla="*/ 3391173 h 4816873"/>
                <a:gd name="connsiteX12" fmla="*/ 354842 w 4824208"/>
                <a:gd name="connsiteY12" fmla="*/ 3823584 h 4816873"/>
                <a:gd name="connsiteX13" fmla="*/ 1306698 w 4824208"/>
                <a:gd name="connsiteY13" fmla="*/ 2597828 h 4816873"/>
                <a:gd name="connsiteX14" fmla="*/ -1 w 4824208"/>
                <a:gd name="connsiteY14" fmla="*/ 1515906 h 4816873"/>
                <a:gd name="connsiteX0" fmla="*/ 1 w 4824210"/>
                <a:gd name="connsiteY0" fmla="*/ 1450607 h 4751576"/>
                <a:gd name="connsiteX1" fmla="*/ 1681474 w 4824210"/>
                <a:gd name="connsiteY1" fmla="*/ 1699302 h 4751576"/>
                <a:gd name="connsiteX2" fmla="*/ 1872212 w 4824210"/>
                <a:gd name="connsiteY2" fmla="*/ 0 h 4751576"/>
                <a:gd name="connsiteX3" fmla="*/ 2589001 w 4824210"/>
                <a:gd name="connsiteY3" fmla="*/ 1612366 h 4751576"/>
                <a:gd name="connsiteX4" fmla="*/ 3924155 w 4824210"/>
                <a:gd name="connsiteY4" fmla="*/ 366403 h 4751576"/>
                <a:gd name="connsiteX5" fmla="*/ 3501933 w 4824210"/>
                <a:gd name="connsiteY5" fmla="*/ 1945709 h 4751576"/>
                <a:gd name="connsiteX6" fmla="*/ 4824119 w 4824210"/>
                <a:gd name="connsiteY6" fmla="*/ 2218276 h 4751576"/>
                <a:gd name="connsiteX7" fmla="*/ 3585369 w 4824210"/>
                <a:gd name="connsiteY7" fmla="*/ 2690528 h 4751576"/>
                <a:gd name="connsiteX8" fmla="*/ 4549998 w 4824210"/>
                <a:gd name="connsiteY8" fmla="*/ 3866319 h 4751576"/>
                <a:gd name="connsiteX9" fmla="*/ 3070885 w 4824210"/>
                <a:gd name="connsiteY9" fmla="*/ 3351439 h 4751576"/>
                <a:gd name="connsiteX10" fmla="*/ 2769359 w 4824210"/>
                <a:gd name="connsiteY10" fmla="*/ 4750416 h 4751576"/>
                <a:gd name="connsiteX11" fmla="*/ 2017369 w 4824210"/>
                <a:gd name="connsiteY11" fmla="*/ 3325874 h 4751576"/>
                <a:gd name="connsiteX12" fmla="*/ 354844 w 4824210"/>
                <a:gd name="connsiteY12" fmla="*/ 3758285 h 4751576"/>
                <a:gd name="connsiteX13" fmla="*/ 1306700 w 4824210"/>
                <a:gd name="connsiteY13" fmla="*/ 2532529 h 4751576"/>
                <a:gd name="connsiteX14" fmla="*/ 1 w 4824210"/>
                <a:gd name="connsiteY14" fmla="*/ 1450607 h 4751576"/>
                <a:gd name="connsiteX0" fmla="*/ -1 w 4824208"/>
                <a:gd name="connsiteY0" fmla="*/ 1323795 h 4624762"/>
                <a:gd name="connsiteX1" fmla="*/ 1681472 w 4824208"/>
                <a:gd name="connsiteY1" fmla="*/ 1572490 h 4624762"/>
                <a:gd name="connsiteX2" fmla="*/ 1951479 w 4824208"/>
                <a:gd name="connsiteY2" fmla="*/ -1 h 4624762"/>
                <a:gd name="connsiteX3" fmla="*/ 2588999 w 4824208"/>
                <a:gd name="connsiteY3" fmla="*/ 1485554 h 4624762"/>
                <a:gd name="connsiteX4" fmla="*/ 3924153 w 4824208"/>
                <a:gd name="connsiteY4" fmla="*/ 239591 h 4624762"/>
                <a:gd name="connsiteX5" fmla="*/ 3501931 w 4824208"/>
                <a:gd name="connsiteY5" fmla="*/ 1818897 h 4624762"/>
                <a:gd name="connsiteX6" fmla="*/ 4824117 w 4824208"/>
                <a:gd name="connsiteY6" fmla="*/ 2091464 h 4624762"/>
                <a:gd name="connsiteX7" fmla="*/ 3585367 w 4824208"/>
                <a:gd name="connsiteY7" fmla="*/ 2563716 h 4624762"/>
                <a:gd name="connsiteX8" fmla="*/ 4549996 w 4824208"/>
                <a:gd name="connsiteY8" fmla="*/ 3739507 h 4624762"/>
                <a:gd name="connsiteX9" fmla="*/ 3070883 w 4824208"/>
                <a:gd name="connsiteY9" fmla="*/ 3224627 h 4624762"/>
                <a:gd name="connsiteX10" fmla="*/ 2769357 w 4824208"/>
                <a:gd name="connsiteY10" fmla="*/ 4623604 h 4624762"/>
                <a:gd name="connsiteX11" fmla="*/ 2017367 w 4824208"/>
                <a:gd name="connsiteY11" fmla="*/ 3199062 h 4624762"/>
                <a:gd name="connsiteX12" fmla="*/ 354842 w 4824208"/>
                <a:gd name="connsiteY12" fmla="*/ 3631473 h 4624762"/>
                <a:gd name="connsiteX13" fmla="*/ 1306698 w 4824208"/>
                <a:gd name="connsiteY13" fmla="*/ 2405717 h 4624762"/>
                <a:gd name="connsiteX14" fmla="*/ -1 w 4824208"/>
                <a:gd name="connsiteY14" fmla="*/ 1323795 h 4624762"/>
                <a:gd name="connsiteX0" fmla="*/ 1 w 4824210"/>
                <a:gd name="connsiteY0" fmla="*/ 1323797 h 4624766"/>
                <a:gd name="connsiteX1" fmla="*/ 1681474 w 4824210"/>
                <a:gd name="connsiteY1" fmla="*/ 1572492 h 4624766"/>
                <a:gd name="connsiteX2" fmla="*/ 1951481 w 4824210"/>
                <a:gd name="connsiteY2" fmla="*/ 1 h 4624766"/>
                <a:gd name="connsiteX3" fmla="*/ 2589001 w 4824210"/>
                <a:gd name="connsiteY3" fmla="*/ 1485556 h 4624766"/>
                <a:gd name="connsiteX4" fmla="*/ 3924155 w 4824210"/>
                <a:gd name="connsiteY4" fmla="*/ 239593 h 4624766"/>
                <a:gd name="connsiteX5" fmla="*/ 3501933 w 4824210"/>
                <a:gd name="connsiteY5" fmla="*/ 1818899 h 4624766"/>
                <a:gd name="connsiteX6" fmla="*/ 4824119 w 4824210"/>
                <a:gd name="connsiteY6" fmla="*/ 2091466 h 4624766"/>
                <a:gd name="connsiteX7" fmla="*/ 3585369 w 4824210"/>
                <a:gd name="connsiteY7" fmla="*/ 2563718 h 4624766"/>
                <a:gd name="connsiteX8" fmla="*/ 4549998 w 4824210"/>
                <a:gd name="connsiteY8" fmla="*/ 3739509 h 4624766"/>
                <a:gd name="connsiteX9" fmla="*/ 3070885 w 4824210"/>
                <a:gd name="connsiteY9" fmla="*/ 3224629 h 4624766"/>
                <a:gd name="connsiteX10" fmla="*/ 2769359 w 4824210"/>
                <a:gd name="connsiteY10" fmla="*/ 4623606 h 4624766"/>
                <a:gd name="connsiteX11" fmla="*/ 2017369 w 4824210"/>
                <a:gd name="connsiteY11" fmla="*/ 3199064 h 4624766"/>
                <a:gd name="connsiteX12" fmla="*/ 354844 w 4824210"/>
                <a:gd name="connsiteY12" fmla="*/ 3631475 h 4624766"/>
                <a:gd name="connsiteX13" fmla="*/ 1306700 w 4824210"/>
                <a:gd name="connsiteY13" fmla="*/ 2405719 h 4624766"/>
                <a:gd name="connsiteX14" fmla="*/ 1 w 4824210"/>
                <a:gd name="connsiteY14" fmla="*/ 1323797 h 4624766"/>
                <a:gd name="connsiteX0" fmla="*/ -1 w 4824208"/>
                <a:gd name="connsiteY0" fmla="*/ 1323795 h 4624762"/>
                <a:gd name="connsiteX1" fmla="*/ 1681472 w 4824208"/>
                <a:gd name="connsiteY1" fmla="*/ 1572490 h 4624762"/>
                <a:gd name="connsiteX2" fmla="*/ 1951479 w 4824208"/>
                <a:gd name="connsiteY2" fmla="*/ -1 h 4624762"/>
                <a:gd name="connsiteX3" fmla="*/ 2588999 w 4824208"/>
                <a:gd name="connsiteY3" fmla="*/ 1485554 h 4624762"/>
                <a:gd name="connsiteX4" fmla="*/ 3924153 w 4824208"/>
                <a:gd name="connsiteY4" fmla="*/ 239591 h 4624762"/>
                <a:gd name="connsiteX5" fmla="*/ 3501931 w 4824208"/>
                <a:gd name="connsiteY5" fmla="*/ 1818897 h 4624762"/>
                <a:gd name="connsiteX6" fmla="*/ 4824117 w 4824208"/>
                <a:gd name="connsiteY6" fmla="*/ 2091464 h 4624762"/>
                <a:gd name="connsiteX7" fmla="*/ 3585367 w 4824208"/>
                <a:gd name="connsiteY7" fmla="*/ 2563716 h 4624762"/>
                <a:gd name="connsiteX8" fmla="*/ 4549996 w 4824208"/>
                <a:gd name="connsiteY8" fmla="*/ 3739507 h 4624762"/>
                <a:gd name="connsiteX9" fmla="*/ 3070883 w 4824208"/>
                <a:gd name="connsiteY9" fmla="*/ 3224627 h 4624762"/>
                <a:gd name="connsiteX10" fmla="*/ 2769357 w 4824208"/>
                <a:gd name="connsiteY10" fmla="*/ 4623604 h 4624762"/>
                <a:gd name="connsiteX11" fmla="*/ 2017367 w 4824208"/>
                <a:gd name="connsiteY11" fmla="*/ 3199062 h 4624762"/>
                <a:gd name="connsiteX12" fmla="*/ 354842 w 4824208"/>
                <a:gd name="connsiteY12" fmla="*/ 3631473 h 4624762"/>
                <a:gd name="connsiteX13" fmla="*/ 1306698 w 4824208"/>
                <a:gd name="connsiteY13" fmla="*/ 2405717 h 4624762"/>
                <a:gd name="connsiteX14" fmla="*/ -1 w 4824208"/>
                <a:gd name="connsiteY14" fmla="*/ 1323795 h 4624762"/>
                <a:gd name="connsiteX0" fmla="*/ 1 w 4824210"/>
                <a:gd name="connsiteY0" fmla="*/ 1323797 h 4624766"/>
                <a:gd name="connsiteX1" fmla="*/ 1681474 w 4824210"/>
                <a:gd name="connsiteY1" fmla="*/ 1572492 h 4624766"/>
                <a:gd name="connsiteX2" fmla="*/ 1951481 w 4824210"/>
                <a:gd name="connsiteY2" fmla="*/ 1 h 4624766"/>
                <a:gd name="connsiteX3" fmla="*/ 2652997 w 4824210"/>
                <a:gd name="connsiteY3" fmla="*/ 1403752 h 4624766"/>
                <a:gd name="connsiteX4" fmla="*/ 3924155 w 4824210"/>
                <a:gd name="connsiteY4" fmla="*/ 239593 h 4624766"/>
                <a:gd name="connsiteX5" fmla="*/ 3501933 w 4824210"/>
                <a:gd name="connsiteY5" fmla="*/ 1818899 h 4624766"/>
                <a:gd name="connsiteX6" fmla="*/ 4824119 w 4824210"/>
                <a:gd name="connsiteY6" fmla="*/ 2091466 h 4624766"/>
                <a:gd name="connsiteX7" fmla="*/ 3585369 w 4824210"/>
                <a:gd name="connsiteY7" fmla="*/ 2563718 h 4624766"/>
                <a:gd name="connsiteX8" fmla="*/ 4549998 w 4824210"/>
                <a:gd name="connsiteY8" fmla="*/ 3739509 h 4624766"/>
                <a:gd name="connsiteX9" fmla="*/ 3070885 w 4824210"/>
                <a:gd name="connsiteY9" fmla="*/ 3224629 h 4624766"/>
                <a:gd name="connsiteX10" fmla="*/ 2769359 w 4824210"/>
                <a:gd name="connsiteY10" fmla="*/ 4623606 h 4624766"/>
                <a:gd name="connsiteX11" fmla="*/ 2017369 w 4824210"/>
                <a:gd name="connsiteY11" fmla="*/ 3199064 h 4624766"/>
                <a:gd name="connsiteX12" fmla="*/ 354844 w 4824210"/>
                <a:gd name="connsiteY12" fmla="*/ 3631475 h 4624766"/>
                <a:gd name="connsiteX13" fmla="*/ 1306700 w 4824210"/>
                <a:gd name="connsiteY13" fmla="*/ 2405719 h 4624766"/>
                <a:gd name="connsiteX14" fmla="*/ 1 w 4824210"/>
                <a:gd name="connsiteY14" fmla="*/ 1323797 h 4624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824210" h="4624766">
                  <a:moveTo>
                    <a:pt x="1" y="1323797"/>
                  </a:moveTo>
                  <a:cubicBezTo>
                    <a:pt x="633323" y="1383878"/>
                    <a:pt x="1417823" y="1609420"/>
                    <a:pt x="1681474" y="1572492"/>
                  </a:cubicBezTo>
                  <a:cubicBezTo>
                    <a:pt x="1790594" y="1166583"/>
                    <a:pt x="1786880" y="594423"/>
                    <a:pt x="1951481" y="1"/>
                  </a:cubicBezTo>
                  <a:cubicBezTo>
                    <a:pt x="2170664" y="403056"/>
                    <a:pt x="2557955" y="1041315"/>
                    <a:pt x="2652997" y="1403752"/>
                  </a:cubicBezTo>
                  <a:cubicBezTo>
                    <a:pt x="3103419" y="986424"/>
                    <a:pt x="3766490" y="310769"/>
                    <a:pt x="3924155" y="239593"/>
                  </a:cubicBezTo>
                  <a:cubicBezTo>
                    <a:pt x="3844662" y="673958"/>
                    <a:pt x="3460640" y="1722223"/>
                    <a:pt x="3501933" y="1818899"/>
                  </a:cubicBezTo>
                  <a:cubicBezTo>
                    <a:pt x="3736212" y="1853076"/>
                    <a:pt x="4692606" y="1988247"/>
                    <a:pt x="4824119" y="2091466"/>
                  </a:cubicBezTo>
                  <a:cubicBezTo>
                    <a:pt x="4833451" y="2233703"/>
                    <a:pt x="4124852" y="2320002"/>
                    <a:pt x="3585369" y="2563718"/>
                  </a:cubicBezTo>
                  <a:cubicBezTo>
                    <a:pt x="3779728" y="2807895"/>
                    <a:pt x="4357569" y="3382413"/>
                    <a:pt x="4549998" y="3739509"/>
                  </a:cubicBezTo>
                  <a:cubicBezTo>
                    <a:pt x="4200214" y="3679853"/>
                    <a:pt x="3389500" y="3265643"/>
                    <a:pt x="3070885" y="3224629"/>
                  </a:cubicBezTo>
                  <a:cubicBezTo>
                    <a:pt x="3024509" y="3539936"/>
                    <a:pt x="2850190" y="4334804"/>
                    <a:pt x="2769359" y="4623606"/>
                  </a:cubicBezTo>
                  <a:cubicBezTo>
                    <a:pt x="2633064" y="4672076"/>
                    <a:pt x="2081638" y="3185383"/>
                    <a:pt x="2017369" y="3199064"/>
                  </a:cubicBezTo>
                  <a:cubicBezTo>
                    <a:pt x="1885987" y="3193397"/>
                    <a:pt x="500174" y="3767558"/>
                    <a:pt x="354844" y="3631475"/>
                  </a:cubicBezTo>
                  <a:cubicBezTo>
                    <a:pt x="790024" y="3084190"/>
                    <a:pt x="1108810" y="2833278"/>
                    <a:pt x="1306700" y="2405719"/>
                  </a:cubicBezTo>
                  <a:cubicBezTo>
                    <a:pt x="1218707" y="2334388"/>
                    <a:pt x="52036" y="1460613"/>
                    <a:pt x="1" y="1323797"/>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8" name="Group 17">
              <a:extLst>
                <a:ext uri="{FF2B5EF4-FFF2-40B4-BE49-F238E27FC236}">
                  <a16:creationId xmlns:a16="http://schemas.microsoft.com/office/drawing/2014/main" id="{FE50D464-7A5F-C119-6F8B-B4A26AC8CF68}"/>
                </a:ext>
              </a:extLst>
            </p:cNvPr>
            <p:cNvGrpSpPr/>
            <p:nvPr/>
          </p:nvGrpSpPr>
          <p:grpSpPr>
            <a:xfrm>
              <a:off x="10837082" y="3961336"/>
              <a:ext cx="549299" cy="361152"/>
              <a:chOff x="10056508" y="3520306"/>
              <a:chExt cx="713092" cy="468842"/>
            </a:xfrm>
          </p:grpSpPr>
          <p:sp>
            <p:nvSpPr>
              <p:cNvPr id="20" name="Freeform: Shape 19">
                <a:extLst>
                  <a:ext uri="{FF2B5EF4-FFF2-40B4-BE49-F238E27FC236}">
                    <a16:creationId xmlns:a16="http://schemas.microsoft.com/office/drawing/2014/main" id="{3E16DB23-6D47-5C83-7FE7-ABB369BD695A}"/>
                  </a:ext>
                </a:extLst>
              </p:cNvPr>
              <p:cNvSpPr/>
              <p:nvPr/>
            </p:nvSpPr>
            <p:spPr>
              <a:xfrm>
                <a:off x="10056508" y="3890827"/>
                <a:ext cx="713092" cy="98321"/>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Oval 20">
                <a:extLst>
                  <a:ext uri="{FF2B5EF4-FFF2-40B4-BE49-F238E27FC236}">
                    <a16:creationId xmlns:a16="http://schemas.microsoft.com/office/drawing/2014/main" id="{707481BB-763A-C248-2ED2-57D87B816E32}"/>
                  </a:ext>
                </a:extLst>
              </p:cNvPr>
              <p:cNvSpPr/>
              <p:nvPr/>
            </p:nvSpPr>
            <p:spPr>
              <a:xfrm flipH="1">
                <a:off x="10435768" y="3520306"/>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B07F7F2-2281-55F7-CDE9-72492E079724}"/>
                  </a:ext>
                </a:extLst>
              </p:cNvPr>
              <p:cNvSpPr/>
              <p:nvPr/>
            </p:nvSpPr>
            <p:spPr>
              <a:xfrm flipH="1">
                <a:off x="10442217" y="3520306"/>
                <a:ext cx="150739" cy="133780"/>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Oval 22">
                <a:extLst>
                  <a:ext uri="{FF2B5EF4-FFF2-40B4-BE49-F238E27FC236}">
                    <a16:creationId xmlns:a16="http://schemas.microsoft.com/office/drawing/2014/main" id="{019C66C9-712E-A913-6586-9DC568770EC3}"/>
                  </a:ext>
                </a:extLst>
              </p:cNvPr>
              <p:cNvSpPr/>
              <p:nvPr/>
            </p:nvSpPr>
            <p:spPr>
              <a:xfrm flipH="1">
                <a:off x="10108996" y="3520306"/>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77BB9F2C-69DE-0F8A-2448-8E7116FAA322}"/>
                  </a:ext>
                </a:extLst>
              </p:cNvPr>
              <p:cNvSpPr/>
              <p:nvPr/>
            </p:nvSpPr>
            <p:spPr>
              <a:xfrm flipH="1">
                <a:off x="10114155" y="3520306"/>
                <a:ext cx="150739" cy="133780"/>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25" name="Group 24">
              <a:extLst>
                <a:ext uri="{FF2B5EF4-FFF2-40B4-BE49-F238E27FC236}">
                  <a16:creationId xmlns:a16="http://schemas.microsoft.com/office/drawing/2014/main" id="{B9C4F084-8D94-CCCB-F089-CFDB7A029D68}"/>
                </a:ext>
              </a:extLst>
            </p:cNvPr>
            <p:cNvGrpSpPr/>
            <p:nvPr/>
          </p:nvGrpSpPr>
          <p:grpSpPr>
            <a:xfrm>
              <a:off x="10771448" y="5859052"/>
              <a:ext cx="627232" cy="435064"/>
              <a:chOff x="9839339" y="677159"/>
              <a:chExt cx="751991" cy="521600"/>
            </a:xfrm>
          </p:grpSpPr>
          <p:sp>
            <p:nvSpPr>
              <p:cNvPr id="26" name="Freeform: Shape 25">
                <a:extLst>
                  <a:ext uri="{FF2B5EF4-FFF2-40B4-BE49-F238E27FC236}">
                    <a16:creationId xmlns:a16="http://schemas.microsoft.com/office/drawing/2014/main" id="{2D222837-7749-059B-31B3-3C94E1324B5C}"/>
                  </a:ext>
                </a:extLst>
              </p:cNvPr>
              <p:cNvSpPr/>
              <p:nvPr/>
            </p:nvSpPr>
            <p:spPr>
              <a:xfrm rot="5636109">
                <a:off x="10405736" y="633065"/>
                <a:ext cx="141500" cy="22968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E282144B-DA4D-9B8F-ABE7-6A0797981D53}"/>
                  </a:ext>
                </a:extLst>
              </p:cNvPr>
              <p:cNvSpPr/>
              <p:nvPr/>
            </p:nvSpPr>
            <p:spPr>
              <a:xfrm rot="15963891" flipH="1">
                <a:off x="9883433" y="661928"/>
                <a:ext cx="141500" cy="22968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DCD27526-03E0-F0C3-53BB-272478AA9B97}"/>
                  </a:ext>
                </a:extLst>
              </p:cNvPr>
              <p:cNvSpPr/>
              <p:nvPr/>
            </p:nvSpPr>
            <p:spPr>
              <a:xfrm>
                <a:off x="10099691" y="1099560"/>
                <a:ext cx="257366" cy="99199"/>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Tree>
    <p:extLst>
      <p:ext uri="{BB962C8B-B14F-4D97-AF65-F5344CB8AC3E}">
        <p14:creationId xmlns:p14="http://schemas.microsoft.com/office/powerpoint/2010/main" val="263507630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700790" y="-944880"/>
            <a:ext cx="10388366" cy="807720"/>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hasCustomPrompt="1"/>
          </p:nvPr>
        </p:nvSpPr>
        <p:spPr>
          <a:xfrm>
            <a:off x="2125318" y="1570716"/>
            <a:ext cx="7941365" cy="3816627"/>
          </a:xfrm>
          <a:prstGeom prst="rect">
            <a:avLst/>
          </a:prstGeom>
        </p:spPr>
        <p:txBody>
          <a:bodyPr vert="horz" lIns="91440" tIns="45720" rIns="91440" bIns="45720" rtlCol="0" anchor="ctr">
            <a:normAutofit/>
          </a:bodyPr>
          <a:lstStyle>
            <a:lvl1pPr marL="0" indent="0" algn="ctr">
              <a:lnSpc>
                <a:spcPct val="55000"/>
              </a:lnSpc>
              <a:buNone/>
              <a:defRPr lang="en-US" sz="8000" b="1" dirty="0">
                <a:latin typeface="+mj-lt"/>
              </a:defRPr>
            </a:lvl1pPr>
            <a:lvl2pPr marL="457200" indent="0" algn="ctr">
              <a:lnSpc>
                <a:spcPct val="55000"/>
              </a:lnSpc>
              <a:buNone/>
              <a:defRPr lang="en-US" sz="8000" b="1" dirty="0">
                <a:latin typeface="+mj-lt"/>
              </a:defRPr>
            </a:lvl2pPr>
            <a:lvl3pPr marL="914400" indent="0" algn="ctr">
              <a:lnSpc>
                <a:spcPct val="55000"/>
              </a:lnSpc>
              <a:buNone/>
              <a:defRPr lang="en-US" sz="8000" b="1" dirty="0">
                <a:latin typeface="+mj-lt"/>
              </a:defRPr>
            </a:lvl3pPr>
            <a:lvl4pPr marL="1371600" indent="0" algn="ctr">
              <a:lnSpc>
                <a:spcPct val="55000"/>
              </a:lnSpc>
              <a:buNone/>
              <a:defRPr lang="en-US" sz="8000" b="1" dirty="0">
                <a:latin typeface="+mj-lt"/>
              </a:defRPr>
            </a:lvl4pPr>
            <a:lvl5pPr marL="1828800" indent="0" algn="ctr">
              <a:lnSpc>
                <a:spcPct val="55000"/>
              </a:lnSpc>
              <a:buNone/>
              <a:defRPr lang="en-US" sz="8000" b="1" dirty="0">
                <a:latin typeface="+mj-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lvl1pPr>
              <a:defRPr>
                <a:solidFill>
                  <a:schemeClr val="accent3">
                    <a:lumMod val="75000"/>
                  </a:schemeClr>
                </a:solidFill>
              </a:defRPr>
            </a:lvl1p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lvl1pPr>
              <a:defRPr>
                <a:solidFill>
                  <a:schemeClr val="accent3">
                    <a:lumMod val="75000"/>
                  </a:schemeClr>
                </a:solidFill>
              </a:defRPr>
            </a:lvl1pPr>
          </a:lstStyle>
          <a:p>
            <a:fld id="{5BCAD085-E8A6-8845-BD4E-CB4CCA059FC4}" type="datetimeFigureOut">
              <a:rPr lang="en-US" smtClean="0"/>
              <a:t>10/19/2026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lvl1pPr>
              <a:defRPr>
                <a:solidFill>
                  <a:schemeClr val="accent3">
                    <a:lumMod val="75000"/>
                  </a:schemeClr>
                </a:solidFill>
              </a:defRPr>
            </a:lvl1pPr>
          </a:lstStyle>
          <a:p>
            <a:fld id="{C1FF6DA9-008F-8B48-92A6-B652298478BF}" type="slidenum">
              <a:rPr lang="en-US" smtClean="0"/>
              <a:t>‹#›</a:t>
            </a:fld>
            <a:endParaRPr lang="en-US"/>
          </a:p>
        </p:txBody>
      </p:sp>
      <p:sp>
        <p:nvSpPr>
          <p:cNvPr id="16" name="Oval 28">
            <a:extLst>
              <a:ext uri="{FF2B5EF4-FFF2-40B4-BE49-F238E27FC236}">
                <a16:creationId xmlns:a16="http://schemas.microsoft.com/office/drawing/2014/main" id="{9A08BBB9-2A8D-DCA0-A0C8-56229C3CA62D}"/>
              </a:ext>
            </a:extLst>
          </p:cNvPr>
          <p:cNvSpPr/>
          <p:nvPr/>
        </p:nvSpPr>
        <p:spPr>
          <a:xfrm rot="1928485">
            <a:off x="2900060" y="3022504"/>
            <a:ext cx="4798434" cy="4772083"/>
          </a:xfrm>
          <a:custGeom>
            <a:avLst/>
            <a:gdLst>
              <a:gd name="connsiteX0" fmla="*/ 0 w 3153843"/>
              <a:gd name="connsiteY0" fmla="*/ 1576922 h 3153843"/>
              <a:gd name="connsiteX1" fmla="*/ 1576922 w 3153843"/>
              <a:gd name="connsiteY1" fmla="*/ 0 h 3153843"/>
              <a:gd name="connsiteX2" fmla="*/ 3153844 w 3153843"/>
              <a:gd name="connsiteY2" fmla="*/ 1576922 h 3153843"/>
              <a:gd name="connsiteX3" fmla="*/ 1576922 w 3153843"/>
              <a:gd name="connsiteY3" fmla="*/ 3153844 h 3153843"/>
              <a:gd name="connsiteX4" fmla="*/ 0 w 3153843"/>
              <a:gd name="connsiteY4" fmla="*/ 1576922 h 3153843"/>
              <a:gd name="connsiteX0" fmla="*/ 0 w 3207606"/>
              <a:gd name="connsiteY0" fmla="*/ 1617687 h 3194609"/>
              <a:gd name="connsiteX1" fmla="*/ 1576922 w 3207606"/>
              <a:gd name="connsiteY1" fmla="*/ 40765 h 3194609"/>
              <a:gd name="connsiteX2" fmla="*/ 2663353 w 3207606"/>
              <a:gd name="connsiteY2" fmla="*/ 562167 h 3194609"/>
              <a:gd name="connsiteX3" fmla="*/ 3153844 w 3207606"/>
              <a:gd name="connsiteY3" fmla="*/ 1617687 h 3194609"/>
              <a:gd name="connsiteX4" fmla="*/ 1576922 w 3207606"/>
              <a:gd name="connsiteY4" fmla="*/ 3194609 h 3194609"/>
              <a:gd name="connsiteX5" fmla="*/ 0 w 3207606"/>
              <a:gd name="connsiteY5" fmla="*/ 1617687 h 3194609"/>
              <a:gd name="connsiteX0" fmla="*/ 0 w 2981370"/>
              <a:gd name="connsiteY0" fmla="*/ 1617687 h 3199247"/>
              <a:gd name="connsiteX1" fmla="*/ 1576922 w 2981370"/>
              <a:gd name="connsiteY1" fmla="*/ 40765 h 3199247"/>
              <a:gd name="connsiteX2" fmla="*/ 2663353 w 2981370"/>
              <a:gd name="connsiteY2" fmla="*/ 562167 h 3199247"/>
              <a:gd name="connsiteX3" fmla="*/ 2889684 w 2981370"/>
              <a:gd name="connsiteY3" fmla="*/ 2051180 h 3199247"/>
              <a:gd name="connsiteX4" fmla="*/ 1576922 w 2981370"/>
              <a:gd name="connsiteY4" fmla="*/ 3194609 h 3199247"/>
              <a:gd name="connsiteX5" fmla="*/ 0 w 2981370"/>
              <a:gd name="connsiteY5" fmla="*/ 1617687 h 3199247"/>
              <a:gd name="connsiteX0" fmla="*/ 2007 w 2983377"/>
              <a:gd name="connsiteY0" fmla="*/ 1536728 h 3118288"/>
              <a:gd name="connsiteX1" fmla="*/ 1280902 w 2983377"/>
              <a:gd name="connsiteY1" fmla="*/ 47860 h 3118288"/>
              <a:gd name="connsiteX2" fmla="*/ 2665360 w 2983377"/>
              <a:gd name="connsiteY2" fmla="*/ 481208 h 3118288"/>
              <a:gd name="connsiteX3" fmla="*/ 2891691 w 2983377"/>
              <a:gd name="connsiteY3" fmla="*/ 1970221 h 3118288"/>
              <a:gd name="connsiteX4" fmla="*/ 1578929 w 2983377"/>
              <a:gd name="connsiteY4" fmla="*/ 3113650 h 3118288"/>
              <a:gd name="connsiteX5" fmla="*/ 2007 w 2983377"/>
              <a:gd name="connsiteY5" fmla="*/ 1536728 h 3118288"/>
              <a:gd name="connsiteX0" fmla="*/ 2084 w 2942814"/>
              <a:gd name="connsiteY0" fmla="*/ 1709547 h 3125828"/>
              <a:gd name="connsiteX1" fmla="*/ 1240339 w 2942814"/>
              <a:gd name="connsiteY1" fmla="*/ 58119 h 3125828"/>
              <a:gd name="connsiteX2" fmla="*/ 2624797 w 2942814"/>
              <a:gd name="connsiteY2" fmla="*/ 491467 h 3125828"/>
              <a:gd name="connsiteX3" fmla="*/ 2851128 w 2942814"/>
              <a:gd name="connsiteY3" fmla="*/ 1980480 h 3125828"/>
              <a:gd name="connsiteX4" fmla="*/ 1538366 w 2942814"/>
              <a:gd name="connsiteY4" fmla="*/ 3123909 h 3125828"/>
              <a:gd name="connsiteX5" fmla="*/ 2084 w 2942814"/>
              <a:gd name="connsiteY5" fmla="*/ 1709547 h 3125828"/>
              <a:gd name="connsiteX0" fmla="*/ 6378 w 2947108"/>
              <a:gd name="connsiteY0" fmla="*/ 1709547 h 3125828"/>
              <a:gd name="connsiteX1" fmla="*/ 1244633 w 2947108"/>
              <a:gd name="connsiteY1" fmla="*/ 58119 h 3125828"/>
              <a:gd name="connsiteX2" fmla="*/ 2629091 w 2947108"/>
              <a:gd name="connsiteY2" fmla="*/ 491467 h 3125828"/>
              <a:gd name="connsiteX3" fmla="*/ 2855422 w 2947108"/>
              <a:gd name="connsiteY3" fmla="*/ 1980480 h 3125828"/>
              <a:gd name="connsiteX4" fmla="*/ 1542660 w 2947108"/>
              <a:gd name="connsiteY4" fmla="*/ 3123909 h 3125828"/>
              <a:gd name="connsiteX5" fmla="*/ 6378 w 2947108"/>
              <a:gd name="connsiteY5" fmla="*/ 1709547 h 3125828"/>
              <a:gd name="connsiteX0" fmla="*/ 6378 w 2916630"/>
              <a:gd name="connsiteY0" fmla="*/ 1709547 h 3133639"/>
              <a:gd name="connsiteX1" fmla="*/ 1244633 w 2916630"/>
              <a:gd name="connsiteY1" fmla="*/ 58119 h 3133639"/>
              <a:gd name="connsiteX2" fmla="*/ 2629091 w 2916630"/>
              <a:gd name="connsiteY2" fmla="*/ 491467 h 3133639"/>
              <a:gd name="connsiteX3" fmla="*/ 2814782 w 2916630"/>
              <a:gd name="connsiteY3" fmla="*/ 2244640 h 3133639"/>
              <a:gd name="connsiteX4" fmla="*/ 1542660 w 2916630"/>
              <a:gd name="connsiteY4" fmla="*/ 3123909 h 3133639"/>
              <a:gd name="connsiteX5" fmla="*/ 6378 w 2916630"/>
              <a:gd name="connsiteY5" fmla="*/ 1709547 h 3133639"/>
              <a:gd name="connsiteX0" fmla="*/ 5313 w 2915565"/>
              <a:gd name="connsiteY0" fmla="*/ 1643876 h 3067968"/>
              <a:gd name="connsiteX1" fmla="*/ 1094555 w 2915565"/>
              <a:gd name="connsiteY1" fmla="*/ 66954 h 3067968"/>
              <a:gd name="connsiteX2" fmla="*/ 2628026 w 2915565"/>
              <a:gd name="connsiteY2" fmla="*/ 425796 h 3067968"/>
              <a:gd name="connsiteX3" fmla="*/ 2813717 w 2915565"/>
              <a:gd name="connsiteY3" fmla="*/ 2178969 h 3067968"/>
              <a:gd name="connsiteX4" fmla="*/ 1541595 w 2915565"/>
              <a:gd name="connsiteY4" fmla="*/ 3058238 h 3067968"/>
              <a:gd name="connsiteX5" fmla="*/ 5313 w 2915565"/>
              <a:gd name="connsiteY5" fmla="*/ 1643876 h 3067968"/>
              <a:gd name="connsiteX0" fmla="*/ 6134 w 2916386"/>
              <a:gd name="connsiteY0" fmla="*/ 1669190 h 3093282"/>
              <a:gd name="connsiteX1" fmla="*/ 1095376 w 2916386"/>
              <a:gd name="connsiteY1" fmla="*/ 92268 h 3093282"/>
              <a:gd name="connsiteX2" fmla="*/ 2628847 w 2916386"/>
              <a:gd name="connsiteY2" fmla="*/ 451110 h 3093282"/>
              <a:gd name="connsiteX3" fmla="*/ 2814538 w 2916386"/>
              <a:gd name="connsiteY3" fmla="*/ 2204283 h 3093282"/>
              <a:gd name="connsiteX4" fmla="*/ 1542416 w 2916386"/>
              <a:gd name="connsiteY4" fmla="*/ 3083552 h 3093282"/>
              <a:gd name="connsiteX5" fmla="*/ 6134 w 2916386"/>
              <a:gd name="connsiteY5" fmla="*/ 1669190 h 3093282"/>
              <a:gd name="connsiteX0" fmla="*/ 3430 w 2913682"/>
              <a:gd name="connsiteY0" fmla="*/ 1669190 h 3093282"/>
              <a:gd name="connsiteX1" fmla="*/ 1092672 w 2913682"/>
              <a:gd name="connsiteY1" fmla="*/ 92268 h 3093282"/>
              <a:gd name="connsiteX2" fmla="*/ 2626143 w 2913682"/>
              <a:gd name="connsiteY2" fmla="*/ 451110 h 3093282"/>
              <a:gd name="connsiteX3" fmla="*/ 2811834 w 2913682"/>
              <a:gd name="connsiteY3" fmla="*/ 2204283 h 3093282"/>
              <a:gd name="connsiteX4" fmla="*/ 1539712 w 2913682"/>
              <a:gd name="connsiteY4" fmla="*/ 3083552 h 3093282"/>
              <a:gd name="connsiteX5" fmla="*/ 3430 w 2913682"/>
              <a:gd name="connsiteY5" fmla="*/ 1669190 h 3093282"/>
              <a:gd name="connsiteX0" fmla="*/ 856 w 2911108"/>
              <a:gd name="connsiteY0" fmla="*/ 1669190 h 3059971"/>
              <a:gd name="connsiteX1" fmla="*/ 1090098 w 2911108"/>
              <a:gd name="connsiteY1" fmla="*/ 92268 h 3059971"/>
              <a:gd name="connsiteX2" fmla="*/ 2623569 w 2911108"/>
              <a:gd name="connsiteY2" fmla="*/ 451110 h 3059971"/>
              <a:gd name="connsiteX3" fmla="*/ 2809260 w 2911108"/>
              <a:gd name="connsiteY3" fmla="*/ 2204283 h 3059971"/>
              <a:gd name="connsiteX4" fmla="*/ 1245884 w 2911108"/>
              <a:gd name="connsiteY4" fmla="*/ 3049685 h 3059971"/>
              <a:gd name="connsiteX5" fmla="*/ 856 w 2911108"/>
              <a:gd name="connsiteY5" fmla="*/ 1669190 h 3059971"/>
              <a:gd name="connsiteX0" fmla="*/ 856 w 2911108"/>
              <a:gd name="connsiteY0" fmla="*/ 1669190 h 3076084"/>
              <a:gd name="connsiteX1" fmla="*/ 1090098 w 2911108"/>
              <a:gd name="connsiteY1" fmla="*/ 92268 h 3076084"/>
              <a:gd name="connsiteX2" fmla="*/ 2623569 w 2911108"/>
              <a:gd name="connsiteY2" fmla="*/ 451110 h 3076084"/>
              <a:gd name="connsiteX3" fmla="*/ 2809260 w 2911108"/>
              <a:gd name="connsiteY3" fmla="*/ 2204283 h 3076084"/>
              <a:gd name="connsiteX4" fmla="*/ 1245884 w 2911108"/>
              <a:gd name="connsiteY4" fmla="*/ 3049685 h 3076084"/>
              <a:gd name="connsiteX5" fmla="*/ 856 w 2911108"/>
              <a:gd name="connsiteY5" fmla="*/ 1669190 h 3076084"/>
              <a:gd name="connsiteX0" fmla="*/ 27222 w 2937474"/>
              <a:gd name="connsiteY0" fmla="*/ 1577456 h 2984350"/>
              <a:gd name="connsiteX1" fmla="*/ 468921 w 2937474"/>
              <a:gd name="connsiteY1" fmla="*/ 413561 h 2984350"/>
              <a:gd name="connsiteX2" fmla="*/ 1116464 w 2937474"/>
              <a:gd name="connsiteY2" fmla="*/ 534 h 2984350"/>
              <a:gd name="connsiteX3" fmla="*/ 2649935 w 2937474"/>
              <a:gd name="connsiteY3" fmla="*/ 359376 h 2984350"/>
              <a:gd name="connsiteX4" fmla="*/ 2835626 w 2937474"/>
              <a:gd name="connsiteY4" fmla="*/ 2112549 h 2984350"/>
              <a:gd name="connsiteX5" fmla="*/ 1272250 w 2937474"/>
              <a:gd name="connsiteY5" fmla="*/ 2957951 h 2984350"/>
              <a:gd name="connsiteX6" fmla="*/ 27222 w 2937474"/>
              <a:gd name="connsiteY6" fmla="*/ 1577456 h 2984350"/>
              <a:gd name="connsiteX0" fmla="*/ 27222 w 2937474"/>
              <a:gd name="connsiteY0" fmla="*/ 1624714 h 3031608"/>
              <a:gd name="connsiteX1" fmla="*/ 468921 w 2937474"/>
              <a:gd name="connsiteY1" fmla="*/ 460819 h 3031608"/>
              <a:gd name="connsiteX2" fmla="*/ 1428037 w 2937474"/>
              <a:gd name="connsiteY2" fmla="*/ 379 h 3031608"/>
              <a:gd name="connsiteX3" fmla="*/ 2649935 w 2937474"/>
              <a:gd name="connsiteY3" fmla="*/ 406634 h 3031608"/>
              <a:gd name="connsiteX4" fmla="*/ 2835626 w 2937474"/>
              <a:gd name="connsiteY4" fmla="*/ 2159807 h 3031608"/>
              <a:gd name="connsiteX5" fmla="*/ 1272250 w 2937474"/>
              <a:gd name="connsiteY5" fmla="*/ 3005209 h 3031608"/>
              <a:gd name="connsiteX6" fmla="*/ 27222 w 2937474"/>
              <a:gd name="connsiteY6" fmla="*/ 1624714 h 3031608"/>
              <a:gd name="connsiteX0" fmla="*/ 27222 w 3027730"/>
              <a:gd name="connsiteY0" fmla="*/ 1624714 h 3012474"/>
              <a:gd name="connsiteX1" fmla="*/ 468921 w 3027730"/>
              <a:gd name="connsiteY1" fmla="*/ 460819 h 3012474"/>
              <a:gd name="connsiteX2" fmla="*/ 1428037 w 3027730"/>
              <a:gd name="connsiteY2" fmla="*/ 379 h 3012474"/>
              <a:gd name="connsiteX3" fmla="*/ 2649935 w 3027730"/>
              <a:gd name="connsiteY3" fmla="*/ 406634 h 3012474"/>
              <a:gd name="connsiteX4" fmla="*/ 2950772 w 3027730"/>
              <a:gd name="connsiteY4" fmla="*/ 2092073 h 3012474"/>
              <a:gd name="connsiteX5" fmla="*/ 1272250 w 3027730"/>
              <a:gd name="connsiteY5" fmla="*/ 3005209 h 3012474"/>
              <a:gd name="connsiteX6" fmla="*/ 27222 w 3027730"/>
              <a:gd name="connsiteY6" fmla="*/ 1624714 h 3012474"/>
              <a:gd name="connsiteX0" fmla="*/ 27222 w 3027730"/>
              <a:gd name="connsiteY0" fmla="*/ 1624714 h 3018036"/>
              <a:gd name="connsiteX1" fmla="*/ 468921 w 3027730"/>
              <a:gd name="connsiteY1" fmla="*/ 460819 h 3018036"/>
              <a:gd name="connsiteX2" fmla="*/ 1428037 w 3027730"/>
              <a:gd name="connsiteY2" fmla="*/ 379 h 3018036"/>
              <a:gd name="connsiteX3" fmla="*/ 2649935 w 3027730"/>
              <a:gd name="connsiteY3" fmla="*/ 406634 h 3018036"/>
              <a:gd name="connsiteX4" fmla="*/ 2950772 w 3027730"/>
              <a:gd name="connsiteY4" fmla="*/ 2092073 h 3018036"/>
              <a:gd name="connsiteX5" fmla="*/ 1272250 w 3027730"/>
              <a:gd name="connsiteY5" fmla="*/ 3005209 h 3018036"/>
              <a:gd name="connsiteX6" fmla="*/ 27222 w 3027730"/>
              <a:gd name="connsiteY6" fmla="*/ 1624714 h 3018036"/>
              <a:gd name="connsiteX0" fmla="*/ 27222 w 3074585"/>
              <a:gd name="connsiteY0" fmla="*/ 1624714 h 3018036"/>
              <a:gd name="connsiteX1" fmla="*/ 468921 w 3074585"/>
              <a:gd name="connsiteY1" fmla="*/ 460819 h 3018036"/>
              <a:gd name="connsiteX2" fmla="*/ 1428037 w 3074585"/>
              <a:gd name="connsiteY2" fmla="*/ 379 h 3018036"/>
              <a:gd name="connsiteX3" fmla="*/ 2649935 w 3074585"/>
              <a:gd name="connsiteY3" fmla="*/ 406634 h 3018036"/>
              <a:gd name="connsiteX4" fmla="*/ 2950772 w 3074585"/>
              <a:gd name="connsiteY4" fmla="*/ 2092073 h 3018036"/>
              <a:gd name="connsiteX5" fmla="*/ 1272250 w 3074585"/>
              <a:gd name="connsiteY5" fmla="*/ 3005209 h 3018036"/>
              <a:gd name="connsiteX6" fmla="*/ 27222 w 3074585"/>
              <a:gd name="connsiteY6" fmla="*/ 1624714 h 3018036"/>
              <a:gd name="connsiteX0" fmla="*/ 11907 w 3059270"/>
              <a:gd name="connsiteY0" fmla="*/ 1624714 h 3018036"/>
              <a:gd name="connsiteX1" fmla="*/ 453606 w 3059270"/>
              <a:gd name="connsiteY1" fmla="*/ 460819 h 3018036"/>
              <a:gd name="connsiteX2" fmla="*/ 1412722 w 3059270"/>
              <a:gd name="connsiteY2" fmla="*/ 379 h 3018036"/>
              <a:gd name="connsiteX3" fmla="*/ 2634620 w 3059270"/>
              <a:gd name="connsiteY3" fmla="*/ 406634 h 3018036"/>
              <a:gd name="connsiteX4" fmla="*/ 2935457 w 3059270"/>
              <a:gd name="connsiteY4" fmla="*/ 2092073 h 3018036"/>
              <a:gd name="connsiteX5" fmla="*/ 1256935 w 3059270"/>
              <a:gd name="connsiteY5" fmla="*/ 3005209 h 3018036"/>
              <a:gd name="connsiteX6" fmla="*/ 11907 w 3059270"/>
              <a:gd name="connsiteY6" fmla="*/ 1624714 h 3018036"/>
              <a:gd name="connsiteX0" fmla="*/ 14518 w 3056258"/>
              <a:gd name="connsiteY0" fmla="*/ 1670159 h 3063481"/>
              <a:gd name="connsiteX1" fmla="*/ 456217 w 3056258"/>
              <a:gd name="connsiteY1" fmla="*/ 506264 h 3063481"/>
              <a:gd name="connsiteX2" fmla="*/ 1567103 w 3056258"/>
              <a:gd name="connsiteY2" fmla="*/ 530 h 3063481"/>
              <a:gd name="connsiteX3" fmla="*/ 2637231 w 3056258"/>
              <a:gd name="connsiteY3" fmla="*/ 452079 h 3063481"/>
              <a:gd name="connsiteX4" fmla="*/ 2938068 w 3056258"/>
              <a:gd name="connsiteY4" fmla="*/ 2137518 h 3063481"/>
              <a:gd name="connsiteX5" fmla="*/ 1259546 w 3056258"/>
              <a:gd name="connsiteY5" fmla="*/ 3050654 h 3063481"/>
              <a:gd name="connsiteX6" fmla="*/ 14518 w 3056258"/>
              <a:gd name="connsiteY6" fmla="*/ 1670159 h 3063481"/>
              <a:gd name="connsiteX0" fmla="*/ 14660 w 3055858"/>
              <a:gd name="connsiteY0" fmla="*/ 1653203 h 3046525"/>
              <a:gd name="connsiteX1" fmla="*/ 456359 w 3055858"/>
              <a:gd name="connsiteY1" fmla="*/ 489308 h 3046525"/>
              <a:gd name="connsiteX2" fmla="*/ 1587956 w 3055858"/>
              <a:gd name="connsiteY2" fmla="*/ 601 h 3046525"/>
              <a:gd name="connsiteX3" fmla="*/ 2637373 w 3055858"/>
              <a:gd name="connsiteY3" fmla="*/ 435123 h 3046525"/>
              <a:gd name="connsiteX4" fmla="*/ 2938210 w 3055858"/>
              <a:gd name="connsiteY4" fmla="*/ 2120562 h 3046525"/>
              <a:gd name="connsiteX5" fmla="*/ 1259688 w 3055858"/>
              <a:gd name="connsiteY5" fmla="*/ 3033698 h 3046525"/>
              <a:gd name="connsiteX6" fmla="*/ 14660 w 3055858"/>
              <a:gd name="connsiteY6" fmla="*/ 1653203 h 3046525"/>
              <a:gd name="connsiteX0" fmla="*/ 14660 w 3062539"/>
              <a:gd name="connsiteY0" fmla="*/ 1652604 h 3045926"/>
              <a:gd name="connsiteX1" fmla="*/ 456359 w 3062539"/>
              <a:gd name="connsiteY1" fmla="*/ 488709 h 3045926"/>
              <a:gd name="connsiteX2" fmla="*/ 1587956 w 3062539"/>
              <a:gd name="connsiteY2" fmla="*/ 2 h 3045926"/>
              <a:gd name="connsiteX3" fmla="*/ 2673458 w 3062539"/>
              <a:gd name="connsiteY3" fmla="*/ 491957 h 3045926"/>
              <a:gd name="connsiteX4" fmla="*/ 2938210 w 3062539"/>
              <a:gd name="connsiteY4" fmla="*/ 2119963 h 3045926"/>
              <a:gd name="connsiteX5" fmla="*/ 1259688 w 3062539"/>
              <a:gd name="connsiteY5" fmla="*/ 3033099 h 3045926"/>
              <a:gd name="connsiteX6" fmla="*/ 14660 w 3062539"/>
              <a:gd name="connsiteY6" fmla="*/ 1652604 h 3045926"/>
              <a:gd name="connsiteX0" fmla="*/ 17086 w 3007345"/>
              <a:gd name="connsiteY0" fmla="*/ 1696501 h 3044065"/>
              <a:gd name="connsiteX1" fmla="*/ 401165 w 3007345"/>
              <a:gd name="connsiteY1" fmla="*/ 488709 h 3044065"/>
              <a:gd name="connsiteX2" fmla="*/ 1532762 w 3007345"/>
              <a:gd name="connsiteY2" fmla="*/ 2 h 3044065"/>
              <a:gd name="connsiteX3" fmla="*/ 2618264 w 3007345"/>
              <a:gd name="connsiteY3" fmla="*/ 491957 h 3044065"/>
              <a:gd name="connsiteX4" fmla="*/ 2883016 w 3007345"/>
              <a:gd name="connsiteY4" fmla="*/ 2119963 h 3044065"/>
              <a:gd name="connsiteX5" fmla="*/ 1204494 w 3007345"/>
              <a:gd name="connsiteY5" fmla="*/ 3033099 h 3044065"/>
              <a:gd name="connsiteX6" fmla="*/ 17086 w 3007345"/>
              <a:gd name="connsiteY6" fmla="*/ 1696501 h 3044065"/>
              <a:gd name="connsiteX0" fmla="*/ 32731 w 3022990"/>
              <a:gd name="connsiteY0" fmla="*/ 1696501 h 2979171"/>
              <a:gd name="connsiteX1" fmla="*/ 416810 w 3022990"/>
              <a:gd name="connsiteY1" fmla="*/ 488709 h 2979171"/>
              <a:gd name="connsiteX2" fmla="*/ 1548407 w 3022990"/>
              <a:gd name="connsiteY2" fmla="*/ 2 h 2979171"/>
              <a:gd name="connsiteX3" fmla="*/ 2633909 w 3022990"/>
              <a:gd name="connsiteY3" fmla="*/ 491957 h 2979171"/>
              <a:gd name="connsiteX4" fmla="*/ 2898661 w 3022990"/>
              <a:gd name="connsiteY4" fmla="*/ 2119963 h 2979171"/>
              <a:gd name="connsiteX5" fmla="*/ 1167856 w 3022990"/>
              <a:gd name="connsiteY5" fmla="*/ 2965821 h 2979171"/>
              <a:gd name="connsiteX6" fmla="*/ 32731 w 3022990"/>
              <a:gd name="connsiteY6" fmla="*/ 1696501 h 2979171"/>
              <a:gd name="connsiteX0" fmla="*/ 33843 w 3024102"/>
              <a:gd name="connsiteY0" fmla="*/ 1696501 h 2979171"/>
              <a:gd name="connsiteX1" fmla="*/ 417922 w 3024102"/>
              <a:gd name="connsiteY1" fmla="*/ 488709 h 2979171"/>
              <a:gd name="connsiteX2" fmla="*/ 1549519 w 3024102"/>
              <a:gd name="connsiteY2" fmla="*/ 2 h 2979171"/>
              <a:gd name="connsiteX3" fmla="*/ 2635021 w 3024102"/>
              <a:gd name="connsiteY3" fmla="*/ 491957 h 2979171"/>
              <a:gd name="connsiteX4" fmla="*/ 2899773 w 3024102"/>
              <a:gd name="connsiteY4" fmla="*/ 2119963 h 2979171"/>
              <a:gd name="connsiteX5" fmla="*/ 1168968 w 3024102"/>
              <a:gd name="connsiteY5" fmla="*/ 2965821 h 2979171"/>
              <a:gd name="connsiteX6" fmla="*/ 33843 w 3024102"/>
              <a:gd name="connsiteY6" fmla="*/ 1696501 h 2979171"/>
              <a:gd name="connsiteX0" fmla="*/ 33843 w 3024102"/>
              <a:gd name="connsiteY0" fmla="*/ 1696501 h 2996539"/>
              <a:gd name="connsiteX1" fmla="*/ 417922 w 3024102"/>
              <a:gd name="connsiteY1" fmla="*/ 488709 h 2996539"/>
              <a:gd name="connsiteX2" fmla="*/ 1549519 w 3024102"/>
              <a:gd name="connsiteY2" fmla="*/ 2 h 2996539"/>
              <a:gd name="connsiteX3" fmla="*/ 2635021 w 3024102"/>
              <a:gd name="connsiteY3" fmla="*/ 491957 h 2996539"/>
              <a:gd name="connsiteX4" fmla="*/ 2899773 w 3024102"/>
              <a:gd name="connsiteY4" fmla="*/ 2119963 h 2996539"/>
              <a:gd name="connsiteX5" fmla="*/ 1168968 w 3024102"/>
              <a:gd name="connsiteY5" fmla="*/ 2965821 h 2996539"/>
              <a:gd name="connsiteX6" fmla="*/ 33843 w 3024102"/>
              <a:gd name="connsiteY6" fmla="*/ 1696501 h 2996539"/>
              <a:gd name="connsiteX0" fmla="*/ 33843 w 2996635"/>
              <a:gd name="connsiteY0" fmla="*/ 1696501 h 2980176"/>
              <a:gd name="connsiteX1" fmla="*/ 417922 w 2996635"/>
              <a:gd name="connsiteY1" fmla="*/ 488709 h 2980176"/>
              <a:gd name="connsiteX2" fmla="*/ 1549519 w 2996635"/>
              <a:gd name="connsiteY2" fmla="*/ 2 h 2980176"/>
              <a:gd name="connsiteX3" fmla="*/ 2635021 w 2996635"/>
              <a:gd name="connsiteY3" fmla="*/ 491957 h 2980176"/>
              <a:gd name="connsiteX4" fmla="*/ 2866547 w 2996635"/>
              <a:gd name="connsiteY4" fmla="*/ 2130827 h 2980176"/>
              <a:gd name="connsiteX5" fmla="*/ 1168968 w 2996635"/>
              <a:gd name="connsiteY5" fmla="*/ 2965821 h 2980176"/>
              <a:gd name="connsiteX6" fmla="*/ 33843 w 2996635"/>
              <a:gd name="connsiteY6" fmla="*/ 1696501 h 29801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96635" h="2980176">
                <a:moveTo>
                  <a:pt x="33843" y="1696501"/>
                </a:moveTo>
                <a:cubicBezTo>
                  <a:pt x="-94379" y="1135372"/>
                  <a:pt x="165309" y="771459"/>
                  <a:pt x="417922" y="488709"/>
                </a:cubicBezTo>
                <a:cubicBezTo>
                  <a:pt x="670535" y="205959"/>
                  <a:pt x="1180003" y="-539"/>
                  <a:pt x="1549519" y="2"/>
                </a:cubicBezTo>
                <a:cubicBezTo>
                  <a:pt x="1919035" y="543"/>
                  <a:pt x="2415516" y="136819"/>
                  <a:pt x="2635021" y="491957"/>
                </a:cubicBezTo>
                <a:cubicBezTo>
                  <a:pt x="2854526" y="847095"/>
                  <a:pt x="3180827" y="1528397"/>
                  <a:pt x="2866547" y="2130827"/>
                </a:cubicBezTo>
                <a:cubicBezTo>
                  <a:pt x="2423573" y="2848403"/>
                  <a:pt x="1641085" y="3038209"/>
                  <a:pt x="1168968" y="2965821"/>
                </a:cubicBezTo>
                <a:cubicBezTo>
                  <a:pt x="696851" y="2893433"/>
                  <a:pt x="162065" y="2257630"/>
                  <a:pt x="33843" y="1696501"/>
                </a:cubicBezTo>
                <a:close/>
              </a:path>
            </a:pathLst>
          </a:custGeom>
          <a:solidFill>
            <a:schemeClr val="bg2">
              <a:alpha val="1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Star: 7 Points 2">
            <a:extLst>
              <a:ext uri="{FF2B5EF4-FFF2-40B4-BE49-F238E27FC236}">
                <a16:creationId xmlns:a16="http://schemas.microsoft.com/office/drawing/2014/main" id="{C3DC6072-5AD5-FBFC-C8F4-7698336A4C06}"/>
              </a:ext>
            </a:extLst>
          </p:cNvPr>
          <p:cNvSpPr/>
          <p:nvPr/>
        </p:nvSpPr>
        <p:spPr>
          <a:xfrm rot="655070">
            <a:off x="7248091" y="616479"/>
            <a:ext cx="4949074" cy="4986231"/>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305562 w 5095972"/>
              <a:gd name="connsiteY8" fmla="*/ 106266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571211 h 4442377"/>
              <a:gd name="connsiteX1" fmla="*/ 1247571 w 5095972"/>
              <a:gd name="connsiteY1" fmla="*/ 1926178 h 4442377"/>
              <a:gd name="connsiteX2" fmla="*/ 582112 w 5095972"/>
              <a:gd name="connsiteY2" fmla="*/ 1150941 h 4442377"/>
              <a:gd name="connsiteX3" fmla="*/ 457035 w 5095972"/>
              <a:gd name="connsiteY3" fmla="*/ 801366 h 4442377"/>
              <a:gd name="connsiteX4" fmla="*/ 867546 w 5095972"/>
              <a:gd name="connsiteY4" fmla="*/ 779624 h 4442377"/>
              <a:gd name="connsiteX5" fmla="*/ 1966018 w 5095972"/>
              <a:gd name="connsiteY5" fmla="*/ 1045130 h 4442377"/>
              <a:gd name="connsiteX6" fmla="*/ 2431908 w 5095972"/>
              <a:gd name="connsiteY6" fmla="*/ 189881 h 4442377"/>
              <a:gd name="connsiteX7" fmla="*/ 3222161 w 5095972"/>
              <a:gd name="connsiteY7" fmla="*/ 169026 h 4442377"/>
              <a:gd name="connsiteX8" fmla="*/ 3305562 w 5095972"/>
              <a:gd name="connsiteY8" fmla="*/ 927204 h 4442377"/>
              <a:gd name="connsiteX9" fmla="*/ 3750629 w 5095972"/>
              <a:gd name="connsiteY9" fmla="*/ 612046 h 4442377"/>
              <a:gd name="connsiteX10" fmla="*/ 4468026 w 5095972"/>
              <a:gd name="connsiteY10" fmla="*/ 1033911 h 4442377"/>
              <a:gd name="connsiteX11" fmla="*/ 4313674 w 5095972"/>
              <a:gd name="connsiteY11" fmla="*/ 1607257 h 4442377"/>
              <a:gd name="connsiteX12" fmla="*/ 3963582 w 5095972"/>
              <a:gd name="connsiteY12" fmla="*/ 2075549 h 4442377"/>
              <a:gd name="connsiteX13" fmla="*/ 4477698 w 5095972"/>
              <a:gd name="connsiteY13" fmla="*/ 1884927 h 4442377"/>
              <a:gd name="connsiteX14" fmla="*/ 5084889 w 5095972"/>
              <a:gd name="connsiteY14" fmla="*/ 2104669 h 4442377"/>
              <a:gd name="connsiteX15" fmla="*/ 4694264 w 5095972"/>
              <a:gd name="connsiteY15" fmla="*/ 2397577 h 4442377"/>
              <a:gd name="connsiteX16" fmla="*/ 3961178 w 5095972"/>
              <a:gd name="connsiteY16" fmla="*/ 2631687 h 4442377"/>
              <a:gd name="connsiteX17" fmla="*/ 4479678 w 5095972"/>
              <a:gd name="connsiteY17" fmla="*/ 3535454 h 4442377"/>
              <a:gd name="connsiteX18" fmla="*/ 4272550 w 5095972"/>
              <a:gd name="connsiteY18" fmla="*/ 3697115 h 4442377"/>
              <a:gd name="connsiteX19" fmla="*/ 3249533 w 5095972"/>
              <a:gd name="connsiteY19" fmla="*/ 3272753 h 4442377"/>
              <a:gd name="connsiteX20" fmla="*/ 3123234 w 5095972"/>
              <a:gd name="connsiteY20" fmla="*/ 4310925 h 4442377"/>
              <a:gd name="connsiteX21" fmla="*/ 2790770 w 5095972"/>
              <a:gd name="connsiteY21" fmla="*/ 4362593 h 4442377"/>
              <a:gd name="connsiteX22" fmla="*/ 2431760 w 5095972"/>
              <a:gd name="connsiteY22" fmla="*/ 3563571 h 4442377"/>
              <a:gd name="connsiteX23" fmla="*/ 1693537 w 5095972"/>
              <a:gd name="connsiteY23" fmla="*/ 4116426 h 4442377"/>
              <a:gd name="connsiteX24" fmla="*/ 1176032 w 5095972"/>
              <a:gd name="connsiteY24" fmla="*/ 4067055 h 4442377"/>
              <a:gd name="connsiteX25" fmla="*/ 1559781 w 5095972"/>
              <a:gd name="connsiteY25" fmla="*/ 2747075 h 4442377"/>
              <a:gd name="connsiteX26" fmla="*/ 388250 w 5095972"/>
              <a:gd name="connsiteY26" fmla="*/ 2842965 h 4442377"/>
              <a:gd name="connsiteX27" fmla="*/ 40328 w 5095972"/>
              <a:gd name="connsiteY27" fmla="*/ 2571211 h 4442377"/>
              <a:gd name="connsiteX0" fmla="*/ 40328 w 5095972"/>
              <a:gd name="connsiteY0" fmla="*/ 2617220 h 4488386"/>
              <a:gd name="connsiteX1" fmla="*/ 1247571 w 5095972"/>
              <a:gd name="connsiteY1" fmla="*/ 1972187 h 4488386"/>
              <a:gd name="connsiteX2" fmla="*/ 582112 w 5095972"/>
              <a:gd name="connsiteY2" fmla="*/ 1196950 h 4488386"/>
              <a:gd name="connsiteX3" fmla="*/ 457035 w 5095972"/>
              <a:gd name="connsiteY3" fmla="*/ 847375 h 4488386"/>
              <a:gd name="connsiteX4" fmla="*/ 867546 w 5095972"/>
              <a:gd name="connsiteY4" fmla="*/ 825633 h 4488386"/>
              <a:gd name="connsiteX5" fmla="*/ 1966018 w 5095972"/>
              <a:gd name="connsiteY5" fmla="*/ 1091139 h 4488386"/>
              <a:gd name="connsiteX6" fmla="*/ 2400057 w 5095972"/>
              <a:gd name="connsiteY6" fmla="*/ 156260 h 4488386"/>
              <a:gd name="connsiteX7" fmla="*/ 3222161 w 5095972"/>
              <a:gd name="connsiteY7" fmla="*/ 215035 h 4488386"/>
              <a:gd name="connsiteX8" fmla="*/ 3305562 w 5095972"/>
              <a:gd name="connsiteY8" fmla="*/ 973213 h 4488386"/>
              <a:gd name="connsiteX9" fmla="*/ 3750629 w 5095972"/>
              <a:gd name="connsiteY9" fmla="*/ 658055 h 4488386"/>
              <a:gd name="connsiteX10" fmla="*/ 4468026 w 5095972"/>
              <a:gd name="connsiteY10" fmla="*/ 1079920 h 4488386"/>
              <a:gd name="connsiteX11" fmla="*/ 4313674 w 5095972"/>
              <a:gd name="connsiteY11" fmla="*/ 1653266 h 4488386"/>
              <a:gd name="connsiteX12" fmla="*/ 3963582 w 5095972"/>
              <a:gd name="connsiteY12" fmla="*/ 2121558 h 4488386"/>
              <a:gd name="connsiteX13" fmla="*/ 4477698 w 5095972"/>
              <a:gd name="connsiteY13" fmla="*/ 1930936 h 4488386"/>
              <a:gd name="connsiteX14" fmla="*/ 5084889 w 5095972"/>
              <a:gd name="connsiteY14" fmla="*/ 2150678 h 4488386"/>
              <a:gd name="connsiteX15" fmla="*/ 4694264 w 5095972"/>
              <a:gd name="connsiteY15" fmla="*/ 2443586 h 4488386"/>
              <a:gd name="connsiteX16" fmla="*/ 3961178 w 5095972"/>
              <a:gd name="connsiteY16" fmla="*/ 2677696 h 4488386"/>
              <a:gd name="connsiteX17" fmla="*/ 4479678 w 5095972"/>
              <a:gd name="connsiteY17" fmla="*/ 3581463 h 4488386"/>
              <a:gd name="connsiteX18" fmla="*/ 4272550 w 5095972"/>
              <a:gd name="connsiteY18" fmla="*/ 3743124 h 4488386"/>
              <a:gd name="connsiteX19" fmla="*/ 3249533 w 5095972"/>
              <a:gd name="connsiteY19" fmla="*/ 3318762 h 4488386"/>
              <a:gd name="connsiteX20" fmla="*/ 3123234 w 5095972"/>
              <a:gd name="connsiteY20" fmla="*/ 4356934 h 4488386"/>
              <a:gd name="connsiteX21" fmla="*/ 2790770 w 5095972"/>
              <a:gd name="connsiteY21" fmla="*/ 4408602 h 4488386"/>
              <a:gd name="connsiteX22" fmla="*/ 2431760 w 5095972"/>
              <a:gd name="connsiteY22" fmla="*/ 3609580 h 4488386"/>
              <a:gd name="connsiteX23" fmla="*/ 1693537 w 5095972"/>
              <a:gd name="connsiteY23" fmla="*/ 4162435 h 4488386"/>
              <a:gd name="connsiteX24" fmla="*/ 1176032 w 5095972"/>
              <a:gd name="connsiteY24" fmla="*/ 4113064 h 4488386"/>
              <a:gd name="connsiteX25" fmla="*/ 1559781 w 5095972"/>
              <a:gd name="connsiteY25" fmla="*/ 2793084 h 4488386"/>
              <a:gd name="connsiteX26" fmla="*/ 388250 w 5095972"/>
              <a:gd name="connsiteY26" fmla="*/ 2888974 h 4488386"/>
              <a:gd name="connsiteX27" fmla="*/ 40328 w 5095972"/>
              <a:gd name="connsiteY27" fmla="*/ 2617220 h 4488386"/>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867546 w 5095972"/>
              <a:gd name="connsiteY4" fmla="*/ 825635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353743 w 5095972"/>
              <a:gd name="connsiteY1" fmla="*/ 1754535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320585 w 4786972"/>
              <a:gd name="connsiteY0" fmla="*/ 1932409 h 4488388"/>
              <a:gd name="connsiteX1" fmla="*/ 1044743 w 4786972"/>
              <a:gd name="connsiteY1" fmla="*/ 1754535 h 4488388"/>
              <a:gd name="connsiteX2" fmla="*/ 591629 w 4786972"/>
              <a:gd name="connsiteY2" fmla="*/ 1159791 h 4488388"/>
              <a:gd name="connsiteX3" fmla="*/ 636429 w 4786972"/>
              <a:gd name="connsiteY3" fmla="*/ 672192 h 4488388"/>
              <a:gd name="connsiteX4" fmla="*/ 1312373 w 4786972"/>
              <a:gd name="connsiteY4" fmla="*/ 523044 h 4488388"/>
              <a:gd name="connsiteX5" fmla="*/ 1837512 w 4786972"/>
              <a:gd name="connsiteY5" fmla="*/ 857561 h 4488388"/>
              <a:gd name="connsiteX6" fmla="*/ 2091057 w 4786972"/>
              <a:gd name="connsiteY6" fmla="*/ 156262 h 4488388"/>
              <a:gd name="connsiteX7" fmla="*/ 2913161 w 4786972"/>
              <a:gd name="connsiteY7" fmla="*/ 215037 h 4488388"/>
              <a:gd name="connsiteX8" fmla="*/ 2996562 w 4786972"/>
              <a:gd name="connsiteY8" fmla="*/ 973215 h 4488388"/>
              <a:gd name="connsiteX9" fmla="*/ 3441629 w 4786972"/>
              <a:gd name="connsiteY9" fmla="*/ 658057 h 4488388"/>
              <a:gd name="connsiteX10" fmla="*/ 4159026 w 4786972"/>
              <a:gd name="connsiteY10" fmla="*/ 1079922 h 4488388"/>
              <a:gd name="connsiteX11" fmla="*/ 4004674 w 4786972"/>
              <a:gd name="connsiteY11" fmla="*/ 1653268 h 4488388"/>
              <a:gd name="connsiteX12" fmla="*/ 3654582 w 4786972"/>
              <a:gd name="connsiteY12" fmla="*/ 2121560 h 4488388"/>
              <a:gd name="connsiteX13" fmla="*/ 4168698 w 4786972"/>
              <a:gd name="connsiteY13" fmla="*/ 1930938 h 4488388"/>
              <a:gd name="connsiteX14" fmla="*/ 4775889 w 4786972"/>
              <a:gd name="connsiteY14" fmla="*/ 2150680 h 4488388"/>
              <a:gd name="connsiteX15" fmla="*/ 4385264 w 4786972"/>
              <a:gd name="connsiteY15" fmla="*/ 2443588 h 4488388"/>
              <a:gd name="connsiteX16" fmla="*/ 3652178 w 4786972"/>
              <a:gd name="connsiteY16" fmla="*/ 2677698 h 4488388"/>
              <a:gd name="connsiteX17" fmla="*/ 4170678 w 4786972"/>
              <a:gd name="connsiteY17" fmla="*/ 3581465 h 4488388"/>
              <a:gd name="connsiteX18" fmla="*/ 3963550 w 4786972"/>
              <a:gd name="connsiteY18" fmla="*/ 3743126 h 4488388"/>
              <a:gd name="connsiteX19" fmla="*/ 2940533 w 4786972"/>
              <a:gd name="connsiteY19" fmla="*/ 3318764 h 4488388"/>
              <a:gd name="connsiteX20" fmla="*/ 2814234 w 4786972"/>
              <a:gd name="connsiteY20" fmla="*/ 4356936 h 4488388"/>
              <a:gd name="connsiteX21" fmla="*/ 2481770 w 4786972"/>
              <a:gd name="connsiteY21" fmla="*/ 4408604 h 4488388"/>
              <a:gd name="connsiteX22" fmla="*/ 2122760 w 4786972"/>
              <a:gd name="connsiteY22" fmla="*/ 3609582 h 4488388"/>
              <a:gd name="connsiteX23" fmla="*/ 1384537 w 4786972"/>
              <a:gd name="connsiteY23" fmla="*/ 4162437 h 4488388"/>
              <a:gd name="connsiteX24" fmla="*/ 867032 w 4786972"/>
              <a:gd name="connsiteY24" fmla="*/ 4113066 h 4488388"/>
              <a:gd name="connsiteX25" fmla="*/ 1250781 w 4786972"/>
              <a:gd name="connsiteY25" fmla="*/ 2793086 h 4488388"/>
              <a:gd name="connsiteX26" fmla="*/ 79250 w 4786972"/>
              <a:gd name="connsiteY26" fmla="*/ 2888976 h 4488388"/>
              <a:gd name="connsiteX27" fmla="*/ 320585 w 4786972"/>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1010223 w 4546414"/>
              <a:gd name="connsiteY25" fmla="*/ 2793086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87720 w 4607660"/>
              <a:gd name="connsiteY24" fmla="*/ 4113066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394765"/>
              <a:gd name="connsiteX1" fmla="*/ 865431 w 4607660"/>
              <a:gd name="connsiteY1" fmla="*/ 1754535 h 4394765"/>
              <a:gd name="connsiteX2" fmla="*/ 412317 w 4607660"/>
              <a:gd name="connsiteY2" fmla="*/ 1159791 h 4394765"/>
              <a:gd name="connsiteX3" fmla="*/ 457117 w 4607660"/>
              <a:gd name="connsiteY3" fmla="*/ 672192 h 4394765"/>
              <a:gd name="connsiteX4" fmla="*/ 1133061 w 4607660"/>
              <a:gd name="connsiteY4" fmla="*/ 523044 h 4394765"/>
              <a:gd name="connsiteX5" fmla="*/ 1658200 w 4607660"/>
              <a:gd name="connsiteY5" fmla="*/ 857561 h 4394765"/>
              <a:gd name="connsiteX6" fmla="*/ 1911745 w 4607660"/>
              <a:gd name="connsiteY6" fmla="*/ 156262 h 4394765"/>
              <a:gd name="connsiteX7" fmla="*/ 2733849 w 4607660"/>
              <a:gd name="connsiteY7" fmla="*/ 215037 h 4394765"/>
              <a:gd name="connsiteX8" fmla="*/ 2817250 w 4607660"/>
              <a:gd name="connsiteY8" fmla="*/ 973215 h 4394765"/>
              <a:gd name="connsiteX9" fmla="*/ 3262317 w 4607660"/>
              <a:gd name="connsiteY9" fmla="*/ 658057 h 4394765"/>
              <a:gd name="connsiteX10" fmla="*/ 3979714 w 4607660"/>
              <a:gd name="connsiteY10" fmla="*/ 1079922 h 4394765"/>
              <a:gd name="connsiteX11" fmla="*/ 3825362 w 4607660"/>
              <a:gd name="connsiteY11" fmla="*/ 1653268 h 4394765"/>
              <a:gd name="connsiteX12" fmla="*/ 3475270 w 4607660"/>
              <a:gd name="connsiteY12" fmla="*/ 2121560 h 4394765"/>
              <a:gd name="connsiteX13" fmla="*/ 3989386 w 4607660"/>
              <a:gd name="connsiteY13" fmla="*/ 1930938 h 4394765"/>
              <a:gd name="connsiteX14" fmla="*/ 4596577 w 4607660"/>
              <a:gd name="connsiteY14" fmla="*/ 2150680 h 4394765"/>
              <a:gd name="connsiteX15" fmla="*/ 4205952 w 4607660"/>
              <a:gd name="connsiteY15" fmla="*/ 2443588 h 4394765"/>
              <a:gd name="connsiteX16" fmla="*/ 3472866 w 4607660"/>
              <a:gd name="connsiteY16" fmla="*/ 2677698 h 4394765"/>
              <a:gd name="connsiteX17" fmla="*/ 3991366 w 4607660"/>
              <a:gd name="connsiteY17" fmla="*/ 3581465 h 4394765"/>
              <a:gd name="connsiteX18" fmla="*/ 3784238 w 4607660"/>
              <a:gd name="connsiteY18" fmla="*/ 3743126 h 4394765"/>
              <a:gd name="connsiteX19" fmla="*/ 2761221 w 4607660"/>
              <a:gd name="connsiteY19" fmla="*/ 3318764 h 4394765"/>
              <a:gd name="connsiteX20" fmla="*/ 2634922 w 4607660"/>
              <a:gd name="connsiteY20" fmla="*/ 4356936 h 4394765"/>
              <a:gd name="connsiteX21" fmla="*/ 2047642 w 4607660"/>
              <a:gd name="connsiteY21" fmla="*/ 4084778 h 4394765"/>
              <a:gd name="connsiteX22" fmla="*/ 1762954 w 4607660"/>
              <a:gd name="connsiteY22" fmla="*/ 3503411 h 4394765"/>
              <a:gd name="connsiteX23" fmla="*/ 1178683 w 4607660"/>
              <a:gd name="connsiteY23" fmla="*/ 4093425 h 4394765"/>
              <a:gd name="connsiteX24" fmla="*/ 639944 w 4607660"/>
              <a:gd name="connsiteY24" fmla="*/ 3523808 h 4394765"/>
              <a:gd name="connsiteX25" fmla="*/ 885666 w 4607660"/>
              <a:gd name="connsiteY25" fmla="*/ 2803703 h 4394765"/>
              <a:gd name="connsiteX26" fmla="*/ 276851 w 4607660"/>
              <a:gd name="connsiteY26" fmla="*/ 2703175 h 4394765"/>
              <a:gd name="connsiteX27" fmla="*/ 141273 w 4607660"/>
              <a:gd name="connsiteY27" fmla="*/ 1932409 h 4394765"/>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61221 w 4607660"/>
              <a:gd name="connsiteY19" fmla="*/ 3318764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4097540 w 4607660"/>
              <a:gd name="connsiteY17" fmla="*/ 3231096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228393"/>
              <a:gd name="connsiteY0" fmla="*/ 1932409 h 4144203"/>
              <a:gd name="connsiteX1" fmla="*/ 865431 w 4228393"/>
              <a:gd name="connsiteY1" fmla="*/ 1754535 h 4144203"/>
              <a:gd name="connsiteX2" fmla="*/ 412317 w 4228393"/>
              <a:gd name="connsiteY2" fmla="*/ 1159791 h 4144203"/>
              <a:gd name="connsiteX3" fmla="*/ 457117 w 4228393"/>
              <a:gd name="connsiteY3" fmla="*/ 672192 h 4144203"/>
              <a:gd name="connsiteX4" fmla="*/ 1133061 w 4228393"/>
              <a:gd name="connsiteY4" fmla="*/ 523044 h 4144203"/>
              <a:gd name="connsiteX5" fmla="*/ 1658200 w 4228393"/>
              <a:gd name="connsiteY5" fmla="*/ 857561 h 4144203"/>
              <a:gd name="connsiteX6" fmla="*/ 1911745 w 4228393"/>
              <a:gd name="connsiteY6" fmla="*/ 156262 h 4144203"/>
              <a:gd name="connsiteX7" fmla="*/ 2733849 w 4228393"/>
              <a:gd name="connsiteY7" fmla="*/ 215037 h 4144203"/>
              <a:gd name="connsiteX8" fmla="*/ 2817250 w 4228393"/>
              <a:gd name="connsiteY8" fmla="*/ 973215 h 4144203"/>
              <a:gd name="connsiteX9" fmla="*/ 3262317 w 4228393"/>
              <a:gd name="connsiteY9" fmla="*/ 658057 h 4144203"/>
              <a:gd name="connsiteX10" fmla="*/ 3979714 w 4228393"/>
              <a:gd name="connsiteY10" fmla="*/ 1079922 h 4144203"/>
              <a:gd name="connsiteX11" fmla="*/ 3825362 w 4228393"/>
              <a:gd name="connsiteY11" fmla="*/ 1653268 h 4144203"/>
              <a:gd name="connsiteX12" fmla="*/ 3475270 w 4228393"/>
              <a:gd name="connsiteY12" fmla="*/ 2121560 h 4144203"/>
              <a:gd name="connsiteX13" fmla="*/ 3989386 w 4228393"/>
              <a:gd name="connsiteY13" fmla="*/ 1930938 h 4144203"/>
              <a:gd name="connsiteX14" fmla="*/ 4205952 w 4228393"/>
              <a:gd name="connsiteY14" fmla="*/ 2443588 h 4144203"/>
              <a:gd name="connsiteX15" fmla="*/ 3472866 w 4228393"/>
              <a:gd name="connsiteY15" fmla="*/ 2677698 h 4144203"/>
              <a:gd name="connsiteX16" fmla="*/ 4097540 w 4228393"/>
              <a:gd name="connsiteY16" fmla="*/ 3231096 h 4144203"/>
              <a:gd name="connsiteX17" fmla="*/ 3784238 w 4228393"/>
              <a:gd name="connsiteY17" fmla="*/ 3743126 h 4144203"/>
              <a:gd name="connsiteX18" fmla="*/ 2798381 w 4228393"/>
              <a:gd name="connsiteY18" fmla="*/ 3217900 h 4144203"/>
              <a:gd name="connsiteX19" fmla="*/ 2693317 w 4228393"/>
              <a:gd name="connsiteY19" fmla="*/ 3964097 h 4144203"/>
              <a:gd name="connsiteX20" fmla="*/ 2047642 w 4228393"/>
              <a:gd name="connsiteY20" fmla="*/ 4084778 h 4144203"/>
              <a:gd name="connsiteX21" fmla="*/ 1762954 w 4228393"/>
              <a:gd name="connsiteY21" fmla="*/ 3503411 h 4144203"/>
              <a:gd name="connsiteX22" fmla="*/ 1178683 w 4228393"/>
              <a:gd name="connsiteY22" fmla="*/ 4093425 h 4144203"/>
              <a:gd name="connsiteX23" fmla="*/ 639944 w 4228393"/>
              <a:gd name="connsiteY23" fmla="*/ 3523808 h 4144203"/>
              <a:gd name="connsiteX24" fmla="*/ 885666 w 4228393"/>
              <a:gd name="connsiteY24" fmla="*/ 2803703 h 4144203"/>
              <a:gd name="connsiteX25" fmla="*/ 276851 w 4228393"/>
              <a:gd name="connsiteY25" fmla="*/ 2703175 h 4144203"/>
              <a:gd name="connsiteX26" fmla="*/ 141273 w 4228393"/>
              <a:gd name="connsiteY26" fmla="*/ 1932409 h 4144203"/>
              <a:gd name="connsiteX0" fmla="*/ 141273 w 4205952"/>
              <a:gd name="connsiteY0" fmla="*/ 1932409 h 4144203"/>
              <a:gd name="connsiteX1" fmla="*/ 865431 w 4205952"/>
              <a:gd name="connsiteY1" fmla="*/ 1754535 h 4144203"/>
              <a:gd name="connsiteX2" fmla="*/ 412317 w 4205952"/>
              <a:gd name="connsiteY2" fmla="*/ 1159791 h 4144203"/>
              <a:gd name="connsiteX3" fmla="*/ 457117 w 4205952"/>
              <a:gd name="connsiteY3" fmla="*/ 672192 h 4144203"/>
              <a:gd name="connsiteX4" fmla="*/ 1133061 w 4205952"/>
              <a:gd name="connsiteY4" fmla="*/ 523044 h 4144203"/>
              <a:gd name="connsiteX5" fmla="*/ 1658200 w 4205952"/>
              <a:gd name="connsiteY5" fmla="*/ 857561 h 4144203"/>
              <a:gd name="connsiteX6" fmla="*/ 1911745 w 4205952"/>
              <a:gd name="connsiteY6" fmla="*/ 156262 h 4144203"/>
              <a:gd name="connsiteX7" fmla="*/ 2733849 w 4205952"/>
              <a:gd name="connsiteY7" fmla="*/ 215037 h 4144203"/>
              <a:gd name="connsiteX8" fmla="*/ 2817250 w 4205952"/>
              <a:gd name="connsiteY8" fmla="*/ 973215 h 4144203"/>
              <a:gd name="connsiteX9" fmla="*/ 3262317 w 4205952"/>
              <a:gd name="connsiteY9" fmla="*/ 658057 h 4144203"/>
              <a:gd name="connsiteX10" fmla="*/ 3979714 w 4205952"/>
              <a:gd name="connsiteY10" fmla="*/ 1079922 h 4144203"/>
              <a:gd name="connsiteX11" fmla="*/ 3825362 w 4205952"/>
              <a:gd name="connsiteY11" fmla="*/ 1653268 h 4144203"/>
              <a:gd name="connsiteX12" fmla="*/ 3475270 w 4205952"/>
              <a:gd name="connsiteY12" fmla="*/ 2121560 h 4144203"/>
              <a:gd name="connsiteX13" fmla="*/ 4205952 w 4205952"/>
              <a:gd name="connsiteY13" fmla="*/ 2443588 h 4144203"/>
              <a:gd name="connsiteX14" fmla="*/ 3472866 w 4205952"/>
              <a:gd name="connsiteY14" fmla="*/ 2677698 h 4144203"/>
              <a:gd name="connsiteX15" fmla="*/ 4097540 w 4205952"/>
              <a:gd name="connsiteY15" fmla="*/ 3231096 h 4144203"/>
              <a:gd name="connsiteX16" fmla="*/ 3784238 w 4205952"/>
              <a:gd name="connsiteY16" fmla="*/ 3743126 h 4144203"/>
              <a:gd name="connsiteX17" fmla="*/ 2798381 w 4205952"/>
              <a:gd name="connsiteY17" fmla="*/ 3217900 h 4144203"/>
              <a:gd name="connsiteX18" fmla="*/ 2693317 w 4205952"/>
              <a:gd name="connsiteY18" fmla="*/ 3964097 h 4144203"/>
              <a:gd name="connsiteX19" fmla="*/ 2047642 w 4205952"/>
              <a:gd name="connsiteY19" fmla="*/ 4084778 h 4144203"/>
              <a:gd name="connsiteX20" fmla="*/ 1762954 w 4205952"/>
              <a:gd name="connsiteY20" fmla="*/ 3503411 h 4144203"/>
              <a:gd name="connsiteX21" fmla="*/ 1178683 w 4205952"/>
              <a:gd name="connsiteY21" fmla="*/ 4093425 h 4144203"/>
              <a:gd name="connsiteX22" fmla="*/ 639944 w 4205952"/>
              <a:gd name="connsiteY22" fmla="*/ 3523808 h 4144203"/>
              <a:gd name="connsiteX23" fmla="*/ 885666 w 4205952"/>
              <a:gd name="connsiteY23" fmla="*/ 2803703 h 4144203"/>
              <a:gd name="connsiteX24" fmla="*/ 276851 w 4205952"/>
              <a:gd name="connsiteY24" fmla="*/ 2703175 h 4144203"/>
              <a:gd name="connsiteX25" fmla="*/ 141273 w 4205952"/>
              <a:gd name="connsiteY25" fmla="*/ 1932409 h 4144203"/>
              <a:gd name="connsiteX0" fmla="*/ 141273 w 4242652"/>
              <a:gd name="connsiteY0" fmla="*/ 1932409 h 4144203"/>
              <a:gd name="connsiteX1" fmla="*/ 865431 w 4242652"/>
              <a:gd name="connsiteY1" fmla="*/ 1754535 h 4144203"/>
              <a:gd name="connsiteX2" fmla="*/ 412317 w 4242652"/>
              <a:gd name="connsiteY2" fmla="*/ 1159791 h 4144203"/>
              <a:gd name="connsiteX3" fmla="*/ 457117 w 4242652"/>
              <a:gd name="connsiteY3" fmla="*/ 672192 h 4144203"/>
              <a:gd name="connsiteX4" fmla="*/ 1133061 w 4242652"/>
              <a:gd name="connsiteY4" fmla="*/ 523044 h 4144203"/>
              <a:gd name="connsiteX5" fmla="*/ 1658200 w 4242652"/>
              <a:gd name="connsiteY5" fmla="*/ 857561 h 4144203"/>
              <a:gd name="connsiteX6" fmla="*/ 1911745 w 4242652"/>
              <a:gd name="connsiteY6" fmla="*/ 156262 h 4144203"/>
              <a:gd name="connsiteX7" fmla="*/ 2733849 w 4242652"/>
              <a:gd name="connsiteY7" fmla="*/ 215037 h 4144203"/>
              <a:gd name="connsiteX8" fmla="*/ 2817250 w 4242652"/>
              <a:gd name="connsiteY8" fmla="*/ 973215 h 4144203"/>
              <a:gd name="connsiteX9" fmla="*/ 3262317 w 4242652"/>
              <a:gd name="connsiteY9" fmla="*/ 658057 h 4144203"/>
              <a:gd name="connsiteX10" fmla="*/ 3979714 w 4242652"/>
              <a:gd name="connsiteY10" fmla="*/ 1079922 h 4144203"/>
              <a:gd name="connsiteX11" fmla="*/ 3825362 w 4242652"/>
              <a:gd name="connsiteY11" fmla="*/ 1653268 h 4144203"/>
              <a:gd name="connsiteX12" fmla="*/ 3475270 w 4242652"/>
              <a:gd name="connsiteY12" fmla="*/ 2121560 h 4144203"/>
              <a:gd name="connsiteX13" fmla="*/ 4205952 w 4242652"/>
              <a:gd name="connsiteY13" fmla="*/ 2443588 h 4144203"/>
              <a:gd name="connsiteX14" fmla="*/ 4097540 w 4242652"/>
              <a:gd name="connsiteY14" fmla="*/ 3231096 h 4144203"/>
              <a:gd name="connsiteX15" fmla="*/ 3784238 w 4242652"/>
              <a:gd name="connsiteY15" fmla="*/ 3743126 h 4144203"/>
              <a:gd name="connsiteX16" fmla="*/ 2798381 w 4242652"/>
              <a:gd name="connsiteY16" fmla="*/ 3217900 h 4144203"/>
              <a:gd name="connsiteX17" fmla="*/ 2693317 w 4242652"/>
              <a:gd name="connsiteY17" fmla="*/ 3964097 h 4144203"/>
              <a:gd name="connsiteX18" fmla="*/ 2047642 w 4242652"/>
              <a:gd name="connsiteY18" fmla="*/ 4084778 h 4144203"/>
              <a:gd name="connsiteX19" fmla="*/ 1762954 w 4242652"/>
              <a:gd name="connsiteY19" fmla="*/ 3503411 h 4144203"/>
              <a:gd name="connsiteX20" fmla="*/ 1178683 w 4242652"/>
              <a:gd name="connsiteY20" fmla="*/ 4093425 h 4144203"/>
              <a:gd name="connsiteX21" fmla="*/ 639944 w 4242652"/>
              <a:gd name="connsiteY21" fmla="*/ 3523808 h 4144203"/>
              <a:gd name="connsiteX22" fmla="*/ 885666 w 4242652"/>
              <a:gd name="connsiteY22" fmla="*/ 2803703 h 4144203"/>
              <a:gd name="connsiteX23" fmla="*/ 276851 w 4242652"/>
              <a:gd name="connsiteY23" fmla="*/ 2703175 h 4144203"/>
              <a:gd name="connsiteX24" fmla="*/ 141273 w 4242652"/>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5938"/>
              <a:gd name="connsiteX1" fmla="*/ 865431 w 4116813"/>
              <a:gd name="connsiteY1" fmla="*/ 1754535 h 4145938"/>
              <a:gd name="connsiteX2" fmla="*/ 412317 w 4116813"/>
              <a:gd name="connsiteY2" fmla="*/ 1159791 h 4145938"/>
              <a:gd name="connsiteX3" fmla="*/ 457117 w 4116813"/>
              <a:gd name="connsiteY3" fmla="*/ 672192 h 4145938"/>
              <a:gd name="connsiteX4" fmla="*/ 1133061 w 4116813"/>
              <a:gd name="connsiteY4" fmla="*/ 523044 h 4145938"/>
              <a:gd name="connsiteX5" fmla="*/ 1658200 w 4116813"/>
              <a:gd name="connsiteY5" fmla="*/ 857561 h 4145938"/>
              <a:gd name="connsiteX6" fmla="*/ 1911745 w 4116813"/>
              <a:gd name="connsiteY6" fmla="*/ 156262 h 4145938"/>
              <a:gd name="connsiteX7" fmla="*/ 2733849 w 4116813"/>
              <a:gd name="connsiteY7" fmla="*/ 215037 h 4145938"/>
              <a:gd name="connsiteX8" fmla="*/ 2809947 w 4116813"/>
              <a:gd name="connsiteY8" fmla="*/ 1053567 h 4145938"/>
              <a:gd name="connsiteX9" fmla="*/ 3262317 w 4116813"/>
              <a:gd name="connsiteY9" fmla="*/ 658057 h 4145938"/>
              <a:gd name="connsiteX10" fmla="*/ 3979714 w 4116813"/>
              <a:gd name="connsiteY10" fmla="*/ 1079922 h 4145938"/>
              <a:gd name="connsiteX11" fmla="*/ 3825362 w 4116813"/>
              <a:gd name="connsiteY11" fmla="*/ 1653268 h 4145938"/>
              <a:gd name="connsiteX12" fmla="*/ 3475270 w 4116813"/>
              <a:gd name="connsiteY12" fmla="*/ 2121560 h 4145938"/>
              <a:gd name="connsiteX13" fmla="*/ 4020149 w 4116813"/>
              <a:gd name="connsiteY13" fmla="*/ 2533835 h 4145938"/>
              <a:gd name="connsiteX14" fmla="*/ 4076307 w 4116813"/>
              <a:gd name="connsiteY14" fmla="*/ 3193936 h 4145938"/>
              <a:gd name="connsiteX15" fmla="*/ 3428559 w 4116813"/>
              <a:gd name="connsiteY15" fmla="*/ 3483002 h 4145938"/>
              <a:gd name="connsiteX16" fmla="*/ 2798381 w 4116813"/>
              <a:gd name="connsiteY16" fmla="*/ 3217900 h 4145938"/>
              <a:gd name="connsiteX17" fmla="*/ 2770018 w 4116813"/>
              <a:gd name="connsiteY17" fmla="*/ 3971403 h 4145938"/>
              <a:gd name="connsiteX18" fmla="*/ 2047642 w 4116813"/>
              <a:gd name="connsiteY18" fmla="*/ 4084778 h 4145938"/>
              <a:gd name="connsiteX19" fmla="*/ 1762954 w 4116813"/>
              <a:gd name="connsiteY19" fmla="*/ 3503411 h 4145938"/>
              <a:gd name="connsiteX20" fmla="*/ 1178683 w 4116813"/>
              <a:gd name="connsiteY20" fmla="*/ 4093425 h 4145938"/>
              <a:gd name="connsiteX21" fmla="*/ 639944 w 4116813"/>
              <a:gd name="connsiteY21" fmla="*/ 3523808 h 4145938"/>
              <a:gd name="connsiteX22" fmla="*/ 885666 w 4116813"/>
              <a:gd name="connsiteY22" fmla="*/ 2803703 h 4145938"/>
              <a:gd name="connsiteX23" fmla="*/ 276851 w 4116813"/>
              <a:gd name="connsiteY23" fmla="*/ 2703175 h 4145938"/>
              <a:gd name="connsiteX24" fmla="*/ 141273 w 4116813"/>
              <a:gd name="connsiteY24" fmla="*/ 1932409 h 4145938"/>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639944 w 4116813"/>
              <a:gd name="connsiteY21" fmla="*/ 3523808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639944 w 4116813"/>
              <a:gd name="connsiteY21" fmla="*/ 3523808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585158 w 4116813"/>
              <a:gd name="connsiteY21" fmla="*/ 3512850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72806 w 4148346"/>
              <a:gd name="connsiteY0" fmla="*/ 1932409 h 4157940"/>
              <a:gd name="connsiteX1" fmla="*/ 896964 w 4148346"/>
              <a:gd name="connsiteY1" fmla="*/ 1754535 h 4157940"/>
              <a:gd name="connsiteX2" fmla="*/ 443850 w 4148346"/>
              <a:gd name="connsiteY2" fmla="*/ 1159791 h 4157940"/>
              <a:gd name="connsiteX3" fmla="*/ 488650 w 4148346"/>
              <a:gd name="connsiteY3" fmla="*/ 672192 h 4157940"/>
              <a:gd name="connsiteX4" fmla="*/ 1164594 w 4148346"/>
              <a:gd name="connsiteY4" fmla="*/ 523044 h 4157940"/>
              <a:gd name="connsiteX5" fmla="*/ 1689733 w 4148346"/>
              <a:gd name="connsiteY5" fmla="*/ 857561 h 4157940"/>
              <a:gd name="connsiteX6" fmla="*/ 1943278 w 4148346"/>
              <a:gd name="connsiteY6" fmla="*/ 156262 h 4157940"/>
              <a:gd name="connsiteX7" fmla="*/ 2765382 w 4148346"/>
              <a:gd name="connsiteY7" fmla="*/ 215037 h 4157940"/>
              <a:gd name="connsiteX8" fmla="*/ 2841480 w 4148346"/>
              <a:gd name="connsiteY8" fmla="*/ 1053567 h 4157940"/>
              <a:gd name="connsiteX9" fmla="*/ 3293850 w 4148346"/>
              <a:gd name="connsiteY9" fmla="*/ 658057 h 4157940"/>
              <a:gd name="connsiteX10" fmla="*/ 4011247 w 4148346"/>
              <a:gd name="connsiteY10" fmla="*/ 1079922 h 4157940"/>
              <a:gd name="connsiteX11" fmla="*/ 3856895 w 4148346"/>
              <a:gd name="connsiteY11" fmla="*/ 1653268 h 4157940"/>
              <a:gd name="connsiteX12" fmla="*/ 3506803 w 4148346"/>
              <a:gd name="connsiteY12" fmla="*/ 2121560 h 4157940"/>
              <a:gd name="connsiteX13" fmla="*/ 4051682 w 4148346"/>
              <a:gd name="connsiteY13" fmla="*/ 2533835 h 4157940"/>
              <a:gd name="connsiteX14" fmla="*/ 4107840 w 4148346"/>
              <a:gd name="connsiteY14" fmla="*/ 3193936 h 4157940"/>
              <a:gd name="connsiteX15" fmla="*/ 3460092 w 4148346"/>
              <a:gd name="connsiteY15" fmla="*/ 3483002 h 4157940"/>
              <a:gd name="connsiteX16" fmla="*/ 2829914 w 4148346"/>
              <a:gd name="connsiteY16" fmla="*/ 3217900 h 4157940"/>
              <a:gd name="connsiteX17" fmla="*/ 2801551 w 4148346"/>
              <a:gd name="connsiteY17" fmla="*/ 3971403 h 4157940"/>
              <a:gd name="connsiteX18" fmla="*/ 2079175 w 4148346"/>
              <a:gd name="connsiteY18" fmla="*/ 4084778 h 4157940"/>
              <a:gd name="connsiteX19" fmla="*/ 1794487 w 4148346"/>
              <a:gd name="connsiteY19" fmla="*/ 3503411 h 4157940"/>
              <a:gd name="connsiteX20" fmla="*/ 1210216 w 4148346"/>
              <a:gd name="connsiteY20" fmla="*/ 4093425 h 4157940"/>
              <a:gd name="connsiteX21" fmla="*/ 616691 w 4148346"/>
              <a:gd name="connsiteY21" fmla="*/ 3512850 h 4157940"/>
              <a:gd name="connsiteX22" fmla="*/ 917199 w 4148346"/>
              <a:gd name="connsiteY22" fmla="*/ 2803703 h 4157940"/>
              <a:gd name="connsiteX23" fmla="*/ 249944 w 4148346"/>
              <a:gd name="connsiteY23" fmla="*/ 2703174 h 4157940"/>
              <a:gd name="connsiteX24" fmla="*/ 172806 w 4148346"/>
              <a:gd name="connsiteY24" fmla="*/ 1932409 h 4157940"/>
              <a:gd name="connsiteX0" fmla="*/ 172806 w 4148346"/>
              <a:gd name="connsiteY0" fmla="*/ 1932409 h 4157942"/>
              <a:gd name="connsiteX1" fmla="*/ 896964 w 4148346"/>
              <a:gd name="connsiteY1" fmla="*/ 1754535 h 4157942"/>
              <a:gd name="connsiteX2" fmla="*/ 443850 w 4148346"/>
              <a:gd name="connsiteY2" fmla="*/ 1159791 h 4157942"/>
              <a:gd name="connsiteX3" fmla="*/ 488650 w 4148346"/>
              <a:gd name="connsiteY3" fmla="*/ 672192 h 4157942"/>
              <a:gd name="connsiteX4" fmla="*/ 1164594 w 4148346"/>
              <a:gd name="connsiteY4" fmla="*/ 523044 h 4157942"/>
              <a:gd name="connsiteX5" fmla="*/ 1689733 w 4148346"/>
              <a:gd name="connsiteY5" fmla="*/ 857561 h 4157942"/>
              <a:gd name="connsiteX6" fmla="*/ 1943278 w 4148346"/>
              <a:gd name="connsiteY6" fmla="*/ 156262 h 4157942"/>
              <a:gd name="connsiteX7" fmla="*/ 2765382 w 4148346"/>
              <a:gd name="connsiteY7" fmla="*/ 215037 h 4157942"/>
              <a:gd name="connsiteX8" fmla="*/ 2841480 w 4148346"/>
              <a:gd name="connsiteY8" fmla="*/ 1053567 h 4157942"/>
              <a:gd name="connsiteX9" fmla="*/ 3293850 w 4148346"/>
              <a:gd name="connsiteY9" fmla="*/ 658057 h 4157942"/>
              <a:gd name="connsiteX10" fmla="*/ 4011247 w 4148346"/>
              <a:gd name="connsiteY10" fmla="*/ 1079922 h 4157942"/>
              <a:gd name="connsiteX11" fmla="*/ 3856895 w 4148346"/>
              <a:gd name="connsiteY11" fmla="*/ 1653268 h 4157942"/>
              <a:gd name="connsiteX12" fmla="*/ 3506803 w 4148346"/>
              <a:gd name="connsiteY12" fmla="*/ 2121560 h 4157942"/>
              <a:gd name="connsiteX13" fmla="*/ 4051682 w 4148346"/>
              <a:gd name="connsiteY13" fmla="*/ 2533835 h 4157942"/>
              <a:gd name="connsiteX14" fmla="*/ 4107840 w 4148346"/>
              <a:gd name="connsiteY14" fmla="*/ 3193936 h 4157942"/>
              <a:gd name="connsiteX15" fmla="*/ 3460092 w 4148346"/>
              <a:gd name="connsiteY15" fmla="*/ 3483002 h 4157942"/>
              <a:gd name="connsiteX16" fmla="*/ 2829914 w 4148346"/>
              <a:gd name="connsiteY16" fmla="*/ 3217900 h 4157942"/>
              <a:gd name="connsiteX17" fmla="*/ 2801551 w 4148346"/>
              <a:gd name="connsiteY17" fmla="*/ 3971403 h 4157942"/>
              <a:gd name="connsiteX18" fmla="*/ 2079175 w 4148346"/>
              <a:gd name="connsiteY18" fmla="*/ 4084778 h 4157942"/>
              <a:gd name="connsiteX19" fmla="*/ 1794487 w 4148346"/>
              <a:gd name="connsiteY19" fmla="*/ 3503411 h 4157942"/>
              <a:gd name="connsiteX20" fmla="*/ 1210216 w 4148346"/>
              <a:gd name="connsiteY20" fmla="*/ 4093425 h 4157942"/>
              <a:gd name="connsiteX21" fmla="*/ 616691 w 4148346"/>
              <a:gd name="connsiteY21" fmla="*/ 3512850 h 4157942"/>
              <a:gd name="connsiteX22" fmla="*/ 917199 w 4148346"/>
              <a:gd name="connsiteY22" fmla="*/ 2803703 h 4157942"/>
              <a:gd name="connsiteX23" fmla="*/ 249944 w 4148346"/>
              <a:gd name="connsiteY23" fmla="*/ 2703174 h 4157942"/>
              <a:gd name="connsiteX24" fmla="*/ 172806 w 4148346"/>
              <a:gd name="connsiteY24" fmla="*/ 1932409 h 4157942"/>
              <a:gd name="connsiteX0" fmla="*/ 149270 w 4124810"/>
              <a:gd name="connsiteY0" fmla="*/ 1932409 h 4157940"/>
              <a:gd name="connsiteX1" fmla="*/ 873428 w 4124810"/>
              <a:gd name="connsiteY1" fmla="*/ 1754535 h 4157940"/>
              <a:gd name="connsiteX2" fmla="*/ 420314 w 4124810"/>
              <a:gd name="connsiteY2" fmla="*/ 1159791 h 4157940"/>
              <a:gd name="connsiteX3" fmla="*/ 465114 w 4124810"/>
              <a:gd name="connsiteY3" fmla="*/ 672192 h 4157940"/>
              <a:gd name="connsiteX4" fmla="*/ 1141058 w 4124810"/>
              <a:gd name="connsiteY4" fmla="*/ 523044 h 4157940"/>
              <a:gd name="connsiteX5" fmla="*/ 1666197 w 4124810"/>
              <a:gd name="connsiteY5" fmla="*/ 857561 h 4157940"/>
              <a:gd name="connsiteX6" fmla="*/ 1919742 w 4124810"/>
              <a:gd name="connsiteY6" fmla="*/ 156262 h 4157940"/>
              <a:gd name="connsiteX7" fmla="*/ 2741846 w 4124810"/>
              <a:gd name="connsiteY7" fmla="*/ 215037 h 4157940"/>
              <a:gd name="connsiteX8" fmla="*/ 2817944 w 4124810"/>
              <a:gd name="connsiteY8" fmla="*/ 1053567 h 4157940"/>
              <a:gd name="connsiteX9" fmla="*/ 3270314 w 4124810"/>
              <a:gd name="connsiteY9" fmla="*/ 658057 h 4157940"/>
              <a:gd name="connsiteX10" fmla="*/ 3987711 w 4124810"/>
              <a:gd name="connsiteY10" fmla="*/ 1079922 h 4157940"/>
              <a:gd name="connsiteX11" fmla="*/ 3833359 w 4124810"/>
              <a:gd name="connsiteY11" fmla="*/ 1653268 h 4157940"/>
              <a:gd name="connsiteX12" fmla="*/ 3483267 w 4124810"/>
              <a:gd name="connsiteY12" fmla="*/ 2121560 h 4157940"/>
              <a:gd name="connsiteX13" fmla="*/ 4028146 w 4124810"/>
              <a:gd name="connsiteY13" fmla="*/ 2533835 h 4157940"/>
              <a:gd name="connsiteX14" fmla="*/ 4084304 w 4124810"/>
              <a:gd name="connsiteY14" fmla="*/ 3193936 h 4157940"/>
              <a:gd name="connsiteX15" fmla="*/ 3436556 w 4124810"/>
              <a:gd name="connsiteY15" fmla="*/ 3483002 h 4157940"/>
              <a:gd name="connsiteX16" fmla="*/ 2806378 w 4124810"/>
              <a:gd name="connsiteY16" fmla="*/ 3217900 h 4157940"/>
              <a:gd name="connsiteX17" fmla="*/ 2778015 w 4124810"/>
              <a:gd name="connsiteY17" fmla="*/ 3971403 h 4157940"/>
              <a:gd name="connsiteX18" fmla="*/ 2055639 w 4124810"/>
              <a:gd name="connsiteY18" fmla="*/ 4084778 h 4157940"/>
              <a:gd name="connsiteX19" fmla="*/ 1770951 w 4124810"/>
              <a:gd name="connsiteY19" fmla="*/ 3503411 h 4157940"/>
              <a:gd name="connsiteX20" fmla="*/ 1186680 w 4124810"/>
              <a:gd name="connsiteY20" fmla="*/ 4093425 h 4157940"/>
              <a:gd name="connsiteX21" fmla="*/ 593155 w 4124810"/>
              <a:gd name="connsiteY21" fmla="*/ 3512850 h 4157940"/>
              <a:gd name="connsiteX22" fmla="*/ 893663 w 4124810"/>
              <a:gd name="connsiteY22" fmla="*/ 2803703 h 4157940"/>
              <a:gd name="connsiteX23" fmla="*/ 226408 w 4124810"/>
              <a:gd name="connsiteY23" fmla="*/ 2703174 h 4157940"/>
              <a:gd name="connsiteX24" fmla="*/ 149270 w 4124810"/>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124808" h="4155776">
                <a:moveTo>
                  <a:pt x="149268" y="1930244"/>
                </a:moveTo>
                <a:cubicBezTo>
                  <a:pt x="399006" y="1782414"/>
                  <a:pt x="476853" y="1752798"/>
                  <a:pt x="873426" y="1752370"/>
                </a:cubicBezTo>
                <a:cubicBezTo>
                  <a:pt x="554660" y="1480356"/>
                  <a:pt x="529230" y="1341769"/>
                  <a:pt x="420312" y="1157626"/>
                </a:cubicBezTo>
                <a:cubicBezTo>
                  <a:pt x="336213" y="1075556"/>
                  <a:pt x="395661" y="804234"/>
                  <a:pt x="465112" y="670027"/>
                </a:cubicBezTo>
                <a:cubicBezTo>
                  <a:pt x="633015" y="483405"/>
                  <a:pt x="991589" y="479291"/>
                  <a:pt x="1141056" y="520879"/>
                </a:cubicBezTo>
                <a:cubicBezTo>
                  <a:pt x="1487764" y="676214"/>
                  <a:pt x="1491149" y="743890"/>
                  <a:pt x="1666195" y="855396"/>
                </a:cubicBezTo>
                <a:cubicBezTo>
                  <a:pt x="1709873" y="614380"/>
                  <a:pt x="1730935" y="361794"/>
                  <a:pt x="1919740" y="154097"/>
                </a:cubicBezTo>
                <a:cubicBezTo>
                  <a:pt x="2173882" y="-112636"/>
                  <a:pt x="2611123" y="6411"/>
                  <a:pt x="2741844" y="212872"/>
                </a:cubicBezTo>
                <a:cubicBezTo>
                  <a:pt x="2862352" y="525918"/>
                  <a:pt x="2850735" y="678008"/>
                  <a:pt x="2817942" y="1051402"/>
                </a:cubicBezTo>
                <a:cubicBezTo>
                  <a:pt x="2985083" y="853970"/>
                  <a:pt x="3012288" y="772951"/>
                  <a:pt x="3270312" y="655892"/>
                </a:cubicBezTo>
                <a:cubicBezTo>
                  <a:pt x="3528336" y="538833"/>
                  <a:pt x="4000361" y="921856"/>
                  <a:pt x="3987709" y="1077757"/>
                </a:cubicBezTo>
                <a:cubicBezTo>
                  <a:pt x="4031680" y="1278519"/>
                  <a:pt x="4005081" y="1461915"/>
                  <a:pt x="3894044" y="1676388"/>
                </a:cubicBezTo>
                <a:cubicBezTo>
                  <a:pt x="3792518" y="1862827"/>
                  <a:pt x="3696908" y="1932276"/>
                  <a:pt x="3543390" y="2103661"/>
                </a:cubicBezTo>
                <a:cubicBezTo>
                  <a:pt x="3612132" y="2139825"/>
                  <a:pt x="3858669" y="2327497"/>
                  <a:pt x="4028144" y="2531670"/>
                </a:cubicBezTo>
                <a:cubicBezTo>
                  <a:pt x="4131856" y="2716593"/>
                  <a:pt x="4154588" y="2975181"/>
                  <a:pt x="4084302" y="3191771"/>
                </a:cubicBezTo>
                <a:cubicBezTo>
                  <a:pt x="4014016" y="3408361"/>
                  <a:pt x="3625395" y="3502451"/>
                  <a:pt x="3436554" y="3480837"/>
                </a:cubicBezTo>
                <a:cubicBezTo>
                  <a:pt x="3162775" y="3475149"/>
                  <a:pt x="3101429" y="3277592"/>
                  <a:pt x="2877177" y="3175279"/>
                </a:cubicBezTo>
                <a:cubicBezTo>
                  <a:pt x="2894504" y="3607375"/>
                  <a:pt x="2914475" y="3710780"/>
                  <a:pt x="2778013" y="3969238"/>
                </a:cubicBezTo>
                <a:cubicBezTo>
                  <a:pt x="2675317" y="4158841"/>
                  <a:pt x="2186666" y="4216948"/>
                  <a:pt x="2055637" y="4082613"/>
                </a:cubicBezTo>
                <a:cubicBezTo>
                  <a:pt x="1864925" y="3886615"/>
                  <a:pt x="1890619" y="3767587"/>
                  <a:pt x="1770949" y="3501246"/>
                </a:cubicBezTo>
                <a:cubicBezTo>
                  <a:pt x="1636244" y="3716694"/>
                  <a:pt x="1416908" y="3960804"/>
                  <a:pt x="1186678" y="4091260"/>
                </a:cubicBezTo>
                <a:cubicBezTo>
                  <a:pt x="897982" y="4266777"/>
                  <a:pt x="590902" y="3785538"/>
                  <a:pt x="593153" y="3510685"/>
                </a:cubicBezTo>
                <a:cubicBezTo>
                  <a:pt x="668024" y="3032803"/>
                  <a:pt x="776703" y="3128308"/>
                  <a:pt x="893661" y="2801538"/>
                </a:cubicBezTo>
                <a:cubicBezTo>
                  <a:pt x="401626" y="2832796"/>
                  <a:pt x="367644" y="2772951"/>
                  <a:pt x="226406" y="2701009"/>
                </a:cubicBezTo>
                <a:cubicBezTo>
                  <a:pt x="-130899" y="2493820"/>
                  <a:pt x="7518" y="2101793"/>
                  <a:pt x="149268" y="1930244"/>
                </a:cubicBezTo>
                <a:close/>
              </a:path>
            </a:pathLst>
          </a:custGeom>
          <a:solidFill>
            <a:schemeClr val="bg2">
              <a:alpha val="1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1371032F-4AF3-8568-A556-3CCC9DB5ED5D}"/>
              </a:ext>
            </a:extLst>
          </p:cNvPr>
          <p:cNvSpPr/>
          <p:nvPr/>
        </p:nvSpPr>
        <p:spPr>
          <a:xfrm rot="8632732">
            <a:off x="-598866" y="1426895"/>
            <a:ext cx="6033509" cy="2778669"/>
          </a:xfrm>
          <a:custGeom>
            <a:avLst/>
            <a:gdLst>
              <a:gd name="connsiteX0" fmla="*/ 3383099 w 3429855"/>
              <a:gd name="connsiteY0" fmla="*/ 1967436 h 1967436"/>
              <a:gd name="connsiteX1" fmla="*/ 103200 w 3429855"/>
              <a:gd name="connsiteY1" fmla="*/ 1967436 h 1967436"/>
              <a:gd name="connsiteX2" fmla="*/ 96094 w 3429855"/>
              <a:gd name="connsiteY2" fmla="*/ 1904172 h 1967436"/>
              <a:gd name="connsiteX3" fmla="*/ 30923 w 3429855"/>
              <a:gd name="connsiteY3" fmla="*/ 873691 h 1967436"/>
              <a:gd name="connsiteX4" fmla="*/ 12232 w 3429855"/>
              <a:gd name="connsiteY4" fmla="*/ 0 h 1967436"/>
              <a:gd name="connsiteX5" fmla="*/ 3416309 w 3429855"/>
              <a:gd name="connsiteY5" fmla="*/ 4176 h 1967436"/>
              <a:gd name="connsiteX6" fmla="*/ 3410360 w 3429855"/>
              <a:gd name="connsiteY6" fmla="*/ 1246580 h 1967436"/>
              <a:gd name="connsiteX7" fmla="*/ 3389093 w 3429855"/>
              <a:gd name="connsiteY7" fmla="*/ 1921570 h 1967436"/>
              <a:gd name="connsiteX0" fmla="*/ 3383099 w 3429855"/>
              <a:gd name="connsiteY0" fmla="*/ 1967436 h 1967436"/>
              <a:gd name="connsiteX1" fmla="*/ 103200 w 3429855"/>
              <a:gd name="connsiteY1" fmla="*/ 1967436 h 1967436"/>
              <a:gd name="connsiteX2" fmla="*/ 30923 w 3429855"/>
              <a:gd name="connsiteY2" fmla="*/ 873691 h 1967436"/>
              <a:gd name="connsiteX3" fmla="*/ 12232 w 3429855"/>
              <a:gd name="connsiteY3" fmla="*/ 0 h 1967436"/>
              <a:gd name="connsiteX4" fmla="*/ 3416309 w 3429855"/>
              <a:gd name="connsiteY4" fmla="*/ 4176 h 1967436"/>
              <a:gd name="connsiteX5" fmla="*/ 3410360 w 3429855"/>
              <a:gd name="connsiteY5" fmla="*/ 1246580 h 1967436"/>
              <a:gd name="connsiteX6" fmla="*/ 3389093 w 3429855"/>
              <a:gd name="connsiteY6" fmla="*/ 1921570 h 1967436"/>
              <a:gd name="connsiteX7" fmla="*/ 3383099 w 3429855"/>
              <a:gd name="connsiteY7" fmla="*/ 1967436 h 1967436"/>
              <a:gd name="connsiteX0" fmla="*/ 3383099 w 3429855"/>
              <a:gd name="connsiteY0" fmla="*/ 1967436 h 1967436"/>
              <a:gd name="connsiteX1" fmla="*/ 18063 w 3429855"/>
              <a:gd name="connsiteY1" fmla="*/ 1957464 h 1967436"/>
              <a:gd name="connsiteX2" fmla="*/ 30923 w 3429855"/>
              <a:gd name="connsiteY2" fmla="*/ 873691 h 1967436"/>
              <a:gd name="connsiteX3" fmla="*/ 12232 w 3429855"/>
              <a:gd name="connsiteY3" fmla="*/ 0 h 1967436"/>
              <a:gd name="connsiteX4" fmla="*/ 3416309 w 3429855"/>
              <a:gd name="connsiteY4" fmla="*/ 4176 h 1967436"/>
              <a:gd name="connsiteX5" fmla="*/ 3410360 w 3429855"/>
              <a:gd name="connsiteY5" fmla="*/ 1246580 h 1967436"/>
              <a:gd name="connsiteX6" fmla="*/ 3389093 w 3429855"/>
              <a:gd name="connsiteY6" fmla="*/ 1921570 h 1967436"/>
              <a:gd name="connsiteX7" fmla="*/ 3383099 w 3429855"/>
              <a:gd name="connsiteY7" fmla="*/ 1967436 h 1967436"/>
              <a:gd name="connsiteX0" fmla="*/ 3370867 w 3417623"/>
              <a:gd name="connsiteY0" fmla="*/ 1967436 h 1967436"/>
              <a:gd name="connsiteX1" fmla="*/ 5831 w 3417623"/>
              <a:gd name="connsiteY1" fmla="*/ 1957464 h 1967436"/>
              <a:gd name="connsiteX2" fmla="*/ 0 w 3417623"/>
              <a:gd name="connsiteY2" fmla="*/ 0 h 1967436"/>
              <a:gd name="connsiteX3" fmla="*/ 3404077 w 3417623"/>
              <a:gd name="connsiteY3" fmla="*/ 4176 h 1967436"/>
              <a:gd name="connsiteX4" fmla="*/ 3398128 w 3417623"/>
              <a:gd name="connsiteY4" fmla="*/ 1246580 h 1967436"/>
              <a:gd name="connsiteX5" fmla="*/ 3376861 w 3417623"/>
              <a:gd name="connsiteY5" fmla="*/ 1921570 h 1967436"/>
              <a:gd name="connsiteX6" fmla="*/ 3370867 w 3417623"/>
              <a:gd name="connsiteY6" fmla="*/ 1967436 h 1967436"/>
              <a:gd name="connsiteX0" fmla="*/ 3370867 w 3648525"/>
              <a:gd name="connsiteY0" fmla="*/ 1967436 h 1967436"/>
              <a:gd name="connsiteX1" fmla="*/ 5831 w 3648525"/>
              <a:gd name="connsiteY1" fmla="*/ 1957464 h 1967436"/>
              <a:gd name="connsiteX2" fmla="*/ 0 w 3648525"/>
              <a:gd name="connsiteY2" fmla="*/ 0 h 1967436"/>
              <a:gd name="connsiteX3" fmla="*/ 3404077 w 3648525"/>
              <a:gd name="connsiteY3" fmla="*/ 4176 h 1967436"/>
              <a:gd name="connsiteX4" fmla="*/ 3376861 w 3648525"/>
              <a:gd name="connsiteY4" fmla="*/ 1921570 h 1967436"/>
              <a:gd name="connsiteX5" fmla="*/ 3370867 w 3648525"/>
              <a:gd name="connsiteY5" fmla="*/ 1967436 h 1967436"/>
              <a:gd name="connsiteX0" fmla="*/ 3370867 w 3420134"/>
              <a:gd name="connsiteY0" fmla="*/ 1967436 h 1967436"/>
              <a:gd name="connsiteX1" fmla="*/ 5831 w 3420134"/>
              <a:gd name="connsiteY1" fmla="*/ 1957464 h 1967436"/>
              <a:gd name="connsiteX2" fmla="*/ 0 w 3420134"/>
              <a:gd name="connsiteY2" fmla="*/ 0 h 1967436"/>
              <a:gd name="connsiteX3" fmla="*/ 3404077 w 3420134"/>
              <a:gd name="connsiteY3" fmla="*/ 4176 h 1967436"/>
              <a:gd name="connsiteX4" fmla="*/ 3376861 w 3420134"/>
              <a:gd name="connsiteY4" fmla="*/ 1921570 h 1967436"/>
              <a:gd name="connsiteX5" fmla="*/ 3370867 w 3420134"/>
              <a:gd name="connsiteY5" fmla="*/ 1967436 h 196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20134" h="1967436">
                <a:moveTo>
                  <a:pt x="3370867" y="1967436"/>
                </a:moveTo>
                <a:lnTo>
                  <a:pt x="5831" y="1957464"/>
                </a:lnTo>
                <a:cubicBezTo>
                  <a:pt x="3887" y="1304976"/>
                  <a:pt x="1944" y="652488"/>
                  <a:pt x="0" y="0"/>
                </a:cubicBezTo>
                <a:lnTo>
                  <a:pt x="3404077" y="4176"/>
                </a:lnTo>
                <a:cubicBezTo>
                  <a:pt x="3450373" y="699042"/>
                  <a:pt x="3382396" y="1594360"/>
                  <a:pt x="3376861" y="1921570"/>
                </a:cubicBezTo>
                <a:lnTo>
                  <a:pt x="3370867" y="1967436"/>
                </a:lnTo>
                <a:close/>
              </a:path>
            </a:pathLst>
          </a:custGeom>
          <a:solidFill>
            <a:schemeClr val="bg2">
              <a:alpha val="1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2"/>
              </a:solidFill>
            </a:endParaRPr>
          </a:p>
        </p:txBody>
      </p:sp>
    </p:spTree>
    <p:extLst>
      <p:ext uri="{BB962C8B-B14F-4D97-AF65-F5344CB8AC3E}">
        <p14:creationId xmlns:p14="http://schemas.microsoft.com/office/powerpoint/2010/main" val="318622185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sp>
        <p:nvSpPr>
          <p:cNvPr id="12" name="Oval 28">
            <a:extLst>
              <a:ext uri="{FF2B5EF4-FFF2-40B4-BE49-F238E27FC236}">
                <a16:creationId xmlns:a16="http://schemas.microsoft.com/office/drawing/2014/main" id="{F30CBD22-E536-26E8-ADAE-542BAD9C8C92}"/>
              </a:ext>
            </a:extLst>
          </p:cNvPr>
          <p:cNvSpPr/>
          <p:nvPr/>
        </p:nvSpPr>
        <p:spPr>
          <a:xfrm rot="18585563">
            <a:off x="10241755" y="4995728"/>
            <a:ext cx="1858039" cy="1910197"/>
          </a:xfrm>
          <a:custGeom>
            <a:avLst/>
            <a:gdLst>
              <a:gd name="connsiteX0" fmla="*/ 0 w 3153843"/>
              <a:gd name="connsiteY0" fmla="*/ 1576922 h 3153843"/>
              <a:gd name="connsiteX1" fmla="*/ 1576922 w 3153843"/>
              <a:gd name="connsiteY1" fmla="*/ 0 h 3153843"/>
              <a:gd name="connsiteX2" fmla="*/ 3153844 w 3153843"/>
              <a:gd name="connsiteY2" fmla="*/ 1576922 h 3153843"/>
              <a:gd name="connsiteX3" fmla="*/ 1576922 w 3153843"/>
              <a:gd name="connsiteY3" fmla="*/ 3153844 h 3153843"/>
              <a:gd name="connsiteX4" fmla="*/ 0 w 3153843"/>
              <a:gd name="connsiteY4" fmla="*/ 1576922 h 3153843"/>
              <a:gd name="connsiteX0" fmla="*/ 0 w 3207606"/>
              <a:gd name="connsiteY0" fmla="*/ 1617687 h 3194609"/>
              <a:gd name="connsiteX1" fmla="*/ 1576922 w 3207606"/>
              <a:gd name="connsiteY1" fmla="*/ 40765 h 3194609"/>
              <a:gd name="connsiteX2" fmla="*/ 2663353 w 3207606"/>
              <a:gd name="connsiteY2" fmla="*/ 562167 h 3194609"/>
              <a:gd name="connsiteX3" fmla="*/ 3153844 w 3207606"/>
              <a:gd name="connsiteY3" fmla="*/ 1617687 h 3194609"/>
              <a:gd name="connsiteX4" fmla="*/ 1576922 w 3207606"/>
              <a:gd name="connsiteY4" fmla="*/ 3194609 h 3194609"/>
              <a:gd name="connsiteX5" fmla="*/ 0 w 3207606"/>
              <a:gd name="connsiteY5" fmla="*/ 1617687 h 3194609"/>
              <a:gd name="connsiteX0" fmla="*/ 0 w 2981370"/>
              <a:gd name="connsiteY0" fmla="*/ 1617687 h 3199247"/>
              <a:gd name="connsiteX1" fmla="*/ 1576922 w 2981370"/>
              <a:gd name="connsiteY1" fmla="*/ 40765 h 3199247"/>
              <a:gd name="connsiteX2" fmla="*/ 2663353 w 2981370"/>
              <a:gd name="connsiteY2" fmla="*/ 562167 h 3199247"/>
              <a:gd name="connsiteX3" fmla="*/ 2889684 w 2981370"/>
              <a:gd name="connsiteY3" fmla="*/ 2051180 h 3199247"/>
              <a:gd name="connsiteX4" fmla="*/ 1576922 w 2981370"/>
              <a:gd name="connsiteY4" fmla="*/ 3194609 h 3199247"/>
              <a:gd name="connsiteX5" fmla="*/ 0 w 2981370"/>
              <a:gd name="connsiteY5" fmla="*/ 1617687 h 3199247"/>
              <a:gd name="connsiteX0" fmla="*/ 2007 w 2983377"/>
              <a:gd name="connsiteY0" fmla="*/ 1536728 h 3118288"/>
              <a:gd name="connsiteX1" fmla="*/ 1280902 w 2983377"/>
              <a:gd name="connsiteY1" fmla="*/ 47860 h 3118288"/>
              <a:gd name="connsiteX2" fmla="*/ 2665360 w 2983377"/>
              <a:gd name="connsiteY2" fmla="*/ 481208 h 3118288"/>
              <a:gd name="connsiteX3" fmla="*/ 2891691 w 2983377"/>
              <a:gd name="connsiteY3" fmla="*/ 1970221 h 3118288"/>
              <a:gd name="connsiteX4" fmla="*/ 1578929 w 2983377"/>
              <a:gd name="connsiteY4" fmla="*/ 3113650 h 3118288"/>
              <a:gd name="connsiteX5" fmla="*/ 2007 w 2983377"/>
              <a:gd name="connsiteY5" fmla="*/ 1536728 h 3118288"/>
              <a:gd name="connsiteX0" fmla="*/ 2084 w 2942814"/>
              <a:gd name="connsiteY0" fmla="*/ 1709547 h 3125828"/>
              <a:gd name="connsiteX1" fmla="*/ 1240339 w 2942814"/>
              <a:gd name="connsiteY1" fmla="*/ 58119 h 3125828"/>
              <a:gd name="connsiteX2" fmla="*/ 2624797 w 2942814"/>
              <a:gd name="connsiteY2" fmla="*/ 491467 h 3125828"/>
              <a:gd name="connsiteX3" fmla="*/ 2851128 w 2942814"/>
              <a:gd name="connsiteY3" fmla="*/ 1980480 h 3125828"/>
              <a:gd name="connsiteX4" fmla="*/ 1538366 w 2942814"/>
              <a:gd name="connsiteY4" fmla="*/ 3123909 h 3125828"/>
              <a:gd name="connsiteX5" fmla="*/ 2084 w 2942814"/>
              <a:gd name="connsiteY5" fmla="*/ 1709547 h 3125828"/>
              <a:gd name="connsiteX0" fmla="*/ 6378 w 2947108"/>
              <a:gd name="connsiteY0" fmla="*/ 1709547 h 3125828"/>
              <a:gd name="connsiteX1" fmla="*/ 1244633 w 2947108"/>
              <a:gd name="connsiteY1" fmla="*/ 58119 h 3125828"/>
              <a:gd name="connsiteX2" fmla="*/ 2629091 w 2947108"/>
              <a:gd name="connsiteY2" fmla="*/ 491467 h 3125828"/>
              <a:gd name="connsiteX3" fmla="*/ 2855422 w 2947108"/>
              <a:gd name="connsiteY3" fmla="*/ 1980480 h 3125828"/>
              <a:gd name="connsiteX4" fmla="*/ 1542660 w 2947108"/>
              <a:gd name="connsiteY4" fmla="*/ 3123909 h 3125828"/>
              <a:gd name="connsiteX5" fmla="*/ 6378 w 2947108"/>
              <a:gd name="connsiteY5" fmla="*/ 1709547 h 3125828"/>
              <a:gd name="connsiteX0" fmla="*/ 6378 w 2916630"/>
              <a:gd name="connsiteY0" fmla="*/ 1709547 h 3133639"/>
              <a:gd name="connsiteX1" fmla="*/ 1244633 w 2916630"/>
              <a:gd name="connsiteY1" fmla="*/ 58119 h 3133639"/>
              <a:gd name="connsiteX2" fmla="*/ 2629091 w 2916630"/>
              <a:gd name="connsiteY2" fmla="*/ 491467 h 3133639"/>
              <a:gd name="connsiteX3" fmla="*/ 2814782 w 2916630"/>
              <a:gd name="connsiteY3" fmla="*/ 2244640 h 3133639"/>
              <a:gd name="connsiteX4" fmla="*/ 1542660 w 2916630"/>
              <a:gd name="connsiteY4" fmla="*/ 3123909 h 3133639"/>
              <a:gd name="connsiteX5" fmla="*/ 6378 w 2916630"/>
              <a:gd name="connsiteY5" fmla="*/ 1709547 h 3133639"/>
              <a:gd name="connsiteX0" fmla="*/ 5313 w 2915565"/>
              <a:gd name="connsiteY0" fmla="*/ 1643876 h 3067968"/>
              <a:gd name="connsiteX1" fmla="*/ 1094555 w 2915565"/>
              <a:gd name="connsiteY1" fmla="*/ 66954 h 3067968"/>
              <a:gd name="connsiteX2" fmla="*/ 2628026 w 2915565"/>
              <a:gd name="connsiteY2" fmla="*/ 425796 h 3067968"/>
              <a:gd name="connsiteX3" fmla="*/ 2813717 w 2915565"/>
              <a:gd name="connsiteY3" fmla="*/ 2178969 h 3067968"/>
              <a:gd name="connsiteX4" fmla="*/ 1541595 w 2915565"/>
              <a:gd name="connsiteY4" fmla="*/ 3058238 h 3067968"/>
              <a:gd name="connsiteX5" fmla="*/ 5313 w 2915565"/>
              <a:gd name="connsiteY5" fmla="*/ 1643876 h 3067968"/>
              <a:gd name="connsiteX0" fmla="*/ 6134 w 2916386"/>
              <a:gd name="connsiteY0" fmla="*/ 1669190 h 3093282"/>
              <a:gd name="connsiteX1" fmla="*/ 1095376 w 2916386"/>
              <a:gd name="connsiteY1" fmla="*/ 92268 h 3093282"/>
              <a:gd name="connsiteX2" fmla="*/ 2628847 w 2916386"/>
              <a:gd name="connsiteY2" fmla="*/ 451110 h 3093282"/>
              <a:gd name="connsiteX3" fmla="*/ 2814538 w 2916386"/>
              <a:gd name="connsiteY3" fmla="*/ 2204283 h 3093282"/>
              <a:gd name="connsiteX4" fmla="*/ 1542416 w 2916386"/>
              <a:gd name="connsiteY4" fmla="*/ 3083552 h 3093282"/>
              <a:gd name="connsiteX5" fmla="*/ 6134 w 2916386"/>
              <a:gd name="connsiteY5" fmla="*/ 1669190 h 3093282"/>
              <a:gd name="connsiteX0" fmla="*/ 3430 w 2913682"/>
              <a:gd name="connsiteY0" fmla="*/ 1669190 h 3093282"/>
              <a:gd name="connsiteX1" fmla="*/ 1092672 w 2913682"/>
              <a:gd name="connsiteY1" fmla="*/ 92268 h 3093282"/>
              <a:gd name="connsiteX2" fmla="*/ 2626143 w 2913682"/>
              <a:gd name="connsiteY2" fmla="*/ 451110 h 3093282"/>
              <a:gd name="connsiteX3" fmla="*/ 2811834 w 2913682"/>
              <a:gd name="connsiteY3" fmla="*/ 2204283 h 3093282"/>
              <a:gd name="connsiteX4" fmla="*/ 1539712 w 2913682"/>
              <a:gd name="connsiteY4" fmla="*/ 3083552 h 3093282"/>
              <a:gd name="connsiteX5" fmla="*/ 3430 w 2913682"/>
              <a:gd name="connsiteY5" fmla="*/ 1669190 h 3093282"/>
              <a:gd name="connsiteX0" fmla="*/ 856 w 2911108"/>
              <a:gd name="connsiteY0" fmla="*/ 1669190 h 3059971"/>
              <a:gd name="connsiteX1" fmla="*/ 1090098 w 2911108"/>
              <a:gd name="connsiteY1" fmla="*/ 92268 h 3059971"/>
              <a:gd name="connsiteX2" fmla="*/ 2623569 w 2911108"/>
              <a:gd name="connsiteY2" fmla="*/ 451110 h 3059971"/>
              <a:gd name="connsiteX3" fmla="*/ 2809260 w 2911108"/>
              <a:gd name="connsiteY3" fmla="*/ 2204283 h 3059971"/>
              <a:gd name="connsiteX4" fmla="*/ 1245884 w 2911108"/>
              <a:gd name="connsiteY4" fmla="*/ 3049685 h 3059971"/>
              <a:gd name="connsiteX5" fmla="*/ 856 w 2911108"/>
              <a:gd name="connsiteY5" fmla="*/ 1669190 h 3059971"/>
              <a:gd name="connsiteX0" fmla="*/ 856 w 2911108"/>
              <a:gd name="connsiteY0" fmla="*/ 1669190 h 3076084"/>
              <a:gd name="connsiteX1" fmla="*/ 1090098 w 2911108"/>
              <a:gd name="connsiteY1" fmla="*/ 92268 h 3076084"/>
              <a:gd name="connsiteX2" fmla="*/ 2623569 w 2911108"/>
              <a:gd name="connsiteY2" fmla="*/ 451110 h 3076084"/>
              <a:gd name="connsiteX3" fmla="*/ 2809260 w 2911108"/>
              <a:gd name="connsiteY3" fmla="*/ 2204283 h 3076084"/>
              <a:gd name="connsiteX4" fmla="*/ 1245884 w 2911108"/>
              <a:gd name="connsiteY4" fmla="*/ 3049685 h 3076084"/>
              <a:gd name="connsiteX5" fmla="*/ 856 w 2911108"/>
              <a:gd name="connsiteY5" fmla="*/ 1669190 h 3076084"/>
              <a:gd name="connsiteX0" fmla="*/ 27222 w 2937474"/>
              <a:gd name="connsiteY0" fmla="*/ 1577456 h 2984350"/>
              <a:gd name="connsiteX1" fmla="*/ 468921 w 2937474"/>
              <a:gd name="connsiteY1" fmla="*/ 413561 h 2984350"/>
              <a:gd name="connsiteX2" fmla="*/ 1116464 w 2937474"/>
              <a:gd name="connsiteY2" fmla="*/ 534 h 2984350"/>
              <a:gd name="connsiteX3" fmla="*/ 2649935 w 2937474"/>
              <a:gd name="connsiteY3" fmla="*/ 359376 h 2984350"/>
              <a:gd name="connsiteX4" fmla="*/ 2835626 w 2937474"/>
              <a:gd name="connsiteY4" fmla="*/ 2112549 h 2984350"/>
              <a:gd name="connsiteX5" fmla="*/ 1272250 w 2937474"/>
              <a:gd name="connsiteY5" fmla="*/ 2957951 h 2984350"/>
              <a:gd name="connsiteX6" fmla="*/ 27222 w 2937474"/>
              <a:gd name="connsiteY6" fmla="*/ 1577456 h 2984350"/>
              <a:gd name="connsiteX0" fmla="*/ 27222 w 2937474"/>
              <a:gd name="connsiteY0" fmla="*/ 1624714 h 3031608"/>
              <a:gd name="connsiteX1" fmla="*/ 468921 w 2937474"/>
              <a:gd name="connsiteY1" fmla="*/ 460819 h 3031608"/>
              <a:gd name="connsiteX2" fmla="*/ 1428037 w 2937474"/>
              <a:gd name="connsiteY2" fmla="*/ 379 h 3031608"/>
              <a:gd name="connsiteX3" fmla="*/ 2649935 w 2937474"/>
              <a:gd name="connsiteY3" fmla="*/ 406634 h 3031608"/>
              <a:gd name="connsiteX4" fmla="*/ 2835626 w 2937474"/>
              <a:gd name="connsiteY4" fmla="*/ 2159807 h 3031608"/>
              <a:gd name="connsiteX5" fmla="*/ 1272250 w 2937474"/>
              <a:gd name="connsiteY5" fmla="*/ 3005209 h 3031608"/>
              <a:gd name="connsiteX6" fmla="*/ 27222 w 2937474"/>
              <a:gd name="connsiteY6" fmla="*/ 1624714 h 3031608"/>
              <a:gd name="connsiteX0" fmla="*/ 27222 w 3027730"/>
              <a:gd name="connsiteY0" fmla="*/ 1624714 h 3012474"/>
              <a:gd name="connsiteX1" fmla="*/ 468921 w 3027730"/>
              <a:gd name="connsiteY1" fmla="*/ 460819 h 3012474"/>
              <a:gd name="connsiteX2" fmla="*/ 1428037 w 3027730"/>
              <a:gd name="connsiteY2" fmla="*/ 379 h 3012474"/>
              <a:gd name="connsiteX3" fmla="*/ 2649935 w 3027730"/>
              <a:gd name="connsiteY3" fmla="*/ 406634 h 3012474"/>
              <a:gd name="connsiteX4" fmla="*/ 2950772 w 3027730"/>
              <a:gd name="connsiteY4" fmla="*/ 2092073 h 3012474"/>
              <a:gd name="connsiteX5" fmla="*/ 1272250 w 3027730"/>
              <a:gd name="connsiteY5" fmla="*/ 3005209 h 3012474"/>
              <a:gd name="connsiteX6" fmla="*/ 27222 w 3027730"/>
              <a:gd name="connsiteY6" fmla="*/ 1624714 h 3012474"/>
              <a:gd name="connsiteX0" fmla="*/ 27222 w 3027730"/>
              <a:gd name="connsiteY0" fmla="*/ 1624714 h 3018036"/>
              <a:gd name="connsiteX1" fmla="*/ 468921 w 3027730"/>
              <a:gd name="connsiteY1" fmla="*/ 460819 h 3018036"/>
              <a:gd name="connsiteX2" fmla="*/ 1428037 w 3027730"/>
              <a:gd name="connsiteY2" fmla="*/ 379 h 3018036"/>
              <a:gd name="connsiteX3" fmla="*/ 2649935 w 3027730"/>
              <a:gd name="connsiteY3" fmla="*/ 406634 h 3018036"/>
              <a:gd name="connsiteX4" fmla="*/ 2950772 w 3027730"/>
              <a:gd name="connsiteY4" fmla="*/ 2092073 h 3018036"/>
              <a:gd name="connsiteX5" fmla="*/ 1272250 w 3027730"/>
              <a:gd name="connsiteY5" fmla="*/ 3005209 h 3018036"/>
              <a:gd name="connsiteX6" fmla="*/ 27222 w 3027730"/>
              <a:gd name="connsiteY6" fmla="*/ 1624714 h 3018036"/>
              <a:gd name="connsiteX0" fmla="*/ 27222 w 3074585"/>
              <a:gd name="connsiteY0" fmla="*/ 1624714 h 3018036"/>
              <a:gd name="connsiteX1" fmla="*/ 468921 w 3074585"/>
              <a:gd name="connsiteY1" fmla="*/ 460819 h 3018036"/>
              <a:gd name="connsiteX2" fmla="*/ 1428037 w 3074585"/>
              <a:gd name="connsiteY2" fmla="*/ 379 h 3018036"/>
              <a:gd name="connsiteX3" fmla="*/ 2649935 w 3074585"/>
              <a:gd name="connsiteY3" fmla="*/ 406634 h 3018036"/>
              <a:gd name="connsiteX4" fmla="*/ 2950772 w 3074585"/>
              <a:gd name="connsiteY4" fmla="*/ 2092073 h 3018036"/>
              <a:gd name="connsiteX5" fmla="*/ 1272250 w 3074585"/>
              <a:gd name="connsiteY5" fmla="*/ 3005209 h 3018036"/>
              <a:gd name="connsiteX6" fmla="*/ 27222 w 3074585"/>
              <a:gd name="connsiteY6" fmla="*/ 1624714 h 3018036"/>
              <a:gd name="connsiteX0" fmla="*/ 11907 w 3059270"/>
              <a:gd name="connsiteY0" fmla="*/ 1624714 h 3018036"/>
              <a:gd name="connsiteX1" fmla="*/ 453606 w 3059270"/>
              <a:gd name="connsiteY1" fmla="*/ 460819 h 3018036"/>
              <a:gd name="connsiteX2" fmla="*/ 1412722 w 3059270"/>
              <a:gd name="connsiteY2" fmla="*/ 379 h 3018036"/>
              <a:gd name="connsiteX3" fmla="*/ 2634620 w 3059270"/>
              <a:gd name="connsiteY3" fmla="*/ 406634 h 3018036"/>
              <a:gd name="connsiteX4" fmla="*/ 2935457 w 3059270"/>
              <a:gd name="connsiteY4" fmla="*/ 2092073 h 3018036"/>
              <a:gd name="connsiteX5" fmla="*/ 1256935 w 3059270"/>
              <a:gd name="connsiteY5" fmla="*/ 3005209 h 3018036"/>
              <a:gd name="connsiteX6" fmla="*/ 11907 w 3059270"/>
              <a:gd name="connsiteY6" fmla="*/ 1624714 h 3018036"/>
              <a:gd name="connsiteX0" fmla="*/ 11907 w 3045014"/>
              <a:gd name="connsiteY0" fmla="*/ 1624335 h 3017657"/>
              <a:gd name="connsiteX1" fmla="*/ 453606 w 3045014"/>
              <a:gd name="connsiteY1" fmla="*/ 460440 h 3017657"/>
              <a:gd name="connsiteX2" fmla="*/ 1412722 w 3045014"/>
              <a:gd name="connsiteY2" fmla="*/ 0 h 3017657"/>
              <a:gd name="connsiteX3" fmla="*/ 2551450 w 3045014"/>
              <a:gd name="connsiteY3" fmla="*/ 461827 h 3017657"/>
              <a:gd name="connsiteX4" fmla="*/ 2935457 w 3045014"/>
              <a:gd name="connsiteY4" fmla="*/ 2091694 h 3017657"/>
              <a:gd name="connsiteX5" fmla="*/ 1256935 w 3045014"/>
              <a:gd name="connsiteY5" fmla="*/ 3004830 h 3017657"/>
              <a:gd name="connsiteX6" fmla="*/ 11907 w 3045014"/>
              <a:gd name="connsiteY6" fmla="*/ 1624335 h 3017657"/>
              <a:gd name="connsiteX0" fmla="*/ 14192 w 3047299"/>
              <a:gd name="connsiteY0" fmla="*/ 1624335 h 3017657"/>
              <a:gd name="connsiteX1" fmla="*/ 455891 w 3047299"/>
              <a:gd name="connsiteY1" fmla="*/ 460440 h 3017657"/>
              <a:gd name="connsiteX2" fmla="*/ 1415007 w 3047299"/>
              <a:gd name="connsiteY2" fmla="*/ 0 h 3017657"/>
              <a:gd name="connsiteX3" fmla="*/ 2553735 w 3047299"/>
              <a:gd name="connsiteY3" fmla="*/ 461827 h 3017657"/>
              <a:gd name="connsiteX4" fmla="*/ 2937742 w 3047299"/>
              <a:gd name="connsiteY4" fmla="*/ 2091694 h 3017657"/>
              <a:gd name="connsiteX5" fmla="*/ 1259220 w 3047299"/>
              <a:gd name="connsiteY5" fmla="*/ 3004830 h 3017657"/>
              <a:gd name="connsiteX6" fmla="*/ 14192 w 3047299"/>
              <a:gd name="connsiteY6" fmla="*/ 1624335 h 3017657"/>
              <a:gd name="connsiteX0" fmla="*/ 14192 w 2960523"/>
              <a:gd name="connsiteY0" fmla="*/ 1624335 h 3017246"/>
              <a:gd name="connsiteX1" fmla="*/ 455891 w 2960523"/>
              <a:gd name="connsiteY1" fmla="*/ 460440 h 3017246"/>
              <a:gd name="connsiteX2" fmla="*/ 1415007 w 2960523"/>
              <a:gd name="connsiteY2" fmla="*/ 0 h 3017246"/>
              <a:gd name="connsiteX3" fmla="*/ 2553735 w 2960523"/>
              <a:gd name="connsiteY3" fmla="*/ 461827 h 3017246"/>
              <a:gd name="connsiteX4" fmla="*/ 2837859 w 2960523"/>
              <a:gd name="connsiteY4" fmla="*/ 2086251 h 3017246"/>
              <a:gd name="connsiteX5" fmla="*/ 1259220 w 2960523"/>
              <a:gd name="connsiteY5" fmla="*/ 3004830 h 3017246"/>
              <a:gd name="connsiteX6" fmla="*/ 14192 w 2960523"/>
              <a:gd name="connsiteY6" fmla="*/ 1624335 h 3017246"/>
              <a:gd name="connsiteX0" fmla="*/ 14192 w 2957884"/>
              <a:gd name="connsiteY0" fmla="*/ 1626269 h 3019180"/>
              <a:gd name="connsiteX1" fmla="*/ 455891 w 2957884"/>
              <a:gd name="connsiteY1" fmla="*/ 462374 h 3019180"/>
              <a:gd name="connsiteX2" fmla="*/ 1415007 w 2957884"/>
              <a:gd name="connsiteY2" fmla="*/ 1934 h 3019180"/>
              <a:gd name="connsiteX3" fmla="*/ 2539531 w 2957884"/>
              <a:gd name="connsiteY3" fmla="*/ 618605 h 3019180"/>
              <a:gd name="connsiteX4" fmla="*/ 2837859 w 2957884"/>
              <a:gd name="connsiteY4" fmla="*/ 2088185 h 3019180"/>
              <a:gd name="connsiteX5" fmla="*/ 1259220 w 2957884"/>
              <a:gd name="connsiteY5" fmla="*/ 3006764 h 3019180"/>
              <a:gd name="connsiteX6" fmla="*/ 14192 w 2957884"/>
              <a:gd name="connsiteY6" fmla="*/ 1626269 h 3019180"/>
              <a:gd name="connsiteX0" fmla="*/ 13945 w 2955938"/>
              <a:gd name="connsiteY0" fmla="*/ 1591183 h 2984094"/>
              <a:gd name="connsiteX1" fmla="*/ 455644 w 2955938"/>
              <a:gd name="connsiteY1" fmla="*/ 427288 h 2984094"/>
              <a:gd name="connsiteX2" fmla="*/ 1478416 w 2955938"/>
              <a:gd name="connsiteY2" fmla="*/ 2429 h 2984094"/>
              <a:gd name="connsiteX3" fmla="*/ 2539284 w 2955938"/>
              <a:gd name="connsiteY3" fmla="*/ 583519 h 2984094"/>
              <a:gd name="connsiteX4" fmla="*/ 2837612 w 2955938"/>
              <a:gd name="connsiteY4" fmla="*/ 2053099 h 2984094"/>
              <a:gd name="connsiteX5" fmla="*/ 1258973 w 2955938"/>
              <a:gd name="connsiteY5" fmla="*/ 2971678 h 2984094"/>
              <a:gd name="connsiteX6" fmla="*/ 13945 w 2955938"/>
              <a:gd name="connsiteY6" fmla="*/ 1591183 h 2984094"/>
              <a:gd name="connsiteX0" fmla="*/ 14815 w 2932012"/>
              <a:gd name="connsiteY0" fmla="*/ 1604636 h 2983550"/>
              <a:gd name="connsiteX1" fmla="*/ 431718 w 2932012"/>
              <a:gd name="connsiteY1" fmla="*/ 427313 h 2983550"/>
              <a:gd name="connsiteX2" fmla="*/ 1454490 w 2932012"/>
              <a:gd name="connsiteY2" fmla="*/ 2454 h 2983550"/>
              <a:gd name="connsiteX3" fmla="*/ 2515358 w 2932012"/>
              <a:gd name="connsiteY3" fmla="*/ 583544 h 2983550"/>
              <a:gd name="connsiteX4" fmla="*/ 2813686 w 2932012"/>
              <a:gd name="connsiteY4" fmla="*/ 2053124 h 2983550"/>
              <a:gd name="connsiteX5" fmla="*/ 1235047 w 2932012"/>
              <a:gd name="connsiteY5" fmla="*/ 2971703 h 2983550"/>
              <a:gd name="connsiteX6" fmla="*/ 14815 w 2932012"/>
              <a:gd name="connsiteY6" fmla="*/ 1604636 h 2983550"/>
              <a:gd name="connsiteX0" fmla="*/ 16628 w 2890261"/>
              <a:gd name="connsiteY0" fmla="*/ 1616089 h 2983092"/>
              <a:gd name="connsiteX1" fmla="*/ 389967 w 2890261"/>
              <a:gd name="connsiteY1" fmla="*/ 427335 h 2983092"/>
              <a:gd name="connsiteX2" fmla="*/ 1412739 w 2890261"/>
              <a:gd name="connsiteY2" fmla="*/ 2476 h 2983092"/>
              <a:gd name="connsiteX3" fmla="*/ 2473607 w 2890261"/>
              <a:gd name="connsiteY3" fmla="*/ 583566 h 2983092"/>
              <a:gd name="connsiteX4" fmla="*/ 2771935 w 2890261"/>
              <a:gd name="connsiteY4" fmla="*/ 2053146 h 2983092"/>
              <a:gd name="connsiteX5" fmla="*/ 1193296 w 2890261"/>
              <a:gd name="connsiteY5" fmla="*/ 2971725 h 2983092"/>
              <a:gd name="connsiteX6" fmla="*/ 16628 w 2890261"/>
              <a:gd name="connsiteY6" fmla="*/ 1616089 h 2983092"/>
              <a:gd name="connsiteX0" fmla="*/ 28885 w 2902518"/>
              <a:gd name="connsiteY0" fmla="*/ 1614467 h 2981472"/>
              <a:gd name="connsiteX1" fmla="*/ 449105 w 2902518"/>
              <a:gd name="connsiteY1" fmla="*/ 482063 h 2981472"/>
              <a:gd name="connsiteX2" fmla="*/ 1424996 w 2902518"/>
              <a:gd name="connsiteY2" fmla="*/ 854 h 2981472"/>
              <a:gd name="connsiteX3" fmla="*/ 2485864 w 2902518"/>
              <a:gd name="connsiteY3" fmla="*/ 581944 h 2981472"/>
              <a:gd name="connsiteX4" fmla="*/ 2784192 w 2902518"/>
              <a:gd name="connsiteY4" fmla="*/ 2051524 h 2981472"/>
              <a:gd name="connsiteX5" fmla="*/ 1205553 w 2902518"/>
              <a:gd name="connsiteY5" fmla="*/ 2970103 h 2981472"/>
              <a:gd name="connsiteX6" fmla="*/ 28885 w 2902518"/>
              <a:gd name="connsiteY6" fmla="*/ 1614467 h 2981472"/>
              <a:gd name="connsiteX0" fmla="*/ 29067 w 2902700"/>
              <a:gd name="connsiteY0" fmla="*/ 1614467 h 2981470"/>
              <a:gd name="connsiteX1" fmla="*/ 449287 w 2902700"/>
              <a:gd name="connsiteY1" fmla="*/ 482063 h 2981470"/>
              <a:gd name="connsiteX2" fmla="*/ 1425178 w 2902700"/>
              <a:gd name="connsiteY2" fmla="*/ 854 h 2981470"/>
              <a:gd name="connsiteX3" fmla="*/ 2486046 w 2902700"/>
              <a:gd name="connsiteY3" fmla="*/ 581944 h 2981470"/>
              <a:gd name="connsiteX4" fmla="*/ 2784374 w 2902700"/>
              <a:gd name="connsiteY4" fmla="*/ 2051524 h 2981470"/>
              <a:gd name="connsiteX5" fmla="*/ 1205735 w 2902700"/>
              <a:gd name="connsiteY5" fmla="*/ 2970103 h 2981470"/>
              <a:gd name="connsiteX6" fmla="*/ 29067 w 2902700"/>
              <a:gd name="connsiteY6" fmla="*/ 1614467 h 2981470"/>
              <a:gd name="connsiteX0" fmla="*/ 31759 w 2861927"/>
              <a:gd name="connsiteY0" fmla="*/ 1748662 h 2976424"/>
              <a:gd name="connsiteX1" fmla="*/ 408514 w 2861927"/>
              <a:gd name="connsiteY1" fmla="*/ 482146 h 2976424"/>
              <a:gd name="connsiteX2" fmla="*/ 1384405 w 2861927"/>
              <a:gd name="connsiteY2" fmla="*/ 937 h 2976424"/>
              <a:gd name="connsiteX3" fmla="*/ 2445273 w 2861927"/>
              <a:gd name="connsiteY3" fmla="*/ 582027 h 2976424"/>
              <a:gd name="connsiteX4" fmla="*/ 2743601 w 2861927"/>
              <a:gd name="connsiteY4" fmla="*/ 2051607 h 2976424"/>
              <a:gd name="connsiteX5" fmla="*/ 1164962 w 2861927"/>
              <a:gd name="connsiteY5" fmla="*/ 2970186 h 2976424"/>
              <a:gd name="connsiteX6" fmla="*/ 31759 w 2861927"/>
              <a:gd name="connsiteY6" fmla="*/ 1748662 h 2976424"/>
              <a:gd name="connsiteX0" fmla="*/ 32411 w 2861230"/>
              <a:gd name="connsiteY0" fmla="*/ 1703227 h 2930989"/>
              <a:gd name="connsiteX1" fmla="*/ 409166 w 2861230"/>
              <a:gd name="connsiteY1" fmla="*/ 436711 h 2930989"/>
              <a:gd name="connsiteX2" fmla="*/ 1436640 w 2861230"/>
              <a:gd name="connsiteY2" fmla="*/ 1129 h 2930989"/>
              <a:gd name="connsiteX3" fmla="*/ 2445925 w 2861230"/>
              <a:gd name="connsiteY3" fmla="*/ 536592 h 2930989"/>
              <a:gd name="connsiteX4" fmla="*/ 2744253 w 2861230"/>
              <a:gd name="connsiteY4" fmla="*/ 2006172 h 2930989"/>
              <a:gd name="connsiteX5" fmla="*/ 1165614 w 2861230"/>
              <a:gd name="connsiteY5" fmla="*/ 2924751 h 2930989"/>
              <a:gd name="connsiteX6" fmla="*/ 32411 w 2861230"/>
              <a:gd name="connsiteY6" fmla="*/ 1703227 h 2930989"/>
              <a:gd name="connsiteX0" fmla="*/ 32413 w 2825621"/>
              <a:gd name="connsiteY0" fmla="*/ 1703227 h 2929700"/>
              <a:gd name="connsiteX1" fmla="*/ 409168 w 2825621"/>
              <a:gd name="connsiteY1" fmla="*/ 436711 h 2929700"/>
              <a:gd name="connsiteX2" fmla="*/ 1436642 w 2825621"/>
              <a:gd name="connsiteY2" fmla="*/ 1129 h 2929700"/>
              <a:gd name="connsiteX3" fmla="*/ 2445927 w 2825621"/>
              <a:gd name="connsiteY3" fmla="*/ 536592 h 2929700"/>
              <a:gd name="connsiteX4" fmla="*/ 2702042 w 2825621"/>
              <a:gd name="connsiteY4" fmla="*/ 1979994 h 2929700"/>
              <a:gd name="connsiteX5" fmla="*/ 1165616 w 2825621"/>
              <a:gd name="connsiteY5" fmla="*/ 2924751 h 2929700"/>
              <a:gd name="connsiteX6" fmla="*/ 32413 w 2825621"/>
              <a:gd name="connsiteY6" fmla="*/ 1703227 h 2929700"/>
              <a:gd name="connsiteX0" fmla="*/ 33345 w 2826553"/>
              <a:gd name="connsiteY0" fmla="*/ 1703227 h 2887517"/>
              <a:gd name="connsiteX1" fmla="*/ 410100 w 2826553"/>
              <a:gd name="connsiteY1" fmla="*/ 436711 h 2887517"/>
              <a:gd name="connsiteX2" fmla="*/ 1437574 w 2826553"/>
              <a:gd name="connsiteY2" fmla="*/ 1129 h 2887517"/>
              <a:gd name="connsiteX3" fmla="*/ 2446859 w 2826553"/>
              <a:gd name="connsiteY3" fmla="*/ 536592 h 2887517"/>
              <a:gd name="connsiteX4" fmla="*/ 2702974 w 2826553"/>
              <a:gd name="connsiteY4" fmla="*/ 1979994 h 2887517"/>
              <a:gd name="connsiteX5" fmla="*/ 1185353 w 2826553"/>
              <a:gd name="connsiteY5" fmla="*/ 2881864 h 2887517"/>
              <a:gd name="connsiteX6" fmla="*/ 33345 w 2826553"/>
              <a:gd name="connsiteY6" fmla="*/ 1703227 h 2887517"/>
              <a:gd name="connsiteX0" fmla="*/ 12394 w 2805602"/>
              <a:gd name="connsiteY0" fmla="*/ 1703227 h 2887517"/>
              <a:gd name="connsiteX1" fmla="*/ 389149 w 2805602"/>
              <a:gd name="connsiteY1" fmla="*/ 436711 h 2887517"/>
              <a:gd name="connsiteX2" fmla="*/ 1416623 w 2805602"/>
              <a:gd name="connsiteY2" fmla="*/ 1129 h 2887517"/>
              <a:gd name="connsiteX3" fmla="*/ 2425908 w 2805602"/>
              <a:gd name="connsiteY3" fmla="*/ 536592 h 2887517"/>
              <a:gd name="connsiteX4" fmla="*/ 2682023 w 2805602"/>
              <a:gd name="connsiteY4" fmla="*/ 1979994 h 2887517"/>
              <a:gd name="connsiteX5" fmla="*/ 1164402 w 2805602"/>
              <a:gd name="connsiteY5" fmla="*/ 2881864 h 2887517"/>
              <a:gd name="connsiteX6" fmla="*/ 12394 w 2805602"/>
              <a:gd name="connsiteY6" fmla="*/ 1703227 h 2887517"/>
              <a:gd name="connsiteX0" fmla="*/ 32809 w 2826017"/>
              <a:gd name="connsiteY0" fmla="*/ 1703227 h 2887517"/>
              <a:gd name="connsiteX1" fmla="*/ 409564 w 2826017"/>
              <a:gd name="connsiteY1" fmla="*/ 436711 h 2887517"/>
              <a:gd name="connsiteX2" fmla="*/ 1437038 w 2826017"/>
              <a:gd name="connsiteY2" fmla="*/ 1129 h 2887517"/>
              <a:gd name="connsiteX3" fmla="*/ 2446323 w 2826017"/>
              <a:gd name="connsiteY3" fmla="*/ 536592 h 2887517"/>
              <a:gd name="connsiteX4" fmla="*/ 2702438 w 2826017"/>
              <a:gd name="connsiteY4" fmla="*/ 1979994 h 2887517"/>
              <a:gd name="connsiteX5" fmla="*/ 1184817 w 2826017"/>
              <a:gd name="connsiteY5" fmla="*/ 2881864 h 2887517"/>
              <a:gd name="connsiteX6" fmla="*/ 32809 w 2826017"/>
              <a:gd name="connsiteY6" fmla="*/ 1703227 h 2887517"/>
              <a:gd name="connsiteX0" fmla="*/ 32809 w 2812930"/>
              <a:gd name="connsiteY0" fmla="*/ 1703227 h 2891892"/>
              <a:gd name="connsiteX1" fmla="*/ 409564 w 2812930"/>
              <a:gd name="connsiteY1" fmla="*/ 436711 h 2891892"/>
              <a:gd name="connsiteX2" fmla="*/ 1437038 w 2812930"/>
              <a:gd name="connsiteY2" fmla="*/ 1129 h 2891892"/>
              <a:gd name="connsiteX3" fmla="*/ 2446323 w 2812930"/>
              <a:gd name="connsiteY3" fmla="*/ 536592 h 2891892"/>
              <a:gd name="connsiteX4" fmla="*/ 2686706 w 2812930"/>
              <a:gd name="connsiteY4" fmla="*/ 2046174 h 2891892"/>
              <a:gd name="connsiteX5" fmla="*/ 1184817 w 2812930"/>
              <a:gd name="connsiteY5" fmla="*/ 2881864 h 2891892"/>
              <a:gd name="connsiteX6" fmla="*/ 32809 w 2812930"/>
              <a:gd name="connsiteY6" fmla="*/ 1703227 h 28918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12930" h="2891892">
                <a:moveTo>
                  <a:pt x="32809" y="1703227"/>
                </a:moveTo>
                <a:cubicBezTo>
                  <a:pt x="-94915" y="1117381"/>
                  <a:pt x="175526" y="720394"/>
                  <a:pt x="409564" y="436711"/>
                </a:cubicBezTo>
                <a:cubicBezTo>
                  <a:pt x="643602" y="153028"/>
                  <a:pt x="1097578" y="-15518"/>
                  <a:pt x="1437038" y="1129"/>
                </a:cubicBezTo>
                <a:cubicBezTo>
                  <a:pt x="1776498" y="17776"/>
                  <a:pt x="2238045" y="195751"/>
                  <a:pt x="2446323" y="536592"/>
                </a:cubicBezTo>
                <a:cubicBezTo>
                  <a:pt x="2654601" y="877433"/>
                  <a:pt x="3000986" y="1443744"/>
                  <a:pt x="2686706" y="2046174"/>
                </a:cubicBezTo>
                <a:cubicBezTo>
                  <a:pt x="2243732" y="2763750"/>
                  <a:pt x="1627133" y="2939022"/>
                  <a:pt x="1184817" y="2881864"/>
                </a:cubicBezTo>
                <a:cubicBezTo>
                  <a:pt x="742501" y="2824706"/>
                  <a:pt x="160533" y="2289073"/>
                  <a:pt x="32809" y="1703227"/>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DDFDFA-2DF8-D0C2-9106-5421D4995177}"/>
              </a:ext>
            </a:extLst>
          </p:cNvPr>
          <p:cNvSpPr>
            <a:spLocks noGrp="1"/>
          </p:cNvSpPr>
          <p:nvPr>
            <p:ph type="title" hasCustomPrompt="1"/>
          </p:nvPr>
        </p:nvSpPr>
        <p:spPr>
          <a:xfrm>
            <a:off x="700790" y="5270513"/>
            <a:ext cx="6816291" cy="807720"/>
          </a:xfrm>
        </p:spPr>
        <p:txBody>
          <a:bodyPr anchor="ctr">
            <a:normAutofit/>
          </a:bodyPr>
          <a:lstStyle>
            <a:lvl1pPr>
              <a:defRPr sz="3600">
                <a:solidFill>
                  <a:schemeClr val="tx2"/>
                </a:solidFill>
              </a:defRPr>
            </a:lvl1pPr>
          </a:lstStyle>
          <a:p>
            <a:r>
              <a:rPr lang="en-US" dirty="0"/>
              <a:t>Quote Author</a:t>
            </a:r>
          </a:p>
        </p:txBody>
      </p:sp>
      <p:sp>
        <p:nvSpPr>
          <p:cNvPr id="9" name="Content Placeholder 8">
            <a:extLst>
              <a:ext uri="{FF2B5EF4-FFF2-40B4-BE49-F238E27FC236}">
                <a16:creationId xmlns:a16="http://schemas.microsoft.com/office/drawing/2014/main" id="{A1CEF28A-3F52-68BB-661E-D02CAE40FEE5}"/>
              </a:ext>
            </a:extLst>
          </p:cNvPr>
          <p:cNvSpPr>
            <a:spLocks noGrp="1"/>
          </p:cNvSpPr>
          <p:nvPr>
            <p:ph sz="quarter" idx="13" hasCustomPrompt="1"/>
          </p:nvPr>
        </p:nvSpPr>
        <p:spPr>
          <a:xfrm>
            <a:off x="685802" y="1375079"/>
            <a:ext cx="7394054" cy="3201683"/>
          </a:xfrm>
        </p:spPr>
        <p:txBody>
          <a:bodyPr/>
          <a:lstStyle>
            <a:lvl1pPr marL="0" indent="0">
              <a:lnSpc>
                <a:spcPct val="100000"/>
              </a:lnSpc>
              <a:buNone/>
              <a:defRPr sz="4400"/>
            </a:lvl1pPr>
          </a:lstStyle>
          <a:p>
            <a:pPr lvl="0"/>
            <a:r>
              <a:rPr lang="en-US" dirty="0"/>
              <a:t>Click to add Quote</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lvl1pPr>
              <a:defRPr>
                <a:solidFill>
                  <a:schemeClr val="tx2"/>
                </a:solidFill>
              </a:defRPr>
            </a:lvl1p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5755125" y="6356350"/>
            <a:ext cx="2066535" cy="365125"/>
          </a:xfrm>
        </p:spPr>
        <p:txBody>
          <a:bodyPr/>
          <a:lstStyle>
            <a:lvl1pPr>
              <a:defRPr>
                <a:solidFill>
                  <a:schemeClr val="tx2"/>
                </a:solidFill>
              </a:defRPr>
            </a:lvl1pPr>
          </a:lstStyle>
          <a:p>
            <a:fld id="{5BCAD085-E8A6-8845-BD4E-CB4CCA059FC4}" type="datetimeFigureOut">
              <a:rPr lang="en-US" smtClean="0"/>
              <a:t>10/19/2026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a:xfrm>
            <a:off x="8003516" y="6356350"/>
            <a:ext cx="491834" cy="365125"/>
          </a:xfrm>
        </p:spPr>
        <p:txBody>
          <a:bodyPr/>
          <a:lstStyle>
            <a:lvl1pPr>
              <a:defRPr>
                <a:solidFill>
                  <a:schemeClr val="tx2"/>
                </a:solidFill>
              </a:defRPr>
            </a:lvl1pPr>
          </a:lstStyle>
          <a:p>
            <a:fld id="{C1FF6DA9-008F-8B48-92A6-B652298478BF}" type="slidenum">
              <a:rPr lang="en-US" smtClean="0"/>
              <a:t>‹#›</a:t>
            </a:fld>
            <a:endParaRPr lang="en-US"/>
          </a:p>
        </p:txBody>
      </p:sp>
      <p:sp>
        <p:nvSpPr>
          <p:cNvPr id="14" name="Freeform: Shape 13">
            <a:extLst>
              <a:ext uri="{FF2B5EF4-FFF2-40B4-BE49-F238E27FC236}">
                <a16:creationId xmlns:a16="http://schemas.microsoft.com/office/drawing/2014/main" id="{DEF7170A-F9A7-05AB-2DC1-6B0DFCA876A1}"/>
              </a:ext>
            </a:extLst>
          </p:cNvPr>
          <p:cNvSpPr/>
          <p:nvPr/>
        </p:nvSpPr>
        <p:spPr>
          <a:xfrm rot="6910187">
            <a:off x="8540964" y="5072757"/>
            <a:ext cx="2167730" cy="1145130"/>
          </a:xfrm>
          <a:custGeom>
            <a:avLst/>
            <a:gdLst>
              <a:gd name="connsiteX0" fmla="*/ 3383099 w 3429855"/>
              <a:gd name="connsiteY0" fmla="*/ 1967436 h 1967436"/>
              <a:gd name="connsiteX1" fmla="*/ 103200 w 3429855"/>
              <a:gd name="connsiteY1" fmla="*/ 1967436 h 1967436"/>
              <a:gd name="connsiteX2" fmla="*/ 96094 w 3429855"/>
              <a:gd name="connsiteY2" fmla="*/ 1904172 h 1967436"/>
              <a:gd name="connsiteX3" fmla="*/ 30923 w 3429855"/>
              <a:gd name="connsiteY3" fmla="*/ 873691 h 1967436"/>
              <a:gd name="connsiteX4" fmla="*/ 12232 w 3429855"/>
              <a:gd name="connsiteY4" fmla="*/ 0 h 1967436"/>
              <a:gd name="connsiteX5" fmla="*/ 3416309 w 3429855"/>
              <a:gd name="connsiteY5" fmla="*/ 4176 h 1967436"/>
              <a:gd name="connsiteX6" fmla="*/ 3410360 w 3429855"/>
              <a:gd name="connsiteY6" fmla="*/ 1246580 h 1967436"/>
              <a:gd name="connsiteX7" fmla="*/ 3389093 w 3429855"/>
              <a:gd name="connsiteY7" fmla="*/ 1921570 h 1967436"/>
              <a:gd name="connsiteX0" fmla="*/ 3383099 w 3429855"/>
              <a:gd name="connsiteY0" fmla="*/ 1967436 h 1967436"/>
              <a:gd name="connsiteX1" fmla="*/ 103200 w 3429855"/>
              <a:gd name="connsiteY1" fmla="*/ 1967436 h 1967436"/>
              <a:gd name="connsiteX2" fmla="*/ 30923 w 3429855"/>
              <a:gd name="connsiteY2" fmla="*/ 873691 h 1967436"/>
              <a:gd name="connsiteX3" fmla="*/ 12232 w 3429855"/>
              <a:gd name="connsiteY3" fmla="*/ 0 h 1967436"/>
              <a:gd name="connsiteX4" fmla="*/ 3416309 w 3429855"/>
              <a:gd name="connsiteY4" fmla="*/ 4176 h 1967436"/>
              <a:gd name="connsiteX5" fmla="*/ 3410360 w 3429855"/>
              <a:gd name="connsiteY5" fmla="*/ 1246580 h 1967436"/>
              <a:gd name="connsiteX6" fmla="*/ 3389093 w 3429855"/>
              <a:gd name="connsiteY6" fmla="*/ 1921570 h 1967436"/>
              <a:gd name="connsiteX7" fmla="*/ 3383099 w 3429855"/>
              <a:gd name="connsiteY7" fmla="*/ 1967436 h 1967436"/>
              <a:gd name="connsiteX0" fmla="*/ 3383099 w 3429855"/>
              <a:gd name="connsiteY0" fmla="*/ 1967436 h 1967436"/>
              <a:gd name="connsiteX1" fmla="*/ 18063 w 3429855"/>
              <a:gd name="connsiteY1" fmla="*/ 1957464 h 1967436"/>
              <a:gd name="connsiteX2" fmla="*/ 30923 w 3429855"/>
              <a:gd name="connsiteY2" fmla="*/ 873691 h 1967436"/>
              <a:gd name="connsiteX3" fmla="*/ 12232 w 3429855"/>
              <a:gd name="connsiteY3" fmla="*/ 0 h 1967436"/>
              <a:gd name="connsiteX4" fmla="*/ 3416309 w 3429855"/>
              <a:gd name="connsiteY4" fmla="*/ 4176 h 1967436"/>
              <a:gd name="connsiteX5" fmla="*/ 3410360 w 3429855"/>
              <a:gd name="connsiteY5" fmla="*/ 1246580 h 1967436"/>
              <a:gd name="connsiteX6" fmla="*/ 3389093 w 3429855"/>
              <a:gd name="connsiteY6" fmla="*/ 1921570 h 1967436"/>
              <a:gd name="connsiteX7" fmla="*/ 3383099 w 3429855"/>
              <a:gd name="connsiteY7" fmla="*/ 1967436 h 1967436"/>
              <a:gd name="connsiteX0" fmla="*/ 3370867 w 3417623"/>
              <a:gd name="connsiteY0" fmla="*/ 1967436 h 1967436"/>
              <a:gd name="connsiteX1" fmla="*/ 5831 w 3417623"/>
              <a:gd name="connsiteY1" fmla="*/ 1957464 h 1967436"/>
              <a:gd name="connsiteX2" fmla="*/ 0 w 3417623"/>
              <a:gd name="connsiteY2" fmla="*/ 0 h 1967436"/>
              <a:gd name="connsiteX3" fmla="*/ 3404077 w 3417623"/>
              <a:gd name="connsiteY3" fmla="*/ 4176 h 1967436"/>
              <a:gd name="connsiteX4" fmla="*/ 3398128 w 3417623"/>
              <a:gd name="connsiteY4" fmla="*/ 1246580 h 1967436"/>
              <a:gd name="connsiteX5" fmla="*/ 3376861 w 3417623"/>
              <a:gd name="connsiteY5" fmla="*/ 1921570 h 1967436"/>
              <a:gd name="connsiteX6" fmla="*/ 3370867 w 3417623"/>
              <a:gd name="connsiteY6" fmla="*/ 1967436 h 1967436"/>
              <a:gd name="connsiteX0" fmla="*/ 3370867 w 3648525"/>
              <a:gd name="connsiteY0" fmla="*/ 1967436 h 1967436"/>
              <a:gd name="connsiteX1" fmla="*/ 5831 w 3648525"/>
              <a:gd name="connsiteY1" fmla="*/ 1957464 h 1967436"/>
              <a:gd name="connsiteX2" fmla="*/ 0 w 3648525"/>
              <a:gd name="connsiteY2" fmla="*/ 0 h 1967436"/>
              <a:gd name="connsiteX3" fmla="*/ 3404077 w 3648525"/>
              <a:gd name="connsiteY3" fmla="*/ 4176 h 1967436"/>
              <a:gd name="connsiteX4" fmla="*/ 3376861 w 3648525"/>
              <a:gd name="connsiteY4" fmla="*/ 1921570 h 1967436"/>
              <a:gd name="connsiteX5" fmla="*/ 3370867 w 3648525"/>
              <a:gd name="connsiteY5" fmla="*/ 1967436 h 1967436"/>
              <a:gd name="connsiteX0" fmla="*/ 3370867 w 3420134"/>
              <a:gd name="connsiteY0" fmla="*/ 1967436 h 1967436"/>
              <a:gd name="connsiteX1" fmla="*/ 5831 w 3420134"/>
              <a:gd name="connsiteY1" fmla="*/ 1957464 h 1967436"/>
              <a:gd name="connsiteX2" fmla="*/ 0 w 3420134"/>
              <a:gd name="connsiteY2" fmla="*/ 0 h 1967436"/>
              <a:gd name="connsiteX3" fmla="*/ 3404077 w 3420134"/>
              <a:gd name="connsiteY3" fmla="*/ 4176 h 1967436"/>
              <a:gd name="connsiteX4" fmla="*/ 3376861 w 3420134"/>
              <a:gd name="connsiteY4" fmla="*/ 1921570 h 1967436"/>
              <a:gd name="connsiteX5" fmla="*/ 3370867 w 3420134"/>
              <a:gd name="connsiteY5" fmla="*/ 1967436 h 196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20134" h="1967436">
                <a:moveTo>
                  <a:pt x="3370867" y="1967436"/>
                </a:moveTo>
                <a:lnTo>
                  <a:pt x="5831" y="1957464"/>
                </a:lnTo>
                <a:cubicBezTo>
                  <a:pt x="3887" y="1304976"/>
                  <a:pt x="1944" y="652488"/>
                  <a:pt x="0" y="0"/>
                </a:cubicBezTo>
                <a:lnTo>
                  <a:pt x="3404077" y="4176"/>
                </a:lnTo>
                <a:cubicBezTo>
                  <a:pt x="3450373" y="699042"/>
                  <a:pt x="3382396" y="1594360"/>
                  <a:pt x="3376861" y="1921570"/>
                </a:cubicBezTo>
                <a:lnTo>
                  <a:pt x="3370867" y="1967436"/>
                </a:ln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2"/>
              </a:solidFill>
            </a:endParaRPr>
          </a:p>
        </p:txBody>
      </p:sp>
      <p:sp>
        <p:nvSpPr>
          <p:cNvPr id="17" name="Star: 7 Points 2">
            <a:extLst>
              <a:ext uri="{FF2B5EF4-FFF2-40B4-BE49-F238E27FC236}">
                <a16:creationId xmlns:a16="http://schemas.microsoft.com/office/drawing/2014/main" id="{F6846D31-31E7-588B-1737-4BD00B2DCA26}"/>
              </a:ext>
            </a:extLst>
          </p:cNvPr>
          <p:cNvSpPr/>
          <p:nvPr/>
        </p:nvSpPr>
        <p:spPr>
          <a:xfrm rot="16714281">
            <a:off x="9934395" y="2992309"/>
            <a:ext cx="2033560" cy="2048828"/>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305562 w 5095972"/>
              <a:gd name="connsiteY8" fmla="*/ 106266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571211 h 4442377"/>
              <a:gd name="connsiteX1" fmla="*/ 1247571 w 5095972"/>
              <a:gd name="connsiteY1" fmla="*/ 1926178 h 4442377"/>
              <a:gd name="connsiteX2" fmla="*/ 582112 w 5095972"/>
              <a:gd name="connsiteY2" fmla="*/ 1150941 h 4442377"/>
              <a:gd name="connsiteX3" fmla="*/ 457035 w 5095972"/>
              <a:gd name="connsiteY3" fmla="*/ 801366 h 4442377"/>
              <a:gd name="connsiteX4" fmla="*/ 867546 w 5095972"/>
              <a:gd name="connsiteY4" fmla="*/ 779624 h 4442377"/>
              <a:gd name="connsiteX5" fmla="*/ 1966018 w 5095972"/>
              <a:gd name="connsiteY5" fmla="*/ 1045130 h 4442377"/>
              <a:gd name="connsiteX6" fmla="*/ 2431908 w 5095972"/>
              <a:gd name="connsiteY6" fmla="*/ 189881 h 4442377"/>
              <a:gd name="connsiteX7" fmla="*/ 3222161 w 5095972"/>
              <a:gd name="connsiteY7" fmla="*/ 169026 h 4442377"/>
              <a:gd name="connsiteX8" fmla="*/ 3305562 w 5095972"/>
              <a:gd name="connsiteY8" fmla="*/ 927204 h 4442377"/>
              <a:gd name="connsiteX9" fmla="*/ 3750629 w 5095972"/>
              <a:gd name="connsiteY9" fmla="*/ 612046 h 4442377"/>
              <a:gd name="connsiteX10" fmla="*/ 4468026 w 5095972"/>
              <a:gd name="connsiteY10" fmla="*/ 1033911 h 4442377"/>
              <a:gd name="connsiteX11" fmla="*/ 4313674 w 5095972"/>
              <a:gd name="connsiteY11" fmla="*/ 1607257 h 4442377"/>
              <a:gd name="connsiteX12" fmla="*/ 3963582 w 5095972"/>
              <a:gd name="connsiteY12" fmla="*/ 2075549 h 4442377"/>
              <a:gd name="connsiteX13" fmla="*/ 4477698 w 5095972"/>
              <a:gd name="connsiteY13" fmla="*/ 1884927 h 4442377"/>
              <a:gd name="connsiteX14" fmla="*/ 5084889 w 5095972"/>
              <a:gd name="connsiteY14" fmla="*/ 2104669 h 4442377"/>
              <a:gd name="connsiteX15" fmla="*/ 4694264 w 5095972"/>
              <a:gd name="connsiteY15" fmla="*/ 2397577 h 4442377"/>
              <a:gd name="connsiteX16" fmla="*/ 3961178 w 5095972"/>
              <a:gd name="connsiteY16" fmla="*/ 2631687 h 4442377"/>
              <a:gd name="connsiteX17" fmla="*/ 4479678 w 5095972"/>
              <a:gd name="connsiteY17" fmla="*/ 3535454 h 4442377"/>
              <a:gd name="connsiteX18" fmla="*/ 4272550 w 5095972"/>
              <a:gd name="connsiteY18" fmla="*/ 3697115 h 4442377"/>
              <a:gd name="connsiteX19" fmla="*/ 3249533 w 5095972"/>
              <a:gd name="connsiteY19" fmla="*/ 3272753 h 4442377"/>
              <a:gd name="connsiteX20" fmla="*/ 3123234 w 5095972"/>
              <a:gd name="connsiteY20" fmla="*/ 4310925 h 4442377"/>
              <a:gd name="connsiteX21" fmla="*/ 2790770 w 5095972"/>
              <a:gd name="connsiteY21" fmla="*/ 4362593 h 4442377"/>
              <a:gd name="connsiteX22" fmla="*/ 2431760 w 5095972"/>
              <a:gd name="connsiteY22" fmla="*/ 3563571 h 4442377"/>
              <a:gd name="connsiteX23" fmla="*/ 1693537 w 5095972"/>
              <a:gd name="connsiteY23" fmla="*/ 4116426 h 4442377"/>
              <a:gd name="connsiteX24" fmla="*/ 1176032 w 5095972"/>
              <a:gd name="connsiteY24" fmla="*/ 4067055 h 4442377"/>
              <a:gd name="connsiteX25" fmla="*/ 1559781 w 5095972"/>
              <a:gd name="connsiteY25" fmla="*/ 2747075 h 4442377"/>
              <a:gd name="connsiteX26" fmla="*/ 388250 w 5095972"/>
              <a:gd name="connsiteY26" fmla="*/ 2842965 h 4442377"/>
              <a:gd name="connsiteX27" fmla="*/ 40328 w 5095972"/>
              <a:gd name="connsiteY27" fmla="*/ 2571211 h 4442377"/>
              <a:gd name="connsiteX0" fmla="*/ 40328 w 5095972"/>
              <a:gd name="connsiteY0" fmla="*/ 2617220 h 4488386"/>
              <a:gd name="connsiteX1" fmla="*/ 1247571 w 5095972"/>
              <a:gd name="connsiteY1" fmla="*/ 1972187 h 4488386"/>
              <a:gd name="connsiteX2" fmla="*/ 582112 w 5095972"/>
              <a:gd name="connsiteY2" fmla="*/ 1196950 h 4488386"/>
              <a:gd name="connsiteX3" fmla="*/ 457035 w 5095972"/>
              <a:gd name="connsiteY3" fmla="*/ 847375 h 4488386"/>
              <a:gd name="connsiteX4" fmla="*/ 867546 w 5095972"/>
              <a:gd name="connsiteY4" fmla="*/ 825633 h 4488386"/>
              <a:gd name="connsiteX5" fmla="*/ 1966018 w 5095972"/>
              <a:gd name="connsiteY5" fmla="*/ 1091139 h 4488386"/>
              <a:gd name="connsiteX6" fmla="*/ 2400057 w 5095972"/>
              <a:gd name="connsiteY6" fmla="*/ 156260 h 4488386"/>
              <a:gd name="connsiteX7" fmla="*/ 3222161 w 5095972"/>
              <a:gd name="connsiteY7" fmla="*/ 215035 h 4488386"/>
              <a:gd name="connsiteX8" fmla="*/ 3305562 w 5095972"/>
              <a:gd name="connsiteY8" fmla="*/ 973213 h 4488386"/>
              <a:gd name="connsiteX9" fmla="*/ 3750629 w 5095972"/>
              <a:gd name="connsiteY9" fmla="*/ 658055 h 4488386"/>
              <a:gd name="connsiteX10" fmla="*/ 4468026 w 5095972"/>
              <a:gd name="connsiteY10" fmla="*/ 1079920 h 4488386"/>
              <a:gd name="connsiteX11" fmla="*/ 4313674 w 5095972"/>
              <a:gd name="connsiteY11" fmla="*/ 1653266 h 4488386"/>
              <a:gd name="connsiteX12" fmla="*/ 3963582 w 5095972"/>
              <a:gd name="connsiteY12" fmla="*/ 2121558 h 4488386"/>
              <a:gd name="connsiteX13" fmla="*/ 4477698 w 5095972"/>
              <a:gd name="connsiteY13" fmla="*/ 1930936 h 4488386"/>
              <a:gd name="connsiteX14" fmla="*/ 5084889 w 5095972"/>
              <a:gd name="connsiteY14" fmla="*/ 2150678 h 4488386"/>
              <a:gd name="connsiteX15" fmla="*/ 4694264 w 5095972"/>
              <a:gd name="connsiteY15" fmla="*/ 2443586 h 4488386"/>
              <a:gd name="connsiteX16" fmla="*/ 3961178 w 5095972"/>
              <a:gd name="connsiteY16" fmla="*/ 2677696 h 4488386"/>
              <a:gd name="connsiteX17" fmla="*/ 4479678 w 5095972"/>
              <a:gd name="connsiteY17" fmla="*/ 3581463 h 4488386"/>
              <a:gd name="connsiteX18" fmla="*/ 4272550 w 5095972"/>
              <a:gd name="connsiteY18" fmla="*/ 3743124 h 4488386"/>
              <a:gd name="connsiteX19" fmla="*/ 3249533 w 5095972"/>
              <a:gd name="connsiteY19" fmla="*/ 3318762 h 4488386"/>
              <a:gd name="connsiteX20" fmla="*/ 3123234 w 5095972"/>
              <a:gd name="connsiteY20" fmla="*/ 4356934 h 4488386"/>
              <a:gd name="connsiteX21" fmla="*/ 2790770 w 5095972"/>
              <a:gd name="connsiteY21" fmla="*/ 4408602 h 4488386"/>
              <a:gd name="connsiteX22" fmla="*/ 2431760 w 5095972"/>
              <a:gd name="connsiteY22" fmla="*/ 3609580 h 4488386"/>
              <a:gd name="connsiteX23" fmla="*/ 1693537 w 5095972"/>
              <a:gd name="connsiteY23" fmla="*/ 4162435 h 4488386"/>
              <a:gd name="connsiteX24" fmla="*/ 1176032 w 5095972"/>
              <a:gd name="connsiteY24" fmla="*/ 4113064 h 4488386"/>
              <a:gd name="connsiteX25" fmla="*/ 1559781 w 5095972"/>
              <a:gd name="connsiteY25" fmla="*/ 2793084 h 4488386"/>
              <a:gd name="connsiteX26" fmla="*/ 388250 w 5095972"/>
              <a:gd name="connsiteY26" fmla="*/ 2888974 h 4488386"/>
              <a:gd name="connsiteX27" fmla="*/ 40328 w 5095972"/>
              <a:gd name="connsiteY27" fmla="*/ 2617220 h 4488386"/>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867546 w 5095972"/>
              <a:gd name="connsiteY4" fmla="*/ 825635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353743 w 5095972"/>
              <a:gd name="connsiteY1" fmla="*/ 1754535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320585 w 4786972"/>
              <a:gd name="connsiteY0" fmla="*/ 1932409 h 4488388"/>
              <a:gd name="connsiteX1" fmla="*/ 1044743 w 4786972"/>
              <a:gd name="connsiteY1" fmla="*/ 1754535 h 4488388"/>
              <a:gd name="connsiteX2" fmla="*/ 591629 w 4786972"/>
              <a:gd name="connsiteY2" fmla="*/ 1159791 h 4488388"/>
              <a:gd name="connsiteX3" fmla="*/ 636429 w 4786972"/>
              <a:gd name="connsiteY3" fmla="*/ 672192 h 4488388"/>
              <a:gd name="connsiteX4" fmla="*/ 1312373 w 4786972"/>
              <a:gd name="connsiteY4" fmla="*/ 523044 h 4488388"/>
              <a:gd name="connsiteX5" fmla="*/ 1837512 w 4786972"/>
              <a:gd name="connsiteY5" fmla="*/ 857561 h 4488388"/>
              <a:gd name="connsiteX6" fmla="*/ 2091057 w 4786972"/>
              <a:gd name="connsiteY6" fmla="*/ 156262 h 4488388"/>
              <a:gd name="connsiteX7" fmla="*/ 2913161 w 4786972"/>
              <a:gd name="connsiteY7" fmla="*/ 215037 h 4488388"/>
              <a:gd name="connsiteX8" fmla="*/ 2996562 w 4786972"/>
              <a:gd name="connsiteY8" fmla="*/ 973215 h 4488388"/>
              <a:gd name="connsiteX9" fmla="*/ 3441629 w 4786972"/>
              <a:gd name="connsiteY9" fmla="*/ 658057 h 4488388"/>
              <a:gd name="connsiteX10" fmla="*/ 4159026 w 4786972"/>
              <a:gd name="connsiteY10" fmla="*/ 1079922 h 4488388"/>
              <a:gd name="connsiteX11" fmla="*/ 4004674 w 4786972"/>
              <a:gd name="connsiteY11" fmla="*/ 1653268 h 4488388"/>
              <a:gd name="connsiteX12" fmla="*/ 3654582 w 4786972"/>
              <a:gd name="connsiteY12" fmla="*/ 2121560 h 4488388"/>
              <a:gd name="connsiteX13" fmla="*/ 4168698 w 4786972"/>
              <a:gd name="connsiteY13" fmla="*/ 1930938 h 4488388"/>
              <a:gd name="connsiteX14" fmla="*/ 4775889 w 4786972"/>
              <a:gd name="connsiteY14" fmla="*/ 2150680 h 4488388"/>
              <a:gd name="connsiteX15" fmla="*/ 4385264 w 4786972"/>
              <a:gd name="connsiteY15" fmla="*/ 2443588 h 4488388"/>
              <a:gd name="connsiteX16" fmla="*/ 3652178 w 4786972"/>
              <a:gd name="connsiteY16" fmla="*/ 2677698 h 4488388"/>
              <a:gd name="connsiteX17" fmla="*/ 4170678 w 4786972"/>
              <a:gd name="connsiteY17" fmla="*/ 3581465 h 4488388"/>
              <a:gd name="connsiteX18" fmla="*/ 3963550 w 4786972"/>
              <a:gd name="connsiteY18" fmla="*/ 3743126 h 4488388"/>
              <a:gd name="connsiteX19" fmla="*/ 2940533 w 4786972"/>
              <a:gd name="connsiteY19" fmla="*/ 3318764 h 4488388"/>
              <a:gd name="connsiteX20" fmla="*/ 2814234 w 4786972"/>
              <a:gd name="connsiteY20" fmla="*/ 4356936 h 4488388"/>
              <a:gd name="connsiteX21" fmla="*/ 2481770 w 4786972"/>
              <a:gd name="connsiteY21" fmla="*/ 4408604 h 4488388"/>
              <a:gd name="connsiteX22" fmla="*/ 2122760 w 4786972"/>
              <a:gd name="connsiteY22" fmla="*/ 3609582 h 4488388"/>
              <a:gd name="connsiteX23" fmla="*/ 1384537 w 4786972"/>
              <a:gd name="connsiteY23" fmla="*/ 4162437 h 4488388"/>
              <a:gd name="connsiteX24" fmla="*/ 867032 w 4786972"/>
              <a:gd name="connsiteY24" fmla="*/ 4113066 h 4488388"/>
              <a:gd name="connsiteX25" fmla="*/ 1250781 w 4786972"/>
              <a:gd name="connsiteY25" fmla="*/ 2793086 h 4488388"/>
              <a:gd name="connsiteX26" fmla="*/ 79250 w 4786972"/>
              <a:gd name="connsiteY26" fmla="*/ 2888976 h 4488388"/>
              <a:gd name="connsiteX27" fmla="*/ 320585 w 4786972"/>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1010223 w 4546414"/>
              <a:gd name="connsiteY25" fmla="*/ 2793086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87720 w 4607660"/>
              <a:gd name="connsiteY24" fmla="*/ 4113066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394765"/>
              <a:gd name="connsiteX1" fmla="*/ 865431 w 4607660"/>
              <a:gd name="connsiteY1" fmla="*/ 1754535 h 4394765"/>
              <a:gd name="connsiteX2" fmla="*/ 412317 w 4607660"/>
              <a:gd name="connsiteY2" fmla="*/ 1159791 h 4394765"/>
              <a:gd name="connsiteX3" fmla="*/ 457117 w 4607660"/>
              <a:gd name="connsiteY3" fmla="*/ 672192 h 4394765"/>
              <a:gd name="connsiteX4" fmla="*/ 1133061 w 4607660"/>
              <a:gd name="connsiteY4" fmla="*/ 523044 h 4394765"/>
              <a:gd name="connsiteX5" fmla="*/ 1658200 w 4607660"/>
              <a:gd name="connsiteY5" fmla="*/ 857561 h 4394765"/>
              <a:gd name="connsiteX6" fmla="*/ 1911745 w 4607660"/>
              <a:gd name="connsiteY6" fmla="*/ 156262 h 4394765"/>
              <a:gd name="connsiteX7" fmla="*/ 2733849 w 4607660"/>
              <a:gd name="connsiteY7" fmla="*/ 215037 h 4394765"/>
              <a:gd name="connsiteX8" fmla="*/ 2817250 w 4607660"/>
              <a:gd name="connsiteY8" fmla="*/ 973215 h 4394765"/>
              <a:gd name="connsiteX9" fmla="*/ 3262317 w 4607660"/>
              <a:gd name="connsiteY9" fmla="*/ 658057 h 4394765"/>
              <a:gd name="connsiteX10" fmla="*/ 3979714 w 4607660"/>
              <a:gd name="connsiteY10" fmla="*/ 1079922 h 4394765"/>
              <a:gd name="connsiteX11" fmla="*/ 3825362 w 4607660"/>
              <a:gd name="connsiteY11" fmla="*/ 1653268 h 4394765"/>
              <a:gd name="connsiteX12" fmla="*/ 3475270 w 4607660"/>
              <a:gd name="connsiteY12" fmla="*/ 2121560 h 4394765"/>
              <a:gd name="connsiteX13" fmla="*/ 3989386 w 4607660"/>
              <a:gd name="connsiteY13" fmla="*/ 1930938 h 4394765"/>
              <a:gd name="connsiteX14" fmla="*/ 4596577 w 4607660"/>
              <a:gd name="connsiteY14" fmla="*/ 2150680 h 4394765"/>
              <a:gd name="connsiteX15" fmla="*/ 4205952 w 4607660"/>
              <a:gd name="connsiteY15" fmla="*/ 2443588 h 4394765"/>
              <a:gd name="connsiteX16" fmla="*/ 3472866 w 4607660"/>
              <a:gd name="connsiteY16" fmla="*/ 2677698 h 4394765"/>
              <a:gd name="connsiteX17" fmla="*/ 3991366 w 4607660"/>
              <a:gd name="connsiteY17" fmla="*/ 3581465 h 4394765"/>
              <a:gd name="connsiteX18" fmla="*/ 3784238 w 4607660"/>
              <a:gd name="connsiteY18" fmla="*/ 3743126 h 4394765"/>
              <a:gd name="connsiteX19" fmla="*/ 2761221 w 4607660"/>
              <a:gd name="connsiteY19" fmla="*/ 3318764 h 4394765"/>
              <a:gd name="connsiteX20" fmla="*/ 2634922 w 4607660"/>
              <a:gd name="connsiteY20" fmla="*/ 4356936 h 4394765"/>
              <a:gd name="connsiteX21" fmla="*/ 2047642 w 4607660"/>
              <a:gd name="connsiteY21" fmla="*/ 4084778 h 4394765"/>
              <a:gd name="connsiteX22" fmla="*/ 1762954 w 4607660"/>
              <a:gd name="connsiteY22" fmla="*/ 3503411 h 4394765"/>
              <a:gd name="connsiteX23" fmla="*/ 1178683 w 4607660"/>
              <a:gd name="connsiteY23" fmla="*/ 4093425 h 4394765"/>
              <a:gd name="connsiteX24" fmla="*/ 639944 w 4607660"/>
              <a:gd name="connsiteY24" fmla="*/ 3523808 h 4394765"/>
              <a:gd name="connsiteX25" fmla="*/ 885666 w 4607660"/>
              <a:gd name="connsiteY25" fmla="*/ 2803703 h 4394765"/>
              <a:gd name="connsiteX26" fmla="*/ 276851 w 4607660"/>
              <a:gd name="connsiteY26" fmla="*/ 2703175 h 4394765"/>
              <a:gd name="connsiteX27" fmla="*/ 141273 w 4607660"/>
              <a:gd name="connsiteY27" fmla="*/ 1932409 h 4394765"/>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61221 w 4607660"/>
              <a:gd name="connsiteY19" fmla="*/ 3318764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4097540 w 4607660"/>
              <a:gd name="connsiteY17" fmla="*/ 3231096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228393"/>
              <a:gd name="connsiteY0" fmla="*/ 1932409 h 4144203"/>
              <a:gd name="connsiteX1" fmla="*/ 865431 w 4228393"/>
              <a:gd name="connsiteY1" fmla="*/ 1754535 h 4144203"/>
              <a:gd name="connsiteX2" fmla="*/ 412317 w 4228393"/>
              <a:gd name="connsiteY2" fmla="*/ 1159791 h 4144203"/>
              <a:gd name="connsiteX3" fmla="*/ 457117 w 4228393"/>
              <a:gd name="connsiteY3" fmla="*/ 672192 h 4144203"/>
              <a:gd name="connsiteX4" fmla="*/ 1133061 w 4228393"/>
              <a:gd name="connsiteY4" fmla="*/ 523044 h 4144203"/>
              <a:gd name="connsiteX5" fmla="*/ 1658200 w 4228393"/>
              <a:gd name="connsiteY5" fmla="*/ 857561 h 4144203"/>
              <a:gd name="connsiteX6" fmla="*/ 1911745 w 4228393"/>
              <a:gd name="connsiteY6" fmla="*/ 156262 h 4144203"/>
              <a:gd name="connsiteX7" fmla="*/ 2733849 w 4228393"/>
              <a:gd name="connsiteY7" fmla="*/ 215037 h 4144203"/>
              <a:gd name="connsiteX8" fmla="*/ 2817250 w 4228393"/>
              <a:gd name="connsiteY8" fmla="*/ 973215 h 4144203"/>
              <a:gd name="connsiteX9" fmla="*/ 3262317 w 4228393"/>
              <a:gd name="connsiteY9" fmla="*/ 658057 h 4144203"/>
              <a:gd name="connsiteX10" fmla="*/ 3979714 w 4228393"/>
              <a:gd name="connsiteY10" fmla="*/ 1079922 h 4144203"/>
              <a:gd name="connsiteX11" fmla="*/ 3825362 w 4228393"/>
              <a:gd name="connsiteY11" fmla="*/ 1653268 h 4144203"/>
              <a:gd name="connsiteX12" fmla="*/ 3475270 w 4228393"/>
              <a:gd name="connsiteY12" fmla="*/ 2121560 h 4144203"/>
              <a:gd name="connsiteX13" fmla="*/ 3989386 w 4228393"/>
              <a:gd name="connsiteY13" fmla="*/ 1930938 h 4144203"/>
              <a:gd name="connsiteX14" fmla="*/ 4205952 w 4228393"/>
              <a:gd name="connsiteY14" fmla="*/ 2443588 h 4144203"/>
              <a:gd name="connsiteX15" fmla="*/ 3472866 w 4228393"/>
              <a:gd name="connsiteY15" fmla="*/ 2677698 h 4144203"/>
              <a:gd name="connsiteX16" fmla="*/ 4097540 w 4228393"/>
              <a:gd name="connsiteY16" fmla="*/ 3231096 h 4144203"/>
              <a:gd name="connsiteX17" fmla="*/ 3784238 w 4228393"/>
              <a:gd name="connsiteY17" fmla="*/ 3743126 h 4144203"/>
              <a:gd name="connsiteX18" fmla="*/ 2798381 w 4228393"/>
              <a:gd name="connsiteY18" fmla="*/ 3217900 h 4144203"/>
              <a:gd name="connsiteX19" fmla="*/ 2693317 w 4228393"/>
              <a:gd name="connsiteY19" fmla="*/ 3964097 h 4144203"/>
              <a:gd name="connsiteX20" fmla="*/ 2047642 w 4228393"/>
              <a:gd name="connsiteY20" fmla="*/ 4084778 h 4144203"/>
              <a:gd name="connsiteX21" fmla="*/ 1762954 w 4228393"/>
              <a:gd name="connsiteY21" fmla="*/ 3503411 h 4144203"/>
              <a:gd name="connsiteX22" fmla="*/ 1178683 w 4228393"/>
              <a:gd name="connsiteY22" fmla="*/ 4093425 h 4144203"/>
              <a:gd name="connsiteX23" fmla="*/ 639944 w 4228393"/>
              <a:gd name="connsiteY23" fmla="*/ 3523808 h 4144203"/>
              <a:gd name="connsiteX24" fmla="*/ 885666 w 4228393"/>
              <a:gd name="connsiteY24" fmla="*/ 2803703 h 4144203"/>
              <a:gd name="connsiteX25" fmla="*/ 276851 w 4228393"/>
              <a:gd name="connsiteY25" fmla="*/ 2703175 h 4144203"/>
              <a:gd name="connsiteX26" fmla="*/ 141273 w 4228393"/>
              <a:gd name="connsiteY26" fmla="*/ 1932409 h 4144203"/>
              <a:gd name="connsiteX0" fmla="*/ 141273 w 4205952"/>
              <a:gd name="connsiteY0" fmla="*/ 1932409 h 4144203"/>
              <a:gd name="connsiteX1" fmla="*/ 865431 w 4205952"/>
              <a:gd name="connsiteY1" fmla="*/ 1754535 h 4144203"/>
              <a:gd name="connsiteX2" fmla="*/ 412317 w 4205952"/>
              <a:gd name="connsiteY2" fmla="*/ 1159791 h 4144203"/>
              <a:gd name="connsiteX3" fmla="*/ 457117 w 4205952"/>
              <a:gd name="connsiteY3" fmla="*/ 672192 h 4144203"/>
              <a:gd name="connsiteX4" fmla="*/ 1133061 w 4205952"/>
              <a:gd name="connsiteY4" fmla="*/ 523044 h 4144203"/>
              <a:gd name="connsiteX5" fmla="*/ 1658200 w 4205952"/>
              <a:gd name="connsiteY5" fmla="*/ 857561 h 4144203"/>
              <a:gd name="connsiteX6" fmla="*/ 1911745 w 4205952"/>
              <a:gd name="connsiteY6" fmla="*/ 156262 h 4144203"/>
              <a:gd name="connsiteX7" fmla="*/ 2733849 w 4205952"/>
              <a:gd name="connsiteY7" fmla="*/ 215037 h 4144203"/>
              <a:gd name="connsiteX8" fmla="*/ 2817250 w 4205952"/>
              <a:gd name="connsiteY8" fmla="*/ 973215 h 4144203"/>
              <a:gd name="connsiteX9" fmla="*/ 3262317 w 4205952"/>
              <a:gd name="connsiteY9" fmla="*/ 658057 h 4144203"/>
              <a:gd name="connsiteX10" fmla="*/ 3979714 w 4205952"/>
              <a:gd name="connsiteY10" fmla="*/ 1079922 h 4144203"/>
              <a:gd name="connsiteX11" fmla="*/ 3825362 w 4205952"/>
              <a:gd name="connsiteY11" fmla="*/ 1653268 h 4144203"/>
              <a:gd name="connsiteX12" fmla="*/ 3475270 w 4205952"/>
              <a:gd name="connsiteY12" fmla="*/ 2121560 h 4144203"/>
              <a:gd name="connsiteX13" fmla="*/ 4205952 w 4205952"/>
              <a:gd name="connsiteY13" fmla="*/ 2443588 h 4144203"/>
              <a:gd name="connsiteX14" fmla="*/ 3472866 w 4205952"/>
              <a:gd name="connsiteY14" fmla="*/ 2677698 h 4144203"/>
              <a:gd name="connsiteX15" fmla="*/ 4097540 w 4205952"/>
              <a:gd name="connsiteY15" fmla="*/ 3231096 h 4144203"/>
              <a:gd name="connsiteX16" fmla="*/ 3784238 w 4205952"/>
              <a:gd name="connsiteY16" fmla="*/ 3743126 h 4144203"/>
              <a:gd name="connsiteX17" fmla="*/ 2798381 w 4205952"/>
              <a:gd name="connsiteY17" fmla="*/ 3217900 h 4144203"/>
              <a:gd name="connsiteX18" fmla="*/ 2693317 w 4205952"/>
              <a:gd name="connsiteY18" fmla="*/ 3964097 h 4144203"/>
              <a:gd name="connsiteX19" fmla="*/ 2047642 w 4205952"/>
              <a:gd name="connsiteY19" fmla="*/ 4084778 h 4144203"/>
              <a:gd name="connsiteX20" fmla="*/ 1762954 w 4205952"/>
              <a:gd name="connsiteY20" fmla="*/ 3503411 h 4144203"/>
              <a:gd name="connsiteX21" fmla="*/ 1178683 w 4205952"/>
              <a:gd name="connsiteY21" fmla="*/ 4093425 h 4144203"/>
              <a:gd name="connsiteX22" fmla="*/ 639944 w 4205952"/>
              <a:gd name="connsiteY22" fmla="*/ 3523808 h 4144203"/>
              <a:gd name="connsiteX23" fmla="*/ 885666 w 4205952"/>
              <a:gd name="connsiteY23" fmla="*/ 2803703 h 4144203"/>
              <a:gd name="connsiteX24" fmla="*/ 276851 w 4205952"/>
              <a:gd name="connsiteY24" fmla="*/ 2703175 h 4144203"/>
              <a:gd name="connsiteX25" fmla="*/ 141273 w 4205952"/>
              <a:gd name="connsiteY25" fmla="*/ 1932409 h 4144203"/>
              <a:gd name="connsiteX0" fmla="*/ 141273 w 4242652"/>
              <a:gd name="connsiteY0" fmla="*/ 1932409 h 4144203"/>
              <a:gd name="connsiteX1" fmla="*/ 865431 w 4242652"/>
              <a:gd name="connsiteY1" fmla="*/ 1754535 h 4144203"/>
              <a:gd name="connsiteX2" fmla="*/ 412317 w 4242652"/>
              <a:gd name="connsiteY2" fmla="*/ 1159791 h 4144203"/>
              <a:gd name="connsiteX3" fmla="*/ 457117 w 4242652"/>
              <a:gd name="connsiteY3" fmla="*/ 672192 h 4144203"/>
              <a:gd name="connsiteX4" fmla="*/ 1133061 w 4242652"/>
              <a:gd name="connsiteY4" fmla="*/ 523044 h 4144203"/>
              <a:gd name="connsiteX5" fmla="*/ 1658200 w 4242652"/>
              <a:gd name="connsiteY5" fmla="*/ 857561 h 4144203"/>
              <a:gd name="connsiteX6" fmla="*/ 1911745 w 4242652"/>
              <a:gd name="connsiteY6" fmla="*/ 156262 h 4144203"/>
              <a:gd name="connsiteX7" fmla="*/ 2733849 w 4242652"/>
              <a:gd name="connsiteY7" fmla="*/ 215037 h 4144203"/>
              <a:gd name="connsiteX8" fmla="*/ 2817250 w 4242652"/>
              <a:gd name="connsiteY8" fmla="*/ 973215 h 4144203"/>
              <a:gd name="connsiteX9" fmla="*/ 3262317 w 4242652"/>
              <a:gd name="connsiteY9" fmla="*/ 658057 h 4144203"/>
              <a:gd name="connsiteX10" fmla="*/ 3979714 w 4242652"/>
              <a:gd name="connsiteY10" fmla="*/ 1079922 h 4144203"/>
              <a:gd name="connsiteX11" fmla="*/ 3825362 w 4242652"/>
              <a:gd name="connsiteY11" fmla="*/ 1653268 h 4144203"/>
              <a:gd name="connsiteX12" fmla="*/ 3475270 w 4242652"/>
              <a:gd name="connsiteY12" fmla="*/ 2121560 h 4144203"/>
              <a:gd name="connsiteX13" fmla="*/ 4205952 w 4242652"/>
              <a:gd name="connsiteY13" fmla="*/ 2443588 h 4144203"/>
              <a:gd name="connsiteX14" fmla="*/ 4097540 w 4242652"/>
              <a:gd name="connsiteY14" fmla="*/ 3231096 h 4144203"/>
              <a:gd name="connsiteX15" fmla="*/ 3784238 w 4242652"/>
              <a:gd name="connsiteY15" fmla="*/ 3743126 h 4144203"/>
              <a:gd name="connsiteX16" fmla="*/ 2798381 w 4242652"/>
              <a:gd name="connsiteY16" fmla="*/ 3217900 h 4144203"/>
              <a:gd name="connsiteX17" fmla="*/ 2693317 w 4242652"/>
              <a:gd name="connsiteY17" fmla="*/ 3964097 h 4144203"/>
              <a:gd name="connsiteX18" fmla="*/ 2047642 w 4242652"/>
              <a:gd name="connsiteY18" fmla="*/ 4084778 h 4144203"/>
              <a:gd name="connsiteX19" fmla="*/ 1762954 w 4242652"/>
              <a:gd name="connsiteY19" fmla="*/ 3503411 h 4144203"/>
              <a:gd name="connsiteX20" fmla="*/ 1178683 w 4242652"/>
              <a:gd name="connsiteY20" fmla="*/ 4093425 h 4144203"/>
              <a:gd name="connsiteX21" fmla="*/ 639944 w 4242652"/>
              <a:gd name="connsiteY21" fmla="*/ 3523808 h 4144203"/>
              <a:gd name="connsiteX22" fmla="*/ 885666 w 4242652"/>
              <a:gd name="connsiteY22" fmla="*/ 2803703 h 4144203"/>
              <a:gd name="connsiteX23" fmla="*/ 276851 w 4242652"/>
              <a:gd name="connsiteY23" fmla="*/ 2703175 h 4144203"/>
              <a:gd name="connsiteX24" fmla="*/ 141273 w 4242652"/>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5938"/>
              <a:gd name="connsiteX1" fmla="*/ 865431 w 4116813"/>
              <a:gd name="connsiteY1" fmla="*/ 1754535 h 4145938"/>
              <a:gd name="connsiteX2" fmla="*/ 412317 w 4116813"/>
              <a:gd name="connsiteY2" fmla="*/ 1159791 h 4145938"/>
              <a:gd name="connsiteX3" fmla="*/ 457117 w 4116813"/>
              <a:gd name="connsiteY3" fmla="*/ 672192 h 4145938"/>
              <a:gd name="connsiteX4" fmla="*/ 1133061 w 4116813"/>
              <a:gd name="connsiteY4" fmla="*/ 523044 h 4145938"/>
              <a:gd name="connsiteX5" fmla="*/ 1658200 w 4116813"/>
              <a:gd name="connsiteY5" fmla="*/ 857561 h 4145938"/>
              <a:gd name="connsiteX6" fmla="*/ 1911745 w 4116813"/>
              <a:gd name="connsiteY6" fmla="*/ 156262 h 4145938"/>
              <a:gd name="connsiteX7" fmla="*/ 2733849 w 4116813"/>
              <a:gd name="connsiteY7" fmla="*/ 215037 h 4145938"/>
              <a:gd name="connsiteX8" fmla="*/ 2809947 w 4116813"/>
              <a:gd name="connsiteY8" fmla="*/ 1053567 h 4145938"/>
              <a:gd name="connsiteX9" fmla="*/ 3262317 w 4116813"/>
              <a:gd name="connsiteY9" fmla="*/ 658057 h 4145938"/>
              <a:gd name="connsiteX10" fmla="*/ 3979714 w 4116813"/>
              <a:gd name="connsiteY10" fmla="*/ 1079922 h 4145938"/>
              <a:gd name="connsiteX11" fmla="*/ 3825362 w 4116813"/>
              <a:gd name="connsiteY11" fmla="*/ 1653268 h 4145938"/>
              <a:gd name="connsiteX12" fmla="*/ 3475270 w 4116813"/>
              <a:gd name="connsiteY12" fmla="*/ 2121560 h 4145938"/>
              <a:gd name="connsiteX13" fmla="*/ 4020149 w 4116813"/>
              <a:gd name="connsiteY13" fmla="*/ 2533835 h 4145938"/>
              <a:gd name="connsiteX14" fmla="*/ 4076307 w 4116813"/>
              <a:gd name="connsiteY14" fmla="*/ 3193936 h 4145938"/>
              <a:gd name="connsiteX15" fmla="*/ 3428559 w 4116813"/>
              <a:gd name="connsiteY15" fmla="*/ 3483002 h 4145938"/>
              <a:gd name="connsiteX16" fmla="*/ 2798381 w 4116813"/>
              <a:gd name="connsiteY16" fmla="*/ 3217900 h 4145938"/>
              <a:gd name="connsiteX17" fmla="*/ 2770018 w 4116813"/>
              <a:gd name="connsiteY17" fmla="*/ 3971403 h 4145938"/>
              <a:gd name="connsiteX18" fmla="*/ 2047642 w 4116813"/>
              <a:gd name="connsiteY18" fmla="*/ 4084778 h 4145938"/>
              <a:gd name="connsiteX19" fmla="*/ 1762954 w 4116813"/>
              <a:gd name="connsiteY19" fmla="*/ 3503411 h 4145938"/>
              <a:gd name="connsiteX20" fmla="*/ 1178683 w 4116813"/>
              <a:gd name="connsiteY20" fmla="*/ 4093425 h 4145938"/>
              <a:gd name="connsiteX21" fmla="*/ 639944 w 4116813"/>
              <a:gd name="connsiteY21" fmla="*/ 3523808 h 4145938"/>
              <a:gd name="connsiteX22" fmla="*/ 885666 w 4116813"/>
              <a:gd name="connsiteY22" fmla="*/ 2803703 h 4145938"/>
              <a:gd name="connsiteX23" fmla="*/ 276851 w 4116813"/>
              <a:gd name="connsiteY23" fmla="*/ 2703175 h 4145938"/>
              <a:gd name="connsiteX24" fmla="*/ 141273 w 4116813"/>
              <a:gd name="connsiteY24" fmla="*/ 1932409 h 4145938"/>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639944 w 4116813"/>
              <a:gd name="connsiteY21" fmla="*/ 3523808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639944 w 4116813"/>
              <a:gd name="connsiteY21" fmla="*/ 3523808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585158 w 4116813"/>
              <a:gd name="connsiteY21" fmla="*/ 3512850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72806 w 4148346"/>
              <a:gd name="connsiteY0" fmla="*/ 1932409 h 4157940"/>
              <a:gd name="connsiteX1" fmla="*/ 896964 w 4148346"/>
              <a:gd name="connsiteY1" fmla="*/ 1754535 h 4157940"/>
              <a:gd name="connsiteX2" fmla="*/ 443850 w 4148346"/>
              <a:gd name="connsiteY2" fmla="*/ 1159791 h 4157940"/>
              <a:gd name="connsiteX3" fmla="*/ 488650 w 4148346"/>
              <a:gd name="connsiteY3" fmla="*/ 672192 h 4157940"/>
              <a:gd name="connsiteX4" fmla="*/ 1164594 w 4148346"/>
              <a:gd name="connsiteY4" fmla="*/ 523044 h 4157940"/>
              <a:gd name="connsiteX5" fmla="*/ 1689733 w 4148346"/>
              <a:gd name="connsiteY5" fmla="*/ 857561 h 4157940"/>
              <a:gd name="connsiteX6" fmla="*/ 1943278 w 4148346"/>
              <a:gd name="connsiteY6" fmla="*/ 156262 h 4157940"/>
              <a:gd name="connsiteX7" fmla="*/ 2765382 w 4148346"/>
              <a:gd name="connsiteY7" fmla="*/ 215037 h 4157940"/>
              <a:gd name="connsiteX8" fmla="*/ 2841480 w 4148346"/>
              <a:gd name="connsiteY8" fmla="*/ 1053567 h 4157940"/>
              <a:gd name="connsiteX9" fmla="*/ 3293850 w 4148346"/>
              <a:gd name="connsiteY9" fmla="*/ 658057 h 4157940"/>
              <a:gd name="connsiteX10" fmla="*/ 4011247 w 4148346"/>
              <a:gd name="connsiteY10" fmla="*/ 1079922 h 4157940"/>
              <a:gd name="connsiteX11" fmla="*/ 3856895 w 4148346"/>
              <a:gd name="connsiteY11" fmla="*/ 1653268 h 4157940"/>
              <a:gd name="connsiteX12" fmla="*/ 3506803 w 4148346"/>
              <a:gd name="connsiteY12" fmla="*/ 2121560 h 4157940"/>
              <a:gd name="connsiteX13" fmla="*/ 4051682 w 4148346"/>
              <a:gd name="connsiteY13" fmla="*/ 2533835 h 4157940"/>
              <a:gd name="connsiteX14" fmla="*/ 4107840 w 4148346"/>
              <a:gd name="connsiteY14" fmla="*/ 3193936 h 4157940"/>
              <a:gd name="connsiteX15" fmla="*/ 3460092 w 4148346"/>
              <a:gd name="connsiteY15" fmla="*/ 3483002 h 4157940"/>
              <a:gd name="connsiteX16" fmla="*/ 2829914 w 4148346"/>
              <a:gd name="connsiteY16" fmla="*/ 3217900 h 4157940"/>
              <a:gd name="connsiteX17" fmla="*/ 2801551 w 4148346"/>
              <a:gd name="connsiteY17" fmla="*/ 3971403 h 4157940"/>
              <a:gd name="connsiteX18" fmla="*/ 2079175 w 4148346"/>
              <a:gd name="connsiteY18" fmla="*/ 4084778 h 4157940"/>
              <a:gd name="connsiteX19" fmla="*/ 1794487 w 4148346"/>
              <a:gd name="connsiteY19" fmla="*/ 3503411 h 4157940"/>
              <a:gd name="connsiteX20" fmla="*/ 1210216 w 4148346"/>
              <a:gd name="connsiteY20" fmla="*/ 4093425 h 4157940"/>
              <a:gd name="connsiteX21" fmla="*/ 616691 w 4148346"/>
              <a:gd name="connsiteY21" fmla="*/ 3512850 h 4157940"/>
              <a:gd name="connsiteX22" fmla="*/ 917199 w 4148346"/>
              <a:gd name="connsiteY22" fmla="*/ 2803703 h 4157940"/>
              <a:gd name="connsiteX23" fmla="*/ 249944 w 4148346"/>
              <a:gd name="connsiteY23" fmla="*/ 2703174 h 4157940"/>
              <a:gd name="connsiteX24" fmla="*/ 172806 w 4148346"/>
              <a:gd name="connsiteY24" fmla="*/ 1932409 h 4157940"/>
              <a:gd name="connsiteX0" fmla="*/ 172806 w 4148346"/>
              <a:gd name="connsiteY0" fmla="*/ 1932409 h 4157942"/>
              <a:gd name="connsiteX1" fmla="*/ 896964 w 4148346"/>
              <a:gd name="connsiteY1" fmla="*/ 1754535 h 4157942"/>
              <a:gd name="connsiteX2" fmla="*/ 443850 w 4148346"/>
              <a:gd name="connsiteY2" fmla="*/ 1159791 h 4157942"/>
              <a:gd name="connsiteX3" fmla="*/ 488650 w 4148346"/>
              <a:gd name="connsiteY3" fmla="*/ 672192 h 4157942"/>
              <a:gd name="connsiteX4" fmla="*/ 1164594 w 4148346"/>
              <a:gd name="connsiteY4" fmla="*/ 523044 h 4157942"/>
              <a:gd name="connsiteX5" fmla="*/ 1689733 w 4148346"/>
              <a:gd name="connsiteY5" fmla="*/ 857561 h 4157942"/>
              <a:gd name="connsiteX6" fmla="*/ 1943278 w 4148346"/>
              <a:gd name="connsiteY6" fmla="*/ 156262 h 4157942"/>
              <a:gd name="connsiteX7" fmla="*/ 2765382 w 4148346"/>
              <a:gd name="connsiteY7" fmla="*/ 215037 h 4157942"/>
              <a:gd name="connsiteX8" fmla="*/ 2841480 w 4148346"/>
              <a:gd name="connsiteY8" fmla="*/ 1053567 h 4157942"/>
              <a:gd name="connsiteX9" fmla="*/ 3293850 w 4148346"/>
              <a:gd name="connsiteY9" fmla="*/ 658057 h 4157942"/>
              <a:gd name="connsiteX10" fmla="*/ 4011247 w 4148346"/>
              <a:gd name="connsiteY10" fmla="*/ 1079922 h 4157942"/>
              <a:gd name="connsiteX11" fmla="*/ 3856895 w 4148346"/>
              <a:gd name="connsiteY11" fmla="*/ 1653268 h 4157942"/>
              <a:gd name="connsiteX12" fmla="*/ 3506803 w 4148346"/>
              <a:gd name="connsiteY12" fmla="*/ 2121560 h 4157942"/>
              <a:gd name="connsiteX13" fmla="*/ 4051682 w 4148346"/>
              <a:gd name="connsiteY13" fmla="*/ 2533835 h 4157942"/>
              <a:gd name="connsiteX14" fmla="*/ 4107840 w 4148346"/>
              <a:gd name="connsiteY14" fmla="*/ 3193936 h 4157942"/>
              <a:gd name="connsiteX15" fmla="*/ 3460092 w 4148346"/>
              <a:gd name="connsiteY15" fmla="*/ 3483002 h 4157942"/>
              <a:gd name="connsiteX16" fmla="*/ 2829914 w 4148346"/>
              <a:gd name="connsiteY16" fmla="*/ 3217900 h 4157942"/>
              <a:gd name="connsiteX17" fmla="*/ 2801551 w 4148346"/>
              <a:gd name="connsiteY17" fmla="*/ 3971403 h 4157942"/>
              <a:gd name="connsiteX18" fmla="*/ 2079175 w 4148346"/>
              <a:gd name="connsiteY18" fmla="*/ 4084778 h 4157942"/>
              <a:gd name="connsiteX19" fmla="*/ 1794487 w 4148346"/>
              <a:gd name="connsiteY19" fmla="*/ 3503411 h 4157942"/>
              <a:gd name="connsiteX20" fmla="*/ 1210216 w 4148346"/>
              <a:gd name="connsiteY20" fmla="*/ 4093425 h 4157942"/>
              <a:gd name="connsiteX21" fmla="*/ 616691 w 4148346"/>
              <a:gd name="connsiteY21" fmla="*/ 3512850 h 4157942"/>
              <a:gd name="connsiteX22" fmla="*/ 917199 w 4148346"/>
              <a:gd name="connsiteY22" fmla="*/ 2803703 h 4157942"/>
              <a:gd name="connsiteX23" fmla="*/ 249944 w 4148346"/>
              <a:gd name="connsiteY23" fmla="*/ 2703174 h 4157942"/>
              <a:gd name="connsiteX24" fmla="*/ 172806 w 4148346"/>
              <a:gd name="connsiteY24" fmla="*/ 1932409 h 4157942"/>
              <a:gd name="connsiteX0" fmla="*/ 149270 w 4124810"/>
              <a:gd name="connsiteY0" fmla="*/ 1932409 h 4157940"/>
              <a:gd name="connsiteX1" fmla="*/ 873428 w 4124810"/>
              <a:gd name="connsiteY1" fmla="*/ 1754535 h 4157940"/>
              <a:gd name="connsiteX2" fmla="*/ 420314 w 4124810"/>
              <a:gd name="connsiteY2" fmla="*/ 1159791 h 4157940"/>
              <a:gd name="connsiteX3" fmla="*/ 465114 w 4124810"/>
              <a:gd name="connsiteY3" fmla="*/ 672192 h 4157940"/>
              <a:gd name="connsiteX4" fmla="*/ 1141058 w 4124810"/>
              <a:gd name="connsiteY4" fmla="*/ 523044 h 4157940"/>
              <a:gd name="connsiteX5" fmla="*/ 1666197 w 4124810"/>
              <a:gd name="connsiteY5" fmla="*/ 857561 h 4157940"/>
              <a:gd name="connsiteX6" fmla="*/ 1919742 w 4124810"/>
              <a:gd name="connsiteY6" fmla="*/ 156262 h 4157940"/>
              <a:gd name="connsiteX7" fmla="*/ 2741846 w 4124810"/>
              <a:gd name="connsiteY7" fmla="*/ 215037 h 4157940"/>
              <a:gd name="connsiteX8" fmla="*/ 2817944 w 4124810"/>
              <a:gd name="connsiteY8" fmla="*/ 1053567 h 4157940"/>
              <a:gd name="connsiteX9" fmla="*/ 3270314 w 4124810"/>
              <a:gd name="connsiteY9" fmla="*/ 658057 h 4157940"/>
              <a:gd name="connsiteX10" fmla="*/ 3987711 w 4124810"/>
              <a:gd name="connsiteY10" fmla="*/ 1079922 h 4157940"/>
              <a:gd name="connsiteX11" fmla="*/ 3833359 w 4124810"/>
              <a:gd name="connsiteY11" fmla="*/ 1653268 h 4157940"/>
              <a:gd name="connsiteX12" fmla="*/ 3483267 w 4124810"/>
              <a:gd name="connsiteY12" fmla="*/ 2121560 h 4157940"/>
              <a:gd name="connsiteX13" fmla="*/ 4028146 w 4124810"/>
              <a:gd name="connsiteY13" fmla="*/ 2533835 h 4157940"/>
              <a:gd name="connsiteX14" fmla="*/ 4084304 w 4124810"/>
              <a:gd name="connsiteY14" fmla="*/ 3193936 h 4157940"/>
              <a:gd name="connsiteX15" fmla="*/ 3436556 w 4124810"/>
              <a:gd name="connsiteY15" fmla="*/ 3483002 h 4157940"/>
              <a:gd name="connsiteX16" fmla="*/ 2806378 w 4124810"/>
              <a:gd name="connsiteY16" fmla="*/ 3217900 h 4157940"/>
              <a:gd name="connsiteX17" fmla="*/ 2778015 w 4124810"/>
              <a:gd name="connsiteY17" fmla="*/ 3971403 h 4157940"/>
              <a:gd name="connsiteX18" fmla="*/ 2055639 w 4124810"/>
              <a:gd name="connsiteY18" fmla="*/ 4084778 h 4157940"/>
              <a:gd name="connsiteX19" fmla="*/ 1770951 w 4124810"/>
              <a:gd name="connsiteY19" fmla="*/ 3503411 h 4157940"/>
              <a:gd name="connsiteX20" fmla="*/ 1186680 w 4124810"/>
              <a:gd name="connsiteY20" fmla="*/ 4093425 h 4157940"/>
              <a:gd name="connsiteX21" fmla="*/ 593155 w 4124810"/>
              <a:gd name="connsiteY21" fmla="*/ 3512850 h 4157940"/>
              <a:gd name="connsiteX22" fmla="*/ 893663 w 4124810"/>
              <a:gd name="connsiteY22" fmla="*/ 2803703 h 4157940"/>
              <a:gd name="connsiteX23" fmla="*/ 226408 w 4124810"/>
              <a:gd name="connsiteY23" fmla="*/ 2703174 h 4157940"/>
              <a:gd name="connsiteX24" fmla="*/ 149270 w 4124810"/>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124808" h="4155776">
                <a:moveTo>
                  <a:pt x="149268" y="1930244"/>
                </a:moveTo>
                <a:cubicBezTo>
                  <a:pt x="399006" y="1782414"/>
                  <a:pt x="476853" y="1752798"/>
                  <a:pt x="873426" y="1752370"/>
                </a:cubicBezTo>
                <a:cubicBezTo>
                  <a:pt x="554660" y="1480356"/>
                  <a:pt x="529230" y="1341769"/>
                  <a:pt x="420312" y="1157626"/>
                </a:cubicBezTo>
                <a:cubicBezTo>
                  <a:pt x="336213" y="1075556"/>
                  <a:pt x="395661" y="804234"/>
                  <a:pt x="465112" y="670027"/>
                </a:cubicBezTo>
                <a:cubicBezTo>
                  <a:pt x="633015" y="483405"/>
                  <a:pt x="991589" y="479291"/>
                  <a:pt x="1141056" y="520879"/>
                </a:cubicBezTo>
                <a:cubicBezTo>
                  <a:pt x="1487764" y="676214"/>
                  <a:pt x="1491149" y="743890"/>
                  <a:pt x="1666195" y="855396"/>
                </a:cubicBezTo>
                <a:cubicBezTo>
                  <a:pt x="1709873" y="614380"/>
                  <a:pt x="1730935" y="361794"/>
                  <a:pt x="1919740" y="154097"/>
                </a:cubicBezTo>
                <a:cubicBezTo>
                  <a:pt x="2173882" y="-112636"/>
                  <a:pt x="2611123" y="6411"/>
                  <a:pt x="2741844" y="212872"/>
                </a:cubicBezTo>
                <a:cubicBezTo>
                  <a:pt x="2862352" y="525918"/>
                  <a:pt x="2850735" y="678008"/>
                  <a:pt x="2817942" y="1051402"/>
                </a:cubicBezTo>
                <a:cubicBezTo>
                  <a:pt x="2985083" y="853970"/>
                  <a:pt x="3012288" y="772951"/>
                  <a:pt x="3270312" y="655892"/>
                </a:cubicBezTo>
                <a:cubicBezTo>
                  <a:pt x="3528336" y="538833"/>
                  <a:pt x="4000361" y="921856"/>
                  <a:pt x="3987709" y="1077757"/>
                </a:cubicBezTo>
                <a:cubicBezTo>
                  <a:pt x="4031680" y="1278519"/>
                  <a:pt x="4005081" y="1461915"/>
                  <a:pt x="3894044" y="1676388"/>
                </a:cubicBezTo>
                <a:cubicBezTo>
                  <a:pt x="3792518" y="1862827"/>
                  <a:pt x="3696908" y="1932276"/>
                  <a:pt x="3543390" y="2103661"/>
                </a:cubicBezTo>
                <a:cubicBezTo>
                  <a:pt x="3612132" y="2139825"/>
                  <a:pt x="3858669" y="2327497"/>
                  <a:pt x="4028144" y="2531670"/>
                </a:cubicBezTo>
                <a:cubicBezTo>
                  <a:pt x="4131856" y="2716593"/>
                  <a:pt x="4154588" y="2975181"/>
                  <a:pt x="4084302" y="3191771"/>
                </a:cubicBezTo>
                <a:cubicBezTo>
                  <a:pt x="4014016" y="3408361"/>
                  <a:pt x="3625395" y="3502451"/>
                  <a:pt x="3436554" y="3480837"/>
                </a:cubicBezTo>
                <a:cubicBezTo>
                  <a:pt x="3162775" y="3475149"/>
                  <a:pt x="3101429" y="3277592"/>
                  <a:pt x="2877177" y="3175279"/>
                </a:cubicBezTo>
                <a:cubicBezTo>
                  <a:pt x="2894504" y="3607375"/>
                  <a:pt x="2914475" y="3710780"/>
                  <a:pt x="2778013" y="3969238"/>
                </a:cubicBezTo>
                <a:cubicBezTo>
                  <a:pt x="2675317" y="4158841"/>
                  <a:pt x="2186666" y="4216948"/>
                  <a:pt x="2055637" y="4082613"/>
                </a:cubicBezTo>
                <a:cubicBezTo>
                  <a:pt x="1864925" y="3886615"/>
                  <a:pt x="1890619" y="3767587"/>
                  <a:pt x="1770949" y="3501246"/>
                </a:cubicBezTo>
                <a:cubicBezTo>
                  <a:pt x="1636244" y="3716694"/>
                  <a:pt x="1416908" y="3960804"/>
                  <a:pt x="1186678" y="4091260"/>
                </a:cubicBezTo>
                <a:cubicBezTo>
                  <a:pt x="897982" y="4266777"/>
                  <a:pt x="590902" y="3785538"/>
                  <a:pt x="593153" y="3510685"/>
                </a:cubicBezTo>
                <a:cubicBezTo>
                  <a:pt x="668024" y="3032803"/>
                  <a:pt x="776703" y="3128308"/>
                  <a:pt x="893661" y="2801538"/>
                </a:cubicBezTo>
                <a:cubicBezTo>
                  <a:pt x="401626" y="2832796"/>
                  <a:pt x="367644" y="2772951"/>
                  <a:pt x="226406" y="2701009"/>
                </a:cubicBezTo>
                <a:cubicBezTo>
                  <a:pt x="-130899" y="2493820"/>
                  <a:pt x="7518" y="2101793"/>
                  <a:pt x="149268" y="1930244"/>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E65F7D01-21A9-0939-B89C-D52676F3930E}"/>
              </a:ext>
            </a:extLst>
          </p:cNvPr>
          <p:cNvSpPr/>
          <p:nvPr/>
        </p:nvSpPr>
        <p:spPr>
          <a:xfrm rot="5784107">
            <a:off x="11181008" y="6103856"/>
            <a:ext cx="124751" cy="137337"/>
          </a:xfrm>
          <a:prstGeom prst="ellipse">
            <a:avLst/>
          </a:prstGeom>
          <a:noFill/>
          <a:ln w="53975">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ADF5CF91-BA20-8A95-1277-A216C89A2382}"/>
              </a:ext>
            </a:extLst>
          </p:cNvPr>
          <p:cNvGrpSpPr/>
          <p:nvPr/>
        </p:nvGrpSpPr>
        <p:grpSpPr>
          <a:xfrm rot="784898" flipH="1">
            <a:off x="9403125" y="5495877"/>
            <a:ext cx="529288" cy="367128"/>
            <a:chOff x="9839339" y="677159"/>
            <a:chExt cx="751991" cy="521600"/>
          </a:xfrm>
        </p:grpSpPr>
        <p:sp>
          <p:nvSpPr>
            <p:cNvPr id="16" name="Freeform: Shape 16">
              <a:extLst>
                <a:ext uri="{FF2B5EF4-FFF2-40B4-BE49-F238E27FC236}">
                  <a16:creationId xmlns:a16="http://schemas.microsoft.com/office/drawing/2014/main" id="{C0EEBD5B-FB39-50AA-1214-747DCD072EB6}"/>
                </a:ext>
              </a:extLst>
            </p:cNvPr>
            <p:cNvSpPr/>
            <p:nvPr/>
          </p:nvSpPr>
          <p:spPr>
            <a:xfrm rot="5636109">
              <a:off x="10405736" y="633065"/>
              <a:ext cx="141500" cy="22968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20ED9D33-5B4E-90D8-D488-95CE77F7B194}"/>
                </a:ext>
              </a:extLst>
            </p:cNvPr>
            <p:cNvSpPr/>
            <p:nvPr/>
          </p:nvSpPr>
          <p:spPr>
            <a:xfrm rot="15963891" flipH="1">
              <a:off x="9883433" y="661928"/>
              <a:ext cx="141500" cy="22968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520F23AD-BE92-A89F-127D-8172F015A9DC}"/>
                </a:ext>
              </a:extLst>
            </p:cNvPr>
            <p:cNvSpPr/>
            <p:nvPr/>
          </p:nvSpPr>
          <p:spPr>
            <a:xfrm>
              <a:off x="10099691" y="1099560"/>
              <a:ext cx="257366" cy="99199"/>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0" name="Group 19">
            <a:extLst>
              <a:ext uri="{FF2B5EF4-FFF2-40B4-BE49-F238E27FC236}">
                <a16:creationId xmlns:a16="http://schemas.microsoft.com/office/drawing/2014/main" id="{18D22A8F-B161-7EE9-812D-5FBDE1D1CA20}"/>
              </a:ext>
            </a:extLst>
          </p:cNvPr>
          <p:cNvGrpSpPr/>
          <p:nvPr/>
        </p:nvGrpSpPr>
        <p:grpSpPr>
          <a:xfrm flipH="1">
            <a:off x="11003564" y="5662962"/>
            <a:ext cx="552720" cy="258450"/>
            <a:chOff x="1162566" y="1754387"/>
            <a:chExt cx="669182" cy="312906"/>
          </a:xfrm>
        </p:grpSpPr>
        <p:sp>
          <p:nvSpPr>
            <p:cNvPr id="21" name="Oval 20">
              <a:extLst>
                <a:ext uri="{FF2B5EF4-FFF2-40B4-BE49-F238E27FC236}">
                  <a16:creationId xmlns:a16="http://schemas.microsoft.com/office/drawing/2014/main" id="{9BA1864B-B3D8-DBB2-DE91-56194E6675BF}"/>
                </a:ext>
              </a:extLst>
            </p:cNvPr>
            <p:cNvSpPr/>
            <p:nvPr/>
          </p:nvSpPr>
          <p:spPr>
            <a:xfrm rot="21262796" flipV="1">
              <a:off x="1162566" y="1771850"/>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10">
              <a:extLst>
                <a:ext uri="{FF2B5EF4-FFF2-40B4-BE49-F238E27FC236}">
                  <a16:creationId xmlns:a16="http://schemas.microsoft.com/office/drawing/2014/main" id="{0E4FD2E7-021A-3CAD-BBEB-C3DA66714DD7}"/>
                </a:ext>
              </a:extLst>
            </p:cNvPr>
            <p:cNvSpPr/>
            <p:nvPr/>
          </p:nvSpPr>
          <p:spPr>
            <a:xfrm rot="18622065" flipV="1">
              <a:off x="1298352" y="1861050"/>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Oval 22">
              <a:extLst>
                <a:ext uri="{FF2B5EF4-FFF2-40B4-BE49-F238E27FC236}">
                  <a16:creationId xmlns:a16="http://schemas.microsoft.com/office/drawing/2014/main" id="{7EA79C37-9D84-E7CA-9360-EF7895C6A436}"/>
                </a:ext>
              </a:extLst>
            </p:cNvPr>
            <p:cNvSpPr/>
            <p:nvPr/>
          </p:nvSpPr>
          <p:spPr>
            <a:xfrm rot="21262796" flipV="1">
              <a:off x="1555261" y="1754387"/>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12">
              <a:extLst>
                <a:ext uri="{FF2B5EF4-FFF2-40B4-BE49-F238E27FC236}">
                  <a16:creationId xmlns:a16="http://schemas.microsoft.com/office/drawing/2014/main" id="{1A4768A1-F55C-247D-F9E6-6EE4C0419EDF}"/>
                </a:ext>
              </a:extLst>
            </p:cNvPr>
            <p:cNvSpPr/>
            <p:nvPr/>
          </p:nvSpPr>
          <p:spPr>
            <a:xfrm rot="18622065" flipV="1">
              <a:off x="1691040" y="1843586"/>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32" name="Group 31">
            <a:extLst>
              <a:ext uri="{FF2B5EF4-FFF2-40B4-BE49-F238E27FC236}">
                <a16:creationId xmlns:a16="http://schemas.microsoft.com/office/drawing/2014/main" id="{6FC7693C-EFF9-BC88-82CC-27266C234976}"/>
              </a:ext>
            </a:extLst>
          </p:cNvPr>
          <p:cNvGrpSpPr/>
          <p:nvPr/>
        </p:nvGrpSpPr>
        <p:grpSpPr>
          <a:xfrm rot="21128632">
            <a:off x="10710179" y="3942564"/>
            <a:ext cx="688256" cy="306609"/>
            <a:chOff x="10096975" y="5939226"/>
            <a:chExt cx="929806" cy="414217"/>
          </a:xfrm>
        </p:grpSpPr>
        <p:sp>
          <p:nvSpPr>
            <p:cNvPr id="33" name="Freeform: Shape 14">
              <a:extLst>
                <a:ext uri="{FF2B5EF4-FFF2-40B4-BE49-F238E27FC236}">
                  <a16:creationId xmlns:a16="http://schemas.microsoft.com/office/drawing/2014/main" id="{BEC46EC4-2B0E-5879-B411-B4F8D2E91ECD}"/>
                </a:ext>
              </a:extLst>
            </p:cNvPr>
            <p:cNvSpPr/>
            <p:nvPr/>
          </p:nvSpPr>
          <p:spPr>
            <a:xfrm>
              <a:off x="10655179" y="5944357"/>
              <a:ext cx="213549" cy="7632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Shape 15">
              <a:extLst>
                <a:ext uri="{FF2B5EF4-FFF2-40B4-BE49-F238E27FC236}">
                  <a16:creationId xmlns:a16="http://schemas.microsoft.com/office/drawing/2014/main" id="{6FCB03E4-9321-8D47-B318-B69F725D0E96}"/>
                </a:ext>
              </a:extLst>
            </p:cNvPr>
            <p:cNvSpPr/>
            <p:nvPr/>
          </p:nvSpPr>
          <p:spPr>
            <a:xfrm>
              <a:off x="10273067" y="5939226"/>
              <a:ext cx="213549" cy="7632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16">
              <a:extLst>
                <a:ext uri="{FF2B5EF4-FFF2-40B4-BE49-F238E27FC236}">
                  <a16:creationId xmlns:a16="http://schemas.microsoft.com/office/drawing/2014/main" id="{9D7FFB4D-13C1-D8E7-7BAD-68F2A25A84FB}"/>
                </a:ext>
              </a:extLst>
            </p:cNvPr>
            <p:cNvSpPr/>
            <p:nvPr/>
          </p:nvSpPr>
          <p:spPr>
            <a:xfrm>
              <a:off x="10096975" y="6085720"/>
              <a:ext cx="929806" cy="26772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53069866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51B10-4D77-D9D0-CD2B-70B8C7E065B2}"/>
              </a:ext>
            </a:extLst>
          </p:cNvPr>
          <p:cNvSpPr>
            <a:spLocks noGrp="1"/>
          </p:cNvSpPr>
          <p:nvPr>
            <p:ph type="title"/>
          </p:nvPr>
        </p:nvSpPr>
        <p:spPr>
          <a:xfrm>
            <a:off x="699660" y="549041"/>
            <a:ext cx="9893999" cy="1077379"/>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55B508C-3D3C-3A04-3528-4893259B0455}"/>
              </a:ext>
            </a:extLst>
          </p:cNvPr>
          <p:cNvSpPr>
            <a:spLocks noGrp="1"/>
          </p:cNvSpPr>
          <p:nvPr>
            <p:ph sz="half" idx="1"/>
          </p:nvPr>
        </p:nvSpPr>
        <p:spPr>
          <a:xfrm>
            <a:off x="699660" y="1946581"/>
            <a:ext cx="4421459" cy="424423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EDAA02F6-BD05-ADB1-BA48-248F41B6F5F3}"/>
              </a:ext>
            </a:extLst>
          </p:cNvPr>
          <p:cNvSpPr>
            <a:spLocks noGrp="1"/>
          </p:cNvSpPr>
          <p:nvPr>
            <p:ph sz="half" idx="2"/>
          </p:nvPr>
        </p:nvSpPr>
        <p:spPr>
          <a:xfrm>
            <a:off x="6172200" y="1946581"/>
            <a:ext cx="4421459" cy="424423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FE948D4F-0D0A-8BB9-4F56-107A52F281E3}"/>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4E769124-FC98-B1DD-3B04-F87993383C4B}"/>
              </a:ext>
            </a:extLst>
          </p:cNvPr>
          <p:cNvSpPr>
            <a:spLocks noGrp="1"/>
          </p:cNvSpPr>
          <p:nvPr>
            <p:ph type="dt" sz="half" idx="10"/>
          </p:nvPr>
        </p:nvSpPr>
        <p:spPr/>
        <p:txBody>
          <a:bodyPr/>
          <a:lstStyle/>
          <a:p>
            <a:fld id="{5BCAD085-E8A6-8845-BD4E-CB4CCA059FC4}" type="datetimeFigureOut">
              <a:rPr lang="en-US" smtClean="0"/>
              <a:t>10/19/2026</a:t>
            </a:fld>
            <a:endParaRPr lang="en-US"/>
          </a:p>
        </p:txBody>
      </p:sp>
      <p:sp>
        <p:nvSpPr>
          <p:cNvPr id="7" name="Slide Number Placeholder 6">
            <a:extLst>
              <a:ext uri="{FF2B5EF4-FFF2-40B4-BE49-F238E27FC236}">
                <a16:creationId xmlns:a16="http://schemas.microsoft.com/office/drawing/2014/main" id="{03FF5D1E-4005-A355-6CD3-9DD91ADA603E}"/>
              </a:ext>
            </a:extLst>
          </p:cNvPr>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90620847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D0FE0F-B048-7F4F-1EF2-91CD224D93FC}"/>
              </a:ext>
            </a:extLst>
          </p:cNvPr>
          <p:cNvSpPr>
            <a:spLocks noGrp="1"/>
          </p:cNvSpPr>
          <p:nvPr>
            <p:ph type="title"/>
          </p:nvPr>
        </p:nvSpPr>
        <p:spPr>
          <a:xfrm>
            <a:off x="683674" y="365126"/>
            <a:ext cx="10515600" cy="1261294"/>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C155D06-C2C8-1830-D789-879E3F39087C}"/>
              </a:ext>
            </a:extLst>
          </p:cNvPr>
          <p:cNvSpPr>
            <a:spLocks noGrp="1"/>
          </p:cNvSpPr>
          <p:nvPr>
            <p:ph type="body" idx="1"/>
          </p:nvPr>
        </p:nvSpPr>
        <p:spPr>
          <a:xfrm>
            <a:off x="683674" y="1626420"/>
            <a:ext cx="4434163" cy="599878"/>
          </a:xfrm>
        </p:spPr>
        <p:txBody>
          <a:bodyPr anchor="b">
            <a:normAutofit/>
          </a:bodyPr>
          <a:lstStyle>
            <a:lvl1pPr marL="0" indent="0">
              <a:buNone/>
              <a:defRPr sz="1400" b="0" cap="all" spc="1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ACE6BF6-D801-9236-6425-501DB8AD6A14}"/>
              </a:ext>
            </a:extLst>
          </p:cNvPr>
          <p:cNvSpPr>
            <a:spLocks noGrp="1"/>
          </p:cNvSpPr>
          <p:nvPr>
            <p:ph sz="half" idx="2"/>
          </p:nvPr>
        </p:nvSpPr>
        <p:spPr>
          <a:xfrm>
            <a:off x="683675" y="2293205"/>
            <a:ext cx="4412432" cy="398493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64149CA7-B860-B244-7675-4472B019AA7D}"/>
              </a:ext>
            </a:extLst>
          </p:cNvPr>
          <p:cNvSpPr>
            <a:spLocks noGrp="1"/>
          </p:cNvSpPr>
          <p:nvPr>
            <p:ph type="body" sz="quarter" idx="3"/>
          </p:nvPr>
        </p:nvSpPr>
        <p:spPr>
          <a:xfrm>
            <a:off x="6172201" y="1626420"/>
            <a:ext cx="4434164" cy="599878"/>
          </a:xfrm>
        </p:spPr>
        <p:txBody>
          <a:bodyPr anchor="b">
            <a:normAutofit/>
          </a:bodyPr>
          <a:lstStyle>
            <a:lvl1pPr marL="0" indent="0">
              <a:buNone/>
              <a:defRPr sz="1400" b="0" cap="all" spc="1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259BFE2-FAC6-C58C-6C76-208F5F020DC2}"/>
              </a:ext>
            </a:extLst>
          </p:cNvPr>
          <p:cNvSpPr>
            <a:spLocks noGrp="1"/>
          </p:cNvSpPr>
          <p:nvPr>
            <p:ph sz="quarter" idx="4"/>
          </p:nvPr>
        </p:nvSpPr>
        <p:spPr>
          <a:xfrm>
            <a:off x="6172200" y="2293205"/>
            <a:ext cx="4434163" cy="398493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a:extLst>
              <a:ext uri="{FF2B5EF4-FFF2-40B4-BE49-F238E27FC236}">
                <a16:creationId xmlns:a16="http://schemas.microsoft.com/office/drawing/2014/main" id="{E175141C-6BF3-1939-A42E-8C52BA9DC2B5}"/>
              </a:ext>
            </a:extLst>
          </p:cNvPr>
          <p:cNvSpPr>
            <a:spLocks noGrp="1"/>
          </p:cNvSpPr>
          <p:nvPr>
            <p:ph type="ftr" sz="quarter" idx="11"/>
          </p:nvPr>
        </p:nvSpPr>
        <p:spPr/>
        <p:txBody>
          <a:bodyPr/>
          <a:lstStyle/>
          <a:p>
            <a:endParaRPr lang="en-US"/>
          </a:p>
        </p:txBody>
      </p:sp>
      <p:sp>
        <p:nvSpPr>
          <p:cNvPr id="7" name="Date Placeholder 6">
            <a:extLst>
              <a:ext uri="{FF2B5EF4-FFF2-40B4-BE49-F238E27FC236}">
                <a16:creationId xmlns:a16="http://schemas.microsoft.com/office/drawing/2014/main" id="{5919760F-E677-41B9-FDC2-34B300618B9E}"/>
              </a:ext>
            </a:extLst>
          </p:cNvPr>
          <p:cNvSpPr>
            <a:spLocks noGrp="1"/>
          </p:cNvSpPr>
          <p:nvPr>
            <p:ph type="dt" sz="half" idx="10"/>
          </p:nvPr>
        </p:nvSpPr>
        <p:spPr/>
        <p:txBody>
          <a:bodyPr/>
          <a:lstStyle/>
          <a:p>
            <a:fld id="{5BCAD085-E8A6-8845-BD4E-CB4CCA059FC4}" type="datetimeFigureOut">
              <a:rPr lang="en-US" smtClean="0"/>
              <a:t>10/19/2026</a:t>
            </a:fld>
            <a:endParaRPr lang="en-US"/>
          </a:p>
        </p:txBody>
      </p:sp>
      <p:sp>
        <p:nvSpPr>
          <p:cNvPr id="9" name="Slide Number Placeholder 8">
            <a:extLst>
              <a:ext uri="{FF2B5EF4-FFF2-40B4-BE49-F238E27FC236}">
                <a16:creationId xmlns:a16="http://schemas.microsoft.com/office/drawing/2014/main" id="{616A3921-47E3-6FAB-EAC8-284F4F13CD13}"/>
              </a:ext>
            </a:extLst>
          </p:cNvPr>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10160591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ADE98D-235D-1189-9ABF-73D501777CC0}"/>
              </a:ext>
            </a:extLst>
          </p:cNvPr>
          <p:cNvSpPr>
            <a:spLocks noGrp="1"/>
          </p:cNvSpPr>
          <p:nvPr>
            <p:ph type="title"/>
          </p:nvPr>
        </p:nvSpPr>
        <p:spPr>
          <a:xfrm>
            <a:off x="699660" y="549041"/>
            <a:ext cx="10515600" cy="1145944"/>
          </a:xfrm>
        </p:spPr>
        <p:txBody>
          <a:bodyPr anchor="t"/>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DA9964A8-457E-C600-441D-D76D1DC74186}"/>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1F76DB80-064D-3114-7184-B6513973DEF0}"/>
              </a:ext>
            </a:extLst>
          </p:cNvPr>
          <p:cNvSpPr>
            <a:spLocks noGrp="1"/>
          </p:cNvSpPr>
          <p:nvPr>
            <p:ph type="dt" sz="half" idx="10"/>
          </p:nvPr>
        </p:nvSpPr>
        <p:spPr/>
        <p:txBody>
          <a:bodyPr/>
          <a:lstStyle/>
          <a:p>
            <a:fld id="{5BCAD085-E8A6-8845-BD4E-CB4CCA059FC4}" type="datetimeFigureOut">
              <a:rPr lang="en-US" smtClean="0"/>
              <a:t>10/19/2026</a:t>
            </a:fld>
            <a:endParaRPr lang="en-US"/>
          </a:p>
        </p:txBody>
      </p:sp>
      <p:sp>
        <p:nvSpPr>
          <p:cNvPr id="5" name="Slide Number Placeholder 4">
            <a:extLst>
              <a:ext uri="{FF2B5EF4-FFF2-40B4-BE49-F238E27FC236}">
                <a16:creationId xmlns:a16="http://schemas.microsoft.com/office/drawing/2014/main" id="{B0E6256D-F7BE-F14B-43BB-AFE5705E83F7}"/>
              </a:ext>
            </a:extLst>
          </p:cNvPr>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537646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E008E978-EAE3-36FC-5692-1AE269E38BF3}"/>
              </a:ext>
            </a:extLst>
          </p:cNvPr>
          <p:cNvSpPr>
            <a:spLocks noGrp="1"/>
          </p:cNvSpPr>
          <p:nvPr>
            <p:ph type="ftr" sz="quarter" idx="11"/>
          </p:nvPr>
        </p:nvSpPr>
        <p:spPr/>
        <p:txBody>
          <a:bodyPr/>
          <a:lstStyle/>
          <a:p>
            <a:endParaRPr lang="en-US"/>
          </a:p>
        </p:txBody>
      </p:sp>
      <p:sp>
        <p:nvSpPr>
          <p:cNvPr id="2" name="Date Placeholder 1">
            <a:extLst>
              <a:ext uri="{FF2B5EF4-FFF2-40B4-BE49-F238E27FC236}">
                <a16:creationId xmlns:a16="http://schemas.microsoft.com/office/drawing/2014/main" id="{767FDD81-38B0-7352-1845-D6883BD6D8F8}"/>
              </a:ext>
            </a:extLst>
          </p:cNvPr>
          <p:cNvSpPr>
            <a:spLocks noGrp="1"/>
          </p:cNvSpPr>
          <p:nvPr>
            <p:ph type="dt" sz="half" idx="10"/>
          </p:nvPr>
        </p:nvSpPr>
        <p:spPr/>
        <p:txBody>
          <a:bodyPr/>
          <a:lstStyle/>
          <a:p>
            <a:fld id="{5BCAD085-E8A6-8845-BD4E-CB4CCA059FC4}" type="datetimeFigureOut">
              <a:rPr lang="en-US" smtClean="0"/>
              <a:t>10/19/2026</a:t>
            </a:fld>
            <a:endParaRPr lang="en-US"/>
          </a:p>
        </p:txBody>
      </p:sp>
      <p:sp>
        <p:nvSpPr>
          <p:cNvPr id="4" name="Slide Number Placeholder 3">
            <a:extLst>
              <a:ext uri="{FF2B5EF4-FFF2-40B4-BE49-F238E27FC236}">
                <a16:creationId xmlns:a16="http://schemas.microsoft.com/office/drawing/2014/main" id="{D7443987-08C8-F21D-C066-4F2D226DE32C}"/>
              </a:ext>
            </a:extLst>
          </p:cNvPr>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5646667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 preserve="1">
  <p:cSld name="Conclusion">
    <p:spTree>
      <p:nvGrpSpPr>
        <p:cNvPr id="1" name=""/>
        <p:cNvGrpSpPr/>
        <p:nvPr/>
      </p:nvGrpSpPr>
      <p:grpSpPr>
        <a:xfrm>
          <a:off x="0" y="0"/>
          <a:ext cx="0" cy="0"/>
          <a:chOff x="0" y="0"/>
          <a:chExt cx="0" cy="0"/>
        </a:xfrm>
      </p:grpSpPr>
      <p:grpSp>
        <p:nvGrpSpPr>
          <p:cNvPr id="18" name="Group 17">
            <a:extLst>
              <a:ext uri="{FF2B5EF4-FFF2-40B4-BE49-F238E27FC236}">
                <a16:creationId xmlns:a16="http://schemas.microsoft.com/office/drawing/2014/main" id="{F9808008-80F6-2779-AE41-35A382A91D7F}"/>
              </a:ext>
            </a:extLst>
          </p:cNvPr>
          <p:cNvGrpSpPr/>
          <p:nvPr/>
        </p:nvGrpSpPr>
        <p:grpSpPr>
          <a:xfrm rot="9987480">
            <a:off x="8787028" y="3746728"/>
            <a:ext cx="2188889" cy="2052424"/>
            <a:chOff x="7749926" y="3136297"/>
            <a:chExt cx="3434150" cy="3220050"/>
          </a:xfrm>
          <a:solidFill>
            <a:schemeClr val="accent5">
              <a:lumMod val="60000"/>
              <a:lumOff val="40000"/>
            </a:schemeClr>
          </a:solidFill>
        </p:grpSpPr>
        <p:sp>
          <p:nvSpPr>
            <p:cNvPr id="19" name="Freeform: Shape 18">
              <a:extLst>
                <a:ext uri="{FF2B5EF4-FFF2-40B4-BE49-F238E27FC236}">
                  <a16:creationId xmlns:a16="http://schemas.microsoft.com/office/drawing/2014/main" id="{18FA0D4B-A035-10C6-FE43-49AA85810A76}"/>
                </a:ext>
              </a:extLst>
            </p:cNvPr>
            <p:cNvSpPr/>
            <p:nvPr/>
          </p:nvSpPr>
          <p:spPr>
            <a:xfrm rot="10800000">
              <a:off x="7752107" y="3136297"/>
              <a:ext cx="3417806" cy="1667642"/>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98181"/>
                <a:gd name="connsiteY0" fmla="*/ 0 h 3022995"/>
                <a:gd name="connsiteX1" fmla="*/ 4692404 w 4798181"/>
                <a:gd name="connsiteY1" fmla="*/ 3339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10956"/>
                <a:gd name="connsiteY0" fmla="*/ 0 h 3022995"/>
                <a:gd name="connsiteX1" fmla="*/ 4692404 w 4710956"/>
                <a:gd name="connsiteY1" fmla="*/ 3339 h 3022995"/>
                <a:gd name="connsiteX2" fmla="*/ 4684257 w 4710956"/>
                <a:gd name="connsiteY2" fmla="*/ 996698 h 3022995"/>
                <a:gd name="connsiteX3" fmla="*/ 4499705 w 4710956"/>
                <a:gd name="connsiteY3" fmla="*/ 2052119 h 3022995"/>
                <a:gd name="connsiteX4" fmla="*/ 3835975 w 4710956"/>
                <a:gd name="connsiteY4" fmla="*/ 2740497 h 3022995"/>
                <a:gd name="connsiteX5" fmla="*/ 1162762 w 4710956"/>
                <a:gd name="connsiteY5" fmla="*/ 2876156 h 3022995"/>
                <a:gd name="connsiteX6" fmla="*/ 21225 w 4710956"/>
                <a:gd name="connsiteY6" fmla="*/ 626012 h 3022995"/>
                <a:gd name="connsiteX7" fmla="*/ 30413 w 4710956"/>
                <a:gd name="connsiteY7" fmla="*/ 0 h 3022995"/>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1225 w 4710956"/>
                <a:gd name="connsiteY6" fmla="*/ 626012 h 3107876"/>
                <a:gd name="connsiteX7" fmla="*/ 30413 w 4710956"/>
                <a:gd name="connsiteY7" fmla="*/ 0 h 3107876"/>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90487 w 4710956"/>
                <a:gd name="connsiteY6" fmla="*/ 2027706 h 3107876"/>
                <a:gd name="connsiteX7" fmla="*/ 21225 w 4710956"/>
                <a:gd name="connsiteY7" fmla="*/ 626012 h 3107876"/>
                <a:gd name="connsiteX8" fmla="*/ 30413 w 4710956"/>
                <a:gd name="connsiteY8" fmla="*/ 0 h 3107876"/>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16752 w 4697295"/>
                <a:gd name="connsiteY0" fmla="*/ 0 h 3084308"/>
                <a:gd name="connsiteX1" fmla="*/ 4678743 w 4697295"/>
                <a:gd name="connsiteY1" fmla="*/ 3339 h 3084308"/>
                <a:gd name="connsiteX2" fmla="*/ 4670596 w 4697295"/>
                <a:gd name="connsiteY2" fmla="*/ 996698 h 3084308"/>
                <a:gd name="connsiteX3" fmla="*/ 4486044 w 4697295"/>
                <a:gd name="connsiteY3" fmla="*/ 2052119 h 3084308"/>
                <a:gd name="connsiteX4" fmla="*/ 3291825 w 4697295"/>
                <a:gd name="connsiteY4" fmla="*/ 2977913 h 3084308"/>
                <a:gd name="connsiteX5" fmla="*/ 1183888 w 4697295"/>
                <a:gd name="connsiteY5" fmla="*/ 2823397 h 3084308"/>
                <a:gd name="connsiteX6" fmla="*/ 276826 w 4697295"/>
                <a:gd name="connsiteY6" fmla="*/ 2027706 h 3084308"/>
                <a:gd name="connsiteX7" fmla="*/ 42350 w 4697295"/>
                <a:gd name="connsiteY7" fmla="*/ 698556 h 3084308"/>
                <a:gd name="connsiteX8" fmla="*/ 16752 w 4697295"/>
                <a:gd name="connsiteY8" fmla="*/ 0 h 3084308"/>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42350 w 4697295"/>
                <a:gd name="connsiteY6" fmla="*/ 698556 h 3067327"/>
                <a:gd name="connsiteX7" fmla="*/ 16752 w 4697295"/>
                <a:gd name="connsiteY7"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3291825 w 4697295"/>
                <a:gd name="connsiteY3" fmla="*/ 2977913 h 3067327"/>
                <a:gd name="connsiteX4" fmla="*/ 1183888 w 4697295"/>
                <a:gd name="connsiteY4" fmla="*/ 2823397 h 3067327"/>
                <a:gd name="connsiteX5" fmla="*/ 42350 w 4697295"/>
                <a:gd name="connsiteY5" fmla="*/ 698556 h 3067327"/>
                <a:gd name="connsiteX6" fmla="*/ 16752 w 4697295"/>
                <a:gd name="connsiteY6" fmla="*/ 0 h 3067327"/>
                <a:gd name="connsiteX0" fmla="*/ 5293 w 4685836"/>
                <a:gd name="connsiteY0" fmla="*/ 0 h 3067327"/>
                <a:gd name="connsiteX1" fmla="*/ 4667284 w 4685836"/>
                <a:gd name="connsiteY1" fmla="*/ 3339 h 3067327"/>
                <a:gd name="connsiteX2" fmla="*/ 4659137 w 4685836"/>
                <a:gd name="connsiteY2" fmla="*/ 996698 h 3067327"/>
                <a:gd name="connsiteX3" fmla="*/ 3280366 w 4685836"/>
                <a:gd name="connsiteY3" fmla="*/ 2977913 h 3067327"/>
                <a:gd name="connsiteX4" fmla="*/ 1172429 w 4685836"/>
                <a:gd name="connsiteY4" fmla="*/ 2823397 h 3067327"/>
                <a:gd name="connsiteX5" fmla="*/ 167010 w 4685836"/>
                <a:gd name="connsiteY5" fmla="*/ 939931 h 3067327"/>
                <a:gd name="connsiteX6" fmla="*/ 5293 w 4685836"/>
                <a:gd name="connsiteY6" fmla="*/ 0 h 3067327"/>
                <a:gd name="connsiteX0" fmla="*/ 5293 w 4675425"/>
                <a:gd name="connsiteY0" fmla="*/ 0 h 3067327"/>
                <a:gd name="connsiteX1" fmla="*/ 4667284 w 4675425"/>
                <a:gd name="connsiteY1" fmla="*/ 3339 h 3067327"/>
                <a:gd name="connsiteX2" fmla="*/ 4504867 w 4675425"/>
                <a:gd name="connsiteY2" fmla="*/ 1441337 h 3067327"/>
                <a:gd name="connsiteX3" fmla="*/ 3280366 w 4675425"/>
                <a:gd name="connsiteY3" fmla="*/ 2977913 h 3067327"/>
                <a:gd name="connsiteX4" fmla="*/ 1172429 w 4675425"/>
                <a:gd name="connsiteY4" fmla="*/ 2823397 h 3067327"/>
                <a:gd name="connsiteX5" fmla="*/ 167010 w 4675425"/>
                <a:gd name="connsiteY5" fmla="*/ 939931 h 3067327"/>
                <a:gd name="connsiteX6" fmla="*/ 5293 w 4675425"/>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130670"/>
                <a:gd name="connsiteX1" fmla="*/ 4667284 w 4686087"/>
                <a:gd name="connsiteY1" fmla="*/ 3339 h 3130670"/>
                <a:gd name="connsiteX2" fmla="*/ 4504867 w 4686087"/>
                <a:gd name="connsiteY2" fmla="*/ 1441337 h 3130670"/>
                <a:gd name="connsiteX3" fmla="*/ 3153322 w 4686087"/>
                <a:gd name="connsiteY3" fmla="*/ 3066840 h 3130670"/>
                <a:gd name="connsiteX4" fmla="*/ 1172429 w 4686087"/>
                <a:gd name="connsiteY4" fmla="*/ 2823397 h 3130670"/>
                <a:gd name="connsiteX5" fmla="*/ 167010 w 4686087"/>
                <a:gd name="connsiteY5" fmla="*/ 939931 h 3130670"/>
                <a:gd name="connsiteX6" fmla="*/ 5293 w 4686087"/>
                <a:gd name="connsiteY6" fmla="*/ 0 h 3130670"/>
                <a:gd name="connsiteX0" fmla="*/ 5293 w 4686087"/>
                <a:gd name="connsiteY0" fmla="*/ 66646 h 3197316"/>
                <a:gd name="connsiteX1" fmla="*/ 4667284 w 4686087"/>
                <a:gd name="connsiteY1" fmla="*/ 69985 h 3197316"/>
                <a:gd name="connsiteX2" fmla="*/ 4504867 w 4686087"/>
                <a:gd name="connsiteY2" fmla="*/ 1507983 h 3197316"/>
                <a:gd name="connsiteX3" fmla="*/ 3153322 w 4686087"/>
                <a:gd name="connsiteY3" fmla="*/ 3133486 h 3197316"/>
                <a:gd name="connsiteX4" fmla="*/ 1172429 w 4686087"/>
                <a:gd name="connsiteY4" fmla="*/ 2890043 h 3197316"/>
                <a:gd name="connsiteX5" fmla="*/ 167010 w 4686087"/>
                <a:gd name="connsiteY5" fmla="*/ 1006577 h 3197316"/>
                <a:gd name="connsiteX6" fmla="*/ 5293 w 4686087"/>
                <a:gd name="connsiteY6" fmla="*/ 66646 h 3197316"/>
                <a:gd name="connsiteX0" fmla="*/ 0 w 4680794"/>
                <a:gd name="connsiteY0" fmla="*/ 66648 h 3197318"/>
                <a:gd name="connsiteX1" fmla="*/ 4661991 w 4680794"/>
                <a:gd name="connsiteY1" fmla="*/ 69987 h 3197318"/>
                <a:gd name="connsiteX2" fmla="*/ 4499574 w 4680794"/>
                <a:gd name="connsiteY2" fmla="*/ 1507985 h 3197318"/>
                <a:gd name="connsiteX3" fmla="*/ 3148029 w 4680794"/>
                <a:gd name="connsiteY3" fmla="*/ 3133488 h 3197318"/>
                <a:gd name="connsiteX4" fmla="*/ 1167136 w 4680794"/>
                <a:gd name="connsiteY4" fmla="*/ 2890045 h 3197318"/>
                <a:gd name="connsiteX5" fmla="*/ 161717 w 4680794"/>
                <a:gd name="connsiteY5" fmla="*/ 1006579 h 3197318"/>
                <a:gd name="connsiteX6" fmla="*/ 0 w 4680794"/>
                <a:gd name="connsiteY6" fmla="*/ 66648 h 3197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80794" h="3197318">
                  <a:moveTo>
                    <a:pt x="0" y="66648"/>
                  </a:moveTo>
                  <a:cubicBezTo>
                    <a:pt x="1535847" y="-84686"/>
                    <a:pt x="3107994" y="68874"/>
                    <a:pt x="4661991" y="69987"/>
                  </a:cubicBezTo>
                  <a:cubicBezTo>
                    <a:pt x="4716788" y="86085"/>
                    <a:pt x="4648578" y="1038473"/>
                    <a:pt x="4499574" y="1507985"/>
                  </a:cubicBezTo>
                  <a:cubicBezTo>
                    <a:pt x="4268421" y="2156197"/>
                    <a:pt x="3729147" y="2829038"/>
                    <a:pt x="3148029" y="3133488"/>
                  </a:cubicBezTo>
                  <a:cubicBezTo>
                    <a:pt x="2640710" y="3273286"/>
                    <a:pt x="1746572" y="3179628"/>
                    <a:pt x="1167136" y="2890045"/>
                  </a:cubicBezTo>
                  <a:cubicBezTo>
                    <a:pt x="625557" y="2510152"/>
                    <a:pt x="356240" y="1477145"/>
                    <a:pt x="161717" y="1006579"/>
                  </a:cubicBezTo>
                  <a:cubicBezTo>
                    <a:pt x="130392" y="735572"/>
                    <a:pt x="17519" y="584911"/>
                    <a:pt x="0" y="66648"/>
                  </a:cubicBez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2"/>
                </a:solidFill>
              </a:endParaRPr>
            </a:p>
          </p:txBody>
        </p:sp>
        <p:sp>
          <p:nvSpPr>
            <p:cNvPr id="20" name="Freeform: Shape 19">
              <a:extLst>
                <a:ext uri="{FF2B5EF4-FFF2-40B4-BE49-F238E27FC236}">
                  <a16:creationId xmlns:a16="http://schemas.microsoft.com/office/drawing/2014/main" id="{FC0FF313-337C-7421-9ED4-F3C362718C39}"/>
                </a:ext>
              </a:extLst>
            </p:cNvPr>
            <p:cNvSpPr/>
            <p:nvPr/>
          </p:nvSpPr>
          <p:spPr>
            <a:xfrm rot="10800000" flipH="1">
              <a:off x="7749926" y="4717704"/>
              <a:ext cx="3434150" cy="1638643"/>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98181"/>
                <a:gd name="connsiteY0" fmla="*/ 0 h 3022995"/>
                <a:gd name="connsiteX1" fmla="*/ 4692404 w 4798181"/>
                <a:gd name="connsiteY1" fmla="*/ 3339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10956"/>
                <a:gd name="connsiteY0" fmla="*/ 0 h 3022995"/>
                <a:gd name="connsiteX1" fmla="*/ 4692404 w 4710956"/>
                <a:gd name="connsiteY1" fmla="*/ 3339 h 3022995"/>
                <a:gd name="connsiteX2" fmla="*/ 4684257 w 4710956"/>
                <a:gd name="connsiteY2" fmla="*/ 996698 h 3022995"/>
                <a:gd name="connsiteX3" fmla="*/ 4499705 w 4710956"/>
                <a:gd name="connsiteY3" fmla="*/ 2052119 h 3022995"/>
                <a:gd name="connsiteX4" fmla="*/ 3835975 w 4710956"/>
                <a:gd name="connsiteY4" fmla="*/ 2740497 h 3022995"/>
                <a:gd name="connsiteX5" fmla="*/ 1162762 w 4710956"/>
                <a:gd name="connsiteY5" fmla="*/ 2876156 h 3022995"/>
                <a:gd name="connsiteX6" fmla="*/ 21225 w 4710956"/>
                <a:gd name="connsiteY6" fmla="*/ 626012 h 3022995"/>
                <a:gd name="connsiteX7" fmla="*/ 30413 w 4710956"/>
                <a:gd name="connsiteY7" fmla="*/ 0 h 3022995"/>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1225 w 4710956"/>
                <a:gd name="connsiteY6" fmla="*/ 626012 h 3107876"/>
                <a:gd name="connsiteX7" fmla="*/ 30413 w 4710956"/>
                <a:gd name="connsiteY7" fmla="*/ 0 h 3107876"/>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90487 w 4710956"/>
                <a:gd name="connsiteY6" fmla="*/ 2027706 h 3107876"/>
                <a:gd name="connsiteX7" fmla="*/ 21225 w 4710956"/>
                <a:gd name="connsiteY7" fmla="*/ 626012 h 3107876"/>
                <a:gd name="connsiteX8" fmla="*/ 30413 w 4710956"/>
                <a:gd name="connsiteY8" fmla="*/ 0 h 3107876"/>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16752 w 4697295"/>
                <a:gd name="connsiteY0" fmla="*/ 0 h 3084308"/>
                <a:gd name="connsiteX1" fmla="*/ 4678743 w 4697295"/>
                <a:gd name="connsiteY1" fmla="*/ 3339 h 3084308"/>
                <a:gd name="connsiteX2" fmla="*/ 4670596 w 4697295"/>
                <a:gd name="connsiteY2" fmla="*/ 996698 h 3084308"/>
                <a:gd name="connsiteX3" fmla="*/ 4486044 w 4697295"/>
                <a:gd name="connsiteY3" fmla="*/ 2052119 h 3084308"/>
                <a:gd name="connsiteX4" fmla="*/ 3291825 w 4697295"/>
                <a:gd name="connsiteY4" fmla="*/ 2977913 h 3084308"/>
                <a:gd name="connsiteX5" fmla="*/ 1183888 w 4697295"/>
                <a:gd name="connsiteY5" fmla="*/ 2823397 h 3084308"/>
                <a:gd name="connsiteX6" fmla="*/ 276826 w 4697295"/>
                <a:gd name="connsiteY6" fmla="*/ 2027706 h 3084308"/>
                <a:gd name="connsiteX7" fmla="*/ 42350 w 4697295"/>
                <a:gd name="connsiteY7" fmla="*/ 698556 h 3084308"/>
                <a:gd name="connsiteX8" fmla="*/ 16752 w 4697295"/>
                <a:gd name="connsiteY8" fmla="*/ 0 h 3084308"/>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42350 w 4697295"/>
                <a:gd name="connsiteY6" fmla="*/ 698556 h 3067327"/>
                <a:gd name="connsiteX7" fmla="*/ 16752 w 4697295"/>
                <a:gd name="connsiteY7"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3291825 w 4697295"/>
                <a:gd name="connsiteY3" fmla="*/ 2977913 h 3067327"/>
                <a:gd name="connsiteX4" fmla="*/ 1183888 w 4697295"/>
                <a:gd name="connsiteY4" fmla="*/ 2823397 h 3067327"/>
                <a:gd name="connsiteX5" fmla="*/ 42350 w 4697295"/>
                <a:gd name="connsiteY5" fmla="*/ 698556 h 3067327"/>
                <a:gd name="connsiteX6" fmla="*/ 16752 w 4697295"/>
                <a:gd name="connsiteY6" fmla="*/ 0 h 3067327"/>
                <a:gd name="connsiteX0" fmla="*/ 5293 w 4685836"/>
                <a:gd name="connsiteY0" fmla="*/ 0 h 3067327"/>
                <a:gd name="connsiteX1" fmla="*/ 4667284 w 4685836"/>
                <a:gd name="connsiteY1" fmla="*/ 3339 h 3067327"/>
                <a:gd name="connsiteX2" fmla="*/ 4659137 w 4685836"/>
                <a:gd name="connsiteY2" fmla="*/ 996698 h 3067327"/>
                <a:gd name="connsiteX3" fmla="*/ 3280366 w 4685836"/>
                <a:gd name="connsiteY3" fmla="*/ 2977913 h 3067327"/>
                <a:gd name="connsiteX4" fmla="*/ 1172429 w 4685836"/>
                <a:gd name="connsiteY4" fmla="*/ 2823397 h 3067327"/>
                <a:gd name="connsiteX5" fmla="*/ 167010 w 4685836"/>
                <a:gd name="connsiteY5" fmla="*/ 939931 h 3067327"/>
                <a:gd name="connsiteX6" fmla="*/ 5293 w 4685836"/>
                <a:gd name="connsiteY6" fmla="*/ 0 h 3067327"/>
                <a:gd name="connsiteX0" fmla="*/ 5293 w 4675425"/>
                <a:gd name="connsiteY0" fmla="*/ 0 h 3067327"/>
                <a:gd name="connsiteX1" fmla="*/ 4667284 w 4675425"/>
                <a:gd name="connsiteY1" fmla="*/ 3339 h 3067327"/>
                <a:gd name="connsiteX2" fmla="*/ 4504867 w 4675425"/>
                <a:gd name="connsiteY2" fmla="*/ 1441337 h 3067327"/>
                <a:gd name="connsiteX3" fmla="*/ 3280366 w 4675425"/>
                <a:gd name="connsiteY3" fmla="*/ 2977913 h 3067327"/>
                <a:gd name="connsiteX4" fmla="*/ 1172429 w 4675425"/>
                <a:gd name="connsiteY4" fmla="*/ 2823397 h 3067327"/>
                <a:gd name="connsiteX5" fmla="*/ 167010 w 4675425"/>
                <a:gd name="connsiteY5" fmla="*/ 939931 h 3067327"/>
                <a:gd name="connsiteX6" fmla="*/ 5293 w 4675425"/>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130670"/>
                <a:gd name="connsiteX1" fmla="*/ 4667284 w 4686087"/>
                <a:gd name="connsiteY1" fmla="*/ 3339 h 3130670"/>
                <a:gd name="connsiteX2" fmla="*/ 4504867 w 4686087"/>
                <a:gd name="connsiteY2" fmla="*/ 1441337 h 3130670"/>
                <a:gd name="connsiteX3" fmla="*/ 3153322 w 4686087"/>
                <a:gd name="connsiteY3" fmla="*/ 3066840 h 3130670"/>
                <a:gd name="connsiteX4" fmla="*/ 1172429 w 4686087"/>
                <a:gd name="connsiteY4" fmla="*/ 2823397 h 3130670"/>
                <a:gd name="connsiteX5" fmla="*/ 167010 w 4686087"/>
                <a:gd name="connsiteY5" fmla="*/ 939931 h 3130670"/>
                <a:gd name="connsiteX6" fmla="*/ 5293 w 4686087"/>
                <a:gd name="connsiteY6" fmla="*/ 0 h 3130670"/>
                <a:gd name="connsiteX0" fmla="*/ 5293 w 4702015"/>
                <a:gd name="connsiteY0" fmla="*/ 0 h 3130670"/>
                <a:gd name="connsiteX1" fmla="*/ 4685434 w 4702015"/>
                <a:gd name="connsiteY1" fmla="*/ 66859 h 3130670"/>
                <a:gd name="connsiteX2" fmla="*/ 4504867 w 4702015"/>
                <a:gd name="connsiteY2" fmla="*/ 1441337 h 3130670"/>
                <a:gd name="connsiteX3" fmla="*/ 3153322 w 4702015"/>
                <a:gd name="connsiteY3" fmla="*/ 3066840 h 3130670"/>
                <a:gd name="connsiteX4" fmla="*/ 1172429 w 4702015"/>
                <a:gd name="connsiteY4" fmla="*/ 2823397 h 3130670"/>
                <a:gd name="connsiteX5" fmla="*/ 167010 w 4702015"/>
                <a:gd name="connsiteY5" fmla="*/ 939931 h 3130670"/>
                <a:gd name="connsiteX6" fmla="*/ 5293 w 4702015"/>
                <a:gd name="connsiteY6" fmla="*/ 0 h 3130670"/>
                <a:gd name="connsiteX0" fmla="*/ 5293 w 4702014"/>
                <a:gd name="connsiteY0" fmla="*/ 11051 h 3141721"/>
                <a:gd name="connsiteX1" fmla="*/ 4685434 w 4702014"/>
                <a:gd name="connsiteY1" fmla="*/ 77910 h 3141721"/>
                <a:gd name="connsiteX2" fmla="*/ 4504867 w 4702014"/>
                <a:gd name="connsiteY2" fmla="*/ 1452388 h 3141721"/>
                <a:gd name="connsiteX3" fmla="*/ 3153322 w 4702014"/>
                <a:gd name="connsiteY3" fmla="*/ 3077891 h 3141721"/>
                <a:gd name="connsiteX4" fmla="*/ 1172429 w 4702014"/>
                <a:gd name="connsiteY4" fmla="*/ 2834448 h 3141721"/>
                <a:gd name="connsiteX5" fmla="*/ 167010 w 4702014"/>
                <a:gd name="connsiteY5" fmla="*/ 950982 h 3141721"/>
                <a:gd name="connsiteX6" fmla="*/ 5293 w 4702014"/>
                <a:gd name="connsiteY6" fmla="*/ 11051 h 3141721"/>
                <a:gd name="connsiteX0" fmla="*/ 6458 w 4703179"/>
                <a:gd name="connsiteY0" fmla="*/ 11051 h 3141721"/>
                <a:gd name="connsiteX1" fmla="*/ 4686599 w 4703179"/>
                <a:gd name="connsiteY1" fmla="*/ 77910 h 3141721"/>
                <a:gd name="connsiteX2" fmla="*/ 4506032 w 4703179"/>
                <a:gd name="connsiteY2" fmla="*/ 1452388 h 3141721"/>
                <a:gd name="connsiteX3" fmla="*/ 3154487 w 4703179"/>
                <a:gd name="connsiteY3" fmla="*/ 3077891 h 3141721"/>
                <a:gd name="connsiteX4" fmla="*/ 1173594 w 4703179"/>
                <a:gd name="connsiteY4" fmla="*/ 2834448 h 3141721"/>
                <a:gd name="connsiteX5" fmla="*/ 168175 w 4703179"/>
                <a:gd name="connsiteY5" fmla="*/ 950982 h 3141721"/>
                <a:gd name="connsiteX6" fmla="*/ 6458 w 4703179"/>
                <a:gd name="connsiteY6" fmla="*/ 11051 h 3141721"/>
                <a:gd name="connsiteX0" fmla="*/ 6458 w 4703179"/>
                <a:gd name="connsiteY0" fmla="*/ 11051 h 3141721"/>
                <a:gd name="connsiteX1" fmla="*/ 4686599 w 4703179"/>
                <a:gd name="connsiteY1" fmla="*/ 77910 h 3141721"/>
                <a:gd name="connsiteX2" fmla="*/ 4506032 w 4703179"/>
                <a:gd name="connsiteY2" fmla="*/ 1452388 h 3141721"/>
                <a:gd name="connsiteX3" fmla="*/ 3154487 w 4703179"/>
                <a:gd name="connsiteY3" fmla="*/ 3077891 h 3141721"/>
                <a:gd name="connsiteX4" fmla="*/ 1173594 w 4703179"/>
                <a:gd name="connsiteY4" fmla="*/ 2834448 h 3141721"/>
                <a:gd name="connsiteX5" fmla="*/ 168175 w 4703179"/>
                <a:gd name="connsiteY5" fmla="*/ 950982 h 3141721"/>
                <a:gd name="connsiteX6" fmla="*/ 6458 w 4703179"/>
                <a:gd name="connsiteY6" fmla="*/ 11051 h 3141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03179" h="3141721">
                  <a:moveTo>
                    <a:pt x="6458" y="11051"/>
                  </a:moveTo>
                  <a:cubicBezTo>
                    <a:pt x="1385014" y="-30184"/>
                    <a:pt x="3126552" y="55624"/>
                    <a:pt x="4686599" y="77910"/>
                  </a:cubicBezTo>
                  <a:cubicBezTo>
                    <a:pt x="4741396" y="94008"/>
                    <a:pt x="4655036" y="982876"/>
                    <a:pt x="4506032" y="1452388"/>
                  </a:cubicBezTo>
                  <a:cubicBezTo>
                    <a:pt x="4274879" y="2100600"/>
                    <a:pt x="3735605" y="2773441"/>
                    <a:pt x="3154487" y="3077891"/>
                  </a:cubicBezTo>
                  <a:cubicBezTo>
                    <a:pt x="2647168" y="3217689"/>
                    <a:pt x="1753030" y="3124031"/>
                    <a:pt x="1173594" y="2834448"/>
                  </a:cubicBezTo>
                  <a:cubicBezTo>
                    <a:pt x="632015" y="2454555"/>
                    <a:pt x="368736" y="1587166"/>
                    <a:pt x="168175" y="950982"/>
                  </a:cubicBezTo>
                  <a:cubicBezTo>
                    <a:pt x="100035" y="639999"/>
                    <a:pt x="-30471" y="211715"/>
                    <a:pt x="6458" y="11051"/>
                  </a:cubicBez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2"/>
                </a:solidFill>
              </a:endParaRPr>
            </a:p>
          </p:txBody>
        </p:sp>
      </p:grpSp>
      <p:sp>
        <p:nvSpPr>
          <p:cNvPr id="8" name="Oval 28">
            <a:extLst>
              <a:ext uri="{FF2B5EF4-FFF2-40B4-BE49-F238E27FC236}">
                <a16:creationId xmlns:a16="http://schemas.microsoft.com/office/drawing/2014/main" id="{81936825-1175-B4E4-16E4-EB18E87281C6}"/>
              </a:ext>
            </a:extLst>
          </p:cNvPr>
          <p:cNvSpPr/>
          <p:nvPr/>
        </p:nvSpPr>
        <p:spPr>
          <a:xfrm rot="18585563">
            <a:off x="9746009" y="1839456"/>
            <a:ext cx="1689472" cy="1726240"/>
          </a:xfrm>
          <a:custGeom>
            <a:avLst/>
            <a:gdLst>
              <a:gd name="connsiteX0" fmla="*/ 0 w 3153843"/>
              <a:gd name="connsiteY0" fmla="*/ 1576922 h 3153843"/>
              <a:gd name="connsiteX1" fmla="*/ 1576922 w 3153843"/>
              <a:gd name="connsiteY1" fmla="*/ 0 h 3153843"/>
              <a:gd name="connsiteX2" fmla="*/ 3153844 w 3153843"/>
              <a:gd name="connsiteY2" fmla="*/ 1576922 h 3153843"/>
              <a:gd name="connsiteX3" fmla="*/ 1576922 w 3153843"/>
              <a:gd name="connsiteY3" fmla="*/ 3153844 h 3153843"/>
              <a:gd name="connsiteX4" fmla="*/ 0 w 3153843"/>
              <a:gd name="connsiteY4" fmla="*/ 1576922 h 3153843"/>
              <a:gd name="connsiteX0" fmla="*/ 0 w 3207606"/>
              <a:gd name="connsiteY0" fmla="*/ 1617687 h 3194609"/>
              <a:gd name="connsiteX1" fmla="*/ 1576922 w 3207606"/>
              <a:gd name="connsiteY1" fmla="*/ 40765 h 3194609"/>
              <a:gd name="connsiteX2" fmla="*/ 2663353 w 3207606"/>
              <a:gd name="connsiteY2" fmla="*/ 562167 h 3194609"/>
              <a:gd name="connsiteX3" fmla="*/ 3153844 w 3207606"/>
              <a:gd name="connsiteY3" fmla="*/ 1617687 h 3194609"/>
              <a:gd name="connsiteX4" fmla="*/ 1576922 w 3207606"/>
              <a:gd name="connsiteY4" fmla="*/ 3194609 h 3194609"/>
              <a:gd name="connsiteX5" fmla="*/ 0 w 3207606"/>
              <a:gd name="connsiteY5" fmla="*/ 1617687 h 3194609"/>
              <a:gd name="connsiteX0" fmla="*/ 0 w 2981370"/>
              <a:gd name="connsiteY0" fmla="*/ 1617687 h 3199247"/>
              <a:gd name="connsiteX1" fmla="*/ 1576922 w 2981370"/>
              <a:gd name="connsiteY1" fmla="*/ 40765 h 3199247"/>
              <a:gd name="connsiteX2" fmla="*/ 2663353 w 2981370"/>
              <a:gd name="connsiteY2" fmla="*/ 562167 h 3199247"/>
              <a:gd name="connsiteX3" fmla="*/ 2889684 w 2981370"/>
              <a:gd name="connsiteY3" fmla="*/ 2051180 h 3199247"/>
              <a:gd name="connsiteX4" fmla="*/ 1576922 w 2981370"/>
              <a:gd name="connsiteY4" fmla="*/ 3194609 h 3199247"/>
              <a:gd name="connsiteX5" fmla="*/ 0 w 2981370"/>
              <a:gd name="connsiteY5" fmla="*/ 1617687 h 3199247"/>
              <a:gd name="connsiteX0" fmla="*/ 2007 w 2983377"/>
              <a:gd name="connsiteY0" fmla="*/ 1536728 h 3118288"/>
              <a:gd name="connsiteX1" fmla="*/ 1280902 w 2983377"/>
              <a:gd name="connsiteY1" fmla="*/ 47860 h 3118288"/>
              <a:gd name="connsiteX2" fmla="*/ 2665360 w 2983377"/>
              <a:gd name="connsiteY2" fmla="*/ 481208 h 3118288"/>
              <a:gd name="connsiteX3" fmla="*/ 2891691 w 2983377"/>
              <a:gd name="connsiteY3" fmla="*/ 1970221 h 3118288"/>
              <a:gd name="connsiteX4" fmla="*/ 1578929 w 2983377"/>
              <a:gd name="connsiteY4" fmla="*/ 3113650 h 3118288"/>
              <a:gd name="connsiteX5" fmla="*/ 2007 w 2983377"/>
              <a:gd name="connsiteY5" fmla="*/ 1536728 h 3118288"/>
              <a:gd name="connsiteX0" fmla="*/ 2084 w 2942814"/>
              <a:gd name="connsiteY0" fmla="*/ 1709547 h 3125828"/>
              <a:gd name="connsiteX1" fmla="*/ 1240339 w 2942814"/>
              <a:gd name="connsiteY1" fmla="*/ 58119 h 3125828"/>
              <a:gd name="connsiteX2" fmla="*/ 2624797 w 2942814"/>
              <a:gd name="connsiteY2" fmla="*/ 491467 h 3125828"/>
              <a:gd name="connsiteX3" fmla="*/ 2851128 w 2942814"/>
              <a:gd name="connsiteY3" fmla="*/ 1980480 h 3125828"/>
              <a:gd name="connsiteX4" fmla="*/ 1538366 w 2942814"/>
              <a:gd name="connsiteY4" fmla="*/ 3123909 h 3125828"/>
              <a:gd name="connsiteX5" fmla="*/ 2084 w 2942814"/>
              <a:gd name="connsiteY5" fmla="*/ 1709547 h 3125828"/>
              <a:gd name="connsiteX0" fmla="*/ 6378 w 2947108"/>
              <a:gd name="connsiteY0" fmla="*/ 1709547 h 3125828"/>
              <a:gd name="connsiteX1" fmla="*/ 1244633 w 2947108"/>
              <a:gd name="connsiteY1" fmla="*/ 58119 h 3125828"/>
              <a:gd name="connsiteX2" fmla="*/ 2629091 w 2947108"/>
              <a:gd name="connsiteY2" fmla="*/ 491467 h 3125828"/>
              <a:gd name="connsiteX3" fmla="*/ 2855422 w 2947108"/>
              <a:gd name="connsiteY3" fmla="*/ 1980480 h 3125828"/>
              <a:gd name="connsiteX4" fmla="*/ 1542660 w 2947108"/>
              <a:gd name="connsiteY4" fmla="*/ 3123909 h 3125828"/>
              <a:gd name="connsiteX5" fmla="*/ 6378 w 2947108"/>
              <a:gd name="connsiteY5" fmla="*/ 1709547 h 3125828"/>
              <a:gd name="connsiteX0" fmla="*/ 6378 w 2916630"/>
              <a:gd name="connsiteY0" fmla="*/ 1709547 h 3133639"/>
              <a:gd name="connsiteX1" fmla="*/ 1244633 w 2916630"/>
              <a:gd name="connsiteY1" fmla="*/ 58119 h 3133639"/>
              <a:gd name="connsiteX2" fmla="*/ 2629091 w 2916630"/>
              <a:gd name="connsiteY2" fmla="*/ 491467 h 3133639"/>
              <a:gd name="connsiteX3" fmla="*/ 2814782 w 2916630"/>
              <a:gd name="connsiteY3" fmla="*/ 2244640 h 3133639"/>
              <a:gd name="connsiteX4" fmla="*/ 1542660 w 2916630"/>
              <a:gd name="connsiteY4" fmla="*/ 3123909 h 3133639"/>
              <a:gd name="connsiteX5" fmla="*/ 6378 w 2916630"/>
              <a:gd name="connsiteY5" fmla="*/ 1709547 h 3133639"/>
              <a:gd name="connsiteX0" fmla="*/ 5313 w 2915565"/>
              <a:gd name="connsiteY0" fmla="*/ 1643876 h 3067968"/>
              <a:gd name="connsiteX1" fmla="*/ 1094555 w 2915565"/>
              <a:gd name="connsiteY1" fmla="*/ 66954 h 3067968"/>
              <a:gd name="connsiteX2" fmla="*/ 2628026 w 2915565"/>
              <a:gd name="connsiteY2" fmla="*/ 425796 h 3067968"/>
              <a:gd name="connsiteX3" fmla="*/ 2813717 w 2915565"/>
              <a:gd name="connsiteY3" fmla="*/ 2178969 h 3067968"/>
              <a:gd name="connsiteX4" fmla="*/ 1541595 w 2915565"/>
              <a:gd name="connsiteY4" fmla="*/ 3058238 h 3067968"/>
              <a:gd name="connsiteX5" fmla="*/ 5313 w 2915565"/>
              <a:gd name="connsiteY5" fmla="*/ 1643876 h 3067968"/>
              <a:gd name="connsiteX0" fmla="*/ 6134 w 2916386"/>
              <a:gd name="connsiteY0" fmla="*/ 1669190 h 3093282"/>
              <a:gd name="connsiteX1" fmla="*/ 1095376 w 2916386"/>
              <a:gd name="connsiteY1" fmla="*/ 92268 h 3093282"/>
              <a:gd name="connsiteX2" fmla="*/ 2628847 w 2916386"/>
              <a:gd name="connsiteY2" fmla="*/ 451110 h 3093282"/>
              <a:gd name="connsiteX3" fmla="*/ 2814538 w 2916386"/>
              <a:gd name="connsiteY3" fmla="*/ 2204283 h 3093282"/>
              <a:gd name="connsiteX4" fmla="*/ 1542416 w 2916386"/>
              <a:gd name="connsiteY4" fmla="*/ 3083552 h 3093282"/>
              <a:gd name="connsiteX5" fmla="*/ 6134 w 2916386"/>
              <a:gd name="connsiteY5" fmla="*/ 1669190 h 3093282"/>
              <a:gd name="connsiteX0" fmla="*/ 3430 w 2913682"/>
              <a:gd name="connsiteY0" fmla="*/ 1669190 h 3093282"/>
              <a:gd name="connsiteX1" fmla="*/ 1092672 w 2913682"/>
              <a:gd name="connsiteY1" fmla="*/ 92268 h 3093282"/>
              <a:gd name="connsiteX2" fmla="*/ 2626143 w 2913682"/>
              <a:gd name="connsiteY2" fmla="*/ 451110 h 3093282"/>
              <a:gd name="connsiteX3" fmla="*/ 2811834 w 2913682"/>
              <a:gd name="connsiteY3" fmla="*/ 2204283 h 3093282"/>
              <a:gd name="connsiteX4" fmla="*/ 1539712 w 2913682"/>
              <a:gd name="connsiteY4" fmla="*/ 3083552 h 3093282"/>
              <a:gd name="connsiteX5" fmla="*/ 3430 w 2913682"/>
              <a:gd name="connsiteY5" fmla="*/ 1669190 h 3093282"/>
              <a:gd name="connsiteX0" fmla="*/ 856 w 2911108"/>
              <a:gd name="connsiteY0" fmla="*/ 1669190 h 3059971"/>
              <a:gd name="connsiteX1" fmla="*/ 1090098 w 2911108"/>
              <a:gd name="connsiteY1" fmla="*/ 92268 h 3059971"/>
              <a:gd name="connsiteX2" fmla="*/ 2623569 w 2911108"/>
              <a:gd name="connsiteY2" fmla="*/ 451110 h 3059971"/>
              <a:gd name="connsiteX3" fmla="*/ 2809260 w 2911108"/>
              <a:gd name="connsiteY3" fmla="*/ 2204283 h 3059971"/>
              <a:gd name="connsiteX4" fmla="*/ 1245884 w 2911108"/>
              <a:gd name="connsiteY4" fmla="*/ 3049685 h 3059971"/>
              <a:gd name="connsiteX5" fmla="*/ 856 w 2911108"/>
              <a:gd name="connsiteY5" fmla="*/ 1669190 h 3059971"/>
              <a:gd name="connsiteX0" fmla="*/ 856 w 2911108"/>
              <a:gd name="connsiteY0" fmla="*/ 1669190 h 3076084"/>
              <a:gd name="connsiteX1" fmla="*/ 1090098 w 2911108"/>
              <a:gd name="connsiteY1" fmla="*/ 92268 h 3076084"/>
              <a:gd name="connsiteX2" fmla="*/ 2623569 w 2911108"/>
              <a:gd name="connsiteY2" fmla="*/ 451110 h 3076084"/>
              <a:gd name="connsiteX3" fmla="*/ 2809260 w 2911108"/>
              <a:gd name="connsiteY3" fmla="*/ 2204283 h 3076084"/>
              <a:gd name="connsiteX4" fmla="*/ 1245884 w 2911108"/>
              <a:gd name="connsiteY4" fmla="*/ 3049685 h 3076084"/>
              <a:gd name="connsiteX5" fmla="*/ 856 w 2911108"/>
              <a:gd name="connsiteY5" fmla="*/ 1669190 h 3076084"/>
              <a:gd name="connsiteX0" fmla="*/ 27222 w 2937474"/>
              <a:gd name="connsiteY0" fmla="*/ 1577456 h 2984350"/>
              <a:gd name="connsiteX1" fmla="*/ 468921 w 2937474"/>
              <a:gd name="connsiteY1" fmla="*/ 413561 h 2984350"/>
              <a:gd name="connsiteX2" fmla="*/ 1116464 w 2937474"/>
              <a:gd name="connsiteY2" fmla="*/ 534 h 2984350"/>
              <a:gd name="connsiteX3" fmla="*/ 2649935 w 2937474"/>
              <a:gd name="connsiteY3" fmla="*/ 359376 h 2984350"/>
              <a:gd name="connsiteX4" fmla="*/ 2835626 w 2937474"/>
              <a:gd name="connsiteY4" fmla="*/ 2112549 h 2984350"/>
              <a:gd name="connsiteX5" fmla="*/ 1272250 w 2937474"/>
              <a:gd name="connsiteY5" fmla="*/ 2957951 h 2984350"/>
              <a:gd name="connsiteX6" fmla="*/ 27222 w 2937474"/>
              <a:gd name="connsiteY6" fmla="*/ 1577456 h 2984350"/>
              <a:gd name="connsiteX0" fmla="*/ 27222 w 2937474"/>
              <a:gd name="connsiteY0" fmla="*/ 1624714 h 3031608"/>
              <a:gd name="connsiteX1" fmla="*/ 468921 w 2937474"/>
              <a:gd name="connsiteY1" fmla="*/ 460819 h 3031608"/>
              <a:gd name="connsiteX2" fmla="*/ 1428037 w 2937474"/>
              <a:gd name="connsiteY2" fmla="*/ 379 h 3031608"/>
              <a:gd name="connsiteX3" fmla="*/ 2649935 w 2937474"/>
              <a:gd name="connsiteY3" fmla="*/ 406634 h 3031608"/>
              <a:gd name="connsiteX4" fmla="*/ 2835626 w 2937474"/>
              <a:gd name="connsiteY4" fmla="*/ 2159807 h 3031608"/>
              <a:gd name="connsiteX5" fmla="*/ 1272250 w 2937474"/>
              <a:gd name="connsiteY5" fmla="*/ 3005209 h 3031608"/>
              <a:gd name="connsiteX6" fmla="*/ 27222 w 2937474"/>
              <a:gd name="connsiteY6" fmla="*/ 1624714 h 3031608"/>
              <a:gd name="connsiteX0" fmla="*/ 27222 w 3027730"/>
              <a:gd name="connsiteY0" fmla="*/ 1624714 h 3012474"/>
              <a:gd name="connsiteX1" fmla="*/ 468921 w 3027730"/>
              <a:gd name="connsiteY1" fmla="*/ 460819 h 3012474"/>
              <a:gd name="connsiteX2" fmla="*/ 1428037 w 3027730"/>
              <a:gd name="connsiteY2" fmla="*/ 379 h 3012474"/>
              <a:gd name="connsiteX3" fmla="*/ 2649935 w 3027730"/>
              <a:gd name="connsiteY3" fmla="*/ 406634 h 3012474"/>
              <a:gd name="connsiteX4" fmla="*/ 2950772 w 3027730"/>
              <a:gd name="connsiteY4" fmla="*/ 2092073 h 3012474"/>
              <a:gd name="connsiteX5" fmla="*/ 1272250 w 3027730"/>
              <a:gd name="connsiteY5" fmla="*/ 3005209 h 3012474"/>
              <a:gd name="connsiteX6" fmla="*/ 27222 w 3027730"/>
              <a:gd name="connsiteY6" fmla="*/ 1624714 h 3012474"/>
              <a:gd name="connsiteX0" fmla="*/ 27222 w 3027730"/>
              <a:gd name="connsiteY0" fmla="*/ 1624714 h 3018036"/>
              <a:gd name="connsiteX1" fmla="*/ 468921 w 3027730"/>
              <a:gd name="connsiteY1" fmla="*/ 460819 h 3018036"/>
              <a:gd name="connsiteX2" fmla="*/ 1428037 w 3027730"/>
              <a:gd name="connsiteY2" fmla="*/ 379 h 3018036"/>
              <a:gd name="connsiteX3" fmla="*/ 2649935 w 3027730"/>
              <a:gd name="connsiteY3" fmla="*/ 406634 h 3018036"/>
              <a:gd name="connsiteX4" fmla="*/ 2950772 w 3027730"/>
              <a:gd name="connsiteY4" fmla="*/ 2092073 h 3018036"/>
              <a:gd name="connsiteX5" fmla="*/ 1272250 w 3027730"/>
              <a:gd name="connsiteY5" fmla="*/ 3005209 h 3018036"/>
              <a:gd name="connsiteX6" fmla="*/ 27222 w 3027730"/>
              <a:gd name="connsiteY6" fmla="*/ 1624714 h 3018036"/>
              <a:gd name="connsiteX0" fmla="*/ 27222 w 3074585"/>
              <a:gd name="connsiteY0" fmla="*/ 1624714 h 3018036"/>
              <a:gd name="connsiteX1" fmla="*/ 468921 w 3074585"/>
              <a:gd name="connsiteY1" fmla="*/ 460819 h 3018036"/>
              <a:gd name="connsiteX2" fmla="*/ 1428037 w 3074585"/>
              <a:gd name="connsiteY2" fmla="*/ 379 h 3018036"/>
              <a:gd name="connsiteX3" fmla="*/ 2649935 w 3074585"/>
              <a:gd name="connsiteY3" fmla="*/ 406634 h 3018036"/>
              <a:gd name="connsiteX4" fmla="*/ 2950772 w 3074585"/>
              <a:gd name="connsiteY4" fmla="*/ 2092073 h 3018036"/>
              <a:gd name="connsiteX5" fmla="*/ 1272250 w 3074585"/>
              <a:gd name="connsiteY5" fmla="*/ 3005209 h 3018036"/>
              <a:gd name="connsiteX6" fmla="*/ 27222 w 3074585"/>
              <a:gd name="connsiteY6" fmla="*/ 1624714 h 3018036"/>
              <a:gd name="connsiteX0" fmla="*/ 11907 w 3059270"/>
              <a:gd name="connsiteY0" fmla="*/ 1624714 h 3018036"/>
              <a:gd name="connsiteX1" fmla="*/ 453606 w 3059270"/>
              <a:gd name="connsiteY1" fmla="*/ 460819 h 3018036"/>
              <a:gd name="connsiteX2" fmla="*/ 1412722 w 3059270"/>
              <a:gd name="connsiteY2" fmla="*/ 379 h 3018036"/>
              <a:gd name="connsiteX3" fmla="*/ 2634620 w 3059270"/>
              <a:gd name="connsiteY3" fmla="*/ 406634 h 3018036"/>
              <a:gd name="connsiteX4" fmla="*/ 2935457 w 3059270"/>
              <a:gd name="connsiteY4" fmla="*/ 2092073 h 3018036"/>
              <a:gd name="connsiteX5" fmla="*/ 1256935 w 3059270"/>
              <a:gd name="connsiteY5" fmla="*/ 3005209 h 3018036"/>
              <a:gd name="connsiteX6" fmla="*/ 11907 w 3059270"/>
              <a:gd name="connsiteY6" fmla="*/ 1624714 h 3018036"/>
              <a:gd name="connsiteX0" fmla="*/ 11907 w 3045014"/>
              <a:gd name="connsiteY0" fmla="*/ 1624335 h 3017657"/>
              <a:gd name="connsiteX1" fmla="*/ 453606 w 3045014"/>
              <a:gd name="connsiteY1" fmla="*/ 460440 h 3017657"/>
              <a:gd name="connsiteX2" fmla="*/ 1412722 w 3045014"/>
              <a:gd name="connsiteY2" fmla="*/ 0 h 3017657"/>
              <a:gd name="connsiteX3" fmla="*/ 2551450 w 3045014"/>
              <a:gd name="connsiteY3" fmla="*/ 461827 h 3017657"/>
              <a:gd name="connsiteX4" fmla="*/ 2935457 w 3045014"/>
              <a:gd name="connsiteY4" fmla="*/ 2091694 h 3017657"/>
              <a:gd name="connsiteX5" fmla="*/ 1256935 w 3045014"/>
              <a:gd name="connsiteY5" fmla="*/ 3004830 h 3017657"/>
              <a:gd name="connsiteX6" fmla="*/ 11907 w 3045014"/>
              <a:gd name="connsiteY6" fmla="*/ 1624335 h 3017657"/>
              <a:gd name="connsiteX0" fmla="*/ 14192 w 3047299"/>
              <a:gd name="connsiteY0" fmla="*/ 1624335 h 3017657"/>
              <a:gd name="connsiteX1" fmla="*/ 455891 w 3047299"/>
              <a:gd name="connsiteY1" fmla="*/ 460440 h 3017657"/>
              <a:gd name="connsiteX2" fmla="*/ 1415007 w 3047299"/>
              <a:gd name="connsiteY2" fmla="*/ 0 h 3017657"/>
              <a:gd name="connsiteX3" fmla="*/ 2553735 w 3047299"/>
              <a:gd name="connsiteY3" fmla="*/ 461827 h 3017657"/>
              <a:gd name="connsiteX4" fmla="*/ 2937742 w 3047299"/>
              <a:gd name="connsiteY4" fmla="*/ 2091694 h 3017657"/>
              <a:gd name="connsiteX5" fmla="*/ 1259220 w 3047299"/>
              <a:gd name="connsiteY5" fmla="*/ 3004830 h 3017657"/>
              <a:gd name="connsiteX6" fmla="*/ 14192 w 3047299"/>
              <a:gd name="connsiteY6" fmla="*/ 1624335 h 3017657"/>
              <a:gd name="connsiteX0" fmla="*/ 14192 w 2960523"/>
              <a:gd name="connsiteY0" fmla="*/ 1624335 h 3017246"/>
              <a:gd name="connsiteX1" fmla="*/ 455891 w 2960523"/>
              <a:gd name="connsiteY1" fmla="*/ 460440 h 3017246"/>
              <a:gd name="connsiteX2" fmla="*/ 1415007 w 2960523"/>
              <a:gd name="connsiteY2" fmla="*/ 0 h 3017246"/>
              <a:gd name="connsiteX3" fmla="*/ 2553735 w 2960523"/>
              <a:gd name="connsiteY3" fmla="*/ 461827 h 3017246"/>
              <a:gd name="connsiteX4" fmla="*/ 2837859 w 2960523"/>
              <a:gd name="connsiteY4" fmla="*/ 2086251 h 3017246"/>
              <a:gd name="connsiteX5" fmla="*/ 1259220 w 2960523"/>
              <a:gd name="connsiteY5" fmla="*/ 3004830 h 3017246"/>
              <a:gd name="connsiteX6" fmla="*/ 14192 w 2960523"/>
              <a:gd name="connsiteY6" fmla="*/ 1624335 h 3017246"/>
              <a:gd name="connsiteX0" fmla="*/ 14192 w 2957884"/>
              <a:gd name="connsiteY0" fmla="*/ 1626269 h 3019180"/>
              <a:gd name="connsiteX1" fmla="*/ 455891 w 2957884"/>
              <a:gd name="connsiteY1" fmla="*/ 462374 h 3019180"/>
              <a:gd name="connsiteX2" fmla="*/ 1415007 w 2957884"/>
              <a:gd name="connsiteY2" fmla="*/ 1934 h 3019180"/>
              <a:gd name="connsiteX3" fmla="*/ 2539531 w 2957884"/>
              <a:gd name="connsiteY3" fmla="*/ 618605 h 3019180"/>
              <a:gd name="connsiteX4" fmla="*/ 2837859 w 2957884"/>
              <a:gd name="connsiteY4" fmla="*/ 2088185 h 3019180"/>
              <a:gd name="connsiteX5" fmla="*/ 1259220 w 2957884"/>
              <a:gd name="connsiteY5" fmla="*/ 3006764 h 3019180"/>
              <a:gd name="connsiteX6" fmla="*/ 14192 w 2957884"/>
              <a:gd name="connsiteY6" fmla="*/ 1626269 h 3019180"/>
              <a:gd name="connsiteX0" fmla="*/ 13945 w 2955938"/>
              <a:gd name="connsiteY0" fmla="*/ 1591183 h 2984094"/>
              <a:gd name="connsiteX1" fmla="*/ 455644 w 2955938"/>
              <a:gd name="connsiteY1" fmla="*/ 427288 h 2984094"/>
              <a:gd name="connsiteX2" fmla="*/ 1478416 w 2955938"/>
              <a:gd name="connsiteY2" fmla="*/ 2429 h 2984094"/>
              <a:gd name="connsiteX3" fmla="*/ 2539284 w 2955938"/>
              <a:gd name="connsiteY3" fmla="*/ 583519 h 2984094"/>
              <a:gd name="connsiteX4" fmla="*/ 2837612 w 2955938"/>
              <a:gd name="connsiteY4" fmla="*/ 2053099 h 2984094"/>
              <a:gd name="connsiteX5" fmla="*/ 1258973 w 2955938"/>
              <a:gd name="connsiteY5" fmla="*/ 2971678 h 2984094"/>
              <a:gd name="connsiteX6" fmla="*/ 13945 w 2955938"/>
              <a:gd name="connsiteY6" fmla="*/ 1591183 h 2984094"/>
              <a:gd name="connsiteX0" fmla="*/ 14815 w 2932012"/>
              <a:gd name="connsiteY0" fmla="*/ 1604636 h 2983550"/>
              <a:gd name="connsiteX1" fmla="*/ 431718 w 2932012"/>
              <a:gd name="connsiteY1" fmla="*/ 427313 h 2983550"/>
              <a:gd name="connsiteX2" fmla="*/ 1454490 w 2932012"/>
              <a:gd name="connsiteY2" fmla="*/ 2454 h 2983550"/>
              <a:gd name="connsiteX3" fmla="*/ 2515358 w 2932012"/>
              <a:gd name="connsiteY3" fmla="*/ 583544 h 2983550"/>
              <a:gd name="connsiteX4" fmla="*/ 2813686 w 2932012"/>
              <a:gd name="connsiteY4" fmla="*/ 2053124 h 2983550"/>
              <a:gd name="connsiteX5" fmla="*/ 1235047 w 2932012"/>
              <a:gd name="connsiteY5" fmla="*/ 2971703 h 2983550"/>
              <a:gd name="connsiteX6" fmla="*/ 14815 w 2932012"/>
              <a:gd name="connsiteY6" fmla="*/ 1604636 h 2983550"/>
              <a:gd name="connsiteX0" fmla="*/ 16628 w 2890261"/>
              <a:gd name="connsiteY0" fmla="*/ 1616089 h 2983092"/>
              <a:gd name="connsiteX1" fmla="*/ 389967 w 2890261"/>
              <a:gd name="connsiteY1" fmla="*/ 427335 h 2983092"/>
              <a:gd name="connsiteX2" fmla="*/ 1412739 w 2890261"/>
              <a:gd name="connsiteY2" fmla="*/ 2476 h 2983092"/>
              <a:gd name="connsiteX3" fmla="*/ 2473607 w 2890261"/>
              <a:gd name="connsiteY3" fmla="*/ 583566 h 2983092"/>
              <a:gd name="connsiteX4" fmla="*/ 2771935 w 2890261"/>
              <a:gd name="connsiteY4" fmla="*/ 2053146 h 2983092"/>
              <a:gd name="connsiteX5" fmla="*/ 1193296 w 2890261"/>
              <a:gd name="connsiteY5" fmla="*/ 2971725 h 2983092"/>
              <a:gd name="connsiteX6" fmla="*/ 16628 w 2890261"/>
              <a:gd name="connsiteY6" fmla="*/ 1616089 h 2983092"/>
              <a:gd name="connsiteX0" fmla="*/ 28885 w 2902518"/>
              <a:gd name="connsiteY0" fmla="*/ 1614467 h 2981472"/>
              <a:gd name="connsiteX1" fmla="*/ 449105 w 2902518"/>
              <a:gd name="connsiteY1" fmla="*/ 482063 h 2981472"/>
              <a:gd name="connsiteX2" fmla="*/ 1424996 w 2902518"/>
              <a:gd name="connsiteY2" fmla="*/ 854 h 2981472"/>
              <a:gd name="connsiteX3" fmla="*/ 2485864 w 2902518"/>
              <a:gd name="connsiteY3" fmla="*/ 581944 h 2981472"/>
              <a:gd name="connsiteX4" fmla="*/ 2784192 w 2902518"/>
              <a:gd name="connsiteY4" fmla="*/ 2051524 h 2981472"/>
              <a:gd name="connsiteX5" fmla="*/ 1205553 w 2902518"/>
              <a:gd name="connsiteY5" fmla="*/ 2970103 h 2981472"/>
              <a:gd name="connsiteX6" fmla="*/ 28885 w 2902518"/>
              <a:gd name="connsiteY6" fmla="*/ 1614467 h 2981472"/>
              <a:gd name="connsiteX0" fmla="*/ 29067 w 2902700"/>
              <a:gd name="connsiteY0" fmla="*/ 1614467 h 2981470"/>
              <a:gd name="connsiteX1" fmla="*/ 449287 w 2902700"/>
              <a:gd name="connsiteY1" fmla="*/ 482063 h 2981470"/>
              <a:gd name="connsiteX2" fmla="*/ 1425178 w 2902700"/>
              <a:gd name="connsiteY2" fmla="*/ 854 h 2981470"/>
              <a:gd name="connsiteX3" fmla="*/ 2486046 w 2902700"/>
              <a:gd name="connsiteY3" fmla="*/ 581944 h 2981470"/>
              <a:gd name="connsiteX4" fmla="*/ 2784374 w 2902700"/>
              <a:gd name="connsiteY4" fmla="*/ 2051524 h 2981470"/>
              <a:gd name="connsiteX5" fmla="*/ 1205735 w 2902700"/>
              <a:gd name="connsiteY5" fmla="*/ 2970103 h 2981470"/>
              <a:gd name="connsiteX6" fmla="*/ 29067 w 2902700"/>
              <a:gd name="connsiteY6" fmla="*/ 1614467 h 2981470"/>
              <a:gd name="connsiteX0" fmla="*/ 31759 w 2861927"/>
              <a:gd name="connsiteY0" fmla="*/ 1748662 h 2976424"/>
              <a:gd name="connsiteX1" fmla="*/ 408514 w 2861927"/>
              <a:gd name="connsiteY1" fmla="*/ 482146 h 2976424"/>
              <a:gd name="connsiteX2" fmla="*/ 1384405 w 2861927"/>
              <a:gd name="connsiteY2" fmla="*/ 937 h 2976424"/>
              <a:gd name="connsiteX3" fmla="*/ 2445273 w 2861927"/>
              <a:gd name="connsiteY3" fmla="*/ 582027 h 2976424"/>
              <a:gd name="connsiteX4" fmla="*/ 2743601 w 2861927"/>
              <a:gd name="connsiteY4" fmla="*/ 2051607 h 2976424"/>
              <a:gd name="connsiteX5" fmla="*/ 1164962 w 2861927"/>
              <a:gd name="connsiteY5" fmla="*/ 2970186 h 2976424"/>
              <a:gd name="connsiteX6" fmla="*/ 31759 w 2861927"/>
              <a:gd name="connsiteY6" fmla="*/ 1748662 h 2976424"/>
              <a:gd name="connsiteX0" fmla="*/ 32411 w 2861230"/>
              <a:gd name="connsiteY0" fmla="*/ 1703227 h 2930989"/>
              <a:gd name="connsiteX1" fmla="*/ 409166 w 2861230"/>
              <a:gd name="connsiteY1" fmla="*/ 436711 h 2930989"/>
              <a:gd name="connsiteX2" fmla="*/ 1436640 w 2861230"/>
              <a:gd name="connsiteY2" fmla="*/ 1129 h 2930989"/>
              <a:gd name="connsiteX3" fmla="*/ 2445925 w 2861230"/>
              <a:gd name="connsiteY3" fmla="*/ 536592 h 2930989"/>
              <a:gd name="connsiteX4" fmla="*/ 2744253 w 2861230"/>
              <a:gd name="connsiteY4" fmla="*/ 2006172 h 2930989"/>
              <a:gd name="connsiteX5" fmla="*/ 1165614 w 2861230"/>
              <a:gd name="connsiteY5" fmla="*/ 2924751 h 2930989"/>
              <a:gd name="connsiteX6" fmla="*/ 32411 w 2861230"/>
              <a:gd name="connsiteY6" fmla="*/ 1703227 h 2930989"/>
              <a:gd name="connsiteX0" fmla="*/ 32413 w 2825621"/>
              <a:gd name="connsiteY0" fmla="*/ 1703227 h 2929700"/>
              <a:gd name="connsiteX1" fmla="*/ 409168 w 2825621"/>
              <a:gd name="connsiteY1" fmla="*/ 436711 h 2929700"/>
              <a:gd name="connsiteX2" fmla="*/ 1436642 w 2825621"/>
              <a:gd name="connsiteY2" fmla="*/ 1129 h 2929700"/>
              <a:gd name="connsiteX3" fmla="*/ 2445927 w 2825621"/>
              <a:gd name="connsiteY3" fmla="*/ 536592 h 2929700"/>
              <a:gd name="connsiteX4" fmla="*/ 2702042 w 2825621"/>
              <a:gd name="connsiteY4" fmla="*/ 1979994 h 2929700"/>
              <a:gd name="connsiteX5" fmla="*/ 1165616 w 2825621"/>
              <a:gd name="connsiteY5" fmla="*/ 2924751 h 2929700"/>
              <a:gd name="connsiteX6" fmla="*/ 32413 w 2825621"/>
              <a:gd name="connsiteY6" fmla="*/ 1703227 h 2929700"/>
              <a:gd name="connsiteX0" fmla="*/ 33345 w 2826553"/>
              <a:gd name="connsiteY0" fmla="*/ 1703227 h 2887517"/>
              <a:gd name="connsiteX1" fmla="*/ 410100 w 2826553"/>
              <a:gd name="connsiteY1" fmla="*/ 436711 h 2887517"/>
              <a:gd name="connsiteX2" fmla="*/ 1437574 w 2826553"/>
              <a:gd name="connsiteY2" fmla="*/ 1129 h 2887517"/>
              <a:gd name="connsiteX3" fmla="*/ 2446859 w 2826553"/>
              <a:gd name="connsiteY3" fmla="*/ 536592 h 2887517"/>
              <a:gd name="connsiteX4" fmla="*/ 2702974 w 2826553"/>
              <a:gd name="connsiteY4" fmla="*/ 1979994 h 2887517"/>
              <a:gd name="connsiteX5" fmla="*/ 1185353 w 2826553"/>
              <a:gd name="connsiteY5" fmla="*/ 2881864 h 2887517"/>
              <a:gd name="connsiteX6" fmla="*/ 33345 w 2826553"/>
              <a:gd name="connsiteY6" fmla="*/ 1703227 h 2887517"/>
              <a:gd name="connsiteX0" fmla="*/ 12394 w 2805602"/>
              <a:gd name="connsiteY0" fmla="*/ 1703227 h 2887517"/>
              <a:gd name="connsiteX1" fmla="*/ 389149 w 2805602"/>
              <a:gd name="connsiteY1" fmla="*/ 436711 h 2887517"/>
              <a:gd name="connsiteX2" fmla="*/ 1416623 w 2805602"/>
              <a:gd name="connsiteY2" fmla="*/ 1129 h 2887517"/>
              <a:gd name="connsiteX3" fmla="*/ 2425908 w 2805602"/>
              <a:gd name="connsiteY3" fmla="*/ 536592 h 2887517"/>
              <a:gd name="connsiteX4" fmla="*/ 2682023 w 2805602"/>
              <a:gd name="connsiteY4" fmla="*/ 1979994 h 2887517"/>
              <a:gd name="connsiteX5" fmla="*/ 1164402 w 2805602"/>
              <a:gd name="connsiteY5" fmla="*/ 2881864 h 2887517"/>
              <a:gd name="connsiteX6" fmla="*/ 12394 w 2805602"/>
              <a:gd name="connsiteY6" fmla="*/ 1703227 h 2887517"/>
              <a:gd name="connsiteX0" fmla="*/ 32809 w 2826017"/>
              <a:gd name="connsiteY0" fmla="*/ 1703227 h 2887517"/>
              <a:gd name="connsiteX1" fmla="*/ 409564 w 2826017"/>
              <a:gd name="connsiteY1" fmla="*/ 436711 h 2887517"/>
              <a:gd name="connsiteX2" fmla="*/ 1437038 w 2826017"/>
              <a:gd name="connsiteY2" fmla="*/ 1129 h 2887517"/>
              <a:gd name="connsiteX3" fmla="*/ 2446323 w 2826017"/>
              <a:gd name="connsiteY3" fmla="*/ 536592 h 2887517"/>
              <a:gd name="connsiteX4" fmla="*/ 2702438 w 2826017"/>
              <a:gd name="connsiteY4" fmla="*/ 1979994 h 2887517"/>
              <a:gd name="connsiteX5" fmla="*/ 1184817 w 2826017"/>
              <a:gd name="connsiteY5" fmla="*/ 2881864 h 2887517"/>
              <a:gd name="connsiteX6" fmla="*/ 32809 w 2826017"/>
              <a:gd name="connsiteY6" fmla="*/ 1703227 h 28875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26017" h="2887517">
                <a:moveTo>
                  <a:pt x="32809" y="1703227"/>
                </a:moveTo>
                <a:cubicBezTo>
                  <a:pt x="-94915" y="1117381"/>
                  <a:pt x="175526" y="720394"/>
                  <a:pt x="409564" y="436711"/>
                </a:cubicBezTo>
                <a:cubicBezTo>
                  <a:pt x="643602" y="153028"/>
                  <a:pt x="1097578" y="-15518"/>
                  <a:pt x="1437038" y="1129"/>
                </a:cubicBezTo>
                <a:cubicBezTo>
                  <a:pt x="1776498" y="17776"/>
                  <a:pt x="2235423" y="206781"/>
                  <a:pt x="2446323" y="536592"/>
                </a:cubicBezTo>
                <a:cubicBezTo>
                  <a:pt x="2657223" y="866403"/>
                  <a:pt x="3016718" y="1377564"/>
                  <a:pt x="2702438" y="1979994"/>
                </a:cubicBezTo>
                <a:cubicBezTo>
                  <a:pt x="2259464" y="2697570"/>
                  <a:pt x="1629755" y="2927992"/>
                  <a:pt x="1184817" y="2881864"/>
                </a:cubicBezTo>
                <a:cubicBezTo>
                  <a:pt x="739879" y="2835736"/>
                  <a:pt x="160533" y="2289073"/>
                  <a:pt x="32809" y="1703227"/>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22" name="Freeform: Shape 21">
            <a:extLst>
              <a:ext uri="{FF2B5EF4-FFF2-40B4-BE49-F238E27FC236}">
                <a16:creationId xmlns:a16="http://schemas.microsoft.com/office/drawing/2014/main" id="{ABBC4481-B604-5FA7-9666-E8395CAA8745}"/>
              </a:ext>
            </a:extLst>
          </p:cNvPr>
          <p:cNvSpPr/>
          <p:nvPr/>
        </p:nvSpPr>
        <p:spPr>
          <a:xfrm rot="10501542">
            <a:off x="8965047" y="5760735"/>
            <a:ext cx="2447828" cy="1139851"/>
          </a:xfrm>
          <a:custGeom>
            <a:avLst/>
            <a:gdLst>
              <a:gd name="connsiteX0" fmla="*/ 1127699 w 2447828"/>
              <a:gd name="connsiteY0" fmla="*/ 1136708 h 1139851"/>
              <a:gd name="connsiteX1" fmla="*/ 598906 w 2447828"/>
              <a:gd name="connsiteY1" fmla="*/ 1015738 h 1139851"/>
              <a:gd name="connsiteX2" fmla="*/ 100136 w 2447828"/>
              <a:gd name="connsiteY2" fmla="*/ 431058 h 1139851"/>
              <a:gd name="connsiteX3" fmla="*/ 0 w 2447828"/>
              <a:gd name="connsiteY3" fmla="*/ 61141 h 1139851"/>
              <a:gd name="connsiteX4" fmla="*/ 492488 w 2447828"/>
              <a:gd name="connsiteY4" fmla="*/ 0 h 1139851"/>
              <a:gd name="connsiteX5" fmla="*/ 508292 w 2447828"/>
              <a:gd name="connsiteY5" fmla="*/ 103984 h 1139851"/>
              <a:gd name="connsiteX6" fmla="*/ 924220 w 2447828"/>
              <a:gd name="connsiteY6" fmla="*/ 558770 h 1139851"/>
              <a:gd name="connsiteX7" fmla="*/ 1536249 w 2447828"/>
              <a:gd name="connsiteY7" fmla="*/ 561038 h 1139851"/>
              <a:gd name="connsiteX8" fmla="*/ 1823363 w 2447828"/>
              <a:gd name="connsiteY8" fmla="*/ 349762 h 1139851"/>
              <a:gd name="connsiteX9" fmla="*/ 1883957 w 2447828"/>
              <a:gd name="connsiteY9" fmla="*/ 182059 h 1139851"/>
              <a:gd name="connsiteX10" fmla="*/ 1897166 w 2447828"/>
              <a:gd name="connsiteY10" fmla="*/ 99190 h 1139851"/>
              <a:gd name="connsiteX11" fmla="*/ 2447828 w 2447828"/>
              <a:gd name="connsiteY11" fmla="*/ 147117 h 1139851"/>
              <a:gd name="connsiteX12" fmla="*/ 2442885 w 2447828"/>
              <a:gd name="connsiteY12" fmla="*/ 171771 h 1139851"/>
              <a:gd name="connsiteX13" fmla="*/ 1787190 w 2447828"/>
              <a:gd name="connsiteY13" fmla="*/ 1032252 h 1139851"/>
              <a:gd name="connsiteX14" fmla="*/ 1127699 w 2447828"/>
              <a:gd name="connsiteY14" fmla="*/ 1136708 h 1139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447828" h="1139851">
                <a:moveTo>
                  <a:pt x="1127699" y="1136708"/>
                </a:moveTo>
                <a:cubicBezTo>
                  <a:pt x="922493" y="1123890"/>
                  <a:pt x="739068" y="1073500"/>
                  <a:pt x="598906" y="1015738"/>
                </a:cubicBezTo>
                <a:cubicBezTo>
                  <a:pt x="327684" y="870018"/>
                  <a:pt x="199954" y="590157"/>
                  <a:pt x="100136" y="431058"/>
                </a:cubicBezTo>
                <a:cubicBezTo>
                  <a:pt x="319" y="271959"/>
                  <a:pt x="10382" y="164584"/>
                  <a:pt x="0" y="61141"/>
                </a:cubicBezTo>
                <a:lnTo>
                  <a:pt x="492488" y="0"/>
                </a:lnTo>
                <a:lnTo>
                  <a:pt x="508292" y="103984"/>
                </a:lnTo>
                <a:cubicBezTo>
                  <a:pt x="548975" y="323073"/>
                  <a:pt x="752894" y="482595"/>
                  <a:pt x="924220" y="558770"/>
                </a:cubicBezTo>
                <a:cubicBezTo>
                  <a:pt x="1095546" y="634946"/>
                  <a:pt x="1355366" y="617382"/>
                  <a:pt x="1536249" y="561038"/>
                </a:cubicBezTo>
                <a:cubicBezTo>
                  <a:pt x="1637189" y="490241"/>
                  <a:pt x="1762929" y="436116"/>
                  <a:pt x="1823363" y="349762"/>
                </a:cubicBezTo>
                <a:cubicBezTo>
                  <a:pt x="1849057" y="296370"/>
                  <a:pt x="1870581" y="238961"/>
                  <a:pt x="1883957" y="182059"/>
                </a:cubicBezTo>
                <a:lnTo>
                  <a:pt x="1897166" y="99190"/>
                </a:lnTo>
                <a:lnTo>
                  <a:pt x="2447828" y="147117"/>
                </a:lnTo>
                <a:lnTo>
                  <a:pt x="2442885" y="171771"/>
                </a:lnTo>
                <a:cubicBezTo>
                  <a:pt x="2386602" y="427393"/>
                  <a:pt x="2222756" y="861233"/>
                  <a:pt x="1787190" y="1032252"/>
                </a:cubicBezTo>
                <a:cubicBezTo>
                  <a:pt x="1559897" y="1124772"/>
                  <a:pt x="1332907" y="1149526"/>
                  <a:pt x="1127699" y="1136708"/>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2"/>
              </a:solidFill>
            </a:endParaRPr>
          </a:p>
        </p:txBody>
      </p:sp>
      <p:grpSp>
        <p:nvGrpSpPr>
          <p:cNvPr id="10" name="Group 9">
            <a:extLst>
              <a:ext uri="{FF2B5EF4-FFF2-40B4-BE49-F238E27FC236}">
                <a16:creationId xmlns:a16="http://schemas.microsoft.com/office/drawing/2014/main" id="{7B1FA397-0D3E-AE4B-C638-200C4430AC4E}"/>
              </a:ext>
            </a:extLst>
          </p:cNvPr>
          <p:cNvGrpSpPr/>
          <p:nvPr/>
        </p:nvGrpSpPr>
        <p:grpSpPr>
          <a:xfrm>
            <a:off x="9707582" y="5040635"/>
            <a:ext cx="586901" cy="424800"/>
            <a:chOff x="-987768" y="1008276"/>
            <a:chExt cx="718103" cy="519764"/>
          </a:xfrm>
        </p:grpSpPr>
        <p:sp>
          <p:nvSpPr>
            <p:cNvPr id="11" name="Oval 10">
              <a:extLst>
                <a:ext uri="{FF2B5EF4-FFF2-40B4-BE49-F238E27FC236}">
                  <a16:creationId xmlns:a16="http://schemas.microsoft.com/office/drawing/2014/main" id="{E8199FA0-897D-E3CC-0D80-71528FD3F1BE}"/>
                </a:ext>
              </a:extLst>
            </p:cNvPr>
            <p:cNvSpPr/>
            <p:nvPr/>
          </p:nvSpPr>
          <p:spPr>
            <a:xfrm rot="20842655" flipH="1">
              <a:off x="-987768" y="1008276"/>
              <a:ext cx="148102" cy="152584"/>
            </a:xfrm>
            <a:prstGeom prst="ellipse">
              <a:avLst/>
            </a:prstGeom>
            <a:solidFill>
              <a:srgbClr val="2C343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2"/>
                </a:solidFill>
              </a:endParaRPr>
            </a:p>
          </p:txBody>
        </p:sp>
        <p:sp>
          <p:nvSpPr>
            <p:cNvPr id="12" name="Freeform: Shape 11">
              <a:extLst>
                <a:ext uri="{FF2B5EF4-FFF2-40B4-BE49-F238E27FC236}">
                  <a16:creationId xmlns:a16="http://schemas.microsoft.com/office/drawing/2014/main" id="{D39A05B6-E151-95DE-9305-05C5FD07503C}"/>
                </a:ext>
              </a:extLst>
            </p:cNvPr>
            <p:cNvSpPr/>
            <p:nvPr/>
          </p:nvSpPr>
          <p:spPr>
            <a:xfrm>
              <a:off x="-747692" y="1428841"/>
              <a:ext cx="257366" cy="99199"/>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rgbClr val="2C343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13" name="Freeform: Shape 12">
              <a:extLst>
                <a:ext uri="{FF2B5EF4-FFF2-40B4-BE49-F238E27FC236}">
                  <a16:creationId xmlns:a16="http://schemas.microsoft.com/office/drawing/2014/main" id="{15588C64-78B0-7558-ED60-5CEA7CC0228C}"/>
                </a:ext>
              </a:extLst>
            </p:cNvPr>
            <p:cNvSpPr/>
            <p:nvPr/>
          </p:nvSpPr>
          <p:spPr>
            <a:xfrm rot="5636109">
              <a:off x="-455259" y="970525"/>
              <a:ext cx="141500" cy="22968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rgbClr val="2C343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grpSp>
      <p:grpSp>
        <p:nvGrpSpPr>
          <p:cNvPr id="14" name="Group 13">
            <a:extLst>
              <a:ext uri="{FF2B5EF4-FFF2-40B4-BE49-F238E27FC236}">
                <a16:creationId xmlns:a16="http://schemas.microsoft.com/office/drawing/2014/main" id="{4FA02AC5-1148-4E28-7860-7D49DCF2DF4E}"/>
              </a:ext>
            </a:extLst>
          </p:cNvPr>
          <p:cNvGrpSpPr/>
          <p:nvPr/>
        </p:nvGrpSpPr>
        <p:grpSpPr>
          <a:xfrm>
            <a:off x="10231744" y="2603461"/>
            <a:ext cx="688256" cy="306609"/>
            <a:chOff x="10096975" y="5939226"/>
            <a:chExt cx="929806" cy="414217"/>
          </a:xfrm>
        </p:grpSpPr>
        <p:sp>
          <p:nvSpPr>
            <p:cNvPr id="15" name="Freeform: Shape 14">
              <a:extLst>
                <a:ext uri="{FF2B5EF4-FFF2-40B4-BE49-F238E27FC236}">
                  <a16:creationId xmlns:a16="http://schemas.microsoft.com/office/drawing/2014/main" id="{8BA5EC45-A55E-61AB-5219-715500F31E80}"/>
                </a:ext>
              </a:extLst>
            </p:cNvPr>
            <p:cNvSpPr/>
            <p:nvPr/>
          </p:nvSpPr>
          <p:spPr>
            <a:xfrm>
              <a:off x="10655179" y="5944357"/>
              <a:ext cx="213549" cy="7632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rgbClr val="2C343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16" name="Freeform: Shape 15">
              <a:extLst>
                <a:ext uri="{FF2B5EF4-FFF2-40B4-BE49-F238E27FC236}">
                  <a16:creationId xmlns:a16="http://schemas.microsoft.com/office/drawing/2014/main" id="{B0E19869-B0BF-760A-E449-2E22E661966F}"/>
                </a:ext>
              </a:extLst>
            </p:cNvPr>
            <p:cNvSpPr/>
            <p:nvPr/>
          </p:nvSpPr>
          <p:spPr>
            <a:xfrm>
              <a:off x="10273067" y="5939226"/>
              <a:ext cx="213549" cy="7632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rgbClr val="2C343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17" name="Freeform: Shape 16">
              <a:extLst>
                <a:ext uri="{FF2B5EF4-FFF2-40B4-BE49-F238E27FC236}">
                  <a16:creationId xmlns:a16="http://schemas.microsoft.com/office/drawing/2014/main" id="{55C8F095-9970-0014-E622-0AA61539A6A9}"/>
                </a:ext>
              </a:extLst>
            </p:cNvPr>
            <p:cNvSpPr/>
            <p:nvPr/>
          </p:nvSpPr>
          <p:spPr>
            <a:xfrm>
              <a:off x="10096975" y="6085720"/>
              <a:ext cx="929806" cy="26772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rgbClr val="2C343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grpSp>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700790" y="1546860"/>
            <a:ext cx="6096249" cy="1566172"/>
          </a:xfrm>
        </p:spPr>
        <p:txBody>
          <a:bodyPr>
            <a:normAutofit/>
          </a:bodyPr>
          <a:lstStyle>
            <a:lvl1pPr>
              <a:defRPr sz="7200">
                <a:solidFill>
                  <a:schemeClr val="tx2"/>
                </a:solidFill>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700791" y="3120527"/>
            <a:ext cx="4595828" cy="2028594"/>
          </a:xfrm>
          <a:prstGeom prst="rect">
            <a:avLst/>
          </a:prstGeom>
        </p:spPr>
        <p:txBody>
          <a:bodyPr/>
          <a:lstStyle>
            <a:lvl1pPr>
              <a:buNone/>
              <a:defRPr>
                <a:solidFill>
                  <a:schemeClr val="tx2"/>
                </a:solidFill>
              </a:defRPr>
            </a:lvl1pPr>
            <a:lvl2pPr>
              <a:buNone/>
              <a:defRPr>
                <a:solidFill>
                  <a:schemeClr val="tx2"/>
                </a:solidFill>
              </a:defRPr>
            </a:lvl2pPr>
            <a:lvl3pPr>
              <a:buNone/>
              <a:defRPr>
                <a:solidFill>
                  <a:schemeClr val="tx2"/>
                </a:solidFill>
              </a:defRPr>
            </a:lvl3pPr>
            <a:lvl4pPr>
              <a:buNone/>
              <a:defRPr>
                <a:solidFill>
                  <a:schemeClr val="tx2"/>
                </a:solidFill>
              </a:defRPr>
            </a:lvl4pPr>
            <a:lvl5pPr>
              <a:buNone/>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lvl1pPr>
              <a:defRPr>
                <a:solidFill>
                  <a:schemeClr val="tx2"/>
                </a:solidFill>
              </a:defRPr>
            </a:lvl1p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6797039" y="6356350"/>
            <a:ext cx="1801089" cy="365125"/>
          </a:xfrm>
        </p:spPr>
        <p:txBody>
          <a:bodyPr/>
          <a:lstStyle>
            <a:lvl1pPr>
              <a:defRPr>
                <a:solidFill>
                  <a:schemeClr val="tx2"/>
                </a:solidFill>
              </a:defRPr>
            </a:lvl1pPr>
          </a:lstStyle>
          <a:p>
            <a:fld id="{5BCAD085-E8A6-8845-BD4E-CB4CCA059FC4}" type="datetimeFigureOut">
              <a:rPr lang="en-US" smtClean="0"/>
              <a:t>10/19/2026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lvl1pPr>
              <a:defRPr>
                <a:solidFill>
                  <a:schemeClr val="tx2"/>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3289912732"/>
      </p:ext>
    </p:extLst>
  </p:cSld>
  <p:clrMapOvr>
    <a:overrideClrMapping bg1="dk1" tx1="lt1" bg2="dk2" tx2="lt2" accent1="accent1" accent2="accent2" accent3="accent3" accent4="accent4" accent5="accent5" accent6="accent6" hlink="hlink" folHlink="folHlink"/>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reserve="1">
  <p:cSld name="Conclusion 2">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C0495D86-E384-947E-9D91-0B506A320BC7}"/>
              </a:ext>
            </a:extLst>
          </p:cNvPr>
          <p:cNvSpPr/>
          <p:nvPr/>
        </p:nvSpPr>
        <p:spPr>
          <a:xfrm rot="11313534">
            <a:off x="9000950" y="5728012"/>
            <a:ext cx="2396342" cy="1094132"/>
          </a:xfrm>
          <a:custGeom>
            <a:avLst/>
            <a:gdLst>
              <a:gd name="connsiteX0" fmla="*/ 1404498 w 2396342"/>
              <a:gd name="connsiteY0" fmla="*/ 1078663 h 1094132"/>
              <a:gd name="connsiteX1" fmla="*/ 575698 w 2396342"/>
              <a:gd name="connsiteY1" fmla="*/ 973151 h 1094132"/>
              <a:gd name="connsiteX2" fmla="*/ 89515 w 2396342"/>
              <a:gd name="connsiteY2" fmla="*/ 403226 h 1094132"/>
              <a:gd name="connsiteX3" fmla="*/ 8018 w 2396342"/>
              <a:gd name="connsiteY3" fmla="*/ 202590 h 1094132"/>
              <a:gd name="connsiteX4" fmla="*/ 0 w 2396342"/>
              <a:gd name="connsiteY4" fmla="*/ 137907 h 1094132"/>
              <a:gd name="connsiteX5" fmla="*/ 484422 w 2396342"/>
              <a:gd name="connsiteY5" fmla="*/ 65000 h 1094132"/>
              <a:gd name="connsiteX6" fmla="*/ 487371 w 2396342"/>
              <a:gd name="connsiteY6" fmla="*/ 84406 h 1094132"/>
              <a:gd name="connsiteX7" fmla="*/ 892804 w 2396342"/>
              <a:gd name="connsiteY7" fmla="*/ 527715 h 1094132"/>
              <a:gd name="connsiteX8" fmla="*/ 1489388 w 2396342"/>
              <a:gd name="connsiteY8" fmla="*/ 529926 h 1094132"/>
              <a:gd name="connsiteX9" fmla="*/ 1769257 w 2396342"/>
              <a:gd name="connsiteY9" fmla="*/ 323982 h 1094132"/>
              <a:gd name="connsiteX10" fmla="*/ 1839729 w 2396342"/>
              <a:gd name="connsiteY10" fmla="*/ 0 h 1094132"/>
              <a:gd name="connsiteX11" fmla="*/ 2396342 w 2396342"/>
              <a:gd name="connsiteY11" fmla="*/ 11016 h 1094132"/>
              <a:gd name="connsiteX12" fmla="*/ 1733996 w 2396342"/>
              <a:gd name="connsiteY12" fmla="*/ 989248 h 1094132"/>
              <a:gd name="connsiteX13" fmla="*/ 1404498 w 2396342"/>
              <a:gd name="connsiteY13" fmla="*/ 1078663 h 10941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96342" h="1094132">
                <a:moveTo>
                  <a:pt x="1404498" y="1078663"/>
                </a:moveTo>
                <a:cubicBezTo>
                  <a:pt x="1080456" y="1125894"/>
                  <a:pt x="780637" y="1057608"/>
                  <a:pt x="575698" y="973151"/>
                </a:cubicBezTo>
                <a:cubicBezTo>
                  <a:pt x="311321" y="831109"/>
                  <a:pt x="186814" y="558310"/>
                  <a:pt x="89515" y="403226"/>
                </a:cubicBezTo>
                <a:cubicBezTo>
                  <a:pt x="40866" y="325683"/>
                  <a:pt x="18994" y="260746"/>
                  <a:pt x="8018" y="202590"/>
                </a:cubicBezTo>
                <a:lnTo>
                  <a:pt x="0" y="137907"/>
                </a:lnTo>
                <a:lnTo>
                  <a:pt x="484422" y="65000"/>
                </a:lnTo>
                <a:lnTo>
                  <a:pt x="487371" y="84406"/>
                </a:lnTo>
                <a:cubicBezTo>
                  <a:pt x="527027" y="297966"/>
                  <a:pt x="725801" y="453462"/>
                  <a:pt x="892804" y="527715"/>
                </a:cubicBezTo>
                <a:cubicBezTo>
                  <a:pt x="1059807" y="601969"/>
                  <a:pt x="1313068" y="584848"/>
                  <a:pt x="1489388" y="529926"/>
                </a:cubicBezTo>
                <a:cubicBezTo>
                  <a:pt x="1587781" y="460915"/>
                  <a:pt x="1710348" y="408157"/>
                  <a:pt x="1769257" y="323982"/>
                </a:cubicBezTo>
                <a:cubicBezTo>
                  <a:pt x="1819347" y="219891"/>
                  <a:pt x="1853181" y="100143"/>
                  <a:pt x="1839729" y="0"/>
                </a:cubicBezTo>
                <a:lnTo>
                  <a:pt x="2396342" y="11016"/>
                </a:lnTo>
                <a:cubicBezTo>
                  <a:pt x="2377889" y="190830"/>
                  <a:pt x="2256548" y="784074"/>
                  <a:pt x="1733996" y="989248"/>
                </a:cubicBezTo>
                <a:cubicBezTo>
                  <a:pt x="1623216" y="1034341"/>
                  <a:pt x="1512512" y="1062920"/>
                  <a:pt x="1404498" y="1078663"/>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2"/>
              </a:solidFill>
            </a:endParaRPr>
          </a:p>
        </p:txBody>
      </p:sp>
      <p:sp>
        <p:nvSpPr>
          <p:cNvPr id="8" name="Oval 28">
            <a:extLst>
              <a:ext uri="{FF2B5EF4-FFF2-40B4-BE49-F238E27FC236}">
                <a16:creationId xmlns:a16="http://schemas.microsoft.com/office/drawing/2014/main" id="{81936825-1175-B4E4-16E4-EB18E87281C6}"/>
              </a:ext>
            </a:extLst>
          </p:cNvPr>
          <p:cNvSpPr/>
          <p:nvPr/>
        </p:nvSpPr>
        <p:spPr>
          <a:xfrm rot="19256458">
            <a:off x="10043602" y="4079772"/>
            <a:ext cx="1794766" cy="1833826"/>
          </a:xfrm>
          <a:custGeom>
            <a:avLst/>
            <a:gdLst>
              <a:gd name="connsiteX0" fmla="*/ 0 w 3153843"/>
              <a:gd name="connsiteY0" fmla="*/ 1576922 h 3153843"/>
              <a:gd name="connsiteX1" fmla="*/ 1576922 w 3153843"/>
              <a:gd name="connsiteY1" fmla="*/ 0 h 3153843"/>
              <a:gd name="connsiteX2" fmla="*/ 3153844 w 3153843"/>
              <a:gd name="connsiteY2" fmla="*/ 1576922 h 3153843"/>
              <a:gd name="connsiteX3" fmla="*/ 1576922 w 3153843"/>
              <a:gd name="connsiteY3" fmla="*/ 3153844 h 3153843"/>
              <a:gd name="connsiteX4" fmla="*/ 0 w 3153843"/>
              <a:gd name="connsiteY4" fmla="*/ 1576922 h 3153843"/>
              <a:gd name="connsiteX0" fmla="*/ 0 w 3207606"/>
              <a:gd name="connsiteY0" fmla="*/ 1617687 h 3194609"/>
              <a:gd name="connsiteX1" fmla="*/ 1576922 w 3207606"/>
              <a:gd name="connsiteY1" fmla="*/ 40765 h 3194609"/>
              <a:gd name="connsiteX2" fmla="*/ 2663353 w 3207606"/>
              <a:gd name="connsiteY2" fmla="*/ 562167 h 3194609"/>
              <a:gd name="connsiteX3" fmla="*/ 3153844 w 3207606"/>
              <a:gd name="connsiteY3" fmla="*/ 1617687 h 3194609"/>
              <a:gd name="connsiteX4" fmla="*/ 1576922 w 3207606"/>
              <a:gd name="connsiteY4" fmla="*/ 3194609 h 3194609"/>
              <a:gd name="connsiteX5" fmla="*/ 0 w 3207606"/>
              <a:gd name="connsiteY5" fmla="*/ 1617687 h 3194609"/>
              <a:gd name="connsiteX0" fmla="*/ 0 w 2981370"/>
              <a:gd name="connsiteY0" fmla="*/ 1617687 h 3199247"/>
              <a:gd name="connsiteX1" fmla="*/ 1576922 w 2981370"/>
              <a:gd name="connsiteY1" fmla="*/ 40765 h 3199247"/>
              <a:gd name="connsiteX2" fmla="*/ 2663353 w 2981370"/>
              <a:gd name="connsiteY2" fmla="*/ 562167 h 3199247"/>
              <a:gd name="connsiteX3" fmla="*/ 2889684 w 2981370"/>
              <a:gd name="connsiteY3" fmla="*/ 2051180 h 3199247"/>
              <a:gd name="connsiteX4" fmla="*/ 1576922 w 2981370"/>
              <a:gd name="connsiteY4" fmla="*/ 3194609 h 3199247"/>
              <a:gd name="connsiteX5" fmla="*/ 0 w 2981370"/>
              <a:gd name="connsiteY5" fmla="*/ 1617687 h 3199247"/>
              <a:gd name="connsiteX0" fmla="*/ 2007 w 2983377"/>
              <a:gd name="connsiteY0" fmla="*/ 1536728 h 3118288"/>
              <a:gd name="connsiteX1" fmla="*/ 1280902 w 2983377"/>
              <a:gd name="connsiteY1" fmla="*/ 47860 h 3118288"/>
              <a:gd name="connsiteX2" fmla="*/ 2665360 w 2983377"/>
              <a:gd name="connsiteY2" fmla="*/ 481208 h 3118288"/>
              <a:gd name="connsiteX3" fmla="*/ 2891691 w 2983377"/>
              <a:gd name="connsiteY3" fmla="*/ 1970221 h 3118288"/>
              <a:gd name="connsiteX4" fmla="*/ 1578929 w 2983377"/>
              <a:gd name="connsiteY4" fmla="*/ 3113650 h 3118288"/>
              <a:gd name="connsiteX5" fmla="*/ 2007 w 2983377"/>
              <a:gd name="connsiteY5" fmla="*/ 1536728 h 3118288"/>
              <a:gd name="connsiteX0" fmla="*/ 2084 w 2942814"/>
              <a:gd name="connsiteY0" fmla="*/ 1709547 h 3125828"/>
              <a:gd name="connsiteX1" fmla="*/ 1240339 w 2942814"/>
              <a:gd name="connsiteY1" fmla="*/ 58119 h 3125828"/>
              <a:gd name="connsiteX2" fmla="*/ 2624797 w 2942814"/>
              <a:gd name="connsiteY2" fmla="*/ 491467 h 3125828"/>
              <a:gd name="connsiteX3" fmla="*/ 2851128 w 2942814"/>
              <a:gd name="connsiteY3" fmla="*/ 1980480 h 3125828"/>
              <a:gd name="connsiteX4" fmla="*/ 1538366 w 2942814"/>
              <a:gd name="connsiteY4" fmla="*/ 3123909 h 3125828"/>
              <a:gd name="connsiteX5" fmla="*/ 2084 w 2942814"/>
              <a:gd name="connsiteY5" fmla="*/ 1709547 h 3125828"/>
              <a:gd name="connsiteX0" fmla="*/ 6378 w 2947108"/>
              <a:gd name="connsiteY0" fmla="*/ 1709547 h 3125828"/>
              <a:gd name="connsiteX1" fmla="*/ 1244633 w 2947108"/>
              <a:gd name="connsiteY1" fmla="*/ 58119 h 3125828"/>
              <a:gd name="connsiteX2" fmla="*/ 2629091 w 2947108"/>
              <a:gd name="connsiteY2" fmla="*/ 491467 h 3125828"/>
              <a:gd name="connsiteX3" fmla="*/ 2855422 w 2947108"/>
              <a:gd name="connsiteY3" fmla="*/ 1980480 h 3125828"/>
              <a:gd name="connsiteX4" fmla="*/ 1542660 w 2947108"/>
              <a:gd name="connsiteY4" fmla="*/ 3123909 h 3125828"/>
              <a:gd name="connsiteX5" fmla="*/ 6378 w 2947108"/>
              <a:gd name="connsiteY5" fmla="*/ 1709547 h 3125828"/>
              <a:gd name="connsiteX0" fmla="*/ 6378 w 2916630"/>
              <a:gd name="connsiteY0" fmla="*/ 1709547 h 3133639"/>
              <a:gd name="connsiteX1" fmla="*/ 1244633 w 2916630"/>
              <a:gd name="connsiteY1" fmla="*/ 58119 h 3133639"/>
              <a:gd name="connsiteX2" fmla="*/ 2629091 w 2916630"/>
              <a:gd name="connsiteY2" fmla="*/ 491467 h 3133639"/>
              <a:gd name="connsiteX3" fmla="*/ 2814782 w 2916630"/>
              <a:gd name="connsiteY3" fmla="*/ 2244640 h 3133639"/>
              <a:gd name="connsiteX4" fmla="*/ 1542660 w 2916630"/>
              <a:gd name="connsiteY4" fmla="*/ 3123909 h 3133639"/>
              <a:gd name="connsiteX5" fmla="*/ 6378 w 2916630"/>
              <a:gd name="connsiteY5" fmla="*/ 1709547 h 3133639"/>
              <a:gd name="connsiteX0" fmla="*/ 5313 w 2915565"/>
              <a:gd name="connsiteY0" fmla="*/ 1643876 h 3067968"/>
              <a:gd name="connsiteX1" fmla="*/ 1094555 w 2915565"/>
              <a:gd name="connsiteY1" fmla="*/ 66954 h 3067968"/>
              <a:gd name="connsiteX2" fmla="*/ 2628026 w 2915565"/>
              <a:gd name="connsiteY2" fmla="*/ 425796 h 3067968"/>
              <a:gd name="connsiteX3" fmla="*/ 2813717 w 2915565"/>
              <a:gd name="connsiteY3" fmla="*/ 2178969 h 3067968"/>
              <a:gd name="connsiteX4" fmla="*/ 1541595 w 2915565"/>
              <a:gd name="connsiteY4" fmla="*/ 3058238 h 3067968"/>
              <a:gd name="connsiteX5" fmla="*/ 5313 w 2915565"/>
              <a:gd name="connsiteY5" fmla="*/ 1643876 h 3067968"/>
              <a:gd name="connsiteX0" fmla="*/ 6134 w 2916386"/>
              <a:gd name="connsiteY0" fmla="*/ 1669190 h 3093282"/>
              <a:gd name="connsiteX1" fmla="*/ 1095376 w 2916386"/>
              <a:gd name="connsiteY1" fmla="*/ 92268 h 3093282"/>
              <a:gd name="connsiteX2" fmla="*/ 2628847 w 2916386"/>
              <a:gd name="connsiteY2" fmla="*/ 451110 h 3093282"/>
              <a:gd name="connsiteX3" fmla="*/ 2814538 w 2916386"/>
              <a:gd name="connsiteY3" fmla="*/ 2204283 h 3093282"/>
              <a:gd name="connsiteX4" fmla="*/ 1542416 w 2916386"/>
              <a:gd name="connsiteY4" fmla="*/ 3083552 h 3093282"/>
              <a:gd name="connsiteX5" fmla="*/ 6134 w 2916386"/>
              <a:gd name="connsiteY5" fmla="*/ 1669190 h 3093282"/>
              <a:gd name="connsiteX0" fmla="*/ 3430 w 2913682"/>
              <a:gd name="connsiteY0" fmla="*/ 1669190 h 3093282"/>
              <a:gd name="connsiteX1" fmla="*/ 1092672 w 2913682"/>
              <a:gd name="connsiteY1" fmla="*/ 92268 h 3093282"/>
              <a:gd name="connsiteX2" fmla="*/ 2626143 w 2913682"/>
              <a:gd name="connsiteY2" fmla="*/ 451110 h 3093282"/>
              <a:gd name="connsiteX3" fmla="*/ 2811834 w 2913682"/>
              <a:gd name="connsiteY3" fmla="*/ 2204283 h 3093282"/>
              <a:gd name="connsiteX4" fmla="*/ 1539712 w 2913682"/>
              <a:gd name="connsiteY4" fmla="*/ 3083552 h 3093282"/>
              <a:gd name="connsiteX5" fmla="*/ 3430 w 2913682"/>
              <a:gd name="connsiteY5" fmla="*/ 1669190 h 3093282"/>
              <a:gd name="connsiteX0" fmla="*/ 856 w 2911108"/>
              <a:gd name="connsiteY0" fmla="*/ 1669190 h 3059971"/>
              <a:gd name="connsiteX1" fmla="*/ 1090098 w 2911108"/>
              <a:gd name="connsiteY1" fmla="*/ 92268 h 3059971"/>
              <a:gd name="connsiteX2" fmla="*/ 2623569 w 2911108"/>
              <a:gd name="connsiteY2" fmla="*/ 451110 h 3059971"/>
              <a:gd name="connsiteX3" fmla="*/ 2809260 w 2911108"/>
              <a:gd name="connsiteY3" fmla="*/ 2204283 h 3059971"/>
              <a:gd name="connsiteX4" fmla="*/ 1245884 w 2911108"/>
              <a:gd name="connsiteY4" fmla="*/ 3049685 h 3059971"/>
              <a:gd name="connsiteX5" fmla="*/ 856 w 2911108"/>
              <a:gd name="connsiteY5" fmla="*/ 1669190 h 3059971"/>
              <a:gd name="connsiteX0" fmla="*/ 856 w 2911108"/>
              <a:gd name="connsiteY0" fmla="*/ 1669190 h 3076084"/>
              <a:gd name="connsiteX1" fmla="*/ 1090098 w 2911108"/>
              <a:gd name="connsiteY1" fmla="*/ 92268 h 3076084"/>
              <a:gd name="connsiteX2" fmla="*/ 2623569 w 2911108"/>
              <a:gd name="connsiteY2" fmla="*/ 451110 h 3076084"/>
              <a:gd name="connsiteX3" fmla="*/ 2809260 w 2911108"/>
              <a:gd name="connsiteY3" fmla="*/ 2204283 h 3076084"/>
              <a:gd name="connsiteX4" fmla="*/ 1245884 w 2911108"/>
              <a:gd name="connsiteY4" fmla="*/ 3049685 h 3076084"/>
              <a:gd name="connsiteX5" fmla="*/ 856 w 2911108"/>
              <a:gd name="connsiteY5" fmla="*/ 1669190 h 3076084"/>
              <a:gd name="connsiteX0" fmla="*/ 27222 w 2937474"/>
              <a:gd name="connsiteY0" fmla="*/ 1577456 h 2984350"/>
              <a:gd name="connsiteX1" fmla="*/ 468921 w 2937474"/>
              <a:gd name="connsiteY1" fmla="*/ 413561 h 2984350"/>
              <a:gd name="connsiteX2" fmla="*/ 1116464 w 2937474"/>
              <a:gd name="connsiteY2" fmla="*/ 534 h 2984350"/>
              <a:gd name="connsiteX3" fmla="*/ 2649935 w 2937474"/>
              <a:gd name="connsiteY3" fmla="*/ 359376 h 2984350"/>
              <a:gd name="connsiteX4" fmla="*/ 2835626 w 2937474"/>
              <a:gd name="connsiteY4" fmla="*/ 2112549 h 2984350"/>
              <a:gd name="connsiteX5" fmla="*/ 1272250 w 2937474"/>
              <a:gd name="connsiteY5" fmla="*/ 2957951 h 2984350"/>
              <a:gd name="connsiteX6" fmla="*/ 27222 w 2937474"/>
              <a:gd name="connsiteY6" fmla="*/ 1577456 h 2984350"/>
              <a:gd name="connsiteX0" fmla="*/ 27222 w 2937474"/>
              <a:gd name="connsiteY0" fmla="*/ 1624714 h 3031608"/>
              <a:gd name="connsiteX1" fmla="*/ 468921 w 2937474"/>
              <a:gd name="connsiteY1" fmla="*/ 460819 h 3031608"/>
              <a:gd name="connsiteX2" fmla="*/ 1428037 w 2937474"/>
              <a:gd name="connsiteY2" fmla="*/ 379 h 3031608"/>
              <a:gd name="connsiteX3" fmla="*/ 2649935 w 2937474"/>
              <a:gd name="connsiteY3" fmla="*/ 406634 h 3031608"/>
              <a:gd name="connsiteX4" fmla="*/ 2835626 w 2937474"/>
              <a:gd name="connsiteY4" fmla="*/ 2159807 h 3031608"/>
              <a:gd name="connsiteX5" fmla="*/ 1272250 w 2937474"/>
              <a:gd name="connsiteY5" fmla="*/ 3005209 h 3031608"/>
              <a:gd name="connsiteX6" fmla="*/ 27222 w 2937474"/>
              <a:gd name="connsiteY6" fmla="*/ 1624714 h 3031608"/>
              <a:gd name="connsiteX0" fmla="*/ 27222 w 3027730"/>
              <a:gd name="connsiteY0" fmla="*/ 1624714 h 3012474"/>
              <a:gd name="connsiteX1" fmla="*/ 468921 w 3027730"/>
              <a:gd name="connsiteY1" fmla="*/ 460819 h 3012474"/>
              <a:gd name="connsiteX2" fmla="*/ 1428037 w 3027730"/>
              <a:gd name="connsiteY2" fmla="*/ 379 h 3012474"/>
              <a:gd name="connsiteX3" fmla="*/ 2649935 w 3027730"/>
              <a:gd name="connsiteY3" fmla="*/ 406634 h 3012474"/>
              <a:gd name="connsiteX4" fmla="*/ 2950772 w 3027730"/>
              <a:gd name="connsiteY4" fmla="*/ 2092073 h 3012474"/>
              <a:gd name="connsiteX5" fmla="*/ 1272250 w 3027730"/>
              <a:gd name="connsiteY5" fmla="*/ 3005209 h 3012474"/>
              <a:gd name="connsiteX6" fmla="*/ 27222 w 3027730"/>
              <a:gd name="connsiteY6" fmla="*/ 1624714 h 3012474"/>
              <a:gd name="connsiteX0" fmla="*/ 27222 w 3027730"/>
              <a:gd name="connsiteY0" fmla="*/ 1624714 h 3018036"/>
              <a:gd name="connsiteX1" fmla="*/ 468921 w 3027730"/>
              <a:gd name="connsiteY1" fmla="*/ 460819 h 3018036"/>
              <a:gd name="connsiteX2" fmla="*/ 1428037 w 3027730"/>
              <a:gd name="connsiteY2" fmla="*/ 379 h 3018036"/>
              <a:gd name="connsiteX3" fmla="*/ 2649935 w 3027730"/>
              <a:gd name="connsiteY3" fmla="*/ 406634 h 3018036"/>
              <a:gd name="connsiteX4" fmla="*/ 2950772 w 3027730"/>
              <a:gd name="connsiteY4" fmla="*/ 2092073 h 3018036"/>
              <a:gd name="connsiteX5" fmla="*/ 1272250 w 3027730"/>
              <a:gd name="connsiteY5" fmla="*/ 3005209 h 3018036"/>
              <a:gd name="connsiteX6" fmla="*/ 27222 w 3027730"/>
              <a:gd name="connsiteY6" fmla="*/ 1624714 h 3018036"/>
              <a:gd name="connsiteX0" fmla="*/ 27222 w 3074585"/>
              <a:gd name="connsiteY0" fmla="*/ 1624714 h 3018036"/>
              <a:gd name="connsiteX1" fmla="*/ 468921 w 3074585"/>
              <a:gd name="connsiteY1" fmla="*/ 460819 h 3018036"/>
              <a:gd name="connsiteX2" fmla="*/ 1428037 w 3074585"/>
              <a:gd name="connsiteY2" fmla="*/ 379 h 3018036"/>
              <a:gd name="connsiteX3" fmla="*/ 2649935 w 3074585"/>
              <a:gd name="connsiteY3" fmla="*/ 406634 h 3018036"/>
              <a:gd name="connsiteX4" fmla="*/ 2950772 w 3074585"/>
              <a:gd name="connsiteY4" fmla="*/ 2092073 h 3018036"/>
              <a:gd name="connsiteX5" fmla="*/ 1272250 w 3074585"/>
              <a:gd name="connsiteY5" fmla="*/ 3005209 h 3018036"/>
              <a:gd name="connsiteX6" fmla="*/ 27222 w 3074585"/>
              <a:gd name="connsiteY6" fmla="*/ 1624714 h 3018036"/>
              <a:gd name="connsiteX0" fmla="*/ 11907 w 3059270"/>
              <a:gd name="connsiteY0" fmla="*/ 1624714 h 3018036"/>
              <a:gd name="connsiteX1" fmla="*/ 453606 w 3059270"/>
              <a:gd name="connsiteY1" fmla="*/ 460819 h 3018036"/>
              <a:gd name="connsiteX2" fmla="*/ 1412722 w 3059270"/>
              <a:gd name="connsiteY2" fmla="*/ 379 h 3018036"/>
              <a:gd name="connsiteX3" fmla="*/ 2634620 w 3059270"/>
              <a:gd name="connsiteY3" fmla="*/ 406634 h 3018036"/>
              <a:gd name="connsiteX4" fmla="*/ 2935457 w 3059270"/>
              <a:gd name="connsiteY4" fmla="*/ 2092073 h 3018036"/>
              <a:gd name="connsiteX5" fmla="*/ 1256935 w 3059270"/>
              <a:gd name="connsiteY5" fmla="*/ 3005209 h 3018036"/>
              <a:gd name="connsiteX6" fmla="*/ 11907 w 3059270"/>
              <a:gd name="connsiteY6" fmla="*/ 1624714 h 3018036"/>
              <a:gd name="connsiteX0" fmla="*/ 11907 w 3045014"/>
              <a:gd name="connsiteY0" fmla="*/ 1624335 h 3017657"/>
              <a:gd name="connsiteX1" fmla="*/ 453606 w 3045014"/>
              <a:gd name="connsiteY1" fmla="*/ 460440 h 3017657"/>
              <a:gd name="connsiteX2" fmla="*/ 1412722 w 3045014"/>
              <a:gd name="connsiteY2" fmla="*/ 0 h 3017657"/>
              <a:gd name="connsiteX3" fmla="*/ 2551450 w 3045014"/>
              <a:gd name="connsiteY3" fmla="*/ 461827 h 3017657"/>
              <a:gd name="connsiteX4" fmla="*/ 2935457 w 3045014"/>
              <a:gd name="connsiteY4" fmla="*/ 2091694 h 3017657"/>
              <a:gd name="connsiteX5" fmla="*/ 1256935 w 3045014"/>
              <a:gd name="connsiteY5" fmla="*/ 3004830 h 3017657"/>
              <a:gd name="connsiteX6" fmla="*/ 11907 w 3045014"/>
              <a:gd name="connsiteY6" fmla="*/ 1624335 h 3017657"/>
              <a:gd name="connsiteX0" fmla="*/ 14192 w 3047299"/>
              <a:gd name="connsiteY0" fmla="*/ 1624335 h 3017657"/>
              <a:gd name="connsiteX1" fmla="*/ 455891 w 3047299"/>
              <a:gd name="connsiteY1" fmla="*/ 460440 h 3017657"/>
              <a:gd name="connsiteX2" fmla="*/ 1415007 w 3047299"/>
              <a:gd name="connsiteY2" fmla="*/ 0 h 3017657"/>
              <a:gd name="connsiteX3" fmla="*/ 2553735 w 3047299"/>
              <a:gd name="connsiteY3" fmla="*/ 461827 h 3017657"/>
              <a:gd name="connsiteX4" fmla="*/ 2937742 w 3047299"/>
              <a:gd name="connsiteY4" fmla="*/ 2091694 h 3017657"/>
              <a:gd name="connsiteX5" fmla="*/ 1259220 w 3047299"/>
              <a:gd name="connsiteY5" fmla="*/ 3004830 h 3017657"/>
              <a:gd name="connsiteX6" fmla="*/ 14192 w 3047299"/>
              <a:gd name="connsiteY6" fmla="*/ 1624335 h 3017657"/>
              <a:gd name="connsiteX0" fmla="*/ 14192 w 2960523"/>
              <a:gd name="connsiteY0" fmla="*/ 1624335 h 3017246"/>
              <a:gd name="connsiteX1" fmla="*/ 455891 w 2960523"/>
              <a:gd name="connsiteY1" fmla="*/ 460440 h 3017246"/>
              <a:gd name="connsiteX2" fmla="*/ 1415007 w 2960523"/>
              <a:gd name="connsiteY2" fmla="*/ 0 h 3017246"/>
              <a:gd name="connsiteX3" fmla="*/ 2553735 w 2960523"/>
              <a:gd name="connsiteY3" fmla="*/ 461827 h 3017246"/>
              <a:gd name="connsiteX4" fmla="*/ 2837859 w 2960523"/>
              <a:gd name="connsiteY4" fmla="*/ 2086251 h 3017246"/>
              <a:gd name="connsiteX5" fmla="*/ 1259220 w 2960523"/>
              <a:gd name="connsiteY5" fmla="*/ 3004830 h 3017246"/>
              <a:gd name="connsiteX6" fmla="*/ 14192 w 2960523"/>
              <a:gd name="connsiteY6" fmla="*/ 1624335 h 3017246"/>
              <a:gd name="connsiteX0" fmla="*/ 14192 w 2957884"/>
              <a:gd name="connsiteY0" fmla="*/ 1626269 h 3019180"/>
              <a:gd name="connsiteX1" fmla="*/ 455891 w 2957884"/>
              <a:gd name="connsiteY1" fmla="*/ 462374 h 3019180"/>
              <a:gd name="connsiteX2" fmla="*/ 1415007 w 2957884"/>
              <a:gd name="connsiteY2" fmla="*/ 1934 h 3019180"/>
              <a:gd name="connsiteX3" fmla="*/ 2539531 w 2957884"/>
              <a:gd name="connsiteY3" fmla="*/ 618605 h 3019180"/>
              <a:gd name="connsiteX4" fmla="*/ 2837859 w 2957884"/>
              <a:gd name="connsiteY4" fmla="*/ 2088185 h 3019180"/>
              <a:gd name="connsiteX5" fmla="*/ 1259220 w 2957884"/>
              <a:gd name="connsiteY5" fmla="*/ 3006764 h 3019180"/>
              <a:gd name="connsiteX6" fmla="*/ 14192 w 2957884"/>
              <a:gd name="connsiteY6" fmla="*/ 1626269 h 3019180"/>
              <a:gd name="connsiteX0" fmla="*/ 13945 w 2955938"/>
              <a:gd name="connsiteY0" fmla="*/ 1591183 h 2984094"/>
              <a:gd name="connsiteX1" fmla="*/ 455644 w 2955938"/>
              <a:gd name="connsiteY1" fmla="*/ 427288 h 2984094"/>
              <a:gd name="connsiteX2" fmla="*/ 1478416 w 2955938"/>
              <a:gd name="connsiteY2" fmla="*/ 2429 h 2984094"/>
              <a:gd name="connsiteX3" fmla="*/ 2539284 w 2955938"/>
              <a:gd name="connsiteY3" fmla="*/ 583519 h 2984094"/>
              <a:gd name="connsiteX4" fmla="*/ 2837612 w 2955938"/>
              <a:gd name="connsiteY4" fmla="*/ 2053099 h 2984094"/>
              <a:gd name="connsiteX5" fmla="*/ 1258973 w 2955938"/>
              <a:gd name="connsiteY5" fmla="*/ 2971678 h 2984094"/>
              <a:gd name="connsiteX6" fmla="*/ 13945 w 2955938"/>
              <a:gd name="connsiteY6" fmla="*/ 1591183 h 2984094"/>
              <a:gd name="connsiteX0" fmla="*/ 14815 w 2932012"/>
              <a:gd name="connsiteY0" fmla="*/ 1604636 h 2983550"/>
              <a:gd name="connsiteX1" fmla="*/ 431718 w 2932012"/>
              <a:gd name="connsiteY1" fmla="*/ 427313 h 2983550"/>
              <a:gd name="connsiteX2" fmla="*/ 1454490 w 2932012"/>
              <a:gd name="connsiteY2" fmla="*/ 2454 h 2983550"/>
              <a:gd name="connsiteX3" fmla="*/ 2515358 w 2932012"/>
              <a:gd name="connsiteY3" fmla="*/ 583544 h 2983550"/>
              <a:gd name="connsiteX4" fmla="*/ 2813686 w 2932012"/>
              <a:gd name="connsiteY4" fmla="*/ 2053124 h 2983550"/>
              <a:gd name="connsiteX5" fmla="*/ 1235047 w 2932012"/>
              <a:gd name="connsiteY5" fmla="*/ 2971703 h 2983550"/>
              <a:gd name="connsiteX6" fmla="*/ 14815 w 2932012"/>
              <a:gd name="connsiteY6" fmla="*/ 1604636 h 2983550"/>
              <a:gd name="connsiteX0" fmla="*/ 16628 w 2890261"/>
              <a:gd name="connsiteY0" fmla="*/ 1616089 h 2983092"/>
              <a:gd name="connsiteX1" fmla="*/ 389967 w 2890261"/>
              <a:gd name="connsiteY1" fmla="*/ 427335 h 2983092"/>
              <a:gd name="connsiteX2" fmla="*/ 1412739 w 2890261"/>
              <a:gd name="connsiteY2" fmla="*/ 2476 h 2983092"/>
              <a:gd name="connsiteX3" fmla="*/ 2473607 w 2890261"/>
              <a:gd name="connsiteY3" fmla="*/ 583566 h 2983092"/>
              <a:gd name="connsiteX4" fmla="*/ 2771935 w 2890261"/>
              <a:gd name="connsiteY4" fmla="*/ 2053146 h 2983092"/>
              <a:gd name="connsiteX5" fmla="*/ 1193296 w 2890261"/>
              <a:gd name="connsiteY5" fmla="*/ 2971725 h 2983092"/>
              <a:gd name="connsiteX6" fmla="*/ 16628 w 2890261"/>
              <a:gd name="connsiteY6" fmla="*/ 1616089 h 2983092"/>
              <a:gd name="connsiteX0" fmla="*/ 28885 w 2902518"/>
              <a:gd name="connsiteY0" fmla="*/ 1614467 h 2981472"/>
              <a:gd name="connsiteX1" fmla="*/ 449105 w 2902518"/>
              <a:gd name="connsiteY1" fmla="*/ 482063 h 2981472"/>
              <a:gd name="connsiteX2" fmla="*/ 1424996 w 2902518"/>
              <a:gd name="connsiteY2" fmla="*/ 854 h 2981472"/>
              <a:gd name="connsiteX3" fmla="*/ 2485864 w 2902518"/>
              <a:gd name="connsiteY3" fmla="*/ 581944 h 2981472"/>
              <a:gd name="connsiteX4" fmla="*/ 2784192 w 2902518"/>
              <a:gd name="connsiteY4" fmla="*/ 2051524 h 2981472"/>
              <a:gd name="connsiteX5" fmla="*/ 1205553 w 2902518"/>
              <a:gd name="connsiteY5" fmla="*/ 2970103 h 2981472"/>
              <a:gd name="connsiteX6" fmla="*/ 28885 w 2902518"/>
              <a:gd name="connsiteY6" fmla="*/ 1614467 h 2981472"/>
              <a:gd name="connsiteX0" fmla="*/ 29067 w 2902700"/>
              <a:gd name="connsiteY0" fmla="*/ 1614467 h 2981470"/>
              <a:gd name="connsiteX1" fmla="*/ 449287 w 2902700"/>
              <a:gd name="connsiteY1" fmla="*/ 482063 h 2981470"/>
              <a:gd name="connsiteX2" fmla="*/ 1425178 w 2902700"/>
              <a:gd name="connsiteY2" fmla="*/ 854 h 2981470"/>
              <a:gd name="connsiteX3" fmla="*/ 2486046 w 2902700"/>
              <a:gd name="connsiteY3" fmla="*/ 581944 h 2981470"/>
              <a:gd name="connsiteX4" fmla="*/ 2784374 w 2902700"/>
              <a:gd name="connsiteY4" fmla="*/ 2051524 h 2981470"/>
              <a:gd name="connsiteX5" fmla="*/ 1205735 w 2902700"/>
              <a:gd name="connsiteY5" fmla="*/ 2970103 h 2981470"/>
              <a:gd name="connsiteX6" fmla="*/ 29067 w 2902700"/>
              <a:gd name="connsiteY6" fmla="*/ 1614467 h 2981470"/>
              <a:gd name="connsiteX0" fmla="*/ 31759 w 2861927"/>
              <a:gd name="connsiteY0" fmla="*/ 1748662 h 2976424"/>
              <a:gd name="connsiteX1" fmla="*/ 408514 w 2861927"/>
              <a:gd name="connsiteY1" fmla="*/ 482146 h 2976424"/>
              <a:gd name="connsiteX2" fmla="*/ 1384405 w 2861927"/>
              <a:gd name="connsiteY2" fmla="*/ 937 h 2976424"/>
              <a:gd name="connsiteX3" fmla="*/ 2445273 w 2861927"/>
              <a:gd name="connsiteY3" fmla="*/ 582027 h 2976424"/>
              <a:gd name="connsiteX4" fmla="*/ 2743601 w 2861927"/>
              <a:gd name="connsiteY4" fmla="*/ 2051607 h 2976424"/>
              <a:gd name="connsiteX5" fmla="*/ 1164962 w 2861927"/>
              <a:gd name="connsiteY5" fmla="*/ 2970186 h 2976424"/>
              <a:gd name="connsiteX6" fmla="*/ 31759 w 2861927"/>
              <a:gd name="connsiteY6" fmla="*/ 1748662 h 2976424"/>
              <a:gd name="connsiteX0" fmla="*/ 32411 w 2861230"/>
              <a:gd name="connsiteY0" fmla="*/ 1703227 h 2930989"/>
              <a:gd name="connsiteX1" fmla="*/ 409166 w 2861230"/>
              <a:gd name="connsiteY1" fmla="*/ 436711 h 2930989"/>
              <a:gd name="connsiteX2" fmla="*/ 1436640 w 2861230"/>
              <a:gd name="connsiteY2" fmla="*/ 1129 h 2930989"/>
              <a:gd name="connsiteX3" fmla="*/ 2445925 w 2861230"/>
              <a:gd name="connsiteY3" fmla="*/ 536592 h 2930989"/>
              <a:gd name="connsiteX4" fmla="*/ 2744253 w 2861230"/>
              <a:gd name="connsiteY4" fmla="*/ 2006172 h 2930989"/>
              <a:gd name="connsiteX5" fmla="*/ 1165614 w 2861230"/>
              <a:gd name="connsiteY5" fmla="*/ 2924751 h 2930989"/>
              <a:gd name="connsiteX6" fmla="*/ 32411 w 2861230"/>
              <a:gd name="connsiteY6" fmla="*/ 1703227 h 2930989"/>
              <a:gd name="connsiteX0" fmla="*/ 32413 w 2825621"/>
              <a:gd name="connsiteY0" fmla="*/ 1703227 h 2929700"/>
              <a:gd name="connsiteX1" fmla="*/ 409168 w 2825621"/>
              <a:gd name="connsiteY1" fmla="*/ 436711 h 2929700"/>
              <a:gd name="connsiteX2" fmla="*/ 1436642 w 2825621"/>
              <a:gd name="connsiteY2" fmla="*/ 1129 h 2929700"/>
              <a:gd name="connsiteX3" fmla="*/ 2445927 w 2825621"/>
              <a:gd name="connsiteY3" fmla="*/ 536592 h 2929700"/>
              <a:gd name="connsiteX4" fmla="*/ 2702042 w 2825621"/>
              <a:gd name="connsiteY4" fmla="*/ 1979994 h 2929700"/>
              <a:gd name="connsiteX5" fmla="*/ 1165616 w 2825621"/>
              <a:gd name="connsiteY5" fmla="*/ 2924751 h 2929700"/>
              <a:gd name="connsiteX6" fmla="*/ 32413 w 2825621"/>
              <a:gd name="connsiteY6" fmla="*/ 1703227 h 2929700"/>
              <a:gd name="connsiteX0" fmla="*/ 33345 w 2826553"/>
              <a:gd name="connsiteY0" fmla="*/ 1703227 h 2887517"/>
              <a:gd name="connsiteX1" fmla="*/ 410100 w 2826553"/>
              <a:gd name="connsiteY1" fmla="*/ 436711 h 2887517"/>
              <a:gd name="connsiteX2" fmla="*/ 1437574 w 2826553"/>
              <a:gd name="connsiteY2" fmla="*/ 1129 h 2887517"/>
              <a:gd name="connsiteX3" fmla="*/ 2446859 w 2826553"/>
              <a:gd name="connsiteY3" fmla="*/ 536592 h 2887517"/>
              <a:gd name="connsiteX4" fmla="*/ 2702974 w 2826553"/>
              <a:gd name="connsiteY4" fmla="*/ 1979994 h 2887517"/>
              <a:gd name="connsiteX5" fmla="*/ 1185353 w 2826553"/>
              <a:gd name="connsiteY5" fmla="*/ 2881864 h 2887517"/>
              <a:gd name="connsiteX6" fmla="*/ 33345 w 2826553"/>
              <a:gd name="connsiteY6" fmla="*/ 1703227 h 2887517"/>
              <a:gd name="connsiteX0" fmla="*/ 12394 w 2805602"/>
              <a:gd name="connsiteY0" fmla="*/ 1703227 h 2887517"/>
              <a:gd name="connsiteX1" fmla="*/ 389149 w 2805602"/>
              <a:gd name="connsiteY1" fmla="*/ 436711 h 2887517"/>
              <a:gd name="connsiteX2" fmla="*/ 1416623 w 2805602"/>
              <a:gd name="connsiteY2" fmla="*/ 1129 h 2887517"/>
              <a:gd name="connsiteX3" fmla="*/ 2425908 w 2805602"/>
              <a:gd name="connsiteY3" fmla="*/ 536592 h 2887517"/>
              <a:gd name="connsiteX4" fmla="*/ 2682023 w 2805602"/>
              <a:gd name="connsiteY4" fmla="*/ 1979994 h 2887517"/>
              <a:gd name="connsiteX5" fmla="*/ 1164402 w 2805602"/>
              <a:gd name="connsiteY5" fmla="*/ 2881864 h 2887517"/>
              <a:gd name="connsiteX6" fmla="*/ 12394 w 2805602"/>
              <a:gd name="connsiteY6" fmla="*/ 1703227 h 2887517"/>
              <a:gd name="connsiteX0" fmla="*/ 32809 w 2826017"/>
              <a:gd name="connsiteY0" fmla="*/ 1703227 h 2887517"/>
              <a:gd name="connsiteX1" fmla="*/ 409564 w 2826017"/>
              <a:gd name="connsiteY1" fmla="*/ 436711 h 2887517"/>
              <a:gd name="connsiteX2" fmla="*/ 1437038 w 2826017"/>
              <a:gd name="connsiteY2" fmla="*/ 1129 h 2887517"/>
              <a:gd name="connsiteX3" fmla="*/ 2446323 w 2826017"/>
              <a:gd name="connsiteY3" fmla="*/ 536592 h 2887517"/>
              <a:gd name="connsiteX4" fmla="*/ 2702438 w 2826017"/>
              <a:gd name="connsiteY4" fmla="*/ 1979994 h 2887517"/>
              <a:gd name="connsiteX5" fmla="*/ 1184817 w 2826017"/>
              <a:gd name="connsiteY5" fmla="*/ 2881864 h 2887517"/>
              <a:gd name="connsiteX6" fmla="*/ 32809 w 2826017"/>
              <a:gd name="connsiteY6" fmla="*/ 1703227 h 28875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26017" h="2887517">
                <a:moveTo>
                  <a:pt x="32809" y="1703227"/>
                </a:moveTo>
                <a:cubicBezTo>
                  <a:pt x="-94915" y="1117381"/>
                  <a:pt x="175526" y="720394"/>
                  <a:pt x="409564" y="436711"/>
                </a:cubicBezTo>
                <a:cubicBezTo>
                  <a:pt x="643602" y="153028"/>
                  <a:pt x="1097578" y="-15518"/>
                  <a:pt x="1437038" y="1129"/>
                </a:cubicBezTo>
                <a:cubicBezTo>
                  <a:pt x="1776498" y="17776"/>
                  <a:pt x="2235423" y="206781"/>
                  <a:pt x="2446323" y="536592"/>
                </a:cubicBezTo>
                <a:cubicBezTo>
                  <a:pt x="2657223" y="866403"/>
                  <a:pt x="3016718" y="1377564"/>
                  <a:pt x="2702438" y="1979994"/>
                </a:cubicBezTo>
                <a:cubicBezTo>
                  <a:pt x="2259464" y="2697570"/>
                  <a:pt x="1629755" y="2927992"/>
                  <a:pt x="1184817" y="2881864"/>
                </a:cubicBezTo>
                <a:cubicBezTo>
                  <a:pt x="739879" y="2835736"/>
                  <a:pt x="160533" y="2289073"/>
                  <a:pt x="32809" y="1703227"/>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grpSp>
        <p:nvGrpSpPr>
          <p:cNvPr id="14" name="Group 13">
            <a:extLst>
              <a:ext uri="{FF2B5EF4-FFF2-40B4-BE49-F238E27FC236}">
                <a16:creationId xmlns:a16="http://schemas.microsoft.com/office/drawing/2014/main" id="{4FA02AC5-1148-4E28-7860-7D49DCF2DF4E}"/>
              </a:ext>
            </a:extLst>
          </p:cNvPr>
          <p:cNvGrpSpPr/>
          <p:nvPr/>
        </p:nvGrpSpPr>
        <p:grpSpPr>
          <a:xfrm rot="339675">
            <a:off x="10606797" y="4942265"/>
            <a:ext cx="688256" cy="306609"/>
            <a:chOff x="10096975" y="5939226"/>
            <a:chExt cx="929806" cy="414217"/>
          </a:xfrm>
        </p:grpSpPr>
        <p:sp>
          <p:nvSpPr>
            <p:cNvPr id="15" name="Freeform: Shape 14">
              <a:extLst>
                <a:ext uri="{FF2B5EF4-FFF2-40B4-BE49-F238E27FC236}">
                  <a16:creationId xmlns:a16="http://schemas.microsoft.com/office/drawing/2014/main" id="{8BA5EC45-A55E-61AB-5219-715500F31E80}"/>
                </a:ext>
              </a:extLst>
            </p:cNvPr>
            <p:cNvSpPr/>
            <p:nvPr/>
          </p:nvSpPr>
          <p:spPr>
            <a:xfrm>
              <a:off x="10655179" y="5944357"/>
              <a:ext cx="213549" cy="7632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rgbClr val="2C343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16" name="Freeform: Shape 15">
              <a:extLst>
                <a:ext uri="{FF2B5EF4-FFF2-40B4-BE49-F238E27FC236}">
                  <a16:creationId xmlns:a16="http://schemas.microsoft.com/office/drawing/2014/main" id="{B0E19869-B0BF-760A-E449-2E22E661966F}"/>
                </a:ext>
              </a:extLst>
            </p:cNvPr>
            <p:cNvSpPr/>
            <p:nvPr/>
          </p:nvSpPr>
          <p:spPr>
            <a:xfrm>
              <a:off x="10273067" y="5939226"/>
              <a:ext cx="213549" cy="7632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rgbClr val="2C343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17" name="Freeform: Shape 16">
              <a:extLst>
                <a:ext uri="{FF2B5EF4-FFF2-40B4-BE49-F238E27FC236}">
                  <a16:creationId xmlns:a16="http://schemas.microsoft.com/office/drawing/2014/main" id="{55C8F095-9970-0014-E622-0AA61539A6A9}"/>
                </a:ext>
              </a:extLst>
            </p:cNvPr>
            <p:cNvSpPr/>
            <p:nvPr/>
          </p:nvSpPr>
          <p:spPr>
            <a:xfrm>
              <a:off x="10096975" y="6085720"/>
              <a:ext cx="929806" cy="26772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rgbClr val="2C343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grpSp>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700790" y="1535974"/>
            <a:ext cx="6096249" cy="1446597"/>
          </a:xfrm>
        </p:spPr>
        <p:txBody>
          <a:bodyPr>
            <a:normAutofit/>
          </a:bodyPr>
          <a:lstStyle>
            <a:lvl1pPr>
              <a:defRPr sz="7200">
                <a:solidFill>
                  <a:schemeClr val="tx2"/>
                </a:solidFill>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700791" y="2993457"/>
            <a:ext cx="8894912" cy="2155664"/>
          </a:xfrm>
          <a:prstGeom prst="rect">
            <a:avLst/>
          </a:prstGeom>
        </p:spPr>
        <p:txBody>
          <a:bodyPr/>
          <a:lstStyle>
            <a:lvl1pPr>
              <a:buNone/>
              <a:defRPr>
                <a:solidFill>
                  <a:schemeClr val="tx2"/>
                </a:solidFill>
              </a:defRPr>
            </a:lvl1pPr>
            <a:lvl2pPr>
              <a:buNone/>
              <a:defRPr>
                <a:solidFill>
                  <a:schemeClr val="tx2"/>
                </a:solidFill>
              </a:defRPr>
            </a:lvl2pPr>
            <a:lvl3pPr>
              <a:buNone/>
              <a:defRPr>
                <a:solidFill>
                  <a:schemeClr val="tx2"/>
                </a:solidFill>
              </a:defRPr>
            </a:lvl3pPr>
            <a:lvl4pPr>
              <a:buNone/>
              <a:defRPr>
                <a:solidFill>
                  <a:schemeClr val="tx2"/>
                </a:solidFill>
              </a:defRPr>
            </a:lvl4pPr>
            <a:lvl5pPr>
              <a:buNone/>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lvl1pPr>
              <a:defRPr>
                <a:solidFill>
                  <a:schemeClr val="tx2"/>
                </a:solidFill>
              </a:defRPr>
            </a:lvl1p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6987577" y="6356350"/>
            <a:ext cx="1801089" cy="365125"/>
          </a:xfrm>
        </p:spPr>
        <p:txBody>
          <a:bodyPr/>
          <a:lstStyle>
            <a:lvl1pPr>
              <a:defRPr>
                <a:solidFill>
                  <a:schemeClr val="tx2"/>
                </a:solidFill>
              </a:defRPr>
            </a:lvl1pPr>
          </a:lstStyle>
          <a:p>
            <a:fld id="{5BCAD085-E8A6-8845-BD4E-CB4CCA059FC4}" type="datetimeFigureOut">
              <a:rPr lang="en-US" smtClean="0"/>
              <a:t>10/19/2026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lvl1pPr>
              <a:defRPr>
                <a:solidFill>
                  <a:schemeClr val="tx2"/>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89096864"/>
      </p:ext>
    </p:extLst>
  </p:cSld>
  <p:clrMapOvr>
    <a:overrideClrMapping bg1="dk1" tx1="lt1" bg2="dk2" tx2="lt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6">
                <a:lumMod val="40000"/>
                <a:lumOff val="60000"/>
              </a:schemeClr>
            </a:gs>
            <a:gs pos="65500">
              <a:schemeClr val="accent6">
                <a:lumMod val="20000"/>
                <a:lumOff val="80000"/>
              </a:schemeClr>
            </a:gs>
            <a:gs pos="48000">
              <a:schemeClr val="accent6">
                <a:lumMod val="60000"/>
                <a:lumOff val="40000"/>
              </a:schemeClr>
            </a:gs>
            <a:gs pos="83000">
              <a:schemeClr val="accent6">
                <a:lumMod val="60000"/>
                <a:lumOff val="40000"/>
              </a:schemeClr>
            </a:gs>
            <a:gs pos="100000">
              <a:schemeClr val="accent6">
                <a:lumMod val="75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4C8C07B-BF75-81A5-A183-2170E2514DE6}"/>
              </a:ext>
            </a:extLst>
          </p:cNvPr>
          <p:cNvSpPr>
            <a:spLocks noGrp="1"/>
          </p:cNvSpPr>
          <p:nvPr>
            <p:ph type="title"/>
          </p:nvPr>
        </p:nvSpPr>
        <p:spPr>
          <a:xfrm>
            <a:off x="699660" y="505522"/>
            <a:ext cx="10515600" cy="98116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0CD7312-3B1E-2D55-95D5-86AEEB8085CE}"/>
              </a:ext>
            </a:extLst>
          </p:cNvPr>
          <p:cNvSpPr>
            <a:spLocks noGrp="1"/>
          </p:cNvSpPr>
          <p:nvPr>
            <p:ph type="body" idx="1"/>
          </p:nvPr>
        </p:nvSpPr>
        <p:spPr>
          <a:xfrm>
            <a:off x="699660" y="1514531"/>
            <a:ext cx="10515600" cy="45977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502E07BB-F589-3F14-3732-996A8053CF58}"/>
              </a:ext>
            </a:extLst>
          </p:cNvPr>
          <p:cNvSpPr>
            <a:spLocks noGrp="1"/>
          </p:cNvSpPr>
          <p:nvPr>
            <p:ph type="ftr" sz="quarter" idx="3"/>
          </p:nvPr>
        </p:nvSpPr>
        <p:spPr>
          <a:xfrm>
            <a:off x="699660" y="6356350"/>
            <a:ext cx="3172685" cy="365125"/>
          </a:xfrm>
          <a:prstGeom prst="rect">
            <a:avLst/>
          </a:prstGeom>
        </p:spPr>
        <p:txBody>
          <a:bodyPr vert="horz" lIns="91440" tIns="45720" rIns="91440" bIns="45720" rtlCol="0" anchor="ctr"/>
          <a:lstStyle>
            <a:lvl1pPr algn="l" rtl="0">
              <a:defRPr sz="800" cap="all" spc="150" baseline="0">
                <a:solidFill>
                  <a:schemeClr val="tx2"/>
                </a:solidFill>
              </a:defRPr>
            </a:lvl1pPr>
          </a:lstStyle>
          <a:p>
            <a:endParaRPr lang="en-US"/>
          </a:p>
        </p:txBody>
      </p:sp>
      <p:sp>
        <p:nvSpPr>
          <p:cNvPr id="4" name="Date Placeholder 3">
            <a:extLst>
              <a:ext uri="{FF2B5EF4-FFF2-40B4-BE49-F238E27FC236}">
                <a16:creationId xmlns:a16="http://schemas.microsoft.com/office/drawing/2014/main" id="{E4609335-1F87-70E4-0838-F95C2FA5C48F}"/>
              </a:ext>
            </a:extLst>
          </p:cNvPr>
          <p:cNvSpPr>
            <a:spLocks noGrp="1"/>
          </p:cNvSpPr>
          <p:nvPr>
            <p:ph type="dt" sz="half" idx="2"/>
          </p:nvPr>
        </p:nvSpPr>
        <p:spPr>
          <a:xfrm>
            <a:off x="9266713" y="6356350"/>
            <a:ext cx="2066535" cy="365125"/>
          </a:xfrm>
          <a:prstGeom prst="rect">
            <a:avLst/>
          </a:prstGeom>
        </p:spPr>
        <p:txBody>
          <a:bodyPr vert="horz" lIns="91440" tIns="45720" rIns="91440" bIns="45720" rtlCol="0" anchor="ctr"/>
          <a:lstStyle>
            <a:lvl1pPr algn="r" rtl="0">
              <a:defRPr sz="800" cap="all" spc="150" baseline="0">
                <a:solidFill>
                  <a:schemeClr val="tx2"/>
                </a:solidFill>
              </a:defRPr>
            </a:lvl1pPr>
          </a:lstStyle>
          <a:p>
            <a:fld id="{5BCAD085-E8A6-8845-BD4E-CB4CCA059FC4}" type="datetimeFigureOut">
              <a:rPr lang="en-US" smtClean="0"/>
              <a:t>10/19/2026</a:t>
            </a:fld>
            <a:endParaRPr lang="en-US"/>
          </a:p>
        </p:txBody>
      </p:sp>
      <p:sp>
        <p:nvSpPr>
          <p:cNvPr id="6" name="Slide Number Placeholder 5">
            <a:extLst>
              <a:ext uri="{FF2B5EF4-FFF2-40B4-BE49-F238E27FC236}">
                <a16:creationId xmlns:a16="http://schemas.microsoft.com/office/drawing/2014/main" id="{045FAB93-4483-398A-C3CE-C11E1460DD03}"/>
              </a:ext>
            </a:extLst>
          </p:cNvPr>
          <p:cNvSpPr>
            <a:spLocks noGrp="1"/>
          </p:cNvSpPr>
          <p:nvPr>
            <p:ph type="sldNum" sz="quarter" idx="4"/>
          </p:nvPr>
        </p:nvSpPr>
        <p:spPr>
          <a:xfrm>
            <a:off x="11515104" y="6356350"/>
            <a:ext cx="491834" cy="365125"/>
          </a:xfrm>
          <a:prstGeom prst="rect">
            <a:avLst/>
          </a:prstGeom>
        </p:spPr>
        <p:txBody>
          <a:bodyPr vert="horz" lIns="91440" tIns="45720" rIns="91440" bIns="45720" rtlCol="0" anchor="ctr"/>
          <a:lstStyle>
            <a:lvl1pPr algn="r" rtl="0">
              <a:defRPr sz="800" cap="all" spc="150" baseline="0">
                <a:solidFill>
                  <a:schemeClr val="tx2"/>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1789937453"/>
      </p:ext>
    </p:extLst>
  </p:cSld>
  <p:clrMap bg1="lt1" tx1="dk1" bg2="lt2" tx2="dk2" accent1="accent1" accent2="accent2" accent3="accent3" accent4="accent4" accent5="accent5" accent6="accent6" hlink="hlink" folHlink="folHlink"/>
  <p:sldLayoutIdLst>
    <p:sldLayoutId id="2147483805" r:id="rId1"/>
    <p:sldLayoutId id="2147483806" r:id="rId2"/>
    <p:sldLayoutId id="2147483807" r:id="rId3"/>
    <p:sldLayoutId id="2147483808" r:id="rId4"/>
    <p:sldLayoutId id="2147483809" r:id="rId5"/>
    <p:sldLayoutId id="2147483810" r:id="rId6"/>
    <p:sldLayoutId id="2147483811" r:id="rId7"/>
    <p:sldLayoutId id="2147483812" r:id="rId8"/>
    <p:sldLayoutId id="2147483813" r:id="rId9"/>
    <p:sldLayoutId id="2147483814" r:id="rId10"/>
    <p:sldLayoutId id="2147483815" r:id="rId11"/>
    <p:sldLayoutId id="2147483816" r:id="rId12"/>
    <p:sldLayoutId id="2147483817" r:id="rId13"/>
    <p:sldLayoutId id="2147483818" r:id="rId14"/>
    <p:sldLayoutId id="2147483819" r:id="rId15"/>
    <p:sldLayoutId id="2147483820" r:id="rId16"/>
    <p:sldLayoutId id="2147483821" r:id="rId17"/>
    <p:sldLayoutId id="2147483822" r:id="rId18"/>
    <p:sldLayoutId id="2147483823" r:id="rId19"/>
    <p:sldLayoutId id="2147483824" r:id="rId20"/>
    <p:sldLayoutId id="2147483825" r:id="rId21"/>
    <p:sldLayoutId id="2147483826" r:id="rId22"/>
    <p:sldLayoutId id="2147483827" r:id="rId23"/>
    <p:sldLayoutId id="2147483828" r:id="rId24"/>
    <p:sldLayoutId id="2147483829" r:id="rId25"/>
    <p:sldLayoutId id="2147483830" r:id="rId26"/>
    <p:sldLayoutId id="2147483831" r:id="rId27"/>
  </p:sldLayoutIdLst>
  <p:txStyles>
    <p:titleStyle>
      <a:lvl1pPr algn="l" defTabSz="914400" rtl="0" eaLnBrk="1" latinLnBrk="0" hangingPunct="1">
        <a:lnSpc>
          <a:spcPct val="55000"/>
        </a:lnSpc>
        <a:spcBef>
          <a:spcPct val="0"/>
        </a:spcBef>
        <a:buNone/>
        <a:defRPr sz="4400" b="1" kern="1200" spc="-30" baseline="0">
          <a:solidFill>
            <a:schemeClr val="tx2"/>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400" kern="1200">
          <a:solidFill>
            <a:schemeClr val="tx2"/>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624">
          <p15:clr>
            <a:srgbClr val="F26B43"/>
          </p15:clr>
        </p15:guide>
        <p15:guide id="3" pos="3288">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25.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xml"/><Relationship Id="rId1" Type="http://schemas.openxmlformats.org/officeDocument/2006/relationships/slideLayout" Target="../slideLayouts/slideLayout25.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5.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5.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8.xml.rels><?xml version="1.0" encoding="UTF-8" standalone="yes"?>
<Relationships xmlns="http://schemas.openxmlformats.org/package/2006/relationships"><Relationship Id="rId8" Type="http://schemas.openxmlformats.org/officeDocument/2006/relationships/diagramLayout" Target="../diagrams/layout7.xml"/><Relationship Id="rId3" Type="http://schemas.openxmlformats.org/officeDocument/2006/relationships/diagramLayout" Target="../diagrams/layout6.xml"/><Relationship Id="rId7" Type="http://schemas.openxmlformats.org/officeDocument/2006/relationships/diagramData" Target="../diagrams/data7.xml"/><Relationship Id="rId2" Type="http://schemas.openxmlformats.org/officeDocument/2006/relationships/diagramData" Target="../diagrams/data6.xml"/><Relationship Id="rId1" Type="http://schemas.openxmlformats.org/officeDocument/2006/relationships/slideLayout" Target="../slideLayouts/slideLayout25.xml"/><Relationship Id="rId6" Type="http://schemas.microsoft.com/office/2007/relationships/diagramDrawing" Target="../diagrams/drawing6.xml"/><Relationship Id="rId11" Type="http://schemas.microsoft.com/office/2007/relationships/diagramDrawing" Target="../diagrams/drawing7.xml"/><Relationship Id="rId5" Type="http://schemas.openxmlformats.org/officeDocument/2006/relationships/diagramColors" Target="../diagrams/colors6.xml"/><Relationship Id="rId10" Type="http://schemas.openxmlformats.org/officeDocument/2006/relationships/diagramColors" Target="../diagrams/colors7.xml"/><Relationship Id="rId4" Type="http://schemas.openxmlformats.org/officeDocument/2006/relationships/diagramQuickStyle" Target="../diagrams/quickStyle6.xml"/><Relationship Id="rId9" Type="http://schemas.openxmlformats.org/officeDocument/2006/relationships/diagramQuickStyle" Target="../diagrams/quickStyle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10.xml.rels><?xml version="1.0" encoding="UTF-8" standalone="yes"?>
<Relationships xmlns="http://schemas.openxmlformats.org/package/2006/relationships"><Relationship Id="rId8" Type="http://schemas.openxmlformats.org/officeDocument/2006/relationships/diagramLayout" Target="../diagrams/layout9.xml"/><Relationship Id="rId3" Type="http://schemas.openxmlformats.org/officeDocument/2006/relationships/diagramLayout" Target="../diagrams/layout8.xml"/><Relationship Id="rId7" Type="http://schemas.openxmlformats.org/officeDocument/2006/relationships/diagramData" Target="../diagrams/data9.xml"/><Relationship Id="rId2" Type="http://schemas.openxmlformats.org/officeDocument/2006/relationships/diagramData" Target="../diagrams/data8.xml"/><Relationship Id="rId1" Type="http://schemas.openxmlformats.org/officeDocument/2006/relationships/slideLayout" Target="../slideLayouts/slideLayout25.xml"/><Relationship Id="rId6" Type="http://schemas.microsoft.com/office/2007/relationships/diagramDrawing" Target="../diagrams/drawing8.xml"/><Relationship Id="rId11" Type="http://schemas.microsoft.com/office/2007/relationships/diagramDrawing" Target="../diagrams/drawing9.xml"/><Relationship Id="rId5" Type="http://schemas.openxmlformats.org/officeDocument/2006/relationships/diagramColors" Target="../diagrams/colors8.xml"/><Relationship Id="rId10" Type="http://schemas.openxmlformats.org/officeDocument/2006/relationships/diagramColors" Target="../diagrams/colors9.xml"/><Relationship Id="rId4" Type="http://schemas.openxmlformats.org/officeDocument/2006/relationships/diagramQuickStyle" Target="../diagrams/quickStyle8.xml"/><Relationship Id="rId9" Type="http://schemas.openxmlformats.org/officeDocument/2006/relationships/diagramQuickStyle" Target="../diagrams/quickStyle9.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13.xml.rels><?xml version="1.0" encoding="UTF-8" standalone="yes"?>
<Relationships xmlns="http://schemas.openxmlformats.org/package/2006/relationships"><Relationship Id="rId8" Type="http://schemas.openxmlformats.org/officeDocument/2006/relationships/diagramLayout" Target="../diagrams/layout11.xml"/><Relationship Id="rId3" Type="http://schemas.openxmlformats.org/officeDocument/2006/relationships/diagramLayout" Target="../diagrams/layout10.xml"/><Relationship Id="rId7" Type="http://schemas.openxmlformats.org/officeDocument/2006/relationships/diagramData" Target="../diagrams/data11.xml"/><Relationship Id="rId2" Type="http://schemas.openxmlformats.org/officeDocument/2006/relationships/diagramData" Target="../diagrams/data10.xml"/><Relationship Id="rId1" Type="http://schemas.openxmlformats.org/officeDocument/2006/relationships/slideLayout" Target="../slideLayouts/slideLayout25.xml"/><Relationship Id="rId6" Type="http://schemas.microsoft.com/office/2007/relationships/diagramDrawing" Target="../diagrams/drawing10.xml"/><Relationship Id="rId11" Type="http://schemas.microsoft.com/office/2007/relationships/diagramDrawing" Target="../diagrams/drawing11.xml"/><Relationship Id="rId5" Type="http://schemas.openxmlformats.org/officeDocument/2006/relationships/diagramColors" Target="../diagrams/colors10.xml"/><Relationship Id="rId10" Type="http://schemas.openxmlformats.org/officeDocument/2006/relationships/diagramColors" Target="../diagrams/colors11.xml"/><Relationship Id="rId4" Type="http://schemas.openxmlformats.org/officeDocument/2006/relationships/diagramQuickStyle" Target="../diagrams/quickStyle10.xml"/><Relationship Id="rId9" Type="http://schemas.openxmlformats.org/officeDocument/2006/relationships/diagramQuickStyle" Target="../diagrams/quickStyle11.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5.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16.xml.rels><?xml version="1.0" encoding="UTF-8" standalone="yes"?>
<Relationships xmlns="http://schemas.openxmlformats.org/package/2006/relationships"><Relationship Id="rId8" Type="http://schemas.openxmlformats.org/officeDocument/2006/relationships/diagramLayout" Target="../diagrams/layout14.xml"/><Relationship Id="rId3" Type="http://schemas.openxmlformats.org/officeDocument/2006/relationships/diagramLayout" Target="../diagrams/layout13.xml"/><Relationship Id="rId7" Type="http://schemas.openxmlformats.org/officeDocument/2006/relationships/diagramData" Target="../diagrams/data14.xml"/><Relationship Id="rId2" Type="http://schemas.openxmlformats.org/officeDocument/2006/relationships/diagramData" Target="../diagrams/data13.xml"/><Relationship Id="rId1" Type="http://schemas.openxmlformats.org/officeDocument/2006/relationships/slideLayout" Target="../slideLayouts/slideLayout25.xml"/><Relationship Id="rId6" Type="http://schemas.microsoft.com/office/2007/relationships/diagramDrawing" Target="../diagrams/drawing13.xml"/><Relationship Id="rId11" Type="http://schemas.microsoft.com/office/2007/relationships/diagramDrawing" Target="../diagrams/drawing14.xml"/><Relationship Id="rId5" Type="http://schemas.openxmlformats.org/officeDocument/2006/relationships/diagramColors" Target="../diagrams/colors13.xml"/><Relationship Id="rId10" Type="http://schemas.openxmlformats.org/officeDocument/2006/relationships/diagramColors" Target="../diagrams/colors14.xml"/><Relationship Id="rId4" Type="http://schemas.openxmlformats.org/officeDocument/2006/relationships/diagramQuickStyle" Target="../diagrams/quickStyle13.xml"/><Relationship Id="rId9" Type="http://schemas.openxmlformats.org/officeDocument/2006/relationships/diagramQuickStyle" Target="../diagrams/quickStyle1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5.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25.xml.rels><?xml version="1.0" encoding="UTF-8" standalone="yes"?>
<Relationships xmlns="http://schemas.openxmlformats.org/package/2006/relationships"><Relationship Id="rId8" Type="http://schemas.openxmlformats.org/officeDocument/2006/relationships/diagramLayout" Target="../diagrams/layout17.xml"/><Relationship Id="rId13" Type="http://schemas.openxmlformats.org/officeDocument/2006/relationships/diagramLayout" Target="../diagrams/layout18.xml"/><Relationship Id="rId3" Type="http://schemas.openxmlformats.org/officeDocument/2006/relationships/diagramLayout" Target="../diagrams/layout16.xml"/><Relationship Id="rId7" Type="http://schemas.openxmlformats.org/officeDocument/2006/relationships/diagramData" Target="../diagrams/data17.xml"/><Relationship Id="rId12" Type="http://schemas.openxmlformats.org/officeDocument/2006/relationships/diagramData" Target="../diagrams/data18.xml"/><Relationship Id="rId2" Type="http://schemas.openxmlformats.org/officeDocument/2006/relationships/diagramData" Target="../diagrams/data16.xml"/><Relationship Id="rId16" Type="http://schemas.microsoft.com/office/2007/relationships/diagramDrawing" Target="../diagrams/drawing18.xml"/><Relationship Id="rId1" Type="http://schemas.openxmlformats.org/officeDocument/2006/relationships/slideLayout" Target="../slideLayouts/slideLayout25.xml"/><Relationship Id="rId6" Type="http://schemas.microsoft.com/office/2007/relationships/diagramDrawing" Target="../diagrams/drawing16.xml"/><Relationship Id="rId11" Type="http://schemas.microsoft.com/office/2007/relationships/diagramDrawing" Target="../diagrams/drawing17.xml"/><Relationship Id="rId5" Type="http://schemas.openxmlformats.org/officeDocument/2006/relationships/diagramColors" Target="../diagrams/colors16.xml"/><Relationship Id="rId15" Type="http://schemas.openxmlformats.org/officeDocument/2006/relationships/diagramColors" Target="../diagrams/colors18.xml"/><Relationship Id="rId10" Type="http://schemas.openxmlformats.org/officeDocument/2006/relationships/diagramColors" Target="../diagrams/colors17.xml"/><Relationship Id="rId4" Type="http://schemas.openxmlformats.org/officeDocument/2006/relationships/diagramQuickStyle" Target="../diagrams/quickStyle16.xml"/><Relationship Id="rId9" Type="http://schemas.openxmlformats.org/officeDocument/2006/relationships/diagramQuickStyle" Target="../diagrams/quickStyle17.xml"/><Relationship Id="rId14" Type="http://schemas.openxmlformats.org/officeDocument/2006/relationships/diagramQuickStyle" Target="../diagrams/quickStyle18.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19.xml"/><Relationship Id="rId2" Type="http://schemas.openxmlformats.org/officeDocument/2006/relationships/diagramData" Target="../diagrams/data19.xml"/><Relationship Id="rId1" Type="http://schemas.openxmlformats.org/officeDocument/2006/relationships/slideLayout" Target="../slideLayouts/slideLayout25.xml"/><Relationship Id="rId6" Type="http://schemas.microsoft.com/office/2007/relationships/diagramDrawing" Target="../diagrams/drawing19.xml"/><Relationship Id="rId5" Type="http://schemas.openxmlformats.org/officeDocument/2006/relationships/diagramColors" Target="../diagrams/colors19.xml"/><Relationship Id="rId4" Type="http://schemas.openxmlformats.org/officeDocument/2006/relationships/diagramQuickStyle" Target="../diagrams/quickStyle19.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20.xml"/><Relationship Id="rId2" Type="http://schemas.openxmlformats.org/officeDocument/2006/relationships/diagramData" Target="../diagrams/data20.xml"/><Relationship Id="rId1" Type="http://schemas.openxmlformats.org/officeDocument/2006/relationships/slideLayout" Target="../slideLayouts/slideLayout25.xml"/><Relationship Id="rId6" Type="http://schemas.microsoft.com/office/2007/relationships/diagramDrawing" Target="../diagrams/drawing20.xml"/><Relationship Id="rId5" Type="http://schemas.openxmlformats.org/officeDocument/2006/relationships/diagramColors" Target="../diagrams/colors20.xml"/><Relationship Id="rId4" Type="http://schemas.openxmlformats.org/officeDocument/2006/relationships/diagramQuickStyle" Target="../diagrams/quickStyle20.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21.xml"/><Relationship Id="rId2" Type="http://schemas.openxmlformats.org/officeDocument/2006/relationships/diagramData" Target="../diagrams/data21.xml"/><Relationship Id="rId1" Type="http://schemas.openxmlformats.org/officeDocument/2006/relationships/slideLayout" Target="../slideLayouts/slideLayout25.xml"/><Relationship Id="rId6" Type="http://schemas.microsoft.com/office/2007/relationships/diagramDrawing" Target="../diagrams/drawing21.xml"/><Relationship Id="rId5" Type="http://schemas.openxmlformats.org/officeDocument/2006/relationships/diagramColors" Target="../diagrams/colors21.xml"/><Relationship Id="rId4" Type="http://schemas.openxmlformats.org/officeDocument/2006/relationships/diagramQuickStyle" Target="../diagrams/quickStyle21.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22.xml"/><Relationship Id="rId2" Type="http://schemas.openxmlformats.org/officeDocument/2006/relationships/diagramData" Target="../diagrams/data22.xml"/><Relationship Id="rId1" Type="http://schemas.openxmlformats.org/officeDocument/2006/relationships/slideLayout" Target="../slideLayouts/slideLayout25.xml"/><Relationship Id="rId6" Type="http://schemas.microsoft.com/office/2007/relationships/diagramDrawing" Target="../diagrams/drawing22.xml"/><Relationship Id="rId5" Type="http://schemas.openxmlformats.org/officeDocument/2006/relationships/diagramColors" Target="../diagrams/colors22.xml"/><Relationship Id="rId4" Type="http://schemas.openxmlformats.org/officeDocument/2006/relationships/diagramQuickStyle" Target="../diagrams/quickStyle22.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23.xml"/><Relationship Id="rId2" Type="http://schemas.openxmlformats.org/officeDocument/2006/relationships/diagramData" Target="../diagrams/data23.xml"/><Relationship Id="rId1" Type="http://schemas.openxmlformats.org/officeDocument/2006/relationships/slideLayout" Target="../slideLayouts/slideLayout25.xml"/><Relationship Id="rId6" Type="http://schemas.microsoft.com/office/2007/relationships/diagramDrawing" Target="../diagrams/drawing23.xml"/><Relationship Id="rId5" Type="http://schemas.openxmlformats.org/officeDocument/2006/relationships/diagramColors" Target="../diagrams/colors23.xml"/><Relationship Id="rId4" Type="http://schemas.openxmlformats.org/officeDocument/2006/relationships/diagramQuickStyle" Target="../diagrams/quickStyle2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24.xml"/><Relationship Id="rId2" Type="http://schemas.openxmlformats.org/officeDocument/2006/relationships/diagramData" Target="../diagrams/data24.xml"/><Relationship Id="rId1" Type="http://schemas.openxmlformats.org/officeDocument/2006/relationships/slideLayout" Target="../slideLayouts/slideLayout25.xml"/><Relationship Id="rId6" Type="http://schemas.microsoft.com/office/2007/relationships/diagramDrawing" Target="../diagrams/drawing24.xml"/><Relationship Id="rId5" Type="http://schemas.openxmlformats.org/officeDocument/2006/relationships/diagramColors" Target="../diagrams/colors24.xml"/><Relationship Id="rId4" Type="http://schemas.openxmlformats.org/officeDocument/2006/relationships/diagramQuickStyle" Target="../diagrams/quickStyle24.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25.xml"/><Relationship Id="rId2" Type="http://schemas.openxmlformats.org/officeDocument/2006/relationships/diagramData" Target="../diagrams/data25.xml"/><Relationship Id="rId1" Type="http://schemas.openxmlformats.org/officeDocument/2006/relationships/slideLayout" Target="../slideLayouts/slideLayout25.xml"/><Relationship Id="rId6" Type="http://schemas.microsoft.com/office/2007/relationships/diagramDrawing" Target="../diagrams/drawing25.xml"/><Relationship Id="rId5" Type="http://schemas.openxmlformats.org/officeDocument/2006/relationships/diagramColors" Target="../diagrams/colors25.xml"/><Relationship Id="rId4" Type="http://schemas.openxmlformats.org/officeDocument/2006/relationships/diagramQuickStyle" Target="../diagrams/quickStyle25.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26.xml"/><Relationship Id="rId2" Type="http://schemas.openxmlformats.org/officeDocument/2006/relationships/diagramData" Target="../diagrams/data26.xml"/><Relationship Id="rId1" Type="http://schemas.openxmlformats.org/officeDocument/2006/relationships/slideLayout" Target="../slideLayouts/slideLayout25.xml"/><Relationship Id="rId6" Type="http://schemas.microsoft.com/office/2007/relationships/diagramDrawing" Target="../diagrams/drawing26.xml"/><Relationship Id="rId5" Type="http://schemas.openxmlformats.org/officeDocument/2006/relationships/diagramColors" Target="../diagrams/colors26.xml"/><Relationship Id="rId4" Type="http://schemas.openxmlformats.org/officeDocument/2006/relationships/diagramQuickStyle" Target="../diagrams/quickStyle26.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37.xml.rels><?xml version="1.0" encoding="UTF-8" standalone="yes"?>
<Relationships xmlns="http://schemas.openxmlformats.org/package/2006/relationships"><Relationship Id="rId8" Type="http://schemas.openxmlformats.org/officeDocument/2006/relationships/diagramLayout" Target="../diagrams/layout28.xml"/><Relationship Id="rId3" Type="http://schemas.openxmlformats.org/officeDocument/2006/relationships/diagramLayout" Target="../diagrams/layout27.xml"/><Relationship Id="rId7" Type="http://schemas.openxmlformats.org/officeDocument/2006/relationships/diagramData" Target="../diagrams/data28.xml"/><Relationship Id="rId2" Type="http://schemas.openxmlformats.org/officeDocument/2006/relationships/diagramData" Target="../diagrams/data27.xml"/><Relationship Id="rId1" Type="http://schemas.openxmlformats.org/officeDocument/2006/relationships/slideLayout" Target="../slideLayouts/slideLayout25.xml"/><Relationship Id="rId6" Type="http://schemas.microsoft.com/office/2007/relationships/diagramDrawing" Target="../diagrams/drawing27.xml"/><Relationship Id="rId11" Type="http://schemas.microsoft.com/office/2007/relationships/diagramDrawing" Target="../diagrams/drawing28.xml"/><Relationship Id="rId5" Type="http://schemas.openxmlformats.org/officeDocument/2006/relationships/diagramColors" Target="../diagrams/colors27.xml"/><Relationship Id="rId10" Type="http://schemas.openxmlformats.org/officeDocument/2006/relationships/diagramColors" Target="../diagrams/colors28.xml"/><Relationship Id="rId4" Type="http://schemas.openxmlformats.org/officeDocument/2006/relationships/diagramQuickStyle" Target="../diagrams/quickStyle27.xml"/><Relationship Id="rId9" Type="http://schemas.openxmlformats.org/officeDocument/2006/relationships/diagramQuickStyle" Target="../diagrams/quickStyle28.xml"/></Relationships>
</file>

<file path=ppt/slides/_rels/slide3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5944" y="896820"/>
            <a:ext cx="12829953" cy="1754326"/>
          </a:xfrm>
          <a:prstGeom prst="rect">
            <a:avLst/>
          </a:prstGeom>
          <a:noFill/>
        </p:spPr>
        <p:txBody>
          <a:bodyPr wrap="square">
            <a:spAutoFit/>
          </a:bodyPr>
          <a:lstStyle/>
          <a:p>
            <a:pPr>
              <a:defRPr sz="3800" b="1"/>
            </a:pPr>
            <a:r>
              <a:rPr sz="4000" dirty="0"/>
              <a:t>Literature Reviews for the Independent Project</a:t>
            </a:r>
            <a:endParaRPr lang="en-GB" sz="4000" dirty="0"/>
          </a:p>
          <a:p>
            <a:pPr>
              <a:defRPr sz="3800" b="1"/>
            </a:pPr>
            <a:endParaRPr sz="4000" dirty="0"/>
          </a:p>
          <a:p>
            <a:pPr>
              <a:defRPr sz="2500"/>
            </a:pPr>
            <a:endParaRPr sz="2400" dirty="0"/>
          </a:p>
        </p:txBody>
      </p:sp>
      <p:sp>
        <p:nvSpPr>
          <p:cNvPr id="3" name="TextBox 2"/>
          <p:cNvSpPr txBox="1"/>
          <p:nvPr/>
        </p:nvSpPr>
        <p:spPr>
          <a:xfrm>
            <a:off x="594360" y="6510528"/>
            <a:ext cx="10972800" cy="228600"/>
          </a:xfrm>
          <a:prstGeom prst="rect">
            <a:avLst/>
          </a:prstGeom>
          <a:noFill/>
        </p:spPr>
        <p:txBody>
          <a:bodyPr wrap="none">
            <a:spAutoFit/>
          </a:bodyPr>
          <a:lstStyle/>
          <a:p>
            <a:pPr>
              <a:defRPr sz="900"/>
            </a:pPr>
            <a:r>
              <a:t>MA Children and Young People’s Mental Health and ALN  |  Independent Project  |  1</a:t>
            </a:r>
          </a:p>
        </p:txBody>
      </p:sp>
      <p:sp>
        <p:nvSpPr>
          <p:cNvPr id="5" name="TextBox 4">
            <a:extLst>
              <a:ext uri="{FF2B5EF4-FFF2-40B4-BE49-F238E27FC236}">
                <a16:creationId xmlns:a16="http://schemas.microsoft.com/office/drawing/2014/main" id="{9E49A58F-0F0D-8B69-1C0E-C34669752FC7}"/>
              </a:ext>
            </a:extLst>
          </p:cNvPr>
          <p:cNvSpPr txBox="1"/>
          <p:nvPr/>
        </p:nvSpPr>
        <p:spPr>
          <a:xfrm>
            <a:off x="1552354" y="2537637"/>
            <a:ext cx="8555666" cy="2800767"/>
          </a:xfrm>
          <a:prstGeom prst="rect">
            <a:avLst/>
          </a:prstGeom>
          <a:noFill/>
        </p:spPr>
        <p:txBody>
          <a:bodyPr wrap="square">
            <a:spAutoFit/>
          </a:bodyPr>
          <a:lstStyle/>
          <a:p>
            <a:pPr algn="ctr">
              <a:defRPr sz="2500"/>
            </a:pPr>
            <a:r>
              <a:rPr lang="en-GB" sz="4000" dirty="0"/>
              <a:t>Empirical and non-empirical projects</a:t>
            </a:r>
          </a:p>
          <a:p>
            <a:pPr>
              <a:defRPr sz="2500"/>
            </a:pPr>
            <a:endParaRPr lang="en-GB" sz="4000" dirty="0"/>
          </a:p>
          <a:p>
            <a:pPr algn="ctr">
              <a:defRPr sz="2000"/>
            </a:pPr>
            <a:r>
              <a:rPr lang="en-GB" sz="2800" dirty="0"/>
              <a:t>MA Children and Young People’s Mental Health and ALN</a:t>
            </a:r>
            <a:endParaRPr lang="en-GB" sz="20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47715" y="157921"/>
            <a:ext cx="10972800" cy="685800"/>
          </a:xfrm>
          <a:prstGeom prst="rect">
            <a:avLst/>
          </a:prstGeom>
          <a:noFill/>
        </p:spPr>
        <p:txBody>
          <a:bodyPr wrap="none">
            <a:spAutoFit/>
          </a:bodyPr>
          <a:lstStyle/>
          <a:p>
            <a:pPr>
              <a:defRPr sz="3000" b="1"/>
            </a:pPr>
            <a:r>
              <a:rPr dirty="0"/>
              <a:t>What is the purpose of today's session?</a:t>
            </a:r>
          </a:p>
        </p:txBody>
      </p:sp>
      <p:graphicFrame>
        <p:nvGraphicFramePr>
          <p:cNvPr id="5" name="Diagram 4">
            <a:extLst>
              <a:ext uri="{FF2B5EF4-FFF2-40B4-BE49-F238E27FC236}">
                <a16:creationId xmlns:a16="http://schemas.microsoft.com/office/drawing/2014/main" id="{159B32FF-2FAF-BBB0-4DA0-73BC8326D879}"/>
              </a:ext>
            </a:extLst>
          </p:cNvPr>
          <p:cNvGraphicFramePr/>
          <p:nvPr>
            <p:extLst>
              <p:ext uri="{D42A27DB-BD31-4B8C-83A1-F6EECF244321}">
                <p14:modId xmlns:p14="http://schemas.microsoft.com/office/powerpoint/2010/main" val="1101257667"/>
              </p:ext>
            </p:extLst>
          </p:nvPr>
        </p:nvGraphicFramePr>
        <p:xfrm>
          <a:off x="3333013" y="1168625"/>
          <a:ext cx="8354649" cy="50372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p:cNvSpPr txBox="1"/>
          <p:nvPr/>
        </p:nvSpPr>
        <p:spPr>
          <a:xfrm>
            <a:off x="594360" y="6510528"/>
            <a:ext cx="10972800" cy="228600"/>
          </a:xfrm>
          <a:prstGeom prst="rect">
            <a:avLst/>
          </a:prstGeom>
          <a:noFill/>
        </p:spPr>
        <p:txBody>
          <a:bodyPr wrap="none">
            <a:spAutoFit/>
          </a:bodyPr>
          <a:lstStyle/>
          <a:p>
            <a:pPr>
              <a:defRPr sz="900"/>
            </a:pPr>
            <a:r>
              <a:t>MA Children and Young People’s Mental Health and ALN  |  Independent Project  |  2</a:t>
            </a:r>
          </a:p>
        </p:txBody>
      </p:sp>
      <p:sp>
        <p:nvSpPr>
          <p:cNvPr id="6" name="TextBox 5">
            <a:extLst>
              <a:ext uri="{FF2B5EF4-FFF2-40B4-BE49-F238E27FC236}">
                <a16:creationId xmlns:a16="http://schemas.microsoft.com/office/drawing/2014/main" id="{AC019996-6478-9C00-59FC-91309EB0E715}"/>
              </a:ext>
            </a:extLst>
          </p:cNvPr>
          <p:cNvSpPr txBox="1"/>
          <p:nvPr/>
        </p:nvSpPr>
        <p:spPr>
          <a:xfrm>
            <a:off x="343772" y="1566529"/>
            <a:ext cx="2690052" cy="4012019"/>
          </a:xfrm>
          <a:prstGeom prst="rect">
            <a:avLst/>
          </a:prstGeom>
          <a:noFill/>
          <a:ln w="38100">
            <a:solidFill>
              <a:schemeClr val="tx1"/>
            </a:solidFill>
          </a:ln>
        </p:spPr>
        <p:txBody>
          <a:bodyPr wrap="square">
            <a:spAutoFit/>
          </a:bodyPr>
          <a:lstStyle/>
          <a:p>
            <a:pPr>
              <a:lnSpc>
                <a:spcPct val="100000"/>
              </a:lnSpc>
              <a:spcAft>
                <a:spcPts val="800"/>
              </a:spcAft>
              <a:buNone/>
            </a:pPr>
            <a:r>
              <a:rPr lang="en-GB" sz="2400" b="1" kern="100" dirty="0">
                <a:effectLst/>
                <a:latin typeface="+mn-lt"/>
                <a:ea typeface="DengXian" panose="02010600030101010101" pitchFamily="2" charset="-122"/>
                <a:cs typeface="Times New Roman" panose="02020603050405020304" pitchFamily="18" charset="0"/>
              </a:rPr>
              <a:t>Your literature review should answer:</a:t>
            </a:r>
            <a:endParaRPr lang="en-GB" sz="2400" kern="100" dirty="0">
              <a:effectLst/>
              <a:latin typeface="+mn-lt"/>
              <a:ea typeface="DengXian" panose="02010600030101010101" pitchFamily="2" charset="-122"/>
              <a:cs typeface="Times New Roman" panose="02020603050405020304" pitchFamily="18" charset="0"/>
            </a:endParaRPr>
          </a:p>
          <a:p>
            <a:pPr>
              <a:lnSpc>
                <a:spcPct val="100000"/>
              </a:lnSpc>
              <a:spcAft>
                <a:spcPts val="800"/>
              </a:spcAft>
              <a:buNone/>
            </a:pPr>
            <a:r>
              <a:rPr lang="en-GB" sz="2400" i="1" kern="100" dirty="0">
                <a:effectLst/>
                <a:latin typeface="+mn-lt"/>
                <a:ea typeface="DengXian" panose="02010600030101010101" pitchFamily="2" charset="-122"/>
                <a:cs typeface="Times New Roman" panose="02020603050405020304" pitchFamily="18" charset="0"/>
              </a:rPr>
              <a:t>What do we already know, what don't we know, why does that matter, and what am I going to do about it?</a:t>
            </a:r>
            <a:endParaRPr lang="en-GB" sz="1600" kern="100" dirty="0">
              <a:effectLst/>
              <a:latin typeface="Aptos" panose="020B0004020202020204" pitchFamily="34" charset="0"/>
              <a:ea typeface="DengXian" panose="02010600030101010101" pitchFamily="2" charset="-122"/>
              <a:cs typeface="Times New Roman" panose="02020603050405020304"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03081" y="369659"/>
            <a:ext cx="10972800" cy="685800"/>
          </a:xfrm>
          <a:prstGeom prst="rect">
            <a:avLst/>
          </a:prstGeom>
          <a:noFill/>
        </p:spPr>
        <p:txBody>
          <a:bodyPr wrap="none">
            <a:spAutoFit/>
          </a:bodyPr>
          <a:lstStyle/>
          <a:p>
            <a:pPr>
              <a:defRPr sz="3000" b="1"/>
            </a:pPr>
            <a:r>
              <a:rPr dirty="0"/>
              <a:t>What is a literature review?</a:t>
            </a:r>
          </a:p>
        </p:txBody>
      </p:sp>
      <p:sp>
        <p:nvSpPr>
          <p:cNvPr id="3" name="TextBox 2"/>
          <p:cNvSpPr txBox="1"/>
          <p:nvPr/>
        </p:nvSpPr>
        <p:spPr>
          <a:xfrm>
            <a:off x="3669296" y="1669544"/>
            <a:ext cx="7438183" cy="4298613"/>
          </a:xfrm>
          <a:prstGeom prst="rect">
            <a:avLst/>
          </a:prstGeom>
          <a:noFill/>
        </p:spPr>
        <p:txBody>
          <a:bodyPr wrap="square">
            <a:spAutoFit/>
          </a:bodyPr>
          <a:lstStyle/>
          <a:p>
            <a:pPr marL="342900" indent="-342900">
              <a:spcAft>
                <a:spcPts val="800"/>
              </a:spcAft>
              <a:buFont typeface="Arial" panose="020B0604020202020204" pitchFamily="34" charset="0"/>
              <a:buChar char="•"/>
              <a:defRPr sz="1900"/>
            </a:pPr>
            <a:r>
              <a:rPr sz="2000" dirty="0"/>
              <a:t>A critical examination and synthesis of existing knowledge relating to your project.</a:t>
            </a:r>
          </a:p>
          <a:p>
            <a:pPr marL="342900" indent="-342900">
              <a:spcAft>
                <a:spcPts val="800"/>
              </a:spcAft>
              <a:buFont typeface="Arial" panose="020B0604020202020204" pitchFamily="34" charset="0"/>
              <a:buChar char="•"/>
              <a:defRPr sz="1900"/>
            </a:pPr>
            <a:r>
              <a:rPr sz="2000" dirty="0"/>
              <a:t>Engage with research evidence, theories/conceptual frameworks, key concepts, policy and professional/practice literature.</a:t>
            </a:r>
          </a:p>
          <a:p>
            <a:pPr marL="342900" indent="-342900">
              <a:spcAft>
                <a:spcPts val="800"/>
              </a:spcAft>
              <a:buFont typeface="Arial" panose="020B0604020202020204" pitchFamily="34" charset="0"/>
              <a:buChar char="•"/>
              <a:defRPr sz="1900"/>
            </a:pPr>
            <a:r>
              <a:rPr sz="2000" dirty="0"/>
              <a:t>The purpose is not simply to demonstrate that you have read widely.</a:t>
            </a:r>
          </a:p>
          <a:p>
            <a:pPr marL="342900" indent="-342900">
              <a:spcAft>
                <a:spcPts val="800"/>
              </a:spcAft>
              <a:buFont typeface="Arial" panose="020B0604020202020204" pitchFamily="34" charset="0"/>
              <a:buChar char="•"/>
              <a:defRPr sz="1900"/>
            </a:pPr>
            <a:r>
              <a:rPr sz="2000" dirty="0"/>
              <a:t>Build an argument: What is known → what is uncertain/problematic → what is needed → how your project responds.</a:t>
            </a:r>
          </a:p>
          <a:p>
            <a:pPr marL="342900" indent="-342900">
              <a:spcAft>
                <a:spcPts val="800"/>
              </a:spcAft>
              <a:buFont typeface="Arial" panose="020B0604020202020204" pitchFamily="34" charset="0"/>
              <a:buChar char="•"/>
              <a:defRPr sz="1900"/>
            </a:pPr>
            <a:r>
              <a:rPr sz="2000" dirty="0"/>
              <a:t>Your review should demonstrate critical understanding of relevant research, theory, policy and practice.</a:t>
            </a:r>
            <a:r>
              <a:rPr lang="en-GB" sz="2000" kern="100" dirty="0">
                <a:ea typeface="DengXian" panose="02010600030101010101" pitchFamily="2" charset="-122"/>
                <a:cs typeface="Times New Roman" panose="02020603050405020304" pitchFamily="18" charset="0"/>
              </a:rPr>
              <a:t> </a:t>
            </a:r>
          </a:p>
          <a:p>
            <a:pPr marL="342900" indent="-342900">
              <a:spcAft>
                <a:spcPts val="800"/>
              </a:spcAft>
              <a:buFont typeface="Arial" panose="020B0604020202020204" pitchFamily="34" charset="0"/>
              <a:buChar char="•"/>
              <a:defRPr sz="1900"/>
            </a:pPr>
            <a:endParaRPr sz="2000" dirty="0"/>
          </a:p>
        </p:txBody>
      </p:sp>
      <p:sp>
        <p:nvSpPr>
          <p:cNvPr id="4" name="TextBox 3"/>
          <p:cNvSpPr txBox="1"/>
          <p:nvPr/>
        </p:nvSpPr>
        <p:spPr>
          <a:xfrm>
            <a:off x="594360" y="6510528"/>
            <a:ext cx="10972800" cy="228600"/>
          </a:xfrm>
          <a:prstGeom prst="rect">
            <a:avLst/>
          </a:prstGeom>
          <a:noFill/>
        </p:spPr>
        <p:txBody>
          <a:bodyPr wrap="none">
            <a:spAutoFit/>
          </a:bodyPr>
          <a:lstStyle/>
          <a:p>
            <a:pPr>
              <a:defRPr sz="900"/>
            </a:pPr>
            <a:r>
              <a:t>MA Children and Young People’s Mental Health and ALN  |  Independent Project  |  3</a:t>
            </a:r>
          </a:p>
        </p:txBody>
      </p:sp>
      <p:graphicFrame>
        <p:nvGraphicFramePr>
          <p:cNvPr id="5" name="Diagram 4">
            <a:extLst>
              <a:ext uri="{FF2B5EF4-FFF2-40B4-BE49-F238E27FC236}">
                <a16:creationId xmlns:a16="http://schemas.microsoft.com/office/drawing/2014/main" id="{ED90693D-80F1-60D4-7B31-C0CDCC9C1251}"/>
              </a:ext>
            </a:extLst>
          </p:cNvPr>
          <p:cNvGraphicFramePr/>
          <p:nvPr>
            <p:extLst>
              <p:ext uri="{D42A27DB-BD31-4B8C-83A1-F6EECF244321}">
                <p14:modId xmlns:p14="http://schemas.microsoft.com/office/powerpoint/2010/main" val="4115284529"/>
              </p:ext>
            </p:extLst>
          </p:nvPr>
        </p:nvGraphicFramePr>
        <p:xfrm>
          <a:off x="396948" y="1772472"/>
          <a:ext cx="3083442" cy="40927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189244" y="209603"/>
            <a:ext cx="10972800" cy="685800"/>
          </a:xfrm>
          <a:prstGeom prst="rect">
            <a:avLst/>
          </a:prstGeom>
          <a:noFill/>
        </p:spPr>
        <p:txBody>
          <a:bodyPr wrap="none">
            <a:spAutoFit/>
          </a:bodyPr>
          <a:lstStyle/>
          <a:p>
            <a:pPr>
              <a:defRPr sz="3000" b="1"/>
            </a:pPr>
            <a:r>
              <a:rPr dirty="0"/>
              <a:t>The literature review is an argument</a:t>
            </a:r>
          </a:p>
        </p:txBody>
      </p:sp>
      <p:graphicFrame>
        <p:nvGraphicFramePr>
          <p:cNvPr id="5" name="Diagram 4">
            <a:extLst>
              <a:ext uri="{FF2B5EF4-FFF2-40B4-BE49-F238E27FC236}">
                <a16:creationId xmlns:a16="http://schemas.microsoft.com/office/drawing/2014/main" id="{38CBB13D-91CB-4AD8-A945-228183407673}"/>
              </a:ext>
            </a:extLst>
          </p:cNvPr>
          <p:cNvGraphicFramePr/>
          <p:nvPr>
            <p:extLst>
              <p:ext uri="{D42A27DB-BD31-4B8C-83A1-F6EECF244321}">
                <p14:modId xmlns:p14="http://schemas.microsoft.com/office/powerpoint/2010/main" val="458432967"/>
              </p:ext>
            </p:extLst>
          </p:nvPr>
        </p:nvGraphicFramePr>
        <p:xfrm>
          <a:off x="262270" y="1088490"/>
          <a:ext cx="11043685" cy="52289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p:cNvSpPr txBox="1"/>
          <p:nvPr/>
        </p:nvSpPr>
        <p:spPr>
          <a:xfrm>
            <a:off x="594360" y="6510528"/>
            <a:ext cx="10972800" cy="228600"/>
          </a:xfrm>
          <a:prstGeom prst="rect">
            <a:avLst/>
          </a:prstGeom>
          <a:noFill/>
        </p:spPr>
        <p:txBody>
          <a:bodyPr wrap="none">
            <a:spAutoFit/>
          </a:bodyPr>
          <a:lstStyle/>
          <a:p>
            <a:pPr>
              <a:defRPr sz="900"/>
            </a:pPr>
            <a:r>
              <a:t>MA Children and Young People’s Mental Health and ALN  |  Independent Project  |  4</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5B704B5-0ED5-B2CA-CE82-E4FDD4E18481}"/>
              </a:ext>
            </a:extLst>
          </p:cNvPr>
          <p:cNvSpPr txBox="1"/>
          <p:nvPr/>
        </p:nvSpPr>
        <p:spPr>
          <a:xfrm>
            <a:off x="464634" y="366623"/>
            <a:ext cx="11262732" cy="6124754"/>
          </a:xfrm>
          <a:prstGeom prst="rect">
            <a:avLst/>
          </a:prstGeom>
          <a:solidFill>
            <a:schemeClr val="accent6">
              <a:lumMod val="75000"/>
            </a:schemeClr>
          </a:solidFill>
        </p:spPr>
        <p:txBody>
          <a:bodyPr wrap="square">
            <a:spAutoFit/>
          </a:bodyPr>
          <a:lstStyle/>
          <a:p>
            <a:pPr>
              <a:buNone/>
            </a:pPr>
            <a:r>
              <a:rPr lang="en-GB" sz="2800" dirty="0">
                <a:solidFill>
                  <a:schemeClr val="bg1"/>
                </a:solidFill>
              </a:rPr>
              <a:t>Brief exemplar: ADHD in mainstream classrooms</a:t>
            </a:r>
          </a:p>
          <a:p>
            <a:pPr>
              <a:buNone/>
            </a:pPr>
            <a:endParaRPr lang="en-GB" sz="2800" dirty="0">
              <a:solidFill>
                <a:schemeClr val="bg1"/>
              </a:solidFill>
            </a:endParaRPr>
          </a:p>
          <a:p>
            <a:pPr>
              <a:buNone/>
            </a:pPr>
            <a:r>
              <a:rPr lang="en-GB" sz="2800" dirty="0">
                <a:solidFill>
                  <a:schemeClr val="bg1"/>
                </a:solidFill>
              </a:rPr>
              <a:t>Research suggests that pupils with ADHD can experience difficulties with attention, emotional regulation and peer relationships. However, much of the literature focuses on individual difficulties, potentially overlooking the role of classroom environments and teacher practices. A neurodiversity-affirming perspective challenges deficit-based approaches by emphasising the importance of adapting environments to support pupils’ needs. Although policy promotes inclusive education, there may be a gap between policy expectations and teachers’ everyday experiences of providing support. Therefore, further research exploring teachers’ experiences and the barriers they encounter could help identify practical ways to improve support for pupils with ADHD.</a:t>
            </a:r>
          </a:p>
        </p:txBody>
      </p:sp>
    </p:spTree>
    <p:extLst>
      <p:ext uri="{BB962C8B-B14F-4D97-AF65-F5344CB8AC3E}">
        <p14:creationId xmlns:p14="http://schemas.microsoft.com/office/powerpoint/2010/main" val="28993734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3970" y="139270"/>
            <a:ext cx="5577168" cy="523220"/>
          </a:xfrm>
          <a:prstGeom prst="rect">
            <a:avLst/>
          </a:prstGeom>
          <a:noFill/>
        </p:spPr>
        <p:txBody>
          <a:bodyPr wrap="none">
            <a:spAutoFit/>
          </a:bodyPr>
          <a:lstStyle/>
          <a:p>
            <a:pPr>
              <a:defRPr sz="3000" b="1"/>
            </a:pPr>
            <a:r>
              <a:rPr sz="2800" dirty="0"/>
              <a:t>What a literature review is NOT</a:t>
            </a:r>
          </a:p>
        </p:txBody>
      </p:sp>
      <p:graphicFrame>
        <p:nvGraphicFramePr>
          <p:cNvPr id="6" name="Diagram 5">
            <a:extLst>
              <a:ext uri="{FF2B5EF4-FFF2-40B4-BE49-F238E27FC236}">
                <a16:creationId xmlns:a16="http://schemas.microsoft.com/office/drawing/2014/main" id="{45F6D7D6-601E-51E5-C737-5B506C194C06}"/>
              </a:ext>
            </a:extLst>
          </p:cNvPr>
          <p:cNvGraphicFramePr/>
          <p:nvPr>
            <p:extLst>
              <p:ext uri="{D42A27DB-BD31-4B8C-83A1-F6EECF244321}">
                <p14:modId xmlns:p14="http://schemas.microsoft.com/office/powerpoint/2010/main" val="633419540"/>
              </p:ext>
            </p:extLst>
          </p:nvPr>
        </p:nvGraphicFramePr>
        <p:xfrm>
          <a:off x="-1364597" y="307728"/>
          <a:ext cx="16076074" cy="62425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p:cNvSpPr txBox="1"/>
          <p:nvPr/>
        </p:nvSpPr>
        <p:spPr>
          <a:xfrm>
            <a:off x="594360" y="6510528"/>
            <a:ext cx="10972800" cy="228600"/>
          </a:xfrm>
          <a:prstGeom prst="rect">
            <a:avLst/>
          </a:prstGeom>
          <a:noFill/>
        </p:spPr>
        <p:txBody>
          <a:bodyPr wrap="none">
            <a:spAutoFit/>
          </a:bodyPr>
          <a:lstStyle/>
          <a:p>
            <a:pPr>
              <a:defRPr sz="900"/>
            </a:pPr>
            <a:r>
              <a:t>MA Children and Young People’s Mental Health and ALN  |  Independent Project  |  5</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94360" y="320040"/>
            <a:ext cx="10972800" cy="685800"/>
          </a:xfrm>
          <a:prstGeom prst="rect">
            <a:avLst/>
          </a:prstGeom>
          <a:noFill/>
        </p:spPr>
        <p:txBody>
          <a:bodyPr wrap="none">
            <a:spAutoFit/>
          </a:bodyPr>
          <a:lstStyle/>
          <a:p>
            <a:pPr>
              <a:defRPr sz="3000" b="1"/>
            </a:pPr>
            <a:r>
              <a:t>What should it do instead?</a:t>
            </a:r>
          </a:p>
        </p:txBody>
      </p:sp>
      <p:graphicFrame>
        <p:nvGraphicFramePr>
          <p:cNvPr id="5" name="Diagram 4">
            <a:extLst>
              <a:ext uri="{FF2B5EF4-FFF2-40B4-BE49-F238E27FC236}">
                <a16:creationId xmlns:a16="http://schemas.microsoft.com/office/drawing/2014/main" id="{5B1578FA-2272-74A3-6149-CAEED2C29830}"/>
              </a:ext>
            </a:extLst>
          </p:cNvPr>
          <p:cNvGraphicFramePr/>
          <p:nvPr>
            <p:extLst>
              <p:ext uri="{D42A27DB-BD31-4B8C-83A1-F6EECF244321}">
                <p14:modId xmlns:p14="http://schemas.microsoft.com/office/powerpoint/2010/main" val="3145880744"/>
              </p:ext>
            </p:extLst>
          </p:nvPr>
        </p:nvGraphicFramePr>
        <p:xfrm>
          <a:off x="283535" y="818942"/>
          <a:ext cx="11668879" cy="44579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p:cNvSpPr txBox="1"/>
          <p:nvPr/>
        </p:nvSpPr>
        <p:spPr>
          <a:xfrm>
            <a:off x="594360" y="6510528"/>
            <a:ext cx="10972800" cy="228600"/>
          </a:xfrm>
          <a:prstGeom prst="rect">
            <a:avLst/>
          </a:prstGeom>
          <a:noFill/>
        </p:spPr>
        <p:txBody>
          <a:bodyPr wrap="none">
            <a:spAutoFit/>
          </a:bodyPr>
          <a:lstStyle/>
          <a:p>
            <a:pPr>
              <a:defRPr sz="900"/>
            </a:pPr>
            <a:r>
              <a:t>MA Children and Young People’s Mental Health and ALN  |  Independent Project  |  6</a:t>
            </a:r>
          </a:p>
        </p:txBody>
      </p:sp>
      <p:sp>
        <p:nvSpPr>
          <p:cNvPr id="6" name="TextBox 5">
            <a:extLst>
              <a:ext uri="{FF2B5EF4-FFF2-40B4-BE49-F238E27FC236}">
                <a16:creationId xmlns:a16="http://schemas.microsoft.com/office/drawing/2014/main" id="{791C8E98-A7AD-3D2F-22F1-5FA5028C824B}"/>
              </a:ext>
            </a:extLst>
          </p:cNvPr>
          <p:cNvSpPr txBox="1"/>
          <p:nvPr/>
        </p:nvSpPr>
        <p:spPr>
          <a:xfrm>
            <a:off x="502920" y="5208061"/>
            <a:ext cx="10972800" cy="830997"/>
          </a:xfrm>
          <a:prstGeom prst="rect">
            <a:avLst/>
          </a:prstGeom>
          <a:noFill/>
        </p:spPr>
        <p:txBody>
          <a:bodyPr wrap="square">
            <a:spAutoFit/>
          </a:bodyPr>
          <a:lstStyle/>
          <a:p>
            <a:pPr>
              <a:spcAft>
                <a:spcPts val="800"/>
              </a:spcAft>
              <a:defRPr sz="1900"/>
            </a:pPr>
            <a:r>
              <a:rPr lang="en-GB" sz="2400" kern="100" dirty="0">
                <a:ea typeface="DengXian" panose="02010600030101010101" pitchFamily="2" charset="-122"/>
                <a:cs typeface="Times New Roman" panose="02020603050405020304" pitchFamily="18" charset="0"/>
              </a:rPr>
              <a:t>These expectations are explicitly reflected in the Independent Project Handbook.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43216" y="116640"/>
            <a:ext cx="10972800" cy="685800"/>
          </a:xfrm>
          <a:prstGeom prst="rect">
            <a:avLst/>
          </a:prstGeom>
          <a:noFill/>
        </p:spPr>
        <p:txBody>
          <a:bodyPr wrap="none">
            <a:spAutoFit/>
          </a:bodyPr>
          <a:lstStyle/>
          <a:p>
            <a:pPr>
              <a:defRPr sz="3000" b="1"/>
            </a:pPr>
            <a:r>
              <a:t>The difference between description and critical analysis</a:t>
            </a:r>
          </a:p>
        </p:txBody>
      </p:sp>
      <p:sp>
        <p:nvSpPr>
          <p:cNvPr id="4" name="TextBox 3"/>
          <p:cNvSpPr txBox="1"/>
          <p:nvPr/>
        </p:nvSpPr>
        <p:spPr>
          <a:xfrm>
            <a:off x="594360" y="6510528"/>
            <a:ext cx="4653838" cy="230832"/>
          </a:xfrm>
          <a:prstGeom prst="rect">
            <a:avLst/>
          </a:prstGeom>
          <a:noFill/>
        </p:spPr>
        <p:txBody>
          <a:bodyPr wrap="none">
            <a:spAutoFit/>
          </a:bodyPr>
          <a:lstStyle/>
          <a:p>
            <a:pPr>
              <a:defRPr sz="900"/>
            </a:pPr>
            <a:r>
              <a:rPr dirty="0"/>
              <a:t>MA Children and Young People’s Mental Health and ALN  |  Independent Project  |  7</a:t>
            </a:r>
          </a:p>
        </p:txBody>
      </p:sp>
      <p:graphicFrame>
        <p:nvGraphicFramePr>
          <p:cNvPr id="7" name="Diagram 6">
            <a:extLst>
              <a:ext uri="{FF2B5EF4-FFF2-40B4-BE49-F238E27FC236}">
                <a16:creationId xmlns:a16="http://schemas.microsoft.com/office/drawing/2014/main" id="{6D4136DE-EEA3-D70D-9931-73016096E511}"/>
              </a:ext>
            </a:extLst>
          </p:cNvPr>
          <p:cNvGraphicFramePr/>
          <p:nvPr>
            <p:extLst>
              <p:ext uri="{D42A27DB-BD31-4B8C-83A1-F6EECF244321}">
                <p14:modId xmlns:p14="http://schemas.microsoft.com/office/powerpoint/2010/main" val="619122943"/>
              </p:ext>
            </p:extLst>
          </p:nvPr>
        </p:nvGraphicFramePr>
        <p:xfrm>
          <a:off x="308264" y="1005840"/>
          <a:ext cx="11575472" cy="42062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8" name="Diagram 7">
            <a:extLst>
              <a:ext uri="{FF2B5EF4-FFF2-40B4-BE49-F238E27FC236}">
                <a16:creationId xmlns:a16="http://schemas.microsoft.com/office/drawing/2014/main" id="{C6DE8460-8079-3FA0-0EAF-F0E5400386E6}"/>
              </a:ext>
            </a:extLst>
          </p:cNvPr>
          <p:cNvGraphicFramePr/>
          <p:nvPr>
            <p:extLst>
              <p:ext uri="{D42A27DB-BD31-4B8C-83A1-F6EECF244321}">
                <p14:modId xmlns:p14="http://schemas.microsoft.com/office/powerpoint/2010/main" val="747872196"/>
              </p:ext>
            </p:extLst>
          </p:nvPr>
        </p:nvGraphicFramePr>
        <p:xfrm>
          <a:off x="308264" y="5366216"/>
          <a:ext cx="11515141" cy="1375144"/>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94360" y="320040"/>
            <a:ext cx="10972800" cy="685800"/>
          </a:xfrm>
          <a:prstGeom prst="rect">
            <a:avLst/>
          </a:prstGeom>
          <a:noFill/>
        </p:spPr>
        <p:txBody>
          <a:bodyPr wrap="none">
            <a:spAutoFit/>
          </a:bodyPr>
          <a:lstStyle/>
          <a:p>
            <a:pPr>
              <a:defRPr sz="3000" b="1"/>
            </a:pPr>
            <a:r>
              <a:t>A useful critical-analysis checklist</a:t>
            </a:r>
          </a:p>
        </p:txBody>
      </p:sp>
      <p:sp>
        <p:nvSpPr>
          <p:cNvPr id="3" name="TextBox 2"/>
          <p:cNvSpPr txBox="1"/>
          <p:nvPr/>
        </p:nvSpPr>
        <p:spPr>
          <a:xfrm>
            <a:off x="594360" y="1405007"/>
            <a:ext cx="10698480" cy="4706353"/>
          </a:xfrm>
          <a:prstGeom prst="rect">
            <a:avLst/>
          </a:prstGeom>
          <a:noFill/>
          <a:ln w="38100">
            <a:solidFill>
              <a:schemeClr val="tx1"/>
            </a:solidFill>
          </a:ln>
        </p:spPr>
        <p:txBody>
          <a:bodyPr wrap="square">
            <a:spAutoFit/>
          </a:bodyPr>
          <a:lstStyle/>
          <a:p>
            <a:pPr>
              <a:lnSpc>
                <a:spcPct val="150000"/>
              </a:lnSpc>
              <a:spcAft>
                <a:spcPts val="800"/>
              </a:spcAft>
              <a:defRPr sz="1900"/>
            </a:pPr>
            <a:r>
              <a:rPr dirty="0"/>
              <a:t>WHAT? What did the study investigate and find?</a:t>
            </a:r>
          </a:p>
          <a:p>
            <a:pPr>
              <a:lnSpc>
                <a:spcPct val="150000"/>
              </a:lnSpc>
              <a:spcAft>
                <a:spcPts val="800"/>
              </a:spcAft>
              <a:defRPr sz="1900"/>
            </a:pPr>
            <a:r>
              <a:rPr dirty="0"/>
              <a:t>SO WHAT? Why is that finding important?</a:t>
            </a:r>
          </a:p>
          <a:p>
            <a:pPr>
              <a:lnSpc>
                <a:spcPct val="150000"/>
              </a:lnSpc>
              <a:spcAft>
                <a:spcPts val="800"/>
              </a:spcAft>
              <a:defRPr sz="1900"/>
            </a:pPr>
            <a:r>
              <a:rPr dirty="0"/>
              <a:t>HOW? How was the evidence generated? Was the methodology appropriate?</a:t>
            </a:r>
          </a:p>
          <a:p>
            <a:pPr>
              <a:lnSpc>
                <a:spcPct val="150000"/>
              </a:lnSpc>
              <a:spcAft>
                <a:spcPts val="800"/>
              </a:spcAft>
              <a:defRPr sz="1900"/>
            </a:pPr>
            <a:r>
              <a:rPr dirty="0"/>
              <a:t>HOW CONVINCING? What are the strengths and limitations?</a:t>
            </a:r>
          </a:p>
          <a:p>
            <a:pPr>
              <a:lnSpc>
                <a:spcPct val="150000"/>
              </a:lnSpc>
              <a:spcAft>
                <a:spcPts val="800"/>
              </a:spcAft>
              <a:defRPr sz="1900"/>
            </a:pPr>
            <a:r>
              <a:rPr dirty="0"/>
              <a:t>COMPARED WITH WHAT? Does another study agree?</a:t>
            </a:r>
          </a:p>
          <a:p>
            <a:pPr>
              <a:lnSpc>
                <a:spcPct val="150000"/>
              </a:lnSpc>
              <a:spcAft>
                <a:spcPts val="800"/>
              </a:spcAft>
              <a:defRPr sz="1900"/>
            </a:pPr>
            <a:r>
              <a:rPr dirty="0"/>
              <a:t>WHAT DOES IT MEAN? What can reasonably be concluded?</a:t>
            </a:r>
          </a:p>
          <a:p>
            <a:pPr>
              <a:lnSpc>
                <a:spcPct val="150000"/>
              </a:lnSpc>
              <a:spcAft>
                <a:spcPts val="800"/>
              </a:spcAft>
              <a:defRPr sz="1900"/>
            </a:pPr>
            <a:r>
              <a:rPr dirty="0"/>
              <a:t>WHAT IS MISSING? What questions remain unanswered?</a:t>
            </a:r>
          </a:p>
          <a:p>
            <a:pPr>
              <a:lnSpc>
                <a:spcPct val="150000"/>
              </a:lnSpc>
              <a:spcAft>
                <a:spcPts val="800"/>
              </a:spcAft>
              <a:defRPr sz="1900"/>
            </a:pPr>
            <a:r>
              <a:rPr dirty="0"/>
              <a:t>WHY DOES IT MATTER? What are the implications for children, families, education or practice?</a:t>
            </a:r>
          </a:p>
        </p:txBody>
      </p:sp>
      <p:sp>
        <p:nvSpPr>
          <p:cNvPr id="4" name="TextBox 3"/>
          <p:cNvSpPr txBox="1"/>
          <p:nvPr/>
        </p:nvSpPr>
        <p:spPr>
          <a:xfrm>
            <a:off x="594360" y="6510528"/>
            <a:ext cx="10972800" cy="228600"/>
          </a:xfrm>
          <a:prstGeom prst="rect">
            <a:avLst/>
          </a:prstGeom>
          <a:noFill/>
        </p:spPr>
        <p:txBody>
          <a:bodyPr wrap="none">
            <a:spAutoFit/>
          </a:bodyPr>
          <a:lstStyle/>
          <a:p>
            <a:pPr>
              <a:defRPr sz="900"/>
            </a:pPr>
            <a:r>
              <a:t>MA Children and Young People’s Mental Health and ALN  |  Independent Project  |  8</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94360" y="320040"/>
            <a:ext cx="10972800" cy="685800"/>
          </a:xfrm>
          <a:prstGeom prst="rect">
            <a:avLst/>
          </a:prstGeom>
          <a:noFill/>
        </p:spPr>
        <p:txBody>
          <a:bodyPr wrap="none">
            <a:spAutoFit/>
          </a:bodyPr>
          <a:lstStyle/>
          <a:p>
            <a:pPr>
              <a:defRPr sz="3000" b="1"/>
            </a:pPr>
            <a:r>
              <a:t>What is a research gap?</a:t>
            </a:r>
          </a:p>
        </p:txBody>
      </p:sp>
      <p:graphicFrame>
        <p:nvGraphicFramePr>
          <p:cNvPr id="9" name="Diagram 8">
            <a:extLst>
              <a:ext uri="{FF2B5EF4-FFF2-40B4-BE49-F238E27FC236}">
                <a16:creationId xmlns:a16="http://schemas.microsoft.com/office/drawing/2014/main" id="{C72D2742-4915-35C0-AFBC-ED6D3E65F4CA}"/>
              </a:ext>
            </a:extLst>
          </p:cNvPr>
          <p:cNvGraphicFramePr/>
          <p:nvPr>
            <p:extLst>
              <p:ext uri="{D42A27DB-BD31-4B8C-83A1-F6EECF244321}">
                <p14:modId xmlns:p14="http://schemas.microsoft.com/office/powerpoint/2010/main" val="2831444376"/>
              </p:ext>
            </p:extLst>
          </p:nvPr>
        </p:nvGraphicFramePr>
        <p:xfrm>
          <a:off x="59188" y="1814623"/>
          <a:ext cx="12132812" cy="44613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p:cNvSpPr txBox="1"/>
          <p:nvPr/>
        </p:nvSpPr>
        <p:spPr>
          <a:xfrm>
            <a:off x="594360" y="6510528"/>
            <a:ext cx="10972800" cy="228600"/>
          </a:xfrm>
          <a:prstGeom prst="rect">
            <a:avLst/>
          </a:prstGeom>
          <a:noFill/>
        </p:spPr>
        <p:txBody>
          <a:bodyPr wrap="none">
            <a:spAutoFit/>
          </a:bodyPr>
          <a:lstStyle/>
          <a:p>
            <a:pPr>
              <a:defRPr sz="900"/>
            </a:pPr>
            <a:r>
              <a:t>MA Children and Young People’s Mental Health and ALN  |  Independent Project  |  9</a:t>
            </a:r>
          </a:p>
        </p:txBody>
      </p:sp>
      <p:graphicFrame>
        <p:nvGraphicFramePr>
          <p:cNvPr id="8" name="Diagram 7">
            <a:extLst>
              <a:ext uri="{FF2B5EF4-FFF2-40B4-BE49-F238E27FC236}">
                <a16:creationId xmlns:a16="http://schemas.microsoft.com/office/drawing/2014/main" id="{593F445E-B806-BA45-4F82-E63D5A8E151D}"/>
              </a:ext>
            </a:extLst>
          </p:cNvPr>
          <p:cNvGraphicFramePr/>
          <p:nvPr>
            <p:extLst>
              <p:ext uri="{D42A27DB-BD31-4B8C-83A1-F6EECF244321}">
                <p14:modId xmlns:p14="http://schemas.microsoft.com/office/powerpoint/2010/main" val="3296503011"/>
              </p:ext>
            </p:extLst>
          </p:nvPr>
        </p:nvGraphicFramePr>
        <p:xfrm>
          <a:off x="5656521" y="232384"/>
          <a:ext cx="6096000" cy="918136"/>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94360" y="66353"/>
            <a:ext cx="10972800" cy="685800"/>
          </a:xfrm>
          <a:prstGeom prst="rect">
            <a:avLst/>
          </a:prstGeom>
          <a:noFill/>
        </p:spPr>
        <p:txBody>
          <a:bodyPr wrap="none">
            <a:spAutoFit/>
          </a:bodyPr>
          <a:lstStyle/>
          <a:p>
            <a:pPr>
              <a:defRPr sz="3000" b="1"/>
            </a:pPr>
            <a:r>
              <a:rPr dirty="0"/>
              <a:t>Example: finding a gap</a:t>
            </a:r>
          </a:p>
        </p:txBody>
      </p:sp>
      <p:sp>
        <p:nvSpPr>
          <p:cNvPr id="3" name="TextBox 2"/>
          <p:cNvSpPr txBox="1"/>
          <p:nvPr/>
        </p:nvSpPr>
        <p:spPr>
          <a:xfrm>
            <a:off x="448694" y="856984"/>
            <a:ext cx="11148946" cy="5526385"/>
          </a:xfrm>
          <a:prstGeom prst="rect">
            <a:avLst/>
          </a:prstGeom>
          <a:solidFill>
            <a:schemeClr val="accent6">
              <a:lumMod val="60000"/>
              <a:lumOff val="40000"/>
            </a:schemeClr>
          </a:solidFill>
        </p:spPr>
        <p:txBody>
          <a:bodyPr wrap="square">
            <a:spAutoFit/>
          </a:bodyPr>
          <a:lstStyle/>
          <a:p>
            <a:pPr>
              <a:lnSpc>
                <a:spcPct val="150000"/>
              </a:lnSpc>
              <a:spcAft>
                <a:spcPts val="800"/>
              </a:spcAft>
              <a:defRPr sz="1900"/>
            </a:pPr>
            <a:r>
              <a:rPr sz="2400" dirty="0"/>
              <a:t>Topic: Supporting children with ADHD in mainstream schools.</a:t>
            </a:r>
          </a:p>
          <a:p>
            <a:pPr>
              <a:lnSpc>
                <a:spcPct val="150000"/>
              </a:lnSpc>
              <a:spcAft>
                <a:spcPts val="800"/>
              </a:spcAft>
              <a:defRPr sz="1900"/>
            </a:pPr>
            <a:r>
              <a:rPr sz="2400" dirty="0"/>
              <a:t>Existing research identifies difficulties experienced by pupils with ADHD.</a:t>
            </a:r>
          </a:p>
          <a:p>
            <a:pPr>
              <a:lnSpc>
                <a:spcPct val="150000"/>
              </a:lnSpc>
              <a:spcAft>
                <a:spcPts val="800"/>
              </a:spcAft>
              <a:defRPr sz="1900"/>
            </a:pPr>
            <a:r>
              <a:rPr sz="2400" dirty="0"/>
              <a:t>It identifies variation in teacher knowledge and the importance of classroom support.</a:t>
            </a:r>
          </a:p>
          <a:p>
            <a:pPr>
              <a:lnSpc>
                <a:spcPct val="150000"/>
              </a:lnSpc>
              <a:spcAft>
                <a:spcPts val="800"/>
              </a:spcAft>
              <a:defRPr sz="1900"/>
            </a:pPr>
            <a:r>
              <a:rPr sz="2400" dirty="0"/>
              <a:t>It also identifies barriers to implementation.</a:t>
            </a:r>
          </a:p>
          <a:p>
            <a:pPr>
              <a:lnSpc>
                <a:spcPct val="150000"/>
              </a:lnSpc>
              <a:spcAft>
                <a:spcPts val="800"/>
              </a:spcAft>
              <a:defRPr sz="1900"/>
            </a:pPr>
            <a:r>
              <a:rPr sz="2400" dirty="0"/>
              <a:t>Potential gap: less is known about how teaching assistants experience the barriers and facilitators involved in implementing ADHD support strategies in everyday classroom practice.</a:t>
            </a:r>
          </a:p>
          <a:p>
            <a:pPr>
              <a:lnSpc>
                <a:spcPct val="150000"/>
              </a:lnSpc>
              <a:spcAft>
                <a:spcPts val="800"/>
              </a:spcAft>
              <a:defRPr sz="1900"/>
            </a:pPr>
            <a:r>
              <a:rPr sz="2400" dirty="0"/>
              <a:t>That gap can provide the beginnings of a project rationale.</a:t>
            </a:r>
          </a:p>
        </p:txBody>
      </p:sp>
      <p:sp>
        <p:nvSpPr>
          <p:cNvPr id="4" name="TextBox 3"/>
          <p:cNvSpPr txBox="1"/>
          <p:nvPr/>
        </p:nvSpPr>
        <p:spPr>
          <a:xfrm>
            <a:off x="594360" y="6510528"/>
            <a:ext cx="10972800" cy="228600"/>
          </a:xfrm>
          <a:prstGeom prst="rect">
            <a:avLst/>
          </a:prstGeom>
          <a:noFill/>
        </p:spPr>
        <p:txBody>
          <a:bodyPr wrap="none">
            <a:spAutoFit/>
          </a:bodyPr>
          <a:lstStyle/>
          <a:p>
            <a:pPr>
              <a:defRPr sz="900"/>
            </a:pPr>
            <a:r>
              <a:t>MA Children and Young People’s Mental Health and ALN  |  Independent Project  |  10</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94360" y="320040"/>
            <a:ext cx="10972800" cy="685800"/>
          </a:xfrm>
          <a:prstGeom prst="rect">
            <a:avLst/>
          </a:prstGeom>
          <a:noFill/>
        </p:spPr>
        <p:txBody>
          <a:bodyPr wrap="none">
            <a:spAutoFit/>
          </a:bodyPr>
          <a:lstStyle/>
          <a:p>
            <a:pPr>
              <a:defRPr sz="3000" b="1"/>
            </a:pPr>
            <a:r>
              <a:t>What is an empirical project?</a:t>
            </a:r>
          </a:p>
        </p:txBody>
      </p:sp>
      <p:sp>
        <p:nvSpPr>
          <p:cNvPr id="3" name="TextBox 2"/>
          <p:cNvSpPr txBox="1"/>
          <p:nvPr/>
        </p:nvSpPr>
        <p:spPr>
          <a:xfrm>
            <a:off x="563525" y="1381524"/>
            <a:ext cx="5517235" cy="4565352"/>
          </a:xfrm>
          <a:prstGeom prst="rect">
            <a:avLst/>
          </a:prstGeom>
          <a:noFill/>
          <a:ln w="28575">
            <a:solidFill>
              <a:schemeClr val="accent6">
                <a:lumMod val="50000"/>
              </a:schemeClr>
            </a:solidFill>
          </a:ln>
        </p:spPr>
        <p:txBody>
          <a:bodyPr wrap="square">
            <a:spAutoFit/>
          </a:bodyPr>
          <a:lstStyle/>
          <a:p>
            <a:pPr>
              <a:spcAft>
                <a:spcPts val="800"/>
              </a:spcAft>
              <a:defRPr sz="1900"/>
            </a:pPr>
            <a:r>
              <a:rPr sz="2200" dirty="0"/>
              <a:t>An empirical project involves the collection and analysis of primary data.</a:t>
            </a:r>
          </a:p>
          <a:p>
            <a:pPr>
              <a:spcAft>
                <a:spcPts val="800"/>
              </a:spcAft>
              <a:defRPr sz="1900"/>
            </a:pPr>
            <a:r>
              <a:rPr sz="2200" dirty="0"/>
              <a:t>Possible approaches include interviews, focus groups, questionnaires and observations, subject to approval.</a:t>
            </a:r>
          </a:p>
          <a:p>
            <a:pPr>
              <a:spcAft>
                <a:spcPts val="800"/>
              </a:spcAft>
              <a:defRPr sz="1900"/>
            </a:pPr>
            <a:r>
              <a:rPr sz="2200" dirty="0"/>
              <a:t>The literature review should establish: Why is this study needed?</a:t>
            </a:r>
          </a:p>
          <a:p>
            <a:pPr>
              <a:spcAft>
                <a:spcPts val="800"/>
              </a:spcAft>
              <a:defRPr sz="1900"/>
            </a:pPr>
            <a:r>
              <a:rPr sz="2200" dirty="0"/>
              <a:t>The review should lead logically to the research question(s) and objectives.</a:t>
            </a:r>
          </a:p>
          <a:p>
            <a:pPr>
              <a:spcAft>
                <a:spcPts val="800"/>
              </a:spcAft>
              <a:defRPr sz="1900"/>
            </a:pPr>
            <a:r>
              <a:rPr sz="2200" dirty="0"/>
              <a:t>It should also help develop a rationale for the research design and methodological approach.</a:t>
            </a:r>
          </a:p>
        </p:txBody>
      </p:sp>
      <p:sp>
        <p:nvSpPr>
          <p:cNvPr id="4" name="TextBox 3"/>
          <p:cNvSpPr txBox="1"/>
          <p:nvPr/>
        </p:nvSpPr>
        <p:spPr>
          <a:xfrm>
            <a:off x="594360" y="6510528"/>
            <a:ext cx="10972800" cy="228600"/>
          </a:xfrm>
          <a:prstGeom prst="rect">
            <a:avLst/>
          </a:prstGeom>
          <a:noFill/>
        </p:spPr>
        <p:txBody>
          <a:bodyPr wrap="none">
            <a:spAutoFit/>
          </a:bodyPr>
          <a:lstStyle/>
          <a:p>
            <a:pPr>
              <a:defRPr sz="900"/>
            </a:pPr>
            <a:r>
              <a:t>MA Children and Young People’s Mental Health and ALN  |  Independent Project  |  11</a:t>
            </a:r>
          </a:p>
        </p:txBody>
      </p:sp>
      <p:sp>
        <p:nvSpPr>
          <p:cNvPr id="6" name="TextBox 5">
            <a:extLst>
              <a:ext uri="{FF2B5EF4-FFF2-40B4-BE49-F238E27FC236}">
                <a16:creationId xmlns:a16="http://schemas.microsoft.com/office/drawing/2014/main" id="{320CA24D-FA68-0182-D677-BFCECDA11D6C}"/>
              </a:ext>
            </a:extLst>
          </p:cNvPr>
          <p:cNvSpPr txBox="1"/>
          <p:nvPr/>
        </p:nvSpPr>
        <p:spPr>
          <a:xfrm>
            <a:off x="6360751" y="320040"/>
            <a:ext cx="6313259" cy="553998"/>
          </a:xfrm>
          <a:prstGeom prst="rect">
            <a:avLst/>
          </a:prstGeom>
          <a:noFill/>
        </p:spPr>
        <p:txBody>
          <a:bodyPr wrap="square">
            <a:spAutoFit/>
          </a:bodyPr>
          <a:lstStyle/>
          <a:p>
            <a:pPr>
              <a:defRPr sz="3000" b="1"/>
            </a:pPr>
            <a:r>
              <a:rPr dirty="0"/>
              <a:t>The empirical project journey</a:t>
            </a:r>
          </a:p>
        </p:txBody>
      </p:sp>
      <p:sp>
        <p:nvSpPr>
          <p:cNvPr id="8" name="TextBox 7">
            <a:extLst>
              <a:ext uri="{FF2B5EF4-FFF2-40B4-BE49-F238E27FC236}">
                <a16:creationId xmlns:a16="http://schemas.microsoft.com/office/drawing/2014/main" id="{047BB956-FAC3-B001-BF54-C0B8BFB8D57F}"/>
              </a:ext>
            </a:extLst>
          </p:cNvPr>
          <p:cNvSpPr txBox="1"/>
          <p:nvPr/>
        </p:nvSpPr>
        <p:spPr>
          <a:xfrm>
            <a:off x="6552138" y="1381524"/>
            <a:ext cx="5267724" cy="5011628"/>
          </a:xfrm>
          <a:prstGeom prst="rect">
            <a:avLst/>
          </a:prstGeom>
          <a:noFill/>
          <a:ln w="28575">
            <a:solidFill>
              <a:schemeClr val="accent6">
                <a:lumMod val="50000"/>
              </a:schemeClr>
            </a:solidFill>
          </a:ln>
        </p:spPr>
        <p:txBody>
          <a:bodyPr wrap="square">
            <a:spAutoFit/>
          </a:bodyPr>
          <a:lstStyle/>
          <a:p>
            <a:pPr>
              <a:spcAft>
                <a:spcPts val="800"/>
              </a:spcAft>
              <a:defRPr sz="1900"/>
            </a:pPr>
            <a:r>
              <a:rPr sz="2100" dirty="0"/>
              <a:t>LITERATURE — What do we know?</a:t>
            </a:r>
          </a:p>
          <a:p>
            <a:pPr>
              <a:spcAft>
                <a:spcPts val="800"/>
              </a:spcAft>
              <a:defRPr sz="1900"/>
            </a:pPr>
            <a:r>
              <a:rPr sz="2100" dirty="0"/>
              <a:t>CRITICAL ANALYSIS — What are the strengths, limitations and inconsistencies?</a:t>
            </a:r>
          </a:p>
          <a:p>
            <a:pPr>
              <a:spcAft>
                <a:spcPts val="800"/>
              </a:spcAft>
              <a:defRPr sz="1900"/>
            </a:pPr>
            <a:r>
              <a:rPr sz="2100" dirty="0"/>
              <a:t>GAP — What remains unanswered?</a:t>
            </a:r>
          </a:p>
          <a:p>
            <a:pPr>
              <a:spcAft>
                <a:spcPts val="800"/>
              </a:spcAft>
              <a:defRPr sz="1900"/>
            </a:pPr>
            <a:r>
              <a:rPr sz="2100" dirty="0"/>
              <a:t>RATIONALE — Why does this need investigating?</a:t>
            </a:r>
          </a:p>
          <a:p>
            <a:pPr>
              <a:spcAft>
                <a:spcPts val="800"/>
              </a:spcAft>
              <a:defRPr sz="1900"/>
            </a:pPr>
            <a:r>
              <a:rPr sz="2100" dirty="0"/>
              <a:t>RESEARCH QUESTION — What exactly am I asking?</a:t>
            </a:r>
          </a:p>
          <a:p>
            <a:pPr>
              <a:spcAft>
                <a:spcPts val="800"/>
              </a:spcAft>
              <a:defRPr sz="1900"/>
            </a:pPr>
            <a:r>
              <a:rPr sz="2100" dirty="0"/>
              <a:t>METHODOLOGY — How can I answer it?</a:t>
            </a:r>
          </a:p>
          <a:p>
            <a:pPr>
              <a:spcAft>
                <a:spcPts val="800"/>
              </a:spcAft>
              <a:defRPr sz="1900"/>
            </a:pPr>
            <a:r>
              <a:rPr sz="2100" dirty="0"/>
              <a:t>DATA — What did I find?</a:t>
            </a:r>
          </a:p>
          <a:p>
            <a:pPr>
              <a:spcAft>
                <a:spcPts val="800"/>
              </a:spcAft>
              <a:defRPr sz="1900"/>
            </a:pPr>
            <a:r>
              <a:rPr sz="2100" dirty="0"/>
              <a:t>DISCUSSION — What does my finding mean in relation to the literature?</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94360" y="320040"/>
            <a:ext cx="10972800" cy="685800"/>
          </a:xfrm>
          <a:prstGeom prst="rect">
            <a:avLst/>
          </a:prstGeom>
          <a:noFill/>
        </p:spPr>
        <p:txBody>
          <a:bodyPr wrap="none">
            <a:spAutoFit/>
          </a:bodyPr>
          <a:lstStyle/>
          <a:p>
            <a:pPr>
              <a:defRPr sz="3000" b="1"/>
            </a:pPr>
            <a:r>
              <a:t>Example: empirical project</a:t>
            </a:r>
          </a:p>
        </p:txBody>
      </p:sp>
      <p:graphicFrame>
        <p:nvGraphicFramePr>
          <p:cNvPr id="8" name="Diagram 7">
            <a:extLst>
              <a:ext uri="{FF2B5EF4-FFF2-40B4-BE49-F238E27FC236}">
                <a16:creationId xmlns:a16="http://schemas.microsoft.com/office/drawing/2014/main" id="{A5543FA7-D8AD-2412-69B9-5EB59E5A7B3E}"/>
              </a:ext>
            </a:extLst>
          </p:cNvPr>
          <p:cNvGraphicFramePr/>
          <p:nvPr>
            <p:extLst>
              <p:ext uri="{D42A27DB-BD31-4B8C-83A1-F6EECF244321}">
                <p14:modId xmlns:p14="http://schemas.microsoft.com/office/powerpoint/2010/main" val="1487808409"/>
              </p:ext>
            </p:extLst>
          </p:nvPr>
        </p:nvGraphicFramePr>
        <p:xfrm>
          <a:off x="3154326" y="1677483"/>
          <a:ext cx="8477693" cy="40570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p:cNvSpPr txBox="1"/>
          <p:nvPr/>
        </p:nvSpPr>
        <p:spPr>
          <a:xfrm>
            <a:off x="594360" y="6510528"/>
            <a:ext cx="10972800" cy="228600"/>
          </a:xfrm>
          <a:prstGeom prst="rect">
            <a:avLst/>
          </a:prstGeom>
          <a:noFill/>
        </p:spPr>
        <p:txBody>
          <a:bodyPr wrap="none">
            <a:spAutoFit/>
          </a:bodyPr>
          <a:lstStyle/>
          <a:p>
            <a:pPr>
              <a:defRPr sz="900"/>
            </a:pPr>
            <a:r>
              <a:t>MA Children and Young People’s Mental Health and ALN  |  Independent Project  |  13</a:t>
            </a:r>
          </a:p>
        </p:txBody>
      </p:sp>
      <p:graphicFrame>
        <p:nvGraphicFramePr>
          <p:cNvPr id="7" name="Diagram 6">
            <a:extLst>
              <a:ext uri="{FF2B5EF4-FFF2-40B4-BE49-F238E27FC236}">
                <a16:creationId xmlns:a16="http://schemas.microsoft.com/office/drawing/2014/main" id="{F6FE8B02-D954-F1A8-B620-2F57473835F4}"/>
              </a:ext>
            </a:extLst>
          </p:cNvPr>
          <p:cNvGraphicFramePr/>
          <p:nvPr>
            <p:extLst>
              <p:ext uri="{D42A27DB-BD31-4B8C-83A1-F6EECF244321}">
                <p14:modId xmlns:p14="http://schemas.microsoft.com/office/powerpoint/2010/main" val="2907304979"/>
              </p:ext>
            </p:extLst>
          </p:nvPr>
        </p:nvGraphicFramePr>
        <p:xfrm>
          <a:off x="140705" y="1339702"/>
          <a:ext cx="2680468" cy="441605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952878" y="0"/>
            <a:ext cx="8286243" cy="523220"/>
          </a:xfrm>
          <a:prstGeom prst="rect">
            <a:avLst/>
          </a:prstGeom>
          <a:noFill/>
        </p:spPr>
        <p:txBody>
          <a:bodyPr wrap="none">
            <a:spAutoFit/>
          </a:bodyPr>
          <a:lstStyle/>
          <a:p>
            <a:pPr>
              <a:defRPr sz="3000" b="1"/>
            </a:pPr>
            <a:r>
              <a:rPr sz="2800" dirty="0"/>
              <a:t>The literature review should justify the method</a:t>
            </a:r>
          </a:p>
        </p:txBody>
      </p:sp>
      <p:graphicFrame>
        <p:nvGraphicFramePr>
          <p:cNvPr id="5" name="Diagram 4">
            <a:extLst>
              <a:ext uri="{FF2B5EF4-FFF2-40B4-BE49-F238E27FC236}">
                <a16:creationId xmlns:a16="http://schemas.microsoft.com/office/drawing/2014/main" id="{7A4934D6-410F-DF81-F020-B70145662306}"/>
              </a:ext>
            </a:extLst>
          </p:cNvPr>
          <p:cNvGraphicFramePr/>
          <p:nvPr>
            <p:extLst>
              <p:ext uri="{D42A27DB-BD31-4B8C-83A1-F6EECF244321}">
                <p14:modId xmlns:p14="http://schemas.microsoft.com/office/powerpoint/2010/main" val="696791714"/>
              </p:ext>
            </p:extLst>
          </p:nvPr>
        </p:nvGraphicFramePr>
        <p:xfrm>
          <a:off x="563526" y="538716"/>
          <a:ext cx="11245702" cy="62004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p:cNvSpPr txBox="1"/>
          <p:nvPr/>
        </p:nvSpPr>
        <p:spPr>
          <a:xfrm>
            <a:off x="594360" y="6510528"/>
            <a:ext cx="10972800" cy="228600"/>
          </a:xfrm>
          <a:prstGeom prst="rect">
            <a:avLst/>
          </a:prstGeom>
          <a:noFill/>
        </p:spPr>
        <p:txBody>
          <a:bodyPr wrap="none">
            <a:spAutoFit/>
          </a:bodyPr>
          <a:lstStyle/>
          <a:p>
            <a:pPr>
              <a:defRPr sz="900"/>
            </a:pPr>
            <a:r>
              <a:t>MA Children and Young People’s Mental Health and ALN  |  Independent Project  |  14</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11588" y="245887"/>
            <a:ext cx="10972800" cy="685800"/>
          </a:xfrm>
          <a:prstGeom prst="rect">
            <a:avLst/>
          </a:prstGeom>
          <a:noFill/>
        </p:spPr>
        <p:txBody>
          <a:bodyPr wrap="none">
            <a:spAutoFit/>
          </a:bodyPr>
          <a:lstStyle/>
          <a:p>
            <a:pPr>
              <a:defRPr sz="3000" b="1"/>
            </a:pPr>
            <a:r>
              <a:rPr dirty="0"/>
              <a:t>What is a non-empirical project?</a:t>
            </a:r>
          </a:p>
        </p:txBody>
      </p:sp>
      <p:sp>
        <p:nvSpPr>
          <p:cNvPr id="3" name="TextBox 2"/>
          <p:cNvSpPr txBox="1"/>
          <p:nvPr/>
        </p:nvSpPr>
        <p:spPr>
          <a:xfrm>
            <a:off x="311888" y="1234440"/>
            <a:ext cx="5188689" cy="4924425"/>
          </a:xfrm>
          <a:prstGeom prst="rect">
            <a:avLst/>
          </a:prstGeom>
          <a:noFill/>
          <a:ln w="28575">
            <a:solidFill>
              <a:schemeClr val="tx1"/>
            </a:solidFill>
          </a:ln>
        </p:spPr>
        <p:txBody>
          <a:bodyPr wrap="square">
            <a:spAutoFit/>
          </a:bodyPr>
          <a:lstStyle/>
          <a:p>
            <a:pPr>
              <a:spcAft>
                <a:spcPts val="800"/>
              </a:spcAft>
              <a:defRPr sz="1900"/>
            </a:pPr>
            <a:r>
              <a:rPr sz="2100" dirty="0"/>
              <a:t>A non-empirical/practice-based project does not collect primary research data.</a:t>
            </a:r>
          </a:p>
          <a:p>
            <a:pPr>
              <a:spcAft>
                <a:spcPts val="800"/>
              </a:spcAft>
              <a:defRPr sz="1900"/>
            </a:pPr>
            <a:r>
              <a:rPr sz="2100" dirty="0"/>
              <a:t>Examples: work-based resource/guidebook, educational resource, infographic, intervention design, training </a:t>
            </a:r>
            <a:r>
              <a:rPr sz="2100" dirty="0" err="1"/>
              <a:t>programme</a:t>
            </a:r>
            <a:r>
              <a:rPr sz="2100" dirty="0"/>
              <a:t> or reflective practice portfolio.</a:t>
            </a:r>
          </a:p>
          <a:p>
            <a:pPr>
              <a:spcAft>
                <a:spcPts val="800"/>
              </a:spcAft>
              <a:defRPr sz="1900"/>
            </a:pPr>
            <a:r>
              <a:rPr sz="2100" dirty="0"/>
              <a:t>The project consists of a practical output plus an accompanying academic report.</a:t>
            </a:r>
          </a:p>
          <a:p>
            <a:pPr>
              <a:spcAft>
                <a:spcPts val="800"/>
              </a:spcAft>
              <a:defRPr sz="1900"/>
            </a:pPr>
            <a:r>
              <a:rPr sz="2100" dirty="0"/>
              <a:t>The practical output must be underpinned by a critical review of relevant literature and a clear rationale for its development.</a:t>
            </a:r>
          </a:p>
        </p:txBody>
      </p:sp>
      <p:sp>
        <p:nvSpPr>
          <p:cNvPr id="4" name="TextBox 3"/>
          <p:cNvSpPr txBox="1"/>
          <p:nvPr/>
        </p:nvSpPr>
        <p:spPr>
          <a:xfrm>
            <a:off x="594360" y="6510528"/>
            <a:ext cx="10972800" cy="228600"/>
          </a:xfrm>
          <a:prstGeom prst="rect">
            <a:avLst/>
          </a:prstGeom>
          <a:noFill/>
        </p:spPr>
        <p:txBody>
          <a:bodyPr wrap="none">
            <a:spAutoFit/>
          </a:bodyPr>
          <a:lstStyle/>
          <a:p>
            <a:pPr>
              <a:defRPr sz="900"/>
            </a:pPr>
            <a:r>
              <a:t>MA Children and Young People’s Mental Health and ALN  |  Independent Project  |  15</a:t>
            </a:r>
          </a:p>
        </p:txBody>
      </p:sp>
      <p:sp>
        <p:nvSpPr>
          <p:cNvPr id="6" name="TextBox 5">
            <a:extLst>
              <a:ext uri="{FF2B5EF4-FFF2-40B4-BE49-F238E27FC236}">
                <a16:creationId xmlns:a16="http://schemas.microsoft.com/office/drawing/2014/main" id="{9D0D8EE9-79C7-7CF7-18D6-91EE1DB60E35}"/>
              </a:ext>
            </a:extLst>
          </p:cNvPr>
          <p:cNvSpPr txBox="1"/>
          <p:nvPr/>
        </p:nvSpPr>
        <p:spPr>
          <a:xfrm>
            <a:off x="6421002" y="218777"/>
            <a:ext cx="5877324" cy="1015663"/>
          </a:xfrm>
          <a:prstGeom prst="rect">
            <a:avLst/>
          </a:prstGeom>
          <a:noFill/>
        </p:spPr>
        <p:txBody>
          <a:bodyPr wrap="square">
            <a:spAutoFit/>
          </a:bodyPr>
          <a:lstStyle/>
          <a:p>
            <a:pPr>
              <a:defRPr sz="3000" b="1"/>
            </a:pPr>
            <a:r>
              <a:rPr dirty="0"/>
              <a:t>The literature review does something slightly different</a:t>
            </a:r>
          </a:p>
        </p:txBody>
      </p:sp>
      <p:sp>
        <p:nvSpPr>
          <p:cNvPr id="8" name="TextBox 7">
            <a:extLst>
              <a:ext uri="{FF2B5EF4-FFF2-40B4-BE49-F238E27FC236}">
                <a16:creationId xmlns:a16="http://schemas.microsoft.com/office/drawing/2014/main" id="{BDC4398D-7F29-AAA1-2CFB-15ECCBFD80DB}"/>
              </a:ext>
            </a:extLst>
          </p:cNvPr>
          <p:cNvSpPr txBox="1"/>
          <p:nvPr/>
        </p:nvSpPr>
        <p:spPr>
          <a:xfrm>
            <a:off x="6421002" y="1696105"/>
            <a:ext cx="4993759" cy="4462760"/>
          </a:xfrm>
          <a:prstGeom prst="rect">
            <a:avLst/>
          </a:prstGeom>
          <a:noFill/>
          <a:ln w="28575">
            <a:solidFill>
              <a:schemeClr val="tx1"/>
            </a:solidFill>
          </a:ln>
        </p:spPr>
        <p:txBody>
          <a:bodyPr wrap="square">
            <a:spAutoFit/>
          </a:bodyPr>
          <a:lstStyle/>
          <a:p>
            <a:pPr>
              <a:spcAft>
                <a:spcPts val="800"/>
              </a:spcAft>
              <a:defRPr sz="1900"/>
            </a:pPr>
            <a:r>
              <a:rPr sz="2400" dirty="0"/>
              <a:t>EMPIRICAL: The literature helps identify a question to investigate.</a:t>
            </a:r>
          </a:p>
          <a:p>
            <a:pPr>
              <a:spcAft>
                <a:spcPts val="800"/>
              </a:spcAft>
              <a:defRPr sz="1900"/>
            </a:pPr>
            <a:r>
              <a:rPr lang="en-GB" sz="2400" dirty="0"/>
              <a:t>Empirical: Evidence → Gap → Research question → Data collection.</a:t>
            </a:r>
          </a:p>
          <a:p>
            <a:pPr>
              <a:spcAft>
                <a:spcPts val="800"/>
              </a:spcAft>
              <a:defRPr sz="1900"/>
            </a:pPr>
            <a:r>
              <a:rPr sz="2400" dirty="0"/>
              <a:t>NON-EMPIRICAL</a:t>
            </a:r>
            <a:r>
              <a:rPr lang="en-GB" sz="2400" dirty="0"/>
              <a:t> with OUTPUT</a:t>
            </a:r>
            <a:r>
              <a:rPr sz="2400" dirty="0"/>
              <a:t>: The literature helps identify a need and determine what the practical output should contain.</a:t>
            </a:r>
          </a:p>
          <a:p>
            <a:pPr>
              <a:spcAft>
                <a:spcPts val="800"/>
              </a:spcAft>
              <a:defRPr sz="1900"/>
            </a:pPr>
            <a:r>
              <a:rPr sz="2400" dirty="0"/>
              <a:t>Non-empirical: Evidence → Need → Design → Output.</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94360" y="320040"/>
            <a:ext cx="10972800" cy="685800"/>
          </a:xfrm>
          <a:prstGeom prst="rect">
            <a:avLst/>
          </a:prstGeom>
          <a:noFill/>
        </p:spPr>
        <p:txBody>
          <a:bodyPr wrap="none">
            <a:spAutoFit/>
          </a:bodyPr>
          <a:lstStyle/>
          <a:p>
            <a:pPr>
              <a:defRPr sz="3000" b="1"/>
            </a:pPr>
            <a:r>
              <a:t>Example: non-empirical project</a:t>
            </a:r>
          </a:p>
        </p:txBody>
      </p:sp>
      <p:graphicFrame>
        <p:nvGraphicFramePr>
          <p:cNvPr id="8" name="Diagram 7">
            <a:extLst>
              <a:ext uri="{FF2B5EF4-FFF2-40B4-BE49-F238E27FC236}">
                <a16:creationId xmlns:a16="http://schemas.microsoft.com/office/drawing/2014/main" id="{CC16E4C8-ED8D-8270-AB35-896BCA200E23}"/>
              </a:ext>
            </a:extLst>
          </p:cNvPr>
          <p:cNvGraphicFramePr/>
          <p:nvPr>
            <p:extLst>
              <p:ext uri="{D42A27DB-BD31-4B8C-83A1-F6EECF244321}">
                <p14:modId xmlns:p14="http://schemas.microsoft.com/office/powerpoint/2010/main" val="146794887"/>
              </p:ext>
            </p:extLst>
          </p:nvPr>
        </p:nvGraphicFramePr>
        <p:xfrm>
          <a:off x="3445657" y="2055628"/>
          <a:ext cx="8434454" cy="39765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p:cNvSpPr txBox="1"/>
          <p:nvPr/>
        </p:nvSpPr>
        <p:spPr>
          <a:xfrm>
            <a:off x="594360" y="6510528"/>
            <a:ext cx="10972800" cy="228600"/>
          </a:xfrm>
          <a:prstGeom prst="rect">
            <a:avLst/>
          </a:prstGeom>
          <a:noFill/>
        </p:spPr>
        <p:txBody>
          <a:bodyPr wrap="none">
            <a:spAutoFit/>
          </a:bodyPr>
          <a:lstStyle/>
          <a:p>
            <a:pPr>
              <a:defRPr sz="900"/>
            </a:pPr>
            <a:r>
              <a:t>MA Children and Young People’s Mental Health and ALN  |  Independent Project  |  17</a:t>
            </a:r>
          </a:p>
        </p:txBody>
      </p:sp>
      <p:graphicFrame>
        <p:nvGraphicFramePr>
          <p:cNvPr id="7" name="Diagram 6">
            <a:extLst>
              <a:ext uri="{FF2B5EF4-FFF2-40B4-BE49-F238E27FC236}">
                <a16:creationId xmlns:a16="http://schemas.microsoft.com/office/drawing/2014/main" id="{607C28D3-E1E6-140F-2368-5ECD68F19BCD}"/>
              </a:ext>
            </a:extLst>
          </p:cNvPr>
          <p:cNvGraphicFramePr/>
          <p:nvPr>
            <p:extLst>
              <p:ext uri="{D42A27DB-BD31-4B8C-83A1-F6EECF244321}">
                <p14:modId xmlns:p14="http://schemas.microsoft.com/office/powerpoint/2010/main" val="3873600385"/>
              </p:ext>
            </p:extLst>
          </p:nvPr>
        </p:nvGraphicFramePr>
        <p:xfrm>
          <a:off x="311889" y="1892595"/>
          <a:ext cx="2821172" cy="3976579"/>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83639" y="118872"/>
            <a:ext cx="4615593" cy="954107"/>
          </a:xfrm>
          <a:prstGeom prst="rect">
            <a:avLst/>
          </a:prstGeom>
          <a:noFill/>
        </p:spPr>
        <p:txBody>
          <a:bodyPr wrap="square">
            <a:spAutoFit/>
          </a:bodyPr>
          <a:lstStyle/>
          <a:p>
            <a:pPr>
              <a:defRPr sz="3000" b="1"/>
            </a:pPr>
            <a:r>
              <a:rPr sz="2800" dirty="0"/>
              <a:t>The literature → output connection</a:t>
            </a:r>
          </a:p>
        </p:txBody>
      </p:sp>
      <p:sp>
        <p:nvSpPr>
          <p:cNvPr id="3" name="TextBox 2"/>
          <p:cNvSpPr txBox="1"/>
          <p:nvPr/>
        </p:nvSpPr>
        <p:spPr>
          <a:xfrm>
            <a:off x="304800" y="1315402"/>
            <a:ext cx="5791200" cy="3821559"/>
          </a:xfrm>
          <a:prstGeom prst="rect">
            <a:avLst/>
          </a:prstGeom>
          <a:noFill/>
          <a:ln w="19050">
            <a:solidFill>
              <a:schemeClr val="tx1"/>
            </a:solidFill>
          </a:ln>
        </p:spPr>
        <p:txBody>
          <a:bodyPr wrap="square">
            <a:spAutoFit/>
          </a:bodyPr>
          <a:lstStyle/>
          <a:p>
            <a:pPr>
              <a:spcAft>
                <a:spcPts val="800"/>
              </a:spcAft>
              <a:defRPr sz="1900"/>
            </a:pPr>
            <a:r>
              <a:rPr dirty="0"/>
              <a:t>Your output should not simply be “a resource I thought would be useful.”</a:t>
            </a:r>
          </a:p>
          <a:p>
            <a:pPr>
              <a:spcAft>
                <a:spcPts val="800"/>
              </a:spcAft>
              <a:defRPr sz="1900"/>
            </a:pPr>
            <a:r>
              <a:rPr dirty="0"/>
              <a:t>Literature identifies NEED 1 → staff need knowledge about X.</a:t>
            </a:r>
          </a:p>
          <a:p>
            <a:pPr>
              <a:spcAft>
                <a:spcPts val="800"/>
              </a:spcAft>
              <a:defRPr sz="1900"/>
            </a:pPr>
            <a:r>
              <a:rPr dirty="0"/>
              <a:t>Literature identifies NEED 2 → evidence suggests Y strategy may be useful.</a:t>
            </a:r>
          </a:p>
          <a:p>
            <a:pPr>
              <a:spcAft>
                <a:spcPts val="800"/>
              </a:spcAft>
              <a:defRPr sz="1900"/>
            </a:pPr>
            <a:r>
              <a:rPr dirty="0"/>
              <a:t>Literature identifies NEED 3 → existing resources have limitation Z.</a:t>
            </a:r>
          </a:p>
          <a:p>
            <a:pPr>
              <a:spcAft>
                <a:spcPts val="800"/>
              </a:spcAft>
              <a:defRPr sz="1900"/>
            </a:pPr>
            <a:r>
              <a:rPr dirty="0"/>
              <a:t>Therefore, your resource includes X, Y and Z.</a:t>
            </a:r>
          </a:p>
          <a:p>
            <a:pPr>
              <a:spcAft>
                <a:spcPts val="800"/>
              </a:spcAft>
              <a:defRPr sz="1900"/>
            </a:pPr>
            <a:r>
              <a:rPr dirty="0"/>
              <a:t>This demonstrates how the literature has informed the design.</a:t>
            </a:r>
          </a:p>
        </p:txBody>
      </p:sp>
      <p:sp>
        <p:nvSpPr>
          <p:cNvPr id="4" name="TextBox 3"/>
          <p:cNvSpPr txBox="1"/>
          <p:nvPr/>
        </p:nvSpPr>
        <p:spPr>
          <a:xfrm>
            <a:off x="594360" y="6510528"/>
            <a:ext cx="10972800" cy="228600"/>
          </a:xfrm>
          <a:prstGeom prst="rect">
            <a:avLst/>
          </a:prstGeom>
          <a:noFill/>
        </p:spPr>
        <p:txBody>
          <a:bodyPr wrap="none">
            <a:spAutoFit/>
          </a:bodyPr>
          <a:lstStyle/>
          <a:p>
            <a:pPr>
              <a:defRPr sz="900"/>
            </a:pPr>
            <a:r>
              <a:t>MA Children and Young People’s Mental Health and ALN  |  Independent Project  |  18</a:t>
            </a:r>
          </a:p>
        </p:txBody>
      </p:sp>
      <p:sp>
        <p:nvSpPr>
          <p:cNvPr id="6" name="TextBox 5">
            <a:extLst>
              <a:ext uri="{FF2B5EF4-FFF2-40B4-BE49-F238E27FC236}">
                <a16:creationId xmlns:a16="http://schemas.microsoft.com/office/drawing/2014/main" id="{85460593-2C51-7802-70D2-F73BA5D15959}"/>
              </a:ext>
            </a:extLst>
          </p:cNvPr>
          <p:cNvSpPr txBox="1"/>
          <p:nvPr/>
        </p:nvSpPr>
        <p:spPr>
          <a:xfrm>
            <a:off x="304800" y="5567210"/>
            <a:ext cx="11525693" cy="646331"/>
          </a:xfrm>
          <a:prstGeom prst="rect">
            <a:avLst/>
          </a:prstGeom>
          <a:noFill/>
          <a:ln w="12700">
            <a:solidFill>
              <a:schemeClr val="tx1"/>
            </a:solidFill>
          </a:ln>
        </p:spPr>
        <p:txBody>
          <a:bodyPr wrap="square">
            <a:spAutoFit/>
          </a:bodyPr>
          <a:lstStyle/>
          <a:p>
            <a:pPr>
              <a:lnSpc>
                <a:spcPct val="100000"/>
              </a:lnSpc>
              <a:spcAft>
                <a:spcPts val="800"/>
              </a:spcAft>
              <a:buNone/>
            </a:pPr>
            <a:r>
              <a:rPr lang="en-GB" sz="1800" kern="100" dirty="0">
                <a:effectLst/>
                <a:latin typeface="+mn-lt"/>
                <a:ea typeface="DengXian" panose="02010600030101010101" pitchFamily="2" charset="-122"/>
                <a:cs typeface="Times New Roman" panose="02020603050405020304" pitchFamily="18" charset="0"/>
              </a:rPr>
              <a:t>This is what the handbook means when it states that students need to demonstrate a </a:t>
            </a:r>
            <a:r>
              <a:rPr lang="en-GB" sz="1800" b="1" kern="100" dirty="0">
                <a:effectLst/>
                <a:latin typeface="+mn-lt"/>
                <a:ea typeface="DengXian" panose="02010600030101010101" pitchFamily="2" charset="-122"/>
                <a:cs typeface="Times New Roman" panose="02020603050405020304" pitchFamily="18" charset="0"/>
              </a:rPr>
              <a:t>clear link between the literature reviewed and the design of the practical output</a:t>
            </a:r>
            <a:r>
              <a:rPr lang="en-GB" sz="1800" kern="100" dirty="0">
                <a:effectLst/>
                <a:latin typeface="+mn-lt"/>
                <a:ea typeface="DengXian" panose="02010600030101010101" pitchFamily="2" charset="-122"/>
                <a:cs typeface="Times New Roman" panose="02020603050405020304" pitchFamily="18" charset="0"/>
              </a:rPr>
              <a:t>. </a:t>
            </a:r>
            <a:endParaRPr lang="en-GB" sz="1200" kern="100" dirty="0">
              <a:effectLst/>
              <a:latin typeface="Aptos" panose="020B0004020202020204" pitchFamily="34" charset="0"/>
              <a:ea typeface="DengXian" panose="02010600030101010101" pitchFamily="2" charset="-122"/>
              <a:cs typeface="Times New Roman" panose="02020603050405020304" pitchFamily="18" charset="0"/>
            </a:endParaRPr>
          </a:p>
        </p:txBody>
      </p:sp>
      <p:sp>
        <p:nvSpPr>
          <p:cNvPr id="8" name="TextBox 7">
            <a:extLst>
              <a:ext uri="{FF2B5EF4-FFF2-40B4-BE49-F238E27FC236}">
                <a16:creationId xmlns:a16="http://schemas.microsoft.com/office/drawing/2014/main" id="{834C95CB-416E-0284-5202-86CDA4DDD8C3}"/>
              </a:ext>
            </a:extLst>
          </p:cNvPr>
          <p:cNvSpPr txBox="1"/>
          <p:nvPr/>
        </p:nvSpPr>
        <p:spPr>
          <a:xfrm>
            <a:off x="6495431" y="1315402"/>
            <a:ext cx="5335062" cy="3718967"/>
          </a:xfrm>
          <a:prstGeom prst="rect">
            <a:avLst/>
          </a:prstGeom>
          <a:noFill/>
          <a:ln w="19050">
            <a:solidFill>
              <a:schemeClr val="tx1"/>
            </a:solidFill>
          </a:ln>
        </p:spPr>
        <p:txBody>
          <a:bodyPr wrap="square">
            <a:spAutoFit/>
          </a:bodyPr>
          <a:lstStyle/>
          <a:p>
            <a:pPr>
              <a:spcAft>
                <a:spcPts val="800"/>
              </a:spcAft>
              <a:defRPr sz="1900"/>
            </a:pPr>
            <a:r>
              <a:rPr dirty="0"/>
              <a:t>Project: Developing an intervention to support emotional regulation in children with ADHD.</a:t>
            </a:r>
          </a:p>
          <a:p>
            <a:pPr>
              <a:spcAft>
                <a:spcPts val="800"/>
              </a:spcAft>
              <a:defRPr sz="1900"/>
            </a:pPr>
            <a:r>
              <a:rPr dirty="0"/>
              <a:t>The review might establish what is known about emotional regulation, what has been tried, what appears promising, and limitations of existing interventions.</a:t>
            </a:r>
          </a:p>
          <a:p>
            <a:pPr>
              <a:spcAft>
                <a:spcPts val="800"/>
              </a:spcAft>
              <a:defRPr sz="1900"/>
            </a:pPr>
            <a:r>
              <a:rPr dirty="0"/>
              <a:t>The review can establish a specific need.</a:t>
            </a:r>
          </a:p>
          <a:p>
            <a:pPr>
              <a:spcAft>
                <a:spcPts val="800"/>
              </a:spcAft>
              <a:defRPr sz="1900"/>
            </a:pPr>
            <a:r>
              <a:rPr dirty="0"/>
              <a:t>The project then develops an intervention responding to that need.</a:t>
            </a:r>
          </a:p>
          <a:p>
            <a:pPr>
              <a:spcAft>
                <a:spcPts val="800"/>
              </a:spcAft>
              <a:defRPr sz="1900"/>
            </a:pPr>
            <a:r>
              <a:rPr dirty="0"/>
              <a:t>The literature is the foundation for the intervention design.</a:t>
            </a:r>
            <a:endParaRPr lang="en-GB" dirty="0"/>
          </a:p>
        </p:txBody>
      </p:sp>
      <p:sp>
        <p:nvSpPr>
          <p:cNvPr id="10" name="TextBox 9">
            <a:extLst>
              <a:ext uri="{FF2B5EF4-FFF2-40B4-BE49-F238E27FC236}">
                <a16:creationId xmlns:a16="http://schemas.microsoft.com/office/drawing/2014/main" id="{3430A425-6FE1-C0EC-FA49-1FF58B3263A3}"/>
              </a:ext>
            </a:extLst>
          </p:cNvPr>
          <p:cNvSpPr txBox="1"/>
          <p:nvPr/>
        </p:nvSpPr>
        <p:spPr>
          <a:xfrm>
            <a:off x="6608845" y="199353"/>
            <a:ext cx="10972800" cy="685800"/>
          </a:xfrm>
          <a:prstGeom prst="rect">
            <a:avLst/>
          </a:prstGeom>
          <a:noFill/>
        </p:spPr>
        <p:txBody>
          <a:bodyPr wrap="none">
            <a:spAutoFit/>
          </a:bodyPr>
          <a:lstStyle/>
          <a:p>
            <a:pPr>
              <a:defRPr sz="3000" b="1"/>
            </a:pPr>
            <a:r>
              <a:rPr dirty="0"/>
              <a:t>Example: intervention design</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556EA93-14AC-3963-5DE5-B32771E2C23B}"/>
              </a:ext>
            </a:extLst>
          </p:cNvPr>
          <p:cNvSpPr txBox="1"/>
          <p:nvPr/>
        </p:nvSpPr>
        <p:spPr>
          <a:xfrm>
            <a:off x="451596" y="363072"/>
            <a:ext cx="11167783" cy="6001643"/>
          </a:xfrm>
          <a:prstGeom prst="rect">
            <a:avLst/>
          </a:prstGeom>
          <a:noFill/>
        </p:spPr>
        <p:txBody>
          <a:bodyPr wrap="square">
            <a:spAutoFit/>
          </a:bodyPr>
          <a:lstStyle/>
          <a:p>
            <a:pPr>
              <a:buNone/>
            </a:pPr>
            <a:r>
              <a:rPr lang="en-GB" sz="2400" b="1" dirty="0"/>
              <a:t>Slightly different for a Critical Literature Review Project</a:t>
            </a:r>
          </a:p>
          <a:p>
            <a:pPr>
              <a:buNone/>
            </a:pPr>
            <a:endParaRPr lang="en-GB" sz="2400" b="1" dirty="0"/>
          </a:p>
          <a:p>
            <a:pPr>
              <a:buNone/>
            </a:pPr>
            <a:r>
              <a:rPr lang="en-GB" sz="2400" dirty="0"/>
              <a:t>A critical literature review project uses existing research and relevant literature as its primary source of evidence. It examines, evaluates and synthesises that evidence to develop an informed understanding of a defined topic.</a:t>
            </a:r>
          </a:p>
          <a:p>
            <a:pPr>
              <a:buNone/>
            </a:pPr>
            <a:r>
              <a:rPr lang="en-GB" sz="2400" dirty="0"/>
              <a:t>The purpose is to:</a:t>
            </a:r>
          </a:p>
          <a:p>
            <a:pPr marL="342900" lvl="0" indent="-342900">
              <a:buFont typeface="Arial" panose="020B0604020202020204" pitchFamily="34" charset="0"/>
              <a:buChar char="•"/>
            </a:pPr>
            <a:r>
              <a:rPr lang="en-GB" sz="2400" dirty="0"/>
              <a:t>Critically evaluate what is currently known about a topic.</a:t>
            </a:r>
          </a:p>
          <a:p>
            <a:pPr marL="342900" lvl="0" indent="-342900">
              <a:buFont typeface="Arial" panose="020B0604020202020204" pitchFamily="34" charset="0"/>
              <a:buChar char="•"/>
            </a:pPr>
            <a:r>
              <a:rPr lang="en-GB" sz="2400" dirty="0"/>
              <a:t>Identify patterns, themes, debates and contradictions across studies.</a:t>
            </a:r>
          </a:p>
          <a:p>
            <a:pPr marL="342900" lvl="0" indent="-342900">
              <a:buFont typeface="Arial" panose="020B0604020202020204" pitchFamily="34" charset="0"/>
              <a:buChar char="•"/>
            </a:pPr>
            <a:r>
              <a:rPr lang="en-GB" sz="2400" dirty="0"/>
              <a:t>Evaluate the quality, relevance and limitations of the available evidence.</a:t>
            </a:r>
          </a:p>
          <a:p>
            <a:pPr marL="342900" lvl="0" indent="-342900">
              <a:buFont typeface="Arial" panose="020B0604020202020204" pitchFamily="34" charset="0"/>
              <a:buChar char="•"/>
            </a:pPr>
            <a:r>
              <a:rPr lang="en-GB" sz="2400" dirty="0"/>
              <a:t>Consider how theory, policy and research inform understanding and practice.</a:t>
            </a:r>
          </a:p>
          <a:p>
            <a:pPr marL="342900" lvl="0" indent="-342900">
              <a:buFont typeface="Arial" panose="020B0604020202020204" pitchFamily="34" charset="0"/>
              <a:buChar char="•"/>
            </a:pPr>
            <a:r>
              <a:rPr lang="en-GB" sz="2400" dirty="0"/>
              <a:t>Develop an evidence-based conclusion that responds directly to the review question.</a:t>
            </a:r>
          </a:p>
          <a:p>
            <a:pPr>
              <a:buNone/>
            </a:pPr>
            <a:r>
              <a:rPr lang="en-GB" sz="2400" dirty="0"/>
              <a:t>Remember: The project is not just about what other authors have said; it is about what you can conclude from critically examining their work.</a:t>
            </a:r>
          </a:p>
        </p:txBody>
      </p:sp>
    </p:spTree>
    <p:extLst>
      <p:ext uri="{BB962C8B-B14F-4D97-AF65-F5344CB8AC3E}">
        <p14:creationId xmlns:p14="http://schemas.microsoft.com/office/powerpoint/2010/main" val="11150644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E8B45BAA-B8CE-BCF3-85CA-F174180B8E54}"/>
              </a:ext>
            </a:extLst>
          </p:cNvPr>
          <p:cNvSpPr txBox="1"/>
          <p:nvPr/>
        </p:nvSpPr>
        <p:spPr>
          <a:xfrm>
            <a:off x="161365" y="289112"/>
            <a:ext cx="11705664" cy="923330"/>
          </a:xfrm>
          <a:prstGeom prst="rect">
            <a:avLst/>
          </a:prstGeom>
          <a:noFill/>
        </p:spPr>
        <p:txBody>
          <a:bodyPr wrap="square">
            <a:spAutoFit/>
          </a:bodyPr>
          <a:lstStyle/>
          <a:p>
            <a:pPr>
              <a:buNone/>
            </a:pPr>
            <a:r>
              <a:rPr lang="en-GB" b="1" dirty="0"/>
              <a:t>What Makes This a Critical Review?</a:t>
            </a:r>
          </a:p>
          <a:p>
            <a:pPr>
              <a:buNone/>
            </a:pPr>
            <a:r>
              <a:rPr lang="en-GB" dirty="0"/>
              <a:t>A critical review moves beyond describing individual studies to examining the quality, meaning and implications of the evidence as a whole.</a:t>
            </a:r>
          </a:p>
        </p:txBody>
      </p:sp>
      <p:graphicFrame>
        <p:nvGraphicFramePr>
          <p:cNvPr id="7" name="Table 6">
            <a:extLst>
              <a:ext uri="{FF2B5EF4-FFF2-40B4-BE49-F238E27FC236}">
                <a16:creationId xmlns:a16="http://schemas.microsoft.com/office/drawing/2014/main" id="{9524B8A1-F567-ADF4-7857-077595DB08EB}"/>
              </a:ext>
            </a:extLst>
          </p:cNvPr>
          <p:cNvGraphicFramePr>
            <a:graphicFrameLocks noGrp="1"/>
          </p:cNvGraphicFramePr>
          <p:nvPr>
            <p:extLst>
              <p:ext uri="{D42A27DB-BD31-4B8C-83A1-F6EECF244321}">
                <p14:modId xmlns:p14="http://schemas.microsoft.com/office/powerpoint/2010/main" val="1334701137"/>
              </p:ext>
            </p:extLst>
          </p:nvPr>
        </p:nvGraphicFramePr>
        <p:xfrm>
          <a:off x="255493" y="1902759"/>
          <a:ext cx="11705664" cy="3693495"/>
        </p:xfrm>
        <a:graphic>
          <a:graphicData uri="http://schemas.openxmlformats.org/drawingml/2006/table">
            <a:tbl>
              <a:tblPr>
                <a:tableStyleId>{5C22544A-7EE6-4342-B048-85BDC9FD1C3A}</a:tableStyleId>
              </a:tblPr>
              <a:tblGrid>
                <a:gridCol w="5852832">
                  <a:extLst>
                    <a:ext uri="{9D8B030D-6E8A-4147-A177-3AD203B41FA5}">
                      <a16:colId xmlns:a16="http://schemas.microsoft.com/office/drawing/2014/main" val="379537949"/>
                    </a:ext>
                  </a:extLst>
                </a:gridCol>
                <a:gridCol w="5852832">
                  <a:extLst>
                    <a:ext uri="{9D8B030D-6E8A-4147-A177-3AD203B41FA5}">
                      <a16:colId xmlns:a16="http://schemas.microsoft.com/office/drawing/2014/main" val="1981692987"/>
                    </a:ext>
                  </a:extLst>
                </a:gridCol>
              </a:tblGrid>
              <a:tr h="378820">
                <a:tc>
                  <a:txBody>
                    <a:bodyPr/>
                    <a:lstStyle/>
                    <a:p>
                      <a:pPr>
                        <a:buNone/>
                      </a:pPr>
                      <a:r>
                        <a:rPr lang="en-GB"/>
                        <a:t>Descriptive approach</a:t>
                      </a:r>
                    </a:p>
                  </a:txBody>
                  <a:tcPr anchor="ctr"/>
                </a:tc>
                <a:tc>
                  <a:txBody>
                    <a:bodyPr/>
                    <a:lstStyle/>
                    <a:p>
                      <a:pPr>
                        <a:buNone/>
                      </a:pPr>
                      <a:r>
                        <a:rPr lang="en-GB"/>
                        <a:t>Critical approach</a:t>
                      </a:r>
                    </a:p>
                  </a:txBody>
                  <a:tcPr anchor="ctr"/>
                </a:tc>
                <a:extLst>
                  <a:ext uri="{0D108BD9-81ED-4DB2-BD59-A6C34878D82A}">
                    <a16:rowId xmlns:a16="http://schemas.microsoft.com/office/drawing/2014/main" val="3148820364"/>
                  </a:ext>
                </a:extLst>
              </a:tr>
              <a:tr h="662935">
                <a:tc>
                  <a:txBody>
                    <a:bodyPr/>
                    <a:lstStyle/>
                    <a:p>
                      <a:pPr>
                        <a:buNone/>
                      </a:pPr>
                      <a:r>
                        <a:rPr lang="en-GB"/>
                        <a:t>Study A found X; Study B found Y.</a:t>
                      </a:r>
                    </a:p>
                  </a:txBody>
                  <a:tcPr anchor="ctr"/>
                </a:tc>
                <a:tc>
                  <a:txBody>
                    <a:bodyPr/>
                    <a:lstStyle/>
                    <a:p>
                      <a:pPr>
                        <a:buNone/>
                      </a:pPr>
                      <a:r>
                        <a:rPr lang="en-GB"/>
                        <a:t>What explains the similarities and differences between these findings?</a:t>
                      </a:r>
                    </a:p>
                  </a:txBody>
                  <a:tcPr anchor="ctr"/>
                </a:tc>
                <a:extLst>
                  <a:ext uri="{0D108BD9-81ED-4DB2-BD59-A6C34878D82A}">
                    <a16:rowId xmlns:a16="http://schemas.microsoft.com/office/drawing/2014/main" val="2067670954"/>
                  </a:ext>
                </a:extLst>
              </a:tr>
              <a:tr h="662935">
                <a:tc>
                  <a:txBody>
                    <a:bodyPr/>
                    <a:lstStyle/>
                    <a:p>
                      <a:pPr>
                        <a:buNone/>
                      </a:pPr>
                      <a:r>
                        <a:rPr lang="en-GB"/>
                        <a:t>Research suggests this approach is effective.</a:t>
                      </a:r>
                    </a:p>
                  </a:txBody>
                  <a:tcPr anchor="ctr"/>
                </a:tc>
                <a:tc>
                  <a:txBody>
                    <a:bodyPr/>
                    <a:lstStyle/>
                    <a:p>
                      <a:pPr>
                        <a:buNone/>
                      </a:pPr>
                      <a:r>
                        <a:rPr lang="en-GB"/>
                        <a:t>How strong is the evidence for its effectiveness, and what are its limitations?</a:t>
                      </a:r>
                    </a:p>
                  </a:txBody>
                  <a:tcPr anchor="ctr"/>
                </a:tc>
                <a:extLst>
                  <a:ext uri="{0D108BD9-81ED-4DB2-BD59-A6C34878D82A}">
                    <a16:rowId xmlns:a16="http://schemas.microsoft.com/office/drawing/2014/main" val="3946884919"/>
                  </a:ext>
                </a:extLst>
              </a:tr>
              <a:tr h="662935">
                <a:tc>
                  <a:txBody>
                    <a:bodyPr/>
                    <a:lstStyle/>
                    <a:p>
                      <a:pPr>
                        <a:buNone/>
                      </a:pPr>
                      <a:r>
                        <a:rPr lang="en-GB"/>
                        <a:t>Several authors discuss ADHD and anxiety.</a:t>
                      </a:r>
                    </a:p>
                  </a:txBody>
                  <a:tcPr anchor="ctr"/>
                </a:tc>
                <a:tc>
                  <a:txBody>
                    <a:bodyPr/>
                    <a:lstStyle/>
                    <a:p>
                      <a:pPr>
                        <a:buNone/>
                      </a:pPr>
                      <a:r>
                        <a:rPr lang="en-GB"/>
                        <a:t>What do these studies collectively tell us about the relationship between ADHD and anxiety?</a:t>
                      </a:r>
                    </a:p>
                  </a:txBody>
                  <a:tcPr anchor="ctr"/>
                </a:tc>
                <a:extLst>
                  <a:ext uri="{0D108BD9-81ED-4DB2-BD59-A6C34878D82A}">
                    <a16:rowId xmlns:a16="http://schemas.microsoft.com/office/drawing/2014/main" val="2781409958"/>
                  </a:ext>
                </a:extLst>
              </a:tr>
              <a:tr h="662935">
                <a:tc>
                  <a:txBody>
                    <a:bodyPr/>
                    <a:lstStyle/>
                    <a:p>
                      <a:pPr>
                        <a:buNone/>
                      </a:pPr>
                      <a:r>
                        <a:rPr lang="en-GB"/>
                        <a:t>More research is needed.</a:t>
                      </a:r>
                    </a:p>
                  </a:txBody>
                  <a:tcPr anchor="ctr"/>
                </a:tc>
                <a:tc>
                  <a:txBody>
                    <a:bodyPr/>
                    <a:lstStyle/>
                    <a:p>
                      <a:pPr>
                        <a:buNone/>
                      </a:pPr>
                      <a:r>
                        <a:rPr lang="en-GB"/>
                        <a:t>What specific uncertainty or limitation in the evidence justifies this conclusion?</a:t>
                      </a:r>
                    </a:p>
                  </a:txBody>
                  <a:tcPr anchor="ctr"/>
                </a:tc>
                <a:extLst>
                  <a:ext uri="{0D108BD9-81ED-4DB2-BD59-A6C34878D82A}">
                    <a16:rowId xmlns:a16="http://schemas.microsoft.com/office/drawing/2014/main" val="2973643601"/>
                  </a:ext>
                </a:extLst>
              </a:tr>
              <a:tr h="662935">
                <a:tc>
                  <a:txBody>
                    <a:bodyPr/>
                    <a:lstStyle/>
                    <a:p>
                      <a:pPr>
                        <a:buNone/>
                      </a:pPr>
                      <a:r>
                        <a:rPr lang="en-GB"/>
                        <a:t>This is an important issue.</a:t>
                      </a:r>
                    </a:p>
                  </a:txBody>
                  <a:tcPr anchor="ctr"/>
                </a:tc>
                <a:tc>
                  <a:txBody>
                    <a:bodyPr/>
                    <a:lstStyle/>
                    <a:p>
                      <a:pPr>
                        <a:buNone/>
                      </a:pPr>
                      <a:r>
                        <a:rPr lang="en-GB" dirty="0"/>
                        <a:t>Why is it important, for whom, and what does the evidence demonstrate?</a:t>
                      </a:r>
                    </a:p>
                  </a:txBody>
                  <a:tcPr anchor="ctr"/>
                </a:tc>
                <a:extLst>
                  <a:ext uri="{0D108BD9-81ED-4DB2-BD59-A6C34878D82A}">
                    <a16:rowId xmlns:a16="http://schemas.microsoft.com/office/drawing/2014/main" val="554764487"/>
                  </a:ext>
                </a:extLst>
              </a:tr>
            </a:tbl>
          </a:graphicData>
        </a:graphic>
      </p:graphicFrame>
      <p:sp>
        <p:nvSpPr>
          <p:cNvPr id="9" name="TextBox 8">
            <a:extLst>
              <a:ext uri="{FF2B5EF4-FFF2-40B4-BE49-F238E27FC236}">
                <a16:creationId xmlns:a16="http://schemas.microsoft.com/office/drawing/2014/main" id="{00BEB70A-A497-D7F8-7F41-0E7EB9577B24}"/>
              </a:ext>
            </a:extLst>
          </p:cNvPr>
          <p:cNvSpPr txBox="1"/>
          <p:nvPr/>
        </p:nvSpPr>
        <p:spPr>
          <a:xfrm>
            <a:off x="255493" y="5861147"/>
            <a:ext cx="11611536" cy="646331"/>
          </a:xfrm>
          <a:prstGeom prst="rect">
            <a:avLst/>
          </a:prstGeom>
          <a:noFill/>
        </p:spPr>
        <p:txBody>
          <a:bodyPr wrap="square">
            <a:spAutoFit/>
          </a:bodyPr>
          <a:lstStyle/>
          <a:p>
            <a:r>
              <a:rPr lang="en-GB" dirty="0"/>
              <a:t>Critical thinking involves asking: How convincing is the evidence? What are its strengths and weaknesses? What alternative explanations exist? What can and cannot be concluded?</a:t>
            </a:r>
          </a:p>
        </p:txBody>
      </p:sp>
    </p:spTree>
    <p:extLst>
      <p:ext uri="{BB962C8B-B14F-4D97-AF65-F5344CB8AC3E}">
        <p14:creationId xmlns:p14="http://schemas.microsoft.com/office/powerpoint/2010/main" val="227963358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Diagram 7">
            <a:extLst>
              <a:ext uri="{FF2B5EF4-FFF2-40B4-BE49-F238E27FC236}">
                <a16:creationId xmlns:a16="http://schemas.microsoft.com/office/drawing/2014/main" id="{5409CAC4-DDE4-CCF4-FB46-029382D73AE6}"/>
              </a:ext>
            </a:extLst>
          </p:cNvPr>
          <p:cNvGraphicFramePr/>
          <p:nvPr>
            <p:extLst>
              <p:ext uri="{D42A27DB-BD31-4B8C-83A1-F6EECF244321}">
                <p14:modId xmlns:p14="http://schemas.microsoft.com/office/powerpoint/2010/main" val="2021418131"/>
              </p:ext>
            </p:extLst>
          </p:nvPr>
        </p:nvGraphicFramePr>
        <p:xfrm>
          <a:off x="183214" y="950024"/>
          <a:ext cx="2983567" cy="541549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D9A67A72-DCB9-AADF-EF04-2CADDD3B1003}"/>
              </a:ext>
            </a:extLst>
          </p:cNvPr>
          <p:cNvSpPr txBox="1"/>
          <p:nvPr/>
        </p:nvSpPr>
        <p:spPr>
          <a:xfrm>
            <a:off x="3316381" y="335845"/>
            <a:ext cx="8611160" cy="6186309"/>
          </a:xfrm>
          <a:prstGeom prst="rect">
            <a:avLst/>
          </a:prstGeom>
          <a:noFill/>
        </p:spPr>
        <p:txBody>
          <a:bodyPr wrap="square">
            <a:spAutoFit/>
          </a:bodyPr>
          <a:lstStyle/>
          <a:p>
            <a:pPr>
              <a:buNone/>
            </a:pPr>
            <a:r>
              <a:rPr lang="en-GB" b="1" dirty="0"/>
              <a:t>Introduction and Background Literature</a:t>
            </a:r>
          </a:p>
          <a:p>
            <a:pPr>
              <a:buNone/>
            </a:pPr>
            <a:endParaRPr lang="en-GB" b="1" dirty="0"/>
          </a:p>
          <a:p>
            <a:pPr>
              <a:buNone/>
            </a:pPr>
            <a:r>
              <a:rPr lang="en-GB" dirty="0"/>
              <a:t>What should this section include?</a:t>
            </a:r>
          </a:p>
          <a:p>
            <a:pPr>
              <a:buNone/>
            </a:pPr>
            <a:r>
              <a:rPr lang="en-GB" dirty="0"/>
              <a:t>1. Introduce the topic and context</a:t>
            </a:r>
          </a:p>
          <a:p>
            <a:pPr marL="342900" lvl="0" indent="-342900">
              <a:buFont typeface="Arial" panose="020B0604020202020204" pitchFamily="34" charset="0"/>
              <a:buChar char="•"/>
            </a:pPr>
            <a:r>
              <a:rPr lang="en-GB" dirty="0"/>
              <a:t>Explain the topic, issue or phenomenon being investigated.</a:t>
            </a:r>
          </a:p>
          <a:p>
            <a:pPr marL="342900" lvl="0" indent="-342900">
              <a:buFont typeface="Arial" panose="020B0604020202020204" pitchFamily="34" charset="0"/>
              <a:buChar char="•"/>
            </a:pPr>
            <a:r>
              <a:rPr lang="en-GB" dirty="0"/>
              <a:t>Define key terms and concepts.</a:t>
            </a:r>
          </a:p>
          <a:p>
            <a:pPr marL="342900" lvl="0" indent="-342900">
              <a:buFont typeface="Arial" panose="020B0604020202020204" pitchFamily="34" charset="0"/>
              <a:buChar char="•"/>
            </a:pPr>
            <a:r>
              <a:rPr lang="en-GB" dirty="0"/>
              <a:t>Identify the population or context where relevant (e.g. children with ADHD, parents of autistic children, or school-based mental health support).</a:t>
            </a:r>
          </a:p>
          <a:p>
            <a:pPr marL="342900" lvl="0" indent="-342900">
              <a:buFont typeface="Arial" panose="020B0604020202020204" pitchFamily="34" charset="0"/>
              <a:buChar char="•"/>
            </a:pPr>
            <a:r>
              <a:rPr lang="en-GB" dirty="0"/>
              <a:t>Provide sufficient background for the reader to understand the issue.</a:t>
            </a:r>
          </a:p>
          <a:p>
            <a:pPr>
              <a:buNone/>
            </a:pPr>
            <a:r>
              <a:rPr lang="en-GB" dirty="0"/>
              <a:t>2. Establish the importance of the topic</a:t>
            </a:r>
          </a:p>
          <a:p>
            <a:pPr marL="342900" lvl="0" indent="-342900">
              <a:buFont typeface="Arial" panose="020B0604020202020204" pitchFamily="34" charset="0"/>
              <a:buChar char="•"/>
            </a:pPr>
            <a:r>
              <a:rPr lang="en-GB" dirty="0"/>
              <a:t>Explain why the topic matters.</a:t>
            </a:r>
          </a:p>
          <a:p>
            <a:pPr marL="342900" lvl="0" indent="-342900">
              <a:buFont typeface="Arial" panose="020B0604020202020204" pitchFamily="34" charset="0"/>
              <a:buChar char="•"/>
            </a:pPr>
            <a:r>
              <a:rPr lang="en-GB" dirty="0"/>
              <a:t>Consider its relevance to children and young people, families, education, mental health, ALN, policy or professional practice, as appropriate.</a:t>
            </a:r>
          </a:p>
          <a:p>
            <a:pPr marL="342900" lvl="0" indent="-342900">
              <a:buFont typeface="Arial" panose="020B0604020202020204" pitchFamily="34" charset="0"/>
              <a:buChar char="•"/>
            </a:pPr>
            <a:r>
              <a:rPr lang="en-GB" dirty="0"/>
              <a:t>Support claims about prevalence, impact or significance with credible sources.</a:t>
            </a:r>
          </a:p>
          <a:p>
            <a:pPr>
              <a:buNone/>
            </a:pPr>
            <a:r>
              <a:rPr lang="en-GB" dirty="0"/>
              <a:t>3. Introduce what is already known</a:t>
            </a:r>
          </a:p>
          <a:p>
            <a:pPr marL="342900" lvl="0" indent="-342900">
              <a:buFont typeface="Arial" panose="020B0604020202020204" pitchFamily="34" charset="0"/>
              <a:buChar char="•"/>
            </a:pPr>
            <a:r>
              <a:rPr lang="en-GB" dirty="0"/>
              <a:t>Provide a brief overview of the existing research and knowledge in the area.</a:t>
            </a:r>
          </a:p>
          <a:p>
            <a:pPr marL="342900" lvl="0" indent="-342900">
              <a:buFont typeface="Arial" panose="020B0604020202020204" pitchFamily="34" charset="0"/>
              <a:buChar char="•"/>
            </a:pPr>
            <a:r>
              <a:rPr lang="en-GB" dirty="0"/>
              <a:t>Introduce key concepts, theories, influential studies or relevant policy.</a:t>
            </a:r>
          </a:p>
          <a:p>
            <a:pPr marL="342900" lvl="0" indent="-342900">
              <a:buFont typeface="Arial" panose="020B0604020202020204" pitchFamily="34" charset="0"/>
              <a:buChar char="•"/>
            </a:pPr>
            <a:r>
              <a:rPr lang="en-GB" dirty="0"/>
              <a:t>Identify important debates or emerging concerns.</a:t>
            </a:r>
          </a:p>
          <a:p>
            <a:pPr marL="342900" lvl="0" indent="-342900">
              <a:buFont typeface="Arial" panose="020B0604020202020204" pitchFamily="34" charset="0"/>
              <a:buChar char="•"/>
            </a:pPr>
            <a:r>
              <a:rPr lang="en-GB" dirty="0"/>
              <a:t>Use literature to establish context rather than attempting to discuss every study in detail.</a:t>
            </a:r>
          </a:p>
          <a:p>
            <a:pPr>
              <a:buNone/>
            </a:pPr>
            <a:endParaRPr lang="en-GB" dirty="0"/>
          </a:p>
        </p:txBody>
      </p:sp>
      <p:sp>
        <p:nvSpPr>
          <p:cNvPr id="7" name="TextBox 6">
            <a:extLst>
              <a:ext uri="{FF2B5EF4-FFF2-40B4-BE49-F238E27FC236}">
                <a16:creationId xmlns:a16="http://schemas.microsoft.com/office/drawing/2014/main" id="{451A795C-876C-1427-2555-1273A40C7417}"/>
              </a:ext>
            </a:extLst>
          </p:cNvPr>
          <p:cNvSpPr txBox="1"/>
          <p:nvPr/>
        </p:nvSpPr>
        <p:spPr>
          <a:xfrm>
            <a:off x="401732" y="205299"/>
            <a:ext cx="6330202" cy="523220"/>
          </a:xfrm>
          <a:prstGeom prst="rect">
            <a:avLst/>
          </a:prstGeom>
          <a:noFill/>
        </p:spPr>
        <p:txBody>
          <a:bodyPr wrap="square">
            <a:spAutoFit/>
          </a:bodyPr>
          <a:lstStyle/>
          <a:p>
            <a:r>
              <a:rPr lang="en-GB" sz="2800" b="1" dirty="0"/>
              <a:t>Critical review </a:t>
            </a:r>
          </a:p>
        </p:txBody>
      </p:sp>
    </p:spTree>
    <p:extLst>
      <p:ext uri="{BB962C8B-B14F-4D97-AF65-F5344CB8AC3E}">
        <p14:creationId xmlns:p14="http://schemas.microsoft.com/office/powerpoint/2010/main" val="407539705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47DDB0D-D4AE-F5CB-ED90-35B1ECCA2892}"/>
              </a:ext>
            </a:extLst>
          </p:cNvPr>
          <p:cNvSpPr txBox="1"/>
          <p:nvPr/>
        </p:nvSpPr>
        <p:spPr>
          <a:xfrm>
            <a:off x="310963" y="1122830"/>
            <a:ext cx="11616578" cy="5016758"/>
          </a:xfrm>
          <a:prstGeom prst="rect">
            <a:avLst/>
          </a:prstGeom>
          <a:noFill/>
        </p:spPr>
        <p:txBody>
          <a:bodyPr wrap="square">
            <a:spAutoFit/>
          </a:bodyPr>
          <a:lstStyle/>
          <a:p>
            <a:pPr>
              <a:buNone/>
            </a:pPr>
            <a:r>
              <a:rPr lang="en-GB" sz="2000" dirty="0"/>
              <a:t>4. Establish the rationale for the review</a:t>
            </a:r>
          </a:p>
          <a:p>
            <a:pPr marL="342900" lvl="0" indent="-342900">
              <a:buFont typeface="Arial" panose="020B0604020202020204" pitchFamily="34" charset="0"/>
              <a:buChar char="•"/>
            </a:pPr>
            <a:r>
              <a:rPr lang="en-GB" sz="2000" dirty="0"/>
              <a:t>Explain why a focused review of the literature is worthwhile.</a:t>
            </a:r>
          </a:p>
          <a:p>
            <a:pPr marL="342900" lvl="0" indent="-342900">
              <a:buFont typeface="Arial" panose="020B0604020202020204" pitchFamily="34" charset="0"/>
              <a:buChar char="•"/>
            </a:pPr>
            <a:r>
              <a:rPr lang="en-GB" sz="2000" dirty="0"/>
              <a:t>Identify an uncertainty, inconsistency, limitation or unresolved question in existing knowledge.</a:t>
            </a:r>
          </a:p>
          <a:p>
            <a:pPr marL="342900" lvl="0" indent="-342900">
              <a:buFont typeface="Arial" panose="020B0604020202020204" pitchFamily="34" charset="0"/>
              <a:buChar char="•"/>
            </a:pPr>
            <a:r>
              <a:rPr lang="en-GB" sz="2000" dirty="0"/>
              <a:t>Explain why bringing the literature together critically could improve understanding.</a:t>
            </a:r>
          </a:p>
          <a:p>
            <a:pPr marL="342900" lvl="0" indent="-342900">
              <a:buFont typeface="Arial" panose="020B0604020202020204" pitchFamily="34" charset="0"/>
              <a:buChar char="•"/>
            </a:pPr>
            <a:r>
              <a:rPr lang="en-GB" sz="2000" dirty="0"/>
              <a:t>Avoid claiming there is a gap simply because few studies have been found in an initial search.</a:t>
            </a:r>
          </a:p>
          <a:p>
            <a:pPr marL="342900" lvl="0" indent="-342900">
              <a:buFont typeface="Arial" panose="020B0604020202020204" pitchFamily="34" charset="0"/>
              <a:buChar char="•"/>
            </a:pPr>
            <a:endParaRPr lang="en-GB" sz="2000" dirty="0"/>
          </a:p>
          <a:p>
            <a:pPr>
              <a:buNone/>
            </a:pPr>
            <a:r>
              <a:rPr lang="en-GB" sz="2000" dirty="0"/>
              <a:t>5. State the aim, objectives and review question</a:t>
            </a:r>
          </a:p>
          <a:p>
            <a:pPr marL="342900" lvl="0" indent="-342900">
              <a:buFont typeface="Arial" panose="020B0604020202020204" pitchFamily="34" charset="0"/>
              <a:buChar char="•"/>
            </a:pPr>
            <a:r>
              <a:rPr lang="en-GB" sz="2000" dirty="0"/>
              <a:t>Provide one clear overall aim.</a:t>
            </a:r>
          </a:p>
          <a:p>
            <a:pPr marL="342900" lvl="0" indent="-342900">
              <a:buFont typeface="Arial" panose="020B0604020202020204" pitchFamily="34" charset="0"/>
              <a:buChar char="•"/>
            </a:pPr>
            <a:r>
              <a:rPr lang="en-GB" sz="2000" dirty="0"/>
              <a:t>Set out specific objectives that explain what the review will examine.</a:t>
            </a:r>
          </a:p>
          <a:p>
            <a:pPr marL="342900" lvl="0" indent="-342900">
              <a:buFont typeface="Arial" panose="020B0604020202020204" pitchFamily="34" charset="0"/>
              <a:buChar char="•"/>
            </a:pPr>
            <a:r>
              <a:rPr lang="en-GB" sz="2000" dirty="0"/>
              <a:t>State the main review question.</a:t>
            </a:r>
          </a:p>
          <a:p>
            <a:pPr marL="342900" lvl="0" indent="-342900">
              <a:buFont typeface="Arial" panose="020B0604020202020204" pitchFamily="34" charset="0"/>
              <a:buChar char="•"/>
            </a:pPr>
            <a:r>
              <a:rPr lang="en-GB" sz="2000" dirty="0"/>
              <a:t>Ensure these align with one another and with the proposed critical analysis.</a:t>
            </a:r>
          </a:p>
          <a:p>
            <a:pPr marL="342900" lvl="0" indent="-342900">
              <a:buFont typeface="Arial" panose="020B0604020202020204" pitchFamily="34" charset="0"/>
              <a:buChar char="•"/>
            </a:pPr>
            <a:endParaRPr lang="en-GB" sz="2000" dirty="0"/>
          </a:p>
          <a:p>
            <a:pPr>
              <a:buNone/>
            </a:pPr>
            <a:r>
              <a:rPr lang="en-GB" sz="2000" dirty="0"/>
              <a:t>6. Provide an overview of the project structure</a:t>
            </a:r>
          </a:p>
          <a:p>
            <a:pPr marL="342900" lvl="0" indent="-342900">
              <a:buFont typeface="Arial" panose="020B0604020202020204" pitchFamily="34" charset="0"/>
              <a:buChar char="•"/>
            </a:pPr>
            <a:r>
              <a:rPr lang="en-GB" sz="2000" dirty="0"/>
              <a:t>Briefly explain what the following sections will cover.</a:t>
            </a:r>
          </a:p>
          <a:p>
            <a:pPr marL="342900" lvl="0" indent="-342900">
              <a:buFont typeface="Arial" panose="020B0604020202020204" pitchFamily="34" charset="0"/>
              <a:buChar char="•"/>
            </a:pPr>
            <a:r>
              <a:rPr lang="en-GB" sz="2000" dirty="0"/>
              <a:t>For example, the methodology will explain how literature was identified and selected, followed by the critical synthesis and discussion of the evidence.</a:t>
            </a:r>
          </a:p>
        </p:txBody>
      </p:sp>
      <p:sp>
        <p:nvSpPr>
          <p:cNvPr id="5" name="TextBox 4">
            <a:extLst>
              <a:ext uri="{FF2B5EF4-FFF2-40B4-BE49-F238E27FC236}">
                <a16:creationId xmlns:a16="http://schemas.microsoft.com/office/drawing/2014/main" id="{4CE761D9-7BEA-5FCA-0862-92172CEBBB36}"/>
              </a:ext>
            </a:extLst>
          </p:cNvPr>
          <p:cNvSpPr txBox="1"/>
          <p:nvPr/>
        </p:nvSpPr>
        <p:spPr>
          <a:xfrm>
            <a:off x="310963" y="349080"/>
            <a:ext cx="9189384" cy="461665"/>
          </a:xfrm>
          <a:prstGeom prst="rect">
            <a:avLst/>
          </a:prstGeom>
          <a:noFill/>
        </p:spPr>
        <p:txBody>
          <a:bodyPr wrap="square">
            <a:spAutoFit/>
          </a:bodyPr>
          <a:lstStyle/>
          <a:p>
            <a:pPr>
              <a:buNone/>
            </a:pPr>
            <a:r>
              <a:rPr lang="en-GB" sz="2400" b="1" dirty="0"/>
              <a:t>Introduction and Background Literature continued…</a:t>
            </a:r>
          </a:p>
        </p:txBody>
      </p:sp>
    </p:spTree>
    <p:extLst>
      <p:ext uri="{BB962C8B-B14F-4D97-AF65-F5344CB8AC3E}">
        <p14:creationId xmlns:p14="http://schemas.microsoft.com/office/powerpoint/2010/main" val="295499795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94360" y="320040"/>
            <a:ext cx="10972800" cy="685800"/>
          </a:xfrm>
          <a:prstGeom prst="rect">
            <a:avLst/>
          </a:prstGeom>
          <a:noFill/>
        </p:spPr>
        <p:txBody>
          <a:bodyPr wrap="none">
            <a:spAutoFit/>
          </a:bodyPr>
          <a:lstStyle/>
          <a:p>
            <a:pPr>
              <a:defRPr sz="3000" b="1"/>
            </a:pPr>
            <a:r>
              <a:t>Empirical vs non-empirical</a:t>
            </a:r>
          </a:p>
        </p:txBody>
      </p:sp>
      <p:sp>
        <p:nvSpPr>
          <p:cNvPr id="3" name="TextBox 2"/>
          <p:cNvSpPr txBox="1"/>
          <p:nvPr/>
        </p:nvSpPr>
        <p:spPr>
          <a:xfrm>
            <a:off x="643624" y="1481328"/>
            <a:ext cx="10698480" cy="2154436"/>
          </a:xfrm>
          <a:prstGeom prst="rect">
            <a:avLst/>
          </a:prstGeom>
          <a:noFill/>
        </p:spPr>
        <p:txBody>
          <a:bodyPr wrap="square">
            <a:spAutoFit/>
          </a:bodyPr>
          <a:lstStyle/>
          <a:p>
            <a:pPr>
              <a:spcAft>
                <a:spcPts val="800"/>
              </a:spcAft>
              <a:defRPr sz="1900"/>
            </a:pPr>
            <a:r>
              <a:rPr dirty="0"/>
              <a:t>EMPIRICAL: What do we know? → What don’t we know? → Why investigate it? → Research question.</a:t>
            </a:r>
          </a:p>
          <a:p>
            <a:pPr>
              <a:spcAft>
                <a:spcPts val="800"/>
              </a:spcAft>
              <a:defRPr sz="1900"/>
            </a:pPr>
            <a:r>
              <a:rPr dirty="0"/>
              <a:t>NON-EMPIRICAL: What do we know? → What is needed? → Why is it needed? → What should I develop</a:t>
            </a:r>
            <a:r>
              <a:rPr lang="en-GB" dirty="0"/>
              <a:t>/critique</a:t>
            </a:r>
            <a:r>
              <a:rPr dirty="0"/>
              <a:t>?</a:t>
            </a:r>
          </a:p>
          <a:p>
            <a:pPr>
              <a:spcAft>
                <a:spcPts val="800"/>
              </a:spcAft>
              <a:defRPr sz="1900"/>
            </a:pPr>
            <a:r>
              <a:rPr dirty="0"/>
              <a:t>Both require critical engagement with literature.</a:t>
            </a:r>
          </a:p>
          <a:p>
            <a:pPr>
              <a:spcAft>
                <a:spcPts val="800"/>
              </a:spcAft>
              <a:defRPr sz="1900"/>
            </a:pPr>
            <a:r>
              <a:rPr dirty="0"/>
              <a:t>Both require a clear line between evidence and the project.</a:t>
            </a:r>
          </a:p>
        </p:txBody>
      </p:sp>
      <p:sp>
        <p:nvSpPr>
          <p:cNvPr id="4" name="TextBox 3"/>
          <p:cNvSpPr txBox="1"/>
          <p:nvPr/>
        </p:nvSpPr>
        <p:spPr>
          <a:xfrm>
            <a:off x="594360" y="6510528"/>
            <a:ext cx="10972800" cy="228600"/>
          </a:xfrm>
          <a:prstGeom prst="rect">
            <a:avLst/>
          </a:prstGeom>
          <a:noFill/>
        </p:spPr>
        <p:txBody>
          <a:bodyPr wrap="none">
            <a:spAutoFit/>
          </a:bodyPr>
          <a:lstStyle/>
          <a:p>
            <a:pPr>
              <a:defRPr sz="900"/>
            </a:pPr>
            <a:r>
              <a:t>MA Children and Young People’s Mental Health and ALN  |  Independent Project  |  20</a:t>
            </a:r>
          </a:p>
        </p:txBody>
      </p:sp>
      <p:sp>
        <p:nvSpPr>
          <p:cNvPr id="6" name="TextBox 5">
            <a:extLst>
              <a:ext uri="{FF2B5EF4-FFF2-40B4-BE49-F238E27FC236}">
                <a16:creationId xmlns:a16="http://schemas.microsoft.com/office/drawing/2014/main" id="{0D25C679-3CA5-F303-5CB2-81D02436DF1E}"/>
              </a:ext>
            </a:extLst>
          </p:cNvPr>
          <p:cNvSpPr txBox="1"/>
          <p:nvPr/>
        </p:nvSpPr>
        <p:spPr>
          <a:xfrm>
            <a:off x="448162" y="4503092"/>
            <a:ext cx="11356635" cy="1785104"/>
          </a:xfrm>
          <a:prstGeom prst="rect">
            <a:avLst/>
          </a:prstGeom>
          <a:noFill/>
          <a:ln w="38100">
            <a:solidFill>
              <a:schemeClr val="tx1"/>
            </a:solidFill>
          </a:ln>
        </p:spPr>
        <p:txBody>
          <a:bodyPr wrap="square">
            <a:spAutoFit/>
          </a:bodyPr>
          <a:lstStyle/>
          <a:p>
            <a:pPr>
              <a:lnSpc>
                <a:spcPct val="100000"/>
              </a:lnSpc>
              <a:spcAft>
                <a:spcPts val="800"/>
              </a:spcAft>
              <a:buNone/>
            </a:pPr>
            <a:r>
              <a:rPr lang="en-GB" sz="1800" b="1" kern="100" dirty="0">
                <a:effectLst/>
                <a:latin typeface="+mn-lt"/>
                <a:ea typeface="DengXian" panose="02010600030101010101" pitchFamily="2" charset="-122"/>
                <a:cs typeface="Times New Roman" panose="02020603050405020304" pitchFamily="18" charset="0"/>
              </a:rPr>
              <a:t>If you are doing an empirical project:</a:t>
            </a:r>
            <a:endParaRPr lang="en-GB" sz="1800" kern="100" dirty="0">
              <a:effectLst/>
              <a:latin typeface="+mn-lt"/>
              <a:ea typeface="DengXian" panose="02010600030101010101" pitchFamily="2" charset="-122"/>
              <a:cs typeface="Times New Roman" panose="02020603050405020304" pitchFamily="18" charset="0"/>
            </a:endParaRPr>
          </a:p>
          <a:p>
            <a:pPr>
              <a:lnSpc>
                <a:spcPct val="100000"/>
              </a:lnSpc>
              <a:spcAft>
                <a:spcPts val="800"/>
              </a:spcAft>
              <a:buNone/>
            </a:pPr>
            <a:r>
              <a:rPr lang="en-GB" sz="1800" kern="100" dirty="0">
                <a:effectLst/>
                <a:latin typeface="+mn-lt"/>
                <a:ea typeface="DengXian" panose="02010600030101010101" pitchFamily="2" charset="-122"/>
                <a:cs typeface="Times New Roman" panose="02020603050405020304" pitchFamily="18" charset="0"/>
              </a:rPr>
              <a:t>Ask:  </a:t>
            </a:r>
            <a:r>
              <a:rPr lang="en-GB" sz="1800" b="1" kern="100" dirty="0">
                <a:effectLst/>
                <a:latin typeface="+mn-lt"/>
                <a:ea typeface="DengXian" panose="02010600030101010101" pitchFamily="2" charset="-122"/>
                <a:cs typeface="Times New Roman" panose="02020603050405020304" pitchFamily="18" charset="0"/>
              </a:rPr>
              <a:t>What does the literature tell me that leads me to need to investigate this question?</a:t>
            </a:r>
            <a:endParaRPr lang="en-GB" sz="1800" kern="100" dirty="0">
              <a:effectLst/>
              <a:latin typeface="+mn-lt"/>
              <a:ea typeface="DengXian" panose="02010600030101010101" pitchFamily="2" charset="-122"/>
              <a:cs typeface="Times New Roman" panose="02020603050405020304" pitchFamily="18" charset="0"/>
            </a:endParaRPr>
          </a:p>
          <a:p>
            <a:pPr>
              <a:lnSpc>
                <a:spcPct val="100000"/>
              </a:lnSpc>
              <a:spcAft>
                <a:spcPts val="800"/>
              </a:spcAft>
              <a:buNone/>
            </a:pPr>
            <a:r>
              <a:rPr lang="en-GB" sz="1800" b="1" kern="100" dirty="0">
                <a:effectLst/>
                <a:latin typeface="+mn-lt"/>
                <a:ea typeface="DengXian" panose="02010600030101010101" pitchFamily="2" charset="-122"/>
                <a:cs typeface="Times New Roman" panose="02020603050405020304" pitchFamily="18" charset="0"/>
              </a:rPr>
              <a:t>If you are doing a non-empirical project:</a:t>
            </a:r>
            <a:endParaRPr lang="en-GB" sz="1800" kern="100" dirty="0">
              <a:effectLst/>
              <a:latin typeface="+mn-lt"/>
              <a:ea typeface="DengXian" panose="02010600030101010101" pitchFamily="2" charset="-122"/>
              <a:cs typeface="Times New Roman" panose="02020603050405020304" pitchFamily="18" charset="0"/>
            </a:endParaRPr>
          </a:p>
          <a:p>
            <a:pPr>
              <a:lnSpc>
                <a:spcPct val="100000"/>
              </a:lnSpc>
              <a:spcAft>
                <a:spcPts val="800"/>
              </a:spcAft>
              <a:buNone/>
            </a:pPr>
            <a:r>
              <a:rPr lang="en-GB" sz="1800" kern="100" dirty="0">
                <a:effectLst/>
                <a:latin typeface="+mn-lt"/>
                <a:ea typeface="DengXian" panose="02010600030101010101" pitchFamily="2" charset="-122"/>
                <a:cs typeface="Times New Roman" panose="02020603050405020304" pitchFamily="18" charset="0"/>
              </a:rPr>
              <a:t>Ask:  </a:t>
            </a:r>
            <a:r>
              <a:rPr lang="en-GB" sz="1800" b="1" kern="100" dirty="0">
                <a:effectLst/>
                <a:latin typeface="+mn-lt"/>
                <a:ea typeface="DengXian" panose="02010600030101010101" pitchFamily="2" charset="-122"/>
                <a:cs typeface="Times New Roman" panose="02020603050405020304" pitchFamily="18" charset="0"/>
              </a:rPr>
              <a:t>What does the literature tell me that leads me to need to develop this particular output/critical review?</a:t>
            </a:r>
            <a:endParaRPr lang="en-GB" sz="1200" kern="100" dirty="0">
              <a:effectLst/>
              <a:latin typeface="Aptos" panose="020B0004020202020204" pitchFamily="34" charset="0"/>
              <a:ea typeface="DengXian" panose="02010600030101010101" pitchFamily="2" charset="-122"/>
              <a:cs typeface="Times New Roman" panose="02020603050405020304" pitchFamily="18" charset="0"/>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94360" y="223178"/>
            <a:ext cx="10972800" cy="685800"/>
          </a:xfrm>
          <a:prstGeom prst="rect">
            <a:avLst/>
          </a:prstGeom>
          <a:noFill/>
        </p:spPr>
        <p:txBody>
          <a:bodyPr wrap="none">
            <a:spAutoFit/>
          </a:bodyPr>
          <a:lstStyle/>
          <a:p>
            <a:pPr>
              <a:defRPr sz="3000" b="1"/>
            </a:pPr>
            <a:r>
              <a:rPr dirty="0"/>
              <a:t>Policy and professional guidance</a:t>
            </a:r>
          </a:p>
        </p:txBody>
      </p:sp>
      <p:sp>
        <p:nvSpPr>
          <p:cNvPr id="3" name="TextBox 2"/>
          <p:cNvSpPr txBox="1"/>
          <p:nvPr/>
        </p:nvSpPr>
        <p:spPr>
          <a:xfrm>
            <a:off x="502919" y="986716"/>
            <a:ext cx="10873917" cy="2446824"/>
          </a:xfrm>
          <a:prstGeom prst="rect">
            <a:avLst/>
          </a:prstGeom>
          <a:noFill/>
          <a:ln w="3175">
            <a:solidFill>
              <a:schemeClr val="tx1"/>
            </a:solidFill>
          </a:ln>
        </p:spPr>
        <p:txBody>
          <a:bodyPr wrap="square">
            <a:spAutoFit/>
          </a:bodyPr>
          <a:lstStyle/>
          <a:p>
            <a:pPr>
              <a:spcAft>
                <a:spcPts val="800"/>
              </a:spcAft>
              <a:defRPr sz="1900"/>
            </a:pPr>
            <a:r>
              <a:rPr dirty="0"/>
              <a:t>Depending on your project, relevant evidence may include Welsh Government policy, the ALN Code, Curriculum for Wales, professional guidance, BPS/BERA/BACP guidance where relevant, NHS/public health guidance and third-sector guidance.</a:t>
            </a:r>
          </a:p>
          <a:p>
            <a:pPr>
              <a:spcAft>
                <a:spcPts val="800"/>
              </a:spcAft>
              <a:defRPr sz="1900"/>
            </a:pPr>
            <a:r>
              <a:rPr dirty="0"/>
              <a:t>Ask: Why is this source relevant to my project?</a:t>
            </a:r>
          </a:p>
          <a:p>
            <a:pPr>
              <a:spcAft>
                <a:spcPts val="800"/>
              </a:spcAft>
              <a:defRPr sz="1900"/>
            </a:pPr>
            <a:r>
              <a:rPr dirty="0"/>
              <a:t>Do not include policy simply because it exists.</a:t>
            </a:r>
          </a:p>
          <a:p>
            <a:pPr>
              <a:spcAft>
                <a:spcPts val="800"/>
              </a:spcAft>
              <a:defRPr sz="1900"/>
            </a:pPr>
            <a:r>
              <a:rPr dirty="0"/>
              <a:t>Use policy to establish context, expectations or principles, then connect it to research evidence and practice.</a:t>
            </a:r>
          </a:p>
        </p:txBody>
      </p:sp>
      <p:sp>
        <p:nvSpPr>
          <p:cNvPr id="4" name="TextBox 3"/>
          <p:cNvSpPr txBox="1"/>
          <p:nvPr/>
        </p:nvSpPr>
        <p:spPr>
          <a:xfrm>
            <a:off x="594360" y="6510528"/>
            <a:ext cx="10972800" cy="228600"/>
          </a:xfrm>
          <a:prstGeom prst="rect">
            <a:avLst/>
          </a:prstGeom>
          <a:noFill/>
        </p:spPr>
        <p:txBody>
          <a:bodyPr wrap="none">
            <a:spAutoFit/>
          </a:bodyPr>
          <a:lstStyle/>
          <a:p>
            <a:pPr>
              <a:defRPr sz="900"/>
            </a:pPr>
            <a:r>
              <a:t>MA Children and Young People’s Mental Health and ALN  |  Independent Project  |  21</a:t>
            </a:r>
          </a:p>
        </p:txBody>
      </p:sp>
      <p:sp>
        <p:nvSpPr>
          <p:cNvPr id="6" name="TextBox 5">
            <a:extLst>
              <a:ext uri="{FF2B5EF4-FFF2-40B4-BE49-F238E27FC236}">
                <a16:creationId xmlns:a16="http://schemas.microsoft.com/office/drawing/2014/main" id="{2B1DE70D-CB9E-9B05-94BB-113D328E99FB}"/>
              </a:ext>
            </a:extLst>
          </p:cNvPr>
          <p:cNvSpPr txBox="1"/>
          <p:nvPr/>
        </p:nvSpPr>
        <p:spPr>
          <a:xfrm>
            <a:off x="323584" y="4289529"/>
            <a:ext cx="10698480" cy="2154436"/>
          </a:xfrm>
          <a:prstGeom prst="rect">
            <a:avLst/>
          </a:prstGeom>
          <a:noFill/>
        </p:spPr>
        <p:txBody>
          <a:bodyPr wrap="square">
            <a:spAutoFit/>
          </a:bodyPr>
          <a:lstStyle/>
          <a:p>
            <a:pPr algn="ctr">
              <a:spcAft>
                <a:spcPts val="800"/>
              </a:spcAft>
              <a:defRPr sz="1900"/>
            </a:pPr>
            <a:r>
              <a:rPr dirty="0"/>
              <a:t>Imagine a project concerning parents’ experiences of accessing ALN support.</a:t>
            </a:r>
          </a:p>
          <a:p>
            <a:pPr algn="ctr">
              <a:spcAft>
                <a:spcPts val="800"/>
              </a:spcAft>
              <a:defRPr sz="1900"/>
            </a:pPr>
            <a:r>
              <a:rPr dirty="0"/>
              <a:t>The ALN Code can establish the policy context and expectations around person-cent</a:t>
            </a:r>
            <a:r>
              <a:rPr lang="en-GB" dirty="0"/>
              <a:t>e</a:t>
            </a:r>
            <a:r>
              <a:rPr dirty="0"/>
              <a:t>red practice and the involvement of children, young people and parents.</a:t>
            </a:r>
          </a:p>
          <a:p>
            <a:pPr algn="ctr">
              <a:spcAft>
                <a:spcPts val="800"/>
              </a:spcAft>
              <a:defRPr sz="1900"/>
            </a:pPr>
            <a:r>
              <a:rPr dirty="0"/>
              <a:t>Empirical research can then be used to ask how these principles are experienced in practice.</a:t>
            </a:r>
          </a:p>
          <a:p>
            <a:pPr algn="ctr">
              <a:spcAft>
                <a:spcPts val="800"/>
              </a:spcAft>
              <a:defRPr sz="1900"/>
            </a:pPr>
            <a:r>
              <a:rPr dirty="0"/>
              <a:t>This creates a relationship between: Policy → Research evidence → Lived experience → Your project.</a:t>
            </a:r>
          </a:p>
        </p:txBody>
      </p:sp>
      <p:sp>
        <p:nvSpPr>
          <p:cNvPr id="8" name="TextBox 7">
            <a:extLst>
              <a:ext uri="{FF2B5EF4-FFF2-40B4-BE49-F238E27FC236}">
                <a16:creationId xmlns:a16="http://schemas.microsoft.com/office/drawing/2014/main" id="{7194F2E5-DD6D-713B-61AC-E66C9B6A6F19}"/>
              </a:ext>
            </a:extLst>
          </p:cNvPr>
          <p:cNvSpPr txBox="1"/>
          <p:nvPr/>
        </p:nvSpPr>
        <p:spPr>
          <a:xfrm>
            <a:off x="3032760" y="3669317"/>
            <a:ext cx="6096000" cy="523220"/>
          </a:xfrm>
          <a:prstGeom prst="rect">
            <a:avLst/>
          </a:prstGeom>
          <a:noFill/>
        </p:spPr>
        <p:txBody>
          <a:bodyPr wrap="square">
            <a:spAutoFit/>
          </a:bodyPr>
          <a:lstStyle/>
          <a:p>
            <a:pPr>
              <a:defRPr sz="3000" b="1"/>
            </a:pPr>
            <a:r>
              <a:rPr lang="en-GB" sz="2800" dirty="0"/>
              <a:t>Example: using the ALN Code</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94360" y="320040"/>
            <a:ext cx="10972800" cy="685800"/>
          </a:xfrm>
          <a:prstGeom prst="rect">
            <a:avLst/>
          </a:prstGeom>
          <a:noFill/>
        </p:spPr>
        <p:txBody>
          <a:bodyPr wrap="none">
            <a:spAutoFit/>
          </a:bodyPr>
          <a:lstStyle/>
          <a:p>
            <a:pPr>
              <a:defRPr sz="3000" b="1"/>
            </a:pPr>
            <a:r>
              <a:t>A possible literature-review structure</a:t>
            </a:r>
          </a:p>
        </p:txBody>
      </p:sp>
      <p:sp>
        <p:nvSpPr>
          <p:cNvPr id="3" name="TextBox 2"/>
          <p:cNvSpPr txBox="1"/>
          <p:nvPr/>
        </p:nvSpPr>
        <p:spPr>
          <a:xfrm>
            <a:off x="656738" y="1338639"/>
            <a:ext cx="10698480" cy="4606389"/>
          </a:xfrm>
          <a:prstGeom prst="rect">
            <a:avLst/>
          </a:prstGeom>
          <a:noFill/>
        </p:spPr>
        <p:txBody>
          <a:bodyPr wrap="square">
            <a:spAutoFit/>
          </a:bodyPr>
          <a:lstStyle/>
          <a:p>
            <a:pPr>
              <a:spcAft>
                <a:spcPts val="800"/>
              </a:spcAft>
              <a:defRPr sz="1900"/>
            </a:pPr>
            <a:r>
              <a:rPr sz="2400" dirty="0"/>
              <a:t>1. Introduction — topic, scope, key concepts and what the review will examine.</a:t>
            </a:r>
          </a:p>
          <a:p>
            <a:pPr>
              <a:spcAft>
                <a:spcPts val="800"/>
              </a:spcAft>
              <a:defRPr sz="1900"/>
            </a:pPr>
            <a:r>
              <a:rPr sz="2400" dirty="0"/>
              <a:t>2. Context — policy, practice and population.</a:t>
            </a:r>
          </a:p>
          <a:p>
            <a:pPr>
              <a:spcAft>
                <a:spcPts val="800"/>
              </a:spcAft>
              <a:defRPr sz="1900"/>
            </a:pPr>
            <a:r>
              <a:rPr sz="2400" dirty="0"/>
              <a:t>3. Key themes/concepts.</a:t>
            </a:r>
          </a:p>
          <a:p>
            <a:pPr>
              <a:spcAft>
                <a:spcPts val="800"/>
              </a:spcAft>
              <a:defRPr sz="1900"/>
            </a:pPr>
            <a:r>
              <a:rPr sz="2400" dirty="0"/>
              <a:t>4. Theoretical/conceptual framework.</a:t>
            </a:r>
          </a:p>
          <a:p>
            <a:pPr>
              <a:spcAft>
                <a:spcPts val="800"/>
              </a:spcAft>
              <a:defRPr sz="1900"/>
            </a:pPr>
            <a:r>
              <a:rPr sz="2400" dirty="0"/>
              <a:t>5. Empirical evidence.</a:t>
            </a:r>
          </a:p>
          <a:p>
            <a:pPr>
              <a:spcAft>
                <a:spcPts val="800"/>
              </a:spcAft>
              <a:defRPr sz="1900"/>
            </a:pPr>
            <a:r>
              <a:rPr sz="2400" dirty="0"/>
              <a:t>6. Critical synthesis.</a:t>
            </a:r>
          </a:p>
          <a:p>
            <a:pPr>
              <a:spcAft>
                <a:spcPts val="800"/>
              </a:spcAft>
              <a:defRPr sz="1900"/>
            </a:pPr>
            <a:r>
              <a:rPr sz="2400" dirty="0"/>
              <a:t>7. Gaps/needs.</a:t>
            </a:r>
          </a:p>
          <a:p>
            <a:pPr>
              <a:spcAft>
                <a:spcPts val="800"/>
              </a:spcAft>
              <a:defRPr sz="1900"/>
            </a:pPr>
            <a:r>
              <a:rPr sz="2400" dirty="0"/>
              <a:t>8. Rationale for your project.</a:t>
            </a:r>
          </a:p>
          <a:p>
            <a:pPr>
              <a:spcAft>
                <a:spcPts val="800"/>
              </a:spcAft>
              <a:defRPr sz="1900"/>
            </a:pPr>
            <a:r>
              <a:rPr sz="2400" dirty="0"/>
              <a:t>9. Research question/objectives OR project aim/objectives.</a:t>
            </a:r>
          </a:p>
        </p:txBody>
      </p:sp>
      <p:sp>
        <p:nvSpPr>
          <p:cNvPr id="4" name="TextBox 3"/>
          <p:cNvSpPr txBox="1"/>
          <p:nvPr/>
        </p:nvSpPr>
        <p:spPr>
          <a:xfrm>
            <a:off x="594360" y="6510528"/>
            <a:ext cx="10972800" cy="228600"/>
          </a:xfrm>
          <a:prstGeom prst="rect">
            <a:avLst/>
          </a:prstGeom>
          <a:noFill/>
        </p:spPr>
        <p:txBody>
          <a:bodyPr wrap="none">
            <a:spAutoFit/>
          </a:bodyPr>
          <a:lstStyle/>
          <a:p>
            <a:pPr>
              <a:defRPr sz="900"/>
            </a:pPr>
            <a:r>
              <a:t>MA Children and Young People’s Mental Health and ALN  |  Independent Project  |  23</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94360" y="320040"/>
            <a:ext cx="10972800" cy="685800"/>
          </a:xfrm>
          <a:prstGeom prst="rect">
            <a:avLst/>
          </a:prstGeom>
          <a:noFill/>
        </p:spPr>
        <p:txBody>
          <a:bodyPr wrap="none">
            <a:spAutoFit/>
          </a:bodyPr>
          <a:lstStyle/>
          <a:p>
            <a:pPr>
              <a:defRPr sz="3000" b="1"/>
            </a:pPr>
            <a:r>
              <a:t>Don’t organise by author</a:t>
            </a:r>
          </a:p>
        </p:txBody>
      </p:sp>
      <p:graphicFrame>
        <p:nvGraphicFramePr>
          <p:cNvPr id="11" name="Diagram 10">
            <a:extLst>
              <a:ext uri="{FF2B5EF4-FFF2-40B4-BE49-F238E27FC236}">
                <a16:creationId xmlns:a16="http://schemas.microsoft.com/office/drawing/2014/main" id="{C6BAB48D-9D65-3749-960B-81D723411957}"/>
              </a:ext>
            </a:extLst>
          </p:cNvPr>
          <p:cNvGraphicFramePr/>
          <p:nvPr>
            <p:extLst>
              <p:ext uri="{D42A27DB-BD31-4B8C-83A1-F6EECF244321}">
                <p14:modId xmlns:p14="http://schemas.microsoft.com/office/powerpoint/2010/main" val="3449552953"/>
              </p:ext>
            </p:extLst>
          </p:nvPr>
        </p:nvGraphicFramePr>
        <p:xfrm>
          <a:off x="389860" y="5578548"/>
          <a:ext cx="11532782" cy="80285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p:cNvSpPr txBox="1"/>
          <p:nvPr/>
        </p:nvSpPr>
        <p:spPr>
          <a:xfrm>
            <a:off x="594360" y="6510528"/>
            <a:ext cx="10972800" cy="228600"/>
          </a:xfrm>
          <a:prstGeom prst="rect">
            <a:avLst/>
          </a:prstGeom>
          <a:noFill/>
        </p:spPr>
        <p:txBody>
          <a:bodyPr wrap="none">
            <a:spAutoFit/>
          </a:bodyPr>
          <a:lstStyle/>
          <a:p>
            <a:pPr>
              <a:defRPr sz="900"/>
            </a:pPr>
            <a:r>
              <a:rPr dirty="0"/>
              <a:t>MA Children and Young People’s Mental Health and ALN  |  Independent Project  |  24</a:t>
            </a:r>
          </a:p>
        </p:txBody>
      </p:sp>
      <p:graphicFrame>
        <p:nvGraphicFramePr>
          <p:cNvPr id="7" name="Diagram 6">
            <a:extLst>
              <a:ext uri="{FF2B5EF4-FFF2-40B4-BE49-F238E27FC236}">
                <a16:creationId xmlns:a16="http://schemas.microsoft.com/office/drawing/2014/main" id="{BA62AA88-E667-E2BF-16FD-F1F0CA041C0A}"/>
              </a:ext>
            </a:extLst>
          </p:cNvPr>
          <p:cNvGraphicFramePr/>
          <p:nvPr>
            <p:extLst>
              <p:ext uri="{D42A27DB-BD31-4B8C-83A1-F6EECF244321}">
                <p14:modId xmlns:p14="http://schemas.microsoft.com/office/powerpoint/2010/main" val="3775021242"/>
              </p:ext>
            </p:extLst>
          </p:nvPr>
        </p:nvGraphicFramePr>
        <p:xfrm>
          <a:off x="524540" y="1043556"/>
          <a:ext cx="10859386" cy="2228791"/>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10" name="Diagram 9">
            <a:extLst>
              <a:ext uri="{FF2B5EF4-FFF2-40B4-BE49-F238E27FC236}">
                <a16:creationId xmlns:a16="http://schemas.microsoft.com/office/drawing/2014/main" id="{591DBDD8-0ADE-1A06-3792-FCAE2A9E2ADA}"/>
              </a:ext>
            </a:extLst>
          </p:cNvPr>
          <p:cNvGraphicFramePr/>
          <p:nvPr>
            <p:extLst>
              <p:ext uri="{D42A27DB-BD31-4B8C-83A1-F6EECF244321}">
                <p14:modId xmlns:p14="http://schemas.microsoft.com/office/powerpoint/2010/main" val="2096016185"/>
              </p:ext>
            </p:extLst>
          </p:nvPr>
        </p:nvGraphicFramePr>
        <p:xfrm>
          <a:off x="2424223" y="3499028"/>
          <a:ext cx="7682732" cy="2480949"/>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94360" y="320040"/>
            <a:ext cx="10972800" cy="685800"/>
          </a:xfrm>
          <a:prstGeom prst="rect">
            <a:avLst/>
          </a:prstGeom>
          <a:noFill/>
        </p:spPr>
        <p:txBody>
          <a:bodyPr wrap="none">
            <a:spAutoFit/>
          </a:bodyPr>
          <a:lstStyle/>
          <a:p>
            <a:pPr>
              <a:defRPr sz="3000" b="1"/>
            </a:pPr>
            <a:r>
              <a:t>Synthesis: the key Master’s-level skill</a:t>
            </a:r>
          </a:p>
        </p:txBody>
      </p:sp>
      <p:graphicFrame>
        <p:nvGraphicFramePr>
          <p:cNvPr id="5" name="Diagram 4">
            <a:extLst>
              <a:ext uri="{FF2B5EF4-FFF2-40B4-BE49-F238E27FC236}">
                <a16:creationId xmlns:a16="http://schemas.microsoft.com/office/drawing/2014/main" id="{FFC09474-DCF2-2CD6-E642-70C9E99BB464}"/>
              </a:ext>
            </a:extLst>
          </p:cNvPr>
          <p:cNvGraphicFramePr/>
          <p:nvPr>
            <p:extLst>
              <p:ext uri="{D42A27DB-BD31-4B8C-83A1-F6EECF244321}">
                <p14:modId xmlns:p14="http://schemas.microsoft.com/office/powerpoint/2010/main" val="686956347"/>
              </p:ext>
            </p:extLst>
          </p:nvPr>
        </p:nvGraphicFramePr>
        <p:xfrm>
          <a:off x="396240" y="1098698"/>
          <a:ext cx="11170920" cy="5309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p:cNvSpPr txBox="1"/>
          <p:nvPr/>
        </p:nvSpPr>
        <p:spPr>
          <a:xfrm>
            <a:off x="594360" y="6510528"/>
            <a:ext cx="10972800" cy="228600"/>
          </a:xfrm>
          <a:prstGeom prst="rect">
            <a:avLst/>
          </a:prstGeom>
          <a:noFill/>
        </p:spPr>
        <p:txBody>
          <a:bodyPr wrap="none">
            <a:spAutoFit/>
          </a:bodyPr>
          <a:lstStyle/>
          <a:p>
            <a:pPr>
              <a:defRPr sz="900"/>
            </a:pPr>
            <a:r>
              <a:t>MA Children and Young People’s Mental Health and ALN  |  Independent Project  |  25</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94360" y="320040"/>
            <a:ext cx="10972800" cy="685800"/>
          </a:xfrm>
          <a:prstGeom prst="rect">
            <a:avLst/>
          </a:prstGeom>
          <a:noFill/>
        </p:spPr>
        <p:txBody>
          <a:bodyPr wrap="none">
            <a:spAutoFit/>
          </a:bodyPr>
          <a:lstStyle/>
          <a:p>
            <a:pPr>
              <a:defRPr sz="3000" b="1"/>
            </a:pPr>
            <a:r>
              <a:t>Useful academic language</a:t>
            </a:r>
          </a:p>
        </p:txBody>
      </p:sp>
      <p:graphicFrame>
        <p:nvGraphicFramePr>
          <p:cNvPr id="5" name="Diagram 4">
            <a:extLst>
              <a:ext uri="{FF2B5EF4-FFF2-40B4-BE49-F238E27FC236}">
                <a16:creationId xmlns:a16="http://schemas.microsoft.com/office/drawing/2014/main" id="{468D72A1-C24A-62C2-1F77-F5987FF3B544}"/>
              </a:ext>
            </a:extLst>
          </p:cNvPr>
          <p:cNvGraphicFramePr/>
          <p:nvPr>
            <p:extLst>
              <p:ext uri="{D42A27DB-BD31-4B8C-83A1-F6EECF244321}">
                <p14:modId xmlns:p14="http://schemas.microsoft.com/office/powerpoint/2010/main" val="3672208234"/>
              </p:ext>
            </p:extLst>
          </p:nvPr>
        </p:nvGraphicFramePr>
        <p:xfrm>
          <a:off x="310826" y="1005840"/>
          <a:ext cx="11491314" cy="538160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p:cNvSpPr txBox="1"/>
          <p:nvPr/>
        </p:nvSpPr>
        <p:spPr>
          <a:xfrm>
            <a:off x="594360" y="6510528"/>
            <a:ext cx="10972800" cy="228600"/>
          </a:xfrm>
          <a:prstGeom prst="rect">
            <a:avLst/>
          </a:prstGeom>
          <a:noFill/>
        </p:spPr>
        <p:txBody>
          <a:bodyPr wrap="none">
            <a:spAutoFit/>
          </a:bodyPr>
          <a:lstStyle/>
          <a:p>
            <a:pPr>
              <a:defRPr sz="900"/>
            </a:pPr>
            <a:r>
              <a:t>MA Children and Young People’s Mental Health and ALN  |  Independent Project  |  26</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528946" y="502566"/>
            <a:ext cx="10972800" cy="685800"/>
          </a:xfrm>
          <a:prstGeom prst="rect">
            <a:avLst/>
          </a:prstGeom>
          <a:noFill/>
        </p:spPr>
        <p:txBody>
          <a:bodyPr wrap="none">
            <a:spAutoFit/>
          </a:bodyPr>
          <a:lstStyle/>
          <a:p>
            <a:pPr>
              <a:defRPr sz="3000" b="1"/>
            </a:pPr>
            <a:r>
              <a:t>From literature to project</a:t>
            </a:r>
          </a:p>
        </p:txBody>
      </p:sp>
      <p:graphicFrame>
        <p:nvGraphicFramePr>
          <p:cNvPr id="5" name="Diagram 4">
            <a:extLst>
              <a:ext uri="{FF2B5EF4-FFF2-40B4-BE49-F238E27FC236}">
                <a16:creationId xmlns:a16="http://schemas.microsoft.com/office/drawing/2014/main" id="{771EABC5-8425-9DC0-42F3-5724098F819B}"/>
              </a:ext>
            </a:extLst>
          </p:cNvPr>
          <p:cNvGraphicFramePr/>
          <p:nvPr>
            <p:extLst>
              <p:ext uri="{D42A27DB-BD31-4B8C-83A1-F6EECF244321}">
                <p14:modId xmlns:p14="http://schemas.microsoft.com/office/powerpoint/2010/main" val="2738624104"/>
              </p:ext>
            </p:extLst>
          </p:nvPr>
        </p:nvGraphicFramePr>
        <p:xfrm>
          <a:off x="233916" y="510363"/>
          <a:ext cx="11688726" cy="600016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p:cNvSpPr txBox="1"/>
          <p:nvPr/>
        </p:nvSpPr>
        <p:spPr>
          <a:xfrm>
            <a:off x="594360" y="6510528"/>
            <a:ext cx="10972800" cy="228600"/>
          </a:xfrm>
          <a:prstGeom prst="rect">
            <a:avLst/>
          </a:prstGeom>
          <a:noFill/>
        </p:spPr>
        <p:txBody>
          <a:bodyPr wrap="none">
            <a:spAutoFit/>
          </a:bodyPr>
          <a:lstStyle/>
          <a:p>
            <a:pPr>
              <a:defRPr sz="900"/>
            </a:pPr>
            <a:r>
              <a:t>MA Children and Young People’s Mental Health and ALN  |  Independent Project  |  27</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323383" y="203968"/>
            <a:ext cx="10972800" cy="685800"/>
          </a:xfrm>
          <a:prstGeom prst="rect">
            <a:avLst/>
          </a:prstGeom>
          <a:noFill/>
        </p:spPr>
        <p:txBody>
          <a:bodyPr wrap="none">
            <a:spAutoFit/>
          </a:bodyPr>
          <a:lstStyle/>
          <a:p>
            <a:pPr>
              <a:defRPr sz="3000" b="1"/>
            </a:pPr>
            <a:r>
              <a:t>Worked example: empirical</a:t>
            </a:r>
          </a:p>
        </p:txBody>
      </p:sp>
      <p:graphicFrame>
        <p:nvGraphicFramePr>
          <p:cNvPr id="5" name="Diagram 4">
            <a:extLst>
              <a:ext uri="{FF2B5EF4-FFF2-40B4-BE49-F238E27FC236}">
                <a16:creationId xmlns:a16="http://schemas.microsoft.com/office/drawing/2014/main" id="{3F8C4B7D-B4DC-5BD1-4358-BD03A975B31F}"/>
              </a:ext>
            </a:extLst>
          </p:cNvPr>
          <p:cNvGraphicFramePr/>
          <p:nvPr>
            <p:extLst>
              <p:ext uri="{D42A27DB-BD31-4B8C-83A1-F6EECF244321}">
                <p14:modId xmlns:p14="http://schemas.microsoft.com/office/powerpoint/2010/main" val="4276923148"/>
              </p:ext>
            </p:extLst>
          </p:nvPr>
        </p:nvGraphicFramePr>
        <p:xfrm>
          <a:off x="193867" y="914400"/>
          <a:ext cx="11773786" cy="53967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p:cNvSpPr txBox="1"/>
          <p:nvPr/>
        </p:nvSpPr>
        <p:spPr>
          <a:xfrm>
            <a:off x="594360" y="6510528"/>
            <a:ext cx="10972800" cy="228600"/>
          </a:xfrm>
          <a:prstGeom prst="rect">
            <a:avLst/>
          </a:prstGeom>
          <a:noFill/>
        </p:spPr>
        <p:txBody>
          <a:bodyPr wrap="none">
            <a:spAutoFit/>
          </a:bodyPr>
          <a:lstStyle/>
          <a:p>
            <a:pPr>
              <a:defRPr sz="900"/>
            </a:pPr>
            <a:r>
              <a:t>MA Children and Young People’s Mental Health and ALN  |  Independent Project  |  28</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905169" y="118872"/>
            <a:ext cx="10972800" cy="685800"/>
          </a:xfrm>
          <a:prstGeom prst="rect">
            <a:avLst/>
          </a:prstGeom>
          <a:noFill/>
        </p:spPr>
        <p:txBody>
          <a:bodyPr wrap="none">
            <a:spAutoFit/>
          </a:bodyPr>
          <a:lstStyle/>
          <a:p>
            <a:pPr>
              <a:defRPr sz="3000" b="1"/>
            </a:pPr>
            <a:r>
              <a:rPr dirty="0"/>
              <a:t>Worked example: non-empirical</a:t>
            </a:r>
          </a:p>
        </p:txBody>
      </p:sp>
      <p:graphicFrame>
        <p:nvGraphicFramePr>
          <p:cNvPr id="5" name="Diagram 4">
            <a:extLst>
              <a:ext uri="{FF2B5EF4-FFF2-40B4-BE49-F238E27FC236}">
                <a16:creationId xmlns:a16="http://schemas.microsoft.com/office/drawing/2014/main" id="{9C9824D3-1DE7-0605-C2F1-1BAD560F0921}"/>
              </a:ext>
            </a:extLst>
          </p:cNvPr>
          <p:cNvGraphicFramePr/>
          <p:nvPr>
            <p:extLst>
              <p:ext uri="{D42A27DB-BD31-4B8C-83A1-F6EECF244321}">
                <p14:modId xmlns:p14="http://schemas.microsoft.com/office/powerpoint/2010/main" val="753939172"/>
              </p:ext>
            </p:extLst>
          </p:nvPr>
        </p:nvGraphicFramePr>
        <p:xfrm>
          <a:off x="127591" y="1013638"/>
          <a:ext cx="11425038" cy="53073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p:cNvSpPr txBox="1"/>
          <p:nvPr/>
        </p:nvSpPr>
        <p:spPr>
          <a:xfrm>
            <a:off x="594360" y="6510528"/>
            <a:ext cx="10972800" cy="228600"/>
          </a:xfrm>
          <a:prstGeom prst="rect">
            <a:avLst/>
          </a:prstGeom>
          <a:noFill/>
        </p:spPr>
        <p:txBody>
          <a:bodyPr wrap="none">
            <a:spAutoFit/>
          </a:bodyPr>
          <a:lstStyle/>
          <a:p>
            <a:pPr>
              <a:defRPr sz="900"/>
            </a:pPr>
            <a:r>
              <a:t>MA Children and Young People’s Mental Health and ALN  |  Independent Project  |  29</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55182" y="309053"/>
            <a:ext cx="5755758" cy="1015663"/>
          </a:xfrm>
          <a:prstGeom prst="rect">
            <a:avLst/>
          </a:prstGeom>
          <a:noFill/>
        </p:spPr>
        <p:txBody>
          <a:bodyPr wrap="square">
            <a:spAutoFit/>
          </a:bodyPr>
          <a:lstStyle/>
          <a:p>
            <a:pPr>
              <a:defRPr sz="3000" b="1"/>
            </a:pPr>
            <a:r>
              <a:rPr dirty="0"/>
              <a:t>Remember: you have limited words</a:t>
            </a:r>
          </a:p>
        </p:txBody>
      </p:sp>
      <p:sp>
        <p:nvSpPr>
          <p:cNvPr id="3" name="TextBox 2"/>
          <p:cNvSpPr txBox="1"/>
          <p:nvPr/>
        </p:nvSpPr>
        <p:spPr>
          <a:xfrm>
            <a:off x="401556" y="1422093"/>
            <a:ext cx="4829662" cy="4462760"/>
          </a:xfrm>
          <a:prstGeom prst="rect">
            <a:avLst/>
          </a:prstGeom>
          <a:noFill/>
          <a:ln w="28575">
            <a:solidFill>
              <a:schemeClr val="tx1"/>
            </a:solidFill>
          </a:ln>
        </p:spPr>
        <p:txBody>
          <a:bodyPr wrap="square">
            <a:spAutoFit/>
          </a:bodyPr>
          <a:lstStyle/>
          <a:p>
            <a:pPr>
              <a:spcAft>
                <a:spcPts val="800"/>
              </a:spcAft>
              <a:defRPr sz="1900"/>
            </a:pPr>
            <a:r>
              <a:rPr sz="2400" dirty="0"/>
              <a:t>The handbook specifies approximately 9,000 words; up to 9,900 is acceptable, with penalties possible for work more than 10% over the limit.</a:t>
            </a:r>
          </a:p>
          <a:p>
            <a:pPr>
              <a:spcAft>
                <a:spcPts val="800"/>
              </a:spcAft>
              <a:defRPr sz="1900"/>
            </a:pPr>
            <a:r>
              <a:rPr sz="2400" dirty="0"/>
              <a:t>Do not ask: “What can I include?”</a:t>
            </a:r>
          </a:p>
          <a:p>
            <a:pPr>
              <a:spcAft>
                <a:spcPts val="800"/>
              </a:spcAft>
              <a:defRPr sz="1900"/>
            </a:pPr>
            <a:r>
              <a:rPr sz="2400" dirty="0"/>
              <a:t>Ask: “What does the reader need to know to understand and justify my project?”</a:t>
            </a:r>
          </a:p>
          <a:p>
            <a:pPr>
              <a:spcAft>
                <a:spcPts val="800"/>
              </a:spcAft>
              <a:defRPr sz="1900"/>
            </a:pPr>
            <a:r>
              <a:rPr sz="2400" dirty="0"/>
              <a:t>Every section should earn its place.</a:t>
            </a:r>
          </a:p>
        </p:txBody>
      </p:sp>
      <p:sp>
        <p:nvSpPr>
          <p:cNvPr id="4" name="TextBox 3"/>
          <p:cNvSpPr txBox="1"/>
          <p:nvPr/>
        </p:nvSpPr>
        <p:spPr>
          <a:xfrm>
            <a:off x="594360" y="6510528"/>
            <a:ext cx="10972800" cy="228600"/>
          </a:xfrm>
          <a:prstGeom prst="rect">
            <a:avLst/>
          </a:prstGeom>
          <a:noFill/>
        </p:spPr>
        <p:txBody>
          <a:bodyPr wrap="none">
            <a:spAutoFit/>
          </a:bodyPr>
          <a:lstStyle/>
          <a:p>
            <a:pPr>
              <a:defRPr sz="900"/>
            </a:pPr>
            <a:r>
              <a:t>MA Children and Young People’s Mental Health and ALN  |  Independent Project  |  30</a:t>
            </a:r>
          </a:p>
        </p:txBody>
      </p:sp>
      <p:sp>
        <p:nvSpPr>
          <p:cNvPr id="6" name="TextBox 5">
            <a:extLst>
              <a:ext uri="{FF2B5EF4-FFF2-40B4-BE49-F238E27FC236}">
                <a16:creationId xmlns:a16="http://schemas.microsoft.com/office/drawing/2014/main" id="{4829BD10-0534-573A-032E-78F74CCD5DA2}"/>
              </a:ext>
            </a:extLst>
          </p:cNvPr>
          <p:cNvSpPr txBox="1"/>
          <p:nvPr/>
        </p:nvSpPr>
        <p:spPr>
          <a:xfrm>
            <a:off x="6096000" y="1422093"/>
            <a:ext cx="5649078" cy="4257576"/>
          </a:xfrm>
          <a:prstGeom prst="rect">
            <a:avLst/>
          </a:prstGeom>
          <a:noFill/>
          <a:ln w="28575">
            <a:solidFill>
              <a:schemeClr val="tx1"/>
            </a:solidFill>
          </a:ln>
        </p:spPr>
        <p:txBody>
          <a:bodyPr wrap="square">
            <a:spAutoFit/>
          </a:bodyPr>
          <a:lstStyle/>
          <a:p>
            <a:pPr>
              <a:spcAft>
                <a:spcPts val="800"/>
              </a:spcAft>
              <a:defRPr sz="1900"/>
            </a:pPr>
            <a:r>
              <a:rPr sz="2400" dirty="0"/>
              <a:t>After every major section, ask: WHY DOES THIS MATTER TO MY PROJECT?</a:t>
            </a:r>
          </a:p>
          <a:p>
            <a:pPr>
              <a:spcAft>
                <a:spcPts val="800"/>
              </a:spcAft>
              <a:defRPr sz="1900"/>
            </a:pPr>
            <a:r>
              <a:rPr sz="2400" dirty="0"/>
              <a:t>Example: “ADHD is a neurodevelopmental condition.”</a:t>
            </a:r>
          </a:p>
          <a:p>
            <a:pPr>
              <a:spcAft>
                <a:spcPts val="800"/>
              </a:spcAft>
              <a:defRPr sz="1900"/>
            </a:pPr>
            <a:r>
              <a:rPr sz="2400" dirty="0"/>
              <a:t>So what? Does this help establish your particular research problem?</a:t>
            </a:r>
          </a:p>
          <a:p>
            <a:pPr>
              <a:spcAft>
                <a:spcPts val="800"/>
              </a:spcAft>
              <a:defRPr sz="1900"/>
            </a:pPr>
            <a:r>
              <a:rPr sz="2400" dirty="0"/>
              <a:t>If yes, </a:t>
            </a:r>
            <a:r>
              <a:rPr sz="2800" dirty="0"/>
              <a:t>explain</a:t>
            </a:r>
            <a:r>
              <a:rPr sz="2400" dirty="0"/>
              <a:t> the connection.</a:t>
            </a:r>
          </a:p>
          <a:p>
            <a:pPr>
              <a:spcAft>
                <a:spcPts val="800"/>
              </a:spcAft>
              <a:defRPr sz="1900"/>
            </a:pPr>
            <a:r>
              <a:rPr sz="2400" dirty="0"/>
              <a:t>If no, you may not need several paragraphs on it.</a:t>
            </a:r>
          </a:p>
        </p:txBody>
      </p:sp>
      <p:sp>
        <p:nvSpPr>
          <p:cNvPr id="8" name="TextBox 7">
            <a:extLst>
              <a:ext uri="{FF2B5EF4-FFF2-40B4-BE49-F238E27FC236}">
                <a16:creationId xmlns:a16="http://schemas.microsoft.com/office/drawing/2014/main" id="{45A9C810-47A6-C248-5F2E-4E1D32E1E04A}"/>
              </a:ext>
            </a:extLst>
          </p:cNvPr>
          <p:cNvSpPr txBox="1"/>
          <p:nvPr/>
        </p:nvSpPr>
        <p:spPr>
          <a:xfrm>
            <a:off x="6096000" y="320864"/>
            <a:ext cx="10972800" cy="685800"/>
          </a:xfrm>
          <a:prstGeom prst="rect">
            <a:avLst/>
          </a:prstGeom>
          <a:noFill/>
        </p:spPr>
        <p:txBody>
          <a:bodyPr wrap="none">
            <a:spAutoFit/>
          </a:bodyPr>
          <a:lstStyle/>
          <a:p>
            <a:pPr>
              <a:defRPr sz="3000" b="1"/>
            </a:pPr>
            <a:r>
              <a:rPr dirty="0"/>
              <a:t>The “so what?” test</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94360" y="320040"/>
            <a:ext cx="10972800" cy="685800"/>
          </a:xfrm>
          <a:prstGeom prst="rect">
            <a:avLst/>
          </a:prstGeom>
          <a:noFill/>
        </p:spPr>
        <p:txBody>
          <a:bodyPr wrap="none">
            <a:spAutoFit/>
          </a:bodyPr>
          <a:lstStyle/>
          <a:p>
            <a:pPr>
              <a:defRPr sz="3000" b="1"/>
            </a:pPr>
            <a:r>
              <a:t>Common problems to avoid</a:t>
            </a:r>
          </a:p>
        </p:txBody>
      </p:sp>
      <p:graphicFrame>
        <p:nvGraphicFramePr>
          <p:cNvPr id="5" name="Diagram 4">
            <a:extLst>
              <a:ext uri="{FF2B5EF4-FFF2-40B4-BE49-F238E27FC236}">
                <a16:creationId xmlns:a16="http://schemas.microsoft.com/office/drawing/2014/main" id="{C5DDE7F1-8727-D562-4C94-AF52D462C25C}"/>
              </a:ext>
            </a:extLst>
          </p:cNvPr>
          <p:cNvGraphicFramePr/>
          <p:nvPr>
            <p:extLst>
              <p:ext uri="{D42A27DB-BD31-4B8C-83A1-F6EECF244321}">
                <p14:modId xmlns:p14="http://schemas.microsoft.com/office/powerpoint/2010/main" val="1341489585"/>
              </p:ext>
            </p:extLst>
          </p:nvPr>
        </p:nvGraphicFramePr>
        <p:xfrm>
          <a:off x="488566" y="1107133"/>
          <a:ext cx="11214868" cy="530210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p:cNvSpPr txBox="1"/>
          <p:nvPr/>
        </p:nvSpPr>
        <p:spPr>
          <a:xfrm>
            <a:off x="594360" y="6510528"/>
            <a:ext cx="10972800" cy="228600"/>
          </a:xfrm>
          <a:prstGeom prst="rect">
            <a:avLst/>
          </a:prstGeom>
          <a:noFill/>
        </p:spPr>
        <p:txBody>
          <a:bodyPr wrap="none">
            <a:spAutoFit/>
          </a:bodyPr>
          <a:lstStyle/>
          <a:p>
            <a:pPr>
              <a:defRPr sz="900"/>
            </a:pPr>
            <a:r>
              <a:t>MA Children and Young People’s Mental Health and ALN  |  Independent Project  |  32</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32853" y="185950"/>
            <a:ext cx="10972800" cy="685800"/>
          </a:xfrm>
          <a:prstGeom prst="rect">
            <a:avLst/>
          </a:prstGeom>
          <a:noFill/>
        </p:spPr>
        <p:txBody>
          <a:bodyPr wrap="none">
            <a:spAutoFit/>
          </a:bodyPr>
          <a:lstStyle/>
          <a:p>
            <a:pPr>
              <a:defRPr sz="3000" b="1"/>
            </a:pPr>
            <a:r>
              <a:t>The “golden thread”</a:t>
            </a:r>
          </a:p>
        </p:txBody>
      </p:sp>
      <p:graphicFrame>
        <p:nvGraphicFramePr>
          <p:cNvPr id="5" name="Diagram 4">
            <a:extLst>
              <a:ext uri="{FF2B5EF4-FFF2-40B4-BE49-F238E27FC236}">
                <a16:creationId xmlns:a16="http://schemas.microsoft.com/office/drawing/2014/main" id="{74557276-08C4-C75E-C55A-6F2E73A5721A}"/>
              </a:ext>
            </a:extLst>
          </p:cNvPr>
          <p:cNvGraphicFramePr/>
          <p:nvPr>
            <p:extLst>
              <p:ext uri="{D42A27DB-BD31-4B8C-83A1-F6EECF244321}">
                <p14:modId xmlns:p14="http://schemas.microsoft.com/office/powerpoint/2010/main" val="2692862114"/>
              </p:ext>
            </p:extLst>
          </p:nvPr>
        </p:nvGraphicFramePr>
        <p:xfrm>
          <a:off x="-689167" y="185950"/>
          <a:ext cx="13540386" cy="63384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p:cNvSpPr txBox="1"/>
          <p:nvPr/>
        </p:nvSpPr>
        <p:spPr>
          <a:xfrm>
            <a:off x="594360" y="6510528"/>
            <a:ext cx="10972800" cy="228600"/>
          </a:xfrm>
          <a:prstGeom prst="rect">
            <a:avLst/>
          </a:prstGeom>
          <a:noFill/>
        </p:spPr>
        <p:txBody>
          <a:bodyPr wrap="none">
            <a:spAutoFit/>
          </a:bodyPr>
          <a:lstStyle/>
          <a:p>
            <a:pPr>
              <a:defRPr sz="900"/>
            </a:pPr>
            <a:r>
              <a:t>MA Children and Young People’s Mental Health and ALN  |  Independent Project  |  33</a:t>
            </a:r>
          </a:p>
        </p:txBody>
      </p:sp>
      <p:grpSp>
        <p:nvGrpSpPr>
          <p:cNvPr id="6" name="Group 5">
            <a:extLst>
              <a:ext uri="{FF2B5EF4-FFF2-40B4-BE49-F238E27FC236}">
                <a16:creationId xmlns:a16="http://schemas.microsoft.com/office/drawing/2014/main" id="{5E49255A-214F-AC60-4CF4-263D10446286}"/>
              </a:ext>
            </a:extLst>
          </p:cNvPr>
          <p:cNvGrpSpPr/>
          <p:nvPr/>
        </p:nvGrpSpPr>
        <p:grpSpPr>
          <a:xfrm>
            <a:off x="9575077" y="511107"/>
            <a:ext cx="2275367" cy="2704931"/>
            <a:chOff x="4224683" y="657290"/>
            <a:chExt cx="1119444" cy="727638"/>
          </a:xfrm>
          <a:solidFill>
            <a:schemeClr val="accent6">
              <a:lumMod val="75000"/>
            </a:schemeClr>
          </a:solidFill>
        </p:grpSpPr>
        <p:sp>
          <p:nvSpPr>
            <p:cNvPr id="7" name="Rectangle: Rounded Corners 6">
              <a:extLst>
                <a:ext uri="{FF2B5EF4-FFF2-40B4-BE49-F238E27FC236}">
                  <a16:creationId xmlns:a16="http://schemas.microsoft.com/office/drawing/2014/main" id="{922F0E0F-BA3C-6DB8-7C0B-0DC500A8689A}"/>
                </a:ext>
              </a:extLst>
            </p:cNvPr>
            <p:cNvSpPr/>
            <p:nvPr/>
          </p:nvSpPr>
          <p:spPr>
            <a:xfrm>
              <a:off x="4224683" y="657290"/>
              <a:ext cx="1119444" cy="727638"/>
            </a:xfrm>
            <a:prstGeom prst="roundRect">
              <a:avLst/>
            </a:prstGeom>
            <a:grp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sz="5400"/>
            </a:p>
          </p:txBody>
        </p:sp>
        <p:sp>
          <p:nvSpPr>
            <p:cNvPr id="8" name="Rectangle: Rounded Corners 4">
              <a:extLst>
                <a:ext uri="{FF2B5EF4-FFF2-40B4-BE49-F238E27FC236}">
                  <a16:creationId xmlns:a16="http://schemas.microsoft.com/office/drawing/2014/main" id="{A992E04F-9790-4F4B-4433-72849A2AE3C7}"/>
                </a:ext>
              </a:extLst>
            </p:cNvPr>
            <p:cNvSpPr txBox="1"/>
            <p:nvPr/>
          </p:nvSpPr>
          <p:spPr>
            <a:xfrm>
              <a:off x="4260203" y="692810"/>
              <a:ext cx="1048404" cy="656598"/>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2000" kern="1200" dirty="0"/>
                <a:t>If one element does not connect to the next, ask: Why am I doing this?</a:t>
              </a:r>
            </a:p>
          </p:txBody>
        </p:sp>
      </p:gr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358825" y="22328"/>
            <a:ext cx="10972800" cy="685800"/>
          </a:xfrm>
          <a:prstGeom prst="rect">
            <a:avLst/>
          </a:prstGeom>
          <a:noFill/>
        </p:spPr>
        <p:txBody>
          <a:bodyPr wrap="none">
            <a:spAutoFit/>
          </a:bodyPr>
          <a:lstStyle/>
          <a:p>
            <a:pPr>
              <a:defRPr sz="3000" b="1"/>
            </a:pPr>
            <a:r>
              <a:t>Literature review activity</a:t>
            </a:r>
          </a:p>
        </p:txBody>
      </p:sp>
      <p:graphicFrame>
        <p:nvGraphicFramePr>
          <p:cNvPr id="5" name="Diagram 4">
            <a:extLst>
              <a:ext uri="{FF2B5EF4-FFF2-40B4-BE49-F238E27FC236}">
                <a16:creationId xmlns:a16="http://schemas.microsoft.com/office/drawing/2014/main" id="{45010699-F2D3-C60A-87C9-CCF61521644D}"/>
              </a:ext>
            </a:extLst>
          </p:cNvPr>
          <p:cNvGraphicFramePr/>
          <p:nvPr>
            <p:extLst>
              <p:ext uri="{D42A27DB-BD31-4B8C-83A1-F6EECF244321}">
                <p14:modId xmlns:p14="http://schemas.microsoft.com/office/powerpoint/2010/main" val="515646140"/>
              </p:ext>
            </p:extLst>
          </p:nvPr>
        </p:nvGraphicFramePr>
        <p:xfrm>
          <a:off x="259434" y="617752"/>
          <a:ext cx="11673132" cy="62402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94360" y="320040"/>
            <a:ext cx="10972800" cy="685800"/>
          </a:xfrm>
          <a:prstGeom prst="rect">
            <a:avLst/>
          </a:prstGeom>
          <a:noFill/>
        </p:spPr>
        <p:txBody>
          <a:bodyPr wrap="none">
            <a:spAutoFit/>
          </a:bodyPr>
          <a:lstStyle/>
          <a:p>
            <a:pPr>
              <a:defRPr sz="3000" b="1"/>
            </a:pPr>
            <a:r>
              <a:t>What does Master’s-level critical thinking look like?</a:t>
            </a:r>
          </a:p>
        </p:txBody>
      </p:sp>
      <p:sp>
        <p:nvSpPr>
          <p:cNvPr id="3" name="TextBox 2"/>
          <p:cNvSpPr txBox="1"/>
          <p:nvPr/>
        </p:nvSpPr>
        <p:spPr>
          <a:xfrm>
            <a:off x="731520" y="1005840"/>
            <a:ext cx="10698480" cy="5029200"/>
          </a:xfrm>
          <a:prstGeom prst="rect">
            <a:avLst/>
          </a:prstGeom>
          <a:noFill/>
        </p:spPr>
        <p:txBody>
          <a:bodyPr wrap="square">
            <a:spAutoFit/>
          </a:bodyPr>
          <a:lstStyle/>
          <a:p>
            <a:pPr>
              <a:spcAft>
                <a:spcPts val="800"/>
              </a:spcAft>
              <a:defRPr sz="1900"/>
            </a:pPr>
            <a:r>
              <a:rPr dirty="0"/>
              <a:t>Not simply: “I know the literature.”</a:t>
            </a:r>
          </a:p>
          <a:p>
            <a:pPr>
              <a:spcAft>
                <a:spcPts val="800"/>
              </a:spcAft>
              <a:defRPr sz="1900"/>
            </a:pPr>
            <a:r>
              <a:rPr dirty="0"/>
              <a:t>Instead: “I understand, evaluate and </a:t>
            </a:r>
            <a:r>
              <a:rPr dirty="0" err="1"/>
              <a:t>synthesise</a:t>
            </a:r>
            <a:r>
              <a:rPr dirty="0"/>
              <a:t> the literature, and I can use it to make a reasoned academic case for my project.”</a:t>
            </a:r>
          </a:p>
          <a:p>
            <a:pPr>
              <a:spcAft>
                <a:spcPts val="800"/>
              </a:spcAft>
              <a:defRPr sz="1900"/>
            </a:pPr>
            <a:r>
              <a:rPr dirty="0"/>
              <a:t>KNOWLEDGE — understand the evidence.</a:t>
            </a:r>
          </a:p>
          <a:p>
            <a:pPr>
              <a:spcAft>
                <a:spcPts val="800"/>
              </a:spcAft>
              <a:defRPr sz="1900"/>
            </a:pPr>
            <a:r>
              <a:rPr dirty="0"/>
              <a:t>CRITICALITY — evaluate it.</a:t>
            </a:r>
          </a:p>
          <a:p>
            <a:pPr>
              <a:spcAft>
                <a:spcPts val="800"/>
              </a:spcAft>
              <a:defRPr sz="1900"/>
            </a:pPr>
            <a:r>
              <a:rPr dirty="0"/>
              <a:t>SYNTHESIS — bring evidence together.</a:t>
            </a:r>
          </a:p>
          <a:p>
            <a:pPr>
              <a:spcAft>
                <a:spcPts val="800"/>
              </a:spcAft>
              <a:defRPr sz="1900"/>
            </a:pPr>
            <a:r>
              <a:rPr dirty="0"/>
              <a:t>APPLICATION — use it to inform the project.</a:t>
            </a:r>
          </a:p>
          <a:p>
            <a:pPr>
              <a:spcAft>
                <a:spcPts val="800"/>
              </a:spcAft>
              <a:defRPr sz="1900"/>
            </a:pPr>
            <a:r>
              <a:rPr dirty="0"/>
              <a:t>JUSTIFICATION — explain why the project is needed.</a:t>
            </a:r>
          </a:p>
        </p:txBody>
      </p:sp>
      <p:sp>
        <p:nvSpPr>
          <p:cNvPr id="4" name="TextBox 3"/>
          <p:cNvSpPr txBox="1"/>
          <p:nvPr/>
        </p:nvSpPr>
        <p:spPr>
          <a:xfrm>
            <a:off x="594360" y="6510528"/>
            <a:ext cx="10972800" cy="228600"/>
          </a:xfrm>
          <a:prstGeom prst="rect">
            <a:avLst/>
          </a:prstGeom>
          <a:noFill/>
        </p:spPr>
        <p:txBody>
          <a:bodyPr wrap="none">
            <a:spAutoFit/>
          </a:bodyPr>
          <a:lstStyle/>
          <a:p>
            <a:pPr>
              <a:defRPr sz="900"/>
            </a:pPr>
            <a:r>
              <a:t>MA Children and Young People’s Mental Health and ALN  |  Independent Project  |  36</a:t>
            </a:r>
          </a:p>
        </p:txBody>
      </p:sp>
      <p:sp>
        <p:nvSpPr>
          <p:cNvPr id="6" name="TextBox 5">
            <a:extLst>
              <a:ext uri="{FF2B5EF4-FFF2-40B4-BE49-F238E27FC236}">
                <a16:creationId xmlns:a16="http://schemas.microsoft.com/office/drawing/2014/main" id="{5E977E25-A557-7FB1-0A21-CC00972399E9}"/>
              </a:ext>
            </a:extLst>
          </p:cNvPr>
          <p:cNvSpPr txBox="1"/>
          <p:nvPr/>
        </p:nvSpPr>
        <p:spPr>
          <a:xfrm>
            <a:off x="624840" y="4277152"/>
            <a:ext cx="9837950" cy="523220"/>
          </a:xfrm>
          <a:prstGeom prst="rect">
            <a:avLst/>
          </a:prstGeom>
          <a:noFill/>
        </p:spPr>
        <p:txBody>
          <a:bodyPr wrap="none">
            <a:spAutoFit/>
          </a:bodyPr>
          <a:lstStyle/>
          <a:p>
            <a:pPr>
              <a:defRPr sz="3000" b="1"/>
            </a:pPr>
            <a:r>
              <a:rPr sz="2800" dirty="0"/>
              <a:t>Your literature review should leave the reader thinking…</a:t>
            </a:r>
          </a:p>
        </p:txBody>
      </p:sp>
      <p:sp>
        <p:nvSpPr>
          <p:cNvPr id="10" name="TextBox 9">
            <a:extLst>
              <a:ext uri="{FF2B5EF4-FFF2-40B4-BE49-F238E27FC236}">
                <a16:creationId xmlns:a16="http://schemas.microsoft.com/office/drawing/2014/main" id="{499118B9-E285-DA5A-D924-4CAEBA4F7753}"/>
              </a:ext>
            </a:extLst>
          </p:cNvPr>
          <p:cNvSpPr txBox="1"/>
          <p:nvPr/>
        </p:nvSpPr>
        <p:spPr>
          <a:xfrm>
            <a:off x="594360" y="5087516"/>
            <a:ext cx="11003280" cy="1072088"/>
          </a:xfrm>
          <a:prstGeom prst="rect">
            <a:avLst/>
          </a:prstGeom>
          <a:noFill/>
          <a:ln w="19050">
            <a:solidFill>
              <a:schemeClr val="tx1"/>
            </a:solidFill>
          </a:ln>
        </p:spPr>
        <p:txBody>
          <a:bodyPr wrap="square">
            <a:spAutoFit/>
          </a:bodyPr>
          <a:lstStyle/>
          <a:p>
            <a:pPr>
              <a:spcAft>
                <a:spcPts val="800"/>
              </a:spcAft>
              <a:defRPr sz="1900"/>
            </a:pPr>
            <a:r>
              <a:rPr lang="en-GB" sz="1900" dirty="0"/>
              <a:t>EMPIRICAL: “I understand why this research question needs to be investigated.”</a:t>
            </a:r>
          </a:p>
          <a:p>
            <a:pPr>
              <a:spcAft>
                <a:spcPts val="800"/>
              </a:spcAft>
              <a:defRPr sz="1900"/>
            </a:pPr>
            <a:r>
              <a:rPr lang="en-GB" sz="1900" dirty="0"/>
              <a:t>NON-EMPIRICAL: “I understand why this practical output needs to be developed and how the evidence has informed its design.”</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94360" y="320040"/>
            <a:ext cx="10972800" cy="685800"/>
          </a:xfrm>
          <a:prstGeom prst="rect">
            <a:avLst/>
          </a:prstGeom>
          <a:noFill/>
        </p:spPr>
        <p:txBody>
          <a:bodyPr wrap="none">
            <a:spAutoFit/>
          </a:bodyPr>
          <a:lstStyle/>
          <a:p>
            <a:pPr>
              <a:defRPr sz="3000" b="1"/>
            </a:pPr>
            <a:r>
              <a:t>Final checklist</a:t>
            </a:r>
          </a:p>
        </p:txBody>
      </p:sp>
      <p:sp>
        <p:nvSpPr>
          <p:cNvPr id="3" name="TextBox 2"/>
          <p:cNvSpPr txBox="1"/>
          <p:nvPr/>
        </p:nvSpPr>
        <p:spPr>
          <a:xfrm>
            <a:off x="751366" y="1005840"/>
            <a:ext cx="10541473" cy="5387872"/>
          </a:xfrm>
          <a:prstGeom prst="rect">
            <a:avLst/>
          </a:prstGeom>
          <a:noFill/>
          <a:ln w="28575">
            <a:solidFill>
              <a:schemeClr val="tx1"/>
            </a:solidFill>
          </a:ln>
        </p:spPr>
        <p:txBody>
          <a:bodyPr wrap="square">
            <a:spAutoFit/>
          </a:bodyPr>
          <a:lstStyle/>
          <a:p>
            <a:pPr>
              <a:spcAft>
                <a:spcPts val="800"/>
              </a:spcAft>
              <a:defRPr sz="1900"/>
            </a:pPr>
            <a:r>
              <a:rPr dirty="0"/>
              <a:t>Have I defined the focus of my project?</a:t>
            </a:r>
          </a:p>
          <a:p>
            <a:pPr>
              <a:spcAft>
                <a:spcPts val="800"/>
              </a:spcAft>
              <a:defRPr sz="1900"/>
            </a:pPr>
            <a:r>
              <a:rPr dirty="0"/>
              <a:t>Have I identified the key concepts?</a:t>
            </a:r>
          </a:p>
          <a:p>
            <a:pPr>
              <a:spcAft>
                <a:spcPts val="800"/>
              </a:spcAft>
              <a:defRPr sz="1900"/>
            </a:pPr>
            <a:r>
              <a:rPr dirty="0"/>
              <a:t>Have I used relevant and contemporary literature?</a:t>
            </a:r>
          </a:p>
          <a:p>
            <a:pPr>
              <a:spcAft>
                <a:spcPts val="800"/>
              </a:spcAft>
              <a:defRPr sz="1900"/>
            </a:pPr>
            <a:r>
              <a:rPr dirty="0"/>
              <a:t>Have I included relevant theory/policy/practice evidence?</a:t>
            </a:r>
          </a:p>
          <a:p>
            <a:pPr>
              <a:spcAft>
                <a:spcPts val="800"/>
              </a:spcAft>
              <a:defRPr sz="1900"/>
            </a:pPr>
            <a:r>
              <a:rPr dirty="0"/>
              <a:t>Have I compared and contrasted evidence?</a:t>
            </a:r>
          </a:p>
          <a:p>
            <a:pPr>
              <a:spcAft>
                <a:spcPts val="800"/>
              </a:spcAft>
              <a:defRPr sz="1900"/>
            </a:pPr>
            <a:r>
              <a:rPr dirty="0"/>
              <a:t>Have I critically evaluated studies?</a:t>
            </a:r>
          </a:p>
          <a:p>
            <a:pPr>
              <a:spcAft>
                <a:spcPts val="800"/>
              </a:spcAft>
              <a:defRPr sz="1900"/>
            </a:pPr>
            <a:r>
              <a:rPr dirty="0"/>
              <a:t>Have I </a:t>
            </a:r>
            <a:r>
              <a:rPr dirty="0" err="1"/>
              <a:t>synthesised</a:t>
            </a:r>
            <a:r>
              <a:rPr dirty="0"/>
              <a:t> the evidence?</a:t>
            </a:r>
          </a:p>
          <a:p>
            <a:pPr>
              <a:spcAft>
                <a:spcPts val="800"/>
              </a:spcAft>
              <a:defRPr sz="1900"/>
            </a:pPr>
            <a:r>
              <a:rPr dirty="0"/>
              <a:t>Have I identified a specific gap or need?</a:t>
            </a:r>
          </a:p>
          <a:p>
            <a:pPr>
              <a:spcAft>
                <a:spcPts val="800"/>
              </a:spcAft>
              <a:defRPr sz="1900"/>
            </a:pPr>
            <a:r>
              <a:rPr dirty="0"/>
              <a:t>Have I explained why that gap/need matters?</a:t>
            </a:r>
          </a:p>
          <a:p>
            <a:pPr>
              <a:spcAft>
                <a:spcPts val="800"/>
              </a:spcAft>
              <a:defRPr sz="1900"/>
            </a:pPr>
            <a:r>
              <a:rPr dirty="0"/>
              <a:t>Have I clearly linked the literature to my project?</a:t>
            </a:r>
          </a:p>
          <a:p>
            <a:pPr>
              <a:spcAft>
                <a:spcPts val="800"/>
              </a:spcAft>
              <a:defRPr sz="1900"/>
            </a:pPr>
            <a:r>
              <a:rPr dirty="0"/>
              <a:t>EMPIRICAL: Does the review lead to my research question/objectives and help justify the method?</a:t>
            </a:r>
          </a:p>
          <a:p>
            <a:pPr>
              <a:spcAft>
                <a:spcPts val="800"/>
              </a:spcAft>
              <a:defRPr sz="1900"/>
            </a:pPr>
            <a:r>
              <a:rPr dirty="0"/>
              <a:t>NON-EMPIRICAL: Does it establish the need for my output and show how evidence informed its design?</a:t>
            </a:r>
          </a:p>
        </p:txBody>
      </p:sp>
      <p:sp>
        <p:nvSpPr>
          <p:cNvPr id="4" name="TextBox 3"/>
          <p:cNvSpPr txBox="1"/>
          <p:nvPr/>
        </p:nvSpPr>
        <p:spPr>
          <a:xfrm>
            <a:off x="594360" y="6510528"/>
            <a:ext cx="10972800" cy="228600"/>
          </a:xfrm>
          <a:prstGeom prst="rect">
            <a:avLst/>
          </a:prstGeom>
          <a:noFill/>
        </p:spPr>
        <p:txBody>
          <a:bodyPr wrap="none">
            <a:spAutoFit/>
          </a:bodyPr>
          <a:lstStyle/>
          <a:p>
            <a:pPr>
              <a:defRPr sz="900"/>
            </a:pPr>
            <a:r>
              <a:t>MA Children and Young People’s Mental Health and ALN  |  Independent Project  |  38</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77240" y="201381"/>
            <a:ext cx="10972800" cy="685800"/>
          </a:xfrm>
          <a:prstGeom prst="rect">
            <a:avLst/>
          </a:prstGeom>
          <a:noFill/>
        </p:spPr>
        <p:txBody>
          <a:bodyPr wrap="none">
            <a:spAutoFit/>
          </a:bodyPr>
          <a:lstStyle/>
          <a:p>
            <a:pPr>
              <a:defRPr sz="3000" b="1"/>
            </a:pPr>
            <a:r>
              <a:rPr dirty="0"/>
              <a:t>One final question</a:t>
            </a:r>
          </a:p>
        </p:txBody>
      </p:sp>
      <p:graphicFrame>
        <p:nvGraphicFramePr>
          <p:cNvPr id="6" name="Diagram 5">
            <a:extLst>
              <a:ext uri="{FF2B5EF4-FFF2-40B4-BE49-F238E27FC236}">
                <a16:creationId xmlns:a16="http://schemas.microsoft.com/office/drawing/2014/main" id="{007939B9-7092-C1CF-5CD1-CD1C5AD8ABA4}"/>
              </a:ext>
            </a:extLst>
          </p:cNvPr>
          <p:cNvGraphicFramePr/>
          <p:nvPr>
            <p:extLst>
              <p:ext uri="{D42A27DB-BD31-4B8C-83A1-F6EECF244321}">
                <p14:modId xmlns:p14="http://schemas.microsoft.com/office/powerpoint/2010/main" val="2720305642"/>
              </p:ext>
            </p:extLst>
          </p:nvPr>
        </p:nvGraphicFramePr>
        <p:xfrm>
          <a:off x="318976" y="783125"/>
          <a:ext cx="11724168" cy="57274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p:cNvSpPr txBox="1"/>
          <p:nvPr/>
        </p:nvSpPr>
        <p:spPr>
          <a:xfrm>
            <a:off x="594360" y="6510528"/>
            <a:ext cx="10972800" cy="228600"/>
          </a:xfrm>
          <a:prstGeom prst="rect">
            <a:avLst/>
          </a:prstGeom>
          <a:noFill/>
        </p:spPr>
        <p:txBody>
          <a:bodyPr wrap="none">
            <a:spAutoFit/>
          </a:bodyPr>
          <a:lstStyle/>
          <a:p>
            <a:pPr>
              <a:defRPr sz="900"/>
            </a:pPr>
            <a:r>
              <a:t>MA Children and Young People’s Mental Health and ALN  |  Independent Project  |  39</a:t>
            </a:r>
          </a:p>
        </p:txBody>
      </p:sp>
      <p:graphicFrame>
        <p:nvGraphicFramePr>
          <p:cNvPr id="7" name="Diagram 6">
            <a:extLst>
              <a:ext uri="{FF2B5EF4-FFF2-40B4-BE49-F238E27FC236}">
                <a16:creationId xmlns:a16="http://schemas.microsoft.com/office/drawing/2014/main" id="{0D8D4FB5-161F-238A-D896-3DBBA633296B}"/>
              </a:ext>
            </a:extLst>
          </p:cNvPr>
          <p:cNvGraphicFramePr/>
          <p:nvPr>
            <p:extLst>
              <p:ext uri="{D42A27DB-BD31-4B8C-83A1-F6EECF244321}">
                <p14:modId xmlns:p14="http://schemas.microsoft.com/office/powerpoint/2010/main" val="4277187672"/>
              </p:ext>
            </p:extLst>
          </p:nvPr>
        </p:nvGraphicFramePr>
        <p:xfrm>
          <a:off x="4841359" y="1786270"/>
          <a:ext cx="7031666" cy="472425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801E647-B574-A4C9-C843-DBBA8AB971F7}"/>
              </a:ext>
            </a:extLst>
          </p:cNvPr>
          <p:cNvPicPr>
            <a:picLocks noChangeAspect="1"/>
          </p:cNvPicPr>
          <p:nvPr/>
        </p:nvPicPr>
        <p:blipFill>
          <a:blip r:embed="rId2"/>
          <a:srcRect l="3749" r="2028"/>
          <a:stretch>
            <a:fillRect/>
          </a:stretch>
        </p:blipFill>
        <p:spPr>
          <a:xfrm>
            <a:off x="20" y="10"/>
            <a:ext cx="12191980" cy="6857990"/>
          </a:xfrm>
          <a:prstGeom prst="rect">
            <a:avLst/>
          </a:prstGeom>
          <a:noFill/>
        </p:spPr>
      </p:pic>
    </p:spTree>
    <p:extLst>
      <p:ext uri="{BB962C8B-B14F-4D97-AF65-F5344CB8AC3E}">
        <p14:creationId xmlns:p14="http://schemas.microsoft.com/office/powerpoint/2010/main" val="3423311548"/>
      </p:ext>
    </p:extLst>
  </p:cSld>
  <p:clrMapOvr>
    <a:masterClrMapping/>
  </p:clrMapOvr>
</p:sld>
</file>

<file path=ppt/theme/theme1.xml><?xml version="1.0" encoding="utf-8"?>
<a:theme xmlns:a="http://schemas.openxmlformats.org/drawingml/2006/main" name="School Days">
  <a:themeElements>
    <a:clrScheme name="Custom 1">
      <a:dk1>
        <a:srgbClr val="000000"/>
      </a:dk1>
      <a:lt1>
        <a:srgbClr val="FFFFFF"/>
      </a:lt1>
      <a:dk2>
        <a:srgbClr val="2C3431"/>
      </a:dk2>
      <a:lt2>
        <a:srgbClr val="F7F5F1"/>
      </a:lt2>
      <a:accent1>
        <a:srgbClr val="D0805C"/>
      </a:accent1>
      <a:accent2>
        <a:srgbClr val="CD972B"/>
      </a:accent2>
      <a:accent3>
        <a:srgbClr val="568A80"/>
      </a:accent3>
      <a:accent4>
        <a:srgbClr val="9FA757"/>
      </a:accent4>
      <a:accent5>
        <a:srgbClr val="78A080"/>
      </a:accent5>
      <a:accent6>
        <a:srgbClr val="93A3C5"/>
      </a:accent6>
      <a:hlink>
        <a:srgbClr val="CB6D48"/>
      </a:hlink>
      <a:folHlink>
        <a:srgbClr val="568A80"/>
      </a:folHlink>
    </a:clrScheme>
    <a:fontScheme name="Custom 1">
      <a:majorFont>
        <a:latin typeface="JasmineUPC"/>
        <a:ea typeface=""/>
        <a:cs typeface=""/>
      </a:majorFont>
      <a:minorFont>
        <a:latin typeface="Ralew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School days" id="{A3F6A081-B6B6-4005-A8B4-E4DB51F0D83A}" vid="{06B4A534-080E-4F92-B8E7-6D90CB76FF9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School Days</Template>
  <TotalTime>379</TotalTime>
  <Words>4895</Words>
  <Application>Microsoft Office PowerPoint</Application>
  <PresentationFormat>Widescreen</PresentationFormat>
  <Paragraphs>377</Paragraphs>
  <Slides>38</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38</vt:i4>
      </vt:variant>
    </vt:vector>
  </HeadingPairs>
  <TitlesOfParts>
    <vt:vector size="44" baseType="lpstr">
      <vt:lpstr>DengXian</vt:lpstr>
      <vt:lpstr>Aptos</vt:lpstr>
      <vt:lpstr>Arial</vt:lpstr>
      <vt:lpstr>JasmineUPC</vt:lpstr>
      <vt:lpstr>Raleway</vt:lpstr>
      <vt:lpstr>School Days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Charlotte Greenway</cp:lastModifiedBy>
  <cp:revision>2</cp:revision>
  <dcterms:created xsi:type="dcterms:W3CDTF">2013-01-27T09:14:16Z</dcterms:created>
  <dcterms:modified xsi:type="dcterms:W3CDTF">2026-10-19T14:35:02Z</dcterms:modified>
  <cp:category/>
</cp:coreProperties>
</file>