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61"/>
  </p:notesMasterIdLst>
  <p:sldIdLst>
    <p:sldId id="256" r:id="rId2"/>
    <p:sldId id="313" r:id="rId3"/>
    <p:sldId id="257" r:id="rId4"/>
    <p:sldId id="258" r:id="rId5"/>
    <p:sldId id="259" r:id="rId6"/>
    <p:sldId id="260" r:id="rId7"/>
    <p:sldId id="261" r:id="rId8"/>
    <p:sldId id="262" r:id="rId9"/>
    <p:sldId id="263" r:id="rId10"/>
    <p:sldId id="282" r:id="rId11"/>
    <p:sldId id="264" r:id="rId12"/>
    <p:sldId id="271" r:id="rId13"/>
    <p:sldId id="273" r:id="rId14"/>
    <p:sldId id="274" r:id="rId15"/>
    <p:sldId id="275" r:id="rId16"/>
    <p:sldId id="276" r:id="rId17"/>
    <p:sldId id="277" r:id="rId18"/>
    <p:sldId id="272" r:id="rId19"/>
    <p:sldId id="278" r:id="rId20"/>
    <p:sldId id="279" r:id="rId21"/>
    <p:sldId id="280" r:id="rId22"/>
    <p:sldId id="281" r:id="rId23"/>
    <p:sldId id="270" r:id="rId24"/>
    <p:sldId id="283" r:id="rId25"/>
    <p:sldId id="284" r:id="rId26"/>
    <p:sldId id="266" r:id="rId27"/>
    <p:sldId id="285" r:id="rId28"/>
    <p:sldId id="267" r:id="rId29"/>
    <p:sldId id="290" r:id="rId30"/>
    <p:sldId id="291" r:id="rId31"/>
    <p:sldId id="286" r:id="rId32"/>
    <p:sldId id="268" r:id="rId33"/>
    <p:sldId id="287" r:id="rId34"/>
    <p:sldId id="292" r:id="rId35"/>
    <p:sldId id="293" r:id="rId36"/>
    <p:sldId id="294" r:id="rId37"/>
    <p:sldId id="295" r:id="rId38"/>
    <p:sldId id="288" r:id="rId39"/>
    <p:sldId id="289" r:id="rId40"/>
    <p:sldId id="296" r:id="rId41"/>
    <p:sldId id="297" r:id="rId42"/>
    <p:sldId id="269" r:id="rId43"/>
    <p:sldId id="312" r:id="rId44"/>
    <p:sldId id="265" r:id="rId45"/>
    <p:sldId id="311" r:id="rId46"/>
    <p:sldId id="298" r:id="rId47"/>
    <p:sldId id="299" r:id="rId48"/>
    <p:sldId id="300" r:id="rId49"/>
    <p:sldId id="301" r:id="rId50"/>
    <p:sldId id="302" r:id="rId51"/>
    <p:sldId id="303" r:id="rId52"/>
    <p:sldId id="304" r:id="rId53"/>
    <p:sldId id="305" r:id="rId54"/>
    <p:sldId id="306" r:id="rId55"/>
    <p:sldId id="307" r:id="rId56"/>
    <p:sldId id="308" r:id="rId57"/>
    <p:sldId id="309" r:id="rId58"/>
    <p:sldId id="310" r:id="rId59"/>
    <p:sldId id="314" r:id="rId6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539965-CED6-3CDD-9087-1A347A3D8F27}" v="3" dt="2025-10-02T10:40:52.456"/>
    <p1510:client id="{8FF27E17-EBA2-638E-A424-B5189EE053A7}" v="4" dt="2025-10-02T09:02:56.3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microsoft.com/office/2016/11/relationships/changesInfo" Target="changesInfos/changesInfo1.xml"/><Relationship Id="rId5" Type="http://schemas.openxmlformats.org/officeDocument/2006/relationships/slide" Target="slides/slide4.xml"/><Relationship Id="rId61" Type="http://schemas.openxmlformats.org/officeDocument/2006/relationships/notesMaster" Target="notesMasters/notes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21DDE2BE-0C29-437A-F51F-3590E47A908C}"/>
    <pc:docChg chg="modSld">
      <pc:chgData name="Corey Edwards" userId="S::corey.edwards@uwtsd.ac.uk::7a967df3-e232-40a5-b10c-dee8f912d80a" providerId="AD" clId="Web-{21DDE2BE-0C29-437A-F51F-3590E47A908C}" dt="2025-10-02T06:08:58.157" v="33" actId="20577"/>
      <pc:docMkLst>
        <pc:docMk/>
      </pc:docMkLst>
      <pc:sldChg chg="modSp">
        <pc:chgData name="Corey Edwards" userId="S::corey.edwards@uwtsd.ac.uk::7a967df3-e232-40a5-b10c-dee8f912d80a" providerId="AD" clId="Web-{21DDE2BE-0C29-437A-F51F-3590E47A908C}" dt="2025-10-02T06:08:58.157" v="33" actId="20577"/>
        <pc:sldMkLst>
          <pc:docMk/>
          <pc:sldMk cId="1891469314" sldId="282"/>
        </pc:sldMkLst>
        <pc:graphicFrameChg chg="modGraphic">
          <ac:chgData name="Corey Edwards" userId="S::corey.edwards@uwtsd.ac.uk::7a967df3-e232-40a5-b10c-dee8f912d80a" providerId="AD" clId="Web-{21DDE2BE-0C29-437A-F51F-3590E47A908C}" dt="2025-10-02T06:08:58.157" v="33" actId="20577"/>
          <ac:graphicFrameMkLst>
            <pc:docMk/>
            <pc:sldMk cId="1891469314" sldId="282"/>
            <ac:graphicFrameMk id="5" creationId="{AD3E3ADE-E63B-E0A1-C269-57A54FFD9DBB}"/>
          </ac:graphicFrameMkLst>
        </pc:graphicFrameChg>
      </pc:sldChg>
    </pc:docChg>
  </pc:docChgLst>
  <pc:docChgLst>
    <pc:chgData name="Corey Edwards" userId="S::corey.edwards@uwtsd.ac.uk::7a967df3-e232-40a5-b10c-dee8f912d80a" providerId="AD" clId="Web-{16F9F084-6F59-3094-4DF8-A21603593A5D}"/>
    <pc:docChg chg="modSld">
      <pc:chgData name="Corey Edwards" userId="S::corey.edwards@uwtsd.ac.uk::7a967df3-e232-40a5-b10c-dee8f912d80a" providerId="AD" clId="Web-{16F9F084-6F59-3094-4DF8-A21603593A5D}" dt="2025-09-29T12:42:31.556" v="12" actId="20577"/>
      <pc:docMkLst>
        <pc:docMk/>
      </pc:docMkLst>
      <pc:sldChg chg="modSp">
        <pc:chgData name="Corey Edwards" userId="S::corey.edwards@uwtsd.ac.uk::7a967df3-e232-40a5-b10c-dee8f912d80a" providerId="AD" clId="Web-{16F9F084-6F59-3094-4DF8-A21603593A5D}" dt="2025-09-29T12:42:20.822" v="7" actId="20577"/>
        <pc:sldMkLst>
          <pc:docMk/>
          <pc:sldMk cId="2772281374" sldId="262"/>
        </pc:sldMkLst>
        <pc:spChg chg="mod">
          <ac:chgData name="Corey Edwards" userId="S::corey.edwards@uwtsd.ac.uk::7a967df3-e232-40a5-b10c-dee8f912d80a" providerId="AD" clId="Web-{16F9F084-6F59-3094-4DF8-A21603593A5D}" dt="2025-09-29T12:42:20.822" v="7" actId="20577"/>
          <ac:spMkLst>
            <pc:docMk/>
            <pc:sldMk cId="2772281374" sldId="262"/>
            <ac:spMk id="3" creationId="{702E2A88-7A87-BD43-C27D-BF053D22D015}"/>
          </ac:spMkLst>
        </pc:spChg>
      </pc:sldChg>
      <pc:sldChg chg="modSp">
        <pc:chgData name="Corey Edwards" userId="S::corey.edwards@uwtsd.ac.uk::7a967df3-e232-40a5-b10c-dee8f912d80a" providerId="AD" clId="Web-{16F9F084-6F59-3094-4DF8-A21603593A5D}" dt="2025-09-29T12:42:31.556" v="12" actId="20577"/>
        <pc:sldMkLst>
          <pc:docMk/>
          <pc:sldMk cId="3333127347" sldId="263"/>
        </pc:sldMkLst>
        <pc:spChg chg="mod">
          <ac:chgData name="Corey Edwards" userId="S::corey.edwards@uwtsd.ac.uk::7a967df3-e232-40a5-b10c-dee8f912d80a" providerId="AD" clId="Web-{16F9F084-6F59-3094-4DF8-A21603593A5D}" dt="2025-09-29T12:42:31.556" v="12" actId="20577"/>
          <ac:spMkLst>
            <pc:docMk/>
            <pc:sldMk cId="3333127347" sldId="263"/>
            <ac:spMk id="3" creationId="{4D69926B-18F1-2FDB-19BF-0BCDF444EFC3}"/>
          </ac:spMkLst>
        </pc:spChg>
      </pc:sldChg>
    </pc:docChg>
  </pc:docChgLst>
  <pc:docChgLst>
    <pc:chgData name="Corey Edwards" userId="S::corey.edwards@uwtsd.ac.uk::7a967df3-e232-40a5-b10c-dee8f912d80a" providerId="AD" clId="Web-{82539965-CED6-3CDD-9087-1A347A3D8F27}"/>
    <pc:docChg chg="addSld delSld">
      <pc:chgData name="Corey Edwards" userId="S::corey.edwards@uwtsd.ac.uk::7a967df3-e232-40a5-b10c-dee8f912d80a" providerId="AD" clId="Web-{82539965-CED6-3CDD-9087-1A347A3D8F27}" dt="2025-10-02T10:40:51.940" v="1"/>
      <pc:docMkLst>
        <pc:docMk/>
      </pc:docMkLst>
      <pc:sldChg chg="add del">
        <pc:chgData name="Corey Edwards" userId="S::corey.edwards@uwtsd.ac.uk::7a967df3-e232-40a5-b10c-dee8f912d80a" providerId="AD" clId="Web-{82539965-CED6-3CDD-9087-1A347A3D8F27}" dt="2025-10-02T10:40:51.940" v="1"/>
        <pc:sldMkLst>
          <pc:docMk/>
          <pc:sldMk cId="1483503363" sldId="314"/>
        </pc:sldMkLst>
      </pc:sldChg>
    </pc:docChg>
  </pc:docChgLst>
  <pc:docChgLst>
    <pc:chgData name="Corey Edwards" userId="S::corey.edwards@uwtsd.ac.uk::7a967df3-e232-40a5-b10c-dee8f912d80a" providerId="AD" clId="Web-{8FF27E17-EBA2-638E-A424-B5189EE053A7}"/>
    <pc:docChg chg="modSld">
      <pc:chgData name="Corey Edwards" userId="S::corey.edwards@uwtsd.ac.uk::7a967df3-e232-40a5-b10c-dee8f912d80a" providerId="AD" clId="Web-{8FF27E17-EBA2-638E-A424-B5189EE053A7}" dt="2025-10-02T09:02:56.398" v="3" actId="20577"/>
      <pc:docMkLst>
        <pc:docMk/>
      </pc:docMkLst>
      <pc:sldChg chg="modSp">
        <pc:chgData name="Corey Edwards" userId="S::corey.edwards@uwtsd.ac.uk::7a967df3-e232-40a5-b10c-dee8f912d80a" providerId="AD" clId="Web-{8FF27E17-EBA2-638E-A424-B5189EE053A7}" dt="2025-10-02T09:02:56.398" v="3" actId="20577"/>
        <pc:sldMkLst>
          <pc:docMk/>
          <pc:sldMk cId="2772281374" sldId="262"/>
        </pc:sldMkLst>
        <pc:spChg chg="mod">
          <ac:chgData name="Corey Edwards" userId="S::corey.edwards@uwtsd.ac.uk::7a967df3-e232-40a5-b10c-dee8f912d80a" providerId="AD" clId="Web-{8FF27E17-EBA2-638E-A424-B5189EE053A7}" dt="2025-10-02T09:02:56.398" v="3" actId="20577"/>
          <ac:spMkLst>
            <pc:docMk/>
            <pc:sldMk cId="2772281374" sldId="262"/>
            <ac:spMk id="3" creationId="{702E2A88-7A87-BD43-C27D-BF053D22D015}"/>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ata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4" Type="http://schemas.openxmlformats.org/officeDocument/2006/relationships/image" Target="../media/image31.svg"/></Relationships>
</file>

<file path=ppt/diagrams/_rels/data1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ata1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4" Type="http://schemas.openxmlformats.org/officeDocument/2006/relationships/image" Target="../media/image4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4" Type="http://schemas.openxmlformats.org/officeDocument/2006/relationships/image" Target="../media/image31.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4" Type="http://schemas.openxmlformats.org/officeDocument/2006/relationships/image" Target="../media/image4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4127BD-146B-4F55-ABE1-E961FFB547E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2A4BA00-020D-435D-B6BA-7B10E2B60A35}">
      <dgm:prSet/>
      <dgm:spPr/>
      <dgm:t>
        <a:bodyPr/>
        <a:lstStyle/>
        <a:p>
          <a:r>
            <a:rPr lang="en-US"/>
            <a:t>Aim: To introduce the module and key areas of discussion.</a:t>
          </a:r>
        </a:p>
      </dgm:t>
    </dgm:pt>
    <dgm:pt modelId="{C82F36CC-13D5-4367-A433-56EFB018FCAF}" type="parTrans" cxnId="{EECB96E4-358C-4669-AE92-6BF3435C36DC}">
      <dgm:prSet/>
      <dgm:spPr/>
      <dgm:t>
        <a:bodyPr/>
        <a:lstStyle/>
        <a:p>
          <a:endParaRPr lang="en-US"/>
        </a:p>
      </dgm:t>
    </dgm:pt>
    <dgm:pt modelId="{83216241-00B7-4870-AEBA-8546B896CB16}" type="sibTrans" cxnId="{EECB96E4-358C-4669-AE92-6BF3435C36DC}">
      <dgm:prSet/>
      <dgm:spPr/>
      <dgm:t>
        <a:bodyPr/>
        <a:lstStyle/>
        <a:p>
          <a:endParaRPr lang="en-US"/>
        </a:p>
      </dgm:t>
    </dgm:pt>
    <dgm:pt modelId="{F47C5754-F186-4E9C-8668-00072B1FDE85}">
      <dgm:prSet/>
      <dgm:spPr/>
      <dgm:t>
        <a:bodyPr/>
        <a:lstStyle/>
        <a:p>
          <a:r>
            <a:rPr lang="en-US"/>
            <a:t>Define psychopathology.</a:t>
          </a:r>
        </a:p>
      </dgm:t>
    </dgm:pt>
    <dgm:pt modelId="{E39982A8-4386-488E-ABC6-3073D38298CC}" type="parTrans" cxnId="{3E77D3BA-714F-42ED-AACA-8274D0CE85D5}">
      <dgm:prSet/>
      <dgm:spPr/>
      <dgm:t>
        <a:bodyPr/>
        <a:lstStyle/>
        <a:p>
          <a:endParaRPr lang="en-US"/>
        </a:p>
      </dgm:t>
    </dgm:pt>
    <dgm:pt modelId="{4872A058-5F57-410A-AF20-22EB73ED0CD4}" type="sibTrans" cxnId="{3E77D3BA-714F-42ED-AACA-8274D0CE85D5}">
      <dgm:prSet/>
      <dgm:spPr/>
      <dgm:t>
        <a:bodyPr/>
        <a:lstStyle/>
        <a:p>
          <a:endParaRPr lang="en-US"/>
        </a:p>
      </dgm:t>
    </dgm:pt>
    <dgm:pt modelId="{DAE63ED1-B800-4877-BEE2-A8E7C0D365CC}">
      <dgm:prSet/>
      <dgm:spPr/>
      <dgm:t>
        <a:bodyPr/>
        <a:lstStyle/>
        <a:p>
          <a:r>
            <a:rPr lang="en-US"/>
            <a:t>Discuss reasons for classifying mental and behavioural disorders.</a:t>
          </a:r>
        </a:p>
      </dgm:t>
    </dgm:pt>
    <dgm:pt modelId="{D4032C0D-9D5E-45CA-A007-5D7A6B89424B}" type="parTrans" cxnId="{50180A6B-0858-4833-8F47-3E3590CAD1FD}">
      <dgm:prSet/>
      <dgm:spPr/>
      <dgm:t>
        <a:bodyPr/>
        <a:lstStyle/>
        <a:p>
          <a:endParaRPr lang="en-US"/>
        </a:p>
      </dgm:t>
    </dgm:pt>
    <dgm:pt modelId="{EC9D3162-4A3E-441A-8DAE-DAAFE6A40971}" type="sibTrans" cxnId="{50180A6B-0858-4833-8F47-3E3590CAD1FD}">
      <dgm:prSet/>
      <dgm:spPr/>
      <dgm:t>
        <a:bodyPr/>
        <a:lstStyle/>
        <a:p>
          <a:endParaRPr lang="en-US"/>
        </a:p>
      </dgm:t>
    </dgm:pt>
    <dgm:pt modelId="{ABEEE2A3-F061-4882-8FCF-0F8884D893B0}">
      <dgm:prSet/>
      <dgm:spPr/>
      <dgm:t>
        <a:bodyPr/>
        <a:lstStyle/>
        <a:p>
          <a:r>
            <a:rPr lang="en-US"/>
            <a:t>Describe the two main classification texts. </a:t>
          </a:r>
        </a:p>
      </dgm:t>
    </dgm:pt>
    <dgm:pt modelId="{7102B186-6B78-49BE-B66F-44118BADA723}" type="parTrans" cxnId="{CF95C917-9532-46BB-8294-E65DE99BFDC3}">
      <dgm:prSet/>
      <dgm:spPr/>
      <dgm:t>
        <a:bodyPr/>
        <a:lstStyle/>
        <a:p>
          <a:endParaRPr lang="en-US"/>
        </a:p>
      </dgm:t>
    </dgm:pt>
    <dgm:pt modelId="{D8DD521D-F5BD-428F-AB77-96D1F022CF73}" type="sibTrans" cxnId="{CF95C917-9532-46BB-8294-E65DE99BFDC3}">
      <dgm:prSet/>
      <dgm:spPr/>
      <dgm:t>
        <a:bodyPr/>
        <a:lstStyle/>
        <a:p>
          <a:endParaRPr lang="en-US"/>
        </a:p>
      </dgm:t>
    </dgm:pt>
    <dgm:pt modelId="{65D3F384-FBD2-4019-BBF7-20685D648665}">
      <dgm:prSet/>
      <dgm:spPr/>
      <dgm:t>
        <a:bodyPr/>
        <a:lstStyle/>
        <a:p>
          <a:r>
            <a:rPr lang="en-US"/>
            <a:t>Discuss differences between the two main classification texts.</a:t>
          </a:r>
        </a:p>
      </dgm:t>
    </dgm:pt>
    <dgm:pt modelId="{EAA8CAD1-FAC1-4C71-B585-5234FE28A57E}" type="parTrans" cxnId="{0197901F-73F9-41CA-97CA-00E258C5AAE8}">
      <dgm:prSet/>
      <dgm:spPr/>
      <dgm:t>
        <a:bodyPr/>
        <a:lstStyle/>
        <a:p>
          <a:endParaRPr lang="en-US"/>
        </a:p>
      </dgm:t>
    </dgm:pt>
    <dgm:pt modelId="{662B54FE-4B13-4DED-A6CA-0B85CE36DC69}" type="sibTrans" cxnId="{0197901F-73F9-41CA-97CA-00E258C5AAE8}">
      <dgm:prSet/>
      <dgm:spPr/>
      <dgm:t>
        <a:bodyPr/>
        <a:lstStyle/>
        <a:p>
          <a:endParaRPr lang="en-US"/>
        </a:p>
      </dgm:t>
    </dgm:pt>
    <dgm:pt modelId="{578C5E47-322F-48A5-8DAA-F00A4CDB1942}" type="pres">
      <dgm:prSet presAssocID="{664127BD-146B-4F55-ABE1-E961FFB547E4}" presName="root" presStyleCnt="0">
        <dgm:presLayoutVars>
          <dgm:dir/>
          <dgm:resizeHandles val="exact"/>
        </dgm:presLayoutVars>
      </dgm:prSet>
      <dgm:spPr/>
    </dgm:pt>
    <dgm:pt modelId="{4DF9CD43-6472-4822-8F0E-E77D60B2F790}" type="pres">
      <dgm:prSet presAssocID="{32A4BA00-020D-435D-B6BA-7B10E2B60A35}" presName="compNode" presStyleCnt="0"/>
      <dgm:spPr/>
    </dgm:pt>
    <dgm:pt modelId="{AC916005-C862-4319-97C0-C262B2BAF5C2}" type="pres">
      <dgm:prSet presAssocID="{32A4BA00-020D-435D-B6BA-7B10E2B60A35}" presName="bgRect" presStyleLbl="bgShp" presStyleIdx="0" presStyleCnt="5"/>
      <dgm:spPr/>
    </dgm:pt>
    <dgm:pt modelId="{7AF3E6B7-6A6D-42A0-AA6F-D11FC14A9FEE}" type="pres">
      <dgm:prSet presAssocID="{32A4BA00-020D-435D-B6BA-7B10E2B60A3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762CB975-9832-4718-9E05-5DB63A36CEC9}" type="pres">
      <dgm:prSet presAssocID="{32A4BA00-020D-435D-B6BA-7B10E2B60A35}" presName="spaceRect" presStyleCnt="0"/>
      <dgm:spPr/>
    </dgm:pt>
    <dgm:pt modelId="{9A89E49D-BB0E-4DB3-B494-3F85D4F02B06}" type="pres">
      <dgm:prSet presAssocID="{32A4BA00-020D-435D-B6BA-7B10E2B60A35}" presName="parTx" presStyleLbl="revTx" presStyleIdx="0" presStyleCnt="5">
        <dgm:presLayoutVars>
          <dgm:chMax val="0"/>
          <dgm:chPref val="0"/>
        </dgm:presLayoutVars>
      </dgm:prSet>
      <dgm:spPr/>
    </dgm:pt>
    <dgm:pt modelId="{DB8DB65C-664B-4B48-A4EB-56C1788586C3}" type="pres">
      <dgm:prSet presAssocID="{83216241-00B7-4870-AEBA-8546B896CB16}" presName="sibTrans" presStyleCnt="0"/>
      <dgm:spPr/>
    </dgm:pt>
    <dgm:pt modelId="{CF70732D-6D18-4F9A-9D17-86EA1BBC76E0}" type="pres">
      <dgm:prSet presAssocID="{F47C5754-F186-4E9C-8668-00072B1FDE85}" presName="compNode" presStyleCnt="0"/>
      <dgm:spPr/>
    </dgm:pt>
    <dgm:pt modelId="{D56569B6-0C28-4D6E-B192-5C73CF15432C}" type="pres">
      <dgm:prSet presAssocID="{F47C5754-F186-4E9C-8668-00072B1FDE85}" presName="bgRect" presStyleLbl="bgShp" presStyleIdx="1" presStyleCnt="5"/>
      <dgm:spPr/>
    </dgm:pt>
    <dgm:pt modelId="{9045AA39-98E8-4FA2-B700-4234E9E235D3}" type="pres">
      <dgm:prSet presAssocID="{F47C5754-F186-4E9C-8668-00072B1FDE8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rama"/>
        </a:ext>
      </dgm:extLst>
    </dgm:pt>
    <dgm:pt modelId="{0C62C677-31B4-40B0-AF4B-9F8EB224A423}" type="pres">
      <dgm:prSet presAssocID="{F47C5754-F186-4E9C-8668-00072B1FDE85}" presName="spaceRect" presStyleCnt="0"/>
      <dgm:spPr/>
    </dgm:pt>
    <dgm:pt modelId="{05EA620D-F6D2-4B03-A84D-1C2565CB7D51}" type="pres">
      <dgm:prSet presAssocID="{F47C5754-F186-4E9C-8668-00072B1FDE85}" presName="parTx" presStyleLbl="revTx" presStyleIdx="1" presStyleCnt="5">
        <dgm:presLayoutVars>
          <dgm:chMax val="0"/>
          <dgm:chPref val="0"/>
        </dgm:presLayoutVars>
      </dgm:prSet>
      <dgm:spPr/>
    </dgm:pt>
    <dgm:pt modelId="{8090B480-2B32-4C64-8413-087EA8ACC8DC}" type="pres">
      <dgm:prSet presAssocID="{4872A058-5F57-410A-AF20-22EB73ED0CD4}" presName="sibTrans" presStyleCnt="0"/>
      <dgm:spPr/>
    </dgm:pt>
    <dgm:pt modelId="{13A38ADA-FA0D-4093-9C89-3B59469BC4D3}" type="pres">
      <dgm:prSet presAssocID="{DAE63ED1-B800-4877-BEE2-A8E7C0D365CC}" presName="compNode" presStyleCnt="0"/>
      <dgm:spPr/>
    </dgm:pt>
    <dgm:pt modelId="{59ACE90A-643A-46E5-B4EF-B640018424BE}" type="pres">
      <dgm:prSet presAssocID="{DAE63ED1-B800-4877-BEE2-A8E7C0D365CC}" presName="bgRect" presStyleLbl="bgShp" presStyleIdx="2" presStyleCnt="5"/>
      <dgm:spPr/>
    </dgm:pt>
    <dgm:pt modelId="{B3DAA530-9F64-4713-8DB6-9D97912ED56F}" type="pres">
      <dgm:prSet presAssocID="{DAE63ED1-B800-4877-BEE2-A8E7C0D365C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8CF8E92D-7845-4D2C-A18E-BBF7C54BCDE4}" type="pres">
      <dgm:prSet presAssocID="{DAE63ED1-B800-4877-BEE2-A8E7C0D365CC}" presName="spaceRect" presStyleCnt="0"/>
      <dgm:spPr/>
    </dgm:pt>
    <dgm:pt modelId="{3C9D772D-DCBC-4E9D-8BDD-A4CBAAC9FFBA}" type="pres">
      <dgm:prSet presAssocID="{DAE63ED1-B800-4877-BEE2-A8E7C0D365CC}" presName="parTx" presStyleLbl="revTx" presStyleIdx="2" presStyleCnt="5">
        <dgm:presLayoutVars>
          <dgm:chMax val="0"/>
          <dgm:chPref val="0"/>
        </dgm:presLayoutVars>
      </dgm:prSet>
      <dgm:spPr/>
    </dgm:pt>
    <dgm:pt modelId="{A38B2357-014B-4F81-9576-5AE4DBCEE7D7}" type="pres">
      <dgm:prSet presAssocID="{EC9D3162-4A3E-441A-8DAE-DAAFE6A40971}" presName="sibTrans" presStyleCnt="0"/>
      <dgm:spPr/>
    </dgm:pt>
    <dgm:pt modelId="{9F253BA9-5D33-4AC7-8ABF-A9199FD1C93A}" type="pres">
      <dgm:prSet presAssocID="{ABEEE2A3-F061-4882-8FCF-0F8884D893B0}" presName="compNode" presStyleCnt="0"/>
      <dgm:spPr/>
    </dgm:pt>
    <dgm:pt modelId="{6EF84A37-36E0-4C47-A47A-1812EEF0D8EC}" type="pres">
      <dgm:prSet presAssocID="{ABEEE2A3-F061-4882-8FCF-0F8884D893B0}" presName="bgRect" presStyleLbl="bgShp" presStyleIdx="3" presStyleCnt="5"/>
      <dgm:spPr/>
    </dgm:pt>
    <dgm:pt modelId="{959BE8E4-7C4E-49AA-A138-4E95F5BAABE7}" type="pres">
      <dgm:prSet presAssocID="{ABEEE2A3-F061-4882-8FCF-0F8884D893B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144EB95A-4CD8-4202-BDA7-FFC23D5B319E}" type="pres">
      <dgm:prSet presAssocID="{ABEEE2A3-F061-4882-8FCF-0F8884D893B0}" presName="spaceRect" presStyleCnt="0"/>
      <dgm:spPr/>
    </dgm:pt>
    <dgm:pt modelId="{3E9501AF-D8AA-4870-9769-62BCA1A85063}" type="pres">
      <dgm:prSet presAssocID="{ABEEE2A3-F061-4882-8FCF-0F8884D893B0}" presName="parTx" presStyleLbl="revTx" presStyleIdx="3" presStyleCnt="5">
        <dgm:presLayoutVars>
          <dgm:chMax val="0"/>
          <dgm:chPref val="0"/>
        </dgm:presLayoutVars>
      </dgm:prSet>
      <dgm:spPr/>
    </dgm:pt>
    <dgm:pt modelId="{49105730-B37D-4256-AC8B-C36A08779831}" type="pres">
      <dgm:prSet presAssocID="{D8DD521D-F5BD-428F-AB77-96D1F022CF73}" presName="sibTrans" presStyleCnt="0"/>
      <dgm:spPr/>
    </dgm:pt>
    <dgm:pt modelId="{30B0C3BA-FA8B-4D97-893D-99E8BD4CD5E3}" type="pres">
      <dgm:prSet presAssocID="{65D3F384-FBD2-4019-BBF7-20685D648665}" presName="compNode" presStyleCnt="0"/>
      <dgm:spPr/>
    </dgm:pt>
    <dgm:pt modelId="{8E0A3753-425E-45CE-BC9A-9FF85D2ABBCD}" type="pres">
      <dgm:prSet presAssocID="{65D3F384-FBD2-4019-BBF7-20685D648665}" presName="bgRect" presStyleLbl="bgShp" presStyleIdx="4" presStyleCnt="5"/>
      <dgm:spPr/>
    </dgm:pt>
    <dgm:pt modelId="{86D7803B-6261-4FE1-9468-D2A59272D264}" type="pres">
      <dgm:prSet presAssocID="{65D3F384-FBD2-4019-BBF7-20685D64866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at"/>
        </a:ext>
      </dgm:extLst>
    </dgm:pt>
    <dgm:pt modelId="{FDD06E50-2486-492C-80C9-C86CF52F8DD1}" type="pres">
      <dgm:prSet presAssocID="{65D3F384-FBD2-4019-BBF7-20685D648665}" presName="spaceRect" presStyleCnt="0"/>
      <dgm:spPr/>
    </dgm:pt>
    <dgm:pt modelId="{FCBEBC61-926D-484F-A6DF-8118F261C98D}" type="pres">
      <dgm:prSet presAssocID="{65D3F384-FBD2-4019-BBF7-20685D648665}" presName="parTx" presStyleLbl="revTx" presStyleIdx="4" presStyleCnt="5">
        <dgm:presLayoutVars>
          <dgm:chMax val="0"/>
          <dgm:chPref val="0"/>
        </dgm:presLayoutVars>
      </dgm:prSet>
      <dgm:spPr/>
    </dgm:pt>
  </dgm:ptLst>
  <dgm:cxnLst>
    <dgm:cxn modelId="{CF95C917-9532-46BB-8294-E65DE99BFDC3}" srcId="{664127BD-146B-4F55-ABE1-E961FFB547E4}" destId="{ABEEE2A3-F061-4882-8FCF-0F8884D893B0}" srcOrd="3" destOrd="0" parTransId="{7102B186-6B78-49BE-B66F-44118BADA723}" sibTransId="{D8DD521D-F5BD-428F-AB77-96D1F022CF73}"/>
    <dgm:cxn modelId="{0197901F-73F9-41CA-97CA-00E258C5AAE8}" srcId="{664127BD-146B-4F55-ABE1-E961FFB547E4}" destId="{65D3F384-FBD2-4019-BBF7-20685D648665}" srcOrd="4" destOrd="0" parTransId="{EAA8CAD1-FAC1-4C71-B585-5234FE28A57E}" sibTransId="{662B54FE-4B13-4DED-A6CA-0B85CE36DC69}"/>
    <dgm:cxn modelId="{47097822-AE46-4843-A40D-21CDCD7DA07C}" type="presOf" srcId="{664127BD-146B-4F55-ABE1-E961FFB547E4}" destId="{578C5E47-322F-48A5-8DAA-F00A4CDB1942}" srcOrd="0" destOrd="0" presId="urn:microsoft.com/office/officeart/2018/2/layout/IconVerticalSolidList"/>
    <dgm:cxn modelId="{A5098067-5C26-4032-A00A-F068DED0A068}" type="presOf" srcId="{F47C5754-F186-4E9C-8668-00072B1FDE85}" destId="{05EA620D-F6D2-4B03-A84D-1C2565CB7D51}" srcOrd="0" destOrd="0" presId="urn:microsoft.com/office/officeart/2018/2/layout/IconVerticalSolidList"/>
    <dgm:cxn modelId="{50180A6B-0858-4833-8F47-3E3590CAD1FD}" srcId="{664127BD-146B-4F55-ABE1-E961FFB547E4}" destId="{DAE63ED1-B800-4877-BEE2-A8E7C0D365CC}" srcOrd="2" destOrd="0" parTransId="{D4032C0D-9D5E-45CA-A007-5D7A6B89424B}" sibTransId="{EC9D3162-4A3E-441A-8DAE-DAAFE6A40971}"/>
    <dgm:cxn modelId="{1EDE6055-40CF-48CA-B0FF-875C446BE3E8}" type="presOf" srcId="{DAE63ED1-B800-4877-BEE2-A8E7C0D365CC}" destId="{3C9D772D-DCBC-4E9D-8BDD-A4CBAAC9FFBA}" srcOrd="0" destOrd="0" presId="urn:microsoft.com/office/officeart/2018/2/layout/IconVerticalSolidList"/>
    <dgm:cxn modelId="{08A68296-D296-4040-A796-E4017FF5EC37}" type="presOf" srcId="{ABEEE2A3-F061-4882-8FCF-0F8884D893B0}" destId="{3E9501AF-D8AA-4870-9769-62BCA1A85063}" srcOrd="0" destOrd="0" presId="urn:microsoft.com/office/officeart/2018/2/layout/IconVerticalSolidList"/>
    <dgm:cxn modelId="{18130CB0-A169-4CC1-A324-92C6208C0F0C}" type="presOf" srcId="{32A4BA00-020D-435D-B6BA-7B10E2B60A35}" destId="{9A89E49D-BB0E-4DB3-B494-3F85D4F02B06}" srcOrd="0" destOrd="0" presId="urn:microsoft.com/office/officeart/2018/2/layout/IconVerticalSolidList"/>
    <dgm:cxn modelId="{3E77D3BA-714F-42ED-AACA-8274D0CE85D5}" srcId="{664127BD-146B-4F55-ABE1-E961FFB547E4}" destId="{F47C5754-F186-4E9C-8668-00072B1FDE85}" srcOrd="1" destOrd="0" parTransId="{E39982A8-4386-488E-ABC6-3073D38298CC}" sibTransId="{4872A058-5F57-410A-AF20-22EB73ED0CD4}"/>
    <dgm:cxn modelId="{EECB96E4-358C-4669-AE92-6BF3435C36DC}" srcId="{664127BD-146B-4F55-ABE1-E961FFB547E4}" destId="{32A4BA00-020D-435D-B6BA-7B10E2B60A35}" srcOrd="0" destOrd="0" parTransId="{C82F36CC-13D5-4367-A433-56EFB018FCAF}" sibTransId="{83216241-00B7-4870-AEBA-8546B896CB16}"/>
    <dgm:cxn modelId="{4ECCA8ED-C20F-4D3A-8192-477992E28BA6}" type="presOf" srcId="{65D3F384-FBD2-4019-BBF7-20685D648665}" destId="{FCBEBC61-926D-484F-A6DF-8118F261C98D}" srcOrd="0" destOrd="0" presId="urn:microsoft.com/office/officeart/2018/2/layout/IconVerticalSolidList"/>
    <dgm:cxn modelId="{6DEAC9BB-DD5D-481A-93F6-F243740C7E58}" type="presParOf" srcId="{578C5E47-322F-48A5-8DAA-F00A4CDB1942}" destId="{4DF9CD43-6472-4822-8F0E-E77D60B2F790}" srcOrd="0" destOrd="0" presId="urn:microsoft.com/office/officeart/2018/2/layout/IconVerticalSolidList"/>
    <dgm:cxn modelId="{695546B8-1E37-48E0-9FD3-0B25191FC2F9}" type="presParOf" srcId="{4DF9CD43-6472-4822-8F0E-E77D60B2F790}" destId="{AC916005-C862-4319-97C0-C262B2BAF5C2}" srcOrd="0" destOrd="0" presId="urn:microsoft.com/office/officeart/2018/2/layout/IconVerticalSolidList"/>
    <dgm:cxn modelId="{BB73B9EA-ACFB-42AE-B72D-F8D34C25506A}" type="presParOf" srcId="{4DF9CD43-6472-4822-8F0E-E77D60B2F790}" destId="{7AF3E6B7-6A6D-42A0-AA6F-D11FC14A9FEE}" srcOrd="1" destOrd="0" presId="urn:microsoft.com/office/officeart/2018/2/layout/IconVerticalSolidList"/>
    <dgm:cxn modelId="{160F141A-DB04-4EC3-B55B-EC6C221E4BD9}" type="presParOf" srcId="{4DF9CD43-6472-4822-8F0E-E77D60B2F790}" destId="{762CB975-9832-4718-9E05-5DB63A36CEC9}" srcOrd="2" destOrd="0" presId="urn:microsoft.com/office/officeart/2018/2/layout/IconVerticalSolidList"/>
    <dgm:cxn modelId="{9BCC13FA-F50E-4876-B1AC-E244E5F142AC}" type="presParOf" srcId="{4DF9CD43-6472-4822-8F0E-E77D60B2F790}" destId="{9A89E49D-BB0E-4DB3-B494-3F85D4F02B06}" srcOrd="3" destOrd="0" presId="urn:microsoft.com/office/officeart/2018/2/layout/IconVerticalSolidList"/>
    <dgm:cxn modelId="{53AB3DA2-9F09-42EA-A995-D11076255782}" type="presParOf" srcId="{578C5E47-322F-48A5-8DAA-F00A4CDB1942}" destId="{DB8DB65C-664B-4B48-A4EB-56C1788586C3}" srcOrd="1" destOrd="0" presId="urn:microsoft.com/office/officeart/2018/2/layout/IconVerticalSolidList"/>
    <dgm:cxn modelId="{9D24CA12-8A1C-4125-9D3D-29DE02D66BD9}" type="presParOf" srcId="{578C5E47-322F-48A5-8DAA-F00A4CDB1942}" destId="{CF70732D-6D18-4F9A-9D17-86EA1BBC76E0}" srcOrd="2" destOrd="0" presId="urn:microsoft.com/office/officeart/2018/2/layout/IconVerticalSolidList"/>
    <dgm:cxn modelId="{9BF6003E-CC38-4937-8B6B-F2668FCAF7E4}" type="presParOf" srcId="{CF70732D-6D18-4F9A-9D17-86EA1BBC76E0}" destId="{D56569B6-0C28-4D6E-B192-5C73CF15432C}" srcOrd="0" destOrd="0" presId="urn:microsoft.com/office/officeart/2018/2/layout/IconVerticalSolidList"/>
    <dgm:cxn modelId="{C56DB0F3-AE78-4A0C-BF3A-53A48161963D}" type="presParOf" srcId="{CF70732D-6D18-4F9A-9D17-86EA1BBC76E0}" destId="{9045AA39-98E8-4FA2-B700-4234E9E235D3}" srcOrd="1" destOrd="0" presId="urn:microsoft.com/office/officeart/2018/2/layout/IconVerticalSolidList"/>
    <dgm:cxn modelId="{D95EB4AB-B5BF-4636-A4DB-F5DCC001D35A}" type="presParOf" srcId="{CF70732D-6D18-4F9A-9D17-86EA1BBC76E0}" destId="{0C62C677-31B4-40B0-AF4B-9F8EB224A423}" srcOrd="2" destOrd="0" presId="urn:microsoft.com/office/officeart/2018/2/layout/IconVerticalSolidList"/>
    <dgm:cxn modelId="{EC832BCE-5967-44AC-B121-5F288DECB5F7}" type="presParOf" srcId="{CF70732D-6D18-4F9A-9D17-86EA1BBC76E0}" destId="{05EA620D-F6D2-4B03-A84D-1C2565CB7D51}" srcOrd="3" destOrd="0" presId="urn:microsoft.com/office/officeart/2018/2/layout/IconVerticalSolidList"/>
    <dgm:cxn modelId="{28D35355-DA96-4345-BA7C-6E96EDBFC532}" type="presParOf" srcId="{578C5E47-322F-48A5-8DAA-F00A4CDB1942}" destId="{8090B480-2B32-4C64-8413-087EA8ACC8DC}" srcOrd="3" destOrd="0" presId="urn:microsoft.com/office/officeart/2018/2/layout/IconVerticalSolidList"/>
    <dgm:cxn modelId="{67EA350B-D6FB-49A1-97A0-E673D8744544}" type="presParOf" srcId="{578C5E47-322F-48A5-8DAA-F00A4CDB1942}" destId="{13A38ADA-FA0D-4093-9C89-3B59469BC4D3}" srcOrd="4" destOrd="0" presId="urn:microsoft.com/office/officeart/2018/2/layout/IconVerticalSolidList"/>
    <dgm:cxn modelId="{BEF962A9-F075-4A4C-960F-EEEBA52AB806}" type="presParOf" srcId="{13A38ADA-FA0D-4093-9C89-3B59469BC4D3}" destId="{59ACE90A-643A-46E5-B4EF-B640018424BE}" srcOrd="0" destOrd="0" presId="urn:microsoft.com/office/officeart/2018/2/layout/IconVerticalSolidList"/>
    <dgm:cxn modelId="{CD535A96-C62E-4A97-8A45-C0DD9E4E820D}" type="presParOf" srcId="{13A38ADA-FA0D-4093-9C89-3B59469BC4D3}" destId="{B3DAA530-9F64-4713-8DB6-9D97912ED56F}" srcOrd="1" destOrd="0" presId="urn:microsoft.com/office/officeart/2018/2/layout/IconVerticalSolidList"/>
    <dgm:cxn modelId="{D03A33A4-DFF3-47DF-8B17-9DA08CDB3E1C}" type="presParOf" srcId="{13A38ADA-FA0D-4093-9C89-3B59469BC4D3}" destId="{8CF8E92D-7845-4D2C-A18E-BBF7C54BCDE4}" srcOrd="2" destOrd="0" presId="urn:microsoft.com/office/officeart/2018/2/layout/IconVerticalSolidList"/>
    <dgm:cxn modelId="{C5D49A29-4D33-4AB7-8D60-6EA655532C37}" type="presParOf" srcId="{13A38ADA-FA0D-4093-9C89-3B59469BC4D3}" destId="{3C9D772D-DCBC-4E9D-8BDD-A4CBAAC9FFBA}" srcOrd="3" destOrd="0" presId="urn:microsoft.com/office/officeart/2018/2/layout/IconVerticalSolidList"/>
    <dgm:cxn modelId="{ADEB02C1-16FA-42C2-9E9F-C0566F5617D7}" type="presParOf" srcId="{578C5E47-322F-48A5-8DAA-F00A4CDB1942}" destId="{A38B2357-014B-4F81-9576-5AE4DBCEE7D7}" srcOrd="5" destOrd="0" presId="urn:microsoft.com/office/officeart/2018/2/layout/IconVerticalSolidList"/>
    <dgm:cxn modelId="{DAAB160D-D497-4B48-BB44-0C978B6704D1}" type="presParOf" srcId="{578C5E47-322F-48A5-8DAA-F00A4CDB1942}" destId="{9F253BA9-5D33-4AC7-8ABF-A9199FD1C93A}" srcOrd="6" destOrd="0" presId="urn:microsoft.com/office/officeart/2018/2/layout/IconVerticalSolidList"/>
    <dgm:cxn modelId="{4DF1E39D-3AEE-4E50-88F2-D3E20B2F8C0C}" type="presParOf" srcId="{9F253BA9-5D33-4AC7-8ABF-A9199FD1C93A}" destId="{6EF84A37-36E0-4C47-A47A-1812EEF0D8EC}" srcOrd="0" destOrd="0" presId="urn:microsoft.com/office/officeart/2018/2/layout/IconVerticalSolidList"/>
    <dgm:cxn modelId="{12D5C17C-4480-4219-BB6D-0E306D0953A8}" type="presParOf" srcId="{9F253BA9-5D33-4AC7-8ABF-A9199FD1C93A}" destId="{959BE8E4-7C4E-49AA-A138-4E95F5BAABE7}" srcOrd="1" destOrd="0" presId="urn:microsoft.com/office/officeart/2018/2/layout/IconVerticalSolidList"/>
    <dgm:cxn modelId="{F3FB19D6-E7EB-446E-9AE2-3DCEAABCA109}" type="presParOf" srcId="{9F253BA9-5D33-4AC7-8ABF-A9199FD1C93A}" destId="{144EB95A-4CD8-4202-BDA7-FFC23D5B319E}" srcOrd="2" destOrd="0" presId="urn:microsoft.com/office/officeart/2018/2/layout/IconVerticalSolidList"/>
    <dgm:cxn modelId="{78A12A6A-6A38-459E-9A42-337EEB07F665}" type="presParOf" srcId="{9F253BA9-5D33-4AC7-8ABF-A9199FD1C93A}" destId="{3E9501AF-D8AA-4870-9769-62BCA1A85063}" srcOrd="3" destOrd="0" presId="urn:microsoft.com/office/officeart/2018/2/layout/IconVerticalSolidList"/>
    <dgm:cxn modelId="{FFD30D5A-49AD-493B-86A2-1D9CA8F31441}" type="presParOf" srcId="{578C5E47-322F-48A5-8DAA-F00A4CDB1942}" destId="{49105730-B37D-4256-AC8B-C36A08779831}" srcOrd="7" destOrd="0" presId="urn:microsoft.com/office/officeart/2018/2/layout/IconVerticalSolidList"/>
    <dgm:cxn modelId="{4FF4BA81-900E-4B19-9FD8-EA578AA37971}" type="presParOf" srcId="{578C5E47-322F-48A5-8DAA-F00A4CDB1942}" destId="{30B0C3BA-FA8B-4D97-893D-99E8BD4CD5E3}" srcOrd="8" destOrd="0" presId="urn:microsoft.com/office/officeart/2018/2/layout/IconVerticalSolidList"/>
    <dgm:cxn modelId="{BF78C8B5-3F12-48AA-ACBE-8901AD3C99BA}" type="presParOf" srcId="{30B0C3BA-FA8B-4D97-893D-99E8BD4CD5E3}" destId="{8E0A3753-425E-45CE-BC9A-9FF85D2ABBCD}" srcOrd="0" destOrd="0" presId="urn:microsoft.com/office/officeart/2018/2/layout/IconVerticalSolidList"/>
    <dgm:cxn modelId="{9326C9FC-183B-49DC-A85E-8CE31F087F55}" type="presParOf" srcId="{30B0C3BA-FA8B-4D97-893D-99E8BD4CD5E3}" destId="{86D7803B-6261-4FE1-9468-D2A59272D264}" srcOrd="1" destOrd="0" presId="urn:microsoft.com/office/officeart/2018/2/layout/IconVerticalSolidList"/>
    <dgm:cxn modelId="{42AE5282-EB69-49CA-A5F4-10CCC19C6EAF}" type="presParOf" srcId="{30B0C3BA-FA8B-4D97-893D-99E8BD4CD5E3}" destId="{FDD06E50-2486-492C-80C9-C86CF52F8DD1}" srcOrd="2" destOrd="0" presId="urn:microsoft.com/office/officeart/2018/2/layout/IconVerticalSolidList"/>
    <dgm:cxn modelId="{ECEE6900-A2FF-4D13-A8A7-D8BB88EB8FB4}" type="presParOf" srcId="{30B0C3BA-FA8B-4D97-893D-99E8BD4CD5E3}" destId="{FCBEBC61-926D-484F-A6DF-8118F261C98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221D548-DCB7-4746-8421-D6B530B5D0D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F56233F-07AC-4148-9D9D-8FB279BFFBA9}">
      <dgm:prSet/>
      <dgm:spPr/>
      <dgm:t>
        <a:bodyPr/>
        <a:lstStyle/>
        <a:p>
          <a:r>
            <a:rPr lang="en-US" baseline="0"/>
            <a:t>Critically examine the classification of mental and behavioural disorders as specified in the International Classification of Diseases </a:t>
          </a:r>
          <a:endParaRPr lang="en-US"/>
        </a:p>
      </dgm:t>
    </dgm:pt>
    <dgm:pt modelId="{2E228666-A56B-4292-82F6-E3AA6BD4F9E1}" type="parTrans" cxnId="{96CC384C-E602-45C3-8368-B5C052EFDF64}">
      <dgm:prSet/>
      <dgm:spPr/>
      <dgm:t>
        <a:bodyPr/>
        <a:lstStyle/>
        <a:p>
          <a:endParaRPr lang="en-US"/>
        </a:p>
      </dgm:t>
    </dgm:pt>
    <dgm:pt modelId="{AB6C16EF-08DA-44A1-9900-8D406EF704B3}" type="sibTrans" cxnId="{96CC384C-E602-45C3-8368-B5C052EFDF64}">
      <dgm:prSet/>
      <dgm:spPr/>
      <dgm:t>
        <a:bodyPr/>
        <a:lstStyle/>
        <a:p>
          <a:endParaRPr lang="en-US"/>
        </a:p>
      </dgm:t>
    </dgm:pt>
    <dgm:pt modelId="{87352061-BE84-43CB-ACFE-2EFFEF033388}">
      <dgm:prSet/>
      <dgm:spPr/>
      <dgm:t>
        <a:bodyPr/>
        <a:lstStyle/>
        <a:p>
          <a:r>
            <a:rPr lang="en-US" baseline="0"/>
            <a:t>Critically evaluate the relationship between historical and contemporary provision for those living with mental ill health or mental disorders </a:t>
          </a:r>
          <a:endParaRPr lang="en-US"/>
        </a:p>
      </dgm:t>
    </dgm:pt>
    <dgm:pt modelId="{CE1616A4-071E-4F07-8301-03FEB9DFF2A5}" type="parTrans" cxnId="{DE1AA283-F4CA-4E0C-862C-3F45855FEDD9}">
      <dgm:prSet/>
      <dgm:spPr/>
      <dgm:t>
        <a:bodyPr/>
        <a:lstStyle/>
        <a:p>
          <a:endParaRPr lang="en-US"/>
        </a:p>
      </dgm:t>
    </dgm:pt>
    <dgm:pt modelId="{0FEEEE15-108F-4D1B-AB2B-8EB20C35AB68}" type="sibTrans" cxnId="{DE1AA283-F4CA-4E0C-862C-3F45855FEDD9}">
      <dgm:prSet/>
      <dgm:spPr/>
      <dgm:t>
        <a:bodyPr/>
        <a:lstStyle/>
        <a:p>
          <a:endParaRPr lang="en-US"/>
        </a:p>
      </dgm:t>
    </dgm:pt>
    <dgm:pt modelId="{BC05025F-B3B3-467F-A31D-866CFEA29472}" type="pres">
      <dgm:prSet presAssocID="{8221D548-DCB7-4746-8421-D6B530B5D0D7}" presName="root" presStyleCnt="0">
        <dgm:presLayoutVars>
          <dgm:dir/>
          <dgm:resizeHandles val="exact"/>
        </dgm:presLayoutVars>
      </dgm:prSet>
      <dgm:spPr/>
    </dgm:pt>
    <dgm:pt modelId="{602799DF-2BC8-4DBB-907F-5C5D06C2051C}" type="pres">
      <dgm:prSet presAssocID="{AF56233F-07AC-4148-9D9D-8FB279BFFBA9}" presName="compNode" presStyleCnt="0"/>
      <dgm:spPr/>
    </dgm:pt>
    <dgm:pt modelId="{96833512-28AB-4FA0-9E67-AC4F376ECEE7}" type="pres">
      <dgm:prSet presAssocID="{AF56233F-07AC-4148-9D9D-8FB279BFFBA9}" presName="bgRect" presStyleLbl="bgShp" presStyleIdx="0" presStyleCnt="2"/>
      <dgm:spPr/>
    </dgm:pt>
    <dgm:pt modelId="{962D6ADB-5AA3-41CA-B4AC-79EB9821D8CB}" type="pres">
      <dgm:prSet presAssocID="{AF56233F-07AC-4148-9D9D-8FB279BFFBA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88CC1F5A-8B8D-4188-B274-6FA944421768}" type="pres">
      <dgm:prSet presAssocID="{AF56233F-07AC-4148-9D9D-8FB279BFFBA9}" presName="spaceRect" presStyleCnt="0"/>
      <dgm:spPr/>
    </dgm:pt>
    <dgm:pt modelId="{BE473F28-9134-4F55-95C7-EA91D1A5C72E}" type="pres">
      <dgm:prSet presAssocID="{AF56233F-07AC-4148-9D9D-8FB279BFFBA9}" presName="parTx" presStyleLbl="revTx" presStyleIdx="0" presStyleCnt="2">
        <dgm:presLayoutVars>
          <dgm:chMax val="0"/>
          <dgm:chPref val="0"/>
        </dgm:presLayoutVars>
      </dgm:prSet>
      <dgm:spPr/>
    </dgm:pt>
    <dgm:pt modelId="{AAE90E85-4855-4194-8897-059A8CA503A9}" type="pres">
      <dgm:prSet presAssocID="{AB6C16EF-08DA-44A1-9900-8D406EF704B3}" presName="sibTrans" presStyleCnt="0"/>
      <dgm:spPr/>
    </dgm:pt>
    <dgm:pt modelId="{6F246F81-356B-4B2F-9B79-2B137B268E30}" type="pres">
      <dgm:prSet presAssocID="{87352061-BE84-43CB-ACFE-2EFFEF033388}" presName="compNode" presStyleCnt="0"/>
      <dgm:spPr/>
    </dgm:pt>
    <dgm:pt modelId="{53A9EC52-8F2F-4684-869B-0C2782F32720}" type="pres">
      <dgm:prSet presAssocID="{87352061-BE84-43CB-ACFE-2EFFEF033388}" presName="bgRect" presStyleLbl="bgShp" presStyleIdx="1" presStyleCnt="2"/>
      <dgm:spPr/>
    </dgm:pt>
    <dgm:pt modelId="{C0C06696-C0B8-48F8-9432-A68F1DBA5225}" type="pres">
      <dgm:prSet presAssocID="{87352061-BE84-43CB-ACFE-2EFFEF03338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E71821B4-F4D6-42CF-9CF3-9448B770D1F2}" type="pres">
      <dgm:prSet presAssocID="{87352061-BE84-43CB-ACFE-2EFFEF033388}" presName="spaceRect" presStyleCnt="0"/>
      <dgm:spPr/>
    </dgm:pt>
    <dgm:pt modelId="{154E0605-245E-45A5-9A0F-D08C3F6ED507}" type="pres">
      <dgm:prSet presAssocID="{87352061-BE84-43CB-ACFE-2EFFEF033388}" presName="parTx" presStyleLbl="revTx" presStyleIdx="1" presStyleCnt="2">
        <dgm:presLayoutVars>
          <dgm:chMax val="0"/>
          <dgm:chPref val="0"/>
        </dgm:presLayoutVars>
      </dgm:prSet>
      <dgm:spPr/>
    </dgm:pt>
  </dgm:ptLst>
  <dgm:cxnLst>
    <dgm:cxn modelId="{5B48F713-FDF3-470E-ABD5-5B4E3F9FA305}" type="presOf" srcId="{8221D548-DCB7-4746-8421-D6B530B5D0D7}" destId="{BC05025F-B3B3-467F-A31D-866CFEA29472}" srcOrd="0" destOrd="0" presId="urn:microsoft.com/office/officeart/2018/2/layout/IconVerticalSolidList"/>
    <dgm:cxn modelId="{96CC384C-E602-45C3-8368-B5C052EFDF64}" srcId="{8221D548-DCB7-4746-8421-D6B530B5D0D7}" destId="{AF56233F-07AC-4148-9D9D-8FB279BFFBA9}" srcOrd="0" destOrd="0" parTransId="{2E228666-A56B-4292-82F6-E3AA6BD4F9E1}" sibTransId="{AB6C16EF-08DA-44A1-9900-8D406EF704B3}"/>
    <dgm:cxn modelId="{DE1AA283-F4CA-4E0C-862C-3F45855FEDD9}" srcId="{8221D548-DCB7-4746-8421-D6B530B5D0D7}" destId="{87352061-BE84-43CB-ACFE-2EFFEF033388}" srcOrd="1" destOrd="0" parTransId="{CE1616A4-071E-4F07-8301-03FEB9DFF2A5}" sibTransId="{0FEEEE15-108F-4D1B-AB2B-8EB20C35AB68}"/>
    <dgm:cxn modelId="{DF52219C-2A57-4CEF-8B4A-0BC69F1E5CA3}" type="presOf" srcId="{AF56233F-07AC-4148-9D9D-8FB279BFFBA9}" destId="{BE473F28-9134-4F55-95C7-EA91D1A5C72E}" srcOrd="0" destOrd="0" presId="urn:microsoft.com/office/officeart/2018/2/layout/IconVerticalSolidList"/>
    <dgm:cxn modelId="{9C4CA8C9-4A56-4D25-B406-99913476BA02}" type="presOf" srcId="{87352061-BE84-43CB-ACFE-2EFFEF033388}" destId="{154E0605-245E-45A5-9A0F-D08C3F6ED507}" srcOrd="0" destOrd="0" presId="urn:microsoft.com/office/officeart/2018/2/layout/IconVerticalSolidList"/>
    <dgm:cxn modelId="{72691F9B-A1ED-4D36-BAFC-AF5A2E6054C1}" type="presParOf" srcId="{BC05025F-B3B3-467F-A31D-866CFEA29472}" destId="{602799DF-2BC8-4DBB-907F-5C5D06C2051C}" srcOrd="0" destOrd="0" presId="urn:microsoft.com/office/officeart/2018/2/layout/IconVerticalSolidList"/>
    <dgm:cxn modelId="{110A3267-3FFD-41D8-A5B9-EE7B1775BCC2}" type="presParOf" srcId="{602799DF-2BC8-4DBB-907F-5C5D06C2051C}" destId="{96833512-28AB-4FA0-9E67-AC4F376ECEE7}" srcOrd="0" destOrd="0" presId="urn:microsoft.com/office/officeart/2018/2/layout/IconVerticalSolidList"/>
    <dgm:cxn modelId="{E9AC4138-71EF-4151-B7E9-85599AD83AA6}" type="presParOf" srcId="{602799DF-2BC8-4DBB-907F-5C5D06C2051C}" destId="{962D6ADB-5AA3-41CA-B4AC-79EB9821D8CB}" srcOrd="1" destOrd="0" presId="urn:microsoft.com/office/officeart/2018/2/layout/IconVerticalSolidList"/>
    <dgm:cxn modelId="{3C398ADB-899E-42A4-BC8C-99FCA2D93E10}" type="presParOf" srcId="{602799DF-2BC8-4DBB-907F-5C5D06C2051C}" destId="{88CC1F5A-8B8D-4188-B274-6FA944421768}" srcOrd="2" destOrd="0" presId="urn:microsoft.com/office/officeart/2018/2/layout/IconVerticalSolidList"/>
    <dgm:cxn modelId="{184FD3D1-11CC-4963-AA6F-4F1CC7FDF22A}" type="presParOf" srcId="{602799DF-2BC8-4DBB-907F-5C5D06C2051C}" destId="{BE473F28-9134-4F55-95C7-EA91D1A5C72E}" srcOrd="3" destOrd="0" presId="urn:microsoft.com/office/officeart/2018/2/layout/IconVerticalSolidList"/>
    <dgm:cxn modelId="{1D99D82F-F62A-41C1-AC24-7D0F73D42FBE}" type="presParOf" srcId="{BC05025F-B3B3-467F-A31D-866CFEA29472}" destId="{AAE90E85-4855-4194-8897-059A8CA503A9}" srcOrd="1" destOrd="0" presId="urn:microsoft.com/office/officeart/2018/2/layout/IconVerticalSolidList"/>
    <dgm:cxn modelId="{68FFEE5F-C4F9-429C-A8F1-E421E801B16A}" type="presParOf" srcId="{BC05025F-B3B3-467F-A31D-866CFEA29472}" destId="{6F246F81-356B-4B2F-9B79-2B137B268E30}" srcOrd="2" destOrd="0" presId="urn:microsoft.com/office/officeart/2018/2/layout/IconVerticalSolidList"/>
    <dgm:cxn modelId="{DE47A337-96C5-4D0B-98AE-1EE679D4233D}" type="presParOf" srcId="{6F246F81-356B-4B2F-9B79-2B137B268E30}" destId="{53A9EC52-8F2F-4684-869B-0C2782F32720}" srcOrd="0" destOrd="0" presId="urn:microsoft.com/office/officeart/2018/2/layout/IconVerticalSolidList"/>
    <dgm:cxn modelId="{94F666C0-F5BB-4985-9749-05777DFFC8C8}" type="presParOf" srcId="{6F246F81-356B-4B2F-9B79-2B137B268E30}" destId="{C0C06696-C0B8-48F8-9432-A68F1DBA5225}" srcOrd="1" destOrd="0" presId="urn:microsoft.com/office/officeart/2018/2/layout/IconVerticalSolidList"/>
    <dgm:cxn modelId="{9B7FC09D-BA9C-48ED-9FA5-58A1033E0E2D}" type="presParOf" srcId="{6F246F81-356B-4B2F-9B79-2B137B268E30}" destId="{E71821B4-F4D6-42CF-9CF3-9448B770D1F2}" srcOrd="2" destOrd="0" presId="urn:microsoft.com/office/officeart/2018/2/layout/IconVerticalSolidList"/>
    <dgm:cxn modelId="{26393B4B-7C7E-4488-B3E3-D4460107893F}" type="presParOf" srcId="{6F246F81-356B-4B2F-9B79-2B137B268E30}" destId="{154E0605-245E-45A5-9A0F-D08C3F6ED50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CA1A8FA-4D32-4DEA-AC19-172CBC12161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9D273A3-C01D-4E5B-9CBA-266E80C2F750}">
      <dgm:prSet/>
      <dgm:spPr/>
      <dgm:t>
        <a:bodyPr/>
        <a:lstStyle/>
        <a:p>
          <a:r>
            <a:rPr lang="en-US"/>
            <a:t>Mental Health Act (2007), Mental Capacity Act (2005) Human Rights Act, Community Care Act,</a:t>
          </a:r>
        </a:p>
      </dgm:t>
    </dgm:pt>
    <dgm:pt modelId="{EBABAD7F-7B5B-4861-B1BA-DEC098CD83B3}" type="parTrans" cxnId="{D94840D0-D1E4-4B9D-A844-E2F39AE186A0}">
      <dgm:prSet/>
      <dgm:spPr/>
      <dgm:t>
        <a:bodyPr/>
        <a:lstStyle/>
        <a:p>
          <a:endParaRPr lang="en-US"/>
        </a:p>
      </dgm:t>
    </dgm:pt>
    <dgm:pt modelId="{C041741C-6043-4085-A8BF-6211AC28EA30}" type="sibTrans" cxnId="{D94840D0-D1E4-4B9D-A844-E2F39AE186A0}">
      <dgm:prSet/>
      <dgm:spPr/>
      <dgm:t>
        <a:bodyPr/>
        <a:lstStyle/>
        <a:p>
          <a:endParaRPr lang="en-US"/>
        </a:p>
      </dgm:t>
    </dgm:pt>
    <dgm:pt modelId="{4CB23D08-B9FD-47E4-9D2B-671E49C86F30}">
      <dgm:prSet/>
      <dgm:spPr/>
      <dgm:t>
        <a:bodyPr/>
        <a:lstStyle/>
        <a:p>
          <a:r>
            <a:rPr lang="en-US"/>
            <a:t>Welsh Government Initiatives, Lasting Power of Attorney etc.</a:t>
          </a:r>
        </a:p>
      </dgm:t>
    </dgm:pt>
    <dgm:pt modelId="{804CF4F9-A89D-4E55-804B-9654FD2B48B3}" type="parTrans" cxnId="{C6EA6237-B768-432E-B60B-4115598D0B5E}">
      <dgm:prSet/>
      <dgm:spPr/>
      <dgm:t>
        <a:bodyPr/>
        <a:lstStyle/>
        <a:p>
          <a:endParaRPr lang="en-US"/>
        </a:p>
      </dgm:t>
    </dgm:pt>
    <dgm:pt modelId="{8FB972D2-BDF8-4307-8207-C1CE976B806C}" type="sibTrans" cxnId="{C6EA6237-B768-432E-B60B-4115598D0B5E}">
      <dgm:prSet/>
      <dgm:spPr/>
      <dgm:t>
        <a:bodyPr/>
        <a:lstStyle/>
        <a:p>
          <a:endParaRPr lang="en-US"/>
        </a:p>
      </dgm:t>
    </dgm:pt>
    <dgm:pt modelId="{3AE0A554-B0AB-497C-B863-7690733A0DF2}">
      <dgm:prSet/>
      <dgm:spPr/>
      <dgm:t>
        <a:bodyPr/>
        <a:lstStyle/>
        <a:p>
          <a:r>
            <a:rPr lang="en-US"/>
            <a:t>International Classification of Diseases (2010)</a:t>
          </a:r>
        </a:p>
      </dgm:t>
    </dgm:pt>
    <dgm:pt modelId="{49BA5D6D-3669-458F-A0C9-82189EF7F444}" type="parTrans" cxnId="{99C0BDA0-4E4F-4079-BB7D-D79102F163A1}">
      <dgm:prSet/>
      <dgm:spPr/>
      <dgm:t>
        <a:bodyPr/>
        <a:lstStyle/>
        <a:p>
          <a:endParaRPr lang="en-US"/>
        </a:p>
      </dgm:t>
    </dgm:pt>
    <dgm:pt modelId="{137C9E9A-B085-4EE6-85A6-B826520D4084}" type="sibTrans" cxnId="{99C0BDA0-4E4F-4079-BB7D-D79102F163A1}">
      <dgm:prSet/>
      <dgm:spPr/>
      <dgm:t>
        <a:bodyPr/>
        <a:lstStyle/>
        <a:p>
          <a:endParaRPr lang="en-US"/>
        </a:p>
      </dgm:t>
    </dgm:pt>
    <dgm:pt modelId="{21681D83-4E77-47C2-96AA-70CB8B33ED5D}">
      <dgm:prSet/>
      <dgm:spPr/>
      <dgm:t>
        <a:bodyPr/>
        <a:lstStyle/>
        <a:p>
          <a:r>
            <a:rPr lang="en-US"/>
            <a:t>Historical Perspectives, Eugenics movement, Institutions, Psychiatry, Therapeutic approaches, community care etc.</a:t>
          </a:r>
        </a:p>
      </dgm:t>
    </dgm:pt>
    <dgm:pt modelId="{B7B6583E-CE2D-43E6-8FC8-57AB00F907E8}" type="parTrans" cxnId="{34EA4630-1E13-4AD5-9B3F-25A6A2A03225}">
      <dgm:prSet/>
      <dgm:spPr/>
      <dgm:t>
        <a:bodyPr/>
        <a:lstStyle/>
        <a:p>
          <a:endParaRPr lang="en-US"/>
        </a:p>
      </dgm:t>
    </dgm:pt>
    <dgm:pt modelId="{0DFA899B-9D23-45C8-9C86-BBF18B9F4BA0}" type="sibTrans" cxnId="{34EA4630-1E13-4AD5-9B3F-25A6A2A03225}">
      <dgm:prSet/>
      <dgm:spPr/>
      <dgm:t>
        <a:bodyPr/>
        <a:lstStyle/>
        <a:p>
          <a:endParaRPr lang="en-US"/>
        </a:p>
      </dgm:t>
    </dgm:pt>
    <dgm:pt modelId="{70425542-F94C-4F16-8391-67EBBA63D058}">
      <dgm:prSet/>
      <dgm:spPr/>
      <dgm:t>
        <a:bodyPr/>
        <a:lstStyle/>
        <a:p>
          <a:r>
            <a:rPr lang="en-US"/>
            <a:t>Deprivation of liberty, restraint, power and coercion </a:t>
          </a:r>
        </a:p>
      </dgm:t>
    </dgm:pt>
    <dgm:pt modelId="{98B6B50E-1FDA-4143-A6FD-BB9425216FC2}" type="parTrans" cxnId="{9F6C7BF0-6489-4AF0-8E8D-6885D3CF4574}">
      <dgm:prSet/>
      <dgm:spPr/>
      <dgm:t>
        <a:bodyPr/>
        <a:lstStyle/>
        <a:p>
          <a:endParaRPr lang="en-US"/>
        </a:p>
      </dgm:t>
    </dgm:pt>
    <dgm:pt modelId="{04C53DF9-5C61-42EF-8DA7-E3A51E55FBBF}" type="sibTrans" cxnId="{9F6C7BF0-6489-4AF0-8E8D-6885D3CF4574}">
      <dgm:prSet/>
      <dgm:spPr/>
      <dgm:t>
        <a:bodyPr/>
        <a:lstStyle/>
        <a:p>
          <a:endParaRPr lang="en-US"/>
        </a:p>
      </dgm:t>
    </dgm:pt>
    <dgm:pt modelId="{A35D3208-6CDF-4A09-8DEF-7A9658B7F730}">
      <dgm:prSet/>
      <dgm:spPr/>
      <dgm:t>
        <a:bodyPr/>
        <a:lstStyle/>
        <a:p>
          <a:r>
            <a:rPr lang="en-US"/>
            <a:t>Equality, Empowerment, exclusion, integration, inclusion</a:t>
          </a:r>
        </a:p>
      </dgm:t>
    </dgm:pt>
    <dgm:pt modelId="{1C6F049F-B674-4A15-8EE4-FD7CF2DB3FD7}" type="parTrans" cxnId="{5CC41E89-483A-4553-B362-BDC8BE80A08F}">
      <dgm:prSet/>
      <dgm:spPr/>
      <dgm:t>
        <a:bodyPr/>
        <a:lstStyle/>
        <a:p>
          <a:endParaRPr lang="en-US"/>
        </a:p>
      </dgm:t>
    </dgm:pt>
    <dgm:pt modelId="{17D1880D-AAC0-4827-85AA-85BF49E7DC96}" type="sibTrans" cxnId="{5CC41E89-483A-4553-B362-BDC8BE80A08F}">
      <dgm:prSet/>
      <dgm:spPr/>
      <dgm:t>
        <a:bodyPr/>
        <a:lstStyle/>
        <a:p>
          <a:endParaRPr lang="en-US"/>
        </a:p>
      </dgm:t>
    </dgm:pt>
    <dgm:pt modelId="{A9B336C6-C5C6-48C6-A0CD-7AC7680B4DBF}">
      <dgm:prSet/>
      <dgm:spPr/>
      <dgm:t>
        <a:bodyPr/>
        <a:lstStyle/>
        <a:p>
          <a:r>
            <a:rPr lang="en-US"/>
            <a:t>The legislative framework including community and carer’s legislation and impact upon practice, sustainable social services.</a:t>
          </a:r>
        </a:p>
      </dgm:t>
    </dgm:pt>
    <dgm:pt modelId="{B739979A-F748-443B-BEE9-9E9262A51E26}" type="parTrans" cxnId="{E6AAB20C-FA80-4E21-AB9B-80D192D5C5BF}">
      <dgm:prSet/>
      <dgm:spPr/>
      <dgm:t>
        <a:bodyPr/>
        <a:lstStyle/>
        <a:p>
          <a:endParaRPr lang="en-US"/>
        </a:p>
      </dgm:t>
    </dgm:pt>
    <dgm:pt modelId="{AB103D0B-6037-4A65-8DBC-8A14F16895CF}" type="sibTrans" cxnId="{E6AAB20C-FA80-4E21-AB9B-80D192D5C5BF}">
      <dgm:prSet/>
      <dgm:spPr/>
      <dgm:t>
        <a:bodyPr/>
        <a:lstStyle/>
        <a:p>
          <a:endParaRPr lang="en-US"/>
        </a:p>
      </dgm:t>
    </dgm:pt>
    <dgm:pt modelId="{974B5D49-4F92-453D-890E-69D4458249AF}" type="pres">
      <dgm:prSet presAssocID="{ACA1A8FA-4D32-4DEA-AC19-172CBC12161D}" presName="vert0" presStyleCnt="0">
        <dgm:presLayoutVars>
          <dgm:dir/>
          <dgm:animOne val="branch"/>
          <dgm:animLvl val="lvl"/>
        </dgm:presLayoutVars>
      </dgm:prSet>
      <dgm:spPr/>
    </dgm:pt>
    <dgm:pt modelId="{4774108A-3EAF-4913-B8AE-0F3285BDB40C}" type="pres">
      <dgm:prSet presAssocID="{D9D273A3-C01D-4E5B-9CBA-266E80C2F750}" presName="thickLine" presStyleLbl="alignNode1" presStyleIdx="0" presStyleCnt="7"/>
      <dgm:spPr/>
    </dgm:pt>
    <dgm:pt modelId="{828F4151-B2C4-4581-93EA-F12D9B1B4047}" type="pres">
      <dgm:prSet presAssocID="{D9D273A3-C01D-4E5B-9CBA-266E80C2F750}" presName="horz1" presStyleCnt="0"/>
      <dgm:spPr/>
    </dgm:pt>
    <dgm:pt modelId="{767CEC12-3AD4-4494-9DD1-958C560A8958}" type="pres">
      <dgm:prSet presAssocID="{D9D273A3-C01D-4E5B-9CBA-266E80C2F750}" presName="tx1" presStyleLbl="revTx" presStyleIdx="0" presStyleCnt="7"/>
      <dgm:spPr/>
    </dgm:pt>
    <dgm:pt modelId="{E096FE11-38C4-43AB-9805-3AF3AE30B3E3}" type="pres">
      <dgm:prSet presAssocID="{D9D273A3-C01D-4E5B-9CBA-266E80C2F750}" presName="vert1" presStyleCnt="0"/>
      <dgm:spPr/>
    </dgm:pt>
    <dgm:pt modelId="{34283071-32C5-4B98-814C-6E4611C71F21}" type="pres">
      <dgm:prSet presAssocID="{4CB23D08-B9FD-47E4-9D2B-671E49C86F30}" presName="thickLine" presStyleLbl="alignNode1" presStyleIdx="1" presStyleCnt="7"/>
      <dgm:spPr/>
    </dgm:pt>
    <dgm:pt modelId="{74A56440-B71A-4D4A-A3DB-515C1AFEA09A}" type="pres">
      <dgm:prSet presAssocID="{4CB23D08-B9FD-47E4-9D2B-671E49C86F30}" presName="horz1" presStyleCnt="0"/>
      <dgm:spPr/>
    </dgm:pt>
    <dgm:pt modelId="{4760E3E8-296D-4C75-9AA5-73F92E02F9B3}" type="pres">
      <dgm:prSet presAssocID="{4CB23D08-B9FD-47E4-9D2B-671E49C86F30}" presName="tx1" presStyleLbl="revTx" presStyleIdx="1" presStyleCnt="7"/>
      <dgm:spPr/>
    </dgm:pt>
    <dgm:pt modelId="{BBD09619-C99B-4FFE-B80B-CA16C055B5DB}" type="pres">
      <dgm:prSet presAssocID="{4CB23D08-B9FD-47E4-9D2B-671E49C86F30}" presName="vert1" presStyleCnt="0"/>
      <dgm:spPr/>
    </dgm:pt>
    <dgm:pt modelId="{B66E1ADD-D1A6-4510-880C-45683FB22D18}" type="pres">
      <dgm:prSet presAssocID="{3AE0A554-B0AB-497C-B863-7690733A0DF2}" presName="thickLine" presStyleLbl="alignNode1" presStyleIdx="2" presStyleCnt="7"/>
      <dgm:spPr/>
    </dgm:pt>
    <dgm:pt modelId="{6B2E774E-CA6E-483F-8748-638F897CF4C1}" type="pres">
      <dgm:prSet presAssocID="{3AE0A554-B0AB-497C-B863-7690733A0DF2}" presName="horz1" presStyleCnt="0"/>
      <dgm:spPr/>
    </dgm:pt>
    <dgm:pt modelId="{729260D6-4C87-4F48-AC7D-AECEEB8FDF9D}" type="pres">
      <dgm:prSet presAssocID="{3AE0A554-B0AB-497C-B863-7690733A0DF2}" presName="tx1" presStyleLbl="revTx" presStyleIdx="2" presStyleCnt="7"/>
      <dgm:spPr/>
    </dgm:pt>
    <dgm:pt modelId="{855D600B-6761-4678-8B4E-D8CB0C692992}" type="pres">
      <dgm:prSet presAssocID="{3AE0A554-B0AB-497C-B863-7690733A0DF2}" presName="vert1" presStyleCnt="0"/>
      <dgm:spPr/>
    </dgm:pt>
    <dgm:pt modelId="{E744EF2C-2E9E-4392-89BC-C49DD4E96FAA}" type="pres">
      <dgm:prSet presAssocID="{21681D83-4E77-47C2-96AA-70CB8B33ED5D}" presName="thickLine" presStyleLbl="alignNode1" presStyleIdx="3" presStyleCnt="7"/>
      <dgm:spPr/>
    </dgm:pt>
    <dgm:pt modelId="{DB068BD9-39ED-4E10-958B-3D31DA0839A4}" type="pres">
      <dgm:prSet presAssocID="{21681D83-4E77-47C2-96AA-70CB8B33ED5D}" presName="horz1" presStyleCnt="0"/>
      <dgm:spPr/>
    </dgm:pt>
    <dgm:pt modelId="{1030944E-2871-4550-8938-5E366214686D}" type="pres">
      <dgm:prSet presAssocID="{21681D83-4E77-47C2-96AA-70CB8B33ED5D}" presName="tx1" presStyleLbl="revTx" presStyleIdx="3" presStyleCnt="7"/>
      <dgm:spPr/>
    </dgm:pt>
    <dgm:pt modelId="{9EA6F772-1DB5-4368-8332-3034FA96C665}" type="pres">
      <dgm:prSet presAssocID="{21681D83-4E77-47C2-96AA-70CB8B33ED5D}" presName="vert1" presStyleCnt="0"/>
      <dgm:spPr/>
    </dgm:pt>
    <dgm:pt modelId="{8B0BDC99-8D62-44F2-B851-A096972594FA}" type="pres">
      <dgm:prSet presAssocID="{70425542-F94C-4F16-8391-67EBBA63D058}" presName="thickLine" presStyleLbl="alignNode1" presStyleIdx="4" presStyleCnt="7"/>
      <dgm:spPr/>
    </dgm:pt>
    <dgm:pt modelId="{85A86299-6D72-42CC-B887-9DCC0BA9C128}" type="pres">
      <dgm:prSet presAssocID="{70425542-F94C-4F16-8391-67EBBA63D058}" presName="horz1" presStyleCnt="0"/>
      <dgm:spPr/>
    </dgm:pt>
    <dgm:pt modelId="{C8BE9DBC-F148-425C-836B-85F1611CE583}" type="pres">
      <dgm:prSet presAssocID="{70425542-F94C-4F16-8391-67EBBA63D058}" presName="tx1" presStyleLbl="revTx" presStyleIdx="4" presStyleCnt="7"/>
      <dgm:spPr/>
    </dgm:pt>
    <dgm:pt modelId="{04AF02D3-00C7-44E9-995B-70C7B082CBB4}" type="pres">
      <dgm:prSet presAssocID="{70425542-F94C-4F16-8391-67EBBA63D058}" presName="vert1" presStyleCnt="0"/>
      <dgm:spPr/>
    </dgm:pt>
    <dgm:pt modelId="{D6698C4B-3C17-4244-B2A2-42FA49D89C14}" type="pres">
      <dgm:prSet presAssocID="{A35D3208-6CDF-4A09-8DEF-7A9658B7F730}" presName="thickLine" presStyleLbl="alignNode1" presStyleIdx="5" presStyleCnt="7"/>
      <dgm:spPr/>
    </dgm:pt>
    <dgm:pt modelId="{E3171E18-7772-491D-87CA-6FC4D0305BB6}" type="pres">
      <dgm:prSet presAssocID="{A35D3208-6CDF-4A09-8DEF-7A9658B7F730}" presName="horz1" presStyleCnt="0"/>
      <dgm:spPr/>
    </dgm:pt>
    <dgm:pt modelId="{18A9A666-59A7-479C-9BA0-EDD85DE65158}" type="pres">
      <dgm:prSet presAssocID="{A35D3208-6CDF-4A09-8DEF-7A9658B7F730}" presName="tx1" presStyleLbl="revTx" presStyleIdx="5" presStyleCnt="7"/>
      <dgm:spPr/>
    </dgm:pt>
    <dgm:pt modelId="{29DB7D5D-20FC-4951-8E83-973712F9DEEB}" type="pres">
      <dgm:prSet presAssocID="{A35D3208-6CDF-4A09-8DEF-7A9658B7F730}" presName="vert1" presStyleCnt="0"/>
      <dgm:spPr/>
    </dgm:pt>
    <dgm:pt modelId="{29BE47DA-20C0-46BE-9F0D-AB5BBD52B12A}" type="pres">
      <dgm:prSet presAssocID="{A9B336C6-C5C6-48C6-A0CD-7AC7680B4DBF}" presName="thickLine" presStyleLbl="alignNode1" presStyleIdx="6" presStyleCnt="7"/>
      <dgm:spPr/>
    </dgm:pt>
    <dgm:pt modelId="{59FC6435-F18E-41A9-9109-958DC1FC250A}" type="pres">
      <dgm:prSet presAssocID="{A9B336C6-C5C6-48C6-A0CD-7AC7680B4DBF}" presName="horz1" presStyleCnt="0"/>
      <dgm:spPr/>
    </dgm:pt>
    <dgm:pt modelId="{1AAC8BD0-12AD-4084-9125-FCF8F0494A98}" type="pres">
      <dgm:prSet presAssocID="{A9B336C6-C5C6-48C6-A0CD-7AC7680B4DBF}" presName="tx1" presStyleLbl="revTx" presStyleIdx="6" presStyleCnt="7"/>
      <dgm:spPr/>
    </dgm:pt>
    <dgm:pt modelId="{405D2477-B990-435B-8C72-81FF095BE515}" type="pres">
      <dgm:prSet presAssocID="{A9B336C6-C5C6-48C6-A0CD-7AC7680B4DBF}" presName="vert1" presStyleCnt="0"/>
      <dgm:spPr/>
    </dgm:pt>
  </dgm:ptLst>
  <dgm:cxnLst>
    <dgm:cxn modelId="{723FDC01-BEEA-40A2-92EC-932072C8E675}" type="presOf" srcId="{A35D3208-6CDF-4A09-8DEF-7A9658B7F730}" destId="{18A9A666-59A7-479C-9BA0-EDD85DE65158}" srcOrd="0" destOrd="0" presId="urn:microsoft.com/office/officeart/2008/layout/LinedList"/>
    <dgm:cxn modelId="{E6AAB20C-FA80-4E21-AB9B-80D192D5C5BF}" srcId="{ACA1A8FA-4D32-4DEA-AC19-172CBC12161D}" destId="{A9B336C6-C5C6-48C6-A0CD-7AC7680B4DBF}" srcOrd="6" destOrd="0" parTransId="{B739979A-F748-443B-BEE9-9E9262A51E26}" sibTransId="{AB103D0B-6037-4A65-8DBC-8A14F16895CF}"/>
    <dgm:cxn modelId="{80622028-0E31-4C04-8ED7-6AB14504D3A2}" type="presOf" srcId="{A9B336C6-C5C6-48C6-A0CD-7AC7680B4DBF}" destId="{1AAC8BD0-12AD-4084-9125-FCF8F0494A98}" srcOrd="0" destOrd="0" presId="urn:microsoft.com/office/officeart/2008/layout/LinedList"/>
    <dgm:cxn modelId="{34EA4630-1E13-4AD5-9B3F-25A6A2A03225}" srcId="{ACA1A8FA-4D32-4DEA-AC19-172CBC12161D}" destId="{21681D83-4E77-47C2-96AA-70CB8B33ED5D}" srcOrd="3" destOrd="0" parTransId="{B7B6583E-CE2D-43E6-8FC8-57AB00F907E8}" sibTransId="{0DFA899B-9D23-45C8-9C86-BBF18B9F4BA0}"/>
    <dgm:cxn modelId="{C6EA6237-B768-432E-B60B-4115598D0B5E}" srcId="{ACA1A8FA-4D32-4DEA-AC19-172CBC12161D}" destId="{4CB23D08-B9FD-47E4-9D2B-671E49C86F30}" srcOrd="1" destOrd="0" parTransId="{804CF4F9-A89D-4E55-804B-9654FD2B48B3}" sibTransId="{8FB972D2-BDF8-4307-8207-C1CE976B806C}"/>
    <dgm:cxn modelId="{A40DB95F-1D78-453D-9C3A-6374622446F0}" type="presOf" srcId="{D9D273A3-C01D-4E5B-9CBA-266E80C2F750}" destId="{767CEC12-3AD4-4494-9DD1-958C560A8958}" srcOrd="0" destOrd="0" presId="urn:microsoft.com/office/officeart/2008/layout/LinedList"/>
    <dgm:cxn modelId="{DBEEF245-5FF7-4DFC-8DC6-008AA02AB061}" type="presOf" srcId="{21681D83-4E77-47C2-96AA-70CB8B33ED5D}" destId="{1030944E-2871-4550-8938-5E366214686D}" srcOrd="0" destOrd="0" presId="urn:microsoft.com/office/officeart/2008/layout/LinedList"/>
    <dgm:cxn modelId="{58018C6F-F7F0-48DA-9A1A-515CC57886C0}" type="presOf" srcId="{4CB23D08-B9FD-47E4-9D2B-671E49C86F30}" destId="{4760E3E8-296D-4C75-9AA5-73F92E02F9B3}" srcOrd="0" destOrd="0" presId="urn:microsoft.com/office/officeart/2008/layout/LinedList"/>
    <dgm:cxn modelId="{B48B4E56-E842-4EEB-B5FE-990AB708792A}" type="presOf" srcId="{3AE0A554-B0AB-497C-B863-7690733A0DF2}" destId="{729260D6-4C87-4F48-AC7D-AECEEB8FDF9D}" srcOrd="0" destOrd="0" presId="urn:microsoft.com/office/officeart/2008/layout/LinedList"/>
    <dgm:cxn modelId="{5CC41E89-483A-4553-B362-BDC8BE80A08F}" srcId="{ACA1A8FA-4D32-4DEA-AC19-172CBC12161D}" destId="{A35D3208-6CDF-4A09-8DEF-7A9658B7F730}" srcOrd="5" destOrd="0" parTransId="{1C6F049F-B674-4A15-8EE4-FD7CF2DB3FD7}" sibTransId="{17D1880D-AAC0-4827-85AA-85BF49E7DC96}"/>
    <dgm:cxn modelId="{99C0BDA0-4E4F-4079-BB7D-D79102F163A1}" srcId="{ACA1A8FA-4D32-4DEA-AC19-172CBC12161D}" destId="{3AE0A554-B0AB-497C-B863-7690733A0DF2}" srcOrd="2" destOrd="0" parTransId="{49BA5D6D-3669-458F-A0C9-82189EF7F444}" sibTransId="{137C9E9A-B085-4EE6-85A6-B826520D4084}"/>
    <dgm:cxn modelId="{D94840D0-D1E4-4B9D-A844-E2F39AE186A0}" srcId="{ACA1A8FA-4D32-4DEA-AC19-172CBC12161D}" destId="{D9D273A3-C01D-4E5B-9CBA-266E80C2F750}" srcOrd="0" destOrd="0" parTransId="{EBABAD7F-7B5B-4861-B1BA-DEC098CD83B3}" sibTransId="{C041741C-6043-4085-A8BF-6211AC28EA30}"/>
    <dgm:cxn modelId="{DE0E91E7-A781-489B-A09B-A0A03D87E549}" type="presOf" srcId="{70425542-F94C-4F16-8391-67EBBA63D058}" destId="{C8BE9DBC-F148-425C-836B-85F1611CE583}" srcOrd="0" destOrd="0" presId="urn:microsoft.com/office/officeart/2008/layout/LinedList"/>
    <dgm:cxn modelId="{9F6C7BF0-6489-4AF0-8E8D-6885D3CF4574}" srcId="{ACA1A8FA-4D32-4DEA-AC19-172CBC12161D}" destId="{70425542-F94C-4F16-8391-67EBBA63D058}" srcOrd="4" destOrd="0" parTransId="{98B6B50E-1FDA-4143-A6FD-BB9425216FC2}" sibTransId="{04C53DF9-5C61-42EF-8DA7-E3A51E55FBBF}"/>
    <dgm:cxn modelId="{4CFF90F0-1C9F-492E-965D-ECF15E97A88F}" type="presOf" srcId="{ACA1A8FA-4D32-4DEA-AC19-172CBC12161D}" destId="{974B5D49-4F92-453D-890E-69D4458249AF}" srcOrd="0" destOrd="0" presId="urn:microsoft.com/office/officeart/2008/layout/LinedList"/>
    <dgm:cxn modelId="{CD80F321-172C-4376-B09D-2654745E4DFB}" type="presParOf" srcId="{974B5D49-4F92-453D-890E-69D4458249AF}" destId="{4774108A-3EAF-4913-B8AE-0F3285BDB40C}" srcOrd="0" destOrd="0" presId="urn:microsoft.com/office/officeart/2008/layout/LinedList"/>
    <dgm:cxn modelId="{39ED7239-D3EC-4D16-AAC4-C7A373F1DA42}" type="presParOf" srcId="{974B5D49-4F92-453D-890E-69D4458249AF}" destId="{828F4151-B2C4-4581-93EA-F12D9B1B4047}" srcOrd="1" destOrd="0" presId="urn:microsoft.com/office/officeart/2008/layout/LinedList"/>
    <dgm:cxn modelId="{C02BE10A-6133-4232-8056-CF87C5C8719E}" type="presParOf" srcId="{828F4151-B2C4-4581-93EA-F12D9B1B4047}" destId="{767CEC12-3AD4-4494-9DD1-958C560A8958}" srcOrd="0" destOrd="0" presId="urn:microsoft.com/office/officeart/2008/layout/LinedList"/>
    <dgm:cxn modelId="{99FF69F0-A7EB-4A3D-B391-337FCCDEFC72}" type="presParOf" srcId="{828F4151-B2C4-4581-93EA-F12D9B1B4047}" destId="{E096FE11-38C4-43AB-9805-3AF3AE30B3E3}" srcOrd="1" destOrd="0" presId="urn:microsoft.com/office/officeart/2008/layout/LinedList"/>
    <dgm:cxn modelId="{B63D0EB2-BBCF-4C76-B7EC-CCA908F95832}" type="presParOf" srcId="{974B5D49-4F92-453D-890E-69D4458249AF}" destId="{34283071-32C5-4B98-814C-6E4611C71F21}" srcOrd="2" destOrd="0" presId="urn:microsoft.com/office/officeart/2008/layout/LinedList"/>
    <dgm:cxn modelId="{ED676F6D-E472-4B3F-9564-47D300052F17}" type="presParOf" srcId="{974B5D49-4F92-453D-890E-69D4458249AF}" destId="{74A56440-B71A-4D4A-A3DB-515C1AFEA09A}" srcOrd="3" destOrd="0" presId="urn:microsoft.com/office/officeart/2008/layout/LinedList"/>
    <dgm:cxn modelId="{D6B53A1A-0CAF-435B-8827-B9EA0496611C}" type="presParOf" srcId="{74A56440-B71A-4D4A-A3DB-515C1AFEA09A}" destId="{4760E3E8-296D-4C75-9AA5-73F92E02F9B3}" srcOrd="0" destOrd="0" presId="urn:microsoft.com/office/officeart/2008/layout/LinedList"/>
    <dgm:cxn modelId="{8E6D0888-D9D7-4A51-B852-6C12A3CD5987}" type="presParOf" srcId="{74A56440-B71A-4D4A-A3DB-515C1AFEA09A}" destId="{BBD09619-C99B-4FFE-B80B-CA16C055B5DB}" srcOrd="1" destOrd="0" presId="urn:microsoft.com/office/officeart/2008/layout/LinedList"/>
    <dgm:cxn modelId="{5318AC88-1528-4610-BF25-121649142FBE}" type="presParOf" srcId="{974B5D49-4F92-453D-890E-69D4458249AF}" destId="{B66E1ADD-D1A6-4510-880C-45683FB22D18}" srcOrd="4" destOrd="0" presId="urn:microsoft.com/office/officeart/2008/layout/LinedList"/>
    <dgm:cxn modelId="{0EC08C56-B969-4708-9FBF-1859B23EF09E}" type="presParOf" srcId="{974B5D49-4F92-453D-890E-69D4458249AF}" destId="{6B2E774E-CA6E-483F-8748-638F897CF4C1}" srcOrd="5" destOrd="0" presId="urn:microsoft.com/office/officeart/2008/layout/LinedList"/>
    <dgm:cxn modelId="{79610AEC-9700-4DBB-BF6D-EBDE9F45734E}" type="presParOf" srcId="{6B2E774E-CA6E-483F-8748-638F897CF4C1}" destId="{729260D6-4C87-4F48-AC7D-AECEEB8FDF9D}" srcOrd="0" destOrd="0" presId="urn:microsoft.com/office/officeart/2008/layout/LinedList"/>
    <dgm:cxn modelId="{045D92D4-6FF9-4C69-961C-0B6F4CC5D104}" type="presParOf" srcId="{6B2E774E-CA6E-483F-8748-638F897CF4C1}" destId="{855D600B-6761-4678-8B4E-D8CB0C692992}" srcOrd="1" destOrd="0" presId="urn:microsoft.com/office/officeart/2008/layout/LinedList"/>
    <dgm:cxn modelId="{DDD0C537-B5B0-4A58-B610-0797C37D9535}" type="presParOf" srcId="{974B5D49-4F92-453D-890E-69D4458249AF}" destId="{E744EF2C-2E9E-4392-89BC-C49DD4E96FAA}" srcOrd="6" destOrd="0" presId="urn:microsoft.com/office/officeart/2008/layout/LinedList"/>
    <dgm:cxn modelId="{12EFDCE1-7317-4E09-91EE-185BC029D1B3}" type="presParOf" srcId="{974B5D49-4F92-453D-890E-69D4458249AF}" destId="{DB068BD9-39ED-4E10-958B-3D31DA0839A4}" srcOrd="7" destOrd="0" presId="urn:microsoft.com/office/officeart/2008/layout/LinedList"/>
    <dgm:cxn modelId="{DCA4F7D1-8CD4-48C5-8AD9-E0A138D171D9}" type="presParOf" srcId="{DB068BD9-39ED-4E10-958B-3D31DA0839A4}" destId="{1030944E-2871-4550-8938-5E366214686D}" srcOrd="0" destOrd="0" presId="urn:microsoft.com/office/officeart/2008/layout/LinedList"/>
    <dgm:cxn modelId="{772DB1B2-81D8-4022-80E3-BD256D89DF53}" type="presParOf" srcId="{DB068BD9-39ED-4E10-958B-3D31DA0839A4}" destId="{9EA6F772-1DB5-4368-8332-3034FA96C665}" srcOrd="1" destOrd="0" presId="urn:microsoft.com/office/officeart/2008/layout/LinedList"/>
    <dgm:cxn modelId="{3FD6594D-2050-4799-828D-BBFF8A2FF47A}" type="presParOf" srcId="{974B5D49-4F92-453D-890E-69D4458249AF}" destId="{8B0BDC99-8D62-44F2-B851-A096972594FA}" srcOrd="8" destOrd="0" presId="urn:microsoft.com/office/officeart/2008/layout/LinedList"/>
    <dgm:cxn modelId="{35669F86-7F7E-48D4-BDB8-850C47531440}" type="presParOf" srcId="{974B5D49-4F92-453D-890E-69D4458249AF}" destId="{85A86299-6D72-42CC-B887-9DCC0BA9C128}" srcOrd="9" destOrd="0" presId="urn:microsoft.com/office/officeart/2008/layout/LinedList"/>
    <dgm:cxn modelId="{B5384A65-293A-4AE5-96AC-7FF773B74266}" type="presParOf" srcId="{85A86299-6D72-42CC-B887-9DCC0BA9C128}" destId="{C8BE9DBC-F148-425C-836B-85F1611CE583}" srcOrd="0" destOrd="0" presId="urn:microsoft.com/office/officeart/2008/layout/LinedList"/>
    <dgm:cxn modelId="{89FBB217-0F0F-47F2-99DB-33FF760FFDCA}" type="presParOf" srcId="{85A86299-6D72-42CC-B887-9DCC0BA9C128}" destId="{04AF02D3-00C7-44E9-995B-70C7B082CBB4}" srcOrd="1" destOrd="0" presId="urn:microsoft.com/office/officeart/2008/layout/LinedList"/>
    <dgm:cxn modelId="{BEB4F4F7-EFD8-42CB-9272-5F4AFCED1CD8}" type="presParOf" srcId="{974B5D49-4F92-453D-890E-69D4458249AF}" destId="{D6698C4B-3C17-4244-B2A2-42FA49D89C14}" srcOrd="10" destOrd="0" presId="urn:microsoft.com/office/officeart/2008/layout/LinedList"/>
    <dgm:cxn modelId="{57EE5B22-64AC-4F68-9CE1-3398D8782D10}" type="presParOf" srcId="{974B5D49-4F92-453D-890E-69D4458249AF}" destId="{E3171E18-7772-491D-87CA-6FC4D0305BB6}" srcOrd="11" destOrd="0" presId="urn:microsoft.com/office/officeart/2008/layout/LinedList"/>
    <dgm:cxn modelId="{9A817A6C-AC9A-4454-8736-E87943799505}" type="presParOf" srcId="{E3171E18-7772-491D-87CA-6FC4D0305BB6}" destId="{18A9A666-59A7-479C-9BA0-EDD85DE65158}" srcOrd="0" destOrd="0" presId="urn:microsoft.com/office/officeart/2008/layout/LinedList"/>
    <dgm:cxn modelId="{405CA6EE-2BE1-413C-8E03-306E84C2B4B3}" type="presParOf" srcId="{E3171E18-7772-491D-87CA-6FC4D0305BB6}" destId="{29DB7D5D-20FC-4951-8E83-973712F9DEEB}" srcOrd="1" destOrd="0" presId="urn:microsoft.com/office/officeart/2008/layout/LinedList"/>
    <dgm:cxn modelId="{5EA66D50-5D04-4385-89C7-B036B707025F}" type="presParOf" srcId="{974B5D49-4F92-453D-890E-69D4458249AF}" destId="{29BE47DA-20C0-46BE-9F0D-AB5BBD52B12A}" srcOrd="12" destOrd="0" presId="urn:microsoft.com/office/officeart/2008/layout/LinedList"/>
    <dgm:cxn modelId="{85A9CC58-05B9-4127-8F30-479DA48A2819}" type="presParOf" srcId="{974B5D49-4F92-453D-890E-69D4458249AF}" destId="{59FC6435-F18E-41A9-9109-958DC1FC250A}" srcOrd="13" destOrd="0" presId="urn:microsoft.com/office/officeart/2008/layout/LinedList"/>
    <dgm:cxn modelId="{2436F439-094A-4647-9302-2BB9DFC89778}" type="presParOf" srcId="{59FC6435-F18E-41A9-9109-958DC1FC250A}" destId="{1AAC8BD0-12AD-4084-9125-FCF8F0494A98}" srcOrd="0" destOrd="0" presId="urn:microsoft.com/office/officeart/2008/layout/LinedList"/>
    <dgm:cxn modelId="{04B04943-06BB-4994-8223-5B6630622841}" type="presParOf" srcId="{59FC6435-F18E-41A9-9109-958DC1FC250A}" destId="{405D2477-B990-435B-8C72-81FF095BE51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60436D3-3204-4F17-A883-2277621D20A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0B43E01-4882-4344-B2B6-F2DD893CE42F}">
      <dgm:prSet/>
      <dgm:spPr/>
      <dgm:t>
        <a:bodyPr/>
        <a:lstStyle/>
        <a:p>
          <a:r>
            <a:rPr lang="en-US"/>
            <a:t>Subjective Wellbeing in Wales</a:t>
          </a:r>
        </a:p>
      </dgm:t>
    </dgm:pt>
    <dgm:pt modelId="{65D360E4-2B73-4C50-875E-A289D0162814}" type="parTrans" cxnId="{9D0F9888-1EA4-4CB8-9D43-7E76FEE07FEA}">
      <dgm:prSet/>
      <dgm:spPr/>
      <dgm:t>
        <a:bodyPr/>
        <a:lstStyle/>
        <a:p>
          <a:endParaRPr lang="en-US"/>
        </a:p>
      </dgm:t>
    </dgm:pt>
    <dgm:pt modelId="{A6583A57-17F2-4F62-85E9-AFAAD091E357}" type="sibTrans" cxnId="{9D0F9888-1EA4-4CB8-9D43-7E76FEE07FEA}">
      <dgm:prSet/>
      <dgm:spPr/>
      <dgm:t>
        <a:bodyPr/>
        <a:lstStyle/>
        <a:p>
          <a:endParaRPr lang="en-US"/>
        </a:p>
      </dgm:t>
    </dgm:pt>
    <dgm:pt modelId="{42781DC6-D905-49C4-83F0-94E48122F16E}">
      <dgm:prSet/>
      <dgm:spPr/>
      <dgm:t>
        <a:bodyPr/>
        <a:lstStyle/>
        <a:p>
          <a:r>
            <a:rPr lang="en-US"/>
            <a:t>Mental Health Support Services’ and ‘Secondary Mental Health Services’</a:t>
          </a:r>
        </a:p>
      </dgm:t>
    </dgm:pt>
    <dgm:pt modelId="{5C5EE2B9-C880-4964-9DDC-0CDE1BC290A4}" type="parTrans" cxnId="{EB0488B1-F04A-4413-9C40-536576F077F4}">
      <dgm:prSet/>
      <dgm:spPr/>
      <dgm:t>
        <a:bodyPr/>
        <a:lstStyle/>
        <a:p>
          <a:endParaRPr lang="en-US"/>
        </a:p>
      </dgm:t>
    </dgm:pt>
    <dgm:pt modelId="{C2348664-B115-42BA-A959-20E08627374D}" type="sibTrans" cxnId="{EB0488B1-F04A-4413-9C40-536576F077F4}">
      <dgm:prSet/>
      <dgm:spPr/>
      <dgm:t>
        <a:bodyPr/>
        <a:lstStyle/>
        <a:p>
          <a:endParaRPr lang="en-US"/>
        </a:p>
      </dgm:t>
    </dgm:pt>
    <dgm:pt modelId="{1AE74581-E59C-42B0-A272-79C412FE93A6}">
      <dgm:prSet/>
      <dgm:spPr/>
      <dgm:t>
        <a:bodyPr/>
        <a:lstStyle/>
        <a:p>
          <a:r>
            <a:rPr lang="en-US"/>
            <a:t>The Care Bill 2014</a:t>
          </a:r>
        </a:p>
      </dgm:t>
    </dgm:pt>
    <dgm:pt modelId="{246B87EE-F88F-497C-AAA6-DBB0AB74D775}" type="parTrans" cxnId="{96D42EA2-724D-409F-972D-1816EE15A4CC}">
      <dgm:prSet/>
      <dgm:spPr/>
      <dgm:t>
        <a:bodyPr/>
        <a:lstStyle/>
        <a:p>
          <a:endParaRPr lang="en-US"/>
        </a:p>
      </dgm:t>
    </dgm:pt>
    <dgm:pt modelId="{646F1D5F-728E-4BFB-BC7C-F8060F20D2D3}" type="sibTrans" cxnId="{96D42EA2-724D-409F-972D-1816EE15A4CC}">
      <dgm:prSet/>
      <dgm:spPr/>
      <dgm:t>
        <a:bodyPr/>
        <a:lstStyle/>
        <a:p>
          <a:endParaRPr lang="en-US"/>
        </a:p>
      </dgm:t>
    </dgm:pt>
    <dgm:pt modelId="{3D520FB4-89DA-4350-B292-B46721A6A9C7}">
      <dgm:prSet/>
      <dgm:spPr/>
      <dgm:t>
        <a:bodyPr/>
        <a:lstStyle/>
        <a:p>
          <a:r>
            <a:rPr lang="en-US"/>
            <a:t>How emerging digital technologies impacts upon the role of practitioner and service user </a:t>
          </a:r>
        </a:p>
      </dgm:t>
    </dgm:pt>
    <dgm:pt modelId="{91329FB0-2CC9-4311-A342-97F9FC9E1BC9}" type="parTrans" cxnId="{891652E8-C94B-4410-BEE7-6B99D5CCE84D}">
      <dgm:prSet/>
      <dgm:spPr/>
      <dgm:t>
        <a:bodyPr/>
        <a:lstStyle/>
        <a:p>
          <a:endParaRPr lang="en-US"/>
        </a:p>
      </dgm:t>
    </dgm:pt>
    <dgm:pt modelId="{3BD5F14B-CE83-47CF-B159-F1976A8F3390}" type="sibTrans" cxnId="{891652E8-C94B-4410-BEE7-6B99D5CCE84D}">
      <dgm:prSet/>
      <dgm:spPr/>
      <dgm:t>
        <a:bodyPr/>
        <a:lstStyle/>
        <a:p>
          <a:endParaRPr lang="en-US"/>
        </a:p>
      </dgm:t>
    </dgm:pt>
    <dgm:pt modelId="{7E9A6E57-A75E-4E70-A566-23F6A966AB82}">
      <dgm:prSet/>
      <dgm:spPr/>
      <dgm:t>
        <a:bodyPr/>
        <a:lstStyle/>
        <a:p>
          <a:r>
            <a:rPr lang="en-US"/>
            <a:t>Debates surrounding classifications of conditions </a:t>
          </a:r>
        </a:p>
      </dgm:t>
    </dgm:pt>
    <dgm:pt modelId="{2E0D0D8F-5213-4CCD-8BB8-DB65F99F2520}" type="parTrans" cxnId="{45456D0F-6503-4CEF-A2D7-B68AAF869FFF}">
      <dgm:prSet/>
      <dgm:spPr/>
      <dgm:t>
        <a:bodyPr/>
        <a:lstStyle/>
        <a:p>
          <a:endParaRPr lang="en-US"/>
        </a:p>
      </dgm:t>
    </dgm:pt>
    <dgm:pt modelId="{515E2F31-AC41-42A6-80CB-19132556A53C}" type="sibTrans" cxnId="{45456D0F-6503-4CEF-A2D7-B68AAF869FFF}">
      <dgm:prSet/>
      <dgm:spPr/>
      <dgm:t>
        <a:bodyPr/>
        <a:lstStyle/>
        <a:p>
          <a:endParaRPr lang="en-US"/>
        </a:p>
      </dgm:t>
    </dgm:pt>
    <dgm:pt modelId="{263C6EF1-F80F-4B9E-A5AA-C8A26901877B}">
      <dgm:prSet/>
      <dgm:spPr/>
      <dgm:t>
        <a:bodyPr/>
        <a:lstStyle/>
        <a:p>
          <a:r>
            <a:rPr lang="en-US"/>
            <a:t>Exploration of other mental health disorders and vulnerable groups within mental ill health and conditions</a:t>
          </a:r>
        </a:p>
      </dgm:t>
    </dgm:pt>
    <dgm:pt modelId="{3E4E1408-B1C3-419A-8C58-EE27BB8CCFE5}" type="parTrans" cxnId="{8244B072-E33E-4869-9164-53B682B8C4D2}">
      <dgm:prSet/>
      <dgm:spPr/>
      <dgm:t>
        <a:bodyPr/>
        <a:lstStyle/>
        <a:p>
          <a:endParaRPr lang="en-US"/>
        </a:p>
      </dgm:t>
    </dgm:pt>
    <dgm:pt modelId="{2F81BD22-88E5-4F28-93E3-DB13E4F57EE9}" type="sibTrans" cxnId="{8244B072-E33E-4869-9164-53B682B8C4D2}">
      <dgm:prSet/>
      <dgm:spPr/>
      <dgm:t>
        <a:bodyPr/>
        <a:lstStyle/>
        <a:p>
          <a:endParaRPr lang="en-US"/>
        </a:p>
      </dgm:t>
    </dgm:pt>
    <dgm:pt modelId="{1B80A6BC-5341-4E5C-B786-C31A31011B72}">
      <dgm:prSet/>
      <dgm:spPr/>
      <dgm:t>
        <a:bodyPr/>
        <a:lstStyle/>
        <a:p>
          <a:r>
            <a:rPr lang="en-US"/>
            <a:t>Language and classifications utilised; i.e. ‘disorder’, ‘condition’, ‘illness’</a:t>
          </a:r>
        </a:p>
      </dgm:t>
    </dgm:pt>
    <dgm:pt modelId="{68A18072-18CB-41CE-8FA6-BC4DBAB8696C}" type="parTrans" cxnId="{F2BE64FA-2E1C-4C8F-8D33-A91F0C879F84}">
      <dgm:prSet/>
      <dgm:spPr/>
      <dgm:t>
        <a:bodyPr/>
        <a:lstStyle/>
        <a:p>
          <a:endParaRPr lang="en-US"/>
        </a:p>
      </dgm:t>
    </dgm:pt>
    <dgm:pt modelId="{209C250B-6538-41CE-A6CF-C76DA6F1EF20}" type="sibTrans" cxnId="{F2BE64FA-2E1C-4C8F-8D33-A91F0C879F84}">
      <dgm:prSet/>
      <dgm:spPr/>
      <dgm:t>
        <a:bodyPr/>
        <a:lstStyle/>
        <a:p>
          <a:endParaRPr lang="en-US"/>
        </a:p>
      </dgm:t>
    </dgm:pt>
    <dgm:pt modelId="{3094C62D-EE60-4A3B-84FE-25061F14DE82}">
      <dgm:prSet/>
      <dgm:spPr/>
      <dgm:t>
        <a:bodyPr/>
        <a:lstStyle/>
        <a:p>
          <a:r>
            <a:rPr lang="en-US"/>
            <a:t>The emerging issue of neurodivergence and reclassification </a:t>
          </a:r>
        </a:p>
      </dgm:t>
    </dgm:pt>
    <dgm:pt modelId="{63A783B0-9840-4E4E-A5A6-DCBDCE85E52C}" type="parTrans" cxnId="{A58A3E63-9623-4EE3-8BB1-013ABBF2CA51}">
      <dgm:prSet/>
      <dgm:spPr/>
      <dgm:t>
        <a:bodyPr/>
        <a:lstStyle/>
        <a:p>
          <a:endParaRPr lang="en-US"/>
        </a:p>
      </dgm:t>
    </dgm:pt>
    <dgm:pt modelId="{9E3271FE-E95D-4B57-8700-65166FDAC12F}" type="sibTrans" cxnId="{A58A3E63-9623-4EE3-8BB1-013ABBF2CA51}">
      <dgm:prSet/>
      <dgm:spPr/>
      <dgm:t>
        <a:bodyPr/>
        <a:lstStyle/>
        <a:p>
          <a:endParaRPr lang="en-US"/>
        </a:p>
      </dgm:t>
    </dgm:pt>
    <dgm:pt modelId="{C2A4CEB1-3FB4-4B6B-A54C-C97A57A4126A}" type="pres">
      <dgm:prSet presAssocID="{760436D3-3204-4F17-A883-2277621D20A5}" presName="vert0" presStyleCnt="0">
        <dgm:presLayoutVars>
          <dgm:dir/>
          <dgm:animOne val="branch"/>
          <dgm:animLvl val="lvl"/>
        </dgm:presLayoutVars>
      </dgm:prSet>
      <dgm:spPr/>
    </dgm:pt>
    <dgm:pt modelId="{0590585A-E844-4C6F-AD76-ECBF801D9342}" type="pres">
      <dgm:prSet presAssocID="{E0B43E01-4882-4344-B2B6-F2DD893CE42F}" presName="thickLine" presStyleLbl="alignNode1" presStyleIdx="0" presStyleCnt="8"/>
      <dgm:spPr/>
    </dgm:pt>
    <dgm:pt modelId="{15E6ADDB-66A8-4B81-987B-9881F42B13A6}" type="pres">
      <dgm:prSet presAssocID="{E0B43E01-4882-4344-B2B6-F2DD893CE42F}" presName="horz1" presStyleCnt="0"/>
      <dgm:spPr/>
    </dgm:pt>
    <dgm:pt modelId="{20E145DB-98C8-46BE-BB5B-116A4732F7B2}" type="pres">
      <dgm:prSet presAssocID="{E0B43E01-4882-4344-B2B6-F2DD893CE42F}" presName="tx1" presStyleLbl="revTx" presStyleIdx="0" presStyleCnt="8"/>
      <dgm:spPr/>
    </dgm:pt>
    <dgm:pt modelId="{F050F607-35C2-403C-99A1-A3DAD1EE843D}" type="pres">
      <dgm:prSet presAssocID="{E0B43E01-4882-4344-B2B6-F2DD893CE42F}" presName="vert1" presStyleCnt="0"/>
      <dgm:spPr/>
    </dgm:pt>
    <dgm:pt modelId="{07617543-7350-48D0-807E-DFF4D3C60A96}" type="pres">
      <dgm:prSet presAssocID="{42781DC6-D905-49C4-83F0-94E48122F16E}" presName="thickLine" presStyleLbl="alignNode1" presStyleIdx="1" presStyleCnt="8"/>
      <dgm:spPr/>
    </dgm:pt>
    <dgm:pt modelId="{11906FC3-05CB-4D66-AB86-F622B7CB1511}" type="pres">
      <dgm:prSet presAssocID="{42781DC6-D905-49C4-83F0-94E48122F16E}" presName="horz1" presStyleCnt="0"/>
      <dgm:spPr/>
    </dgm:pt>
    <dgm:pt modelId="{4D9ED1EB-3B04-4580-B1F4-272072AD2F17}" type="pres">
      <dgm:prSet presAssocID="{42781DC6-D905-49C4-83F0-94E48122F16E}" presName="tx1" presStyleLbl="revTx" presStyleIdx="1" presStyleCnt="8"/>
      <dgm:spPr/>
    </dgm:pt>
    <dgm:pt modelId="{BB4EAD24-C985-49A3-AA9A-4E9597B3B7D5}" type="pres">
      <dgm:prSet presAssocID="{42781DC6-D905-49C4-83F0-94E48122F16E}" presName="vert1" presStyleCnt="0"/>
      <dgm:spPr/>
    </dgm:pt>
    <dgm:pt modelId="{22F6F7DF-BE26-40B0-B0D7-ABCA62E4EE5B}" type="pres">
      <dgm:prSet presAssocID="{1AE74581-E59C-42B0-A272-79C412FE93A6}" presName="thickLine" presStyleLbl="alignNode1" presStyleIdx="2" presStyleCnt="8"/>
      <dgm:spPr/>
    </dgm:pt>
    <dgm:pt modelId="{73A790DE-BBA0-4FE5-AD56-7D21CDF2CDCE}" type="pres">
      <dgm:prSet presAssocID="{1AE74581-E59C-42B0-A272-79C412FE93A6}" presName="horz1" presStyleCnt="0"/>
      <dgm:spPr/>
    </dgm:pt>
    <dgm:pt modelId="{85AD386C-1F74-4820-A8BE-FDA64FEBDDA5}" type="pres">
      <dgm:prSet presAssocID="{1AE74581-E59C-42B0-A272-79C412FE93A6}" presName="tx1" presStyleLbl="revTx" presStyleIdx="2" presStyleCnt="8"/>
      <dgm:spPr/>
    </dgm:pt>
    <dgm:pt modelId="{B561B2EF-2E2A-4DBD-A765-44033968187F}" type="pres">
      <dgm:prSet presAssocID="{1AE74581-E59C-42B0-A272-79C412FE93A6}" presName="vert1" presStyleCnt="0"/>
      <dgm:spPr/>
    </dgm:pt>
    <dgm:pt modelId="{0ECFBDD4-0EC7-45B9-931B-2D68A1219D97}" type="pres">
      <dgm:prSet presAssocID="{3D520FB4-89DA-4350-B292-B46721A6A9C7}" presName="thickLine" presStyleLbl="alignNode1" presStyleIdx="3" presStyleCnt="8"/>
      <dgm:spPr/>
    </dgm:pt>
    <dgm:pt modelId="{FC9FA51F-7A9F-4BA8-8F1A-05654051403A}" type="pres">
      <dgm:prSet presAssocID="{3D520FB4-89DA-4350-B292-B46721A6A9C7}" presName="horz1" presStyleCnt="0"/>
      <dgm:spPr/>
    </dgm:pt>
    <dgm:pt modelId="{C41C8D99-F64C-47BE-9F5F-97A015C9BD55}" type="pres">
      <dgm:prSet presAssocID="{3D520FB4-89DA-4350-B292-B46721A6A9C7}" presName="tx1" presStyleLbl="revTx" presStyleIdx="3" presStyleCnt="8"/>
      <dgm:spPr/>
    </dgm:pt>
    <dgm:pt modelId="{BC74F014-205C-445C-809A-A833269F6591}" type="pres">
      <dgm:prSet presAssocID="{3D520FB4-89DA-4350-B292-B46721A6A9C7}" presName="vert1" presStyleCnt="0"/>
      <dgm:spPr/>
    </dgm:pt>
    <dgm:pt modelId="{A6E550CD-0969-415E-AB60-F061818CE30D}" type="pres">
      <dgm:prSet presAssocID="{7E9A6E57-A75E-4E70-A566-23F6A966AB82}" presName="thickLine" presStyleLbl="alignNode1" presStyleIdx="4" presStyleCnt="8"/>
      <dgm:spPr/>
    </dgm:pt>
    <dgm:pt modelId="{14F4FE34-1AA6-4043-9013-10EEF8292493}" type="pres">
      <dgm:prSet presAssocID="{7E9A6E57-A75E-4E70-A566-23F6A966AB82}" presName="horz1" presStyleCnt="0"/>
      <dgm:spPr/>
    </dgm:pt>
    <dgm:pt modelId="{8754DE77-28BA-4E5F-8B63-9ABD8A5F9E13}" type="pres">
      <dgm:prSet presAssocID="{7E9A6E57-A75E-4E70-A566-23F6A966AB82}" presName="tx1" presStyleLbl="revTx" presStyleIdx="4" presStyleCnt="8"/>
      <dgm:spPr/>
    </dgm:pt>
    <dgm:pt modelId="{EC57E46E-BCCE-4869-B7C9-9E1A21F28B07}" type="pres">
      <dgm:prSet presAssocID="{7E9A6E57-A75E-4E70-A566-23F6A966AB82}" presName="vert1" presStyleCnt="0"/>
      <dgm:spPr/>
    </dgm:pt>
    <dgm:pt modelId="{60CC37C5-F49C-4F26-B5A0-920EF715FD9D}" type="pres">
      <dgm:prSet presAssocID="{263C6EF1-F80F-4B9E-A5AA-C8A26901877B}" presName="thickLine" presStyleLbl="alignNode1" presStyleIdx="5" presStyleCnt="8"/>
      <dgm:spPr/>
    </dgm:pt>
    <dgm:pt modelId="{99843CEF-AB50-4BC4-8BD6-D20096519439}" type="pres">
      <dgm:prSet presAssocID="{263C6EF1-F80F-4B9E-A5AA-C8A26901877B}" presName="horz1" presStyleCnt="0"/>
      <dgm:spPr/>
    </dgm:pt>
    <dgm:pt modelId="{14A91F4F-D012-4E79-94E5-AE0570881AAD}" type="pres">
      <dgm:prSet presAssocID="{263C6EF1-F80F-4B9E-A5AA-C8A26901877B}" presName="tx1" presStyleLbl="revTx" presStyleIdx="5" presStyleCnt="8"/>
      <dgm:spPr/>
    </dgm:pt>
    <dgm:pt modelId="{1BE7C87E-C249-4AF5-AF83-9BBF7B547611}" type="pres">
      <dgm:prSet presAssocID="{263C6EF1-F80F-4B9E-A5AA-C8A26901877B}" presName="vert1" presStyleCnt="0"/>
      <dgm:spPr/>
    </dgm:pt>
    <dgm:pt modelId="{904E7EBB-4A7C-4064-A174-C52C280A52C5}" type="pres">
      <dgm:prSet presAssocID="{1B80A6BC-5341-4E5C-B786-C31A31011B72}" presName="thickLine" presStyleLbl="alignNode1" presStyleIdx="6" presStyleCnt="8"/>
      <dgm:spPr/>
    </dgm:pt>
    <dgm:pt modelId="{1E95A1FF-5FE3-43E1-A010-80E87EFC8CA7}" type="pres">
      <dgm:prSet presAssocID="{1B80A6BC-5341-4E5C-B786-C31A31011B72}" presName="horz1" presStyleCnt="0"/>
      <dgm:spPr/>
    </dgm:pt>
    <dgm:pt modelId="{7CD23DD6-D46F-4273-9861-07B80F8ADAB9}" type="pres">
      <dgm:prSet presAssocID="{1B80A6BC-5341-4E5C-B786-C31A31011B72}" presName="tx1" presStyleLbl="revTx" presStyleIdx="6" presStyleCnt="8"/>
      <dgm:spPr/>
    </dgm:pt>
    <dgm:pt modelId="{8F6AEBD8-668F-40D2-86E6-FB82B4ABFE46}" type="pres">
      <dgm:prSet presAssocID="{1B80A6BC-5341-4E5C-B786-C31A31011B72}" presName="vert1" presStyleCnt="0"/>
      <dgm:spPr/>
    </dgm:pt>
    <dgm:pt modelId="{C705E1D7-5621-4C30-BEF5-9B63CEF62558}" type="pres">
      <dgm:prSet presAssocID="{3094C62D-EE60-4A3B-84FE-25061F14DE82}" presName="thickLine" presStyleLbl="alignNode1" presStyleIdx="7" presStyleCnt="8"/>
      <dgm:spPr/>
    </dgm:pt>
    <dgm:pt modelId="{73681816-46D1-4808-9595-9D0C3AF1BC61}" type="pres">
      <dgm:prSet presAssocID="{3094C62D-EE60-4A3B-84FE-25061F14DE82}" presName="horz1" presStyleCnt="0"/>
      <dgm:spPr/>
    </dgm:pt>
    <dgm:pt modelId="{A471C3CF-96D6-4415-935F-BF3C53BE163E}" type="pres">
      <dgm:prSet presAssocID="{3094C62D-EE60-4A3B-84FE-25061F14DE82}" presName="tx1" presStyleLbl="revTx" presStyleIdx="7" presStyleCnt="8"/>
      <dgm:spPr/>
    </dgm:pt>
    <dgm:pt modelId="{9ABCAA28-08CA-4DCB-A077-6C55C42DB91E}" type="pres">
      <dgm:prSet presAssocID="{3094C62D-EE60-4A3B-84FE-25061F14DE82}" presName="vert1" presStyleCnt="0"/>
      <dgm:spPr/>
    </dgm:pt>
  </dgm:ptLst>
  <dgm:cxnLst>
    <dgm:cxn modelId="{45456D0F-6503-4CEF-A2D7-B68AAF869FFF}" srcId="{760436D3-3204-4F17-A883-2277621D20A5}" destId="{7E9A6E57-A75E-4E70-A566-23F6A966AB82}" srcOrd="4" destOrd="0" parTransId="{2E0D0D8F-5213-4CCD-8BB8-DB65F99F2520}" sibTransId="{515E2F31-AC41-42A6-80CB-19132556A53C}"/>
    <dgm:cxn modelId="{467B0E37-2BA2-4BB1-B6DB-C9F75C03922F}" type="presOf" srcId="{1AE74581-E59C-42B0-A272-79C412FE93A6}" destId="{85AD386C-1F74-4820-A8BE-FDA64FEBDDA5}" srcOrd="0" destOrd="0" presId="urn:microsoft.com/office/officeart/2008/layout/LinedList"/>
    <dgm:cxn modelId="{E351C938-A43D-4E5B-BABE-BC2E7B3FA5EF}" type="presOf" srcId="{E0B43E01-4882-4344-B2B6-F2DD893CE42F}" destId="{20E145DB-98C8-46BE-BB5B-116A4732F7B2}" srcOrd="0" destOrd="0" presId="urn:microsoft.com/office/officeart/2008/layout/LinedList"/>
    <dgm:cxn modelId="{A58A3E63-9623-4EE3-8BB1-013ABBF2CA51}" srcId="{760436D3-3204-4F17-A883-2277621D20A5}" destId="{3094C62D-EE60-4A3B-84FE-25061F14DE82}" srcOrd="7" destOrd="0" parTransId="{63A783B0-9840-4E4E-A5A6-DCBDCE85E52C}" sibTransId="{9E3271FE-E95D-4B57-8700-65166FDAC12F}"/>
    <dgm:cxn modelId="{D49FD966-F026-4E99-AF39-32864862FF2E}" type="presOf" srcId="{42781DC6-D905-49C4-83F0-94E48122F16E}" destId="{4D9ED1EB-3B04-4580-B1F4-272072AD2F17}" srcOrd="0" destOrd="0" presId="urn:microsoft.com/office/officeart/2008/layout/LinedList"/>
    <dgm:cxn modelId="{1B1C4E6A-E0F4-4490-A9BC-517207AE7691}" type="presOf" srcId="{3094C62D-EE60-4A3B-84FE-25061F14DE82}" destId="{A471C3CF-96D6-4415-935F-BF3C53BE163E}" srcOrd="0" destOrd="0" presId="urn:microsoft.com/office/officeart/2008/layout/LinedList"/>
    <dgm:cxn modelId="{8244B072-E33E-4869-9164-53B682B8C4D2}" srcId="{760436D3-3204-4F17-A883-2277621D20A5}" destId="{263C6EF1-F80F-4B9E-A5AA-C8A26901877B}" srcOrd="5" destOrd="0" parTransId="{3E4E1408-B1C3-419A-8C58-EE27BB8CCFE5}" sibTransId="{2F81BD22-88E5-4F28-93E3-DB13E4F57EE9}"/>
    <dgm:cxn modelId="{8133F074-554F-4D78-BB96-5C669800163D}" type="presOf" srcId="{3D520FB4-89DA-4350-B292-B46721A6A9C7}" destId="{C41C8D99-F64C-47BE-9F5F-97A015C9BD55}" srcOrd="0" destOrd="0" presId="urn:microsoft.com/office/officeart/2008/layout/LinedList"/>
    <dgm:cxn modelId="{C1AFA27D-E5AD-41A4-BBC6-A59149E3E6CC}" type="presOf" srcId="{1B80A6BC-5341-4E5C-B786-C31A31011B72}" destId="{7CD23DD6-D46F-4273-9861-07B80F8ADAB9}" srcOrd="0" destOrd="0" presId="urn:microsoft.com/office/officeart/2008/layout/LinedList"/>
    <dgm:cxn modelId="{9D0F9888-1EA4-4CB8-9D43-7E76FEE07FEA}" srcId="{760436D3-3204-4F17-A883-2277621D20A5}" destId="{E0B43E01-4882-4344-B2B6-F2DD893CE42F}" srcOrd="0" destOrd="0" parTransId="{65D360E4-2B73-4C50-875E-A289D0162814}" sibTransId="{A6583A57-17F2-4F62-85E9-AFAAD091E357}"/>
    <dgm:cxn modelId="{9AC46D96-AC91-464E-A380-CCF6F6D1308F}" type="presOf" srcId="{760436D3-3204-4F17-A883-2277621D20A5}" destId="{C2A4CEB1-3FB4-4B6B-A54C-C97A57A4126A}" srcOrd="0" destOrd="0" presId="urn:microsoft.com/office/officeart/2008/layout/LinedList"/>
    <dgm:cxn modelId="{96D42EA2-724D-409F-972D-1816EE15A4CC}" srcId="{760436D3-3204-4F17-A883-2277621D20A5}" destId="{1AE74581-E59C-42B0-A272-79C412FE93A6}" srcOrd="2" destOrd="0" parTransId="{246B87EE-F88F-497C-AAA6-DBB0AB74D775}" sibTransId="{646F1D5F-728E-4BFB-BC7C-F8060F20D2D3}"/>
    <dgm:cxn modelId="{2A5BCFA7-0DE0-4ECF-A681-CC00A39ECA03}" type="presOf" srcId="{7E9A6E57-A75E-4E70-A566-23F6A966AB82}" destId="{8754DE77-28BA-4E5F-8B63-9ABD8A5F9E13}" srcOrd="0" destOrd="0" presId="urn:microsoft.com/office/officeart/2008/layout/LinedList"/>
    <dgm:cxn modelId="{EB0488B1-F04A-4413-9C40-536576F077F4}" srcId="{760436D3-3204-4F17-A883-2277621D20A5}" destId="{42781DC6-D905-49C4-83F0-94E48122F16E}" srcOrd="1" destOrd="0" parTransId="{5C5EE2B9-C880-4964-9DDC-0CDE1BC290A4}" sibTransId="{C2348664-B115-42BA-A959-20E08627374D}"/>
    <dgm:cxn modelId="{106160D9-6D74-407F-819A-A2F0C9CC17E8}" type="presOf" srcId="{263C6EF1-F80F-4B9E-A5AA-C8A26901877B}" destId="{14A91F4F-D012-4E79-94E5-AE0570881AAD}" srcOrd="0" destOrd="0" presId="urn:microsoft.com/office/officeart/2008/layout/LinedList"/>
    <dgm:cxn modelId="{891652E8-C94B-4410-BEE7-6B99D5CCE84D}" srcId="{760436D3-3204-4F17-A883-2277621D20A5}" destId="{3D520FB4-89DA-4350-B292-B46721A6A9C7}" srcOrd="3" destOrd="0" parTransId="{91329FB0-2CC9-4311-A342-97F9FC9E1BC9}" sibTransId="{3BD5F14B-CE83-47CF-B159-F1976A8F3390}"/>
    <dgm:cxn modelId="{F2BE64FA-2E1C-4C8F-8D33-A91F0C879F84}" srcId="{760436D3-3204-4F17-A883-2277621D20A5}" destId="{1B80A6BC-5341-4E5C-B786-C31A31011B72}" srcOrd="6" destOrd="0" parTransId="{68A18072-18CB-41CE-8FA6-BC4DBAB8696C}" sibTransId="{209C250B-6538-41CE-A6CF-C76DA6F1EF20}"/>
    <dgm:cxn modelId="{B54994E2-A607-4907-8772-1C9810BDCB9D}" type="presParOf" srcId="{C2A4CEB1-3FB4-4B6B-A54C-C97A57A4126A}" destId="{0590585A-E844-4C6F-AD76-ECBF801D9342}" srcOrd="0" destOrd="0" presId="urn:microsoft.com/office/officeart/2008/layout/LinedList"/>
    <dgm:cxn modelId="{EE7EEE9E-4ECD-45ED-8246-CC5364879658}" type="presParOf" srcId="{C2A4CEB1-3FB4-4B6B-A54C-C97A57A4126A}" destId="{15E6ADDB-66A8-4B81-987B-9881F42B13A6}" srcOrd="1" destOrd="0" presId="urn:microsoft.com/office/officeart/2008/layout/LinedList"/>
    <dgm:cxn modelId="{CF9EE0CB-62E1-471B-9FC1-C0C0AFB11D00}" type="presParOf" srcId="{15E6ADDB-66A8-4B81-987B-9881F42B13A6}" destId="{20E145DB-98C8-46BE-BB5B-116A4732F7B2}" srcOrd="0" destOrd="0" presId="urn:microsoft.com/office/officeart/2008/layout/LinedList"/>
    <dgm:cxn modelId="{F70B93A5-6C34-4696-9381-97D4BD4646BB}" type="presParOf" srcId="{15E6ADDB-66A8-4B81-987B-9881F42B13A6}" destId="{F050F607-35C2-403C-99A1-A3DAD1EE843D}" srcOrd="1" destOrd="0" presId="urn:microsoft.com/office/officeart/2008/layout/LinedList"/>
    <dgm:cxn modelId="{B6E8C429-A6A5-4863-A25C-3BBA064D3AC4}" type="presParOf" srcId="{C2A4CEB1-3FB4-4B6B-A54C-C97A57A4126A}" destId="{07617543-7350-48D0-807E-DFF4D3C60A96}" srcOrd="2" destOrd="0" presId="urn:microsoft.com/office/officeart/2008/layout/LinedList"/>
    <dgm:cxn modelId="{3032AA83-E370-4B47-B673-81791527CC3A}" type="presParOf" srcId="{C2A4CEB1-3FB4-4B6B-A54C-C97A57A4126A}" destId="{11906FC3-05CB-4D66-AB86-F622B7CB1511}" srcOrd="3" destOrd="0" presId="urn:microsoft.com/office/officeart/2008/layout/LinedList"/>
    <dgm:cxn modelId="{2ED1E585-9355-44F9-98D5-71B7F11D8C8B}" type="presParOf" srcId="{11906FC3-05CB-4D66-AB86-F622B7CB1511}" destId="{4D9ED1EB-3B04-4580-B1F4-272072AD2F17}" srcOrd="0" destOrd="0" presId="urn:microsoft.com/office/officeart/2008/layout/LinedList"/>
    <dgm:cxn modelId="{16B651DB-8C0D-4FF8-8BF4-945116874963}" type="presParOf" srcId="{11906FC3-05CB-4D66-AB86-F622B7CB1511}" destId="{BB4EAD24-C985-49A3-AA9A-4E9597B3B7D5}" srcOrd="1" destOrd="0" presId="urn:microsoft.com/office/officeart/2008/layout/LinedList"/>
    <dgm:cxn modelId="{D5A91021-A63D-458F-9492-75458578949B}" type="presParOf" srcId="{C2A4CEB1-3FB4-4B6B-A54C-C97A57A4126A}" destId="{22F6F7DF-BE26-40B0-B0D7-ABCA62E4EE5B}" srcOrd="4" destOrd="0" presId="urn:microsoft.com/office/officeart/2008/layout/LinedList"/>
    <dgm:cxn modelId="{81920407-C58B-475B-BE0E-8F51B066C83B}" type="presParOf" srcId="{C2A4CEB1-3FB4-4B6B-A54C-C97A57A4126A}" destId="{73A790DE-BBA0-4FE5-AD56-7D21CDF2CDCE}" srcOrd="5" destOrd="0" presId="urn:microsoft.com/office/officeart/2008/layout/LinedList"/>
    <dgm:cxn modelId="{9824E425-79B4-450B-A5A0-BDF91C149413}" type="presParOf" srcId="{73A790DE-BBA0-4FE5-AD56-7D21CDF2CDCE}" destId="{85AD386C-1F74-4820-A8BE-FDA64FEBDDA5}" srcOrd="0" destOrd="0" presId="urn:microsoft.com/office/officeart/2008/layout/LinedList"/>
    <dgm:cxn modelId="{5FF5F873-CBCC-437A-B3FE-39ED3EDF927D}" type="presParOf" srcId="{73A790DE-BBA0-4FE5-AD56-7D21CDF2CDCE}" destId="{B561B2EF-2E2A-4DBD-A765-44033968187F}" srcOrd="1" destOrd="0" presId="urn:microsoft.com/office/officeart/2008/layout/LinedList"/>
    <dgm:cxn modelId="{B3C9AA83-65FB-4AFC-A5B3-BABA32C8DE28}" type="presParOf" srcId="{C2A4CEB1-3FB4-4B6B-A54C-C97A57A4126A}" destId="{0ECFBDD4-0EC7-45B9-931B-2D68A1219D97}" srcOrd="6" destOrd="0" presId="urn:microsoft.com/office/officeart/2008/layout/LinedList"/>
    <dgm:cxn modelId="{3F289E2E-3408-42CC-BBB8-1B4B8491348D}" type="presParOf" srcId="{C2A4CEB1-3FB4-4B6B-A54C-C97A57A4126A}" destId="{FC9FA51F-7A9F-4BA8-8F1A-05654051403A}" srcOrd="7" destOrd="0" presId="urn:microsoft.com/office/officeart/2008/layout/LinedList"/>
    <dgm:cxn modelId="{25D61D8E-43E6-4126-8386-07F72DEB6013}" type="presParOf" srcId="{FC9FA51F-7A9F-4BA8-8F1A-05654051403A}" destId="{C41C8D99-F64C-47BE-9F5F-97A015C9BD55}" srcOrd="0" destOrd="0" presId="urn:microsoft.com/office/officeart/2008/layout/LinedList"/>
    <dgm:cxn modelId="{ADB748B0-8927-43AC-AD50-6C357A13F666}" type="presParOf" srcId="{FC9FA51F-7A9F-4BA8-8F1A-05654051403A}" destId="{BC74F014-205C-445C-809A-A833269F6591}" srcOrd="1" destOrd="0" presId="urn:microsoft.com/office/officeart/2008/layout/LinedList"/>
    <dgm:cxn modelId="{84360577-7ABA-44E2-B012-2F86C448F921}" type="presParOf" srcId="{C2A4CEB1-3FB4-4B6B-A54C-C97A57A4126A}" destId="{A6E550CD-0969-415E-AB60-F061818CE30D}" srcOrd="8" destOrd="0" presId="urn:microsoft.com/office/officeart/2008/layout/LinedList"/>
    <dgm:cxn modelId="{B13694E8-7DBF-4B67-991B-DA9BB6E8C9F0}" type="presParOf" srcId="{C2A4CEB1-3FB4-4B6B-A54C-C97A57A4126A}" destId="{14F4FE34-1AA6-4043-9013-10EEF8292493}" srcOrd="9" destOrd="0" presId="urn:microsoft.com/office/officeart/2008/layout/LinedList"/>
    <dgm:cxn modelId="{A8E7DECA-AF7A-4F5B-A724-6CDF5111D671}" type="presParOf" srcId="{14F4FE34-1AA6-4043-9013-10EEF8292493}" destId="{8754DE77-28BA-4E5F-8B63-9ABD8A5F9E13}" srcOrd="0" destOrd="0" presId="urn:microsoft.com/office/officeart/2008/layout/LinedList"/>
    <dgm:cxn modelId="{996CB313-EF8F-4C29-AF83-BC1C33A78B9A}" type="presParOf" srcId="{14F4FE34-1AA6-4043-9013-10EEF8292493}" destId="{EC57E46E-BCCE-4869-B7C9-9E1A21F28B07}" srcOrd="1" destOrd="0" presId="urn:microsoft.com/office/officeart/2008/layout/LinedList"/>
    <dgm:cxn modelId="{EAA2F2D7-330C-4B00-B733-61EA4ECB57DA}" type="presParOf" srcId="{C2A4CEB1-3FB4-4B6B-A54C-C97A57A4126A}" destId="{60CC37C5-F49C-4F26-B5A0-920EF715FD9D}" srcOrd="10" destOrd="0" presId="urn:microsoft.com/office/officeart/2008/layout/LinedList"/>
    <dgm:cxn modelId="{C3501350-35A8-45B3-8ABB-B7551352974D}" type="presParOf" srcId="{C2A4CEB1-3FB4-4B6B-A54C-C97A57A4126A}" destId="{99843CEF-AB50-4BC4-8BD6-D20096519439}" srcOrd="11" destOrd="0" presId="urn:microsoft.com/office/officeart/2008/layout/LinedList"/>
    <dgm:cxn modelId="{0ACB2F8D-197D-4E46-98C6-5B63F17DED88}" type="presParOf" srcId="{99843CEF-AB50-4BC4-8BD6-D20096519439}" destId="{14A91F4F-D012-4E79-94E5-AE0570881AAD}" srcOrd="0" destOrd="0" presId="urn:microsoft.com/office/officeart/2008/layout/LinedList"/>
    <dgm:cxn modelId="{842324A6-2717-40F1-B55B-697A2652BFC4}" type="presParOf" srcId="{99843CEF-AB50-4BC4-8BD6-D20096519439}" destId="{1BE7C87E-C249-4AF5-AF83-9BBF7B547611}" srcOrd="1" destOrd="0" presId="urn:microsoft.com/office/officeart/2008/layout/LinedList"/>
    <dgm:cxn modelId="{63C8C8CF-E862-4308-97A5-082D5C607815}" type="presParOf" srcId="{C2A4CEB1-3FB4-4B6B-A54C-C97A57A4126A}" destId="{904E7EBB-4A7C-4064-A174-C52C280A52C5}" srcOrd="12" destOrd="0" presId="urn:microsoft.com/office/officeart/2008/layout/LinedList"/>
    <dgm:cxn modelId="{3FC66CC1-AD7C-4063-8323-C4DB6E6B0AF9}" type="presParOf" srcId="{C2A4CEB1-3FB4-4B6B-A54C-C97A57A4126A}" destId="{1E95A1FF-5FE3-43E1-A010-80E87EFC8CA7}" srcOrd="13" destOrd="0" presId="urn:microsoft.com/office/officeart/2008/layout/LinedList"/>
    <dgm:cxn modelId="{A959800C-3070-4C13-A401-72B097F4FE67}" type="presParOf" srcId="{1E95A1FF-5FE3-43E1-A010-80E87EFC8CA7}" destId="{7CD23DD6-D46F-4273-9861-07B80F8ADAB9}" srcOrd="0" destOrd="0" presId="urn:microsoft.com/office/officeart/2008/layout/LinedList"/>
    <dgm:cxn modelId="{0F4A7FD4-9B59-4314-B3CE-30E0661505D6}" type="presParOf" srcId="{1E95A1FF-5FE3-43E1-A010-80E87EFC8CA7}" destId="{8F6AEBD8-668F-40D2-86E6-FB82B4ABFE46}" srcOrd="1" destOrd="0" presId="urn:microsoft.com/office/officeart/2008/layout/LinedList"/>
    <dgm:cxn modelId="{CB3E37BB-5A55-44B5-ABB3-5670D75CF422}" type="presParOf" srcId="{C2A4CEB1-3FB4-4B6B-A54C-C97A57A4126A}" destId="{C705E1D7-5621-4C30-BEF5-9B63CEF62558}" srcOrd="14" destOrd="0" presId="urn:microsoft.com/office/officeart/2008/layout/LinedList"/>
    <dgm:cxn modelId="{D86333D6-08B4-4D7C-9DD1-FF0ACE347060}" type="presParOf" srcId="{C2A4CEB1-3FB4-4B6B-A54C-C97A57A4126A}" destId="{73681816-46D1-4808-9595-9D0C3AF1BC61}" srcOrd="15" destOrd="0" presId="urn:microsoft.com/office/officeart/2008/layout/LinedList"/>
    <dgm:cxn modelId="{2B270993-BAFC-4007-8A62-FAD7AB99A6F2}" type="presParOf" srcId="{73681816-46D1-4808-9595-9D0C3AF1BC61}" destId="{A471C3CF-96D6-4415-935F-BF3C53BE163E}" srcOrd="0" destOrd="0" presId="urn:microsoft.com/office/officeart/2008/layout/LinedList"/>
    <dgm:cxn modelId="{06DD1FBD-7795-4B4D-87C0-E98FDAF6ED02}" type="presParOf" srcId="{73681816-46D1-4808-9595-9D0C3AF1BC61}" destId="{9ABCAA28-08CA-4DCB-A077-6C55C42DB91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44AEF05-4D27-40B8-B582-D2AA9882C01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AC49E8F-F37F-4C8C-86BF-B6561DF215AC}">
      <dgm:prSet/>
      <dgm:spPr/>
      <dgm:t>
        <a:bodyPr/>
        <a:lstStyle/>
        <a:p>
          <a:r>
            <a:rPr lang="en-US" baseline="0"/>
            <a:t>There are some topics and discussions which are emotionally charged in this module. </a:t>
          </a:r>
          <a:endParaRPr lang="en-US"/>
        </a:p>
      </dgm:t>
    </dgm:pt>
    <dgm:pt modelId="{61978918-9587-49FA-A980-346EF6881904}" type="parTrans" cxnId="{5CC646A6-5107-4B04-B2AF-B90C1FE4CA98}">
      <dgm:prSet/>
      <dgm:spPr/>
      <dgm:t>
        <a:bodyPr/>
        <a:lstStyle/>
        <a:p>
          <a:endParaRPr lang="en-US"/>
        </a:p>
      </dgm:t>
    </dgm:pt>
    <dgm:pt modelId="{F86EB7DC-63E6-41EE-8F7C-066CB3408A6B}" type="sibTrans" cxnId="{5CC646A6-5107-4B04-B2AF-B90C1FE4CA98}">
      <dgm:prSet/>
      <dgm:spPr/>
      <dgm:t>
        <a:bodyPr/>
        <a:lstStyle/>
        <a:p>
          <a:endParaRPr lang="en-US"/>
        </a:p>
      </dgm:t>
    </dgm:pt>
    <dgm:pt modelId="{7DAF3F1E-6EB4-4409-9111-A0339B107F49}">
      <dgm:prSet/>
      <dgm:spPr/>
      <dgm:t>
        <a:bodyPr/>
        <a:lstStyle/>
        <a:p>
          <a:r>
            <a:rPr lang="en-US" baseline="0"/>
            <a:t>If anyone feels affected by these discussions, please see me after the lecture. </a:t>
          </a:r>
          <a:endParaRPr lang="en-US"/>
        </a:p>
      </dgm:t>
    </dgm:pt>
    <dgm:pt modelId="{855DFB68-B2D4-4A1E-8C0C-4FF26BD67D81}" type="parTrans" cxnId="{E2835F15-4447-4882-84DB-CA8F480EA83A}">
      <dgm:prSet/>
      <dgm:spPr/>
      <dgm:t>
        <a:bodyPr/>
        <a:lstStyle/>
        <a:p>
          <a:endParaRPr lang="en-US"/>
        </a:p>
      </dgm:t>
    </dgm:pt>
    <dgm:pt modelId="{7D043076-8D12-45CE-A5D6-CFE530BC16C3}" type="sibTrans" cxnId="{E2835F15-4447-4882-84DB-CA8F480EA83A}">
      <dgm:prSet/>
      <dgm:spPr/>
      <dgm:t>
        <a:bodyPr/>
        <a:lstStyle/>
        <a:p>
          <a:endParaRPr lang="en-US"/>
        </a:p>
      </dgm:t>
    </dgm:pt>
    <dgm:pt modelId="{99689471-3852-4858-9068-8F063F5D2B9B}">
      <dgm:prSet/>
      <dgm:spPr/>
      <dgm:t>
        <a:bodyPr/>
        <a:lstStyle/>
        <a:p>
          <a:pPr rtl="0"/>
          <a:r>
            <a:rPr lang="en-US" baseline="0"/>
            <a:t>My office is </a:t>
          </a:r>
          <a:r>
            <a:rPr lang="en-US" baseline="0">
              <a:latin typeface="Bell MT"/>
            </a:rPr>
            <a:t>IM4-5</a:t>
          </a:r>
          <a:r>
            <a:rPr lang="en-US">
              <a:latin typeface="Bell MT"/>
            </a:rPr>
            <a:t> and my main office hours are Mon, Wed and Thurs 2-5</a:t>
          </a:r>
          <a:endParaRPr lang="en-US"/>
        </a:p>
      </dgm:t>
    </dgm:pt>
    <dgm:pt modelId="{AFD4D7D2-9685-4849-976A-5349A693BAFC}" type="parTrans" cxnId="{05EB5098-8CB7-4A1A-84E8-C02FDE7CAA9A}">
      <dgm:prSet/>
      <dgm:spPr/>
      <dgm:t>
        <a:bodyPr/>
        <a:lstStyle/>
        <a:p>
          <a:endParaRPr lang="en-US"/>
        </a:p>
      </dgm:t>
    </dgm:pt>
    <dgm:pt modelId="{8F593FAA-5EFA-45DB-8228-6C280B734ACA}" type="sibTrans" cxnId="{05EB5098-8CB7-4A1A-84E8-C02FDE7CAA9A}">
      <dgm:prSet/>
      <dgm:spPr/>
      <dgm:t>
        <a:bodyPr/>
        <a:lstStyle/>
        <a:p>
          <a:endParaRPr lang="en-US"/>
        </a:p>
      </dgm:t>
    </dgm:pt>
    <dgm:pt modelId="{C5FA0BDB-39AB-49AC-A5AC-0F2CAE6F190D}" type="pres">
      <dgm:prSet presAssocID="{A44AEF05-4D27-40B8-B582-D2AA9882C017}" presName="root" presStyleCnt="0">
        <dgm:presLayoutVars>
          <dgm:dir/>
          <dgm:resizeHandles val="exact"/>
        </dgm:presLayoutVars>
      </dgm:prSet>
      <dgm:spPr/>
    </dgm:pt>
    <dgm:pt modelId="{EF424815-546F-41B9-8D46-015BB9952919}" type="pres">
      <dgm:prSet presAssocID="{DAC49E8F-F37F-4C8C-86BF-B6561DF215AC}" presName="compNode" presStyleCnt="0"/>
      <dgm:spPr/>
    </dgm:pt>
    <dgm:pt modelId="{87A4176E-DCFE-4C72-9B90-6468596E82BA}" type="pres">
      <dgm:prSet presAssocID="{DAC49E8F-F37F-4C8C-86BF-B6561DF215AC}" presName="bgRect" presStyleLbl="bgShp" presStyleIdx="0" presStyleCnt="3"/>
      <dgm:spPr/>
    </dgm:pt>
    <dgm:pt modelId="{9BED909F-F60B-4851-90BF-AABC88B7F95F}" type="pres">
      <dgm:prSet presAssocID="{DAC49E8F-F37F-4C8C-86BF-B6561DF215A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ard Room"/>
        </a:ext>
      </dgm:extLst>
    </dgm:pt>
    <dgm:pt modelId="{DA7BBCF8-2244-442F-9FC5-2673FD9CD49E}" type="pres">
      <dgm:prSet presAssocID="{DAC49E8F-F37F-4C8C-86BF-B6561DF215AC}" presName="spaceRect" presStyleCnt="0"/>
      <dgm:spPr/>
    </dgm:pt>
    <dgm:pt modelId="{43308EC8-4E67-4BF7-9CD0-7007313B3249}" type="pres">
      <dgm:prSet presAssocID="{DAC49E8F-F37F-4C8C-86BF-B6561DF215AC}" presName="parTx" presStyleLbl="revTx" presStyleIdx="0" presStyleCnt="3">
        <dgm:presLayoutVars>
          <dgm:chMax val="0"/>
          <dgm:chPref val="0"/>
        </dgm:presLayoutVars>
      </dgm:prSet>
      <dgm:spPr/>
    </dgm:pt>
    <dgm:pt modelId="{55CF94E3-0AAD-4150-BE68-095E0D8E29A3}" type="pres">
      <dgm:prSet presAssocID="{F86EB7DC-63E6-41EE-8F7C-066CB3408A6B}" presName="sibTrans" presStyleCnt="0"/>
      <dgm:spPr/>
    </dgm:pt>
    <dgm:pt modelId="{08149D50-3BF5-4635-8EF4-631E4E2F3329}" type="pres">
      <dgm:prSet presAssocID="{7DAF3F1E-6EB4-4409-9111-A0339B107F49}" presName="compNode" presStyleCnt="0"/>
      <dgm:spPr/>
    </dgm:pt>
    <dgm:pt modelId="{6AB25E6B-ACE6-4FF8-AF88-55EEB5434D07}" type="pres">
      <dgm:prSet presAssocID="{7DAF3F1E-6EB4-4409-9111-A0339B107F49}" presName="bgRect" presStyleLbl="bgShp" presStyleIdx="1" presStyleCnt="3"/>
      <dgm:spPr/>
    </dgm:pt>
    <dgm:pt modelId="{F47F2153-69A5-4824-8400-5F41F535D2CC}" type="pres">
      <dgm:prSet presAssocID="{7DAF3F1E-6EB4-4409-9111-A0339B107F4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ustomer Review"/>
        </a:ext>
      </dgm:extLst>
    </dgm:pt>
    <dgm:pt modelId="{EE198AEC-E45F-4F5B-A586-73A072B2A846}" type="pres">
      <dgm:prSet presAssocID="{7DAF3F1E-6EB4-4409-9111-A0339B107F49}" presName="spaceRect" presStyleCnt="0"/>
      <dgm:spPr/>
    </dgm:pt>
    <dgm:pt modelId="{BA14E5B5-8192-4CA0-8498-E1970C548BB7}" type="pres">
      <dgm:prSet presAssocID="{7DAF3F1E-6EB4-4409-9111-A0339B107F49}" presName="parTx" presStyleLbl="revTx" presStyleIdx="1" presStyleCnt="3">
        <dgm:presLayoutVars>
          <dgm:chMax val="0"/>
          <dgm:chPref val="0"/>
        </dgm:presLayoutVars>
      </dgm:prSet>
      <dgm:spPr/>
    </dgm:pt>
    <dgm:pt modelId="{679B9522-0307-48F2-A354-EB898A8BDC4B}" type="pres">
      <dgm:prSet presAssocID="{7D043076-8D12-45CE-A5D6-CFE530BC16C3}" presName="sibTrans" presStyleCnt="0"/>
      <dgm:spPr/>
    </dgm:pt>
    <dgm:pt modelId="{5557E9E0-AD7E-45B5-9749-349537085DB7}" type="pres">
      <dgm:prSet presAssocID="{99689471-3852-4858-9068-8F063F5D2B9B}" presName="compNode" presStyleCnt="0"/>
      <dgm:spPr/>
    </dgm:pt>
    <dgm:pt modelId="{79749AF5-9797-45D7-B6EC-D353E7BD7085}" type="pres">
      <dgm:prSet presAssocID="{99689471-3852-4858-9068-8F063F5D2B9B}" presName="bgRect" presStyleLbl="bgShp" presStyleIdx="2" presStyleCnt="3"/>
      <dgm:spPr/>
    </dgm:pt>
    <dgm:pt modelId="{8933044A-5299-4D85-AADF-362AF5AF9176}" type="pres">
      <dgm:prSet presAssocID="{99689471-3852-4858-9068-8F063F5D2B9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puter"/>
        </a:ext>
      </dgm:extLst>
    </dgm:pt>
    <dgm:pt modelId="{CE967325-ACD3-435E-99DA-615EAF493387}" type="pres">
      <dgm:prSet presAssocID="{99689471-3852-4858-9068-8F063F5D2B9B}" presName="spaceRect" presStyleCnt="0"/>
      <dgm:spPr/>
    </dgm:pt>
    <dgm:pt modelId="{8A5A565B-CF0D-49DD-B6B3-D38E51846410}" type="pres">
      <dgm:prSet presAssocID="{99689471-3852-4858-9068-8F063F5D2B9B}" presName="parTx" presStyleLbl="revTx" presStyleIdx="2" presStyleCnt="3">
        <dgm:presLayoutVars>
          <dgm:chMax val="0"/>
          <dgm:chPref val="0"/>
        </dgm:presLayoutVars>
      </dgm:prSet>
      <dgm:spPr/>
    </dgm:pt>
  </dgm:ptLst>
  <dgm:cxnLst>
    <dgm:cxn modelId="{E2835F15-4447-4882-84DB-CA8F480EA83A}" srcId="{A44AEF05-4D27-40B8-B582-D2AA9882C017}" destId="{7DAF3F1E-6EB4-4409-9111-A0339B107F49}" srcOrd="1" destOrd="0" parTransId="{855DFB68-B2D4-4A1E-8C0C-4FF26BD67D81}" sibTransId="{7D043076-8D12-45CE-A5D6-CFE530BC16C3}"/>
    <dgm:cxn modelId="{20222E40-1F8C-43D9-9F2C-0DB75A01070A}" type="presOf" srcId="{99689471-3852-4858-9068-8F063F5D2B9B}" destId="{8A5A565B-CF0D-49DD-B6B3-D38E51846410}" srcOrd="0" destOrd="0" presId="urn:microsoft.com/office/officeart/2018/2/layout/IconVerticalSolidList"/>
    <dgm:cxn modelId="{A3D2DD5B-0D4B-4A64-9F25-00EA5DA5A60A}" type="presOf" srcId="{A44AEF05-4D27-40B8-B582-D2AA9882C017}" destId="{C5FA0BDB-39AB-49AC-A5AC-0F2CAE6F190D}" srcOrd="0" destOrd="0" presId="urn:microsoft.com/office/officeart/2018/2/layout/IconVerticalSolidList"/>
    <dgm:cxn modelId="{05EB5098-8CB7-4A1A-84E8-C02FDE7CAA9A}" srcId="{A44AEF05-4D27-40B8-B582-D2AA9882C017}" destId="{99689471-3852-4858-9068-8F063F5D2B9B}" srcOrd="2" destOrd="0" parTransId="{AFD4D7D2-9685-4849-976A-5349A693BAFC}" sibTransId="{8F593FAA-5EFA-45DB-8228-6C280B734ACA}"/>
    <dgm:cxn modelId="{5CC646A6-5107-4B04-B2AF-B90C1FE4CA98}" srcId="{A44AEF05-4D27-40B8-B582-D2AA9882C017}" destId="{DAC49E8F-F37F-4C8C-86BF-B6561DF215AC}" srcOrd="0" destOrd="0" parTransId="{61978918-9587-49FA-A980-346EF6881904}" sibTransId="{F86EB7DC-63E6-41EE-8F7C-066CB3408A6B}"/>
    <dgm:cxn modelId="{ACD554C8-E004-4286-8F1A-89C982FD54A8}" type="presOf" srcId="{DAC49E8F-F37F-4C8C-86BF-B6561DF215AC}" destId="{43308EC8-4E67-4BF7-9CD0-7007313B3249}" srcOrd="0" destOrd="0" presId="urn:microsoft.com/office/officeart/2018/2/layout/IconVerticalSolidList"/>
    <dgm:cxn modelId="{7ABAE7ED-7F7D-40D5-81EC-F5B158E0F12D}" type="presOf" srcId="{7DAF3F1E-6EB4-4409-9111-A0339B107F49}" destId="{BA14E5B5-8192-4CA0-8498-E1970C548BB7}" srcOrd="0" destOrd="0" presId="urn:microsoft.com/office/officeart/2018/2/layout/IconVerticalSolidList"/>
    <dgm:cxn modelId="{00B9F07C-2B29-4349-A67C-391BD0612F7D}" type="presParOf" srcId="{C5FA0BDB-39AB-49AC-A5AC-0F2CAE6F190D}" destId="{EF424815-546F-41B9-8D46-015BB9952919}" srcOrd="0" destOrd="0" presId="urn:microsoft.com/office/officeart/2018/2/layout/IconVerticalSolidList"/>
    <dgm:cxn modelId="{C5E042EC-A045-4D60-8D1E-ED5FE6E4ED1F}" type="presParOf" srcId="{EF424815-546F-41B9-8D46-015BB9952919}" destId="{87A4176E-DCFE-4C72-9B90-6468596E82BA}" srcOrd="0" destOrd="0" presId="urn:microsoft.com/office/officeart/2018/2/layout/IconVerticalSolidList"/>
    <dgm:cxn modelId="{1CD05548-97C1-46E2-92FE-C4BFDB73B5CA}" type="presParOf" srcId="{EF424815-546F-41B9-8D46-015BB9952919}" destId="{9BED909F-F60B-4851-90BF-AABC88B7F95F}" srcOrd="1" destOrd="0" presId="urn:microsoft.com/office/officeart/2018/2/layout/IconVerticalSolidList"/>
    <dgm:cxn modelId="{55CA720A-9429-4AFF-A1E4-717F9DB72D35}" type="presParOf" srcId="{EF424815-546F-41B9-8D46-015BB9952919}" destId="{DA7BBCF8-2244-442F-9FC5-2673FD9CD49E}" srcOrd="2" destOrd="0" presId="urn:microsoft.com/office/officeart/2018/2/layout/IconVerticalSolidList"/>
    <dgm:cxn modelId="{A63F821F-D2EC-4127-B422-188D35B6A216}" type="presParOf" srcId="{EF424815-546F-41B9-8D46-015BB9952919}" destId="{43308EC8-4E67-4BF7-9CD0-7007313B3249}" srcOrd="3" destOrd="0" presId="urn:microsoft.com/office/officeart/2018/2/layout/IconVerticalSolidList"/>
    <dgm:cxn modelId="{A8C65E71-F898-4085-904F-1783306335EA}" type="presParOf" srcId="{C5FA0BDB-39AB-49AC-A5AC-0F2CAE6F190D}" destId="{55CF94E3-0AAD-4150-BE68-095E0D8E29A3}" srcOrd="1" destOrd="0" presId="urn:microsoft.com/office/officeart/2018/2/layout/IconVerticalSolidList"/>
    <dgm:cxn modelId="{0ED79E8C-B83E-4DCE-B5D8-2A5549178F10}" type="presParOf" srcId="{C5FA0BDB-39AB-49AC-A5AC-0F2CAE6F190D}" destId="{08149D50-3BF5-4635-8EF4-631E4E2F3329}" srcOrd="2" destOrd="0" presId="urn:microsoft.com/office/officeart/2018/2/layout/IconVerticalSolidList"/>
    <dgm:cxn modelId="{A522E914-A22E-438E-B33A-DB746842FE99}" type="presParOf" srcId="{08149D50-3BF5-4635-8EF4-631E4E2F3329}" destId="{6AB25E6B-ACE6-4FF8-AF88-55EEB5434D07}" srcOrd="0" destOrd="0" presId="urn:microsoft.com/office/officeart/2018/2/layout/IconVerticalSolidList"/>
    <dgm:cxn modelId="{EDED4522-2D64-4E62-AAEA-D6CFD7031D98}" type="presParOf" srcId="{08149D50-3BF5-4635-8EF4-631E4E2F3329}" destId="{F47F2153-69A5-4824-8400-5F41F535D2CC}" srcOrd="1" destOrd="0" presId="urn:microsoft.com/office/officeart/2018/2/layout/IconVerticalSolidList"/>
    <dgm:cxn modelId="{5FBFCA5E-3AB6-4D43-B12C-8C605062DC2D}" type="presParOf" srcId="{08149D50-3BF5-4635-8EF4-631E4E2F3329}" destId="{EE198AEC-E45F-4F5B-A586-73A072B2A846}" srcOrd="2" destOrd="0" presId="urn:microsoft.com/office/officeart/2018/2/layout/IconVerticalSolidList"/>
    <dgm:cxn modelId="{180C64D5-7696-4D6A-9056-11A469E3FB7C}" type="presParOf" srcId="{08149D50-3BF5-4635-8EF4-631E4E2F3329}" destId="{BA14E5B5-8192-4CA0-8498-E1970C548BB7}" srcOrd="3" destOrd="0" presId="urn:microsoft.com/office/officeart/2018/2/layout/IconVerticalSolidList"/>
    <dgm:cxn modelId="{19E4FA09-8380-45F8-ABBF-7B1BD4F1FF1A}" type="presParOf" srcId="{C5FA0BDB-39AB-49AC-A5AC-0F2CAE6F190D}" destId="{679B9522-0307-48F2-A354-EB898A8BDC4B}" srcOrd="3" destOrd="0" presId="urn:microsoft.com/office/officeart/2018/2/layout/IconVerticalSolidList"/>
    <dgm:cxn modelId="{1EB65984-CABF-49B5-8B31-62B637206C8A}" type="presParOf" srcId="{C5FA0BDB-39AB-49AC-A5AC-0F2CAE6F190D}" destId="{5557E9E0-AD7E-45B5-9749-349537085DB7}" srcOrd="4" destOrd="0" presId="urn:microsoft.com/office/officeart/2018/2/layout/IconVerticalSolidList"/>
    <dgm:cxn modelId="{2ECEFF10-1EE5-4A0E-8F5E-7C5890456C62}" type="presParOf" srcId="{5557E9E0-AD7E-45B5-9749-349537085DB7}" destId="{79749AF5-9797-45D7-B6EC-D353E7BD7085}" srcOrd="0" destOrd="0" presId="urn:microsoft.com/office/officeart/2018/2/layout/IconVerticalSolidList"/>
    <dgm:cxn modelId="{89DB0FBA-B1D8-4409-AF78-7F6C3259D28F}" type="presParOf" srcId="{5557E9E0-AD7E-45B5-9749-349537085DB7}" destId="{8933044A-5299-4D85-AADF-362AF5AF9176}" srcOrd="1" destOrd="0" presId="urn:microsoft.com/office/officeart/2018/2/layout/IconVerticalSolidList"/>
    <dgm:cxn modelId="{B61D053B-D1CA-409C-A62D-07A321779A9D}" type="presParOf" srcId="{5557E9E0-AD7E-45B5-9749-349537085DB7}" destId="{CE967325-ACD3-435E-99DA-615EAF493387}" srcOrd="2" destOrd="0" presId="urn:microsoft.com/office/officeart/2018/2/layout/IconVerticalSolidList"/>
    <dgm:cxn modelId="{A344ED26-F44E-4DAF-8ED2-32CA9602D8C1}" type="presParOf" srcId="{5557E9E0-AD7E-45B5-9749-349537085DB7}" destId="{8A5A565B-CF0D-49DD-B6B3-D38E5184641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8C3CB1F-963A-4498-9724-C83748E40DD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0E30D3F-AD6E-4692-942D-21046E686085}">
      <dgm:prSet/>
      <dgm:spPr/>
      <dgm:t>
        <a:bodyPr/>
        <a:lstStyle/>
        <a:p>
          <a:r>
            <a:rPr lang="en-US" baseline="0"/>
            <a:t>What is psychopathology?</a:t>
          </a:r>
          <a:endParaRPr lang="en-US"/>
        </a:p>
      </dgm:t>
    </dgm:pt>
    <dgm:pt modelId="{C6AF9206-34D1-4599-A9CF-0810E70CEC8F}" type="parTrans" cxnId="{23EC982E-3B2A-4EE9-BDDC-A41D00C45979}">
      <dgm:prSet/>
      <dgm:spPr/>
      <dgm:t>
        <a:bodyPr/>
        <a:lstStyle/>
        <a:p>
          <a:endParaRPr lang="en-US"/>
        </a:p>
      </dgm:t>
    </dgm:pt>
    <dgm:pt modelId="{96F491DF-8226-42B7-AFD0-BABBCB536CE4}" type="sibTrans" cxnId="{23EC982E-3B2A-4EE9-BDDC-A41D00C45979}">
      <dgm:prSet/>
      <dgm:spPr/>
      <dgm:t>
        <a:bodyPr/>
        <a:lstStyle/>
        <a:p>
          <a:endParaRPr lang="en-US"/>
        </a:p>
      </dgm:t>
    </dgm:pt>
    <dgm:pt modelId="{635A2990-B5C6-4E39-B514-A2818C8B85C4}">
      <dgm:prSet/>
      <dgm:spPr/>
      <dgm:t>
        <a:bodyPr/>
        <a:lstStyle/>
        <a:p>
          <a:r>
            <a:rPr lang="en-US" baseline="0"/>
            <a:t>It is the study of mental illness itself. </a:t>
          </a:r>
          <a:endParaRPr lang="en-US"/>
        </a:p>
      </dgm:t>
    </dgm:pt>
    <dgm:pt modelId="{A4EF0C23-F1A4-4AD6-96B6-9C464D1D42F4}" type="parTrans" cxnId="{F7F266A4-A52B-454F-8B44-94D5E4B2F036}">
      <dgm:prSet/>
      <dgm:spPr/>
      <dgm:t>
        <a:bodyPr/>
        <a:lstStyle/>
        <a:p>
          <a:endParaRPr lang="en-US"/>
        </a:p>
      </dgm:t>
    </dgm:pt>
    <dgm:pt modelId="{6EF22333-BC46-4ADE-8DF9-6CF4826367C4}" type="sibTrans" cxnId="{F7F266A4-A52B-454F-8B44-94D5E4B2F036}">
      <dgm:prSet/>
      <dgm:spPr/>
      <dgm:t>
        <a:bodyPr/>
        <a:lstStyle/>
        <a:p>
          <a:endParaRPr lang="en-US"/>
        </a:p>
      </dgm:t>
    </dgm:pt>
    <dgm:pt modelId="{79965424-4630-4D78-9D91-6533E8C19C04}">
      <dgm:prSet/>
      <dgm:spPr/>
      <dgm:t>
        <a:bodyPr/>
        <a:lstStyle/>
        <a:p>
          <a:r>
            <a:rPr lang="en-US" baseline="0"/>
            <a:t>It involves many schools of thought, including abnormal psychology.</a:t>
          </a:r>
          <a:endParaRPr lang="en-US"/>
        </a:p>
      </dgm:t>
    </dgm:pt>
    <dgm:pt modelId="{47A54CF7-C4FB-4273-A0DF-BD4D07B8AA7F}" type="parTrans" cxnId="{60F8C2DF-7BCE-40A7-A7AA-B529BE6A40C7}">
      <dgm:prSet/>
      <dgm:spPr/>
      <dgm:t>
        <a:bodyPr/>
        <a:lstStyle/>
        <a:p>
          <a:endParaRPr lang="en-US"/>
        </a:p>
      </dgm:t>
    </dgm:pt>
    <dgm:pt modelId="{A5AF1429-0A2B-4571-B7D5-4C1C485DB658}" type="sibTrans" cxnId="{60F8C2DF-7BCE-40A7-A7AA-B529BE6A40C7}">
      <dgm:prSet/>
      <dgm:spPr/>
      <dgm:t>
        <a:bodyPr/>
        <a:lstStyle/>
        <a:p>
          <a:endParaRPr lang="en-US"/>
        </a:p>
      </dgm:t>
    </dgm:pt>
    <dgm:pt modelId="{0569C467-773A-4973-8098-D678293CB737}" type="pres">
      <dgm:prSet presAssocID="{E8C3CB1F-963A-4498-9724-C83748E40DD2}" presName="root" presStyleCnt="0">
        <dgm:presLayoutVars>
          <dgm:dir/>
          <dgm:resizeHandles val="exact"/>
        </dgm:presLayoutVars>
      </dgm:prSet>
      <dgm:spPr/>
    </dgm:pt>
    <dgm:pt modelId="{B9BD295F-D3F2-4D82-96C2-2629E73A9CBB}" type="pres">
      <dgm:prSet presAssocID="{60E30D3F-AD6E-4692-942D-21046E686085}" presName="compNode" presStyleCnt="0"/>
      <dgm:spPr/>
    </dgm:pt>
    <dgm:pt modelId="{B56CB2A2-CCCF-4FEC-B870-290F5C2CA084}" type="pres">
      <dgm:prSet presAssocID="{60E30D3F-AD6E-4692-942D-21046E686085}" presName="bgRect" presStyleLbl="bgShp" presStyleIdx="0" presStyleCnt="3"/>
      <dgm:spPr/>
    </dgm:pt>
    <dgm:pt modelId="{F60014E0-0065-47C6-A62A-F7DEB25F2BE9}" type="pres">
      <dgm:prSet presAssocID="{60E30D3F-AD6E-4692-942D-21046E68608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68F1C021-DF6C-4F07-9FC0-D9FAE7478FC0}" type="pres">
      <dgm:prSet presAssocID="{60E30D3F-AD6E-4692-942D-21046E686085}" presName="spaceRect" presStyleCnt="0"/>
      <dgm:spPr/>
    </dgm:pt>
    <dgm:pt modelId="{D66D3318-D4F2-4ADD-82C0-19337E23A691}" type="pres">
      <dgm:prSet presAssocID="{60E30D3F-AD6E-4692-942D-21046E686085}" presName="parTx" presStyleLbl="revTx" presStyleIdx="0" presStyleCnt="3">
        <dgm:presLayoutVars>
          <dgm:chMax val="0"/>
          <dgm:chPref val="0"/>
        </dgm:presLayoutVars>
      </dgm:prSet>
      <dgm:spPr/>
    </dgm:pt>
    <dgm:pt modelId="{CED193A8-ED09-4EBD-962A-E12649DF16B1}" type="pres">
      <dgm:prSet presAssocID="{96F491DF-8226-42B7-AFD0-BABBCB536CE4}" presName="sibTrans" presStyleCnt="0"/>
      <dgm:spPr/>
    </dgm:pt>
    <dgm:pt modelId="{7723E0B8-533C-4693-AB52-423545704F32}" type="pres">
      <dgm:prSet presAssocID="{635A2990-B5C6-4E39-B514-A2818C8B85C4}" presName="compNode" presStyleCnt="0"/>
      <dgm:spPr/>
    </dgm:pt>
    <dgm:pt modelId="{09F925D3-E286-483C-B0CE-95F6BA461CC5}" type="pres">
      <dgm:prSet presAssocID="{635A2990-B5C6-4E39-B514-A2818C8B85C4}" presName="bgRect" presStyleLbl="bgShp" presStyleIdx="1" presStyleCnt="3"/>
      <dgm:spPr/>
    </dgm:pt>
    <dgm:pt modelId="{0C501AC4-435C-4E68-9B75-C520D4E9F579}" type="pres">
      <dgm:prSet presAssocID="{635A2990-B5C6-4E39-B514-A2818C8B85C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a:ext>
      </dgm:extLst>
    </dgm:pt>
    <dgm:pt modelId="{BCD78B0D-3987-4583-AFC2-4FA9FEEE8B79}" type="pres">
      <dgm:prSet presAssocID="{635A2990-B5C6-4E39-B514-A2818C8B85C4}" presName="spaceRect" presStyleCnt="0"/>
      <dgm:spPr/>
    </dgm:pt>
    <dgm:pt modelId="{DB6A0AA8-C0CF-49A7-9FF4-3D2355975DC2}" type="pres">
      <dgm:prSet presAssocID="{635A2990-B5C6-4E39-B514-A2818C8B85C4}" presName="parTx" presStyleLbl="revTx" presStyleIdx="1" presStyleCnt="3">
        <dgm:presLayoutVars>
          <dgm:chMax val="0"/>
          <dgm:chPref val="0"/>
        </dgm:presLayoutVars>
      </dgm:prSet>
      <dgm:spPr/>
    </dgm:pt>
    <dgm:pt modelId="{2EDEAA29-54B7-44E7-BA16-0F9F5E129B22}" type="pres">
      <dgm:prSet presAssocID="{6EF22333-BC46-4ADE-8DF9-6CF4826367C4}" presName="sibTrans" presStyleCnt="0"/>
      <dgm:spPr/>
    </dgm:pt>
    <dgm:pt modelId="{CAE26B20-4173-46B9-842A-83892CE866D2}" type="pres">
      <dgm:prSet presAssocID="{79965424-4630-4D78-9D91-6533E8C19C04}" presName="compNode" presStyleCnt="0"/>
      <dgm:spPr/>
    </dgm:pt>
    <dgm:pt modelId="{A3F05374-2065-420F-B23A-9C73CC5F4D8F}" type="pres">
      <dgm:prSet presAssocID="{79965424-4630-4D78-9D91-6533E8C19C04}" presName="bgRect" presStyleLbl="bgShp" presStyleIdx="2" presStyleCnt="3"/>
      <dgm:spPr/>
    </dgm:pt>
    <dgm:pt modelId="{E03ABDA1-6CD5-4B77-80FF-D7D00C9BCCFC}" type="pres">
      <dgm:prSet presAssocID="{79965424-4630-4D78-9D91-6533E8C19C0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52C7C46E-BFEF-478B-8969-1DC8B6F2EED9}" type="pres">
      <dgm:prSet presAssocID="{79965424-4630-4D78-9D91-6533E8C19C04}" presName="spaceRect" presStyleCnt="0"/>
      <dgm:spPr/>
    </dgm:pt>
    <dgm:pt modelId="{8D895D29-1EE1-4B91-82C7-94B85B4F4867}" type="pres">
      <dgm:prSet presAssocID="{79965424-4630-4D78-9D91-6533E8C19C04}" presName="parTx" presStyleLbl="revTx" presStyleIdx="2" presStyleCnt="3">
        <dgm:presLayoutVars>
          <dgm:chMax val="0"/>
          <dgm:chPref val="0"/>
        </dgm:presLayoutVars>
      </dgm:prSet>
      <dgm:spPr/>
    </dgm:pt>
  </dgm:ptLst>
  <dgm:cxnLst>
    <dgm:cxn modelId="{23EC982E-3B2A-4EE9-BDDC-A41D00C45979}" srcId="{E8C3CB1F-963A-4498-9724-C83748E40DD2}" destId="{60E30D3F-AD6E-4692-942D-21046E686085}" srcOrd="0" destOrd="0" parTransId="{C6AF9206-34D1-4599-A9CF-0810E70CEC8F}" sibTransId="{96F491DF-8226-42B7-AFD0-BABBCB536CE4}"/>
    <dgm:cxn modelId="{830E2B5D-A115-453E-AF14-611A97F572C7}" type="presOf" srcId="{E8C3CB1F-963A-4498-9724-C83748E40DD2}" destId="{0569C467-773A-4973-8098-D678293CB737}" srcOrd="0" destOrd="0" presId="urn:microsoft.com/office/officeart/2018/2/layout/IconVerticalSolidList"/>
    <dgm:cxn modelId="{60401F4D-D850-4CD1-B5AC-C6819599EFA2}" type="presOf" srcId="{79965424-4630-4D78-9D91-6533E8C19C04}" destId="{8D895D29-1EE1-4B91-82C7-94B85B4F4867}" srcOrd="0" destOrd="0" presId="urn:microsoft.com/office/officeart/2018/2/layout/IconVerticalSolidList"/>
    <dgm:cxn modelId="{41C80592-9134-4657-A608-63B2E731703A}" type="presOf" srcId="{635A2990-B5C6-4E39-B514-A2818C8B85C4}" destId="{DB6A0AA8-C0CF-49A7-9FF4-3D2355975DC2}" srcOrd="0" destOrd="0" presId="urn:microsoft.com/office/officeart/2018/2/layout/IconVerticalSolidList"/>
    <dgm:cxn modelId="{82D015A3-3DCA-4435-9B5C-1A92BF77B289}" type="presOf" srcId="{60E30D3F-AD6E-4692-942D-21046E686085}" destId="{D66D3318-D4F2-4ADD-82C0-19337E23A691}" srcOrd="0" destOrd="0" presId="urn:microsoft.com/office/officeart/2018/2/layout/IconVerticalSolidList"/>
    <dgm:cxn modelId="{F7F266A4-A52B-454F-8B44-94D5E4B2F036}" srcId="{E8C3CB1F-963A-4498-9724-C83748E40DD2}" destId="{635A2990-B5C6-4E39-B514-A2818C8B85C4}" srcOrd="1" destOrd="0" parTransId="{A4EF0C23-F1A4-4AD6-96B6-9C464D1D42F4}" sibTransId="{6EF22333-BC46-4ADE-8DF9-6CF4826367C4}"/>
    <dgm:cxn modelId="{60F8C2DF-7BCE-40A7-A7AA-B529BE6A40C7}" srcId="{E8C3CB1F-963A-4498-9724-C83748E40DD2}" destId="{79965424-4630-4D78-9D91-6533E8C19C04}" srcOrd="2" destOrd="0" parTransId="{47A54CF7-C4FB-4273-A0DF-BD4D07B8AA7F}" sibTransId="{A5AF1429-0A2B-4571-B7D5-4C1C485DB658}"/>
    <dgm:cxn modelId="{F934767B-7332-4246-BBEE-F518711B9193}" type="presParOf" srcId="{0569C467-773A-4973-8098-D678293CB737}" destId="{B9BD295F-D3F2-4D82-96C2-2629E73A9CBB}" srcOrd="0" destOrd="0" presId="urn:microsoft.com/office/officeart/2018/2/layout/IconVerticalSolidList"/>
    <dgm:cxn modelId="{E756166F-8C8A-4919-BF23-5ACA1B3D14AC}" type="presParOf" srcId="{B9BD295F-D3F2-4D82-96C2-2629E73A9CBB}" destId="{B56CB2A2-CCCF-4FEC-B870-290F5C2CA084}" srcOrd="0" destOrd="0" presId="urn:microsoft.com/office/officeart/2018/2/layout/IconVerticalSolidList"/>
    <dgm:cxn modelId="{0942AB0B-4F86-49E9-A6ED-5E764F38485A}" type="presParOf" srcId="{B9BD295F-D3F2-4D82-96C2-2629E73A9CBB}" destId="{F60014E0-0065-47C6-A62A-F7DEB25F2BE9}" srcOrd="1" destOrd="0" presId="urn:microsoft.com/office/officeart/2018/2/layout/IconVerticalSolidList"/>
    <dgm:cxn modelId="{C0066DFB-F255-4C14-96D3-56CDFE2580FF}" type="presParOf" srcId="{B9BD295F-D3F2-4D82-96C2-2629E73A9CBB}" destId="{68F1C021-DF6C-4F07-9FC0-D9FAE7478FC0}" srcOrd="2" destOrd="0" presId="urn:microsoft.com/office/officeart/2018/2/layout/IconVerticalSolidList"/>
    <dgm:cxn modelId="{C5D78C3B-6807-41E3-ADB0-C68DD05BA94B}" type="presParOf" srcId="{B9BD295F-D3F2-4D82-96C2-2629E73A9CBB}" destId="{D66D3318-D4F2-4ADD-82C0-19337E23A691}" srcOrd="3" destOrd="0" presId="urn:microsoft.com/office/officeart/2018/2/layout/IconVerticalSolidList"/>
    <dgm:cxn modelId="{F5C4B02A-80DE-42CC-87C3-2C35B2D27A79}" type="presParOf" srcId="{0569C467-773A-4973-8098-D678293CB737}" destId="{CED193A8-ED09-4EBD-962A-E12649DF16B1}" srcOrd="1" destOrd="0" presId="urn:microsoft.com/office/officeart/2018/2/layout/IconVerticalSolidList"/>
    <dgm:cxn modelId="{E1B67133-D1B8-4765-ADDE-DA404BEB74AA}" type="presParOf" srcId="{0569C467-773A-4973-8098-D678293CB737}" destId="{7723E0B8-533C-4693-AB52-423545704F32}" srcOrd="2" destOrd="0" presId="urn:microsoft.com/office/officeart/2018/2/layout/IconVerticalSolidList"/>
    <dgm:cxn modelId="{7CE497B8-2287-4628-87C6-F2C49AEC9BF8}" type="presParOf" srcId="{7723E0B8-533C-4693-AB52-423545704F32}" destId="{09F925D3-E286-483C-B0CE-95F6BA461CC5}" srcOrd="0" destOrd="0" presId="urn:microsoft.com/office/officeart/2018/2/layout/IconVerticalSolidList"/>
    <dgm:cxn modelId="{73D3C88A-32FF-4E28-A8F2-B70E7045030F}" type="presParOf" srcId="{7723E0B8-533C-4693-AB52-423545704F32}" destId="{0C501AC4-435C-4E68-9B75-C520D4E9F579}" srcOrd="1" destOrd="0" presId="urn:microsoft.com/office/officeart/2018/2/layout/IconVerticalSolidList"/>
    <dgm:cxn modelId="{876F7860-8173-40EC-A71A-28192CC62AE8}" type="presParOf" srcId="{7723E0B8-533C-4693-AB52-423545704F32}" destId="{BCD78B0D-3987-4583-AFC2-4FA9FEEE8B79}" srcOrd="2" destOrd="0" presId="urn:microsoft.com/office/officeart/2018/2/layout/IconVerticalSolidList"/>
    <dgm:cxn modelId="{31D6B7E8-EA08-4F16-B194-FF221D785912}" type="presParOf" srcId="{7723E0B8-533C-4693-AB52-423545704F32}" destId="{DB6A0AA8-C0CF-49A7-9FF4-3D2355975DC2}" srcOrd="3" destOrd="0" presId="urn:microsoft.com/office/officeart/2018/2/layout/IconVerticalSolidList"/>
    <dgm:cxn modelId="{E48CE2B2-9148-4F80-933B-20B123057B29}" type="presParOf" srcId="{0569C467-773A-4973-8098-D678293CB737}" destId="{2EDEAA29-54B7-44E7-BA16-0F9F5E129B22}" srcOrd="3" destOrd="0" presId="urn:microsoft.com/office/officeart/2018/2/layout/IconVerticalSolidList"/>
    <dgm:cxn modelId="{3F277599-801A-4475-BFCA-21B8BAB4F452}" type="presParOf" srcId="{0569C467-773A-4973-8098-D678293CB737}" destId="{CAE26B20-4173-46B9-842A-83892CE866D2}" srcOrd="4" destOrd="0" presId="urn:microsoft.com/office/officeart/2018/2/layout/IconVerticalSolidList"/>
    <dgm:cxn modelId="{A3C08507-55A1-4051-830D-B7C8A3C0A7CB}" type="presParOf" srcId="{CAE26B20-4173-46B9-842A-83892CE866D2}" destId="{A3F05374-2065-420F-B23A-9C73CC5F4D8F}" srcOrd="0" destOrd="0" presId="urn:microsoft.com/office/officeart/2018/2/layout/IconVerticalSolidList"/>
    <dgm:cxn modelId="{DC9707B8-E1CC-4CBE-B553-B79B0A66D009}" type="presParOf" srcId="{CAE26B20-4173-46B9-842A-83892CE866D2}" destId="{E03ABDA1-6CD5-4B77-80FF-D7D00C9BCCFC}" srcOrd="1" destOrd="0" presId="urn:microsoft.com/office/officeart/2018/2/layout/IconVerticalSolidList"/>
    <dgm:cxn modelId="{6A3A36C6-D030-4D7E-A9C3-B5B01E9265D8}" type="presParOf" srcId="{CAE26B20-4173-46B9-842A-83892CE866D2}" destId="{52C7C46E-BFEF-478B-8969-1DC8B6F2EED9}" srcOrd="2" destOrd="0" presId="urn:microsoft.com/office/officeart/2018/2/layout/IconVerticalSolidList"/>
    <dgm:cxn modelId="{82028E50-256C-4585-A86F-A86061D08E3E}" type="presParOf" srcId="{CAE26B20-4173-46B9-842A-83892CE866D2}" destId="{8D895D29-1EE1-4B91-82C7-94B85B4F486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CE90A93-4C59-44F3-9EC2-517B7E5E0034}"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9AFD48C1-E0A2-4565-AE95-FCD4A8DEAA27}">
      <dgm:prSet/>
      <dgm:spPr/>
      <dgm:t>
        <a:bodyPr/>
        <a:lstStyle/>
        <a:p>
          <a:r>
            <a:rPr lang="en-US" baseline="0"/>
            <a:t>The study of abnormal of atypical behaviour. </a:t>
          </a:r>
          <a:endParaRPr lang="en-US"/>
        </a:p>
      </dgm:t>
    </dgm:pt>
    <dgm:pt modelId="{7017EFDA-4BB9-4ABD-80EA-93D970D3998B}" type="parTrans" cxnId="{5E668837-7917-484C-9773-EA895FE0FF8D}">
      <dgm:prSet/>
      <dgm:spPr/>
      <dgm:t>
        <a:bodyPr/>
        <a:lstStyle/>
        <a:p>
          <a:endParaRPr lang="en-US"/>
        </a:p>
      </dgm:t>
    </dgm:pt>
    <dgm:pt modelId="{097B83F3-677C-4132-9CEC-66C36760A51B}" type="sibTrans" cxnId="{5E668837-7917-484C-9773-EA895FE0FF8D}">
      <dgm:prSet/>
      <dgm:spPr/>
      <dgm:t>
        <a:bodyPr/>
        <a:lstStyle/>
        <a:p>
          <a:endParaRPr lang="en-US"/>
        </a:p>
      </dgm:t>
    </dgm:pt>
    <dgm:pt modelId="{98301757-660F-43D5-8241-2BB89455DAA7}">
      <dgm:prSet/>
      <dgm:spPr/>
      <dgm:t>
        <a:bodyPr/>
        <a:lstStyle/>
        <a:p>
          <a:r>
            <a:rPr lang="en-US" baseline="0"/>
            <a:t>What could that include?</a:t>
          </a:r>
          <a:endParaRPr lang="en-US"/>
        </a:p>
      </dgm:t>
    </dgm:pt>
    <dgm:pt modelId="{C9456732-48C7-4DB2-B1BB-B61BEA064C25}" type="parTrans" cxnId="{1B6E680C-66F2-4613-B037-E1DC4294A67A}">
      <dgm:prSet/>
      <dgm:spPr/>
      <dgm:t>
        <a:bodyPr/>
        <a:lstStyle/>
        <a:p>
          <a:endParaRPr lang="en-US"/>
        </a:p>
      </dgm:t>
    </dgm:pt>
    <dgm:pt modelId="{EFAB8BB2-18D6-4939-A4F2-E5D12E189C9D}" type="sibTrans" cxnId="{1B6E680C-66F2-4613-B037-E1DC4294A67A}">
      <dgm:prSet/>
      <dgm:spPr/>
      <dgm:t>
        <a:bodyPr/>
        <a:lstStyle/>
        <a:p>
          <a:endParaRPr lang="en-US"/>
        </a:p>
      </dgm:t>
    </dgm:pt>
    <dgm:pt modelId="{ED318A85-B8CF-4867-842B-CED15B20EA19}" type="pres">
      <dgm:prSet presAssocID="{7CE90A93-4C59-44F3-9EC2-517B7E5E0034}" presName="hierChild1" presStyleCnt="0">
        <dgm:presLayoutVars>
          <dgm:chPref val="1"/>
          <dgm:dir/>
          <dgm:animOne val="branch"/>
          <dgm:animLvl val="lvl"/>
          <dgm:resizeHandles/>
        </dgm:presLayoutVars>
      </dgm:prSet>
      <dgm:spPr/>
    </dgm:pt>
    <dgm:pt modelId="{936AB60E-8DD0-4B09-B5F3-AC0E79D49436}" type="pres">
      <dgm:prSet presAssocID="{9AFD48C1-E0A2-4565-AE95-FCD4A8DEAA27}" presName="hierRoot1" presStyleCnt="0"/>
      <dgm:spPr/>
    </dgm:pt>
    <dgm:pt modelId="{EDDB1DE2-ADEE-445A-B441-1AA3764A9496}" type="pres">
      <dgm:prSet presAssocID="{9AFD48C1-E0A2-4565-AE95-FCD4A8DEAA27}" presName="composite" presStyleCnt="0"/>
      <dgm:spPr/>
    </dgm:pt>
    <dgm:pt modelId="{5C8C8DF9-9A22-49CF-8D25-F4B6FC98A356}" type="pres">
      <dgm:prSet presAssocID="{9AFD48C1-E0A2-4565-AE95-FCD4A8DEAA27}" presName="background" presStyleLbl="node0" presStyleIdx="0" presStyleCnt="2"/>
      <dgm:spPr/>
    </dgm:pt>
    <dgm:pt modelId="{051D1019-0AF4-4674-8DF3-0526F96ABEAD}" type="pres">
      <dgm:prSet presAssocID="{9AFD48C1-E0A2-4565-AE95-FCD4A8DEAA27}" presName="text" presStyleLbl="fgAcc0" presStyleIdx="0" presStyleCnt="2">
        <dgm:presLayoutVars>
          <dgm:chPref val="3"/>
        </dgm:presLayoutVars>
      </dgm:prSet>
      <dgm:spPr/>
    </dgm:pt>
    <dgm:pt modelId="{4AD4A9A1-3204-4CE7-BBC7-EC8B9C5878B0}" type="pres">
      <dgm:prSet presAssocID="{9AFD48C1-E0A2-4565-AE95-FCD4A8DEAA27}" presName="hierChild2" presStyleCnt="0"/>
      <dgm:spPr/>
    </dgm:pt>
    <dgm:pt modelId="{14FD48B4-70D6-479C-8C0C-8C147F4C07EE}" type="pres">
      <dgm:prSet presAssocID="{98301757-660F-43D5-8241-2BB89455DAA7}" presName="hierRoot1" presStyleCnt="0"/>
      <dgm:spPr/>
    </dgm:pt>
    <dgm:pt modelId="{80A1FF16-4730-4361-BC90-43CDA7D26CC7}" type="pres">
      <dgm:prSet presAssocID="{98301757-660F-43D5-8241-2BB89455DAA7}" presName="composite" presStyleCnt="0"/>
      <dgm:spPr/>
    </dgm:pt>
    <dgm:pt modelId="{D22BA3E1-63CB-404C-9414-B34E4280542A}" type="pres">
      <dgm:prSet presAssocID="{98301757-660F-43D5-8241-2BB89455DAA7}" presName="background" presStyleLbl="node0" presStyleIdx="1" presStyleCnt="2"/>
      <dgm:spPr/>
    </dgm:pt>
    <dgm:pt modelId="{C377974B-B58B-428A-8D75-F2E313E685BE}" type="pres">
      <dgm:prSet presAssocID="{98301757-660F-43D5-8241-2BB89455DAA7}" presName="text" presStyleLbl="fgAcc0" presStyleIdx="1" presStyleCnt="2">
        <dgm:presLayoutVars>
          <dgm:chPref val="3"/>
        </dgm:presLayoutVars>
      </dgm:prSet>
      <dgm:spPr/>
    </dgm:pt>
    <dgm:pt modelId="{15B99528-6EB3-440A-A261-489F507CEFBC}" type="pres">
      <dgm:prSet presAssocID="{98301757-660F-43D5-8241-2BB89455DAA7}" presName="hierChild2" presStyleCnt="0"/>
      <dgm:spPr/>
    </dgm:pt>
  </dgm:ptLst>
  <dgm:cxnLst>
    <dgm:cxn modelId="{1FD2FB0B-3AB3-4E5C-9C1D-5CC3867FFE31}" type="presOf" srcId="{98301757-660F-43D5-8241-2BB89455DAA7}" destId="{C377974B-B58B-428A-8D75-F2E313E685BE}" srcOrd="0" destOrd="0" presId="urn:microsoft.com/office/officeart/2005/8/layout/hierarchy1"/>
    <dgm:cxn modelId="{1B6E680C-66F2-4613-B037-E1DC4294A67A}" srcId="{7CE90A93-4C59-44F3-9EC2-517B7E5E0034}" destId="{98301757-660F-43D5-8241-2BB89455DAA7}" srcOrd="1" destOrd="0" parTransId="{C9456732-48C7-4DB2-B1BB-B61BEA064C25}" sibTransId="{EFAB8BB2-18D6-4939-A4F2-E5D12E189C9D}"/>
    <dgm:cxn modelId="{37B3E820-F504-4EC5-B9DC-38340F1DE5BE}" type="presOf" srcId="{7CE90A93-4C59-44F3-9EC2-517B7E5E0034}" destId="{ED318A85-B8CF-4867-842B-CED15B20EA19}" srcOrd="0" destOrd="0" presId="urn:microsoft.com/office/officeart/2005/8/layout/hierarchy1"/>
    <dgm:cxn modelId="{5E668837-7917-484C-9773-EA895FE0FF8D}" srcId="{7CE90A93-4C59-44F3-9EC2-517B7E5E0034}" destId="{9AFD48C1-E0A2-4565-AE95-FCD4A8DEAA27}" srcOrd="0" destOrd="0" parTransId="{7017EFDA-4BB9-4ABD-80EA-93D970D3998B}" sibTransId="{097B83F3-677C-4132-9CEC-66C36760A51B}"/>
    <dgm:cxn modelId="{E6E4466F-E371-4D3E-9F43-3D3A5CCBA84B}" type="presOf" srcId="{9AFD48C1-E0A2-4565-AE95-FCD4A8DEAA27}" destId="{051D1019-0AF4-4674-8DF3-0526F96ABEAD}" srcOrd="0" destOrd="0" presId="urn:microsoft.com/office/officeart/2005/8/layout/hierarchy1"/>
    <dgm:cxn modelId="{8279CFA8-C208-4DC5-9684-9D98B3F8EC20}" type="presParOf" srcId="{ED318A85-B8CF-4867-842B-CED15B20EA19}" destId="{936AB60E-8DD0-4B09-B5F3-AC0E79D49436}" srcOrd="0" destOrd="0" presId="urn:microsoft.com/office/officeart/2005/8/layout/hierarchy1"/>
    <dgm:cxn modelId="{4CEA460D-8FA4-48DF-81C9-717E89C7D3E1}" type="presParOf" srcId="{936AB60E-8DD0-4B09-B5F3-AC0E79D49436}" destId="{EDDB1DE2-ADEE-445A-B441-1AA3764A9496}" srcOrd="0" destOrd="0" presId="urn:microsoft.com/office/officeart/2005/8/layout/hierarchy1"/>
    <dgm:cxn modelId="{9FFD2AD0-0062-40BB-AE26-03F7559B2D58}" type="presParOf" srcId="{EDDB1DE2-ADEE-445A-B441-1AA3764A9496}" destId="{5C8C8DF9-9A22-49CF-8D25-F4B6FC98A356}" srcOrd="0" destOrd="0" presId="urn:microsoft.com/office/officeart/2005/8/layout/hierarchy1"/>
    <dgm:cxn modelId="{48CD6313-D0A5-4418-946B-22714F7E865C}" type="presParOf" srcId="{EDDB1DE2-ADEE-445A-B441-1AA3764A9496}" destId="{051D1019-0AF4-4674-8DF3-0526F96ABEAD}" srcOrd="1" destOrd="0" presId="urn:microsoft.com/office/officeart/2005/8/layout/hierarchy1"/>
    <dgm:cxn modelId="{74D6F052-A958-47DF-B4CF-91262D31C8BC}" type="presParOf" srcId="{936AB60E-8DD0-4B09-B5F3-AC0E79D49436}" destId="{4AD4A9A1-3204-4CE7-BBC7-EC8B9C5878B0}" srcOrd="1" destOrd="0" presId="urn:microsoft.com/office/officeart/2005/8/layout/hierarchy1"/>
    <dgm:cxn modelId="{18184D78-23D2-4106-B282-E310877C1178}" type="presParOf" srcId="{ED318A85-B8CF-4867-842B-CED15B20EA19}" destId="{14FD48B4-70D6-479C-8C0C-8C147F4C07EE}" srcOrd="1" destOrd="0" presId="urn:microsoft.com/office/officeart/2005/8/layout/hierarchy1"/>
    <dgm:cxn modelId="{A66DB5D3-B133-4E29-A8DF-F7A5C86F2CD4}" type="presParOf" srcId="{14FD48B4-70D6-479C-8C0C-8C147F4C07EE}" destId="{80A1FF16-4730-4361-BC90-43CDA7D26CC7}" srcOrd="0" destOrd="0" presId="urn:microsoft.com/office/officeart/2005/8/layout/hierarchy1"/>
    <dgm:cxn modelId="{D65681CF-7CB2-465B-9327-715BC4D13660}" type="presParOf" srcId="{80A1FF16-4730-4361-BC90-43CDA7D26CC7}" destId="{D22BA3E1-63CB-404C-9414-B34E4280542A}" srcOrd="0" destOrd="0" presId="urn:microsoft.com/office/officeart/2005/8/layout/hierarchy1"/>
    <dgm:cxn modelId="{73FBD68A-FB09-4522-BBF2-E2E8829B18A3}" type="presParOf" srcId="{80A1FF16-4730-4361-BC90-43CDA7D26CC7}" destId="{C377974B-B58B-428A-8D75-F2E313E685BE}" srcOrd="1" destOrd="0" presId="urn:microsoft.com/office/officeart/2005/8/layout/hierarchy1"/>
    <dgm:cxn modelId="{DA7F8780-63F3-4F73-A624-195978B63026}" type="presParOf" srcId="{14FD48B4-70D6-479C-8C0C-8C147F4C07EE}" destId="{15B99528-6EB3-440A-A261-489F507CEFB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775A3AF-8D27-492D-A624-BED92AFD98FA}" type="doc">
      <dgm:prSet loTypeId="urn:microsoft.com/office/officeart/2005/8/layout/hierarchy3" loCatId="hierarchy" qsTypeId="urn:microsoft.com/office/officeart/2005/8/quickstyle/simple1" qsCatId="simple" csTypeId="urn:microsoft.com/office/officeart/2005/8/colors/colorful5" csCatId="colorful"/>
      <dgm:spPr/>
      <dgm:t>
        <a:bodyPr/>
        <a:lstStyle/>
        <a:p>
          <a:endParaRPr lang="en-US"/>
        </a:p>
      </dgm:t>
    </dgm:pt>
    <dgm:pt modelId="{1A47C7D9-417F-4F9E-926D-5C3D98E67943}">
      <dgm:prSet/>
      <dgm:spPr/>
      <dgm:t>
        <a:bodyPr/>
        <a:lstStyle/>
        <a:p>
          <a:r>
            <a:rPr lang="en-US" baseline="0"/>
            <a:t>We're all individual, unique people. </a:t>
          </a:r>
          <a:endParaRPr lang="en-US"/>
        </a:p>
      </dgm:t>
    </dgm:pt>
    <dgm:pt modelId="{C32F183C-95BF-400B-860B-DA0B46889EA3}" type="parTrans" cxnId="{24EBC744-48D5-4BE0-A4FF-03BE47560327}">
      <dgm:prSet/>
      <dgm:spPr/>
      <dgm:t>
        <a:bodyPr/>
        <a:lstStyle/>
        <a:p>
          <a:endParaRPr lang="en-US"/>
        </a:p>
      </dgm:t>
    </dgm:pt>
    <dgm:pt modelId="{72015FE0-7603-4FD5-BCDA-6D7EB318F602}" type="sibTrans" cxnId="{24EBC744-48D5-4BE0-A4FF-03BE47560327}">
      <dgm:prSet/>
      <dgm:spPr/>
      <dgm:t>
        <a:bodyPr/>
        <a:lstStyle/>
        <a:p>
          <a:endParaRPr lang="en-US"/>
        </a:p>
      </dgm:t>
    </dgm:pt>
    <dgm:pt modelId="{F540738A-E17F-4344-8A78-B2D0D315F0A9}">
      <dgm:prSet/>
      <dgm:spPr/>
      <dgm:t>
        <a:bodyPr/>
        <a:lstStyle/>
        <a:p>
          <a:r>
            <a:rPr lang="en-US" baseline="0"/>
            <a:t>How do you describe yourself? </a:t>
          </a:r>
          <a:endParaRPr lang="en-US"/>
        </a:p>
      </dgm:t>
    </dgm:pt>
    <dgm:pt modelId="{8F34A1DE-D7EA-466F-8B5C-458C50D27ED4}" type="parTrans" cxnId="{D968DA5C-0BAA-453D-A9F2-C3B8F087216F}">
      <dgm:prSet/>
      <dgm:spPr/>
      <dgm:t>
        <a:bodyPr/>
        <a:lstStyle/>
        <a:p>
          <a:endParaRPr lang="en-US"/>
        </a:p>
      </dgm:t>
    </dgm:pt>
    <dgm:pt modelId="{23A88743-B4E5-49DC-8652-5757747CEC97}" type="sibTrans" cxnId="{D968DA5C-0BAA-453D-A9F2-C3B8F087216F}">
      <dgm:prSet/>
      <dgm:spPr/>
      <dgm:t>
        <a:bodyPr/>
        <a:lstStyle/>
        <a:p>
          <a:endParaRPr lang="en-US"/>
        </a:p>
      </dgm:t>
    </dgm:pt>
    <dgm:pt modelId="{4C171E68-15DE-4AFC-A8F8-F08F7D84DC05}">
      <dgm:prSet/>
      <dgm:spPr/>
      <dgm:t>
        <a:bodyPr/>
        <a:lstStyle/>
        <a:p>
          <a:r>
            <a:rPr lang="en-US" baseline="0"/>
            <a:t>Pick three words!</a:t>
          </a:r>
          <a:endParaRPr lang="en-US"/>
        </a:p>
      </dgm:t>
    </dgm:pt>
    <dgm:pt modelId="{622277FC-CA20-4453-8442-CA45BBCEA29C}" type="parTrans" cxnId="{9C01FBA2-A992-48F0-B4D9-790A7BB5CB96}">
      <dgm:prSet/>
      <dgm:spPr/>
      <dgm:t>
        <a:bodyPr/>
        <a:lstStyle/>
        <a:p>
          <a:endParaRPr lang="en-US"/>
        </a:p>
      </dgm:t>
    </dgm:pt>
    <dgm:pt modelId="{6EADB523-8139-45F1-90F3-5856F189FE7F}" type="sibTrans" cxnId="{9C01FBA2-A992-48F0-B4D9-790A7BB5CB96}">
      <dgm:prSet/>
      <dgm:spPr/>
      <dgm:t>
        <a:bodyPr/>
        <a:lstStyle/>
        <a:p>
          <a:endParaRPr lang="en-US"/>
        </a:p>
      </dgm:t>
    </dgm:pt>
    <dgm:pt modelId="{65C57EFD-B472-4E8D-B356-146ED9981084}" type="pres">
      <dgm:prSet presAssocID="{2775A3AF-8D27-492D-A624-BED92AFD98FA}" presName="diagram" presStyleCnt="0">
        <dgm:presLayoutVars>
          <dgm:chPref val="1"/>
          <dgm:dir/>
          <dgm:animOne val="branch"/>
          <dgm:animLvl val="lvl"/>
          <dgm:resizeHandles/>
        </dgm:presLayoutVars>
      </dgm:prSet>
      <dgm:spPr/>
    </dgm:pt>
    <dgm:pt modelId="{D4F7CAAC-9172-436F-8651-A613281A5C1F}" type="pres">
      <dgm:prSet presAssocID="{1A47C7D9-417F-4F9E-926D-5C3D98E67943}" presName="root" presStyleCnt="0"/>
      <dgm:spPr/>
    </dgm:pt>
    <dgm:pt modelId="{6889005D-11A5-45FA-88E4-0CDF09CD9E5F}" type="pres">
      <dgm:prSet presAssocID="{1A47C7D9-417F-4F9E-926D-5C3D98E67943}" presName="rootComposite" presStyleCnt="0"/>
      <dgm:spPr/>
    </dgm:pt>
    <dgm:pt modelId="{20FA4C2C-4796-4172-9A6C-FFDAFFA1E24B}" type="pres">
      <dgm:prSet presAssocID="{1A47C7D9-417F-4F9E-926D-5C3D98E67943}" presName="rootText" presStyleLbl="node1" presStyleIdx="0" presStyleCnt="3"/>
      <dgm:spPr/>
    </dgm:pt>
    <dgm:pt modelId="{531E6F5A-4DAA-4C54-A11E-BAADF4CB319C}" type="pres">
      <dgm:prSet presAssocID="{1A47C7D9-417F-4F9E-926D-5C3D98E67943}" presName="rootConnector" presStyleLbl="node1" presStyleIdx="0" presStyleCnt="3"/>
      <dgm:spPr/>
    </dgm:pt>
    <dgm:pt modelId="{BE4F29C6-B254-4193-9A24-3CBA5EB67BA5}" type="pres">
      <dgm:prSet presAssocID="{1A47C7D9-417F-4F9E-926D-5C3D98E67943}" presName="childShape" presStyleCnt="0"/>
      <dgm:spPr/>
    </dgm:pt>
    <dgm:pt modelId="{52BD3B65-A872-4B6A-BC9A-197526E354B7}" type="pres">
      <dgm:prSet presAssocID="{F540738A-E17F-4344-8A78-B2D0D315F0A9}" presName="root" presStyleCnt="0"/>
      <dgm:spPr/>
    </dgm:pt>
    <dgm:pt modelId="{ADF9018D-C539-4F04-B2FB-7032E8248638}" type="pres">
      <dgm:prSet presAssocID="{F540738A-E17F-4344-8A78-B2D0D315F0A9}" presName="rootComposite" presStyleCnt="0"/>
      <dgm:spPr/>
    </dgm:pt>
    <dgm:pt modelId="{B15E6A7C-CA0D-4869-AAD0-53E7B665EEF2}" type="pres">
      <dgm:prSet presAssocID="{F540738A-E17F-4344-8A78-B2D0D315F0A9}" presName="rootText" presStyleLbl="node1" presStyleIdx="1" presStyleCnt="3"/>
      <dgm:spPr/>
    </dgm:pt>
    <dgm:pt modelId="{208276E0-C4DD-46CF-B775-8B35A5360A2E}" type="pres">
      <dgm:prSet presAssocID="{F540738A-E17F-4344-8A78-B2D0D315F0A9}" presName="rootConnector" presStyleLbl="node1" presStyleIdx="1" presStyleCnt="3"/>
      <dgm:spPr/>
    </dgm:pt>
    <dgm:pt modelId="{42436B91-7740-4388-929C-BC08672B72D6}" type="pres">
      <dgm:prSet presAssocID="{F540738A-E17F-4344-8A78-B2D0D315F0A9}" presName="childShape" presStyleCnt="0"/>
      <dgm:spPr/>
    </dgm:pt>
    <dgm:pt modelId="{47A6E184-E8B3-464B-919A-F92FFA0017FF}" type="pres">
      <dgm:prSet presAssocID="{4C171E68-15DE-4AFC-A8F8-F08F7D84DC05}" presName="root" presStyleCnt="0"/>
      <dgm:spPr/>
    </dgm:pt>
    <dgm:pt modelId="{E433E023-D9BA-4244-A578-CD8C36D9A1BB}" type="pres">
      <dgm:prSet presAssocID="{4C171E68-15DE-4AFC-A8F8-F08F7D84DC05}" presName="rootComposite" presStyleCnt="0"/>
      <dgm:spPr/>
    </dgm:pt>
    <dgm:pt modelId="{23D714D5-9877-458B-96F5-04384B7867BA}" type="pres">
      <dgm:prSet presAssocID="{4C171E68-15DE-4AFC-A8F8-F08F7D84DC05}" presName="rootText" presStyleLbl="node1" presStyleIdx="2" presStyleCnt="3"/>
      <dgm:spPr/>
    </dgm:pt>
    <dgm:pt modelId="{98E9AF95-9FBF-4FF8-970D-A93B7A36FEF0}" type="pres">
      <dgm:prSet presAssocID="{4C171E68-15DE-4AFC-A8F8-F08F7D84DC05}" presName="rootConnector" presStyleLbl="node1" presStyleIdx="2" presStyleCnt="3"/>
      <dgm:spPr/>
    </dgm:pt>
    <dgm:pt modelId="{D11B7DB7-8DE7-40A9-AD8C-6DFA3DCF5436}" type="pres">
      <dgm:prSet presAssocID="{4C171E68-15DE-4AFC-A8F8-F08F7D84DC05}" presName="childShape" presStyleCnt="0"/>
      <dgm:spPr/>
    </dgm:pt>
  </dgm:ptLst>
  <dgm:cxnLst>
    <dgm:cxn modelId="{69C00716-76E3-4FAD-9B0F-B5CB8B17C209}" type="presOf" srcId="{4C171E68-15DE-4AFC-A8F8-F08F7D84DC05}" destId="{23D714D5-9877-458B-96F5-04384B7867BA}" srcOrd="0" destOrd="0" presId="urn:microsoft.com/office/officeart/2005/8/layout/hierarchy3"/>
    <dgm:cxn modelId="{D968DA5C-0BAA-453D-A9F2-C3B8F087216F}" srcId="{2775A3AF-8D27-492D-A624-BED92AFD98FA}" destId="{F540738A-E17F-4344-8A78-B2D0D315F0A9}" srcOrd="1" destOrd="0" parTransId="{8F34A1DE-D7EA-466F-8B5C-458C50D27ED4}" sibTransId="{23A88743-B4E5-49DC-8652-5757747CEC97}"/>
    <dgm:cxn modelId="{24EBC744-48D5-4BE0-A4FF-03BE47560327}" srcId="{2775A3AF-8D27-492D-A624-BED92AFD98FA}" destId="{1A47C7D9-417F-4F9E-926D-5C3D98E67943}" srcOrd="0" destOrd="0" parTransId="{C32F183C-95BF-400B-860B-DA0B46889EA3}" sibTransId="{72015FE0-7603-4FD5-BCDA-6D7EB318F602}"/>
    <dgm:cxn modelId="{CE9E8F67-CB1C-4577-A645-40AD0EA8C707}" type="presOf" srcId="{F540738A-E17F-4344-8A78-B2D0D315F0A9}" destId="{208276E0-C4DD-46CF-B775-8B35A5360A2E}" srcOrd="1" destOrd="0" presId="urn:microsoft.com/office/officeart/2005/8/layout/hierarchy3"/>
    <dgm:cxn modelId="{ADA91672-22FA-4739-B3AF-F3C8CE193331}" type="presOf" srcId="{1A47C7D9-417F-4F9E-926D-5C3D98E67943}" destId="{20FA4C2C-4796-4172-9A6C-FFDAFFA1E24B}" srcOrd="0" destOrd="0" presId="urn:microsoft.com/office/officeart/2005/8/layout/hierarchy3"/>
    <dgm:cxn modelId="{718BF285-C4F5-4234-874E-87A7F7894023}" type="presOf" srcId="{F540738A-E17F-4344-8A78-B2D0D315F0A9}" destId="{B15E6A7C-CA0D-4869-AAD0-53E7B665EEF2}" srcOrd="0" destOrd="0" presId="urn:microsoft.com/office/officeart/2005/8/layout/hierarchy3"/>
    <dgm:cxn modelId="{9C01FBA2-A992-48F0-B4D9-790A7BB5CB96}" srcId="{2775A3AF-8D27-492D-A624-BED92AFD98FA}" destId="{4C171E68-15DE-4AFC-A8F8-F08F7D84DC05}" srcOrd="2" destOrd="0" parTransId="{622277FC-CA20-4453-8442-CA45BBCEA29C}" sibTransId="{6EADB523-8139-45F1-90F3-5856F189FE7F}"/>
    <dgm:cxn modelId="{BD7F7EB2-E10F-437A-964E-E703F3B77F57}" type="presOf" srcId="{1A47C7D9-417F-4F9E-926D-5C3D98E67943}" destId="{531E6F5A-4DAA-4C54-A11E-BAADF4CB319C}" srcOrd="1" destOrd="0" presId="urn:microsoft.com/office/officeart/2005/8/layout/hierarchy3"/>
    <dgm:cxn modelId="{09E7DAC6-B478-4B50-85E5-64B054A56BEF}" type="presOf" srcId="{4C171E68-15DE-4AFC-A8F8-F08F7D84DC05}" destId="{98E9AF95-9FBF-4FF8-970D-A93B7A36FEF0}" srcOrd="1" destOrd="0" presId="urn:microsoft.com/office/officeart/2005/8/layout/hierarchy3"/>
    <dgm:cxn modelId="{8D158ED3-8CDE-4327-A863-F8DAC4AD17D8}" type="presOf" srcId="{2775A3AF-8D27-492D-A624-BED92AFD98FA}" destId="{65C57EFD-B472-4E8D-B356-146ED9981084}" srcOrd="0" destOrd="0" presId="urn:microsoft.com/office/officeart/2005/8/layout/hierarchy3"/>
    <dgm:cxn modelId="{9ED67DCE-42F8-4D7E-8F87-322B27736182}" type="presParOf" srcId="{65C57EFD-B472-4E8D-B356-146ED9981084}" destId="{D4F7CAAC-9172-436F-8651-A613281A5C1F}" srcOrd="0" destOrd="0" presId="urn:microsoft.com/office/officeart/2005/8/layout/hierarchy3"/>
    <dgm:cxn modelId="{60377867-010F-4F08-AA55-D072050953BA}" type="presParOf" srcId="{D4F7CAAC-9172-436F-8651-A613281A5C1F}" destId="{6889005D-11A5-45FA-88E4-0CDF09CD9E5F}" srcOrd="0" destOrd="0" presId="urn:microsoft.com/office/officeart/2005/8/layout/hierarchy3"/>
    <dgm:cxn modelId="{C239BE4F-2B23-4725-8EFB-0016F978FA42}" type="presParOf" srcId="{6889005D-11A5-45FA-88E4-0CDF09CD9E5F}" destId="{20FA4C2C-4796-4172-9A6C-FFDAFFA1E24B}" srcOrd="0" destOrd="0" presId="urn:microsoft.com/office/officeart/2005/8/layout/hierarchy3"/>
    <dgm:cxn modelId="{BE69DF15-4FBB-41CC-8BA6-8FD0D964F4C4}" type="presParOf" srcId="{6889005D-11A5-45FA-88E4-0CDF09CD9E5F}" destId="{531E6F5A-4DAA-4C54-A11E-BAADF4CB319C}" srcOrd="1" destOrd="0" presId="urn:microsoft.com/office/officeart/2005/8/layout/hierarchy3"/>
    <dgm:cxn modelId="{07EE03B5-8863-426D-9240-47D689E19E78}" type="presParOf" srcId="{D4F7CAAC-9172-436F-8651-A613281A5C1F}" destId="{BE4F29C6-B254-4193-9A24-3CBA5EB67BA5}" srcOrd="1" destOrd="0" presId="urn:microsoft.com/office/officeart/2005/8/layout/hierarchy3"/>
    <dgm:cxn modelId="{E07EC737-45DB-4780-80BD-7434F2A1087C}" type="presParOf" srcId="{65C57EFD-B472-4E8D-B356-146ED9981084}" destId="{52BD3B65-A872-4B6A-BC9A-197526E354B7}" srcOrd="1" destOrd="0" presId="urn:microsoft.com/office/officeart/2005/8/layout/hierarchy3"/>
    <dgm:cxn modelId="{1D3EE558-D238-466C-9040-3C950FE5A685}" type="presParOf" srcId="{52BD3B65-A872-4B6A-BC9A-197526E354B7}" destId="{ADF9018D-C539-4F04-B2FB-7032E8248638}" srcOrd="0" destOrd="0" presId="urn:microsoft.com/office/officeart/2005/8/layout/hierarchy3"/>
    <dgm:cxn modelId="{7EF4A412-E0BE-431E-87AC-96609DCB0133}" type="presParOf" srcId="{ADF9018D-C539-4F04-B2FB-7032E8248638}" destId="{B15E6A7C-CA0D-4869-AAD0-53E7B665EEF2}" srcOrd="0" destOrd="0" presId="urn:microsoft.com/office/officeart/2005/8/layout/hierarchy3"/>
    <dgm:cxn modelId="{46F99C2E-8E05-49B7-9357-716BDE161B16}" type="presParOf" srcId="{ADF9018D-C539-4F04-B2FB-7032E8248638}" destId="{208276E0-C4DD-46CF-B775-8B35A5360A2E}" srcOrd="1" destOrd="0" presId="urn:microsoft.com/office/officeart/2005/8/layout/hierarchy3"/>
    <dgm:cxn modelId="{996CF7E5-FED9-4A32-8153-0C1C3E121144}" type="presParOf" srcId="{52BD3B65-A872-4B6A-BC9A-197526E354B7}" destId="{42436B91-7740-4388-929C-BC08672B72D6}" srcOrd="1" destOrd="0" presId="urn:microsoft.com/office/officeart/2005/8/layout/hierarchy3"/>
    <dgm:cxn modelId="{A79261FD-F607-4962-B725-CA53C66F0C3F}" type="presParOf" srcId="{65C57EFD-B472-4E8D-B356-146ED9981084}" destId="{47A6E184-E8B3-464B-919A-F92FFA0017FF}" srcOrd="2" destOrd="0" presId="urn:microsoft.com/office/officeart/2005/8/layout/hierarchy3"/>
    <dgm:cxn modelId="{580E744E-12CD-427D-B76E-76697C3E03D4}" type="presParOf" srcId="{47A6E184-E8B3-464B-919A-F92FFA0017FF}" destId="{E433E023-D9BA-4244-A578-CD8C36D9A1BB}" srcOrd="0" destOrd="0" presId="urn:microsoft.com/office/officeart/2005/8/layout/hierarchy3"/>
    <dgm:cxn modelId="{7B0E3242-32BE-48C6-BC12-804445205D10}" type="presParOf" srcId="{E433E023-D9BA-4244-A578-CD8C36D9A1BB}" destId="{23D714D5-9877-458B-96F5-04384B7867BA}" srcOrd="0" destOrd="0" presId="urn:microsoft.com/office/officeart/2005/8/layout/hierarchy3"/>
    <dgm:cxn modelId="{DDF1E730-764B-4821-BA41-A469F5BAD575}" type="presParOf" srcId="{E433E023-D9BA-4244-A578-CD8C36D9A1BB}" destId="{98E9AF95-9FBF-4FF8-970D-A93B7A36FEF0}" srcOrd="1" destOrd="0" presId="urn:microsoft.com/office/officeart/2005/8/layout/hierarchy3"/>
    <dgm:cxn modelId="{0FFCD678-1FD7-4528-8A37-CC92CD46DD34}" type="presParOf" srcId="{47A6E184-E8B3-464B-919A-F92FFA0017FF}" destId="{D11B7DB7-8DE7-40A9-AD8C-6DFA3DCF5436}"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2A4891B-2B4E-4131-B089-EB2A0923859C}"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F4E08EF-F5EA-4F27-9B34-2616AFE48641}">
      <dgm:prSet/>
      <dgm:spPr/>
      <dgm:t>
        <a:bodyPr/>
        <a:lstStyle/>
        <a:p>
          <a:pPr>
            <a:defRPr cap="all"/>
          </a:pPr>
          <a:r>
            <a:rPr lang="en-US" baseline="0"/>
            <a:t>What shapes our personality?</a:t>
          </a:r>
          <a:endParaRPr lang="en-US"/>
        </a:p>
      </dgm:t>
    </dgm:pt>
    <dgm:pt modelId="{4CACD275-EB61-4B21-9F93-A333900AC18D}" type="parTrans" cxnId="{4CAAFB39-415C-4B5C-9DB1-C73E82D674D2}">
      <dgm:prSet/>
      <dgm:spPr/>
      <dgm:t>
        <a:bodyPr/>
        <a:lstStyle/>
        <a:p>
          <a:endParaRPr lang="en-US"/>
        </a:p>
      </dgm:t>
    </dgm:pt>
    <dgm:pt modelId="{7293E8AC-4E4D-481A-BA06-CF6A8828F850}" type="sibTrans" cxnId="{4CAAFB39-415C-4B5C-9DB1-C73E82D674D2}">
      <dgm:prSet/>
      <dgm:spPr/>
      <dgm:t>
        <a:bodyPr/>
        <a:lstStyle/>
        <a:p>
          <a:endParaRPr lang="en-US"/>
        </a:p>
      </dgm:t>
    </dgm:pt>
    <dgm:pt modelId="{FA33C213-ADBB-49B4-BFF0-7F0439E9644F}">
      <dgm:prSet/>
      <dgm:spPr/>
      <dgm:t>
        <a:bodyPr/>
        <a:lstStyle/>
        <a:p>
          <a:pPr>
            <a:defRPr cap="all"/>
          </a:pPr>
          <a:r>
            <a:rPr lang="en-US" baseline="0"/>
            <a:t>Where does it come from?</a:t>
          </a:r>
          <a:endParaRPr lang="en-US"/>
        </a:p>
      </dgm:t>
    </dgm:pt>
    <dgm:pt modelId="{B509106B-19AF-49A2-92FC-48F611BD49F3}" type="parTrans" cxnId="{430CDE8E-6A45-4022-B9C7-DBF114B6E70C}">
      <dgm:prSet/>
      <dgm:spPr/>
      <dgm:t>
        <a:bodyPr/>
        <a:lstStyle/>
        <a:p>
          <a:endParaRPr lang="en-US"/>
        </a:p>
      </dgm:t>
    </dgm:pt>
    <dgm:pt modelId="{395FC629-4217-44E7-B54E-94D11DAF0917}" type="sibTrans" cxnId="{430CDE8E-6A45-4022-B9C7-DBF114B6E70C}">
      <dgm:prSet/>
      <dgm:spPr/>
      <dgm:t>
        <a:bodyPr/>
        <a:lstStyle/>
        <a:p>
          <a:endParaRPr lang="en-US"/>
        </a:p>
      </dgm:t>
    </dgm:pt>
    <dgm:pt modelId="{324D9018-B208-4E0A-942F-1CE048751B82}" type="pres">
      <dgm:prSet presAssocID="{A2A4891B-2B4E-4131-B089-EB2A0923859C}" presName="root" presStyleCnt="0">
        <dgm:presLayoutVars>
          <dgm:dir/>
          <dgm:resizeHandles val="exact"/>
        </dgm:presLayoutVars>
      </dgm:prSet>
      <dgm:spPr/>
    </dgm:pt>
    <dgm:pt modelId="{9B9D9E36-BFFB-44E4-B85A-13DEBF14A34F}" type="pres">
      <dgm:prSet presAssocID="{5F4E08EF-F5EA-4F27-9B34-2616AFE48641}" presName="compNode" presStyleCnt="0"/>
      <dgm:spPr/>
    </dgm:pt>
    <dgm:pt modelId="{54E99468-B4EC-4452-904C-4D043AC2BB39}" type="pres">
      <dgm:prSet presAssocID="{5F4E08EF-F5EA-4F27-9B34-2616AFE48641}" presName="iconBgRect" presStyleLbl="bgShp" presStyleIdx="0" presStyleCnt="2"/>
      <dgm:spPr/>
    </dgm:pt>
    <dgm:pt modelId="{1D2671BD-6BE0-455F-9706-89E3BB0C640C}" type="pres">
      <dgm:prSet presAssocID="{5F4E08EF-F5EA-4F27-9B34-2616AFE4864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rama"/>
        </a:ext>
      </dgm:extLst>
    </dgm:pt>
    <dgm:pt modelId="{1C14A899-3F8D-40B4-990D-398C1746D860}" type="pres">
      <dgm:prSet presAssocID="{5F4E08EF-F5EA-4F27-9B34-2616AFE48641}" presName="spaceRect" presStyleCnt="0"/>
      <dgm:spPr/>
    </dgm:pt>
    <dgm:pt modelId="{FEAEF602-1373-4D8B-8E51-14E770657316}" type="pres">
      <dgm:prSet presAssocID="{5F4E08EF-F5EA-4F27-9B34-2616AFE48641}" presName="textRect" presStyleLbl="revTx" presStyleIdx="0" presStyleCnt="2">
        <dgm:presLayoutVars>
          <dgm:chMax val="1"/>
          <dgm:chPref val="1"/>
        </dgm:presLayoutVars>
      </dgm:prSet>
      <dgm:spPr/>
    </dgm:pt>
    <dgm:pt modelId="{2A6DAA54-3FC1-4B81-9E04-E00C8DD0DE48}" type="pres">
      <dgm:prSet presAssocID="{7293E8AC-4E4D-481A-BA06-CF6A8828F850}" presName="sibTrans" presStyleCnt="0"/>
      <dgm:spPr/>
    </dgm:pt>
    <dgm:pt modelId="{B65CD4B5-4022-41C2-A296-28CF52507A52}" type="pres">
      <dgm:prSet presAssocID="{FA33C213-ADBB-49B4-BFF0-7F0439E9644F}" presName="compNode" presStyleCnt="0"/>
      <dgm:spPr/>
    </dgm:pt>
    <dgm:pt modelId="{BB800927-7AF2-448E-A045-F91597BBD2E7}" type="pres">
      <dgm:prSet presAssocID="{FA33C213-ADBB-49B4-BFF0-7F0439E9644F}" presName="iconBgRect" presStyleLbl="bgShp" presStyleIdx="1" presStyleCnt="2"/>
      <dgm:spPr/>
    </dgm:pt>
    <dgm:pt modelId="{E84B578C-BC1E-4950-AE8E-245705BD6D29}" type="pres">
      <dgm:prSet presAssocID="{FA33C213-ADBB-49B4-BFF0-7F0439E9644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rker"/>
        </a:ext>
      </dgm:extLst>
    </dgm:pt>
    <dgm:pt modelId="{2C31F38C-AE35-4F38-A6AA-F4DC4F22D814}" type="pres">
      <dgm:prSet presAssocID="{FA33C213-ADBB-49B4-BFF0-7F0439E9644F}" presName="spaceRect" presStyleCnt="0"/>
      <dgm:spPr/>
    </dgm:pt>
    <dgm:pt modelId="{4F24C725-9F6E-456A-B58C-D7D19903B23D}" type="pres">
      <dgm:prSet presAssocID="{FA33C213-ADBB-49B4-BFF0-7F0439E9644F}" presName="textRect" presStyleLbl="revTx" presStyleIdx="1" presStyleCnt="2">
        <dgm:presLayoutVars>
          <dgm:chMax val="1"/>
          <dgm:chPref val="1"/>
        </dgm:presLayoutVars>
      </dgm:prSet>
      <dgm:spPr/>
    </dgm:pt>
  </dgm:ptLst>
  <dgm:cxnLst>
    <dgm:cxn modelId="{4CAAFB39-415C-4B5C-9DB1-C73E82D674D2}" srcId="{A2A4891B-2B4E-4131-B089-EB2A0923859C}" destId="{5F4E08EF-F5EA-4F27-9B34-2616AFE48641}" srcOrd="0" destOrd="0" parTransId="{4CACD275-EB61-4B21-9F93-A333900AC18D}" sibTransId="{7293E8AC-4E4D-481A-BA06-CF6A8828F850}"/>
    <dgm:cxn modelId="{F9EBAE7C-E4E1-4CBB-AB6B-54B507F00E40}" type="presOf" srcId="{5F4E08EF-F5EA-4F27-9B34-2616AFE48641}" destId="{FEAEF602-1373-4D8B-8E51-14E770657316}" srcOrd="0" destOrd="0" presId="urn:microsoft.com/office/officeart/2018/5/layout/IconCircleLabelList"/>
    <dgm:cxn modelId="{430CDE8E-6A45-4022-B9C7-DBF114B6E70C}" srcId="{A2A4891B-2B4E-4131-B089-EB2A0923859C}" destId="{FA33C213-ADBB-49B4-BFF0-7F0439E9644F}" srcOrd="1" destOrd="0" parTransId="{B509106B-19AF-49A2-92FC-48F611BD49F3}" sibTransId="{395FC629-4217-44E7-B54E-94D11DAF0917}"/>
    <dgm:cxn modelId="{53C2619E-2E44-4BD7-B422-2420EEFA60E5}" type="presOf" srcId="{FA33C213-ADBB-49B4-BFF0-7F0439E9644F}" destId="{4F24C725-9F6E-456A-B58C-D7D19903B23D}" srcOrd="0" destOrd="0" presId="urn:microsoft.com/office/officeart/2018/5/layout/IconCircleLabelList"/>
    <dgm:cxn modelId="{D034CED3-88C9-4981-930B-FD73C215F19B}" type="presOf" srcId="{A2A4891B-2B4E-4131-B089-EB2A0923859C}" destId="{324D9018-B208-4E0A-942F-1CE048751B82}" srcOrd="0" destOrd="0" presId="urn:microsoft.com/office/officeart/2018/5/layout/IconCircleLabelList"/>
    <dgm:cxn modelId="{4B153F6C-59B7-4A85-8017-2E7A6203489C}" type="presParOf" srcId="{324D9018-B208-4E0A-942F-1CE048751B82}" destId="{9B9D9E36-BFFB-44E4-B85A-13DEBF14A34F}" srcOrd="0" destOrd="0" presId="urn:microsoft.com/office/officeart/2018/5/layout/IconCircleLabelList"/>
    <dgm:cxn modelId="{91D30ED1-98F6-4518-8393-9E9CF9E838AB}" type="presParOf" srcId="{9B9D9E36-BFFB-44E4-B85A-13DEBF14A34F}" destId="{54E99468-B4EC-4452-904C-4D043AC2BB39}" srcOrd="0" destOrd="0" presId="urn:microsoft.com/office/officeart/2018/5/layout/IconCircleLabelList"/>
    <dgm:cxn modelId="{7F245911-198F-4A95-9275-1E74C883A865}" type="presParOf" srcId="{9B9D9E36-BFFB-44E4-B85A-13DEBF14A34F}" destId="{1D2671BD-6BE0-455F-9706-89E3BB0C640C}" srcOrd="1" destOrd="0" presId="urn:microsoft.com/office/officeart/2018/5/layout/IconCircleLabelList"/>
    <dgm:cxn modelId="{4DF7427A-DFF1-4557-9EFD-C05BAAB05325}" type="presParOf" srcId="{9B9D9E36-BFFB-44E4-B85A-13DEBF14A34F}" destId="{1C14A899-3F8D-40B4-990D-398C1746D860}" srcOrd="2" destOrd="0" presId="urn:microsoft.com/office/officeart/2018/5/layout/IconCircleLabelList"/>
    <dgm:cxn modelId="{8DC406FD-3737-4843-8507-41998BC32397}" type="presParOf" srcId="{9B9D9E36-BFFB-44E4-B85A-13DEBF14A34F}" destId="{FEAEF602-1373-4D8B-8E51-14E770657316}" srcOrd="3" destOrd="0" presId="urn:microsoft.com/office/officeart/2018/5/layout/IconCircleLabelList"/>
    <dgm:cxn modelId="{30154FDF-940C-4BBE-8CC4-69DDB5469791}" type="presParOf" srcId="{324D9018-B208-4E0A-942F-1CE048751B82}" destId="{2A6DAA54-3FC1-4B81-9E04-E00C8DD0DE48}" srcOrd="1" destOrd="0" presId="urn:microsoft.com/office/officeart/2018/5/layout/IconCircleLabelList"/>
    <dgm:cxn modelId="{D0B59866-507A-4DC9-B0EF-3F45C282817C}" type="presParOf" srcId="{324D9018-B208-4E0A-942F-1CE048751B82}" destId="{B65CD4B5-4022-41C2-A296-28CF52507A52}" srcOrd="2" destOrd="0" presId="urn:microsoft.com/office/officeart/2018/5/layout/IconCircleLabelList"/>
    <dgm:cxn modelId="{E305AB75-214A-4EC3-A567-1F06FFC0E729}" type="presParOf" srcId="{B65CD4B5-4022-41C2-A296-28CF52507A52}" destId="{BB800927-7AF2-448E-A045-F91597BBD2E7}" srcOrd="0" destOrd="0" presId="urn:microsoft.com/office/officeart/2018/5/layout/IconCircleLabelList"/>
    <dgm:cxn modelId="{56E5F04E-62F5-4897-8F67-10906788ADF7}" type="presParOf" srcId="{B65CD4B5-4022-41C2-A296-28CF52507A52}" destId="{E84B578C-BC1E-4950-AE8E-245705BD6D29}" srcOrd="1" destOrd="0" presId="urn:microsoft.com/office/officeart/2018/5/layout/IconCircleLabelList"/>
    <dgm:cxn modelId="{C72D2E1A-3298-45C6-AE1E-DAE3829897CC}" type="presParOf" srcId="{B65CD4B5-4022-41C2-A296-28CF52507A52}" destId="{2C31F38C-AE35-4F38-A6AA-F4DC4F22D814}" srcOrd="2" destOrd="0" presId="urn:microsoft.com/office/officeart/2018/5/layout/IconCircleLabelList"/>
    <dgm:cxn modelId="{4B38F65C-04C3-43C5-AF1F-D036186FD38B}" type="presParOf" srcId="{B65CD4B5-4022-41C2-A296-28CF52507A52}" destId="{4F24C725-9F6E-456A-B58C-D7D19903B23D}"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9BA6C11-166C-4466-B980-E2981E41BA4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E2B14F6-5F1D-4B03-AF89-393528166841}">
      <dgm:prSet/>
      <dgm:spPr/>
      <dgm:t>
        <a:bodyPr/>
        <a:lstStyle/>
        <a:p>
          <a:r>
            <a:rPr lang="en-US" baseline="0"/>
            <a:t>Social norms</a:t>
          </a:r>
          <a:endParaRPr lang="en-US"/>
        </a:p>
      </dgm:t>
    </dgm:pt>
    <dgm:pt modelId="{8BF3B887-7488-44F2-B4EE-F6EBC4C86FA5}" type="parTrans" cxnId="{E1611C0D-8B5F-4969-8D49-96E5420D0164}">
      <dgm:prSet/>
      <dgm:spPr/>
      <dgm:t>
        <a:bodyPr/>
        <a:lstStyle/>
        <a:p>
          <a:endParaRPr lang="en-US"/>
        </a:p>
      </dgm:t>
    </dgm:pt>
    <dgm:pt modelId="{19355CD5-1F72-429A-AA86-7A1AE6A3B389}" type="sibTrans" cxnId="{E1611C0D-8B5F-4969-8D49-96E5420D0164}">
      <dgm:prSet/>
      <dgm:spPr/>
      <dgm:t>
        <a:bodyPr/>
        <a:lstStyle/>
        <a:p>
          <a:endParaRPr lang="en-US"/>
        </a:p>
      </dgm:t>
    </dgm:pt>
    <dgm:pt modelId="{86A478AE-80EF-4370-9240-99283B0A45E6}">
      <dgm:prSet/>
      <dgm:spPr/>
      <dgm:t>
        <a:bodyPr/>
        <a:lstStyle/>
        <a:p>
          <a:r>
            <a:rPr lang="en-US" baseline="0"/>
            <a:t>Self-preservation</a:t>
          </a:r>
          <a:endParaRPr lang="en-US"/>
        </a:p>
      </dgm:t>
    </dgm:pt>
    <dgm:pt modelId="{636CD6AD-1359-48FF-B8CC-F6057E26BAEC}" type="parTrans" cxnId="{8ECFB8C4-64F3-4592-BC44-DD0EA661D53F}">
      <dgm:prSet/>
      <dgm:spPr/>
      <dgm:t>
        <a:bodyPr/>
        <a:lstStyle/>
        <a:p>
          <a:endParaRPr lang="en-US"/>
        </a:p>
      </dgm:t>
    </dgm:pt>
    <dgm:pt modelId="{4970211E-888A-4FE8-95A9-E14EB9029114}" type="sibTrans" cxnId="{8ECFB8C4-64F3-4592-BC44-DD0EA661D53F}">
      <dgm:prSet/>
      <dgm:spPr/>
      <dgm:t>
        <a:bodyPr/>
        <a:lstStyle/>
        <a:p>
          <a:endParaRPr lang="en-US"/>
        </a:p>
      </dgm:t>
    </dgm:pt>
    <dgm:pt modelId="{C7981D80-70C4-4FE6-B215-AEA48E2A6B4C}">
      <dgm:prSet/>
      <dgm:spPr/>
      <dgm:t>
        <a:bodyPr/>
        <a:lstStyle/>
        <a:p>
          <a:r>
            <a:rPr lang="en-US" baseline="0"/>
            <a:t>Routine</a:t>
          </a:r>
          <a:endParaRPr lang="en-US"/>
        </a:p>
      </dgm:t>
    </dgm:pt>
    <dgm:pt modelId="{7A271940-2283-4BCC-8FF3-1A8009747103}" type="parTrans" cxnId="{511B0958-5B17-4F9D-9193-33A2D266C2A8}">
      <dgm:prSet/>
      <dgm:spPr/>
      <dgm:t>
        <a:bodyPr/>
        <a:lstStyle/>
        <a:p>
          <a:endParaRPr lang="en-US"/>
        </a:p>
      </dgm:t>
    </dgm:pt>
    <dgm:pt modelId="{38757D9F-0A5C-4D53-BE28-FF15AA749F35}" type="sibTrans" cxnId="{511B0958-5B17-4F9D-9193-33A2D266C2A8}">
      <dgm:prSet/>
      <dgm:spPr/>
      <dgm:t>
        <a:bodyPr/>
        <a:lstStyle/>
        <a:p>
          <a:endParaRPr lang="en-US"/>
        </a:p>
      </dgm:t>
    </dgm:pt>
    <dgm:pt modelId="{0133D969-B638-4CA2-89C5-C57E781551FF}" type="pres">
      <dgm:prSet presAssocID="{19BA6C11-166C-4466-B980-E2981E41BA4A}" presName="root" presStyleCnt="0">
        <dgm:presLayoutVars>
          <dgm:dir/>
          <dgm:resizeHandles val="exact"/>
        </dgm:presLayoutVars>
      </dgm:prSet>
      <dgm:spPr/>
    </dgm:pt>
    <dgm:pt modelId="{56820868-F49D-436D-84F0-2E26789AAAE9}" type="pres">
      <dgm:prSet presAssocID="{AE2B14F6-5F1D-4B03-AF89-393528166841}" presName="compNode" presStyleCnt="0"/>
      <dgm:spPr/>
    </dgm:pt>
    <dgm:pt modelId="{1BF652A5-B4C7-461A-94E7-508CA8A66196}" type="pres">
      <dgm:prSet presAssocID="{AE2B14F6-5F1D-4B03-AF89-393528166841}" presName="bgRect" presStyleLbl="bgShp" presStyleIdx="0" presStyleCnt="3"/>
      <dgm:spPr/>
    </dgm:pt>
    <dgm:pt modelId="{10548E3F-05F0-40FA-B1A5-50F0258BC97C}" type="pres">
      <dgm:prSet presAssocID="{AE2B14F6-5F1D-4B03-AF89-39352816684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amily"/>
        </a:ext>
      </dgm:extLst>
    </dgm:pt>
    <dgm:pt modelId="{4E799605-A668-452C-B140-E97A8C5A8047}" type="pres">
      <dgm:prSet presAssocID="{AE2B14F6-5F1D-4B03-AF89-393528166841}" presName="spaceRect" presStyleCnt="0"/>
      <dgm:spPr/>
    </dgm:pt>
    <dgm:pt modelId="{2774A757-4217-4BE0-B558-ECAC2182AACD}" type="pres">
      <dgm:prSet presAssocID="{AE2B14F6-5F1D-4B03-AF89-393528166841}" presName="parTx" presStyleLbl="revTx" presStyleIdx="0" presStyleCnt="3">
        <dgm:presLayoutVars>
          <dgm:chMax val="0"/>
          <dgm:chPref val="0"/>
        </dgm:presLayoutVars>
      </dgm:prSet>
      <dgm:spPr/>
    </dgm:pt>
    <dgm:pt modelId="{EE9C5249-CFEB-4412-960A-BC64914582C6}" type="pres">
      <dgm:prSet presAssocID="{19355CD5-1F72-429A-AA86-7A1AE6A3B389}" presName="sibTrans" presStyleCnt="0"/>
      <dgm:spPr/>
    </dgm:pt>
    <dgm:pt modelId="{E6CC014C-E119-41DB-9CA6-1BDCCB288BBD}" type="pres">
      <dgm:prSet presAssocID="{86A478AE-80EF-4370-9240-99283B0A45E6}" presName="compNode" presStyleCnt="0"/>
      <dgm:spPr/>
    </dgm:pt>
    <dgm:pt modelId="{4AF30300-8542-4894-8BF4-D792DCC5DF46}" type="pres">
      <dgm:prSet presAssocID="{86A478AE-80EF-4370-9240-99283B0A45E6}" presName="bgRect" presStyleLbl="bgShp" presStyleIdx="1" presStyleCnt="3"/>
      <dgm:spPr/>
    </dgm:pt>
    <dgm:pt modelId="{E0E21548-FC8A-43B6-8795-E74BD4DDAB44}" type="pres">
      <dgm:prSet presAssocID="{86A478AE-80EF-4370-9240-99283B0A45E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abric Report Library"/>
        </a:ext>
      </dgm:extLst>
    </dgm:pt>
    <dgm:pt modelId="{B7BDC856-ECA2-431D-B611-DCF20075900E}" type="pres">
      <dgm:prSet presAssocID="{86A478AE-80EF-4370-9240-99283B0A45E6}" presName="spaceRect" presStyleCnt="0"/>
      <dgm:spPr/>
    </dgm:pt>
    <dgm:pt modelId="{067680E5-9DFA-470F-AC6B-F17F57436DA9}" type="pres">
      <dgm:prSet presAssocID="{86A478AE-80EF-4370-9240-99283B0A45E6}" presName="parTx" presStyleLbl="revTx" presStyleIdx="1" presStyleCnt="3">
        <dgm:presLayoutVars>
          <dgm:chMax val="0"/>
          <dgm:chPref val="0"/>
        </dgm:presLayoutVars>
      </dgm:prSet>
      <dgm:spPr/>
    </dgm:pt>
    <dgm:pt modelId="{862FA825-344C-4B1E-BA51-5B828498247E}" type="pres">
      <dgm:prSet presAssocID="{4970211E-888A-4FE8-95A9-E14EB9029114}" presName="sibTrans" presStyleCnt="0"/>
      <dgm:spPr/>
    </dgm:pt>
    <dgm:pt modelId="{91558798-45EB-452C-96BF-92126529FEC9}" type="pres">
      <dgm:prSet presAssocID="{C7981D80-70C4-4FE6-B215-AEA48E2A6B4C}" presName="compNode" presStyleCnt="0"/>
      <dgm:spPr/>
    </dgm:pt>
    <dgm:pt modelId="{D265106A-5C0E-42E4-8FEC-3A54F9E99B7D}" type="pres">
      <dgm:prSet presAssocID="{C7981D80-70C4-4FE6-B215-AEA48E2A6B4C}" presName="bgRect" presStyleLbl="bgShp" presStyleIdx="2" presStyleCnt="3"/>
      <dgm:spPr/>
    </dgm:pt>
    <dgm:pt modelId="{038475AC-A8D7-443C-AB1A-DF3A89682E13}" type="pres">
      <dgm:prSet presAssocID="{C7981D80-70C4-4FE6-B215-AEA48E2A6B4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ngerprint"/>
        </a:ext>
      </dgm:extLst>
    </dgm:pt>
    <dgm:pt modelId="{7B00E98E-0DCE-4778-A62F-A6B9E73D047F}" type="pres">
      <dgm:prSet presAssocID="{C7981D80-70C4-4FE6-B215-AEA48E2A6B4C}" presName="spaceRect" presStyleCnt="0"/>
      <dgm:spPr/>
    </dgm:pt>
    <dgm:pt modelId="{6B38C8C1-F788-40CD-A43F-C0771E010879}" type="pres">
      <dgm:prSet presAssocID="{C7981D80-70C4-4FE6-B215-AEA48E2A6B4C}" presName="parTx" presStyleLbl="revTx" presStyleIdx="2" presStyleCnt="3">
        <dgm:presLayoutVars>
          <dgm:chMax val="0"/>
          <dgm:chPref val="0"/>
        </dgm:presLayoutVars>
      </dgm:prSet>
      <dgm:spPr/>
    </dgm:pt>
  </dgm:ptLst>
  <dgm:cxnLst>
    <dgm:cxn modelId="{E1611C0D-8B5F-4969-8D49-96E5420D0164}" srcId="{19BA6C11-166C-4466-B980-E2981E41BA4A}" destId="{AE2B14F6-5F1D-4B03-AF89-393528166841}" srcOrd="0" destOrd="0" parTransId="{8BF3B887-7488-44F2-B4EE-F6EBC4C86FA5}" sibTransId="{19355CD5-1F72-429A-AA86-7A1AE6A3B389}"/>
    <dgm:cxn modelId="{2D5CF42D-80C9-4199-8152-C7B47ECC51EF}" type="presOf" srcId="{19BA6C11-166C-4466-B980-E2981E41BA4A}" destId="{0133D969-B638-4CA2-89C5-C57E781551FF}" srcOrd="0" destOrd="0" presId="urn:microsoft.com/office/officeart/2018/2/layout/IconVerticalSolidList"/>
    <dgm:cxn modelId="{520B9D5F-601C-453D-8F1C-EF148FFA70F2}" type="presOf" srcId="{86A478AE-80EF-4370-9240-99283B0A45E6}" destId="{067680E5-9DFA-470F-AC6B-F17F57436DA9}" srcOrd="0" destOrd="0" presId="urn:microsoft.com/office/officeart/2018/2/layout/IconVerticalSolidList"/>
    <dgm:cxn modelId="{511B0958-5B17-4F9D-9193-33A2D266C2A8}" srcId="{19BA6C11-166C-4466-B980-E2981E41BA4A}" destId="{C7981D80-70C4-4FE6-B215-AEA48E2A6B4C}" srcOrd="2" destOrd="0" parTransId="{7A271940-2283-4BCC-8FF3-1A8009747103}" sibTransId="{38757D9F-0A5C-4D53-BE28-FF15AA749F35}"/>
    <dgm:cxn modelId="{95679C8D-4D4A-433F-949D-6152A88BAAC5}" type="presOf" srcId="{C7981D80-70C4-4FE6-B215-AEA48E2A6B4C}" destId="{6B38C8C1-F788-40CD-A43F-C0771E010879}" srcOrd="0" destOrd="0" presId="urn:microsoft.com/office/officeart/2018/2/layout/IconVerticalSolidList"/>
    <dgm:cxn modelId="{D48924C2-B555-4547-9589-73188C0C21BB}" type="presOf" srcId="{AE2B14F6-5F1D-4B03-AF89-393528166841}" destId="{2774A757-4217-4BE0-B558-ECAC2182AACD}" srcOrd="0" destOrd="0" presId="urn:microsoft.com/office/officeart/2018/2/layout/IconVerticalSolidList"/>
    <dgm:cxn modelId="{8ECFB8C4-64F3-4592-BC44-DD0EA661D53F}" srcId="{19BA6C11-166C-4466-B980-E2981E41BA4A}" destId="{86A478AE-80EF-4370-9240-99283B0A45E6}" srcOrd="1" destOrd="0" parTransId="{636CD6AD-1359-48FF-B8CC-F6057E26BAEC}" sibTransId="{4970211E-888A-4FE8-95A9-E14EB9029114}"/>
    <dgm:cxn modelId="{73E626E6-9399-415E-9724-7B49C4C0E9A0}" type="presParOf" srcId="{0133D969-B638-4CA2-89C5-C57E781551FF}" destId="{56820868-F49D-436D-84F0-2E26789AAAE9}" srcOrd="0" destOrd="0" presId="urn:microsoft.com/office/officeart/2018/2/layout/IconVerticalSolidList"/>
    <dgm:cxn modelId="{2314B84F-0820-4D48-ACAB-E646EDF0F23E}" type="presParOf" srcId="{56820868-F49D-436D-84F0-2E26789AAAE9}" destId="{1BF652A5-B4C7-461A-94E7-508CA8A66196}" srcOrd="0" destOrd="0" presId="urn:microsoft.com/office/officeart/2018/2/layout/IconVerticalSolidList"/>
    <dgm:cxn modelId="{457DBDFB-DB6A-4242-8852-09895215203B}" type="presParOf" srcId="{56820868-F49D-436D-84F0-2E26789AAAE9}" destId="{10548E3F-05F0-40FA-B1A5-50F0258BC97C}" srcOrd="1" destOrd="0" presId="urn:microsoft.com/office/officeart/2018/2/layout/IconVerticalSolidList"/>
    <dgm:cxn modelId="{C65445BE-10F4-47DD-A711-85DEE0EBF8B4}" type="presParOf" srcId="{56820868-F49D-436D-84F0-2E26789AAAE9}" destId="{4E799605-A668-452C-B140-E97A8C5A8047}" srcOrd="2" destOrd="0" presId="urn:microsoft.com/office/officeart/2018/2/layout/IconVerticalSolidList"/>
    <dgm:cxn modelId="{00F02A61-529B-4085-ABFE-E79152E79A0A}" type="presParOf" srcId="{56820868-F49D-436D-84F0-2E26789AAAE9}" destId="{2774A757-4217-4BE0-B558-ECAC2182AACD}" srcOrd="3" destOrd="0" presId="urn:microsoft.com/office/officeart/2018/2/layout/IconVerticalSolidList"/>
    <dgm:cxn modelId="{63A6064F-E61A-4E41-AD0D-551478929348}" type="presParOf" srcId="{0133D969-B638-4CA2-89C5-C57E781551FF}" destId="{EE9C5249-CFEB-4412-960A-BC64914582C6}" srcOrd="1" destOrd="0" presId="urn:microsoft.com/office/officeart/2018/2/layout/IconVerticalSolidList"/>
    <dgm:cxn modelId="{3EE53198-85AB-455D-9530-53A9C1C0690B}" type="presParOf" srcId="{0133D969-B638-4CA2-89C5-C57E781551FF}" destId="{E6CC014C-E119-41DB-9CA6-1BDCCB288BBD}" srcOrd="2" destOrd="0" presId="urn:microsoft.com/office/officeart/2018/2/layout/IconVerticalSolidList"/>
    <dgm:cxn modelId="{BBDDD7DD-046F-4319-990F-FBD16672CFD9}" type="presParOf" srcId="{E6CC014C-E119-41DB-9CA6-1BDCCB288BBD}" destId="{4AF30300-8542-4894-8BF4-D792DCC5DF46}" srcOrd="0" destOrd="0" presId="urn:microsoft.com/office/officeart/2018/2/layout/IconVerticalSolidList"/>
    <dgm:cxn modelId="{E174548D-6670-4EF8-8E36-95F3E9EC21D1}" type="presParOf" srcId="{E6CC014C-E119-41DB-9CA6-1BDCCB288BBD}" destId="{E0E21548-FC8A-43B6-8795-E74BD4DDAB44}" srcOrd="1" destOrd="0" presId="urn:microsoft.com/office/officeart/2018/2/layout/IconVerticalSolidList"/>
    <dgm:cxn modelId="{A2D88648-46C8-493D-985A-9812AF2817F8}" type="presParOf" srcId="{E6CC014C-E119-41DB-9CA6-1BDCCB288BBD}" destId="{B7BDC856-ECA2-431D-B611-DCF20075900E}" srcOrd="2" destOrd="0" presId="urn:microsoft.com/office/officeart/2018/2/layout/IconVerticalSolidList"/>
    <dgm:cxn modelId="{7BCAD28A-3527-4334-8999-3415D43B8FA7}" type="presParOf" srcId="{E6CC014C-E119-41DB-9CA6-1BDCCB288BBD}" destId="{067680E5-9DFA-470F-AC6B-F17F57436DA9}" srcOrd="3" destOrd="0" presId="urn:microsoft.com/office/officeart/2018/2/layout/IconVerticalSolidList"/>
    <dgm:cxn modelId="{57C3EB14-8B49-46DD-897C-62D92AFFEDB0}" type="presParOf" srcId="{0133D969-B638-4CA2-89C5-C57E781551FF}" destId="{862FA825-344C-4B1E-BA51-5B828498247E}" srcOrd="3" destOrd="0" presId="urn:microsoft.com/office/officeart/2018/2/layout/IconVerticalSolidList"/>
    <dgm:cxn modelId="{EC35601D-433F-4FB3-8D8E-BC30AA3CC29E}" type="presParOf" srcId="{0133D969-B638-4CA2-89C5-C57E781551FF}" destId="{91558798-45EB-452C-96BF-92126529FEC9}" srcOrd="4" destOrd="0" presId="urn:microsoft.com/office/officeart/2018/2/layout/IconVerticalSolidList"/>
    <dgm:cxn modelId="{BA8EA9DD-EBE7-4F35-9D45-BFF4D88A33D0}" type="presParOf" srcId="{91558798-45EB-452C-96BF-92126529FEC9}" destId="{D265106A-5C0E-42E4-8FEC-3A54F9E99B7D}" srcOrd="0" destOrd="0" presId="urn:microsoft.com/office/officeart/2018/2/layout/IconVerticalSolidList"/>
    <dgm:cxn modelId="{957237D5-FB9F-445A-8707-590155E6F60A}" type="presParOf" srcId="{91558798-45EB-452C-96BF-92126529FEC9}" destId="{038475AC-A8D7-443C-AB1A-DF3A89682E13}" srcOrd="1" destOrd="0" presId="urn:microsoft.com/office/officeart/2018/2/layout/IconVerticalSolidList"/>
    <dgm:cxn modelId="{F5BD529E-2B17-43C4-A70E-5AB6B79F336A}" type="presParOf" srcId="{91558798-45EB-452C-96BF-92126529FEC9}" destId="{7B00E98E-0DCE-4778-A62F-A6B9E73D047F}" srcOrd="2" destOrd="0" presId="urn:microsoft.com/office/officeart/2018/2/layout/IconVerticalSolidList"/>
    <dgm:cxn modelId="{7DEDED27-EF66-4CD9-A6E2-E3C62A95E605}" type="presParOf" srcId="{91558798-45EB-452C-96BF-92126529FEC9}" destId="{6B38C8C1-F788-40CD-A43F-C0771E01087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DE28834-AD05-454F-A1E0-8CE5997DC379}"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A30234A1-937F-47DC-880C-7061840A2984}">
      <dgm:prSet/>
      <dgm:spPr/>
      <dgm:t>
        <a:bodyPr/>
        <a:lstStyle/>
        <a:p>
          <a:r>
            <a:rPr lang="en-US" baseline="0"/>
            <a:t>Deviance</a:t>
          </a:r>
          <a:endParaRPr lang="en-US"/>
        </a:p>
      </dgm:t>
    </dgm:pt>
    <dgm:pt modelId="{D4ED41AA-02FE-4E8C-9C38-BA6EF84BD44B}" type="parTrans" cxnId="{1FEB14B6-9A04-4040-8A64-7B8EAC210832}">
      <dgm:prSet/>
      <dgm:spPr/>
      <dgm:t>
        <a:bodyPr/>
        <a:lstStyle/>
        <a:p>
          <a:endParaRPr lang="en-US"/>
        </a:p>
      </dgm:t>
    </dgm:pt>
    <dgm:pt modelId="{44529403-F100-41C7-B40D-DA97ECFC95FD}" type="sibTrans" cxnId="{1FEB14B6-9A04-4040-8A64-7B8EAC210832}">
      <dgm:prSet/>
      <dgm:spPr/>
      <dgm:t>
        <a:bodyPr/>
        <a:lstStyle/>
        <a:p>
          <a:endParaRPr lang="en-US"/>
        </a:p>
      </dgm:t>
    </dgm:pt>
    <dgm:pt modelId="{212D1D81-7FE5-48F0-B9D9-0617B410DE58}">
      <dgm:prSet/>
      <dgm:spPr/>
      <dgm:t>
        <a:bodyPr/>
        <a:lstStyle/>
        <a:p>
          <a:r>
            <a:rPr lang="en-US" baseline="0"/>
            <a:t>Dysfunction</a:t>
          </a:r>
          <a:endParaRPr lang="en-US"/>
        </a:p>
      </dgm:t>
    </dgm:pt>
    <dgm:pt modelId="{278ACB50-849E-47BB-8405-26759F678BD4}" type="parTrans" cxnId="{3E46EFA3-C5AC-404A-B45B-3207DF8FDAE0}">
      <dgm:prSet/>
      <dgm:spPr/>
      <dgm:t>
        <a:bodyPr/>
        <a:lstStyle/>
        <a:p>
          <a:endParaRPr lang="en-US"/>
        </a:p>
      </dgm:t>
    </dgm:pt>
    <dgm:pt modelId="{58106FCA-E388-41BF-BB0A-0DE9FA831545}" type="sibTrans" cxnId="{3E46EFA3-C5AC-404A-B45B-3207DF8FDAE0}">
      <dgm:prSet/>
      <dgm:spPr/>
      <dgm:t>
        <a:bodyPr/>
        <a:lstStyle/>
        <a:p>
          <a:endParaRPr lang="en-US"/>
        </a:p>
      </dgm:t>
    </dgm:pt>
    <dgm:pt modelId="{01CAB77F-51F8-467F-9221-F7E246DEFFC1}">
      <dgm:prSet/>
      <dgm:spPr/>
      <dgm:t>
        <a:bodyPr/>
        <a:lstStyle/>
        <a:p>
          <a:r>
            <a:rPr lang="en-US" baseline="0"/>
            <a:t>Distress</a:t>
          </a:r>
          <a:endParaRPr lang="en-US"/>
        </a:p>
      </dgm:t>
    </dgm:pt>
    <dgm:pt modelId="{637F6A4D-A894-4171-A029-C7C990941C84}" type="parTrans" cxnId="{D772FADB-0E00-4248-A64A-C01AACE8AA66}">
      <dgm:prSet/>
      <dgm:spPr/>
      <dgm:t>
        <a:bodyPr/>
        <a:lstStyle/>
        <a:p>
          <a:endParaRPr lang="en-US"/>
        </a:p>
      </dgm:t>
    </dgm:pt>
    <dgm:pt modelId="{2FA3F041-835C-4BF4-AACF-CEBB661F81DB}" type="sibTrans" cxnId="{D772FADB-0E00-4248-A64A-C01AACE8AA66}">
      <dgm:prSet/>
      <dgm:spPr/>
      <dgm:t>
        <a:bodyPr/>
        <a:lstStyle/>
        <a:p>
          <a:endParaRPr lang="en-US"/>
        </a:p>
      </dgm:t>
    </dgm:pt>
    <dgm:pt modelId="{8B641EF5-50FC-4938-BEC4-2E14D0EBEDCE}">
      <dgm:prSet/>
      <dgm:spPr/>
      <dgm:t>
        <a:bodyPr/>
        <a:lstStyle/>
        <a:p>
          <a:r>
            <a:rPr lang="en-US" baseline="0"/>
            <a:t>Danger</a:t>
          </a:r>
          <a:endParaRPr lang="en-US"/>
        </a:p>
      </dgm:t>
    </dgm:pt>
    <dgm:pt modelId="{DF53D66B-A76D-40F6-AB10-7FF712E61C1A}" type="parTrans" cxnId="{E9D83FFF-4CBF-41EE-A360-7A32E275A1BB}">
      <dgm:prSet/>
      <dgm:spPr/>
      <dgm:t>
        <a:bodyPr/>
        <a:lstStyle/>
        <a:p>
          <a:endParaRPr lang="en-US"/>
        </a:p>
      </dgm:t>
    </dgm:pt>
    <dgm:pt modelId="{0DB140FB-59DF-4F57-8096-240E4616CCEF}" type="sibTrans" cxnId="{E9D83FFF-4CBF-41EE-A360-7A32E275A1BB}">
      <dgm:prSet/>
      <dgm:spPr/>
      <dgm:t>
        <a:bodyPr/>
        <a:lstStyle/>
        <a:p>
          <a:endParaRPr lang="en-US"/>
        </a:p>
      </dgm:t>
    </dgm:pt>
    <dgm:pt modelId="{BB64268C-BF23-4BA3-8428-47B5084D4519}" type="pres">
      <dgm:prSet presAssocID="{EDE28834-AD05-454F-A1E0-8CE5997DC379}" presName="matrix" presStyleCnt="0">
        <dgm:presLayoutVars>
          <dgm:chMax val="1"/>
          <dgm:dir/>
          <dgm:resizeHandles val="exact"/>
        </dgm:presLayoutVars>
      </dgm:prSet>
      <dgm:spPr/>
    </dgm:pt>
    <dgm:pt modelId="{5C802B91-068D-4200-B772-07CE6E3B7A24}" type="pres">
      <dgm:prSet presAssocID="{EDE28834-AD05-454F-A1E0-8CE5997DC379}" presName="diamond" presStyleLbl="bgShp" presStyleIdx="0" presStyleCnt="1"/>
      <dgm:spPr/>
    </dgm:pt>
    <dgm:pt modelId="{2DBD2694-3EEC-4798-B31B-D622425CEBFA}" type="pres">
      <dgm:prSet presAssocID="{EDE28834-AD05-454F-A1E0-8CE5997DC379}" presName="quad1" presStyleLbl="node1" presStyleIdx="0" presStyleCnt="4">
        <dgm:presLayoutVars>
          <dgm:chMax val="0"/>
          <dgm:chPref val="0"/>
          <dgm:bulletEnabled val="1"/>
        </dgm:presLayoutVars>
      </dgm:prSet>
      <dgm:spPr/>
    </dgm:pt>
    <dgm:pt modelId="{2117108F-8AED-4FB4-BCCB-298EDE64DB68}" type="pres">
      <dgm:prSet presAssocID="{EDE28834-AD05-454F-A1E0-8CE5997DC379}" presName="quad2" presStyleLbl="node1" presStyleIdx="1" presStyleCnt="4">
        <dgm:presLayoutVars>
          <dgm:chMax val="0"/>
          <dgm:chPref val="0"/>
          <dgm:bulletEnabled val="1"/>
        </dgm:presLayoutVars>
      </dgm:prSet>
      <dgm:spPr/>
    </dgm:pt>
    <dgm:pt modelId="{81004005-41F3-4B1F-B01F-169DD0033E3D}" type="pres">
      <dgm:prSet presAssocID="{EDE28834-AD05-454F-A1E0-8CE5997DC379}" presName="quad3" presStyleLbl="node1" presStyleIdx="2" presStyleCnt="4">
        <dgm:presLayoutVars>
          <dgm:chMax val="0"/>
          <dgm:chPref val="0"/>
          <dgm:bulletEnabled val="1"/>
        </dgm:presLayoutVars>
      </dgm:prSet>
      <dgm:spPr/>
    </dgm:pt>
    <dgm:pt modelId="{5A14E961-C279-469A-894C-AAA05FFBD3BB}" type="pres">
      <dgm:prSet presAssocID="{EDE28834-AD05-454F-A1E0-8CE5997DC379}" presName="quad4" presStyleLbl="node1" presStyleIdx="3" presStyleCnt="4">
        <dgm:presLayoutVars>
          <dgm:chMax val="0"/>
          <dgm:chPref val="0"/>
          <dgm:bulletEnabled val="1"/>
        </dgm:presLayoutVars>
      </dgm:prSet>
      <dgm:spPr/>
    </dgm:pt>
  </dgm:ptLst>
  <dgm:cxnLst>
    <dgm:cxn modelId="{CFD5C207-6CBC-430A-9DB4-A7A32943D354}" type="presOf" srcId="{01CAB77F-51F8-467F-9221-F7E246DEFFC1}" destId="{81004005-41F3-4B1F-B01F-169DD0033E3D}" srcOrd="0" destOrd="0" presId="urn:microsoft.com/office/officeart/2005/8/layout/matrix3"/>
    <dgm:cxn modelId="{1CD6A11A-A000-4856-BD50-A5C0EEF39C87}" type="presOf" srcId="{A30234A1-937F-47DC-880C-7061840A2984}" destId="{2DBD2694-3EEC-4798-B31B-D622425CEBFA}" srcOrd="0" destOrd="0" presId="urn:microsoft.com/office/officeart/2005/8/layout/matrix3"/>
    <dgm:cxn modelId="{459CDC6C-7DB3-456F-A4FF-1B4B69505119}" type="presOf" srcId="{EDE28834-AD05-454F-A1E0-8CE5997DC379}" destId="{BB64268C-BF23-4BA3-8428-47B5084D4519}" srcOrd="0" destOrd="0" presId="urn:microsoft.com/office/officeart/2005/8/layout/matrix3"/>
    <dgm:cxn modelId="{8F31316D-F013-4709-90C1-C83CF002D8E8}" type="presOf" srcId="{8B641EF5-50FC-4938-BEC4-2E14D0EBEDCE}" destId="{5A14E961-C279-469A-894C-AAA05FFBD3BB}" srcOrd="0" destOrd="0" presId="urn:microsoft.com/office/officeart/2005/8/layout/matrix3"/>
    <dgm:cxn modelId="{3E46EFA3-C5AC-404A-B45B-3207DF8FDAE0}" srcId="{EDE28834-AD05-454F-A1E0-8CE5997DC379}" destId="{212D1D81-7FE5-48F0-B9D9-0617B410DE58}" srcOrd="1" destOrd="0" parTransId="{278ACB50-849E-47BB-8405-26759F678BD4}" sibTransId="{58106FCA-E388-41BF-BB0A-0DE9FA831545}"/>
    <dgm:cxn modelId="{FD3B33A8-196E-497A-8325-469C2B28194C}" type="presOf" srcId="{212D1D81-7FE5-48F0-B9D9-0617B410DE58}" destId="{2117108F-8AED-4FB4-BCCB-298EDE64DB68}" srcOrd="0" destOrd="0" presId="urn:microsoft.com/office/officeart/2005/8/layout/matrix3"/>
    <dgm:cxn modelId="{1FEB14B6-9A04-4040-8A64-7B8EAC210832}" srcId="{EDE28834-AD05-454F-A1E0-8CE5997DC379}" destId="{A30234A1-937F-47DC-880C-7061840A2984}" srcOrd="0" destOrd="0" parTransId="{D4ED41AA-02FE-4E8C-9C38-BA6EF84BD44B}" sibTransId="{44529403-F100-41C7-B40D-DA97ECFC95FD}"/>
    <dgm:cxn modelId="{D772FADB-0E00-4248-A64A-C01AACE8AA66}" srcId="{EDE28834-AD05-454F-A1E0-8CE5997DC379}" destId="{01CAB77F-51F8-467F-9221-F7E246DEFFC1}" srcOrd="2" destOrd="0" parTransId="{637F6A4D-A894-4171-A029-C7C990941C84}" sibTransId="{2FA3F041-835C-4BF4-AACF-CEBB661F81DB}"/>
    <dgm:cxn modelId="{E9D83FFF-4CBF-41EE-A360-7A32E275A1BB}" srcId="{EDE28834-AD05-454F-A1E0-8CE5997DC379}" destId="{8B641EF5-50FC-4938-BEC4-2E14D0EBEDCE}" srcOrd="3" destOrd="0" parTransId="{DF53D66B-A76D-40F6-AB10-7FF712E61C1A}" sibTransId="{0DB140FB-59DF-4F57-8096-240E4616CCEF}"/>
    <dgm:cxn modelId="{724F9AAB-12A3-4DA6-B0B6-94295AC5C445}" type="presParOf" srcId="{BB64268C-BF23-4BA3-8428-47B5084D4519}" destId="{5C802B91-068D-4200-B772-07CE6E3B7A24}" srcOrd="0" destOrd="0" presId="urn:microsoft.com/office/officeart/2005/8/layout/matrix3"/>
    <dgm:cxn modelId="{B0EF7EE0-DAFD-4AF4-9452-9CD6DD88EB4B}" type="presParOf" srcId="{BB64268C-BF23-4BA3-8428-47B5084D4519}" destId="{2DBD2694-3EEC-4798-B31B-D622425CEBFA}" srcOrd="1" destOrd="0" presId="urn:microsoft.com/office/officeart/2005/8/layout/matrix3"/>
    <dgm:cxn modelId="{FADE008F-B254-4BE5-8778-E5AB655A77B3}" type="presParOf" srcId="{BB64268C-BF23-4BA3-8428-47B5084D4519}" destId="{2117108F-8AED-4FB4-BCCB-298EDE64DB68}" srcOrd="2" destOrd="0" presId="urn:microsoft.com/office/officeart/2005/8/layout/matrix3"/>
    <dgm:cxn modelId="{3F6F9D1C-DBA7-410E-BCD4-7BB6F7951DC7}" type="presParOf" srcId="{BB64268C-BF23-4BA3-8428-47B5084D4519}" destId="{81004005-41F3-4B1F-B01F-169DD0033E3D}" srcOrd="3" destOrd="0" presId="urn:microsoft.com/office/officeart/2005/8/layout/matrix3"/>
    <dgm:cxn modelId="{631E4D34-68B6-49B4-A09C-19E5DBEEF18D}" type="presParOf" srcId="{BB64268C-BF23-4BA3-8428-47B5084D4519}" destId="{5A14E961-C279-469A-894C-AAA05FFBD3BB}"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FC53C0D-725F-422E-9027-15BDBD23BD3C}"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ACF1891-5649-4CB1-AC27-A4DFBBE6B821}">
      <dgm:prSet/>
      <dgm:spPr/>
      <dgm:t>
        <a:bodyPr/>
        <a:lstStyle/>
        <a:p>
          <a:r>
            <a:rPr lang="en-US"/>
            <a:t>Deviance from social norms (remember that one?)</a:t>
          </a:r>
        </a:p>
      </dgm:t>
    </dgm:pt>
    <dgm:pt modelId="{A1EE2DCE-CDC6-4D79-91F7-AA5515ED0719}" type="parTrans" cxnId="{7D741CB3-4818-4F95-BB4B-4FBB42766A14}">
      <dgm:prSet/>
      <dgm:spPr/>
      <dgm:t>
        <a:bodyPr/>
        <a:lstStyle/>
        <a:p>
          <a:endParaRPr lang="en-US"/>
        </a:p>
      </dgm:t>
    </dgm:pt>
    <dgm:pt modelId="{EEEC1322-09EB-45D8-ABFB-E98DDD5BA208}" type="sibTrans" cxnId="{7D741CB3-4818-4F95-BB4B-4FBB42766A14}">
      <dgm:prSet/>
      <dgm:spPr/>
      <dgm:t>
        <a:bodyPr/>
        <a:lstStyle/>
        <a:p>
          <a:endParaRPr lang="en-US"/>
        </a:p>
      </dgm:t>
    </dgm:pt>
    <dgm:pt modelId="{DDA6822B-0E8D-4F8D-A802-3A0F576FA1D7}">
      <dgm:prSet/>
      <dgm:spPr/>
      <dgm:t>
        <a:bodyPr/>
        <a:lstStyle/>
        <a:p>
          <a:r>
            <a:rPr lang="en-US"/>
            <a:t>How do social norms differ? </a:t>
          </a:r>
        </a:p>
      </dgm:t>
    </dgm:pt>
    <dgm:pt modelId="{794AE108-F604-4670-90A2-9569D44FD8CC}" type="parTrans" cxnId="{25349F25-98F9-4417-A91E-31CF6E3ADC07}">
      <dgm:prSet/>
      <dgm:spPr/>
      <dgm:t>
        <a:bodyPr/>
        <a:lstStyle/>
        <a:p>
          <a:endParaRPr lang="en-US"/>
        </a:p>
      </dgm:t>
    </dgm:pt>
    <dgm:pt modelId="{D9BD4E61-C878-47F6-9F97-C06C732BB353}" type="sibTrans" cxnId="{25349F25-98F9-4417-A91E-31CF6E3ADC07}">
      <dgm:prSet/>
      <dgm:spPr/>
      <dgm:t>
        <a:bodyPr/>
        <a:lstStyle/>
        <a:p>
          <a:endParaRPr lang="en-US"/>
        </a:p>
      </dgm:t>
    </dgm:pt>
    <dgm:pt modelId="{C41A0B80-4B13-41DB-BBDF-F8C21906D6B8}">
      <dgm:prSet/>
      <dgm:spPr/>
      <dgm:t>
        <a:bodyPr/>
        <a:lstStyle/>
        <a:p>
          <a:r>
            <a:rPr lang="en-US"/>
            <a:t>Mysticism in </a:t>
          </a:r>
          <a:r>
            <a:rPr lang="en-US">
              <a:latin typeface="Bell MT"/>
            </a:rPr>
            <a:t>Eastern</a:t>
          </a:r>
          <a:r>
            <a:rPr lang="en-US"/>
            <a:t> countries vs secular Western society</a:t>
          </a:r>
        </a:p>
      </dgm:t>
    </dgm:pt>
    <dgm:pt modelId="{9369CB6A-ED22-4C45-AD65-7C3656E7A1FD}" type="parTrans" cxnId="{AC1766CF-47A9-4616-817C-0DAC8A4D2BD1}">
      <dgm:prSet/>
      <dgm:spPr/>
      <dgm:t>
        <a:bodyPr/>
        <a:lstStyle/>
        <a:p>
          <a:endParaRPr lang="en-US"/>
        </a:p>
      </dgm:t>
    </dgm:pt>
    <dgm:pt modelId="{D855FD98-FC4E-4ED1-B217-070D8430E1E0}" type="sibTrans" cxnId="{AC1766CF-47A9-4616-817C-0DAC8A4D2BD1}">
      <dgm:prSet/>
      <dgm:spPr/>
      <dgm:t>
        <a:bodyPr/>
        <a:lstStyle/>
        <a:p>
          <a:endParaRPr lang="en-US"/>
        </a:p>
      </dgm:t>
    </dgm:pt>
    <dgm:pt modelId="{CADDF7B0-A23E-4503-9B56-4D6264D85C8F}" type="pres">
      <dgm:prSet presAssocID="{EFC53C0D-725F-422E-9027-15BDBD23BD3C}" presName="vert0" presStyleCnt="0">
        <dgm:presLayoutVars>
          <dgm:dir/>
          <dgm:animOne val="branch"/>
          <dgm:animLvl val="lvl"/>
        </dgm:presLayoutVars>
      </dgm:prSet>
      <dgm:spPr/>
    </dgm:pt>
    <dgm:pt modelId="{DBEB5442-B11B-4EE2-BFB8-BB9B8A198DC7}" type="pres">
      <dgm:prSet presAssocID="{9ACF1891-5649-4CB1-AC27-A4DFBBE6B821}" presName="thickLine" presStyleLbl="alignNode1" presStyleIdx="0" presStyleCnt="3"/>
      <dgm:spPr/>
    </dgm:pt>
    <dgm:pt modelId="{528A061D-DCF2-489D-8029-F0682F55B78B}" type="pres">
      <dgm:prSet presAssocID="{9ACF1891-5649-4CB1-AC27-A4DFBBE6B821}" presName="horz1" presStyleCnt="0"/>
      <dgm:spPr/>
    </dgm:pt>
    <dgm:pt modelId="{54CA8473-6034-4C00-B70C-922CFEF5F477}" type="pres">
      <dgm:prSet presAssocID="{9ACF1891-5649-4CB1-AC27-A4DFBBE6B821}" presName="tx1" presStyleLbl="revTx" presStyleIdx="0" presStyleCnt="3"/>
      <dgm:spPr/>
    </dgm:pt>
    <dgm:pt modelId="{1948B223-3BC8-4D2E-B39C-D9553AE22020}" type="pres">
      <dgm:prSet presAssocID="{9ACF1891-5649-4CB1-AC27-A4DFBBE6B821}" presName="vert1" presStyleCnt="0"/>
      <dgm:spPr/>
    </dgm:pt>
    <dgm:pt modelId="{58DC95F1-119E-4289-A05F-3A64C55F31A2}" type="pres">
      <dgm:prSet presAssocID="{DDA6822B-0E8D-4F8D-A802-3A0F576FA1D7}" presName="thickLine" presStyleLbl="alignNode1" presStyleIdx="1" presStyleCnt="3"/>
      <dgm:spPr/>
    </dgm:pt>
    <dgm:pt modelId="{4B550A99-8D24-419F-9DF3-A1A2FC06E9D9}" type="pres">
      <dgm:prSet presAssocID="{DDA6822B-0E8D-4F8D-A802-3A0F576FA1D7}" presName="horz1" presStyleCnt="0"/>
      <dgm:spPr/>
    </dgm:pt>
    <dgm:pt modelId="{443B454B-304C-4CF1-AF13-418C114D851F}" type="pres">
      <dgm:prSet presAssocID="{DDA6822B-0E8D-4F8D-A802-3A0F576FA1D7}" presName="tx1" presStyleLbl="revTx" presStyleIdx="1" presStyleCnt="3"/>
      <dgm:spPr/>
    </dgm:pt>
    <dgm:pt modelId="{01BA48D7-B245-42EE-A600-1F58C5CE3268}" type="pres">
      <dgm:prSet presAssocID="{DDA6822B-0E8D-4F8D-A802-3A0F576FA1D7}" presName="vert1" presStyleCnt="0"/>
      <dgm:spPr/>
    </dgm:pt>
    <dgm:pt modelId="{EC233BD2-C21D-4CF4-9124-0B1D12F8CB12}" type="pres">
      <dgm:prSet presAssocID="{C41A0B80-4B13-41DB-BBDF-F8C21906D6B8}" presName="thickLine" presStyleLbl="alignNode1" presStyleIdx="2" presStyleCnt="3"/>
      <dgm:spPr/>
    </dgm:pt>
    <dgm:pt modelId="{C3868ACF-957F-406D-9D9B-45880FA6963C}" type="pres">
      <dgm:prSet presAssocID="{C41A0B80-4B13-41DB-BBDF-F8C21906D6B8}" presName="horz1" presStyleCnt="0"/>
      <dgm:spPr/>
    </dgm:pt>
    <dgm:pt modelId="{00C310B4-DD80-46F6-B085-51DFB639ED75}" type="pres">
      <dgm:prSet presAssocID="{C41A0B80-4B13-41DB-BBDF-F8C21906D6B8}" presName="tx1" presStyleLbl="revTx" presStyleIdx="2" presStyleCnt="3"/>
      <dgm:spPr/>
    </dgm:pt>
    <dgm:pt modelId="{17D83898-B892-45E0-81A2-1B6D94C84CD6}" type="pres">
      <dgm:prSet presAssocID="{C41A0B80-4B13-41DB-BBDF-F8C21906D6B8}" presName="vert1" presStyleCnt="0"/>
      <dgm:spPr/>
    </dgm:pt>
  </dgm:ptLst>
  <dgm:cxnLst>
    <dgm:cxn modelId="{80987F0F-0090-4BB2-BDE7-98014F9B26F6}" type="presOf" srcId="{EFC53C0D-725F-422E-9027-15BDBD23BD3C}" destId="{CADDF7B0-A23E-4503-9B56-4D6264D85C8F}" srcOrd="0" destOrd="0" presId="urn:microsoft.com/office/officeart/2008/layout/LinedList"/>
    <dgm:cxn modelId="{25349F25-98F9-4417-A91E-31CF6E3ADC07}" srcId="{EFC53C0D-725F-422E-9027-15BDBD23BD3C}" destId="{DDA6822B-0E8D-4F8D-A802-3A0F576FA1D7}" srcOrd="1" destOrd="0" parTransId="{794AE108-F604-4670-90A2-9569D44FD8CC}" sibTransId="{D9BD4E61-C878-47F6-9F97-C06C732BB353}"/>
    <dgm:cxn modelId="{7A14D668-C41D-4BE2-8197-F38D3F280A7F}" type="presOf" srcId="{C41A0B80-4B13-41DB-BBDF-F8C21906D6B8}" destId="{00C310B4-DD80-46F6-B085-51DFB639ED75}" srcOrd="0" destOrd="0" presId="urn:microsoft.com/office/officeart/2008/layout/LinedList"/>
    <dgm:cxn modelId="{F757016C-D633-4AA4-9B65-950A23C89521}" type="presOf" srcId="{DDA6822B-0E8D-4F8D-A802-3A0F576FA1D7}" destId="{443B454B-304C-4CF1-AF13-418C114D851F}" srcOrd="0" destOrd="0" presId="urn:microsoft.com/office/officeart/2008/layout/LinedList"/>
    <dgm:cxn modelId="{7D741CB3-4818-4F95-BB4B-4FBB42766A14}" srcId="{EFC53C0D-725F-422E-9027-15BDBD23BD3C}" destId="{9ACF1891-5649-4CB1-AC27-A4DFBBE6B821}" srcOrd="0" destOrd="0" parTransId="{A1EE2DCE-CDC6-4D79-91F7-AA5515ED0719}" sibTransId="{EEEC1322-09EB-45D8-ABFB-E98DDD5BA208}"/>
    <dgm:cxn modelId="{AC1766CF-47A9-4616-817C-0DAC8A4D2BD1}" srcId="{EFC53C0D-725F-422E-9027-15BDBD23BD3C}" destId="{C41A0B80-4B13-41DB-BBDF-F8C21906D6B8}" srcOrd="2" destOrd="0" parTransId="{9369CB6A-ED22-4C45-AD65-7C3656E7A1FD}" sibTransId="{D855FD98-FC4E-4ED1-B217-070D8430E1E0}"/>
    <dgm:cxn modelId="{44F4BEF7-A3A6-4905-BE87-3504484C08AA}" type="presOf" srcId="{9ACF1891-5649-4CB1-AC27-A4DFBBE6B821}" destId="{54CA8473-6034-4C00-B70C-922CFEF5F477}" srcOrd="0" destOrd="0" presId="urn:microsoft.com/office/officeart/2008/layout/LinedList"/>
    <dgm:cxn modelId="{A0C59638-65C6-439C-91A8-2067ECECC781}" type="presParOf" srcId="{CADDF7B0-A23E-4503-9B56-4D6264D85C8F}" destId="{DBEB5442-B11B-4EE2-BFB8-BB9B8A198DC7}" srcOrd="0" destOrd="0" presId="urn:microsoft.com/office/officeart/2008/layout/LinedList"/>
    <dgm:cxn modelId="{38B08B0F-E6C4-4F94-90E2-C826F5F4C63F}" type="presParOf" srcId="{CADDF7B0-A23E-4503-9B56-4D6264D85C8F}" destId="{528A061D-DCF2-489D-8029-F0682F55B78B}" srcOrd="1" destOrd="0" presId="urn:microsoft.com/office/officeart/2008/layout/LinedList"/>
    <dgm:cxn modelId="{9DE6ED90-2799-4698-8F3F-A2081B7C577C}" type="presParOf" srcId="{528A061D-DCF2-489D-8029-F0682F55B78B}" destId="{54CA8473-6034-4C00-B70C-922CFEF5F477}" srcOrd="0" destOrd="0" presId="urn:microsoft.com/office/officeart/2008/layout/LinedList"/>
    <dgm:cxn modelId="{F0B7DA76-42B9-49E9-A951-0138B88AEBFE}" type="presParOf" srcId="{528A061D-DCF2-489D-8029-F0682F55B78B}" destId="{1948B223-3BC8-4D2E-B39C-D9553AE22020}" srcOrd="1" destOrd="0" presId="urn:microsoft.com/office/officeart/2008/layout/LinedList"/>
    <dgm:cxn modelId="{26C60843-1FD5-466F-82DD-D7CD7D197CF4}" type="presParOf" srcId="{CADDF7B0-A23E-4503-9B56-4D6264D85C8F}" destId="{58DC95F1-119E-4289-A05F-3A64C55F31A2}" srcOrd="2" destOrd="0" presId="urn:microsoft.com/office/officeart/2008/layout/LinedList"/>
    <dgm:cxn modelId="{61F1C437-9E5E-4D8F-98D4-FFA6B1735438}" type="presParOf" srcId="{CADDF7B0-A23E-4503-9B56-4D6264D85C8F}" destId="{4B550A99-8D24-419F-9DF3-A1A2FC06E9D9}" srcOrd="3" destOrd="0" presId="urn:microsoft.com/office/officeart/2008/layout/LinedList"/>
    <dgm:cxn modelId="{03D0BE04-62ED-43FC-983A-7E4F1995304F}" type="presParOf" srcId="{4B550A99-8D24-419F-9DF3-A1A2FC06E9D9}" destId="{443B454B-304C-4CF1-AF13-418C114D851F}" srcOrd="0" destOrd="0" presId="urn:microsoft.com/office/officeart/2008/layout/LinedList"/>
    <dgm:cxn modelId="{D2E6084E-0DC4-4933-9928-49EC6433DE03}" type="presParOf" srcId="{4B550A99-8D24-419F-9DF3-A1A2FC06E9D9}" destId="{01BA48D7-B245-42EE-A600-1F58C5CE3268}" srcOrd="1" destOrd="0" presId="urn:microsoft.com/office/officeart/2008/layout/LinedList"/>
    <dgm:cxn modelId="{4C465866-07FE-48B4-BCBA-602F64FBEF95}" type="presParOf" srcId="{CADDF7B0-A23E-4503-9B56-4D6264D85C8F}" destId="{EC233BD2-C21D-4CF4-9124-0B1D12F8CB12}" srcOrd="4" destOrd="0" presId="urn:microsoft.com/office/officeart/2008/layout/LinedList"/>
    <dgm:cxn modelId="{D99A8EEB-9DE7-4A94-9CEE-D96DC9C16901}" type="presParOf" srcId="{CADDF7B0-A23E-4503-9B56-4D6264D85C8F}" destId="{C3868ACF-957F-406D-9D9B-45880FA6963C}" srcOrd="5" destOrd="0" presId="urn:microsoft.com/office/officeart/2008/layout/LinedList"/>
    <dgm:cxn modelId="{984C4D1F-D9F7-4C0B-A5F3-5D7481060FE7}" type="presParOf" srcId="{C3868ACF-957F-406D-9D9B-45880FA6963C}" destId="{00C310B4-DD80-46F6-B085-51DFB639ED75}" srcOrd="0" destOrd="0" presId="urn:microsoft.com/office/officeart/2008/layout/LinedList"/>
    <dgm:cxn modelId="{55424366-EBF4-4294-84B2-6331777DD0F9}" type="presParOf" srcId="{C3868ACF-957F-406D-9D9B-45880FA6963C}" destId="{17D83898-B892-45E0-81A2-1B6D94C84CD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0B264F6-F159-4D62-A234-49FA0240A4B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44AE074-E818-4525-9BFF-26250A3726B7}">
      <dgm:prSet/>
      <dgm:spPr/>
      <dgm:t>
        <a:bodyPr/>
        <a:lstStyle/>
        <a:p>
          <a:r>
            <a:rPr lang="en-US"/>
            <a:t>Who experiences the distress?</a:t>
          </a:r>
        </a:p>
      </dgm:t>
    </dgm:pt>
    <dgm:pt modelId="{ED7DEB20-A273-4C8E-96C4-8B4846B1A1CE}" type="parTrans" cxnId="{7754D1AA-67CC-412D-BBBE-751DD444044C}">
      <dgm:prSet/>
      <dgm:spPr/>
      <dgm:t>
        <a:bodyPr/>
        <a:lstStyle/>
        <a:p>
          <a:endParaRPr lang="en-US"/>
        </a:p>
      </dgm:t>
    </dgm:pt>
    <dgm:pt modelId="{73984613-51C0-42C6-A69D-B140CFE88C88}" type="sibTrans" cxnId="{7754D1AA-67CC-412D-BBBE-751DD444044C}">
      <dgm:prSet/>
      <dgm:spPr/>
      <dgm:t>
        <a:bodyPr/>
        <a:lstStyle/>
        <a:p>
          <a:endParaRPr lang="en-US"/>
        </a:p>
      </dgm:t>
    </dgm:pt>
    <dgm:pt modelId="{9864E9AF-45BF-4AB7-8B69-A3607BC47881}">
      <dgm:prSet/>
      <dgm:spPr/>
      <dgm:t>
        <a:bodyPr/>
        <a:lstStyle/>
        <a:p>
          <a:r>
            <a:rPr lang="en-US"/>
            <a:t>Acting unusually is not always distressing, but eccentric. </a:t>
          </a:r>
        </a:p>
      </dgm:t>
    </dgm:pt>
    <dgm:pt modelId="{6836B3AA-3EA2-447D-A200-DF29B2BEF5B3}" type="parTrans" cxnId="{25BD2A94-D428-4DEC-8EC9-AA49ABC20C93}">
      <dgm:prSet/>
      <dgm:spPr/>
      <dgm:t>
        <a:bodyPr/>
        <a:lstStyle/>
        <a:p>
          <a:endParaRPr lang="en-US"/>
        </a:p>
      </dgm:t>
    </dgm:pt>
    <dgm:pt modelId="{6807C01B-71CF-4546-9521-9779F68972B0}" type="sibTrans" cxnId="{25BD2A94-D428-4DEC-8EC9-AA49ABC20C93}">
      <dgm:prSet/>
      <dgm:spPr/>
      <dgm:t>
        <a:bodyPr/>
        <a:lstStyle/>
        <a:p>
          <a:endParaRPr lang="en-US"/>
        </a:p>
      </dgm:t>
    </dgm:pt>
    <dgm:pt modelId="{F665CF6E-D58A-482D-95B7-DCA27DE89E98}" type="pres">
      <dgm:prSet presAssocID="{70B264F6-F159-4D62-A234-49FA0240A4BB}" presName="root" presStyleCnt="0">
        <dgm:presLayoutVars>
          <dgm:dir/>
          <dgm:resizeHandles val="exact"/>
        </dgm:presLayoutVars>
      </dgm:prSet>
      <dgm:spPr/>
    </dgm:pt>
    <dgm:pt modelId="{E34BF93A-8841-4F5D-B907-1F2F16B0B4F7}" type="pres">
      <dgm:prSet presAssocID="{444AE074-E818-4525-9BFF-26250A3726B7}" presName="compNode" presStyleCnt="0"/>
      <dgm:spPr/>
    </dgm:pt>
    <dgm:pt modelId="{71272759-5E17-4354-9C48-76B9090E8A87}" type="pres">
      <dgm:prSet presAssocID="{444AE074-E818-4525-9BFF-26250A3726B7}" presName="bgRect" presStyleLbl="bgShp" presStyleIdx="0" presStyleCnt="2"/>
      <dgm:spPr/>
    </dgm:pt>
    <dgm:pt modelId="{5283201F-4AC0-435C-9090-6C21F99DB6B4}" type="pres">
      <dgm:prSet presAssocID="{444AE074-E818-4525-9BFF-26250A3726B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orried Face with Solid Fill"/>
        </a:ext>
      </dgm:extLst>
    </dgm:pt>
    <dgm:pt modelId="{9C6B2A7C-5CD1-4ED6-AA0C-BE8647841975}" type="pres">
      <dgm:prSet presAssocID="{444AE074-E818-4525-9BFF-26250A3726B7}" presName="spaceRect" presStyleCnt="0"/>
      <dgm:spPr/>
    </dgm:pt>
    <dgm:pt modelId="{89CDF795-F06A-4D05-BF28-71CF6F4C7BDE}" type="pres">
      <dgm:prSet presAssocID="{444AE074-E818-4525-9BFF-26250A3726B7}" presName="parTx" presStyleLbl="revTx" presStyleIdx="0" presStyleCnt="2">
        <dgm:presLayoutVars>
          <dgm:chMax val="0"/>
          <dgm:chPref val="0"/>
        </dgm:presLayoutVars>
      </dgm:prSet>
      <dgm:spPr/>
    </dgm:pt>
    <dgm:pt modelId="{BC51EFAA-802D-441A-82EA-235F8EFF5C14}" type="pres">
      <dgm:prSet presAssocID="{73984613-51C0-42C6-A69D-B140CFE88C88}" presName="sibTrans" presStyleCnt="0"/>
      <dgm:spPr/>
    </dgm:pt>
    <dgm:pt modelId="{FF83FA42-58E4-475C-8560-C4AF07440C2F}" type="pres">
      <dgm:prSet presAssocID="{9864E9AF-45BF-4AB7-8B69-A3607BC47881}" presName="compNode" presStyleCnt="0"/>
      <dgm:spPr/>
    </dgm:pt>
    <dgm:pt modelId="{F1E5B34D-77F9-40F1-8386-24C332211014}" type="pres">
      <dgm:prSet presAssocID="{9864E9AF-45BF-4AB7-8B69-A3607BC47881}" presName="bgRect" presStyleLbl="bgShp" presStyleIdx="1" presStyleCnt="2"/>
      <dgm:spPr/>
    </dgm:pt>
    <dgm:pt modelId="{BC4761E7-DF08-4097-AEE4-34B5EC6A9BBF}" type="pres">
      <dgm:prSet presAssocID="{9864E9AF-45BF-4AB7-8B69-A3607BC4788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Person"/>
        </a:ext>
      </dgm:extLst>
    </dgm:pt>
    <dgm:pt modelId="{5C52AC97-3483-447B-A726-EA7325854373}" type="pres">
      <dgm:prSet presAssocID="{9864E9AF-45BF-4AB7-8B69-A3607BC47881}" presName="spaceRect" presStyleCnt="0"/>
      <dgm:spPr/>
    </dgm:pt>
    <dgm:pt modelId="{EF85A19E-F07C-425E-97B8-CD3E7DE1C4A3}" type="pres">
      <dgm:prSet presAssocID="{9864E9AF-45BF-4AB7-8B69-A3607BC47881}" presName="parTx" presStyleLbl="revTx" presStyleIdx="1" presStyleCnt="2">
        <dgm:presLayoutVars>
          <dgm:chMax val="0"/>
          <dgm:chPref val="0"/>
        </dgm:presLayoutVars>
      </dgm:prSet>
      <dgm:spPr/>
    </dgm:pt>
  </dgm:ptLst>
  <dgm:cxnLst>
    <dgm:cxn modelId="{49F7AC15-A3BF-4B9D-9280-6A6FFCE9C0B6}" type="presOf" srcId="{9864E9AF-45BF-4AB7-8B69-A3607BC47881}" destId="{EF85A19E-F07C-425E-97B8-CD3E7DE1C4A3}" srcOrd="0" destOrd="0" presId="urn:microsoft.com/office/officeart/2018/2/layout/IconVerticalSolidList"/>
    <dgm:cxn modelId="{25BD2A94-D428-4DEC-8EC9-AA49ABC20C93}" srcId="{70B264F6-F159-4D62-A234-49FA0240A4BB}" destId="{9864E9AF-45BF-4AB7-8B69-A3607BC47881}" srcOrd="1" destOrd="0" parTransId="{6836B3AA-3EA2-447D-A200-DF29B2BEF5B3}" sibTransId="{6807C01B-71CF-4546-9521-9779F68972B0}"/>
    <dgm:cxn modelId="{7754D1AA-67CC-412D-BBBE-751DD444044C}" srcId="{70B264F6-F159-4D62-A234-49FA0240A4BB}" destId="{444AE074-E818-4525-9BFF-26250A3726B7}" srcOrd="0" destOrd="0" parTransId="{ED7DEB20-A273-4C8E-96C4-8B4846B1A1CE}" sibTransId="{73984613-51C0-42C6-A69D-B140CFE88C88}"/>
    <dgm:cxn modelId="{9D1F4ADE-033E-4013-8E05-18146A4DBF87}" type="presOf" srcId="{444AE074-E818-4525-9BFF-26250A3726B7}" destId="{89CDF795-F06A-4D05-BF28-71CF6F4C7BDE}" srcOrd="0" destOrd="0" presId="urn:microsoft.com/office/officeart/2018/2/layout/IconVerticalSolidList"/>
    <dgm:cxn modelId="{3F6469FF-D156-42AC-B117-7D920419C74B}" type="presOf" srcId="{70B264F6-F159-4D62-A234-49FA0240A4BB}" destId="{F665CF6E-D58A-482D-95B7-DCA27DE89E98}" srcOrd="0" destOrd="0" presId="urn:microsoft.com/office/officeart/2018/2/layout/IconVerticalSolidList"/>
    <dgm:cxn modelId="{8149C7F2-4820-448E-ACD6-1E142F1788CE}" type="presParOf" srcId="{F665CF6E-D58A-482D-95B7-DCA27DE89E98}" destId="{E34BF93A-8841-4F5D-B907-1F2F16B0B4F7}" srcOrd="0" destOrd="0" presId="urn:microsoft.com/office/officeart/2018/2/layout/IconVerticalSolidList"/>
    <dgm:cxn modelId="{9A90067F-4C89-41F7-87F2-7E6B31718C1B}" type="presParOf" srcId="{E34BF93A-8841-4F5D-B907-1F2F16B0B4F7}" destId="{71272759-5E17-4354-9C48-76B9090E8A87}" srcOrd="0" destOrd="0" presId="urn:microsoft.com/office/officeart/2018/2/layout/IconVerticalSolidList"/>
    <dgm:cxn modelId="{93A5A389-A2C7-4A34-9F74-318CB7FB7339}" type="presParOf" srcId="{E34BF93A-8841-4F5D-B907-1F2F16B0B4F7}" destId="{5283201F-4AC0-435C-9090-6C21F99DB6B4}" srcOrd="1" destOrd="0" presId="urn:microsoft.com/office/officeart/2018/2/layout/IconVerticalSolidList"/>
    <dgm:cxn modelId="{4DB221FF-15D0-4255-BFBB-82DF34988178}" type="presParOf" srcId="{E34BF93A-8841-4F5D-B907-1F2F16B0B4F7}" destId="{9C6B2A7C-5CD1-4ED6-AA0C-BE8647841975}" srcOrd="2" destOrd="0" presId="urn:microsoft.com/office/officeart/2018/2/layout/IconVerticalSolidList"/>
    <dgm:cxn modelId="{680E2BE2-B3F0-405A-B064-4CE3FA435418}" type="presParOf" srcId="{E34BF93A-8841-4F5D-B907-1F2F16B0B4F7}" destId="{89CDF795-F06A-4D05-BF28-71CF6F4C7BDE}" srcOrd="3" destOrd="0" presId="urn:microsoft.com/office/officeart/2018/2/layout/IconVerticalSolidList"/>
    <dgm:cxn modelId="{78D3A353-83FE-4AB3-8E1C-F3D40B499E94}" type="presParOf" srcId="{F665CF6E-D58A-482D-95B7-DCA27DE89E98}" destId="{BC51EFAA-802D-441A-82EA-235F8EFF5C14}" srcOrd="1" destOrd="0" presId="urn:microsoft.com/office/officeart/2018/2/layout/IconVerticalSolidList"/>
    <dgm:cxn modelId="{97F31D2E-F947-401F-B367-07189A44CBB5}" type="presParOf" srcId="{F665CF6E-D58A-482D-95B7-DCA27DE89E98}" destId="{FF83FA42-58E4-475C-8560-C4AF07440C2F}" srcOrd="2" destOrd="0" presId="urn:microsoft.com/office/officeart/2018/2/layout/IconVerticalSolidList"/>
    <dgm:cxn modelId="{E9B30296-3058-495B-88D3-847670A3E278}" type="presParOf" srcId="{FF83FA42-58E4-475C-8560-C4AF07440C2F}" destId="{F1E5B34D-77F9-40F1-8386-24C332211014}" srcOrd="0" destOrd="0" presId="urn:microsoft.com/office/officeart/2018/2/layout/IconVerticalSolidList"/>
    <dgm:cxn modelId="{6CB18215-8EC9-4C30-AC75-9B43730B5148}" type="presParOf" srcId="{FF83FA42-58E4-475C-8560-C4AF07440C2F}" destId="{BC4761E7-DF08-4097-AEE4-34B5EC6A9BBF}" srcOrd="1" destOrd="0" presId="urn:microsoft.com/office/officeart/2018/2/layout/IconVerticalSolidList"/>
    <dgm:cxn modelId="{08380A82-D108-4773-9AFF-418A5378829A}" type="presParOf" srcId="{FF83FA42-58E4-475C-8560-C4AF07440C2F}" destId="{5C52AC97-3483-447B-A726-EA7325854373}" srcOrd="2" destOrd="0" presId="urn:microsoft.com/office/officeart/2018/2/layout/IconVerticalSolidList"/>
    <dgm:cxn modelId="{09B702B2-CB99-4663-9624-47A629C259A2}" type="presParOf" srcId="{FF83FA42-58E4-475C-8560-C4AF07440C2F}" destId="{EF85A19E-F07C-425E-97B8-CD3E7DE1C4A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3015FF6-9B68-44A5-A7DF-0EC7BA98A02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3DB2C56-D0A9-4762-B5AA-EBBBE7F16F56}">
      <dgm:prSet/>
      <dgm:spPr/>
      <dgm:t>
        <a:bodyPr/>
        <a:lstStyle/>
        <a:p>
          <a:r>
            <a:rPr lang="en-US" baseline="0"/>
            <a:t>Dysfunction in what?</a:t>
          </a:r>
          <a:endParaRPr lang="en-US"/>
        </a:p>
      </dgm:t>
    </dgm:pt>
    <dgm:pt modelId="{4785FD0D-A82F-423F-8730-A2266C497774}" type="parTrans" cxnId="{DE7A0F38-9D21-4B4E-9914-7D5CCA1362FC}">
      <dgm:prSet/>
      <dgm:spPr/>
      <dgm:t>
        <a:bodyPr/>
        <a:lstStyle/>
        <a:p>
          <a:endParaRPr lang="en-US"/>
        </a:p>
      </dgm:t>
    </dgm:pt>
    <dgm:pt modelId="{0409CC68-6651-448A-81D9-835178B54265}" type="sibTrans" cxnId="{DE7A0F38-9D21-4B4E-9914-7D5CCA1362FC}">
      <dgm:prSet/>
      <dgm:spPr/>
      <dgm:t>
        <a:bodyPr/>
        <a:lstStyle/>
        <a:p>
          <a:endParaRPr lang="en-US"/>
        </a:p>
      </dgm:t>
    </dgm:pt>
    <dgm:pt modelId="{EA785ECE-0661-467D-B44B-8903F61E916E}">
      <dgm:prSet/>
      <dgm:spPr/>
      <dgm:t>
        <a:bodyPr/>
        <a:lstStyle/>
        <a:p>
          <a:r>
            <a:rPr lang="en-US" baseline="0"/>
            <a:t>Everyday activities, self-care, socialisation. </a:t>
          </a:r>
          <a:endParaRPr lang="en-US"/>
        </a:p>
      </dgm:t>
    </dgm:pt>
    <dgm:pt modelId="{18737621-0077-4E4E-989E-3BD1A748C959}" type="parTrans" cxnId="{895390E8-55FF-4558-934A-A5804C0ABD1D}">
      <dgm:prSet/>
      <dgm:spPr/>
      <dgm:t>
        <a:bodyPr/>
        <a:lstStyle/>
        <a:p>
          <a:endParaRPr lang="en-US"/>
        </a:p>
      </dgm:t>
    </dgm:pt>
    <dgm:pt modelId="{658878A6-845D-469D-A115-A56DAF331626}" type="sibTrans" cxnId="{895390E8-55FF-4558-934A-A5804C0ABD1D}">
      <dgm:prSet/>
      <dgm:spPr/>
      <dgm:t>
        <a:bodyPr/>
        <a:lstStyle/>
        <a:p>
          <a:endParaRPr lang="en-US"/>
        </a:p>
      </dgm:t>
    </dgm:pt>
    <dgm:pt modelId="{93F630D1-D3A5-496E-9781-81DF9D7F553F}">
      <dgm:prSet/>
      <dgm:spPr/>
      <dgm:t>
        <a:bodyPr/>
        <a:lstStyle/>
        <a:p>
          <a:r>
            <a:rPr lang="en-US" baseline="0"/>
            <a:t>Examples?</a:t>
          </a:r>
          <a:endParaRPr lang="en-US"/>
        </a:p>
      </dgm:t>
    </dgm:pt>
    <dgm:pt modelId="{17AF0391-B0D3-42AC-AE6A-995570B0108E}" type="parTrans" cxnId="{A46E26FE-8590-478A-BF42-2DBE3491B320}">
      <dgm:prSet/>
      <dgm:spPr/>
      <dgm:t>
        <a:bodyPr/>
        <a:lstStyle/>
        <a:p>
          <a:endParaRPr lang="en-US"/>
        </a:p>
      </dgm:t>
    </dgm:pt>
    <dgm:pt modelId="{F63FFB80-D4C8-4684-BA8D-2EB326CFC7F0}" type="sibTrans" cxnId="{A46E26FE-8590-478A-BF42-2DBE3491B320}">
      <dgm:prSet/>
      <dgm:spPr/>
      <dgm:t>
        <a:bodyPr/>
        <a:lstStyle/>
        <a:p>
          <a:endParaRPr lang="en-US"/>
        </a:p>
      </dgm:t>
    </dgm:pt>
    <dgm:pt modelId="{3DB3068A-B06A-4D49-9A5C-0349C1CB4294}" type="pres">
      <dgm:prSet presAssocID="{A3015FF6-9B68-44A5-A7DF-0EC7BA98A02F}" presName="linear" presStyleCnt="0">
        <dgm:presLayoutVars>
          <dgm:animLvl val="lvl"/>
          <dgm:resizeHandles val="exact"/>
        </dgm:presLayoutVars>
      </dgm:prSet>
      <dgm:spPr/>
    </dgm:pt>
    <dgm:pt modelId="{1B3FF617-8856-4D7B-A5B8-ACDE75388539}" type="pres">
      <dgm:prSet presAssocID="{43DB2C56-D0A9-4762-B5AA-EBBBE7F16F56}" presName="parentText" presStyleLbl="node1" presStyleIdx="0" presStyleCnt="3">
        <dgm:presLayoutVars>
          <dgm:chMax val="0"/>
          <dgm:bulletEnabled val="1"/>
        </dgm:presLayoutVars>
      </dgm:prSet>
      <dgm:spPr/>
    </dgm:pt>
    <dgm:pt modelId="{0EB93233-AD02-468E-A59C-06D00BD12266}" type="pres">
      <dgm:prSet presAssocID="{0409CC68-6651-448A-81D9-835178B54265}" presName="spacer" presStyleCnt="0"/>
      <dgm:spPr/>
    </dgm:pt>
    <dgm:pt modelId="{FECCDDD4-7DC0-4C3E-97CC-331B52C48A97}" type="pres">
      <dgm:prSet presAssocID="{EA785ECE-0661-467D-B44B-8903F61E916E}" presName="parentText" presStyleLbl="node1" presStyleIdx="1" presStyleCnt="3">
        <dgm:presLayoutVars>
          <dgm:chMax val="0"/>
          <dgm:bulletEnabled val="1"/>
        </dgm:presLayoutVars>
      </dgm:prSet>
      <dgm:spPr/>
    </dgm:pt>
    <dgm:pt modelId="{9CD678F1-80DA-4E84-8E6C-FB4F56273BFC}" type="pres">
      <dgm:prSet presAssocID="{658878A6-845D-469D-A115-A56DAF331626}" presName="spacer" presStyleCnt="0"/>
      <dgm:spPr/>
    </dgm:pt>
    <dgm:pt modelId="{12C1B704-6D94-42AB-99B1-7D1348A0ECCD}" type="pres">
      <dgm:prSet presAssocID="{93F630D1-D3A5-496E-9781-81DF9D7F553F}" presName="parentText" presStyleLbl="node1" presStyleIdx="2" presStyleCnt="3">
        <dgm:presLayoutVars>
          <dgm:chMax val="0"/>
          <dgm:bulletEnabled val="1"/>
        </dgm:presLayoutVars>
      </dgm:prSet>
      <dgm:spPr/>
    </dgm:pt>
  </dgm:ptLst>
  <dgm:cxnLst>
    <dgm:cxn modelId="{DE7A0F38-9D21-4B4E-9914-7D5CCA1362FC}" srcId="{A3015FF6-9B68-44A5-A7DF-0EC7BA98A02F}" destId="{43DB2C56-D0A9-4762-B5AA-EBBBE7F16F56}" srcOrd="0" destOrd="0" parTransId="{4785FD0D-A82F-423F-8730-A2266C497774}" sibTransId="{0409CC68-6651-448A-81D9-835178B54265}"/>
    <dgm:cxn modelId="{B5DBBE5D-1AAB-4609-9793-BF683552B33A}" type="presOf" srcId="{43DB2C56-D0A9-4762-B5AA-EBBBE7F16F56}" destId="{1B3FF617-8856-4D7B-A5B8-ACDE75388539}" srcOrd="0" destOrd="0" presId="urn:microsoft.com/office/officeart/2005/8/layout/vList2"/>
    <dgm:cxn modelId="{7060F275-8C1F-4025-9EA0-C0D7FFB08C0D}" type="presOf" srcId="{EA785ECE-0661-467D-B44B-8903F61E916E}" destId="{FECCDDD4-7DC0-4C3E-97CC-331B52C48A97}" srcOrd="0" destOrd="0" presId="urn:microsoft.com/office/officeart/2005/8/layout/vList2"/>
    <dgm:cxn modelId="{856FBAAA-4733-4A1C-96CB-31D7ED73A094}" type="presOf" srcId="{93F630D1-D3A5-496E-9781-81DF9D7F553F}" destId="{12C1B704-6D94-42AB-99B1-7D1348A0ECCD}" srcOrd="0" destOrd="0" presId="urn:microsoft.com/office/officeart/2005/8/layout/vList2"/>
    <dgm:cxn modelId="{895390E8-55FF-4558-934A-A5804C0ABD1D}" srcId="{A3015FF6-9B68-44A5-A7DF-0EC7BA98A02F}" destId="{EA785ECE-0661-467D-B44B-8903F61E916E}" srcOrd="1" destOrd="0" parTransId="{18737621-0077-4E4E-989E-3BD1A748C959}" sibTransId="{658878A6-845D-469D-A115-A56DAF331626}"/>
    <dgm:cxn modelId="{168E6EF7-DF86-4AAA-86CA-2662BEFB82AF}" type="presOf" srcId="{A3015FF6-9B68-44A5-A7DF-0EC7BA98A02F}" destId="{3DB3068A-B06A-4D49-9A5C-0349C1CB4294}" srcOrd="0" destOrd="0" presId="urn:microsoft.com/office/officeart/2005/8/layout/vList2"/>
    <dgm:cxn modelId="{A46E26FE-8590-478A-BF42-2DBE3491B320}" srcId="{A3015FF6-9B68-44A5-A7DF-0EC7BA98A02F}" destId="{93F630D1-D3A5-496E-9781-81DF9D7F553F}" srcOrd="2" destOrd="0" parTransId="{17AF0391-B0D3-42AC-AE6A-995570B0108E}" sibTransId="{F63FFB80-D4C8-4684-BA8D-2EB326CFC7F0}"/>
    <dgm:cxn modelId="{4DD25213-1A2D-417F-A991-F172E9583141}" type="presParOf" srcId="{3DB3068A-B06A-4D49-9A5C-0349C1CB4294}" destId="{1B3FF617-8856-4D7B-A5B8-ACDE75388539}" srcOrd="0" destOrd="0" presId="urn:microsoft.com/office/officeart/2005/8/layout/vList2"/>
    <dgm:cxn modelId="{04FD1E5F-CD80-43FA-9105-B4857AC6B296}" type="presParOf" srcId="{3DB3068A-B06A-4D49-9A5C-0349C1CB4294}" destId="{0EB93233-AD02-468E-A59C-06D00BD12266}" srcOrd="1" destOrd="0" presId="urn:microsoft.com/office/officeart/2005/8/layout/vList2"/>
    <dgm:cxn modelId="{931BCD9C-A472-4336-B934-F4CC9C961F37}" type="presParOf" srcId="{3DB3068A-B06A-4D49-9A5C-0349C1CB4294}" destId="{FECCDDD4-7DC0-4C3E-97CC-331B52C48A97}" srcOrd="2" destOrd="0" presId="urn:microsoft.com/office/officeart/2005/8/layout/vList2"/>
    <dgm:cxn modelId="{41216856-9749-4546-89C6-F4A142D9FF67}" type="presParOf" srcId="{3DB3068A-B06A-4D49-9A5C-0349C1CB4294}" destId="{9CD678F1-80DA-4E84-8E6C-FB4F56273BFC}" srcOrd="3" destOrd="0" presId="urn:microsoft.com/office/officeart/2005/8/layout/vList2"/>
    <dgm:cxn modelId="{76439093-5009-4F79-AC41-7295DF45C472}" type="presParOf" srcId="{3DB3068A-B06A-4D49-9A5C-0349C1CB4294}" destId="{12C1B704-6D94-42AB-99B1-7D1348A0ECC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6846BF10-524B-496D-8C78-7C7FD2A7FC9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DA4B8B0-624A-4971-8F51-4D98EAFBE22D}">
      <dgm:prSet/>
      <dgm:spPr/>
      <dgm:t>
        <a:bodyPr/>
        <a:lstStyle/>
        <a:p>
          <a:r>
            <a:rPr lang="en-US" baseline="0"/>
            <a:t>If someone poses a risk of danger to themselves or others.</a:t>
          </a:r>
          <a:endParaRPr lang="en-US"/>
        </a:p>
      </dgm:t>
    </dgm:pt>
    <dgm:pt modelId="{4753B117-FFC2-48CE-9CA4-DEC015CC5A80}" type="parTrans" cxnId="{878998C8-FD29-4863-8D7B-F8E3B86B72CE}">
      <dgm:prSet/>
      <dgm:spPr/>
      <dgm:t>
        <a:bodyPr/>
        <a:lstStyle/>
        <a:p>
          <a:endParaRPr lang="en-US"/>
        </a:p>
      </dgm:t>
    </dgm:pt>
    <dgm:pt modelId="{12997108-7C36-42D9-A7BB-4B7CAC56EB4F}" type="sibTrans" cxnId="{878998C8-FD29-4863-8D7B-F8E3B86B72CE}">
      <dgm:prSet/>
      <dgm:spPr/>
      <dgm:t>
        <a:bodyPr/>
        <a:lstStyle/>
        <a:p>
          <a:endParaRPr lang="en-US"/>
        </a:p>
      </dgm:t>
    </dgm:pt>
    <dgm:pt modelId="{EE4DB917-8202-4800-A63C-FFC6C9C51B9C}">
      <dgm:prSet/>
      <dgm:spPr/>
      <dgm:t>
        <a:bodyPr/>
        <a:lstStyle/>
        <a:p>
          <a:r>
            <a:rPr lang="en-US" baseline="0"/>
            <a:t>Suicide, homicide, self-harm. </a:t>
          </a:r>
          <a:endParaRPr lang="en-US"/>
        </a:p>
      </dgm:t>
    </dgm:pt>
    <dgm:pt modelId="{90D21A43-E150-43EF-8AE8-1E87D9E52AE6}" type="parTrans" cxnId="{B2CDBEC9-8B4B-477D-BF68-812D9874A03C}">
      <dgm:prSet/>
      <dgm:spPr/>
      <dgm:t>
        <a:bodyPr/>
        <a:lstStyle/>
        <a:p>
          <a:endParaRPr lang="en-US"/>
        </a:p>
      </dgm:t>
    </dgm:pt>
    <dgm:pt modelId="{39FDF5B8-8C77-4F61-BD09-FA242D7043BB}" type="sibTrans" cxnId="{B2CDBEC9-8B4B-477D-BF68-812D9874A03C}">
      <dgm:prSet/>
      <dgm:spPr/>
      <dgm:t>
        <a:bodyPr/>
        <a:lstStyle/>
        <a:p>
          <a:endParaRPr lang="en-US"/>
        </a:p>
      </dgm:t>
    </dgm:pt>
    <dgm:pt modelId="{EDB925C8-8648-4AA3-98D3-0527190A5AA4}" type="pres">
      <dgm:prSet presAssocID="{6846BF10-524B-496D-8C78-7C7FD2A7FC97}" presName="linear" presStyleCnt="0">
        <dgm:presLayoutVars>
          <dgm:animLvl val="lvl"/>
          <dgm:resizeHandles val="exact"/>
        </dgm:presLayoutVars>
      </dgm:prSet>
      <dgm:spPr/>
    </dgm:pt>
    <dgm:pt modelId="{FA5F5318-C6F0-498E-8D74-E0625D64C96B}" type="pres">
      <dgm:prSet presAssocID="{6DA4B8B0-624A-4971-8F51-4D98EAFBE22D}" presName="parentText" presStyleLbl="node1" presStyleIdx="0" presStyleCnt="2">
        <dgm:presLayoutVars>
          <dgm:chMax val="0"/>
          <dgm:bulletEnabled val="1"/>
        </dgm:presLayoutVars>
      </dgm:prSet>
      <dgm:spPr/>
    </dgm:pt>
    <dgm:pt modelId="{23E45EDE-AAB8-4E29-8251-BA323A003E3C}" type="pres">
      <dgm:prSet presAssocID="{12997108-7C36-42D9-A7BB-4B7CAC56EB4F}" presName="spacer" presStyleCnt="0"/>
      <dgm:spPr/>
    </dgm:pt>
    <dgm:pt modelId="{2701ABBC-F6FD-4D25-813D-D6B4F596A544}" type="pres">
      <dgm:prSet presAssocID="{EE4DB917-8202-4800-A63C-FFC6C9C51B9C}" presName="parentText" presStyleLbl="node1" presStyleIdx="1" presStyleCnt="2">
        <dgm:presLayoutVars>
          <dgm:chMax val="0"/>
          <dgm:bulletEnabled val="1"/>
        </dgm:presLayoutVars>
      </dgm:prSet>
      <dgm:spPr/>
    </dgm:pt>
  </dgm:ptLst>
  <dgm:cxnLst>
    <dgm:cxn modelId="{E90B1D17-7F18-40B3-B235-400953883BEB}" type="presOf" srcId="{EE4DB917-8202-4800-A63C-FFC6C9C51B9C}" destId="{2701ABBC-F6FD-4D25-813D-D6B4F596A544}" srcOrd="0" destOrd="0" presId="urn:microsoft.com/office/officeart/2005/8/layout/vList2"/>
    <dgm:cxn modelId="{8EA68862-556A-4DB8-BDC9-DF20CB439DBE}" type="presOf" srcId="{6846BF10-524B-496D-8C78-7C7FD2A7FC97}" destId="{EDB925C8-8648-4AA3-98D3-0527190A5AA4}" srcOrd="0" destOrd="0" presId="urn:microsoft.com/office/officeart/2005/8/layout/vList2"/>
    <dgm:cxn modelId="{FCAEB9C4-A93A-4DC3-BE07-358563263D26}" type="presOf" srcId="{6DA4B8B0-624A-4971-8F51-4D98EAFBE22D}" destId="{FA5F5318-C6F0-498E-8D74-E0625D64C96B}" srcOrd="0" destOrd="0" presId="urn:microsoft.com/office/officeart/2005/8/layout/vList2"/>
    <dgm:cxn modelId="{878998C8-FD29-4863-8D7B-F8E3B86B72CE}" srcId="{6846BF10-524B-496D-8C78-7C7FD2A7FC97}" destId="{6DA4B8B0-624A-4971-8F51-4D98EAFBE22D}" srcOrd="0" destOrd="0" parTransId="{4753B117-FFC2-48CE-9CA4-DEC015CC5A80}" sibTransId="{12997108-7C36-42D9-A7BB-4B7CAC56EB4F}"/>
    <dgm:cxn modelId="{B2CDBEC9-8B4B-477D-BF68-812D9874A03C}" srcId="{6846BF10-524B-496D-8C78-7C7FD2A7FC97}" destId="{EE4DB917-8202-4800-A63C-FFC6C9C51B9C}" srcOrd="1" destOrd="0" parTransId="{90D21A43-E150-43EF-8AE8-1E87D9E52AE6}" sibTransId="{39FDF5B8-8C77-4F61-BD09-FA242D7043BB}"/>
    <dgm:cxn modelId="{6E7CD978-52FB-48AA-9682-B306DD5E7602}" type="presParOf" srcId="{EDB925C8-8648-4AA3-98D3-0527190A5AA4}" destId="{FA5F5318-C6F0-498E-8D74-E0625D64C96B}" srcOrd="0" destOrd="0" presId="urn:microsoft.com/office/officeart/2005/8/layout/vList2"/>
    <dgm:cxn modelId="{0E02E357-5CA4-4731-B778-3FACCF68C5B6}" type="presParOf" srcId="{EDB925C8-8648-4AA3-98D3-0527190A5AA4}" destId="{23E45EDE-AAB8-4E29-8251-BA323A003E3C}" srcOrd="1" destOrd="0" presId="urn:microsoft.com/office/officeart/2005/8/layout/vList2"/>
    <dgm:cxn modelId="{8413AD23-CDFC-4433-9653-C129B6D9128E}" type="presParOf" srcId="{EDB925C8-8648-4AA3-98D3-0527190A5AA4}" destId="{2701ABBC-F6FD-4D25-813D-D6B4F596A54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5CD92A4E-B435-4466-810B-E38F61466FC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5630F12-AB32-4350-A6C6-C169EC37A428}">
      <dgm:prSet/>
      <dgm:spPr/>
      <dgm:t>
        <a:bodyPr/>
        <a:lstStyle/>
        <a:p>
          <a:r>
            <a:rPr lang="en-US" baseline="0"/>
            <a:t>How can we classify these disorders?</a:t>
          </a:r>
          <a:endParaRPr lang="en-US"/>
        </a:p>
      </dgm:t>
    </dgm:pt>
    <dgm:pt modelId="{B0D07841-B8C0-43C3-A7CD-09CDD64E62FF}" type="parTrans" cxnId="{6FE30698-D109-467B-98EE-90B496EB4DA0}">
      <dgm:prSet/>
      <dgm:spPr/>
      <dgm:t>
        <a:bodyPr/>
        <a:lstStyle/>
        <a:p>
          <a:endParaRPr lang="en-US"/>
        </a:p>
      </dgm:t>
    </dgm:pt>
    <dgm:pt modelId="{3EF14F9E-BE0D-425A-AAB3-574E7EE43184}" type="sibTrans" cxnId="{6FE30698-D109-467B-98EE-90B496EB4DA0}">
      <dgm:prSet/>
      <dgm:spPr/>
      <dgm:t>
        <a:bodyPr/>
        <a:lstStyle/>
        <a:p>
          <a:endParaRPr lang="en-US"/>
        </a:p>
      </dgm:t>
    </dgm:pt>
    <dgm:pt modelId="{77958E2E-B2B3-47EB-8254-99FE824B2415}">
      <dgm:prSet/>
      <dgm:spPr/>
      <dgm:t>
        <a:bodyPr/>
        <a:lstStyle/>
        <a:p>
          <a:r>
            <a:rPr lang="en-US" baseline="0"/>
            <a:t>The medical model.</a:t>
          </a:r>
          <a:endParaRPr lang="en-US"/>
        </a:p>
      </dgm:t>
    </dgm:pt>
    <dgm:pt modelId="{E04162EF-EFEF-4CDB-8429-52D479E9136B}" type="parTrans" cxnId="{4367CD93-F6F2-49D0-88AB-E221BA0CDF49}">
      <dgm:prSet/>
      <dgm:spPr/>
      <dgm:t>
        <a:bodyPr/>
        <a:lstStyle/>
        <a:p>
          <a:endParaRPr lang="en-US"/>
        </a:p>
      </dgm:t>
    </dgm:pt>
    <dgm:pt modelId="{AAA16E85-8405-4754-896B-96B99AE00D74}" type="sibTrans" cxnId="{4367CD93-F6F2-49D0-88AB-E221BA0CDF49}">
      <dgm:prSet/>
      <dgm:spPr/>
      <dgm:t>
        <a:bodyPr/>
        <a:lstStyle/>
        <a:p>
          <a:endParaRPr lang="en-US"/>
        </a:p>
      </dgm:t>
    </dgm:pt>
    <dgm:pt modelId="{16202211-9FD6-48A2-8358-610759C24DA2}">
      <dgm:prSet/>
      <dgm:spPr/>
      <dgm:t>
        <a:bodyPr/>
        <a:lstStyle/>
        <a:p>
          <a:r>
            <a:rPr lang="en-US" baseline="0"/>
            <a:t>Symptomatology and syndromes</a:t>
          </a:r>
          <a:endParaRPr lang="en-US"/>
        </a:p>
      </dgm:t>
    </dgm:pt>
    <dgm:pt modelId="{B3623121-470A-4A8F-8F2B-3371D5F531C8}" type="parTrans" cxnId="{CE789073-8679-4DBE-B3DD-05A80DC96061}">
      <dgm:prSet/>
      <dgm:spPr/>
      <dgm:t>
        <a:bodyPr/>
        <a:lstStyle/>
        <a:p>
          <a:endParaRPr lang="en-US"/>
        </a:p>
      </dgm:t>
    </dgm:pt>
    <dgm:pt modelId="{A2ED9F02-04AF-4E4C-98E5-AEFBE0AF6D69}" type="sibTrans" cxnId="{CE789073-8679-4DBE-B3DD-05A80DC96061}">
      <dgm:prSet/>
      <dgm:spPr/>
      <dgm:t>
        <a:bodyPr/>
        <a:lstStyle/>
        <a:p>
          <a:endParaRPr lang="en-US"/>
        </a:p>
      </dgm:t>
    </dgm:pt>
    <dgm:pt modelId="{2E50629E-F101-44EC-9C9A-B35048EFEC6F}" type="pres">
      <dgm:prSet presAssocID="{5CD92A4E-B435-4466-810B-E38F61466FCF}" presName="linear" presStyleCnt="0">
        <dgm:presLayoutVars>
          <dgm:animLvl val="lvl"/>
          <dgm:resizeHandles val="exact"/>
        </dgm:presLayoutVars>
      </dgm:prSet>
      <dgm:spPr/>
    </dgm:pt>
    <dgm:pt modelId="{5EB06347-FFCE-407E-94AC-9AE5423428DE}" type="pres">
      <dgm:prSet presAssocID="{95630F12-AB32-4350-A6C6-C169EC37A428}" presName="parentText" presStyleLbl="node1" presStyleIdx="0" presStyleCnt="3">
        <dgm:presLayoutVars>
          <dgm:chMax val="0"/>
          <dgm:bulletEnabled val="1"/>
        </dgm:presLayoutVars>
      </dgm:prSet>
      <dgm:spPr/>
    </dgm:pt>
    <dgm:pt modelId="{BC214C0A-9D71-49D1-8F4E-0B21D5417E4D}" type="pres">
      <dgm:prSet presAssocID="{3EF14F9E-BE0D-425A-AAB3-574E7EE43184}" presName="spacer" presStyleCnt="0"/>
      <dgm:spPr/>
    </dgm:pt>
    <dgm:pt modelId="{DC8E0030-6C66-442A-91D0-9A4A883A8A00}" type="pres">
      <dgm:prSet presAssocID="{77958E2E-B2B3-47EB-8254-99FE824B2415}" presName="parentText" presStyleLbl="node1" presStyleIdx="1" presStyleCnt="3">
        <dgm:presLayoutVars>
          <dgm:chMax val="0"/>
          <dgm:bulletEnabled val="1"/>
        </dgm:presLayoutVars>
      </dgm:prSet>
      <dgm:spPr/>
    </dgm:pt>
    <dgm:pt modelId="{6AA94EDA-FD20-4E32-96B5-7C1ACA93568E}" type="pres">
      <dgm:prSet presAssocID="{AAA16E85-8405-4754-896B-96B99AE00D74}" presName="spacer" presStyleCnt="0"/>
      <dgm:spPr/>
    </dgm:pt>
    <dgm:pt modelId="{92892928-0F7F-4330-93D8-B0E2EC2F6551}" type="pres">
      <dgm:prSet presAssocID="{16202211-9FD6-48A2-8358-610759C24DA2}" presName="parentText" presStyleLbl="node1" presStyleIdx="2" presStyleCnt="3">
        <dgm:presLayoutVars>
          <dgm:chMax val="0"/>
          <dgm:bulletEnabled val="1"/>
        </dgm:presLayoutVars>
      </dgm:prSet>
      <dgm:spPr/>
    </dgm:pt>
  </dgm:ptLst>
  <dgm:cxnLst>
    <dgm:cxn modelId="{26231B69-1844-415B-B037-644240C0EA4C}" type="presOf" srcId="{16202211-9FD6-48A2-8358-610759C24DA2}" destId="{92892928-0F7F-4330-93D8-B0E2EC2F6551}" srcOrd="0" destOrd="0" presId="urn:microsoft.com/office/officeart/2005/8/layout/vList2"/>
    <dgm:cxn modelId="{3E23FD6F-C356-4EB8-8EBD-B895592FD742}" type="presOf" srcId="{95630F12-AB32-4350-A6C6-C169EC37A428}" destId="{5EB06347-FFCE-407E-94AC-9AE5423428DE}" srcOrd="0" destOrd="0" presId="urn:microsoft.com/office/officeart/2005/8/layout/vList2"/>
    <dgm:cxn modelId="{CE789073-8679-4DBE-B3DD-05A80DC96061}" srcId="{5CD92A4E-B435-4466-810B-E38F61466FCF}" destId="{16202211-9FD6-48A2-8358-610759C24DA2}" srcOrd="2" destOrd="0" parTransId="{B3623121-470A-4A8F-8F2B-3371D5F531C8}" sibTransId="{A2ED9F02-04AF-4E4C-98E5-AEFBE0AF6D69}"/>
    <dgm:cxn modelId="{B73DBA86-5B88-4393-A64B-ED331736A22A}" type="presOf" srcId="{5CD92A4E-B435-4466-810B-E38F61466FCF}" destId="{2E50629E-F101-44EC-9C9A-B35048EFEC6F}" srcOrd="0" destOrd="0" presId="urn:microsoft.com/office/officeart/2005/8/layout/vList2"/>
    <dgm:cxn modelId="{4367CD93-F6F2-49D0-88AB-E221BA0CDF49}" srcId="{5CD92A4E-B435-4466-810B-E38F61466FCF}" destId="{77958E2E-B2B3-47EB-8254-99FE824B2415}" srcOrd="1" destOrd="0" parTransId="{E04162EF-EFEF-4CDB-8429-52D479E9136B}" sibTransId="{AAA16E85-8405-4754-896B-96B99AE00D74}"/>
    <dgm:cxn modelId="{6FE30698-D109-467B-98EE-90B496EB4DA0}" srcId="{5CD92A4E-B435-4466-810B-E38F61466FCF}" destId="{95630F12-AB32-4350-A6C6-C169EC37A428}" srcOrd="0" destOrd="0" parTransId="{B0D07841-B8C0-43C3-A7CD-09CDD64E62FF}" sibTransId="{3EF14F9E-BE0D-425A-AAB3-574E7EE43184}"/>
    <dgm:cxn modelId="{7FCBDCB6-61A8-40B0-95C2-3F0130AFB122}" type="presOf" srcId="{77958E2E-B2B3-47EB-8254-99FE824B2415}" destId="{DC8E0030-6C66-442A-91D0-9A4A883A8A00}" srcOrd="0" destOrd="0" presId="urn:microsoft.com/office/officeart/2005/8/layout/vList2"/>
    <dgm:cxn modelId="{44FE6A59-01FA-4BA3-9DC5-72E17C720D45}" type="presParOf" srcId="{2E50629E-F101-44EC-9C9A-B35048EFEC6F}" destId="{5EB06347-FFCE-407E-94AC-9AE5423428DE}" srcOrd="0" destOrd="0" presId="urn:microsoft.com/office/officeart/2005/8/layout/vList2"/>
    <dgm:cxn modelId="{60A521A2-F6A8-470C-BC75-E8AE63DE770C}" type="presParOf" srcId="{2E50629E-F101-44EC-9C9A-B35048EFEC6F}" destId="{BC214C0A-9D71-49D1-8F4E-0B21D5417E4D}" srcOrd="1" destOrd="0" presId="urn:microsoft.com/office/officeart/2005/8/layout/vList2"/>
    <dgm:cxn modelId="{CD2529B7-8532-4B71-B764-7DE355588952}" type="presParOf" srcId="{2E50629E-F101-44EC-9C9A-B35048EFEC6F}" destId="{DC8E0030-6C66-442A-91D0-9A4A883A8A00}" srcOrd="2" destOrd="0" presId="urn:microsoft.com/office/officeart/2005/8/layout/vList2"/>
    <dgm:cxn modelId="{9A37BF7D-34BB-4E4D-B562-3F139C541BB6}" type="presParOf" srcId="{2E50629E-F101-44EC-9C9A-B35048EFEC6F}" destId="{6AA94EDA-FD20-4E32-96B5-7C1ACA93568E}" srcOrd="3" destOrd="0" presId="urn:microsoft.com/office/officeart/2005/8/layout/vList2"/>
    <dgm:cxn modelId="{B9AD1B8F-FEDA-4272-A2AF-A9197A77DF3C}" type="presParOf" srcId="{2E50629E-F101-44EC-9C9A-B35048EFEC6F}" destId="{92892928-0F7F-4330-93D8-B0E2EC2F655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226F863A-0635-4BD9-9990-AFC1381841E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EEEC4C1-2F75-4982-8B97-009B890C7ECA}">
      <dgm:prSet/>
      <dgm:spPr/>
      <dgm:t>
        <a:bodyPr/>
        <a:lstStyle/>
        <a:p>
          <a:r>
            <a:rPr lang="en-US" baseline="0"/>
            <a:t>Psychological abnormalities are similar to a physical illness, diagnosable through a set of symptoms. </a:t>
          </a:r>
          <a:endParaRPr lang="en-US"/>
        </a:p>
      </dgm:t>
    </dgm:pt>
    <dgm:pt modelId="{B90576FD-441C-4458-9BF2-2D848ED449D3}" type="parTrans" cxnId="{4CB4E835-972A-482E-8B2C-469F48827714}">
      <dgm:prSet/>
      <dgm:spPr/>
      <dgm:t>
        <a:bodyPr/>
        <a:lstStyle/>
        <a:p>
          <a:endParaRPr lang="en-US"/>
        </a:p>
      </dgm:t>
    </dgm:pt>
    <dgm:pt modelId="{07929BC0-DCA8-4E1D-BCA2-68EC251357D0}" type="sibTrans" cxnId="{4CB4E835-972A-482E-8B2C-469F48827714}">
      <dgm:prSet/>
      <dgm:spPr/>
      <dgm:t>
        <a:bodyPr/>
        <a:lstStyle/>
        <a:p>
          <a:endParaRPr lang="en-US"/>
        </a:p>
      </dgm:t>
    </dgm:pt>
    <dgm:pt modelId="{8C2CA5B6-2E0D-4082-B2F3-20E32991957B}">
      <dgm:prSet/>
      <dgm:spPr/>
      <dgm:t>
        <a:bodyPr/>
        <a:lstStyle/>
        <a:p>
          <a:r>
            <a:rPr lang="en-US" baseline="0"/>
            <a:t>Grouping symptoms to create a syndrome. </a:t>
          </a:r>
          <a:endParaRPr lang="en-US"/>
        </a:p>
      </dgm:t>
    </dgm:pt>
    <dgm:pt modelId="{C7618656-BDB0-4887-8BFC-A0993B4B7E12}" type="parTrans" cxnId="{BAD39DC8-1C52-4E34-A4E2-2A8D5F075E3A}">
      <dgm:prSet/>
      <dgm:spPr/>
      <dgm:t>
        <a:bodyPr/>
        <a:lstStyle/>
        <a:p>
          <a:endParaRPr lang="en-US"/>
        </a:p>
      </dgm:t>
    </dgm:pt>
    <dgm:pt modelId="{E802CC92-C131-4834-B199-620164448264}" type="sibTrans" cxnId="{BAD39DC8-1C52-4E34-A4E2-2A8D5F075E3A}">
      <dgm:prSet/>
      <dgm:spPr/>
      <dgm:t>
        <a:bodyPr/>
        <a:lstStyle/>
        <a:p>
          <a:endParaRPr lang="en-US"/>
        </a:p>
      </dgm:t>
    </dgm:pt>
    <dgm:pt modelId="{75BDA932-9F4C-4E5D-8BA1-70C989DB0924}" type="pres">
      <dgm:prSet presAssocID="{226F863A-0635-4BD9-9990-AFC1381841EE}" presName="linear" presStyleCnt="0">
        <dgm:presLayoutVars>
          <dgm:animLvl val="lvl"/>
          <dgm:resizeHandles val="exact"/>
        </dgm:presLayoutVars>
      </dgm:prSet>
      <dgm:spPr/>
    </dgm:pt>
    <dgm:pt modelId="{9FA65A63-ABE6-41F7-B813-89022A53E328}" type="pres">
      <dgm:prSet presAssocID="{AEEEC4C1-2F75-4982-8B97-009B890C7ECA}" presName="parentText" presStyleLbl="node1" presStyleIdx="0" presStyleCnt="2">
        <dgm:presLayoutVars>
          <dgm:chMax val="0"/>
          <dgm:bulletEnabled val="1"/>
        </dgm:presLayoutVars>
      </dgm:prSet>
      <dgm:spPr/>
    </dgm:pt>
    <dgm:pt modelId="{08E620CB-9816-47C1-96DF-CB98241331F4}" type="pres">
      <dgm:prSet presAssocID="{07929BC0-DCA8-4E1D-BCA2-68EC251357D0}" presName="spacer" presStyleCnt="0"/>
      <dgm:spPr/>
    </dgm:pt>
    <dgm:pt modelId="{CEB1D5CE-84F9-4794-BDC1-73272085C2E7}" type="pres">
      <dgm:prSet presAssocID="{8C2CA5B6-2E0D-4082-B2F3-20E32991957B}" presName="parentText" presStyleLbl="node1" presStyleIdx="1" presStyleCnt="2">
        <dgm:presLayoutVars>
          <dgm:chMax val="0"/>
          <dgm:bulletEnabled val="1"/>
        </dgm:presLayoutVars>
      </dgm:prSet>
      <dgm:spPr/>
    </dgm:pt>
  </dgm:ptLst>
  <dgm:cxnLst>
    <dgm:cxn modelId="{8CA9731B-DFBE-415A-9402-71FEB44D8C87}" type="presOf" srcId="{AEEEC4C1-2F75-4982-8B97-009B890C7ECA}" destId="{9FA65A63-ABE6-41F7-B813-89022A53E328}" srcOrd="0" destOrd="0" presId="urn:microsoft.com/office/officeart/2005/8/layout/vList2"/>
    <dgm:cxn modelId="{4CB4E835-972A-482E-8B2C-469F48827714}" srcId="{226F863A-0635-4BD9-9990-AFC1381841EE}" destId="{AEEEC4C1-2F75-4982-8B97-009B890C7ECA}" srcOrd="0" destOrd="0" parTransId="{B90576FD-441C-4458-9BF2-2D848ED449D3}" sibTransId="{07929BC0-DCA8-4E1D-BCA2-68EC251357D0}"/>
    <dgm:cxn modelId="{BA88055E-CA4B-466C-9C47-F4907E6CA4CF}" type="presOf" srcId="{226F863A-0635-4BD9-9990-AFC1381841EE}" destId="{75BDA932-9F4C-4E5D-8BA1-70C989DB0924}" srcOrd="0" destOrd="0" presId="urn:microsoft.com/office/officeart/2005/8/layout/vList2"/>
    <dgm:cxn modelId="{17946273-A264-4081-AE61-CDC967C65192}" type="presOf" srcId="{8C2CA5B6-2E0D-4082-B2F3-20E32991957B}" destId="{CEB1D5CE-84F9-4794-BDC1-73272085C2E7}" srcOrd="0" destOrd="0" presId="urn:microsoft.com/office/officeart/2005/8/layout/vList2"/>
    <dgm:cxn modelId="{BAD39DC8-1C52-4E34-A4E2-2A8D5F075E3A}" srcId="{226F863A-0635-4BD9-9990-AFC1381841EE}" destId="{8C2CA5B6-2E0D-4082-B2F3-20E32991957B}" srcOrd="1" destOrd="0" parTransId="{C7618656-BDB0-4887-8BFC-A0993B4B7E12}" sibTransId="{E802CC92-C131-4834-B199-620164448264}"/>
    <dgm:cxn modelId="{B0A55B7F-355D-4E00-BCDE-378CAEE4C187}" type="presParOf" srcId="{75BDA932-9F4C-4E5D-8BA1-70C989DB0924}" destId="{9FA65A63-ABE6-41F7-B813-89022A53E328}" srcOrd="0" destOrd="0" presId="urn:microsoft.com/office/officeart/2005/8/layout/vList2"/>
    <dgm:cxn modelId="{F5D7BB25-405E-4915-8166-E898309F7AFF}" type="presParOf" srcId="{75BDA932-9F4C-4E5D-8BA1-70C989DB0924}" destId="{08E620CB-9816-47C1-96DF-CB98241331F4}" srcOrd="1" destOrd="0" presId="urn:microsoft.com/office/officeart/2005/8/layout/vList2"/>
    <dgm:cxn modelId="{977EC22D-9BA0-4590-8F0C-D356337ECA3D}" type="presParOf" srcId="{75BDA932-9F4C-4E5D-8BA1-70C989DB0924}" destId="{CEB1D5CE-84F9-4794-BDC1-73272085C2E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6264BAB7-7E57-4A36-9225-7387583581B9}"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C9B4C3A9-6C39-4AE8-B147-604E816AEDAE}">
      <dgm:prSet/>
      <dgm:spPr/>
      <dgm:t>
        <a:bodyPr/>
        <a:lstStyle/>
        <a:p>
          <a:r>
            <a:rPr lang="en-US"/>
            <a:t>Neurodevelopmental Disorders</a:t>
          </a:r>
        </a:p>
      </dgm:t>
    </dgm:pt>
    <dgm:pt modelId="{716C3BCD-CFC1-4EF0-A855-E910F95B1103}" type="parTrans" cxnId="{46F6DB32-0076-433B-A13F-E6426D18250D}">
      <dgm:prSet/>
      <dgm:spPr/>
      <dgm:t>
        <a:bodyPr/>
        <a:lstStyle/>
        <a:p>
          <a:endParaRPr lang="en-US"/>
        </a:p>
      </dgm:t>
    </dgm:pt>
    <dgm:pt modelId="{4D9B83AE-8F35-4BB4-8696-09D513CB2EF9}" type="sibTrans" cxnId="{46F6DB32-0076-433B-A13F-E6426D18250D}">
      <dgm:prSet/>
      <dgm:spPr/>
      <dgm:t>
        <a:bodyPr/>
        <a:lstStyle/>
        <a:p>
          <a:endParaRPr lang="en-US"/>
        </a:p>
      </dgm:t>
    </dgm:pt>
    <dgm:pt modelId="{1BB1DC9E-C9EC-429E-8775-4EADFB0D9FFE}">
      <dgm:prSet/>
      <dgm:spPr/>
      <dgm:t>
        <a:bodyPr/>
        <a:lstStyle/>
        <a:p>
          <a:r>
            <a:rPr lang="en-US"/>
            <a:t>Schizophrenia Spectrum and other Psychotic Disorders</a:t>
          </a:r>
        </a:p>
      </dgm:t>
    </dgm:pt>
    <dgm:pt modelId="{4EE75D4D-41C5-4401-BC32-688C2792FB65}" type="parTrans" cxnId="{9C0BF880-2CA8-4B73-9E74-4D8509A356E2}">
      <dgm:prSet/>
      <dgm:spPr/>
      <dgm:t>
        <a:bodyPr/>
        <a:lstStyle/>
        <a:p>
          <a:endParaRPr lang="en-US"/>
        </a:p>
      </dgm:t>
    </dgm:pt>
    <dgm:pt modelId="{DEC2D257-96C2-4A7D-963B-D65E656BCCB6}" type="sibTrans" cxnId="{9C0BF880-2CA8-4B73-9E74-4D8509A356E2}">
      <dgm:prSet/>
      <dgm:spPr/>
      <dgm:t>
        <a:bodyPr/>
        <a:lstStyle/>
        <a:p>
          <a:endParaRPr lang="en-US"/>
        </a:p>
      </dgm:t>
    </dgm:pt>
    <dgm:pt modelId="{66E3C2CF-BD10-45A1-865E-0575B7E86332}">
      <dgm:prSet/>
      <dgm:spPr/>
      <dgm:t>
        <a:bodyPr/>
        <a:lstStyle/>
        <a:p>
          <a:r>
            <a:rPr lang="en-US"/>
            <a:t>Bipolar and Related Disorders</a:t>
          </a:r>
        </a:p>
      </dgm:t>
    </dgm:pt>
    <dgm:pt modelId="{6E4B785D-156A-4288-BACD-AD634FED3BD5}" type="parTrans" cxnId="{37E4ECBC-98E6-47D7-8E0D-42E8AA698584}">
      <dgm:prSet/>
      <dgm:spPr/>
      <dgm:t>
        <a:bodyPr/>
        <a:lstStyle/>
        <a:p>
          <a:endParaRPr lang="en-US"/>
        </a:p>
      </dgm:t>
    </dgm:pt>
    <dgm:pt modelId="{38FEC131-69E4-4C05-9295-528413F2C73C}" type="sibTrans" cxnId="{37E4ECBC-98E6-47D7-8E0D-42E8AA698584}">
      <dgm:prSet/>
      <dgm:spPr/>
      <dgm:t>
        <a:bodyPr/>
        <a:lstStyle/>
        <a:p>
          <a:endParaRPr lang="en-US"/>
        </a:p>
      </dgm:t>
    </dgm:pt>
    <dgm:pt modelId="{E1DE384F-29B1-4D5D-B320-5F24FF4DE3F4}">
      <dgm:prSet/>
      <dgm:spPr/>
      <dgm:t>
        <a:bodyPr/>
        <a:lstStyle/>
        <a:p>
          <a:r>
            <a:rPr lang="en-US"/>
            <a:t>Depressive Disorders</a:t>
          </a:r>
        </a:p>
      </dgm:t>
    </dgm:pt>
    <dgm:pt modelId="{6816B994-9C12-4A07-8F40-7A204E3A8479}" type="parTrans" cxnId="{D4E18814-77D2-483B-A58D-90C2664AA10D}">
      <dgm:prSet/>
      <dgm:spPr/>
      <dgm:t>
        <a:bodyPr/>
        <a:lstStyle/>
        <a:p>
          <a:endParaRPr lang="en-US"/>
        </a:p>
      </dgm:t>
    </dgm:pt>
    <dgm:pt modelId="{D950E3DA-3F71-4695-B555-C6153B8EBBCA}" type="sibTrans" cxnId="{D4E18814-77D2-483B-A58D-90C2664AA10D}">
      <dgm:prSet/>
      <dgm:spPr/>
      <dgm:t>
        <a:bodyPr/>
        <a:lstStyle/>
        <a:p>
          <a:endParaRPr lang="en-US"/>
        </a:p>
      </dgm:t>
    </dgm:pt>
    <dgm:pt modelId="{AD428D07-4E73-4C44-84F5-65700E2A200A}">
      <dgm:prSet/>
      <dgm:spPr/>
      <dgm:t>
        <a:bodyPr/>
        <a:lstStyle/>
        <a:p>
          <a:r>
            <a:rPr lang="en-US"/>
            <a:t>Anxiety Disorders</a:t>
          </a:r>
        </a:p>
      </dgm:t>
    </dgm:pt>
    <dgm:pt modelId="{367F1B3D-17D3-43D9-8B25-EEA5A709D65E}" type="parTrans" cxnId="{0E78FBB6-0676-4EA7-B2BF-EBB3FA1D0CA9}">
      <dgm:prSet/>
      <dgm:spPr/>
      <dgm:t>
        <a:bodyPr/>
        <a:lstStyle/>
        <a:p>
          <a:endParaRPr lang="en-US"/>
        </a:p>
      </dgm:t>
    </dgm:pt>
    <dgm:pt modelId="{3025ACB5-C157-48D6-8CD1-3D4DF60BEA29}" type="sibTrans" cxnId="{0E78FBB6-0676-4EA7-B2BF-EBB3FA1D0CA9}">
      <dgm:prSet/>
      <dgm:spPr/>
      <dgm:t>
        <a:bodyPr/>
        <a:lstStyle/>
        <a:p>
          <a:endParaRPr lang="en-US"/>
        </a:p>
      </dgm:t>
    </dgm:pt>
    <dgm:pt modelId="{E84AC3D6-7841-4120-9633-5EACE27F4C99}">
      <dgm:prSet/>
      <dgm:spPr/>
      <dgm:t>
        <a:bodyPr/>
        <a:lstStyle/>
        <a:p>
          <a:r>
            <a:rPr lang="en-US"/>
            <a:t>Obsessive-Compulsive and Related Disorders</a:t>
          </a:r>
        </a:p>
      </dgm:t>
    </dgm:pt>
    <dgm:pt modelId="{202BC662-3517-47F7-904F-36BACE2019EA}" type="parTrans" cxnId="{0A0336F1-3E07-4BC5-8F33-4AA8AADB7375}">
      <dgm:prSet/>
      <dgm:spPr/>
      <dgm:t>
        <a:bodyPr/>
        <a:lstStyle/>
        <a:p>
          <a:endParaRPr lang="en-US"/>
        </a:p>
      </dgm:t>
    </dgm:pt>
    <dgm:pt modelId="{FA919E8A-53AE-4274-97A8-82D1E374104C}" type="sibTrans" cxnId="{0A0336F1-3E07-4BC5-8F33-4AA8AADB7375}">
      <dgm:prSet/>
      <dgm:spPr/>
      <dgm:t>
        <a:bodyPr/>
        <a:lstStyle/>
        <a:p>
          <a:endParaRPr lang="en-US"/>
        </a:p>
      </dgm:t>
    </dgm:pt>
    <dgm:pt modelId="{A03BCA7D-BFC3-424B-9E8B-1FB7478FF22B}">
      <dgm:prSet/>
      <dgm:spPr/>
      <dgm:t>
        <a:bodyPr/>
        <a:lstStyle/>
        <a:p>
          <a:r>
            <a:rPr lang="en-US"/>
            <a:t>Trauma and Stressor-Related Disorders</a:t>
          </a:r>
        </a:p>
      </dgm:t>
    </dgm:pt>
    <dgm:pt modelId="{DCFD7BEF-860A-4708-9FCC-B71616C94212}" type="parTrans" cxnId="{F465C9CD-62FA-48BA-97B4-E48A46216C24}">
      <dgm:prSet/>
      <dgm:spPr/>
      <dgm:t>
        <a:bodyPr/>
        <a:lstStyle/>
        <a:p>
          <a:endParaRPr lang="en-US"/>
        </a:p>
      </dgm:t>
    </dgm:pt>
    <dgm:pt modelId="{6B497873-AA3A-4FB8-ABA6-C366C4B379CD}" type="sibTrans" cxnId="{F465C9CD-62FA-48BA-97B4-E48A46216C24}">
      <dgm:prSet/>
      <dgm:spPr/>
      <dgm:t>
        <a:bodyPr/>
        <a:lstStyle/>
        <a:p>
          <a:endParaRPr lang="en-US"/>
        </a:p>
      </dgm:t>
    </dgm:pt>
    <dgm:pt modelId="{9A127EFB-B7A1-4ABF-A7DC-1FB9F3300C05}">
      <dgm:prSet/>
      <dgm:spPr/>
      <dgm:t>
        <a:bodyPr/>
        <a:lstStyle/>
        <a:p>
          <a:r>
            <a:rPr lang="en-US"/>
            <a:t>Dissociative Disorders</a:t>
          </a:r>
        </a:p>
      </dgm:t>
    </dgm:pt>
    <dgm:pt modelId="{6E33DDD4-9DE5-4B54-AE1B-9E44BB6B4E8A}" type="parTrans" cxnId="{610C8B8D-7103-4363-BA8D-7796E95DA4D9}">
      <dgm:prSet/>
      <dgm:spPr/>
      <dgm:t>
        <a:bodyPr/>
        <a:lstStyle/>
        <a:p>
          <a:endParaRPr lang="en-US"/>
        </a:p>
      </dgm:t>
    </dgm:pt>
    <dgm:pt modelId="{7C8E2DEA-D340-4DB5-808F-84B1C2C79886}" type="sibTrans" cxnId="{610C8B8D-7103-4363-BA8D-7796E95DA4D9}">
      <dgm:prSet/>
      <dgm:spPr/>
      <dgm:t>
        <a:bodyPr/>
        <a:lstStyle/>
        <a:p>
          <a:endParaRPr lang="en-US"/>
        </a:p>
      </dgm:t>
    </dgm:pt>
    <dgm:pt modelId="{974F81A9-FB38-49C7-A131-1C0A2BEA712B}" type="pres">
      <dgm:prSet presAssocID="{6264BAB7-7E57-4A36-9225-7387583581B9}" presName="diagram" presStyleCnt="0">
        <dgm:presLayoutVars>
          <dgm:dir/>
          <dgm:resizeHandles val="exact"/>
        </dgm:presLayoutVars>
      </dgm:prSet>
      <dgm:spPr/>
    </dgm:pt>
    <dgm:pt modelId="{8A64D7E4-A5E2-4014-A86C-820FC0F9C613}" type="pres">
      <dgm:prSet presAssocID="{C9B4C3A9-6C39-4AE8-B147-604E816AEDAE}" presName="node" presStyleLbl="node1" presStyleIdx="0" presStyleCnt="8">
        <dgm:presLayoutVars>
          <dgm:bulletEnabled val="1"/>
        </dgm:presLayoutVars>
      </dgm:prSet>
      <dgm:spPr/>
    </dgm:pt>
    <dgm:pt modelId="{F7F8B8F2-0D09-4281-AC85-4FAC9E46A126}" type="pres">
      <dgm:prSet presAssocID="{4D9B83AE-8F35-4BB4-8696-09D513CB2EF9}" presName="sibTrans" presStyleCnt="0"/>
      <dgm:spPr/>
    </dgm:pt>
    <dgm:pt modelId="{22186A05-31F9-4B6C-83DA-8303CC7A27FF}" type="pres">
      <dgm:prSet presAssocID="{1BB1DC9E-C9EC-429E-8775-4EADFB0D9FFE}" presName="node" presStyleLbl="node1" presStyleIdx="1" presStyleCnt="8">
        <dgm:presLayoutVars>
          <dgm:bulletEnabled val="1"/>
        </dgm:presLayoutVars>
      </dgm:prSet>
      <dgm:spPr/>
    </dgm:pt>
    <dgm:pt modelId="{B5333588-99DF-49DB-A362-955D38AB4484}" type="pres">
      <dgm:prSet presAssocID="{DEC2D257-96C2-4A7D-963B-D65E656BCCB6}" presName="sibTrans" presStyleCnt="0"/>
      <dgm:spPr/>
    </dgm:pt>
    <dgm:pt modelId="{7DC8F27B-48B8-4E94-8418-604D5EF3DB1B}" type="pres">
      <dgm:prSet presAssocID="{66E3C2CF-BD10-45A1-865E-0575B7E86332}" presName="node" presStyleLbl="node1" presStyleIdx="2" presStyleCnt="8">
        <dgm:presLayoutVars>
          <dgm:bulletEnabled val="1"/>
        </dgm:presLayoutVars>
      </dgm:prSet>
      <dgm:spPr/>
    </dgm:pt>
    <dgm:pt modelId="{4DFE183B-6BBA-4C41-9ADB-A1D25AB620B9}" type="pres">
      <dgm:prSet presAssocID="{38FEC131-69E4-4C05-9295-528413F2C73C}" presName="sibTrans" presStyleCnt="0"/>
      <dgm:spPr/>
    </dgm:pt>
    <dgm:pt modelId="{E0F2DA4D-A8C6-419D-8730-32A874EFFEA8}" type="pres">
      <dgm:prSet presAssocID="{E1DE384F-29B1-4D5D-B320-5F24FF4DE3F4}" presName="node" presStyleLbl="node1" presStyleIdx="3" presStyleCnt="8">
        <dgm:presLayoutVars>
          <dgm:bulletEnabled val="1"/>
        </dgm:presLayoutVars>
      </dgm:prSet>
      <dgm:spPr/>
    </dgm:pt>
    <dgm:pt modelId="{D695EE51-F4C5-4494-90A1-D0A1DF157466}" type="pres">
      <dgm:prSet presAssocID="{D950E3DA-3F71-4695-B555-C6153B8EBBCA}" presName="sibTrans" presStyleCnt="0"/>
      <dgm:spPr/>
    </dgm:pt>
    <dgm:pt modelId="{996522A0-E472-4790-8A3D-C4955B38928D}" type="pres">
      <dgm:prSet presAssocID="{AD428D07-4E73-4C44-84F5-65700E2A200A}" presName="node" presStyleLbl="node1" presStyleIdx="4" presStyleCnt="8">
        <dgm:presLayoutVars>
          <dgm:bulletEnabled val="1"/>
        </dgm:presLayoutVars>
      </dgm:prSet>
      <dgm:spPr/>
    </dgm:pt>
    <dgm:pt modelId="{AC7B07CF-8B20-4719-BD3B-7F8D7E2D4273}" type="pres">
      <dgm:prSet presAssocID="{3025ACB5-C157-48D6-8CD1-3D4DF60BEA29}" presName="sibTrans" presStyleCnt="0"/>
      <dgm:spPr/>
    </dgm:pt>
    <dgm:pt modelId="{6AD331FA-E0A7-4A0B-92F1-6A329E5B989C}" type="pres">
      <dgm:prSet presAssocID="{E84AC3D6-7841-4120-9633-5EACE27F4C99}" presName="node" presStyleLbl="node1" presStyleIdx="5" presStyleCnt="8">
        <dgm:presLayoutVars>
          <dgm:bulletEnabled val="1"/>
        </dgm:presLayoutVars>
      </dgm:prSet>
      <dgm:spPr/>
    </dgm:pt>
    <dgm:pt modelId="{6AF7A6BD-DCF9-4983-8FF4-9D257C7A36F2}" type="pres">
      <dgm:prSet presAssocID="{FA919E8A-53AE-4274-97A8-82D1E374104C}" presName="sibTrans" presStyleCnt="0"/>
      <dgm:spPr/>
    </dgm:pt>
    <dgm:pt modelId="{96CBE53E-69C5-4D7F-BBDD-04534673DBDB}" type="pres">
      <dgm:prSet presAssocID="{A03BCA7D-BFC3-424B-9E8B-1FB7478FF22B}" presName="node" presStyleLbl="node1" presStyleIdx="6" presStyleCnt="8">
        <dgm:presLayoutVars>
          <dgm:bulletEnabled val="1"/>
        </dgm:presLayoutVars>
      </dgm:prSet>
      <dgm:spPr/>
    </dgm:pt>
    <dgm:pt modelId="{A176257F-5D28-4284-B5B2-05024C89DA77}" type="pres">
      <dgm:prSet presAssocID="{6B497873-AA3A-4FB8-ABA6-C366C4B379CD}" presName="sibTrans" presStyleCnt="0"/>
      <dgm:spPr/>
    </dgm:pt>
    <dgm:pt modelId="{3C8DCF26-E9CD-405E-80B7-CDBAE50105C1}" type="pres">
      <dgm:prSet presAssocID="{9A127EFB-B7A1-4ABF-A7DC-1FB9F3300C05}" presName="node" presStyleLbl="node1" presStyleIdx="7" presStyleCnt="8">
        <dgm:presLayoutVars>
          <dgm:bulletEnabled val="1"/>
        </dgm:presLayoutVars>
      </dgm:prSet>
      <dgm:spPr/>
    </dgm:pt>
  </dgm:ptLst>
  <dgm:cxnLst>
    <dgm:cxn modelId="{D4E18814-77D2-483B-A58D-90C2664AA10D}" srcId="{6264BAB7-7E57-4A36-9225-7387583581B9}" destId="{E1DE384F-29B1-4D5D-B320-5F24FF4DE3F4}" srcOrd="3" destOrd="0" parTransId="{6816B994-9C12-4A07-8F40-7A204E3A8479}" sibTransId="{D950E3DA-3F71-4695-B555-C6153B8EBBCA}"/>
    <dgm:cxn modelId="{46F6DB32-0076-433B-A13F-E6426D18250D}" srcId="{6264BAB7-7E57-4A36-9225-7387583581B9}" destId="{C9B4C3A9-6C39-4AE8-B147-604E816AEDAE}" srcOrd="0" destOrd="0" parTransId="{716C3BCD-CFC1-4EF0-A855-E910F95B1103}" sibTransId="{4D9B83AE-8F35-4BB4-8696-09D513CB2EF9}"/>
    <dgm:cxn modelId="{D3C10544-FE64-4074-8DF0-84B0B37E45CE}" type="presOf" srcId="{AD428D07-4E73-4C44-84F5-65700E2A200A}" destId="{996522A0-E472-4790-8A3D-C4955B38928D}" srcOrd="0" destOrd="0" presId="urn:microsoft.com/office/officeart/2005/8/layout/default"/>
    <dgm:cxn modelId="{53F92D6A-2E8D-486C-A68E-E582C7665C51}" type="presOf" srcId="{C9B4C3A9-6C39-4AE8-B147-604E816AEDAE}" destId="{8A64D7E4-A5E2-4014-A86C-820FC0F9C613}" srcOrd="0" destOrd="0" presId="urn:microsoft.com/office/officeart/2005/8/layout/default"/>
    <dgm:cxn modelId="{9B4A3554-07E9-4F95-BC12-0DE2FD9F6DCB}" type="presOf" srcId="{66E3C2CF-BD10-45A1-865E-0575B7E86332}" destId="{7DC8F27B-48B8-4E94-8418-604D5EF3DB1B}" srcOrd="0" destOrd="0" presId="urn:microsoft.com/office/officeart/2005/8/layout/default"/>
    <dgm:cxn modelId="{DCD0C774-2410-4B93-A9D3-C7AF67895A06}" type="presOf" srcId="{E84AC3D6-7841-4120-9633-5EACE27F4C99}" destId="{6AD331FA-E0A7-4A0B-92F1-6A329E5B989C}" srcOrd="0" destOrd="0" presId="urn:microsoft.com/office/officeart/2005/8/layout/default"/>
    <dgm:cxn modelId="{0EE1AF7B-4C35-4057-AB71-74D056EB837A}" type="presOf" srcId="{A03BCA7D-BFC3-424B-9E8B-1FB7478FF22B}" destId="{96CBE53E-69C5-4D7F-BBDD-04534673DBDB}" srcOrd="0" destOrd="0" presId="urn:microsoft.com/office/officeart/2005/8/layout/default"/>
    <dgm:cxn modelId="{1EFE3C80-BD9F-4396-9D24-45EA110DA54E}" type="presOf" srcId="{E1DE384F-29B1-4D5D-B320-5F24FF4DE3F4}" destId="{E0F2DA4D-A8C6-419D-8730-32A874EFFEA8}" srcOrd="0" destOrd="0" presId="urn:microsoft.com/office/officeart/2005/8/layout/default"/>
    <dgm:cxn modelId="{9C0BF880-2CA8-4B73-9E74-4D8509A356E2}" srcId="{6264BAB7-7E57-4A36-9225-7387583581B9}" destId="{1BB1DC9E-C9EC-429E-8775-4EADFB0D9FFE}" srcOrd="1" destOrd="0" parTransId="{4EE75D4D-41C5-4401-BC32-688C2792FB65}" sibTransId="{DEC2D257-96C2-4A7D-963B-D65E656BCCB6}"/>
    <dgm:cxn modelId="{72AED384-8401-4C4D-88A8-6BBB0D2FFD75}" type="presOf" srcId="{1BB1DC9E-C9EC-429E-8775-4EADFB0D9FFE}" destId="{22186A05-31F9-4B6C-83DA-8303CC7A27FF}" srcOrd="0" destOrd="0" presId="urn:microsoft.com/office/officeart/2005/8/layout/default"/>
    <dgm:cxn modelId="{610C8B8D-7103-4363-BA8D-7796E95DA4D9}" srcId="{6264BAB7-7E57-4A36-9225-7387583581B9}" destId="{9A127EFB-B7A1-4ABF-A7DC-1FB9F3300C05}" srcOrd="7" destOrd="0" parTransId="{6E33DDD4-9DE5-4B54-AE1B-9E44BB6B4E8A}" sibTransId="{7C8E2DEA-D340-4DB5-808F-84B1C2C79886}"/>
    <dgm:cxn modelId="{0E78FBB6-0676-4EA7-B2BF-EBB3FA1D0CA9}" srcId="{6264BAB7-7E57-4A36-9225-7387583581B9}" destId="{AD428D07-4E73-4C44-84F5-65700E2A200A}" srcOrd="4" destOrd="0" parTransId="{367F1B3D-17D3-43D9-8B25-EEA5A709D65E}" sibTransId="{3025ACB5-C157-48D6-8CD1-3D4DF60BEA29}"/>
    <dgm:cxn modelId="{37E4ECBC-98E6-47D7-8E0D-42E8AA698584}" srcId="{6264BAB7-7E57-4A36-9225-7387583581B9}" destId="{66E3C2CF-BD10-45A1-865E-0575B7E86332}" srcOrd="2" destOrd="0" parTransId="{6E4B785D-156A-4288-BACD-AD634FED3BD5}" sibTransId="{38FEC131-69E4-4C05-9295-528413F2C73C}"/>
    <dgm:cxn modelId="{31784FC0-28FB-4B6C-8352-824365642900}" type="presOf" srcId="{6264BAB7-7E57-4A36-9225-7387583581B9}" destId="{974F81A9-FB38-49C7-A131-1C0A2BEA712B}" srcOrd="0" destOrd="0" presId="urn:microsoft.com/office/officeart/2005/8/layout/default"/>
    <dgm:cxn modelId="{F465C9CD-62FA-48BA-97B4-E48A46216C24}" srcId="{6264BAB7-7E57-4A36-9225-7387583581B9}" destId="{A03BCA7D-BFC3-424B-9E8B-1FB7478FF22B}" srcOrd="6" destOrd="0" parTransId="{DCFD7BEF-860A-4708-9FCC-B71616C94212}" sibTransId="{6B497873-AA3A-4FB8-ABA6-C366C4B379CD}"/>
    <dgm:cxn modelId="{B45047DC-58FF-43E6-9B07-D896474BABEF}" type="presOf" srcId="{9A127EFB-B7A1-4ABF-A7DC-1FB9F3300C05}" destId="{3C8DCF26-E9CD-405E-80B7-CDBAE50105C1}" srcOrd="0" destOrd="0" presId="urn:microsoft.com/office/officeart/2005/8/layout/default"/>
    <dgm:cxn modelId="{0A0336F1-3E07-4BC5-8F33-4AA8AADB7375}" srcId="{6264BAB7-7E57-4A36-9225-7387583581B9}" destId="{E84AC3D6-7841-4120-9633-5EACE27F4C99}" srcOrd="5" destOrd="0" parTransId="{202BC662-3517-47F7-904F-36BACE2019EA}" sibTransId="{FA919E8A-53AE-4274-97A8-82D1E374104C}"/>
    <dgm:cxn modelId="{BA5A5F8E-4FD0-4EA9-8FA6-F51284BEBC57}" type="presParOf" srcId="{974F81A9-FB38-49C7-A131-1C0A2BEA712B}" destId="{8A64D7E4-A5E2-4014-A86C-820FC0F9C613}" srcOrd="0" destOrd="0" presId="urn:microsoft.com/office/officeart/2005/8/layout/default"/>
    <dgm:cxn modelId="{7BD9F780-A5A9-4A2D-B95E-084B379E0987}" type="presParOf" srcId="{974F81A9-FB38-49C7-A131-1C0A2BEA712B}" destId="{F7F8B8F2-0D09-4281-AC85-4FAC9E46A126}" srcOrd="1" destOrd="0" presId="urn:microsoft.com/office/officeart/2005/8/layout/default"/>
    <dgm:cxn modelId="{83DA7FF7-FD81-4138-BD6F-C34EA12F57F3}" type="presParOf" srcId="{974F81A9-FB38-49C7-A131-1C0A2BEA712B}" destId="{22186A05-31F9-4B6C-83DA-8303CC7A27FF}" srcOrd="2" destOrd="0" presId="urn:microsoft.com/office/officeart/2005/8/layout/default"/>
    <dgm:cxn modelId="{947B4622-7EF4-4D1B-89B7-FCEF6304BAAD}" type="presParOf" srcId="{974F81A9-FB38-49C7-A131-1C0A2BEA712B}" destId="{B5333588-99DF-49DB-A362-955D38AB4484}" srcOrd="3" destOrd="0" presId="urn:microsoft.com/office/officeart/2005/8/layout/default"/>
    <dgm:cxn modelId="{1108B577-9E36-4408-B5A0-3BCEAE8A1968}" type="presParOf" srcId="{974F81A9-FB38-49C7-A131-1C0A2BEA712B}" destId="{7DC8F27B-48B8-4E94-8418-604D5EF3DB1B}" srcOrd="4" destOrd="0" presId="urn:microsoft.com/office/officeart/2005/8/layout/default"/>
    <dgm:cxn modelId="{4A143400-40D6-4896-B586-29AE3CC8624B}" type="presParOf" srcId="{974F81A9-FB38-49C7-A131-1C0A2BEA712B}" destId="{4DFE183B-6BBA-4C41-9ADB-A1D25AB620B9}" srcOrd="5" destOrd="0" presId="urn:microsoft.com/office/officeart/2005/8/layout/default"/>
    <dgm:cxn modelId="{4F2ACE6A-D5EE-4AE4-B61B-1F4F7870A678}" type="presParOf" srcId="{974F81A9-FB38-49C7-A131-1C0A2BEA712B}" destId="{E0F2DA4D-A8C6-419D-8730-32A874EFFEA8}" srcOrd="6" destOrd="0" presId="urn:microsoft.com/office/officeart/2005/8/layout/default"/>
    <dgm:cxn modelId="{226D6606-9466-49F6-868D-862C8D644D18}" type="presParOf" srcId="{974F81A9-FB38-49C7-A131-1C0A2BEA712B}" destId="{D695EE51-F4C5-4494-90A1-D0A1DF157466}" srcOrd="7" destOrd="0" presId="urn:microsoft.com/office/officeart/2005/8/layout/default"/>
    <dgm:cxn modelId="{816BDBF9-AD28-43B0-9BAA-2114ED7A6026}" type="presParOf" srcId="{974F81A9-FB38-49C7-A131-1C0A2BEA712B}" destId="{996522A0-E472-4790-8A3D-C4955B38928D}" srcOrd="8" destOrd="0" presId="urn:microsoft.com/office/officeart/2005/8/layout/default"/>
    <dgm:cxn modelId="{39C126B5-0CEA-4BB2-B996-52F85D3E8A3D}" type="presParOf" srcId="{974F81A9-FB38-49C7-A131-1C0A2BEA712B}" destId="{AC7B07CF-8B20-4719-BD3B-7F8D7E2D4273}" srcOrd="9" destOrd="0" presId="urn:microsoft.com/office/officeart/2005/8/layout/default"/>
    <dgm:cxn modelId="{B70B8651-F92D-4DB0-8793-DF9E6D323AA2}" type="presParOf" srcId="{974F81A9-FB38-49C7-A131-1C0A2BEA712B}" destId="{6AD331FA-E0A7-4A0B-92F1-6A329E5B989C}" srcOrd="10" destOrd="0" presId="urn:microsoft.com/office/officeart/2005/8/layout/default"/>
    <dgm:cxn modelId="{5B67017A-665E-450A-98FC-A73BBC742B46}" type="presParOf" srcId="{974F81A9-FB38-49C7-A131-1C0A2BEA712B}" destId="{6AF7A6BD-DCF9-4983-8FF4-9D257C7A36F2}" srcOrd="11" destOrd="0" presId="urn:microsoft.com/office/officeart/2005/8/layout/default"/>
    <dgm:cxn modelId="{4AFDD38F-EBA2-4A53-AEE0-101937E94CB6}" type="presParOf" srcId="{974F81A9-FB38-49C7-A131-1C0A2BEA712B}" destId="{96CBE53E-69C5-4D7F-BBDD-04534673DBDB}" srcOrd="12" destOrd="0" presId="urn:microsoft.com/office/officeart/2005/8/layout/default"/>
    <dgm:cxn modelId="{466052CE-7F88-471D-9446-86CBC2349146}" type="presParOf" srcId="{974F81A9-FB38-49C7-A131-1C0A2BEA712B}" destId="{A176257F-5D28-4284-B5B2-05024C89DA77}" srcOrd="13" destOrd="0" presId="urn:microsoft.com/office/officeart/2005/8/layout/default"/>
    <dgm:cxn modelId="{8AB153CC-355D-403E-8C8C-F25954D5BD93}" type="presParOf" srcId="{974F81A9-FB38-49C7-A131-1C0A2BEA712B}" destId="{3C8DCF26-E9CD-405E-80B7-CDBAE50105C1}"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A3EE1F0C-0800-4337-A13B-82820E4CD6B6}"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5B5CFB76-F8F6-42BC-AA9C-38AAC6FFDB50}">
      <dgm:prSet/>
      <dgm:spPr/>
      <dgm:t>
        <a:bodyPr/>
        <a:lstStyle/>
        <a:p>
          <a:r>
            <a:rPr lang="en-US"/>
            <a:t>Somatic Symptoms and Related Disorders</a:t>
          </a:r>
        </a:p>
      </dgm:t>
    </dgm:pt>
    <dgm:pt modelId="{4F42B2CA-F899-4399-8015-229413CA9E69}" type="parTrans" cxnId="{BFE7313A-91B6-4DA0-869D-09B17C36E033}">
      <dgm:prSet/>
      <dgm:spPr/>
      <dgm:t>
        <a:bodyPr/>
        <a:lstStyle/>
        <a:p>
          <a:endParaRPr lang="en-US"/>
        </a:p>
      </dgm:t>
    </dgm:pt>
    <dgm:pt modelId="{653B0FAB-F334-4101-981E-753869DC0FD3}" type="sibTrans" cxnId="{BFE7313A-91B6-4DA0-869D-09B17C36E033}">
      <dgm:prSet/>
      <dgm:spPr/>
      <dgm:t>
        <a:bodyPr/>
        <a:lstStyle/>
        <a:p>
          <a:endParaRPr lang="en-US"/>
        </a:p>
      </dgm:t>
    </dgm:pt>
    <dgm:pt modelId="{43FA13D3-16E6-47EB-A727-61F3853958F6}">
      <dgm:prSet/>
      <dgm:spPr/>
      <dgm:t>
        <a:bodyPr/>
        <a:lstStyle/>
        <a:p>
          <a:r>
            <a:rPr lang="en-US"/>
            <a:t>Feeding and Eating Disorders</a:t>
          </a:r>
        </a:p>
      </dgm:t>
    </dgm:pt>
    <dgm:pt modelId="{896DC961-FA6F-4AC9-96F0-EABC02FFD292}" type="parTrans" cxnId="{34A4B481-C106-49A2-9ECE-332E19910690}">
      <dgm:prSet/>
      <dgm:spPr/>
      <dgm:t>
        <a:bodyPr/>
        <a:lstStyle/>
        <a:p>
          <a:endParaRPr lang="en-US"/>
        </a:p>
      </dgm:t>
    </dgm:pt>
    <dgm:pt modelId="{58CB071F-07A7-4D24-BF5C-53732B24417A}" type="sibTrans" cxnId="{34A4B481-C106-49A2-9ECE-332E19910690}">
      <dgm:prSet/>
      <dgm:spPr/>
      <dgm:t>
        <a:bodyPr/>
        <a:lstStyle/>
        <a:p>
          <a:endParaRPr lang="en-US"/>
        </a:p>
      </dgm:t>
    </dgm:pt>
    <dgm:pt modelId="{DBC18E9A-5D3A-45E6-A57A-0D549E624965}">
      <dgm:prSet/>
      <dgm:spPr/>
      <dgm:t>
        <a:bodyPr/>
        <a:lstStyle/>
        <a:p>
          <a:r>
            <a:rPr lang="en-US"/>
            <a:t>Elimination Disorders</a:t>
          </a:r>
        </a:p>
      </dgm:t>
    </dgm:pt>
    <dgm:pt modelId="{0263F2DD-8013-4CCC-9B12-62DC4EF92BC6}" type="parTrans" cxnId="{A8AD11D0-A8DD-43FA-B6B7-348C0AE11460}">
      <dgm:prSet/>
      <dgm:spPr/>
      <dgm:t>
        <a:bodyPr/>
        <a:lstStyle/>
        <a:p>
          <a:endParaRPr lang="en-US"/>
        </a:p>
      </dgm:t>
    </dgm:pt>
    <dgm:pt modelId="{2BA69410-1C58-4D0E-918A-563F45C5C2F2}" type="sibTrans" cxnId="{A8AD11D0-A8DD-43FA-B6B7-348C0AE11460}">
      <dgm:prSet/>
      <dgm:spPr/>
      <dgm:t>
        <a:bodyPr/>
        <a:lstStyle/>
        <a:p>
          <a:endParaRPr lang="en-US"/>
        </a:p>
      </dgm:t>
    </dgm:pt>
    <dgm:pt modelId="{BEE3921A-774F-40F4-8D7B-A91C25677412}">
      <dgm:prSet/>
      <dgm:spPr/>
      <dgm:t>
        <a:bodyPr/>
        <a:lstStyle/>
        <a:p>
          <a:r>
            <a:rPr lang="en-US"/>
            <a:t>Sleep Wake Disorders</a:t>
          </a:r>
        </a:p>
      </dgm:t>
    </dgm:pt>
    <dgm:pt modelId="{EC45C094-F441-471F-8F24-48BB35DEC85E}" type="parTrans" cxnId="{CB140E74-0FA8-4830-BAE3-E21EB1D7FF1F}">
      <dgm:prSet/>
      <dgm:spPr/>
      <dgm:t>
        <a:bodyPr/>
        <a:lstStyle/>
        <a:p>
          <a:endParaRPr lang="en-US"/>
        </a:p>
      </dgm:t>
    </dgm:pt>
    <dgm:pt modelId="{0D9C4547-586C-4138-AFA8-B9CE5758B9DE}" type="sibTrans" cxnId="{CB140E74-0FA8-4830-BAE3-E21EB1D7FF1F}">
      <dgm:prSet/>
      <dgm:spPr/>
      <dgm:t>
        <a:bodyPr/>
        <a:lstStyle/>
        <a:p>
          <a:endParaRPr lang="en-US"/>
        </a:p>
      </dgm:t>
    </dgm:pt>
    <dgm:pt modelId="{C594F2C7-7ABB-43D7-A5EC-99A94283D9EE}">
      <dgm:prSet/>
      <dgm:spPr/>
      <dgm:t>
        <a:bodyPr/>
        <a:lstStyle/>
        <a:p>
          <a:r>
            <a:rPr lang="en-US"/>
            <a:t>Sexual Dysfunctions</a:t>
          </a:r>
        </a:p>
      </dgm:t>
    </dgm:pt>
    <dgm:pt modelId="{BA50B79D-01DF-4A48-88AF-C4BD1AFB3873}" type="parTrans" cxnId="{A835CF46-9E0A-4357-998A-A53E3F929923}">
      <dgm:prSet/>
      <dgm:spPr/>
      <dgm:t>
        <a:bodyPr/>
        <a:lstStyle/>
        <a:p>
          <a:endParaRPr lang="en-US"/>
        </a:p>
      </dgm:t>
    </dgm:pt>
    <dgm:pt modelId="{441530B9-E181-4F9D-A7D4-AEDA71EBC375}" type="sibTrans" cxnId="{A835CF46-9E0A-4357-998A-A53E3F929923}">
      <dgm:prSet/>
      <dgm:spPr/>
      <dgm:t>
        <a:bodyPr/>
        <a:lstStyle/>
        <a:p>
          <a:endParaRPr lang="en-US"/>
        </a:p>
      </dgm:t>
    </dgm:pt>
    <dgm:pt modelId="{E4859109-9D24-4EA9-B280-CC368C1C8FF0}">
      <dgm:prSet/>
      <dgm:spPr/>
      <dgm:t>
        <a:bodyPr/>
        <a:lstStyle/>
        <a:p>
          <a:r>
            <a:rPr lang="en-US"/>
            <a:t>Gender Dysphoria</a:t>
          </a:r>
        </a:p>
      </dgm:t>
    </dgm:pt>
    <dgm:pt modelId="{5DBFC81D-47E8-4238-957B-65AA4372FD47}" type="parTrans" cxnId="{000AF45A-C982-4742-BD63-04C240CA84A3}">
      <dgm:prSet/>
      <dgm:spPr/>
      <dgm:t>
        <a:bodyPr/>
        <a:lstStyle/>
        <a:p>
          <a:endParaRPr lang="en-US"/>
        </a:p>
      </dgm:t>
    </dgm:pt>
    <dgm:pt modelId="{A8F4C440-67D5-4B79-AC2A-65319274473F}" type="sibTrans" cxnId="{000AF45A-C982-4742-BD63-04C240CA84A3}">
      <dgm:prSet/>
      <dgm:spPr/>
      <dgm:t>
        <a:bodyPr/>
        <a:lstStyle/>
        <a:p>
          <a:endParaRPr lang="en-US"/>
        </a:p>
      </dgm:t>
    </dgm:pt>
    <dgm:pt modelId="{3FED8417-89EC-45E9-8540-DFF34B126E38}">
      <dgm:prSet/>
      <dgm:spPr/>
      <dgm:t>
        <a:bodyPr/>
        <a:lstStyle/>
        <a:p>
          <a:r>
            <a:rPr lang="en-US"/>
            <a:t>Disruptive, Impulse-Control and Conduct Disorders</a:t>
          </a:r>
        </a:p>
      </dgm:t>
    </dgm:pt>
    <dgm:pt modelId="{2FC04CBD-B416-44DE-A13C-13A6E33B997E}" type="parTrans" cxnId="{46DE81B5-0D2A-4275-A38C-1E052E27A242}">
      <dgm:prSet/>
      <dgm:spPr/>
      <dgm:t>
        <a:bodyPr/>
        <a:lstStyle/>
        <a:p>
          <a:endParaRPr lang="en-US"/>
        </a:p>
      </dgm:t>
    </dgm:pt>
    <dgm:pt modelId="{66ED8843-DA44-4488-9EA9-83F2199320BE}" type="sibTrans" cxnId="{46DE81B5-0D2A-4275-A38C-1E052E27A242}">
      <dgm:prSet/>
      <dgm:spPr/>
      <dgm:t>
        <a:bodyPr/>
        <a:lstStyle/>
        <a:p>
          <a:endParaRPr lang="en-US"/>
        </a:p>
      </dgm:t>
    </dgm:pt>
    <dgm:pt modelId="{55E713AF-CA8F-404C-8F91-8D3ACD91DCB7}" type="pres">
      <dgm:prSet presAssocID="{A3EE1F0C-0800-4337-A13B-82820E4CD6B6}" presName="diagram" presStyleCnt="0">
        <dgm:presLayoutVars>
          <dgm:dir/>
          <dgm:resizeHandles val="exact"/>
        </dgm:presLayoutVars>
      </dgm:prSet>
      <dgm:spPr/>
    </dgm:pt>
    <dgm:pt modelId="{3297F40F-728F-4995-85D2-7B9FF0FBD721}" type="pres">
      <dgm:prSet presAssocID="{5B5CFB76-F8F6-42BC-AA9C-38AAC6FFDB50}" presName="node" presStyleLbl="node1" presStyleIdx="0" presStyleCnt="7">
        <dgm:presLayoutVars>
          <dgm:bulletEnabled val="1"/>
        </dgm:presLayoutVars>
      </dgm:prSet>
      <dgm:spPr/>
    </dgm:pt>
    <dgm:pt modelId="{CA2D503C-F48F-4315-BFB9-A1E0EA42F37D}" type="pres">
      <dgm:prSet presAssocID="{653B0FAB-F334-4101-981E-753869DC0FD3}" presName="sibTrans" presStyleCnt="0"/>
      <dgm:spPr/>
    </dgm:pt>
    <dgm:pt modelId="{2280D663-AB88-47C3-93DA-C00F78C3DEFB}" type="pres">
      <dgm:prSet presAssocID="{43FA13D3-16E6-47EB-A727-61F3853958F6}" presName="node" presStyleLbl="node1" presStyleIdx="1" presStyleCnt="7">
        <dgm:presLayoutVars>
          <dgm:bulletEnabled val="1"/>
        </dgm:presLayoutVars>
      </dgm:prSet>
      <dgm:spPr/>
    </dgm:pt>
    <dgm:pt modelId="{2031E63C-7C2B-408A-9E8D-3A1BAD05E9A7}" type="pres">
      <dgm:prSet presAssocID="{58CB071F-07A7-4D24-BF5C-53732B24417A}" presName="sibTrans" presStyleCnt="0"/>
      <dgm:spPr/>
    </dgm:pt>
    <dgm:pt modelId="{B79A1A24-0A87-47E3-B16B-3FCFAE2FBDB6}" type="pres">
      <dgm:prSet presAssocID="{DBC18E9A-5D3A-45E6-A57A-0D549E624965}" presName="node" presStyleLbl="node1" presStyleIdx="2" presStyleCnt="7">
        <dgm:presLayoutVars>
          <dgm:bulletEnabled val="1"/>
        </dgm:presLayoutVars>
      </dgm:prSet>
      <dgm:spPr/>
    </dgm:pt>
    <dgm:pt modelId="{28961D39-FE9E-46B3-84F9-F0D22E469021}" type="pres">
      <dgm:prSet presAssocID="{2BA69410-1C58-4D0E-918A-563F45C5C2F2}" presName="sibTrans" presStyleCnt="0"/>
      <dgm:spPr/>
    </dgm:pt>
    <dgm:pt modelId="{38ED4ED8-F611-4601-BA04-25270D3A2C88}" type="pres">
      <dgm:prSet presAssocID="{BEE3921A-774F-40F4-8D7B-A91C25677412}" presName="node" presStyleLbl="node1" presStyleIdx="3" presStyleCnt="7">
        <dgm:presLayoutVars>
          <dgm:bulletEnabled val="1"/>
        </dgm:presLayoutVars>
      </dgm:prSet>
      <dgm:spPr/>
    </dgm:pt>
    <dgm:pt modelId="{9E0E4518-CCEB-4CB4-BDC0-9795EC307F31}" type="pres">
      <dgm:prSet presAssocID="{0D9C4547-586C-4138-AFA8-B9CE5758B9DE}" presName="sibTrans" presStyleCnt="0"/>
      <dgm:spPr/>
    </dgm:pt>
    <dgm:pt modelId="{46613EFC-AAF2-44D5-99B7-C6ECDC2B24B1}" type="pres">
      <dgm:prSet presAssocID="{C594F2C7-7ABB-43D7-A5EC-99A94283D9EE}" presName="node" presStyleLbl="node1" presStyleIdx="4" presStyleCnt="7">
        <dgm:presLayoutVars>
          <dgm:bulletEnabled val="1"/>
        </dgm:presLayoutVars>
      </dgm:prSet>
      <dgm:spPr/>
    </dgm:pt>
    <dgm:pt modelId="{FAE77E45-7786-449C-A2FA-AD7208FE9227}" type="pres">
      <dgm:prSet presAssocID="{441530B9-E181-4F9D-A7D4-AEDA71EBC375}" presName="sibTrans" presStyleCnt="0"/>
      <dgm:spPr/>
    </dgm:pt>
    <dgm:pt modelId="{2DD50C2A-ADFF-4137-A559-2BB4E052B237}" type="pres">
      <dgm:prSet presAssocID="{E4859109-9D24-4EA9-B280-CC368C1C8FF0}" presName="node" presStyleLbl="node1" presStyleIdx="5" presStyleCnt="7">
        <dgm:presLayoutVars>
          <dgm:bulletEnabled val="1"/>
        </dgm:presLayoutVars>
      </dgm:prSet>
      <dgm:spPr/>
    </dgm:pt>
    <dgm:pt modelId="{6E345CEB-D146-4093-8E20-DAE0ACA91A5F}" type="pres">
      <dgm:prSet presAssocID="{A8F4C440-67D5-4B79-AC2A-65319274473F}" presName="sibTrans" presStyleCnt="0"/>
      <dgm:spPr/>
    </dgm:pt>
    <dgm:pt modelId="{A0549CF0-CEFD-451B-B0FF-5555F49C1EF4}" type="pres">
      <dgm:prSet presAssocID="{3FED8417-89EC-45E9-8540-DFF34B126E38}" presName="node" presStyleLbl="node1" presStyleIdx="6" presStyleCnt="7">
        <dgm:presLayoutVars>
          <dgm:bulletEnabled val="1"/>
        </dgm:presLayoutVars>
      </dgm:prSet>
      <dgm:spPr/>
    </dgm:pt>
  </dgm:ptLst>
  <dgm:cxnLst>
    <dgm:cxn modelId="{A87A0533-1F9C-4F1C-A6A8-DA5875A9B55B}" type="presOf" srcId="{DBC18E9A-5D3A-45E6-A57A-0D549E624965}" destId="{B79A1A24-0A87-47E3-B16B-3FCFAE2FBDB6}" srcOrd="0" destOrd="0" presId="urn:microsoft.com/office/officeart/2005/8/layout/default"/>
    <dgm:cxn modelId="{BFE7313A-91B6-4DA0-869D-09B17C36E033}" srcId="{A3EE1F0C-0800-4337-A13B-82820E4CD6B6}" destId="{5B5CFB76-F8F6-42BC-AA9C-38AAC6FFDB50}" srcOrd="0" destOrd="0" parTransId="{4F42B2CA-F899-4399-8015-229413CA9E69}" sibTransId="{653B0FAB-F334-4101-981E-753869DC0FD3}"/>
    <dgm:cxn modelId="{ADECB040-706C-4465-88BC-43A9B7F882B6}" type="presOf" srcId="{C594F2C7-7ABB-43D7-A5EC-99A94283D9EE}" destId="{46613EFC-AAF2-44D5-99B7-C6ECDC2B24B1}" srcOrd="0" destOrd="0" presId="urn:microsoft.com/office/officeart/2005/8/layout/default"/>
    <dgm:cxn modelId="{A835CF46-9E0A-4357-998A-A53E3F929923}" srcId="{A3EE1F0C-0800-4337-A13B-82820E4CD6B6}" destId="{C594F2C7-7ABB-43D7-A5EC-99A94283D9EE}" srcOrd="4" destOrd="0" parTransId="{BA50B79D-01DF-4A48-88AF-C4BD1AFB3873}" sibTransId="{441530B9-E181-4F9D-A7D4-AEDA71EBC375}"/>
    <dgm:cxn modelId="{563B8348-530E-4AD9-B5C2-687D1460C16B}" type="presOf" srcId="{BEE3921A-774F-40F4-8D7B-A91C25677412}" destId="{38ED4ED8-F611-4601-BA04-25270D3A2C88}" srcOrd="0" destOrd="0" presId="urn:microsoft.com/office/officeart/2005/8/layout/default"/>
    <dgm:cxn modelId="{CB140E74-0FA8-4830-BAE3-E21EB1D7FF1F}" srcId="{A3EE1F0C-0800-4337-A13B-82820E4CD6B6}" destId="{BEE3921A-774F-40F4-8D7B-A91C25677412}" srcOrd="3" destOrd="0" parTransId="{EC45C094-F441-471F-8F24-48BB35DEC85E}" sibTransId="{0D9C4547-586C-4138-AFA8-B9CE5758B9DE}"/>
    <dgm:cxn modelId="{12D3D87A-3C72-4BEB-B384-B3895CC2CA94}" type="presOf" srcId="{E4859109-9D24-4EA9-B280-CC368C1C8FF0}" destId="{2DD50C2A-ADFF-4137-A559-2BB4E052B237}" srcOrd="0" destOrd="0" presId="urn:microsoft.com/office/officeart/2005/8/layout/default"/>
    <dgm:cxn modelId="{000AF45A-C982-4742-BD63-04C240CA84A3}" srcId="{A3EE1F0C-0800-4337-A13B-82820E4CD6B6}" destId="{E4859109-9D24-4EA9-B280-CC368C1C8FF0}" srcOrd="5" destOrd="0" parTransId="{5DBFC81D-47E8-4238-957B-65AA4372FD47}" sibTransId="{A8F4C440-67D5-4B79-AC2A-65319274473F}"/>
    <dgm:cxn modelId="{34A4B481-C106-49A2-9ECE-332E19910690}" srcId="{A3EE1F0C-0800-4337-A13B-82820E4CD6B6}" destId="{43FA13D3-16E6-47EB-A727-61F3853958F6}" srcOrd="1" destOrd="0" parTransId="{896DC961-FA6F-4AC9-96F0-EABC02FFD292}" sibTransId="{58CB071F-07A7-4D24-BF5C-53732B24417A}"/>
    <dgm:cxn modelId="{ED40C091-CF7C-46BE-9C41-B05C41D6D168}" type="presOf" srcId="{3FED8417-89EC-45E9-8540-DFF34B126E38}" destId="{A0549CF0-CEFD-451B-B0FF-5555F49C1EF4}" srcOrd="0" destOrd="0" presId="urn:microsoft.com/office/officeart/2005/8/layout/default"/>
    <dgm:cxn modelId="{E15418B2-476B-4D00-B0EC-D7B4934F0236}" type="presOf" srcId="{43FA13D3-16E6-47EB-A727-61F3853958F6}" destId="{2280D663-AB88-47C3-93DA-C00F78C3DEFB}" srcOrd="0" destOrd="0" presId="urn:microsoft.com/office/officeart/2005/8/layout/default"/>
    <dgm:cxn modelId="{46DE81B5-0D2A-4275-A38C-1E052E27A242}" srcId="{A3EE1F0C-0800-4337-A13B-82820E4CD6B6}" destId="{3FED8417-89EC-45E9-8540-DFF34B126E38}" srcOrd="6" destOrd="0" parTransId="{2FC04CBD-B416-44DE-A13C-13A6E33B997E}" sibTransId="{66ED8843-DA44-4488-9EA9-83F2199320BE}"/>
    <dgm:cxn modelId="{A8AD11D0-A8DD-43FA-B6B7-348C0AE11460}" srcId="{A3EE1F0C-0800-4337-A13B-82820E4CD6B6}" destId="{DBC18E9A-5D3A-45E6-A57A-0D549E624965}" srcOrd="2" destOrd="0" parTransId="{0263F2DD-8013-4CCC-9B12-62DC4EF92BC6}" sibTransId="{2BA69410-1C58-4D0E-918A-563F45C5C2F2}"/>
    <dgm:cxn modelId="{23E2C9ED-2510-4F05-A625-072C5FEB3425}" type="presOf" srcId="{A3EE1F0C-0800-4337-A13B-82820E4CD6B6}" destId="{55E713AF-CA8F-404C-8F91-8D3ACD91DCB7}" srcOrd="0" destOrd="0" presId="urn:microsoft.com/office/officeart/2005/8/layout/default"/>
    <dgm:cxn modelId="{AB2438EF-965E-4F54-BF28-8B978569D87F}" type="presOf" srcId="{5B5CFB76-F8F6-42BC-AA9C-38AAC6FFDB50}" destId="{3297F40F-728F-4995-85D2-7B9FF0FBD721}" srcOrd="0" destOrd="0" presId="urn:microsoft.com/office/officeart/2005/8/layout/default"/>
    <dgm:cxn modelId="{4EC81D07-3F16-406B-B5B1-6C9429626678}" type="presParOf" srcId="{55E713AF-CA8F-404C-8F91-8D3ACD91DCB7}" destId="{3297F40F-728F-4995-85D2-7B9FF0FBD721}" srcOrd="0" destOrd="0" presId="urn:microsoft.com/office/officeart/2005/8/layout/default"/>
    <dgm:cxn modelId="{89A33A9C-BAA1-42C7-8C1C-486A74EA40C4}" type="presParOf" srcId="{55E713AF-CA8F-404C-8F91-8D3ACD91DCB7}" destId="{CA2D503C-F48F-4315-BFB9-A1E0EA42F37D}" srcOrd="1" destOrd="0" presId="urn:microsoft.com/office/officeart/2005/8/layout/default"/>
    <dgm:cxn modelId="{6B084C31-B68B-4AE2-8D59-BD194FEF3065}" type="presParOf" srcId="{55E713AF-CA8F-404C-8F91-8D3ACD91DCB7}" destId="{2280D663-AB88-47C3-93DA-C00F78C3DEFB}" srcOrd="2" destOrd="0" presId="urn:microsoft.com/office/officeart/2005/8/layout/default"/>
    <dgm:cxn modelId="{FDD76E13-F465-4D72-B8D0-E9B239BF13E6}" type="presParOf" srcId="{55E713AF-CA8F-404C-8F91-8D3ACD91DCB7}" destId="{2031E63C-7C2B-408A-9E8D-3A1BAD05E9A7}" srcOrd="3" destOrd="0" presId="urn:microsoft.com/office/officeart/2005/8/layout/default"/>
    <dgm:cxn modelId="{80167D63-D9FC-45A8-BF08-F6828C9836E1}" type="presParOf" srcId="{55E713AF-CA8F-404C-8F91-8D3ACD91DCB7}" destId="{B79A1A24-0A87-47E3-B16B-3FCFAE2FBDB6}" srcOrd="4" destOrd="0" presId="urn:microsoft.com/office/officeart/2005/8/layout/default"/>
    <dgm:cxn modelId="{911E94F8-A3BB-49EB-966A-78938988EB92}" type="presParOf" srcId="{55E713AF-CA8F-404C-8F91-8D3ACD91DCB7}" destId="{28961D39-FE9E-46B3-84F9-F0D22E469021}" srcOrd="5" destOrd="0" presId="urn:microsoft.com/office/officeart/2005/8/layout/default"/>
    <dgm:cxn modelId="{DA6AF241-CC44-4664-AA52-260452028ABD}" type="presParOf" srcId="{55E713AF-CA8F-404C-8F91-8D3ACD91DCB7}" destId="{38ED4ED8-F611-4601-BA04-25270D3A2C88}" srcOrd="6" destOrd="0" presId="urn:microsoft.com/office/officeart/2005/8/layout/default"/>
    <dgm:cxn modelId="{BF8E9077-FC3C-43B0-BFAF-3FB03FDBE36A}" type="presParOf" srcId="{55E713AF-CA8F-404C-8F91-8D3ACD91DCB7}" destId="{9E0E4518-CCEB-4CB4-BDC0-9795EC307F31}" srcOrd="7" destOrd="0" presId="urn:microsoft.com/office/officeart/2005/8/layout/default"/>
    <dgm:cxn modelId="{76569877-F53A-4D1E-93DC-6AD1FF6FCB81}" type="presParOf" srcId="{55E713AF-CA8F-404C-8F91-8D3ACD91DCB7}" destId="{46613EFC-AAF2-44D5-99B7-C6ECDC2B24B1}" srcOrd="8" destOrd="0" presId="urn:microsoft.com/office/officeart/2005/8/layout/default"/>
    <dgm:cxn modelId="{4FAF56FF-3B26-4AD1-BD91-A3CA91D3A4C4}" type="presParOf" srcId="{55E713AF-CA8F-404C-8F91-8D3ACD91DCB7}" destId="{FAE77E45-7786-449C-A2FA-AD7208FE9227}" srcOrd="9" destOrd="0" presId="urn:microsoft.com/office/officeart/2005/8/layout/default"/>
    <dgm:cxn modelId="{747E1B94-F535-4728-9249-2417EEEB5B36}" type="presParOf" srcId="{55E713AF-CA8F-404C-8F91-8D3ACD91DCB7}" destId="{2DD50C2A-ADFF-4137-A559-2BB4E052B237}" srcOrd="10" destOrd="0" presId="urn:microsoft.com/office/officeart/2005/8/layout/default"/>
    <dgm:cxn modelId="{961AEF29-2AAE-4B02-AB59-1E69D8E15600}" type="presParOf" srcId="{55E713AF-CA8F-404C-8F91-8D3ACD91DCB7}" destId="{6E345CEB-D146-4093-8E20-DAE0ACA91A5F}" srcOrd="11" destOrd="0" presId="urn:microsoft.com/office/officeart/2005/8/layout/default"/>
    <dgm:cxn modelId="{2C4877D2-D65A-46F7-BCA7-7716CBE9E012}" type="presParOf" srcId="{55E713AF-CA8F-404C-8F91-8D3ACD91DCB7}" destId="{A0549CF0-CEFD-451B-B0FF-5555F49C1EF4}"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462EEC3C-5F94-4716-B17F-56BF746A1BFC}"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5358397A-272A-49BC-8444-1DF5795D7C12}">
      <dgm:prSet/>
      <dgm:spPr/>
      <dgm:t>
        <a:bodyPr/>
        <a:lstStyle/>
        <a:p>
          <a:r>
            <a:rPr lang="en-US"/>
            <a:t>Substance-Related and Addictive Disorders</a:t>
          </a:r>
        </a:p>
      </dgm:t>
    </dgm:pt>
    <dgm:pt modelId="{6C1EC442-B0F7-4772-BC78-AC8D66A1BB62}" type="parTrans" cxnId="{188E2429-B5CF-4C6F-88F8-A6D0B23889DE}">
      <dgm:prSet/>
      <dgm:spPr/>
      <dgm:t>
        <a:bodyPr/>
        <a:lstStyle/>
        <a:p>
          <a:endParaRPr lang="en-US"/>
        </a:p>
      </dgm:t>
    </dgm:pt>
    <dgm:pt modelId="{95C9BBA0-0916-4F99-AE0E-FEB892564DAE}" type="sibTrans" cxnId="{188E2429-B5CF-4C6F-88F8-A6D0B23889DE}">
      <dgm:prSet/>
      <dgm:spPr/>
      <dgm:t>
        <a:bodyPr/>
        <a:lstStyle/>
        <a:p>
          <a:endParaRPr lang="en-US"/>
        </a:p>
      </dgm:t>
    </dgm:pt>
    <dgm:pt modelId="{87715755-3069-49A5-AEC8-C6D8D178CECE}">
      <dgm:prSet/>
      <dgm:spPr/>
      <dgm:t>
        <a:bodyPr/>
        <a:lstStyle/>
        <a:p>
          <a:r>
            <a:rPr lang="en-US"/>
            <a:t>Neurocognitive Disorders</a:t>
          </a:r>
        </a:p>
      </dgm:t>
    </dgm:pt>
    <dgm:pt modelId="{F45E6F26-4805-4FF3-AD6B-5F1C8A6AD1DA}" type="parTrans" cxnId="{5A2D46D0-7B09-46FC-9E96-AEF24CFA5E3F}">
      <dgm:prSet/>
      <dgm:spPr/>
      <dgm:t>
        <a:bodyPr/>
        <a:lstStyle/>
        <a:p>
          <a:endParaRPr lang="en-US"/>
        </a:p>
      </dgm:t>
    </dgm:pt>
    <dgm:pt modelId="{623EF2DA-043D-4210-AED2-904FB3CAE104}" type="sibTrans" cxnId="{5A2D46D0-7B09-46FC-9E96-AEF24CFA5E3F}">
      <dgm:prSet/>
      <dgm:spPr/>
      <dgm:t>
        <a:bodyPr/>
        <a:lstStyle/>
        <a:p>
          <a:endParaRPr lang="en-US"/>
        </a:p>
      </dgm:t>
    </dgm:pt>
    <dgm:pt modelId="{AE595EA2-221E-4A21-B3A5-B2D01E0EEE76}">
      <dgm:prSet/>
      <dgm:spPr/>
      <dgm:t>
        <a:bodyPr/>
        <a:lstStyle/>
        <a:p>
          <a:r>
            <a:rPr lang="en-US"/>
            <a:t>Personality Disorders</a:t>
          </a:r>
        </a:p>
      </dgm:t>
    </dgm:pt>
    <dgm:pt modelId="{4969DF28-0A09-4CCE-A19B-76B45CDE978E}" type="parTrans" cxnId="{08AAC800-0D26-4748-BCF5-3D2A7ED474AD}">
      <dgm:prSet/>
      <dgm:spPr/>
      <dgm:t>
        <a:bodyPr/>
        <a:lstStyle/>
        <a:p>
          <a:endParaRPr lang="en-US"/>
        </a:p>
      </dgm:t>
    </dgm:pt>
    <dgm:pt modelId="{D4FE9D34-3FE4-49EB-9810-4024115D0A31}" type="sibTrans" cxnId="{08AAC800-0D26-4748-BCF5-3D2A7ED474AD}">
      <dgm:prSet/>
      <dgm:spPr/>
      <dgm:t>
        <a:bodyPr/>
        <a:lstStyle/>
        <a:p>
          <a:endParaRPr lang="en-US"/>
        </a:p>
      </dgm:t>
    </dgm:pt>
    <dgm:pt modelId="{C0003368-D6FC-4FF3-8137-ECB2CA973504}">
      <dgm:prSet/>
      <dgm:spPr/>
      <dgm:t>
        <a:bodyPr/>
        <a:lstStyle/>
        <a:p>
          <a:r>
            <a:rPr lang="en-US"/>
            <a:t>Paraphilic Disorders</a:t>
          </a:r>
        </a:p>
      </dgm:t>
    </dgm:pt>
    <dgm:pt modelId="{5FF64093-3506-44F2-92DA-469169C50779}" type="parTrans" cxnId="{D1801908-D0AB-4616-954C-6FF155300CCB}">
      <dgm:prSet/>
      <dgm:spPr/>
      <dgm:t>
        <a:bodyPr/>
        <a:lstStyle/>
        <a:p>
          <a:endParaRPr lang="en-US"/>
        </a:p>
      </dgm:t>
    </dgm:pt>
    <dgm:pt modelId="{3EF42460-DEA5-4FF6-88EC-768DAA04A5AC}" type="sibTrans" cxnId="{D1801908-D0AB-4616-954C-6FF155300CCB}">
      <dgm:prSet/>
      <dgm:spPr/>
      <dgm:t>
        <a:bodyPr/>
        <a:lstStyle/>
        <a:p>
          <a:endParaRPr lang="en-US"/>
        </a:p>
      </dgm:t>
    </dgm:pt>
    <dgm:pt modelId="{6A0ABD86-9084-45C4-9178-E07C007FE1A5}">
      <dgm:prSet/>
      <dgm:spPr/>
      <dgm:t>
        <a:bodyPr/>
        <a:lstStyle/>
        <a:p>
          <a:r>
            <a:rPr lang="en-US"/>
            <a:t>Other Mental Disorders and Additional Codes</a:t>
          </a:r>
        </a:p>
      </dgm:t>
    </dgm:pt>
    <dgm:pt modelId="{40817FEB-A60B-459C-A44A-34A0B38A2964}" type="parTrans" cxnId="{1413AF20-2DD2-4F25-B192-5834EFAD5B38}">
      <dgm:prSet/>
      <dgm:spPr/>
      <dgm:t>
        <a:bodyPr/>
        <a:lstStyle/>
        <a:p>
          <a:endParaRPr lang="en-US"/>
        </a:p>
      </dgm:t>
    </dgm:pt>
    <dgm:pt modelId="{5AC66C51-8689-40E8-9DC2-B52D4CB4360A}" type="sibTrans" cxnId="{1413AF20-2DD2-4F25-B192-5834EFAD5B38}">
      <dgm:prSet/>
      <dgm:spPr/>
      <dgm:t>
        <a:bodyPr/>
        <a:lstStyle/>
        <a:p>
          <a:endParaRPr lang="en-US"/>
        </a:p>
      </dgm:t>
    </dgm:pt>
    <dgm:pt modelId="{961D62D1-5C75-4187-896F-BD401311EEE5}">
      <dgm:prSet/>
      <dgm:spPr/>
      <dgm:t>
        <a:bodyPr/>
        <a:lstStyle/>
        <a:p>
          <a:r>
            <a:rPr lang="en-US"/>
            <a:t>Medication-Induced Movement Disorders and Other Adverse Effects of Medication</a:t>
          </a:r>
        </a:p>
      </dgm:t>
    </dgm:pt>
    <dgm:pt modelId="{72CADB37-B2C9-48C5-8C5C-0A89193EF600}" type="parTrans" cxnId="{94E3015F-248B-47F9-823A-CC9F0D172938}">
      <dgm:prSet/>
      <dgm:spPr/>
      <dgm:t>
        <a:bodyPr/>
        <a:lstStyle/>
        <a:p>
          <a:endParaRPr lang="en-US"/>
        </a:p>
      </dgm:t>
    </dgm:pt>
    <dgm:pt modelId="{D0AA9F9D-8480-470F-933C-6EB1DC9F1170}" type="sibTrans" cxnId="{94E3015F-248B-47F9-823A-CC9F0D172938}">
      <dgm:prSet/>
      <dgm:spPr/>
      <dgm:t>
        <a:bodyPr/>
        <a:lstStyle/>
        <a:p>
          <a:endParaRPr lang="en-US"/>
        </a:p>
      </dgm:t>
    </dgm:pt>
    <dgm:pt modelId="{2A047E3A-AA1A-4760-B5F2-3462F21BA1C5}">
      <dgm:prSet/>
      <dgm:spPr/>
      <dgm:t>
        <a:bodyPr/>
        <a:lstStyle/>
        <a:p>
          <a:r>
            <a:rPr lang="en-US"/>
            <a:t>Other Conditions That May Be a Focus of Clinical Attention</a:t>
          </a:r>
        </a:p>
      </dgm:t>
    </dgm:pt>
    <dgm:pt modelId="{F78C0029-7F95-4D88-AC50-FE64FBB37305}" type="parTrans" cxnId="{DD282A30-AC9A-4310-A304-257C84AFC0AB}">
      <dgm:prSet/>
      <dgm:spPr/>
      <dgm:t>
        <a:bodyPr/>
        <a:lstStyle/>
        <a:p>
          <a:endParaRPr lang="en-US"/>
        </a:p>
      </dgm:t>
    </dgm:pt>
    <dgm:pt modelId="{9D3A1E4C-BC34-4A65-8A61-8876EA14E6FE}" type="sibTrans" cxnId="{DD282A30-AC9A-4310-A304-257C84AFC0AB}">
      <dgm:prSet/>
      <dgm:spPr/>
      <dgm:t>
        <a:bodyPr/>
        <a:lstStyle/>
        <a:p>
          <a:endParaRPr lang="en-US"/>
        </a:p>
      </dgm:t>
    </dgm:pt>
    <dgm:pt modelId="{634D947F-D8B6-4BEB-B8D1-5147535166B0}" type="pres">
      <dgm:prSet presAssocID="{462EEC3C-5F94-4716-B17F-56BF746A1BFC}" presName="diagram" presStyleCnt="0">
        <dgm:presLayoutVars>
          <dgm:dir/>
          <dgm:resizeHandles val="exact"/>
        </dgm:presLayoutVars>
      </dgm:prSet>
      <dgm:spPr/>
    </dgm:pt>
    <dgm:pt modelId="{37C4864C-02E0-440B-8CEC-3682CEBB79B7}" type="pres">
      <dgm:prSet presAssocID="{5358397A-272A-49BC-8444-1DF5795D7C12}" presName="node" presStyleLbl="node1" presStyleIdx="0" presStyleCnt="7">
        <dgm:presLayoutVars>
          <dgm:bulletEnabled val="1"/>
        </dgm:presLayoutVars>
      </dgm:prSet>
      <dgm:spPr/>
    </dgm:pt>
    <dgm:pt modelId="{2CD6A620-A857-4776-B13D-52A983946EB5}" type="pres">
      <dgm:prSet presAssocID="{95C9BBA0-0916-4F99-AE0E-FEB892564DAE}" presName="sibTrans" presStyleCnt="0"/>
      <dgm:spPr/>
    </dgm:pt>
    <dgm:pt modelId="{554996ED-73CD-4076-86B9-6DE6F7855448}" type="pres">
      <dgm:prSet presAssocID="{87715755-3069-49A5-AEC8-C6D8D178CECE}" presName="node" presStyleLbl="node1" presStyleIdx="1" presStyleCnt="7">
        <dgm:presLayoutVars>
          <dgm:bulletEnabled val="1"/>
        </dgm:presLayoutVars>
      </dgm:prSet>
      <dgm:spPr/>
    </dgm:pt>
    <dgm:pt modelId="{A8E9D05B-B140-413C-BCBD-192D0F8582E6}" type="pres">
      <dgm:prSet presAssocID="{623EF2DA-043D-4210-AED2-904FB3CAE104}" presName="sibTrans" presStyleCnt="0"/>
      <dgm:spPr/>
    </dgm:pt>
    <dgm:pt modelId="{4997FD67-0254-451E-A24D-5D7FB87F7A42}" type="pres">
      <dgm:prSet presAssocID="{AE595EA2-221E-4A21-B3A5-B2D01E0EEE76}" presName="node" presStyleLbl="node1" presStyleIdx="2" presStyleCnt="7">
        <dgm:presLayoutVars>
          <dgm:bulletEnabled val="1"/>
        </dgm:presLayoutVars>
      </dgm:prSet>
      <dgm:spPr/>
    </dgm:pt>
    <dgm:pt modelId="{16E3377A-5BDE-4F9B-8F0C-F657AD95BC02}" type="pres">
      <dgm:prSet presAssocID="{D4FE9D34-3FE4-49EB-9810-4024115D0A31}" presName="sibTrans" presStyleCnt="0"/>
      <dgm:spPr/>
    </dgm:pt>
    <dgm:pt modelId="{E107E771-310B-4A2A-8E27-8ACA26A64AE1}" type="pres">
      <dgm:prSet presAssocID="{C0003368-D6FC-4FF3-8137-ECB2CA973504}" presName="node" presStyleLbl="node1" presStyleIdx="3" presStyleCnt="7">
        <dgm:presLayoutVars>
          <dgm:bulletEnabled val="1"/>
        </dgm:presLayoutVars>
      </dgm:prSet>
      <dgm:spPr/>
    </dgm:pt>
    <dgm:pt modelId="{3E84FE8D-1A1A-483B-823A-BDE4DE0E339E}" type="pres">
      <dgm:prSet presAssocID="{3EF42460-DEA5-4FF6-88EC-768DAA04A5AC}" presName="sibTrans" presStyleCnt="0"/>
      <dgm:spPr/>
    </dgm:pt>
    <dgm:pt modelId="{C27BEBCF-E643-46C0-AE46-12A8F89B955F}" type="pres">
      <dgm:prSet presAssocID="{6A0ABD86-9084-45C4-9178-E07C007FE1A5}" presName="node" presStyleLbl="node1" presStyleIdx="4" presStyleCnt="7">
        <dgm:presLayoutVars>
          <dgm:bulletEnabled val="1"/>
        </dgm:presLayoutVars>
      </dgm:prSet>
      <dgm:spPr/>
    </dgm:pt>
    <dgm:pt modelId="{19EAFF13-E33F-4BC1-BE46-A3930DD93638}" type="pres">
      <dgm:prSet presAssocID="{5AC66C51-8689-40E8-9DC2-B52D4CB4360A}" presName="sibTrans" presStyleCnt="0"/>
      <dgm:spPr/>
    </dgm:pt>
    <dgm:pt modelId="{7CC764E8-8858-43D8-A981-5534855F14F6}" type="pres">
      <dgm:prSet presAssocID="{961D62D1-5C75-4187-896F-BD401311EEE5}" presName="node" presStyleLbl="node1" presStyleIdx="5" presStyleCnt="7">
        <dgm:presLayoutVars>
          <dgm:bulletEnabled val="1"/>
        </dgm:presLayoutVars>
      </dgm:prSet>
      <dgm:spPr/>
    </dgm:pt>
    <dgm:pt modelId="{B34AA853-64E1-4490-9D99-41D7B48188F4}" type="pres">
      <dgm:prSet presAssocID="{D0AA9F9D-8480-470F-933C-6EB1DC9F1170}" presName="sibTrans" presStyleCnt="0"/>
      <dgm:spPr/>
    </dgm:pt>
    <dgm:pt modelId="{B7938BF0-CB28-4331-A534-E34B7ABEE751}" type="pres">
      <dgm:prSet presAssocID="{2A047E3A-AA1A-4760-B5F2-3462F21BA1C5}" presName="node" presStyleLbl="node1" presStyleIdx="6" presStyleCnt="7">
        <dgm:presLayoutVars>
          <dgm:bulletEnabled val="1"/>
        </dgm:presLayoutVars>
      </dgm:prSet>
      <dgm:spPr/>
    </dgm:pt>
  </dgm:ptLst>
  <dgm:cxnLst>
    <dgm:cxn modelId="{08AAC800-0D26-4748-BCF5-3D2A7ED474AD}" srcId="{462EEC3C-5F94-4716-B17F-56BF746A1BFC}" destId="{AE595EA2-221E-4A21-B3A5-B2D01E0EEE76}" srcOrd="2" destOrd="0" parTransId="{4969DF28-0A09-4CCE-A19B-76B45CDE978E}" sibTransId="{D4FE9D34-3FE4-49EB-9810-4024115D0A31}"/>
    <dgm:cxn modelId="{94CF3F07-D082-464F-AD9A-E07415CED832}" type="presOf" srcId="{6A0ABD86-9084-45C4-9178-E07C007FE1A5}" destId="{C27BEBCF-E643-46C0-AE46-12A8F89B955F}" srcOrd="0" destOrd="0" presId="urn:microsoft.com/office/officeart/2005/8/layout/default"/>
    <dgm:cxn modelId="{D1801908-D0AB-4616-954C-6FF155300CCB}" srcId="{462EEC3C-5F94-4716-B17F-56BF746A1BFC}" destId="{C0003368-D6FC-4FF3-8137-ECB2CA973504}" srcOrd="3" destOrd="0" parTransId="{5FF64093-3506-44F2-92DA-469169C50779}" sibTransId="{3EF42460-DEA5-4FF6-88EC-768DAA04A5AC}"/>
    <dgm:cxn modelId="{40146F14-A790-481D-B6DB-38DA46BBDC17}" type="presOf" srcId="{AE595EA2-221E-4A21-B3A5-B2D01E0EEE76}" destId="{4997FD67-0254-451E-A24D-5D7FB87F7A42}" srcOrd="0" destOrd="0" presId="urn:microsoft.com/office/officeart/2005/8/layout/default"/>
    <dgm:cxn modelId="{C892C114-580C-4FA1-9189-5BC6A4090665}" type="presOf" srcId="{961D62D1-5C75-4187-896F-BD401311EEE5}" destId="{7CC764E8-8858-43D8-A981-5534855F14F6}" srcOrd="0" destOrd="0" presId="urn:microsoft.com/office/officeart/2005/8/layout/default"/>
    <dgm:cxn modelId="{1413AF20-2DD2-4F25-B192-5834EFAD5B38}" srcId="{462EEC3C-5F94-4716-B17F-56BF746A1BFC}" destId="{6A0ABD86-9084-45C4-9178-E07C007FE1A5}" srcOrd="4" destOrd="0" parTransId="{40817FEB-A60B-459C-A44A-34A0B38A2964}" sibTransId="{5AC66C51-8689-40E8-9DC2-B52D4CB4360A}"/>
    <dgm:cxn modelId="{26404925-1ACC-4E09-A095-ED5C73699E84}" type="presOf" srcId="{C0003368-D6FC-4FF3-8137-ECB2CA973504}" destId="{E107E771-310B-4A2A-8E27-8ACA26A64AE1}" srcOrd="0" destOrd="0" presId="urn:microsoft.com/office/officeart/2005/8/layout/default"/>
    <dgm:cxn modelId="{188E2429-B5CF-4C6F-88F8-A6D0B23889DE}" srcId="{462EEC3C-5F94-4716-B17F-56BF746A1BFC}" destId="{5358397A-272A-49BC-8444-1DF5795D7C12}" srcOrd="0" destOrd="0" parTransId="{6C1EC442-B0F7-4772-BC78-AC8D66A1BB62}" sibTransId="{95C9BBA0-0916-4F99-AE0E-FEB892564DAE}"/>
    <dgm:cxn modelId="{DD282A30-AC9A-4310-A304-257C84AFC0AB}" srcId="{462EEC3C-5F94-4716-B17F-56BF746A1BFC}" destId="{2A047E3A-AA1A-4760-B5F2-3462F21BA1C5}" srcOrd="6" destOrd="0" parTransId="{F78C0029-7F95-4D88-AC50-FE64FBB37305}" sibTransId="{9D3A1E4C-BC34-4A65-8A61-8876EA14E6FE}"/>
    <dgm:cxn modelId="{94E3015F-248B-47F9-823A-CC9F0D172938}" srcId="{462EEC3C-5F94-4716-B17F-56BF746A1BFC}" destId="{961D62D1-5C75-4187-896F-BD401311EEE5}" srcOrd="5" destOrd="0" parTransId="{72CADB37-B2C9-48C5-8C5C-0A89193EF600}" sibTransId="{D0AA9F9D-8480-470F-933C-6EB1DC9F1170}"/>
    <dgm:cxn modelId="{A827DE70-4A14-49FA-860A-B6A0F4781C93}" type="presOf" srcId="{87715755-3069-49A5-AEC8-C6D8D178CECE}" destId="{554996ED-73CD-4076-86B9-6DE6F7855448}" srcOrd="0" destOrd="0" presId="urn:microsoft.com/office/officeart/2005/8/layout/default"/>
    <dgm:cxn modelId="{59B0B45A-639A-41E8-8E11-F11B4E8FB4F0}" type="presOf" srcId="{462EEC3C-5F94-4716-B17F-56BF746A1BFC}" destId="{634D947F-D8B6-4BEB-B8D1-5147535166B0}" srcOrd="0" destOrd="0" presId="urn:microsoft.com/office/officeart/2005/8/layout/default"/>
    <dgm:cxn modelId="{5A2D46D0-7B09-46FC-9E96-AEF24CFA5E3F}" srcId="{462EEC3C-5F94-4716-B17F-56BF746A1BFC}" destId="{87715755-3069-49A5-AEC8-C6D8D178CECE}" srcOrd="1" destOrd="0" parTransId="{F45E6F26-4805-4FF3-AD6B-5F1C8A6AD1DA}" sibTransId="{623EF2DA-043D-4210-AED2-904FB3CAE104}"/>
    <dgm:cxn modelId="{369D7DD4-0242-4870-946B-E81F931A20AF}" type="presOf" srcId="{2A047E3A-AA1A-4760-B5F2-3462F21BA1C5}" destId="{B7938BF0-CB28-4331-A534-E34B7ABEE751}" srcOrd="0" destOrd="0" presId="urn:microsoft.com/office/officeart/2005/8/layout/default"/>
    <dgm:cxn modelId="{4B999FF6-F028-4DC0-87EF-40B09048E717}" type="presOf" srcId="{5358397A-272A-49BC-8444-1DF5795D7C12}" destId="{37C4864C-02E0-440B-8CEC-3682CEBB79B7}" srcOrd="0" destOrd="0" presId="urn:microsoft.com/office/officeart/2005/8/layout/default"/>
    <dgm:cxn modelId="{E11B1C68-C0BF-468C-8E21-DDC510A95FC7}" type="presParOf" srcId="{634D947F-D8B6-4BEB-B8D1-5147535166B0}" destId="{37C4864C-02E0-440B-8CEC-3682CEBB79B7}" srcOrd="0" destOrd="0" presId="urn:microsoft.com/office/officeart/2005/8/layout/default"/>
    <dgm:cxn modelId="{27E6FF7B-9997-456D-99C1-4CBE9678A60A}" type="presParOf" srcId="{634D947F-D8B6-4BEB-B8D1-5147535166B0}" destId="{2CD6A620-A857-4776-B13D-52A983946EB5}" srcOrd="1" destOrd="0" presId="urn:microsoft.com/office/officeart/2005/8/layout/default"/>
    <dgm:cxn modelId="{8BEC9A86-7CE1-4798-9A90-23E57680BBEE}" type="presParOf" srcId="{634D947F-D8B6-4BEB-B8D1-5147535166B0}" destId="{554996ED-73CD-4076-86B9-6DE6F7855448}" srcOrd="2" destOrd="0" presId="urn:microsoft.com/office/officeart/2005/8/layout/default"/>
    <dgm:cxn modelId="{4E357554-A22D-4576-9D3E-B87D5F72A7A9}" type="presParOf" srcId="{634D947F-D8B6-4BEB-B8D1-5147535166B0}" destId="{A8E9D05B-B140-413C-BCBD-192D0F8582E6}" srcOrd="3" destOrd="0" presId="urn:microsoft.com/office/officeart/2005/8/layout/default"/>
    <dgm:cxn modelId="{351BD3EA-8503-4E9C-9A9F-F53D6BCEEFB1}" type="presParOf" srcId="{634D947F-D8B6-4BEB-B8D1-5147535166B0}" destId="{4997FD67-0254-451E-A24D-5D7FB87F7A42}" srcOrd="4" destOrd="0" presId="urn:microsoft.com/office/officeart/2005/8/layout/default"/>
    <dgm:cxn modelId="{CA0A6897-9548-4B19-B80A-ECAE23315162}" type="presParOf" srcId="{634D947F-D8B6-4BEB-B8D1-5147535166B0}" destId="{16E3377A-5BDE-4F9B-8F0C-F657AD95BC02}" srcOrd="5" destOrd="0" presId="urn:microsoft.com/office/officeart/2005/8/layout/default"/>
    <dgm:cxn modelId="{3A5642E2-0D0D-4B51-AEDA-179F034DD617}" type="presParOf" srcId="{634D947F-D8B6-4BEB-B8D1-5147535166B0}" destId="{E107E771-310B-4A2A-8E27-8ACA26A64AE1}" srcOrd="6" destOrd="0" presId="urn:microsoft.com/office/officeart/2005/8/layout/default"/>
    <dgm:cxn modelId="{59A2C807-EADA-4DFD-BDEF-FCDD144685E5}" type="presParOf" srcId="{634D947F-D8B6-4BEB-B8D1-5147535166B0}" destId="{3E84FE8D-1A1A-483B-823A-BDE4DE0E339E}" srcOrd="7" destOrd="0" presId="urn:microsoft.com/office/officeart/2005/8/layout/default"/>
    <dgm:cxn modelId="{9E1C7B82-B264-4406-B9D9-4BA0C5DA4E66}" type="presParOf" srcId="{634D947F-D8B6-4BEB-B8D1-5147535166B0}" destId="{C27BEBCF-E643-46C0-AE46-12A8F89B955F}" srcOrd="8" destOrd="0" presId="urn:microsoft.com/office/officeart/2005/8/layout/default"/>
    <dgm:cxn modelId="{B0F8C59E-CB17-488C-99D8-63D234CD89A2}" type="presParOf" srcId="{634D947F-D8B6-4BEB-B8D1-5147535166B0}" destId="{19EAFF13-E33F-4BC1-BE46-A3930DD93638}" srcOrd="9" destOrd="0" presId="urn:microsoft.com/office/officeart/2005/8/layout/default"/>
    <dgm:cxn modelId="{99B22EBB-1A15-4E55-856C-14F7473AF208}" type="presParOf" srcId="{634D947F-D8B6-4BEB-B8D1-5147535166B0}" destId="{7CC764E8-8858-43D8-A981-5534855F14F6}" srcOrd="10" destOrd="0" presId="urn:microsoft.com/office/officeart/2005/8/layout/default"/>
    <dgm:cxn modelId="{E03CE6F1-D676-4303-BD00-369965763574}" type="presParOf" srcId="{634D947F-D8B6-4BEB-B8D1-5147535166B0}" destId="{B34AA853-64E1-4490-9D99-41D7B48188F4}" srcOrd="11" destOrd="0" presId="urn:microsoft.com/office/officeart/2005/8/layout/default"/>
    <dgm:cxn modelId="{2F3EBA29-8F8F-4805-BB29-7EE4D1458158}" type="presParOf" srcId="{634D947F-D8B6-4BEB-B8D1-5147535166B0}" destId="{B7938BF0-CB28-4331-A534-E34B7ABEE751}"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F74704AD-2DA4-4BDA-B7E5-F9C1EEAACC2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59FDB46-6091-4545-BCEC-9B54E218B4B1}">
      <dgm:prSet/>
      <dgm:spPr/>
      <dgm:t>
        <a:bodyPr/>
        <a:lstStyle/>
        <a:p>
          <a:r>
            <a:rPr lang="en-US"/>
            <a:t>This categorical model DOES increase inter-rater reliability but does have issues in relation to validity.</a:t>
          </a:r>
        </a:p>
      </dgm:t>
    </dgm:pt>
    <dgm:pt modelId="{FF226C70-091C-48C4-92CA-9F02C3A6781F}" type="parTrans" cxnId="{5F4C5FA6-D7D0-4D5C-8D40-D0A7BE11ECCB}">
      <dgm:prSet/>
      <dgm:spPr/>
      <dgm:t>
        <a:bodyPr/>
        <a:lstStyle/>
        <a:p>
          <a:endParaRPr lang="en-US"/>
        </a:p>
      </dgm:t>
    </dgm:pt>
    <dgm:pt modelId="{5998B952-9832-486C-AAFA-45ABB9B19967}" type="sibTrans" cxnId="{5F4C5FA6-D7D0-4D5C-8D40-D0A7BE11ECCB}">
      <dgm:prSet/>
      <dgm:spPr/>
      <dgm:t>
        <a:bodyPr/>
        <a:lstStyle/>
        <a:p>
          <a:endParaRPr lang="en-US"/>
        </a:p>
      </dgm:t>
    </dgm:pt>
    <dgm:pt modelId="{029D8243-6BD6-46F6-9719-09B8B91E545E}">
      <dgm:prSet/>
      <dgm:spPr/>
      <dgm:t>
        <a:bodyPr/>
        <a:lstStyle/>
        <a:p>
          <a:r>
            <a:rPr lang="en-US"/>
            <a:t>This can exacerbate secondary labelling, and schematic creation from the label itself.</a:t>
          </a:r>
        </a:p>
      </dgm:t>
    </dgm:pt>
    <dgm:pt modelId="{E789B9C4-CE41-48EA-A68F-71D11A6F8694}" type="parTrans" cxnId="{A255439C-969C-479A-9577-06BA44D69332}">
      <dgm:prSet/>
      <dgm:spPr/>
      <dgm:t>
        <a:bodyPr/>
        <a:lstStyle/>
        <a:p>
          <a:endParaRPr lang="en-US"/>
        </a:p>
      </dgm:t>
    </dgm:pt>
    <dgm:pt modelId="{6103B4BD-F8EE-4C5E-B4B3-13A4D2781D32}" type="sibTrans" cxnId="{A255439C-969C-479A-9577-06BA44D69332}">
      <dgm:prSet/>
      <dgm:spPr/>
      <dgm:t>
        <a:bodyPr/>
        <a:lstStyle/>
        <a:p>
          <a:endParaRPr lang="en-US"/>
        </a:p>
      </dgm:t>
    </dgm:pt>
    <dgm:pt modelId="{50FC45F0-A003-4A38-8976-9FE19E7025D1}">
      <dgm:prSet/>
      <dgm:spPr/>
      <dgm:t>
        <a:bodyPr/>
        <a:lstStyle/>
        <a:p>
          <a:r>
            <a:rPr lang="en-US"/>
            <a:t>Schemata/Schemas are patterns of thought/behaviour.</a:t>
          </a:r>
        </a:p>
      </dgm:t>
    </dgm:pt>
    <dgm:pt modelId="{98B261BC-9BC6-4C8B-95BA-AFEC2599B630}" type="parTrans" cxnId="{AE46C5CD-C655-4209-8ED6-831C32FA1608}">
      <dgm:prSet/>
      <dgm:spPr/>
      <dgm:t>
        <a:bodyPr/>
        <a:lstStyle/>
        <a:p>
          <a:endParaRPr lang="en-US"/>
        </a:p>
      </dgm:t>
    </dgm:pt>
    <dgm:pt modelId="{FEE8BFC8-A39E-4CAA-B8ED-B86C771655F6}" type="sibTrans" cxnId="{AE46C5CD-C655-4209-8ED6-831C32FA1608}">
      <dgm:prSet/>
      <dgm:spPr/>
      <dgm:t>
        <a:bodyPr/>
        <a:lstStyle/>
        <a:p>
          <a:endParaRPr lang="en-US"/>
        </a:p>
      </dgm:t>
    </dgm:pt>
    <dgm:pt modelId="{BAE84424-333C-436D-9E2E-85BD44698A32}" type="pres">
      <dgm:prSet presAssocID="{F74704AD-2DA4-4BDA-B7E5-F9C1EEAACC2F}" presName="linear" presStyleCnt="0">
        <dgm:presLayoutVars>
          <dgm:animLvl val="lvl"/>
          <dgm:resizeHandles val="exact"/>
        </dgm:presLayoutVars>
      </dgm:prSet>
      <dgm:spPr/>
    </dgm:pt>
    <dgm:pt modelId="{3FCE6993-D0E7-4CDC-85FB-49CB48B8907E}" type="pres">
      <dgm:prSet presAssocID="{859FDB46-6091-4545-BCEC-9B54E218B4B1}" presName="parentText" presStyleLbl="node1" presStyleIdx="0" presStyleCnt="3">
        <dgm:presLayoutVars>
          <dgm:chMax val="0"/>
          <dgm:bulletEnabled val="1"/>
        </dgm:presLayoutVars>
      </dgm:prSet>
      <dgm:spPr/>
    </dgm:pt>
    <dgm:pt modelId="{BE94AA3C-DE0D-4448-8E44-57795C04868C}" type="pres">
      <dgm:prSet presAssocID="{5998B952-9832-486C-AAFA-45ABB9B19967}" presName="spacer" presStyleCnt="0"/>
      <dgm:spPr/>
    </dgm:pt>
    <dgm:pt modelId="{A2ADA561-6947-4105-BA7E-EC361DB88168}" type="pres">
      <dgm:prSet presAssocID="{029D8243-6BD6-46F6-9719-09B8B91E545E}" presName="parentText" presStyleLbl="node1" presStyleIdx="1" presStyleCnt="3">
        <dgm:presLayoutVars>
          <dgm:chMax val="0"/>
          <dgm:bulletEnabled val="1"/>
        </dgm:presLayoutVars>
      </dgm:prSet>
      <dgm:spPr/>
    </dgm:pt>
    <dgm:pt modelId="{9CC48761-F43F-4FD9-A9F7-EEB7C772C34F}" type="pres">
      <dgm:prSet presAssocID="{6103B4BD-F8EE-4C5E-B4B3-13A4D2781D32}" presName="spacer" presStyleCnt="0"/>
      <dgm:spPr/>
    </dgm:pt>
    <dgm:pt modelId="{AB21DC7F-A198-4122-86FD-90923E76A5D0}" type="pres">
      <dgm:prSet presAssocID="{50FC45F0-A003-4A38-8976-9FE19E7025D1}" presName="parentText" presStyleLbl="node1" presStyleIdx="2" presStyleCnt="3">
        <dgm:presLayoutVars>
          <dgm:chMax val="0"/>
          <dgm:bulletEnabled val="1"/>
        </dgm:presLayoutVars>
      </dgm:prSet>
      <dgm:spPr/>
    </dgm:pt>
  </dgm:ptLst>
  <dgm:cxnLst>
    <dgm:cxn modelId="{4999CC17-4D6E-4FCF-A758-612FBD784B70}" type="presOf" srcId="{029D8243-6BD6-46F6-9719-09B8B91E545E}" destId="{A2ADA561-6947-4105-BA7E-EC361DB88168}" srcOrd="0" destOrd="0" presId="urn:microsoft.com/office/officeart/2005/8/layout/vList2"/>
    <dgm:cxn modelId="{A255439C-969C-479A-9577-06BA44D69332}" srcId="{F74704AD-2DA4-4BDA-B7E5-F9C1EEAACC2F}" destId="{029D8243-6BD6-46F6-9719-09B8B91E545E}" srcOrd="1" destOrd="0" parTransId="{E789B9C4-CE41-48EA-A68F-71D11A6F8694}" sibTransId="{6103B4BD-F8EE-4C5E-B4B3-13A4D2781D32}"/>
    <dgm:cxn modelId="{95BA82A3-E4CE-4EBA-85C7-9B402763E1F1}" type="presOf" srcId="{50FC45F0-A003-4A38-8976-9FE19E7025D1}" destId="{AB21DC7F-A198-4122-86FD-90923E76A5D0}" srcOrd="0" destOrd="0" presId="urn:microsoft.com/office/officeart/2005/8/layout/vList2"/>
    <dgm:cxn modelId="{5F4C5FA6-D7D0-4D5C-8D40-D0A7BE11ECCB}" srcId="{F74704AD-2DA4-4BDA-B7E5-F9C1EEAACC2F}" destId="{859FDB46-6091-4545-BCEC-9B54E218B4B1}" srcOrd="0" destOrd="0" parTransId="{FF226C70-091C-48C4-92CA-9F02C3A6781F}" sibTransId="{5998B952-9832-486C-AAFA-45ABB9B19967}"/>
    <dgm:cxn modelId="{FF4B82AE-C8AD-41A4-84F0-5458CDE02505}" type="presOf" srcId="{859FDB46-6091-4545-BCEC-9B54E218B4B1}" destId="{3FCE6993-D0E7-4CDC-85FB-49CB48B8907E}" srcOrd="0" destOrd="0" presId="urn:microsoft.com/office/officeart/2005/8/layout/vList2"/>
    <dgm:cxn modelId="{AE46C5CD-C655-4209-8ED6-831C32FA1608}" srcId="{F74704AD-2DA4-4BDA-B7E5-F9C1EEAACC2F}" destId="{50FC45F0-A003-4A38-8976-9FE19E7025D1}" srcOrd="2" destOrd="0" parTransId="{98B261BC-9BC6-4C8B-95BA-AFEC2599B630}" sibTransId="{FEE8BFC8-A39E-4CAA-B8ED-B86C771655F6}"/>
    <dgm:cxn modelId="{C15842DD-5FF8-4827-86D1-D5E2E4F4E968}" type="presOf" srcId="{F74704AD-2DA4-4BDA-B7E5-F9C1EEAACC2F}" destId="{BAE84424-333C-436D-9E2E-85BD44698A32}" srcOrd="0" destOrd="0" presId="urn:microsoft.com/office/officeart/2005/8/layout/vList2"/>
    <dgm:cxn modelId="{DB5D2C08-5E43-47AE-AC44-371D6F883F70}" type="presParOf" srcId="{BAE84424-333C-436D-9E2E-85BD44698A32}" destId="{3FCE6993-D0E7-4CDC-85FB-49CB48B8907E}" srcOrd="0" destOrd="0" presId="urn:microsoft.com/office/officeart/2005/8/layout/vList2"/>
    <dgm:cxn modelId="{3F3FA8D9-C771-4B76-9CC8-E5D1D60BD79F}" type="presParOf" srcId="{BAE84424-333C-436D-9E2E-85BD44698A32}" destId="{BE94AA3C-DE0D-4448-8E44-57795C04868C}" srcOrd="1" destOrd="0" presId="urn:microsoft.com/office/officeart/2005/8/layout/vList2"/>
    <dgm:cxn modelId="{182338E7-A6C6-4142-B283-C85566F9E231}" type="presParOf" srcId="{BAE84424-333C-436D-9E2E-85BD44698A32}" destId="{A2ADA561-6947-4105-BA7E-EC361DB88168}" srcOrd="2" destOrd="0" presId="urn:microsoft.com/office/officeart/2005/8/layout/vList2"/>
    <dgm:cxn modelId="{74E6EE8E-785B-4FE5-A162-DACAFEE5C248}" type="presParOf" srcId="{BAE84424-333C-436D-9E2E-85BD44698A32}" destId="{9CC48761-F43F-4FD9-A9F7-EEB7C772C34F}" srcOrd="3" destOrd="0" presId="urn:microsoft.com/office/officeart/2005/8/layout/vList2"/>
    <dgm:cxn modelId="{1F49C09A-7ADC-4D31-AE60-C053CFEE590B}" type="presParOf" srcId="{BAE84424-333C-436D-9E2E-85BD44698A32}" destId="{AB21DC7F-A198-4122-86FD-90923E76A5D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1C0D61FA-D9E5-4A22-B37B-B612E61E4DA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62CBE1E-BEB5-4933-BD64-30864662A409}">
      <dgm:prSet/>
      <dgm:spPr/>
      <dgm:t>
        <a:bodyPr/>
        <a:lstStyle/>
        <a:p>
          <a:r>
            <a:rPr lang="en-US"/>
            <a:t>Categories do not explain problems, they describe them.</a:t>
          </a:r>
        </a:p>
      </dgm:t>
    </dgm:pt>
    <dgm:pt modelId="{81CF7F80-830E-486F-98DB-23F937950927}" type="parTrans" cxnId="{F252D02E-37BA-4DEF-B6D6-13A6DA7043E3}">
      <dgm:prSet/>
      <dgm:spPr/>
      <dgm:t>
        <a:bodyPr/>
        <a:lstStyle/>
        <a:p>
          <a:endParaRPr lang="en-US"/>
        </a:p>
      </dgm:t>
    </dgm:pt>
    <dgm:pt modelId="{0C9689FD-B4FE-4471-A2E8-C1F810BD02E0}" type="sibTrans" cxnId="{F252D02E-37BA-4DEF-B6D6-13A6DA7043E3}">
      <dgm:prSet/>
      <dgm:spPr/>
      <dgm:t>
        <a:bodyPr/>
        <a:lstStyle/>
        <a:p>
          <a:endParaRPr lang="en-US"/>
        </a:p>
      </dgm:t>
    </dgm:pt>
    <dgm:pt modelId="{E1BEA636-635A-4500-A9D6-685BDC4CC3A4}">
      <dgm:prSet/>
      <dgm:spPr/>
      <dgm:t>
        <a:bodyPr/>
        <a:lstStyle/>
        <a:p>
          <a:r>
            <a:rPr lang="en-US"/>
            <a:t>Bulimia nervosa, what is it?</a:t>
          </a:r>
        </a:p>
      </dgm:t>
    </dgm:pt>
    <dgm:pt modelId="{A1A0A486-B942-4102-ACD4-B330A5CCC055}" type="parTrans" cxnId="{C74716E8-F00C-4C62-B0A4-65A1B66F8871}">
      <dgm:prSet/>
      <dgm:spPr/>
      <dgm:t>
        <a:bodyPr/>
        <a:lstStyle/>
        <a:p>
          <a:endParaRPr lang="en-US"/>
        </a:p>
      </dgm:t>
    </dgm:pt>
    <dgm:pt modelId="{13D3603E-BFF8-4145-B3B7-7AB6293AA10C}" type="sibTrans" cxnId="{C74716E8-F00C-4C62-B0A4-65A1B66F8871}">
      <dgm:prSet/>
      <dgm:spPr/>
      <dgm:t>
        <a:bodyPr/>
        <a:lstStyle/>
        <a:p>
          <a:endParaRPr lang="en-US"/>
        </a:p>
      </dgm:t>
    </dgm:pt>
    <dgm:pt modelId="{59032E20-43CD-4BAE-8130-664F4EB1C51F}" type="pres">
      <dgm:prSet presAssocID="{1C0D61FA-D9E5-4A22-B37B-B612E61E4DAE}" presName="linear" presStyleCnt="0">
        <dgm:presLayoutVars>
          <dgm:animLvl val="lvl"/>
          <dgm:resizeHandles val="exact"/>
        </dgm:presLayoutVars>
      </dgm:prSet>
      <dgm:spPr/>
    </dgm:pt>
    <dgm:pt modelId="{E02E7BD9-CBCB-47EC-8985-5AA33BC51BE8}" type="pres">
      <dgm:prSet presAssocID="{B62CBE1E-BEB5-4933-BD64-30864662A409}" presName="parentText" presStyleLbl="node1" presStyleIdx="0" presStyleCnt="2">
        <dgm:presLayoutVars>
          <dgm:chMax val="0"/>
          <dgm:bulletEnabled val="1"/>
        </dgm:presLayoutVars>
      </dgm:prSet>
      <dgm:spPr/>
    </dgm:pt>
    <dgm:pt modelId="{1C225F51-5AFD-4702-AB0B-873028DD055F}" type="pres">
      <dgm:prSet presAssocID="{0C9689FD-B4FE-4471-A2E8-C1F810BD02E0}" presName="spacer" presStyleCnt="0"/>
      <dgm:spPr/>
    </dgm:pt>
    <dgm:pt modelId="{A3980092-B147-4BAB-AC71-DAFEFEBC43DA}" type="pres">
      <dgm:prSet presAssocID="{E1BEA636-635A-4500-A9D6-685BDC4CC3A4}" presName="parentText" presStyleLbl="node1" presStyleIdx="1" presStyleCnt="2">
        <dgm:presLayoutVars>
          <dgm:chMax val="0"/>
          <dgm:bulletEnabled val="1"/>
        </dgm:presLayoutVars>
      </dgm:prSet>
      <dgm:spPr/>
    </dgm:pt>
  </dgm:ptLst>
  <dgm:cxnLst>
    <dgm:cxn modelId="{39A55F02-EF9B-4665-926B-B53599EBD711}" type="presOf" srcId="{B62CBE1E-BEB5-4933-BD64-30864662A409}" destId="{E02E7BD9-CBCB-47EC-8985-5AA33BC51BE8}" srcOrd="0" destOrd="0" presId="urn:microsoft.com/office/officeart/2005/8/layout/vList2"/>
    <dgm:cxn modelId="{F252D02E-37BA-4DEF-B6D6-13A6DA7043E3}" srcId="{1C0D61FA-D9E5-4A22-B37B-B612E61E4DAE}" destId="{B62CBE1E-BEB5-4933-BD64-30864662A409}" srcOrd="0" destOrd="0" parTransId="{81CF7F80-830E-486F-98DB-23F937950927}" sibTransId="{0C9689FD-B4FE-4471-A2E8-C1F810BD02E0}"/>
    <dgm:cxn modelId="{05640BBA-F159-4A5E-BED0-26C4607B6EFD}" type="presOf" srcId="{1C0D61FA-D9E5-4A22-B37B-B612E61E4DAE}" destId="{59032E20-43CD-4BAE-8130-664F4EB1C51F}" srcOrd="0" destOrd="0" presId="urn:microsoft.com/office/officeart/2005/8/layout/vList2"/>
    <dgm:cxn modelId="{C36C71CC-1A88-4AC1-B6E3-A93403285D9B}" type="presOf" srcId="{E1BEA636-635A-4500-A9D6-685BDC4CC3A4}" destId="{A3980092-B147-4BAB-AC71-DAFEFEBC43DA}" srcOrd="0" destOrd="0" presId="urn:microsoft.com/office/officeart/2005/8/layout/vList2"/>
    <dgm:cxn modelId="{C74716E8-F00C-4C62-B0A4-65A1B66F8871}" srcId="{1C0D61FA-D9E5-4A22-B37B-B612E61E4DAE}" destId="{E1BEA636-635A-4500-A9D6-685BDC4CC3A4}" srcOrd="1" destOrd="0" parTransId="{A1A0A486-B942-4102-ACD4-B330A5CCC055}" sibTransId="{13D3603E-BFF8-4145-B3B7-7AB6293AA10C}"/>
    <dgm:cxn modelId="{28E7A30C-E048-4AAC-A78C-404D79692857}" type="presParOf" srcId="{59032E20-43CD-4BAE-8130-664F4EB1C51F}" destId="{E02E7BD9-CBCB-47EC-8985-5AA33BC51BE8}" srcOrd="0" destOrd="0" presId="urn:microsoft.com/office/officeart/2005/8/layout/vList2"/>
    <dgm:cxn modelId="{3766E296-E9BB-406B-BB02-EB6338672F95}" type="presParOf" srcId="{59032E20-43CD-4BAE-8130-664F4EB1C51F}" destId="{1C225F51-5AFD-4702-AB0B-873028DD055F}" srcOrd="1" destOrd="0" presId="urn:microsoft.com/office/officeart/2005/8/layout/vList2"/>
    <dgm:cxn modelId="{0C05E8BE-41B2-45BE-BDF9-F49395429C8A}" type="presParOf" srcId="{59032E20-43CD-4BAE-8130-664F4EB1C51F}" destId="{A3980092-B147-4BAB-AC71-DAFEFEBC43D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14A3CC0B-F15A-4C9A-8F99-4A3105DC9585}"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5879D504-D644-40D2-A176-4BFB34B8B60D}">
      <dgm:prSet/>
      <dgm:spPr/>
      <dgm:t>
        <a:bodyPr/>
        <a:lstStyle/>
        <a:p>
          <a:r>
            <a:rPr lang="en-GB"/>
            <a:t>Eight sane people:</a:t>
          </a:r>
          <a:endParaRPr lang="en-US"/>
        </a:p>
      </dgm:t>
    </dgm:pt>
    <dgm:pt modelId="{C12BB0CF-11DB-4727-BFFA-6F910B5E29C8}" type="parTrans" cxnId="{6A76B093-A8E6-4874-A8FD-9731E74BE235}">
      <dgm:prSet/>
      <dgm:spPr/>
      <dgm:t>
        <a:bodyPr/>
        <a:lstStyle/>
        <a:p>
          <a:endParaRPr lang="en-US"/>
        </a:p>
      </dgm:t>
    </dgm:pt>
    <dgm:pt modelId="{21441FEA-7284-4F89-A54C-EA70DCECAA52}" type="sibTrans" cxnId="{6A76B093-A8E6-4874-A8FD-9731E74BE235}">
      <dgm:prSet/>
      <dgm:spPr/>
      <dgm:t>
        <a:bodyPr/>
        <a:lstStyle/>
        <a:p>
          <a:endParaRPr lang="en-US"/>
        </a:p>
      </dgm:t>
    </dgm:pt>
    <dgm:pt modelId="{EAEC395E-6857-41B3-AF4D-1C56FDE87009}">
      <dgm:prSet/>
      <dgm:spPr/>
      <dgm:t>
        <a:bodyPr/>
        <a:lstStyle/>
        <a:p>
          <a:r>
            <a:rPr lang="en-GB"/>
            <a:t>a psychology graduate</a:t>
          </a:r>
          <a:endParaRPr lang="en-US"/>
        </a:p>
      </dgm:t>
    </dgm:pt>
    <dgm:pt modelId="{632C7EA2-88D2-403B-843F-D3730E14AF6F}" type="parTrans" cxnId="{B7BEE758-39C2-476B-8F18-C436959F44C0}">
      <dgm:prSet/>
      <dgm:spPr/>
      <dgm:t>
        <a:bodyPr/>
        <a:lstStyle/>
        <a:p>
          <a:endParaRPr lang="en-US"/>
        </a:p>
      </dgm:t>
    </dgm:pt>
    <dgm:pt modelId="{40A79A78-C328-40E4-A3F6-AC15AF42E940}" type="sibTrans" cxnId="{B7BEE758-39C2-476B-8F18-C436959F44C0}">
      <dgm:prSet/>
      <dgm:spPr/>
      <dgm:t>
        <a:bodyPr/>
        <a:lstStyle/>
        <a:p>
          <a:endParaRPr lang="en-US"/>
        </a:p>
      </dgm:t>
    </dgm:pt>
    <dgm:pt modelId="{2492C26E-19AD-426D-8CB4-685B1444188A}">
      <dgm:prSet/>
      <dgm:spPr/>
      <dgm:t>
        <a:bodyPr/>
        <a:lstStyle/>
        <a:p>
          <a:r>
            <a:rPr lang="en-GB"/>
            <a:t>three psychologists</a:t>
          </a:r>
          <a:endParaRPr lang="en-US"/>
        </a:p>
      </dgm:t>
    </dgm:pt>
    <dgm:pt modelId="{51722CF6-A9C0-4591-BE77-462E83A6D1CD}" type="parTrans" cxnId="{03B1DAEE-3CC4-4C98-A960-B451563E150F}">
      <dgm:prSet/>
      <dgm:spPr/>
      <dgm:t>
        <a:bodyPr/>
        <a:lstStyle/>
        <a:p>
          <a:endParaRPr lang="en-US"/>
        </a:p>
      </dgm:t>
    </dgm:pt>
    <dgm:pt modelId="{084B3A5C-79B7-4769-A868-7F59EA2F6EFD}" type="sibTrans" cxnId="{03B1DAEE-3CC4-4C98-A960-B451563E150F}">
      <dgm:prSet/>
      <dgm:spPr/>
      <dgm:t>
        <a:bodyPr/>
        <a:lstStyle/>
        <a:p>
          <a:endParaRPr lang="en-US"/>
        </a:p>
      </dgm:t>
    </dgm:pt>
    <dgm:pt modelId="{356CFAEC-E29E-4DE9-B7E3-D63AB8039F27}">
      <dgm:prSet/>
      <dgm:spPr/>
      <dgm:t>
        <a:bodyPr/>
        <a:lstStyle/>
        <a:p>
          <a:r>
            <a:rPr lang="en-GB"/>
            <a:t>a Paediatrician</a:t>
          </a:r>
          <a:endParaRPr lang="en-US"/>
        </a:p>
      </dgm:t>
    </dgm:pt>
    <dgm:pt modelId="{17FCDC3C-C28D-45CF-88B0-9FA4C09B3520}" type="parTrans" cxnId="{21A6DD64-7C51-494A-A12A-4365D0A4E048}">
      <dgm:prSet/>
      <dgm:spPr/>
      <dgm:t>
        <a:bodyPr/>
        <a:lstStyle/>
        <a:p>
          <a:endParaRPr lang="en-US"/>
        </a:p>
      </dgm:t>
    </dgm:pt>
    <dgm:pt modelId="{06449869-EECA-4CCD-AB96-6C2D786ED7D8}" type="sibTrans" cxnId="{21A6DD64-7C51-494A-A12A-4365D0A4E048}">
      <dgm:prSet/>
      <dgm:spPr/>
      <dgm:t>
        <a:bodyPr/>
        <a:lstStyle/>
        <a:p>
          <a:endParaRPr lang="en-US"/>
        </a:p>
      </dgm:t>
    </dgm:pt>
    <dgm:pt modelId="{810ADEC9-11C3-451F-8ED0-8F1B04CDA36D}">
      <dgm:prSet/>
      <dgm:spPr/>
      <dgm:t>
        <a:bodyPr/>
        <a:lstStyle/>
        <a:p>
          <a:r>
            <a:rPr lang="en-GB"/>
            <a:t>a Psychiatrist</a:t>
          </a:r>
          <a:endParaRPr lang="en-US"/>
        </a:p>
      </dgm:t>
    </dgm:pt>
    <dgm:pt modelId="{E3CB4A76-C08D-4A7F-80E4-E50A458A00FC}" type="parTrans" cxnId="{27CB9E91-F770-4F8E-8FF5-8296BC351AA9}">
      <dgm:prSet/>
      <dgm:spPr/>
      <dgm:t>
        <a:bodyPr/>
        <a:lstStyle/>
        <a:p>
          <a:endParaRPr lang="en-US"/>
        </a:p>
      </dgm:t>
    </dgm:pt>
    <dgm:pt modelId="{8313A943-4448-4EFC-899B-FC45592F7433}" type="sibTrans" cxnId="{27CB9E91-F770-4F8E-8FF5-8296BC351AA9}">
      <dgm:prSet/>
      <dgm:spPr/>
      <dgm:t>
        <a:bodyPr/>
        <a:lstStyle/>
        <a:p>
          <a:endParaRPr lang="en-US"/>
        </a:p>
      </dgm:t>
    </dgm:pt>
    <dgm:pt modelId="{FE03011E-B531-44C5-91E9-809EE24D0CBF}">
      <dgm:prSet/>
      <dgm:spPr/>
      <dgm:t>
        <a:bodyPr/>
        <a:lstStyle/>
        <a:p>
          <a:r>
            <a:rPr lang="en-GB"/>
            <a:t>a painter </a:t>
          </a:r>
          <a:endParaRPr lang="en-US"/>
        </a:p>
      </dgm:t>
    </dgm:pt>
    <dgm:pt modelId="{E6C02F2D-6F3E-4C73-BDCE-604D43267FAA}" type="parTrans" cxnId="{28E3F580-DE64-442B-B96B-0DF822D44800}">
      <dgm:prSet/>
      <dgm:spPr/>
      <dgm:t>
        <a:bodyPr/>
        <a:lstStyle/>
        <a:p>
          <a:endParaRPr lang="en-US"/>
        </a:p>
      </dgm:t>
    </dgm:pt>
    <dgm:pt modelId="{1726AF07-425F-47EE-A071-62E6F8FED271}" type="sibTrans" cxnId="{28E3F580-DE64-442B-B96B-0DF822D44800}">
      <dgm:prSet/>
      <dgm:spPr/>
      <dgm:t>
        <a:bodyPr/>
        <a:lstStyle/>
        <a:p>
          <a:endParaRPr lang="en-US"/>
        </a:p>
      </dgm:t>
    </dgm:pt>
    <dgm:pt modelId="{CEA501D8-78B5-4E72-974F-458A7C100FAA}">
      <dgm:prSet/>
      <dgm:spPr/>
      <dgm:t>
        <a:bodyPr/>
        <a:lstStyle/>
        <a:p>
          <a:r>
            <a:rPr lang="en-GB"/>
            <a:t>a housewife</a:t>
          </a:r>
          <a:endParaRPr lang="en-US"/>
        </a:p>
      </dgm:t>
    </dgm:pt>
    <dgm:pt modelId="{C1D7E452-1CDA-425A-80B0-2F7CACB4974C}" type="parTrans" cxnId="{154F0048-97A1-4E0D-BD5B-6B9A92771E73}">
      <dgm:prSet/>
      <dgm:spPr/>
      <dgm:t>
        <a:bodyPr/>
        <a:lstStyle/>
        <a:p>
          <a:endParaRPr lang="en-US"/>
        </a:p>
      </dgm:t>
    </dgm:pt>
    <dgm:pt modelId="{4F315E02-7E54-4499-8C6F-FD55E97924C6}" type="sibTrans" cxnId="{154F0048-97A1-4E0D-BD5B-6B9A92771E73}">
      <dgm:prSet/>
      <dgm:spPr/>
      <dgm:t>
        <a:bodyPr/>
        <a:lstStyle/>
        <a:p>
          <a:endParaRPr lang="en-US"/>
        </a:p>
      </dgm:t>
    </dgm:pt>
    <dgm:pt modelId="{683D197A-0691-4C1F-AB24-E8D2D88A5B90}" type="pres">
      <dgm:prSet presAssocID="{14A3CC0B-F15A-4C9A-8F99-4A3105DC9585}" presName="diagram" presStyleCnt="0">
        <dgm:presLayoutVars>
          <dgm:dir/>
          <dgm:resizeHandles val="exact"/>
        </dgm:presLayoutVars>
      </dgm:prSet>
      <dgm:spPr/>
    </dgm:pt>
    <dgm:pt modelId="{B907EAEF-C1BC-477A-BA58-D6E4F43C623B}" type="pres">
      <dgm:prSet presAssocID="{5879D504-D644-40D2-A176-4BFB34B8B60D}" presName="node" presStyleLbl="node1" presStyleIdx="0" presStyleCnt="7">
        <dgm:presLayoutVars>
          <dgm:bulletEnabled val="1"/>
        </dgm:presLayoutVars>
      </dgm:prSet>
      <dgm:spPr/>
    </dgm:pt>
    <dgm:pt modelId="{A5E25E6A-9502-46EE-80CE-D12ACC5F0FB9}" type="pres">
      <dgm:prSet presAssocID="{21441FEA-7284-4F89-A54C-EA70DCECAA52}" presName="sibTrans" presStyleCnt="0"/>
      <dgm:spPr/>
    </dgm:pt>
    <dgm:pt modelId="{81025DEC-8320-4F7C-AE17-3F7504FE343A}" type="pres">
      <dgm:prSet presAssocID="{EAEC395E-6857-41B3-AF4D-1C56FDE87009}" presName="node" presStyleLbl="node1" presStyleIdx="1" presStyleCnt="7">
        <dgm:presLayoutVars>
          <dgm:bulletEnabled val="1"/>
        </dgm:presLayoutVars>
      </dgm:prSet>
      <dgm:spPr/>
    </dgm:pt>
    <dgm:pt modelId="{C66F8A18-06D0-4C22-A066-F9D88964AD41}" type="pres">
      <dgm:prSet presAssocID="{40A79A78-C328-40E4-A3F6-AC15AF42E940}" presName="sibTrans" presStyleCnt="0"/>
      <dgm:spPr/>
    </dgm:pt>
    <dgm:pt modelId="{E9B63433-6EB7-4146-9D1C-A0569398DB29}" type="pres">
      <dgm:prSet presAssocID="{2492C26E-19AD-426D-8CB4-685B1444188A}" presName="node" presStyleLbl="node1" presStyleIdx="2" presStyleCnt="7">
        <dgm:presLayoutVars>
          <dgm:bulletEnabled val="1"/>
        </dgm:presLayoutVars>
      </dgm:prSet>
      <dgm:spPr/>
    </dgm:pt>
    <dgm:pt modelId="{FCBFDFF2-A864-4621-9D1D-E6AF5ADF4E5B}" type="pres">
      <dgm:prSet presAssocID="{084B3A5C-79B7-4769-A868-7F59EA2F6EFD}" presName="sibTrans" presStyleCnt="0"/>
      <dgm:spPr/>
    </dgm:pt>
    <dgm:pt modelId="{F1481376-FBCC-4087-8056-7DE81406CA59}" type="pres">
      <dgm:prSet presAssocID="{356CFAEC-E29E-4DE9-B7E3-D63AB8039F27}" presName="node" presStyleLbl="node1" presStyleIdx="3" presStyleCnt="7">
        <dgm:presLayoutVars>
          <dgm:bulletEnabled val="1"/>
        </dgm:presLayoutVars>
      </dgm:prSet>
      <dgm:spPr/>
    </dgm:pt>
    <dgm:pt modelId="{C895BB3E-FA8B-42E5-A4A6-2F8606C3BDCB}" type="pres">
      <dgm:prSet presAssocID="{06449869-EECA-4CCD-AB96-6C2D786ED7D8}" presName="sibTrans" presStyleCnt="0"/>
      <dgm:spPr/>
    </dgm:pt>
    <dgm:pt modelId="{91593E4A-CD2A-4649-AB78-B7F27218FE0F}" type="pres">
      <dgm:prSet presAssocID="{810ADEC9-11C3-451F-8ED0-8F1B04CDA36D}" presName="node" presStyleLbl="node1" presStyleIdx="4" presStyleCnt="7">
        <dgm:presLayoutVars>
          <dgm:bulletEnabled val="1"/>
        </dgm:presLayoutVars>
      </dgm:prSet>
      <dgm:spPr/>
    </dgm:pt>
    <dgm:pt modelId="{7E6DF88B-32FA-4467-9CD9-B8A8A84F075C}" type="pres">
      <dgm:prSet presAssocID="{8313A943-4448-4EFC-899B-FC45592F7433}" presName="sibTrans" presStyleCnt="0"/>
      <dgm:spPr/>
    </dgm:pt>
    <dgm:pt modelId="{AC7B6B5B-CBC5-46C1-B8AD-4C6FB1B3BBE1}" type="pres">
      <dgm:prSet presAssocID="{FE03011E-B531-44C5-91E9-809EE24D0CBF}" presName="node" presStyleLbl="node1" presStyleIdx="5" presStyleCnt="7">
        <dgm:presLayoutVars>
          <dgm:bulletEnabled val="1"/>
        </dgm:presLayoutVars>
      </dgm:prSet>
      <dgm:spPr/>
    </dgm:pt>
    <dgm:pt modelId="{1696EC40-A662-4CD5-9032-CA3BC1049A9E}" type="pres">
      <dgm:prSet presAssocID="{1726AF07-425F-47EE-A071-62E6F8FED271}" presName="sibTrans" presStyleCnt="0"/>
      <dgm:spPr/>
    </dgm:pt>
    <dgm:pt modelId="{E76E2C81-0C6A-43E2-BB8B-7BFE13F43402}" type="pres">
      <dgm:prSet presAssocID="{CEA501D8-78B5-4E72-974F-458A7C100FAA}" presName="node" presStyleLbl="node1" presStyleIdx="6" presStyleCnt="7">
        <dgm:presLayoutVars>
          <dgm:bulletEnabled val="1"/>
        </dgm:presLayoutVars>
      </dgm:prSet>
      <dgm:spPr/>
    </dgm:pt>
  </dgm:ptLst>
  <dgm:cxnLst>
    <dgm:cxn modelId="{3954EE01-C10A-4767-A667-74448D7C7644}" type="presOf" srcId="{5879D504-D644-40D2-A176-4BFB34B8B60D}" destId="{B907EAEF-C1BC-477A-BA58-D6E4F43C623B}" srcOrd="0" destOrd="0" presId="urn:microsoft.com/office/officeart/2005/8/layout/default"/>
    <dgm:cxn modelId="{28C52407-CA4D-4C09-8CF8-A813CD7B3AF0}" type="presOf" srcId="{EAEC395E-6857-41B3-AF4D-1C56FDE87009}" destId="{81025DEC-8320-4F7C-AE17-3F7504FE343A}" srcOrd="0" destOrd="0" presId="urn:microsoft.com/office/officeart/2005/8/layout/default"/>
    <dgm:cxn modelId="{F0DC1B26-3104-4843-A725-3C969DC8E986}" type="presOf" srcId="{356CFAEC-E29E-4DE9-B7E3-D63AB8039F27}" destId="{F1481376-FBCC-4087-8056-7DE81406CA59}" srcOrd="0" destOrd="0" presId="urn:microsoft.com/office/officeart/2005/8/layout/default"/>
    <dgm:cxn modelId="{21A6DD64-7C51-494A-A12A-4365D0A4E048}" srcId="{14A3CC0B-F15A-4C9A-8F99-4A3105DC9585}" destId="{356CFAEC-E29E-4DE9-B7E3-D63AB8039F27}" srcOrd="3" destOrd="0" parTransId="{17FCDC3C-C28D-45CF-88B0-9FA4C09B3520}" sibTransId="{06449869-EECA-4CCD-AB96-6C2D786ED7D8}"/>
    <dgm:cxn modelId="{154F0048-97A1-4E0D-BD5B-6B9A92771E73}" srcId="{14A3CC0B-F15A-4C9A-8F99-4A3105DC9585}" destId="{CEA501D8-78B5-4E72-974F-458A7C100FAA}" srcOrd="6" destOrd="0" parTransId="{C1D7E452-1CDA-425A-80B0-2F7CACB4974C}" sibTransId="{4F315E02-7E54-4499-8C6F-FD55E97924C6}"/>
    <dgm:cxn modelId="{7E01344E-0FBF-433D-BF2F-CDD41FD60BC4}" type="presOf" srcId="{810ADEC9-11C3-451F-8ED0-8F1B04CDA36D}" destId="{91593E4A-CD2A-4649-AB78-B7F27218FE0F}" srcOrd="0" destOrd="0" presId="urn:microsoft.com/office/officeart/2005/8/layout/default"/>
    <dgm:cxn modelId="{B7BEE758-39C2-476B-8F18-C436959F44C0}" srcId="{14A3CC0B-F15A-4C9A-8F99-4A3105DC9585}" destId="{EAEC395E-6857-41B3-AF4D-1C56FDE87009}" srcOrd="1" destOrd="0" parTransId="{632C7EA2-88D2-403B-843F-D3730E14AF6F}" sibTransId="{40A79A78-C328-40E4-A3F6-AC15AF42E940}"/>
    <dgm:cxn modelId="{21E1A47E-B442-4B58-A343-7B9058B40E45}" type="presOf" srcId="{CEA501D8-78B5-4E72-974F-458A7C100FAA}" destId="{E76E2C81-0C6A-43E2-BB8B-7BFE13F43402}" srcOrd="0" destOrd="0" presId="urn:microsoft.com/office/officeart/2005/8/layout/default"/>
    <dgm:cxn modelId="{28E3F580-DE64-442B-B96B-0DF822D44800}" srcId="{14A3CC0B-F15A-4C9A-8F99-4A3105DC9585}" destId="{FE03011E-B531-44C5-91E9-809EE24D0CBF}" srcOrd="5" destOrd="0" parTransId="{E6C02F2D-6F3E-4C73-BDCE-604D43267FAA}" sibTransId="{1726AF07-425F-47EE-A071-62E6F8FED271}"/>
    <dgm:cxn modelId="{B77E3284-EE04-494E-8111-B6D6A51A485B}" type="presOf" srcId="{14A3CC0B-F15A-4C9A-8F99-4A3105DC9585}" destId="{683D197A-0691-4C1F-AB24-E8D2D88A5B90}" srcOrd="0" destOrd="0" presId="urn:microsoft.com/office/officeart/2005/8/layout/default"/>
    <dgm:cxn modelId="{27CB9E91-F770-4F8E-8FF5-8296BC351AA9}" srcId="{14A3CC0B-F15A-4C9A-8F99-4A3105DC9585}" destId="{810ADEC9-11C3-451F-8ED0-8F1B04CDA36D}" srcOrd="4" destOrd="0" parTransId="{E3CB4A76-C08D-4A7F-80E4-E50A458A00FC}" sibTransId="{8313A943-4448-4EFC-899B-FC45592F7433}"/>
    <dgm:cxn modelId="{7512AB92-6DF2-48AE-A0FD-3EAF03BA6DB7}" type="presOf" srcId="{2492C26E-19AD-426D-8CB4-685B1444188A}" destId="{E9B63433-6EB7-4146-9D1C-A0569398DB29}" srcOrd="0" destOrd="0" presId="urn:microsoft.com/office/officeart/2005/8/layout/default"/>
    <dgm:cxn modelId="{6A76B093-A8E6-4874-A8FD-9731E74BE235}" srcId="{14A3CC0B-F15A-4C9A-8F99-4A3105DC9585}" destId="{5879D504-D644-40D2-A176-4BFB34B8B60D}" srcOrd="0" destOrd="0" parTransId="{C12BB0CF-11DB-4727-BFFA-6F910B5E29C8}" sibTransId="{21441FEA-7284-4F89-A54C-EA70DCECAA52}"/>
    <dgm:cxn modelId="{DDAFB8C6-8CD7-4E78-84F4-C552168E5B6C}" type="presOf" srcId="{FE03011E-B531-44C5-91E9-809EE24D0CBF}" destId="{AC7B6B5B-CBC5-46C1-B8AD-4C6FB1B3BBE1}" srcOrd="0" destOrd="0" presId="urn:microsoft.com/office/officeart/2005/8/layout/default"/>
    <dgm:cxn modelId="{03B1DAEE-3CC4-4C98-A960-B451563E150F}" srcId="{14A3CC0B-F15A-4C9A-8F99-4A3105DC9585}" destId="{2492C26E-19AD-426D-8CB4-685B1444188A}" srcOrd="2" destOrd="0" parTransId="{51722CF6-A9C0-4591-BE77-462E83A6D1CD}" sibTransId="{084B3A5C-79B7-4769-A868-7F59EA2F6EFD}"/>
    <dgm:cxn modelId="{0DF64E0A-AAA2-46BC-9C59-7BE8EE8D9C2D}" type="presParOf" srcId="{683D197A-0691-4C1F-AB24-E8D2D88A5B90}" destId="{B907EAEF-C1BC-477A-BA58-D6E4F43C623B}" srcOrd="0" destOrd="0" presId="urn:microsoft.com/office/officeart/2005/8/layout/default"/>
    <dgm:cxn modelId="{5F6609D2-EDB3-4BFE-984F-A9EBAE105F4B}" type="presParOf" srcId="{683D197A-0691-4C1F-AB24-E8D2D88A5B90}" destId="{A5E25E6A-9502-46EE-80CE-D12ACC5F0FB9}" srcOrd="1" destOrd="0" presId="urn:microsoft.com/office/officeart/2005/8/layout/default"/>
    <dgm:cxn modelId="{AB1262B6-20EE-48A7-960F-8F27289AF186}" type="presParOf" srcId="{683D197A-0691-4C1F-AB24-E8D2D88A5B90}" destId="{81025DEC-8320-4F7C-AE17-3F7504FE343A}" srcOrd="2" destOrd="0" presId="urn:microsoft.com/office/officeart/2005/8/layout/default"/>
    <dgm:cxn modelId="{AAEB2265-44E8-441E-B158-62231E4AFA4E}" type="presParOf" srcId="{683D197A-0691-4C1F-AB24-E8D2D88A5B90}" destId="{C66F8A18-06D0-4C22-A066-F9D88964AD41}" srcOrd="3" destOrd="0" presId="urn:microsoft.com/office/officeart/2005/8/layout/default"/>
    <dgm:cxn modelId="{E95D68F7-D7C6-40A4-A86C-A0140E3B05F2}" type="presParOf" srcId="{683D197A-0691-4C1F-AB24-E8D2D88A5B90}" destId="{E9B63433-6EB7-4146-9D1C-A0569398DB29}" srcOrd="4" destOrd="0" presId="urn:microsoft.com/office/officeart/2005/8/layout/default"/>
    <dgm:cxn modelId="{AC7A7947-43D7-467C-AFFA-281236EAB46F}" type="presParOf" srcId="{683D197A-0691-4C1F-AB24-E8D2D88A5B90}" destId="{FCBFDFF2-A864-4621-9D1D-E6AF5ADF4E5B}" srcOrd="5" destOrd="0" presId="urn:microsoft.com/office/officeart/2005/8/layout/default"/>
    <dgm:cxn modelId="{39546D1A-A055-4F90-BAC4-31C4F319FF21}" type="presParOf" srcId="{683D197A-0691-4C1F-AB24-E8D2D88A5B90}" destId="{F1481376-FBCC-4087-8056-7DE81406CA59}" srcOrd="6" destOrd="0" presId="urn:microsoft.com/office/officeart/2005/8/layout/default"/>
    <dgm:cxn modelId="{A17C10EA-8E31-4B52-86D8-3EC42C929700}" type="presParOf" srcId="{683D197A-0691-4C1F-AB24-E8D2D88A5B90}" destId="{C895BB3E-FA8B-42E5-A4A6-2F8606C3BDCB}" srcOrd="7" destOrd="0" presId="urn:microsoft.com/office/officeart/2005/8/layout/default"/>
    <dgm:cxn modelId="{0F7BE8D8-C248-472A-9339-06E19825A88B}" type="presParOf" srcId="{683D197A-0691-4C1F-AB24-E8D2D88A5B90}" destId="{91593E4A-CD2A-4649-AB78-B7F27218FE0F}" srcOrd="8" destOrd="0" presId="urn:microsoft.com/office/officeart/2005/8/layout/default"/>
    <dgm:cxn modelId="{B6B56032-834D-4795-A1C7-1D2B55BEFD87}" type="presParOf" srcId="{683D197A-0691-4C1F-AB24-E8D2D88A5B90}" destId="{7E6DF88B-32FA-4467-9CD9-B8A8A84F075C}" srcOrd="9" destOrd="0" presId="urn:microsoft.com/office/officeart/2005/8/layout/default"/>
    <dgm:cxn modelId="{E70592DA-71AB-477C-92B8-EC42EEA4E4C7}" type="presParOf" srcId="{683D197A-0691-4C1F-AB24-E8D2D88A5B90}" destId="{AC7B6B5B-CBC5-46C1-B8AD-4C6FB1B3BBE1}" srcOrd="10" destOrd="0" presId="urn:microsoft.com/office/officeart/2005/8/layout/default"/>
    <dgm:cxn modelId="{CA08365F-19B7-4434-9F72-252CA2C28592}" type="presParOf" srcId="{683D197A-0691-4C1F-AB24-E8D2D88A5B90}" destId="{1696EC40-A662-4CD5-9032-CA3BC1049A9E}" srcOrd="11" destOrd="0" presId="urn:microsoft.com/office/officeart/2005/8/layout/default"/>
    <dgm:cxn modelId="{BAB261B6-272A-45DD-AD3F-E8317EE152AC}" type="presParOf" srcId="{683D197A-0691-4C1F-AB24-E8D2D88A5B90}" destId="{E76E2C81-0C6A-43E2-BB8B-7BFE13F43402}"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36BAECFC-B063-4A78-AA43-9320A0294C05}"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74846C13-7B86-4BDE-B9AF-7EAFEDBF8177}">
      <dgm:prSet/>
      <dgm:spPr/>
      <dgm:t>
        <a:bodyPr/>
        <a:lstStyle/>
        <a:p>
          <a:r>
            <a:rPr lang="en-GB"/>
            <a:t>The pseudo-patients would be identified as sane, and be discharged. If this were the case, we can assume:</a:t>
          </a:r>
          <a:endParaRPr lang="en-US"/>
        </a:p>
      </dgm:t>
    </dgm:pt>
    <dgm:pt modelId="{34E21959-6143-4CD0-AB73-CA3563B8E5C2}" type="parTrans" cxnId="{8E9110B8-A563-4847-84DE-2BC726E11CD2}">
      <dgm:prSet/>
      <dgm:spPr/>
      <dgm:t>
        <a:bodyPr/>
        <a:lstStyle/>
        <a:p>
          <a:endParaRPr lang="en-US"/>
        </a:p>
      </dgm:t>
    </dgm:pt>
    <dgm:pt modelId="{4EC1507B-D8AC-48EF-87B1-968C80C25F19}" type="sibTrans" cxnId="{8E9110B8-A563-4847-84DE-2BC726E11CD2}">
      <dgm:prSet/>
      <dgm:spPr/>
      <dgm:t>
        <a:bodyPr/>
        <a:lstStyle/>
        <a:p>
          <a:endParaRPr lang="en-US"/>
        </a:p>
      </dgm:t>
    </dgm:pt>
    <dgm:pt modelId="{7D541397-D340-4687-BBEE-1BA40C146F68}">
      <dgm:prSet/>
      <dgm:spPr/>
      <dgm:t>
        <a:bodyPr/>
        <a:lstStyle/>
        <a:p>
          <a:r>
            <a:rPr lang="en-GB"/>
            <a:t>The pseudo-patients would not be identified as sane, and/or labelled as insane.</a:t>
          </a:r>
          <a:endParaRPr lang="en-US"/>
        </a:p>
      </dgm:t>
    </dgm:pt>
    <dgm:pt modelId="{D64B607C-8E2E-4263-A732-9C796930A8E2}" type="parTrans" cxnId="{98BEF059-7B6D-4DDB-BF4E-1AC0B4AF6477}">
      <dgm:prSet/>
      <dgm:spPr/>
      <dgm:t>
        <a:bodyPr/>
        <a:lstStyle/>
        <a:p>
          <a:endParaRPr lang="en-US"/>
        </a:p>
      </dgm:t>
    </dgm:pt>
    <dgm:pt modelId="{4048EA1E-2904-42DD-96DA-D9FCAFAEA970}" type="sibTrans" cxnId="{98BEF059-7B6D-4DDB-BF4E-1AC0B4AF6477}">
      <dgm:prSet/>
      <dgm:spPr/>
      <dgm:t>
        <a:bodyPr/>
        <a:lstStyle/>
        <a:p>
          <a:endParaRPr lang="en-US"/>
        </a:p>
      </dgm:t>
    </dgm:pt>
    <dgm:pt modelId="{0BC8C201-9EA1-4422-B4B0-5DAF00D8765E}" type="pres">
      <dgm:prSet presAssocID="{36BAECFC-B063-4A78-AA43-9320A0294C05}" presName="hierChild1" presStyleCnt="0">
        <dgm:presLayoutVars>
          <dgm:chPref val="1"/>
          <dgm:dir/>
          <dgm:animOne val="branch"/>
          <dgm:animLvl val="lvl"/>
          <dgm:resizeHandles/>
        </dgm:presLayoutVars>
      </dgm:prSet>
      <dgm:spPr/>
    </dgm:pt>
    <dgm:pt modelId="{C22F68C8-9AD6-4825-AFAF-D2160D54848B}" type="pres">
      <dgm:prSet presAssocID="{74846C13-7B86-4BDE-B9AF-7EAFEDBF8177}" presName="hierRoot1" presStyleCnt="0"/>
      <dgm:spPr/>
    </dgm:pt>
    <dgm:pt modelId="{C9ECF458-82EB-440B-8D4E-41A1A1BD1567}" type="pres">
      <dgm:prSet presAssocID="{74846C13-7B86-4BDE-B9AF-7EAFEDBF8177}" presName="composite" presStyleCnt="0"/>
      <dgm:spPr/>
    </dgm:pt>
    <dgm:pt modelId="{484DBACA-1FCD-4AAF-AAE9-BE4E9C4530C0}" type="pres">
      <dgm:prSet presAssocID="{74846C13-7B86-4BDE-B9AF-7EAFEDBF8177}" presName="background" presStyleLbl="node0" presStyleIdx="0" presStyleCnt="2"/>
      <dgm:spPr/>
    </dgm:pt>
    <dgm:pt modelId="{B07CC85B-B4C5-40BE-8176-CA0131DE2394}" type="pres">
      <dgm:prSet presAssocID="{74846C13-7B86-4BDE-B9AF-7EAFEDBF8177}" presName="text" presStyleLbl="fgAcc0" presStyleIdx="0" presStyleCnt="2">
        <dgm:presLayoutVars>
          <dgm:chPref val="3"/>
        </dgm:presLayoutVars>
      </dgm:prSet>
      <dgm:spPr/>
    </dgm:pt>
    <dgm:pt modelId="{E7EDA3C9-ED7D-438D-AECA-4764353FFF72}" type="pres">
      <dgm:prSet presAssocID="{74846C13-7B86-4BDE-B9AF-7EAFEDBF8177}" presName="hierChild2" presStyleCnt="0"/>
      <dgm:spPr/>
    </dgm:pt>
    <dgm:pt modelId="{08347EBC-A785-4C6B-BD4C-7E6651CFAFE4}" type="pres">
      <dgm:prSet presAssocID="{7D541397-D340-4687-BBEE-1BA40C146F68}" presName="hierRoot1" presStyleCnt="0"/>
      <dgm:spPr/>
    </dgm:pt>
    <dgm:pt modelId="{5D249911-6A76-4BA3-97C0-8E52AB271C59}" type="pres">
      <dgm:prSet presAssocID="{7D541397-D340-4687-BBEE-1BA40C146F68}" presName="composite" presStyleCnt="0"/>
      <dgm:spPr/>
    </dgm:pt>
    <dgm:pt modelId="{A94CD363-14CF-4A5A-9196-8F39CC57FB77}" type="pres">
      <dgm:prSet presAssocID="{7D541397-D340-4687-BBEE-1BA40C146F68}" presName="background" presStyleLbl="node0" presStyleIdx="1" presStyleCnt="2"/>
      <dgm:spPr/>
    </dgm:pt>
    <dgm:pt modelId="{A9F43D82-B7AC-4141-9623-D09D5DCBA4E3}" type="pres">
      <dgm:prSet presAssocID="{7D541397-D340-4687-BBEE-1BA40C146F68}" presName="text" presStyleLbl="fgAcc0" presStyleIdx="1" presStyleCnt="2">
        <dgm:presLayoutVars>
          <dgm:chPref val="3"/>
        </dgm:presLayoutVars>
      </dgm:prSet>
      <dgm:spPr/>
    </dgm:pt>
    <dgm:pt modelId="{F7DA4463-D922-44DC-B089-8AA25DABDFBA}" type="pres">
      <dgm:prSet presAssocID="{7D541397-D340-4687-BBEE-1BA40C146F68}" presName="hierChild2" presStyleCnt="0"/>
      <dgm:spPr/>
    </dgm:pt>
  </dgm:ptLst>
  <dgm:cxnLst>
    <dgm:cxn modelId="{66993412-FD0D-4291-A456-95D014A06332}" type="presOf" srcId="{74846C13-7B86-4BDE-B9AF-7EAFEDBF8177}" destId="{B07CC85B-B4C5-40BE-8176-CA0131DE2394}" srcOrd="0" destOrd="0" presId="urn:microsoft.com/office/officeart/2005/8/layout/hierarchy1"/>
    <dgm:cxn modelId="{98BEF059-7B6D-4DDB-BF4E-1AC0B4AF6477}" srcId="{36BAECFC-B063-4A78-AA43-9320A0294C05}" destId="{7D541397-D340-4687-BBEE-1BA40C146F68}" srcOrd="1" destOrd="0" parTransId="{D64B607C-8E2E-4263-A732-9C796930A8E2}" sibTransId="{4048EA1E-2904-42DD-96DA-D9FCAFAEA970}"/>
    <dgm:cxn modelId="{8E9110B8-A563-4847-84DE-2BC726E11CD2}" srcId="{36BAECFC-B063-4A78-AA43-9320A0294C05}" destId="{74846C13-7B86-4BDE-B9AF-7EAFEDBF8177}" srcOrd="0" destOrd="0" parTransId="{34E21959-6143-4CD0-AB73-CA3563B8E5C2}" sibTransId="{4EC1507B-D8AC-48EF-87B1-968C80C25F19}"/>
    <dgm:cxn modelId="{BEBB07C7-6D12-44C6-84CA-0D89EF5895DF}" type="presOf" srcId="{36BAECFC-B063-4A78-AA43-9320A0294C05}" destId="{0BC8C201-9EA1-4422-B4B0-5DAF00D8765E}" srcOrd="0" destOrd="0" presId="urn:microsoft.com/office/officeart/2005/8/layout/hierarchy1"/>
    <dgm:cxn modelId="{2D2DA1C7-6B59-4B9F-98F0-1D2707591445}" type="presOf" srcId="{7D541397-D340-4687-BBEE-1BA40C146F68}" destId="{A9F43D82-B7AC-4141-9623-D09D5DCBA4E3}" srcOrd="0" destOrd="0" presId="urn:microsoft.com/office/officeart/2005/8/layout/hierarchy1"/>
    <dgm:cxn modelId="{85432378-7ABE-4598-B4CC-8A41F6957E73}" type="presParOf" srcId="{0BC8C201-9EA1-4422-B4B0-5DAF00D8765E}" destId="{C22F68C8-9AD6-4825-AFAF-D2160D54848B}" srcOrd="0" destOrd="0" presId="urn:microsoft.com/office/officeart/2005/8/layout/hierarchy1"/>
    <dgm:cxn modelId="{21BFD890-6379-4757-A184-BFBC7B2A6E5C}" type="presParOf" srcId="{C22F68C8-9AD6-4825-AFAF-D2160D54848B}" destId="{C9ECF458-82EB-440B-8D4E-41A1A1BD1567}" srcOrd="0" destOrd="0" presId="urn:microsoft.com/office/officeart/2005/8/layout/hierarchy1"/>
    <dgm:cxn modelId="{4343E317-05F9-4325-939C-C6D77CE2F7AF}" type="presParOf" srcId="{C9ECF458-82EB-440B-8D4E-41A1A1BD1567}" destId="{484DBACA-1FCD-4AAF-AAE9-BE4E9C4530C0}" srcOrd="0" destOrd="0" presId="urn:microsoft.com/office/officeart/2005/8/layout/hierarchy1"/>
    <dgm:cxn modelId="{3FB03F77-19ED-469A-A3CE-6AECA2208655}" type="presParOf" srcId="{C9ECF458-82EB-440B-8D4E-41A1A1BD1567}" destId="{B07CC85B-B4C5-40BE-8176-CA0131DE2394}" srcOrd="1" destOrd="0" presId="urn:microsoft.com/office/officeart/2005/8/layout/hierarchy1"/>
    <dgm:cxn modelId="{F854CF7D-C99A-406B-B100-0D2BEA5AA6F5}" type="presParOf" srcId="{C22F68C8-9AD6-4825-AFAF-D2160D54848B}" destId="{E7EDA3C9-ED7D-438D-AECA-4764353FFF72}" srcOrd="1" destOrd="0" presId="urn:microsoft.com/office/officeart/2005/8/layout/hierarchy1"/>
    <dgm:cxn modelId="{F1CD9EE7-D79F-4A20-8692-B3EA9D092BAC}" type="presParOf" srcId="{0BC8C201-9EA1-4422-B4B0-5DAF00D8765E}" destId="{08347EBC-A785-4C6B-BD4C-7E6651CFAFE4}" srcOrd="1" destOrd="0" presId="urn:microsoft.com/office/officeart/2005/8/layout/hierarchy1"/>
    <dgm:cxn modelId="{F8366A79-96A8-411F-81EE-B37A6D35C7B6}" type="presParOf" srcId="{08347EBC-A785-4C6B-BD4C-7E6651CFAFE4}" destId="{5D249911-6A76-4BA3-97C0-8E52AB271C59}" srcOrd="0" destOrd="0" presId="urn:microsoft.com/office/officeart/2005/8/layout/hierarchy1"/>
    <dgm:cxn modelId="{04AD46EE-5317-459A-8D16-9D383630167C}" type="presParOf" srcId="{5D249911-6A76-4BA3-97C0-8E52AB271C59}" destId="{A94CD363-14CF-4A5A-9196-8F39CC57FB77}" srcOrd="0" destOrd="0" presId="urn:microsoft.com/office/officeart/2005/8/layout/hierarchy1"/>
    <dgm:cxn modelId="{EF494DDB-75C6-4939-BB4F-BF8F83CA3F87}" type="presParOf" srcId="{5D249911-6A76-4BA3-97C0-8E52AB271C59}" destId="{A9F43D82-B7AC-4141-9623-D09D5DCBA4E3}" srcOrd="1" destOrd="0" presId="urn:microsoft.com/office/officeart/2005/8/layout/hierarchy1"/>
    <dgm:cxn modelId="{1DFB6194-AAE7-4E32-95A0-2F32E18DFAF8}" type="presParOf" srcId="{08347EBC-A785-4C6B-BD4C-7E6651CFAFE4}" destId="{F7DA4463-D922-44DC-B089-8AA25DABDFB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865788EF-D05F-46A8-A80E-B345F5328B26}"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DD01E65E-C7A6-4323-9649-192943E3CECB}">
      <dgm:prSet/>
      <dgm:spPr/>
      <dgm:t>
        <a:bodyPr/>
        <a:lstStyle/>
        <a:p>
          <a:r>
            <a:rPr lang="en-GB"/>
            <a:t>They complained of hearing  an indistinct and unclear voice in their head saying “empty, hollow, thud’.</a:t>
          </a:r>
          <a:endParaRPr lang="en-US"/>
        </a:p>
      </dgm:t>
    </dgm:pt>
    <dgm:pt modelId="{B7D88CD3-D561-4B5D-A8F7-1E89324CD722}" type="parTrans" cxnId="{2F5C4654-C7FD-423D-B58B-FE776C6A78A4}">
      <dgm:prSet/>
      <dgm:spPr/>
      <dgm:t>
        <a:bodyPr/>
        <a:lstStyle/>
        <a:p>
          <a:endParaRPr lang="en-US"/>
        </a:p>
      </dgm:t>
    </dgm:pt>
    <dgm:pt modelId="{61786758-97F4-4B5E-851A-5D2284E79079}" type="sibTrans" cxnId="{2F5C4654-C7FD-423D-B58B-FE776C6A78A4}">
      <dgm:prSet/>
      <dgm:spPr/>
      <dgm:t>
        <a:bodyPr/>
        <a:lstStyle/>
        <a:p>
          <a:endParaRPr lang="en-US"/>
        </a:p>
      </dgm:t>
    </dgm:pt>
    <dgm:pt modelId="{7CA6273D-6BFE-4DCA-B4CE-F62C195AD3A1}">
      <dgm:prSet/>
      <dgm:spPr/>
      <dgm:t>
        <a:bodyPr/>
        <a:lstStyle/>
        <a:p>
          <a:r>
            <a:rPr lang="en-GB"/>
            <a:t>Even though this was the only symptom they claimed to have, they were admitted to hospital. </a:t>
          </a:r>
          <a:endParaRPr lang="en-US"/>
        </a:p>
      </dgm:t>
    </dgm:pt>
    <dgm:pt modelId="{B821F0BA-905F-4265-A87A-995677733306}" type="parTrans" cxnId="{BD050792-07A6-4264-A68C-3A06BA0FDEFE}">
      <dgm:prSet/>
      <dgm:spPr/>
      <dgm:t>
        <a:bodyPr/>
        <a:lstStyle/>
        <a:p>
          <a:endParaRPr lang="en-US"/>
        </a:p>
      </dgm:t>
    </dgm:pt>
    <dgm:pt modelId="{49CE684E-8370-4736-A489-6261A4C67F81}" type="sibTrans" cxnId="{BD050792-07A6-4264-A68C-3A06BA0FDEFE}">
      <dgm:prSet/>
      <dgm:spPr/>
      <dgm:t>
        <a:bodyPr/>
        <a:lstStyle/>
        <a:p>
          <a:endParaRPr lang="en-US"/>
        </a:p>
      </dgm:t>
    </dgm:pt>
    <dgm:pt modelId="{547BFAB9-06D6-49F4-898A-0F2AA7B776B3}">
      <dgm:prSet/>
      <dgm:spPr/>
      <dgm:t>
        <a:bodyPr/>
        <a:lstStyle/>
        <a:p>
          <a:r>
            <a:rPr lang="en-GB"/>
            <a:t>Once they were admitted to the psychiatric ward, the pseudo-patients stopped simulating any symptoms of abnormality.</a:t>
          </a:r>
          <a:endParaRPr lang="en-US"/>
        </a:p>
      </dgm:t>
    </dgm:pt>
    <dgm:pt modelId="{9FA4F7E6-2AEF-4F89-B7FA-3467F96473BD}" type="parTrans" cxnId="{DA6C8909-6E10-4423-8FFC-61B22A405644}">
      <dgm:prSet/>
      <dgm:spPr/>
      <dgm:t>
        <a:bodyPr/>
        <a:lstStyle/>
        <a:p>
          <a:endParaRPr lang="en-US"/>
        </a:p>
      </dgm:t>
    </dgm:pt>
    <dgm:pt modelId="{9DA499DF-97E2-4142-9B6F-FFBA09CD2B75}" type="sibTrans" cxnId="{DA6C8909-6E10-4423-8FFC-61B22A405644}">
      <dgm:prSet/>
      <dgm:spPr/>
      <dgm:t>
        <a:bodyPr/>
        <a:lstStyle/>
        <a:p>
          <a:endParaRPr lang="en-US"/>
        </a:p>
      </dgm:t>
    </dgm:pt>
    <dgm:pt modelId="{2D2472C7-526A-4311-B22D-3493BBEDD6F5}">
      <dgm:prSet/>
      <dgm:spPr/>
      <dgm:t>
        <a:bodyPr/>
        <a:lstStyle/>
        <a:p>
          <a:r>
            <a:rPr lang="en-GB"/>
            <a:t>However, the patients were nervous because of fear of being exposed, so took part in ward activities.</a:t>
          </a:r>
          <a:endParaRPr lang="en-US"/>
        </a:p>
      </dgm:t>
    </dgm:pt>
    <dgm:pt modelId="{E12ED77C-BA7F-4882-B226-B2F9EBBF36C7}" type="parTrans" cxnId="{66596266-8C29-430D-B02F-6C75E76A8E46}">
      <dgm:prSet/>
      <dgm:spPr/>
      <dgm:t>
        <a:bodyPr/>
        <a:lstStyle/>
        <a:p>
          <a:endParaRPr lang="en-US"/>
        </a:p>
      </dgm:t>
    </dgm:pt>
    <dgm:pt modelId="{276E2A57-9CD4-4B7B-8951-2BEFE8B61ED5}" type="sibTrans" cxnId="{66596266-8C29-430D-B02F-6C75E76A8E46}">
      <dgm:prSet/>
      <dgm:spPr/>
      <dgm:t>
        <a:bodyPr/>
        <a:lstStyle/>
        <a:p>
          <a:endParaRPr lang="en-US"/>
        </a:p>
      </dgm:t>
    </dgm:pt>
    <dgm:pt modelId="{EF81A1CF-5F39-481D-BE3B-318763F050E8}" type="pres">
      <dgm:prSet presAssocID="{865788EF-D05F-46A8-A80E-B345F5328B26}" presName="outerComposite" presStyleCnt="0">
        <dgm:presLayoutVars>
          <dgm:chMax val="5"/>
          <dgm:dir/>
          <dgm:resizeHandles val="exact"/>
        </dgm:presLayoutVars>
      </dgm:prSet>
      <dgm:spPr/>
    </dgm:pt>
    <dgm:pt modelId="{1B690EB1-DDD8-4F4B-914A-95318AC1C75E}" type="pres">
      <dgm:prSet presAssocID="{865788EF-D05F-46A8-A80E-B345F5328B26}" presName="dummyMaxCanvas" presStyleCnt="0">
        <dgm:presLayoutVars/>
      </dgm:prSet>
      <dgm:spPr/>
    </dgm:pt>
    <dgm:pt modelId="{24C32E54-5B19-4D9B-9FD1-DA8233798B5D}" type="pres">
      <dgm:prSet presAssocID="{865788EF-D05F-46A8-A80E-B345F5328B26}" presName="FourNodes_1" presStyleLbl="node1" presStyleIdx="0" presStyleCnt="4">
        <dgm:presLayoutVars>
          <dgm:bulletEnabled val="1"/>
        </dgm:presLayoutVars>
      </dgm:prSet>
      <dgm:spPr/>
    </dgm:pt>
    <dgm:pt modelId="{101F85CE-97C5-437B-8F85-8D37392198DD}" type="pres">
      <dgm:prSet presAssocID="{865788EF-D05F-46A8-A80E-B345F5328B26}" presName="FourNodes_2" presStyleLbl="node1" presStyleIdx="1" presStyleCnt="4">
        <dgm:presLayoutVars>
          <dgm:bulletEnabled val="1"/>
        </dgm:presLayoutVars>
      </dgm:prSet>
      <dgm:spPr/>
    </dgm:pt>
    <dgm:pt modelId="{963EC6F9-1C2E-4BFD-B512-04E3D35ADA72}" type="pres">
      <dgm:prSet presAssocID="{865788EF-D05F-46A8-A80E-B345F5328B26}" presName="FourNodes_3" presStyleLbl="node1" presStyleIdx="2" presStyleCnt="4">
        <dgm:presLayoutVars>
          <dgm:bulletEnabled val="1"/>
        </dgm:presLayoutVars>
      </dgm:prSet>
      <dgm:spPr/>
    </dgm:pt>
    <dgm:pt modelId="{476C1F32-2E75-4F09-8377-CAF9BA9E8A9A}" type="pres">
      <dgm:prSet presAssocID="{865788EF-D05F-46A8-A80E-B345F5328B26}" presName="FourNodes_4" presStyleLbl="node1" presStyleIdx="3" presStyleCnt="4">
        <dgm:presLayoutVars>
          <dgm:bulletEnabled val="1"/>
        </dgm:presLayoutVars>
      </dgm:prSet>
      <dgm:spPr/>
    </dgm:pt>
    <dgm:pt modelId="{646E671A-986E-47E3-8507-2278FF76094D}" type="pres">
      <dgm:prSet presAssocID="{865788EF-D05F-46A8-A80E-B345F5328B26}" presName="FourConn_1-2" presStyleLbl="fgAccFollowNode1" presStyleIdx="0" presStyleCnt="3">
        <dgm:presLayoutVars>
          <dgm:bulletEnabled val="1"/>
        </dgm:presLayoutVars>
      </dgm:prSet>
      <dgm:spPr/>
    </dgm:pt>
    <dgm:pt modelId="{3E142F6D-3F70-4DFC-8E72-952012634F5B}" type="pres">
      <dgm:prSet presAssocID="{865788EF-D05F-46A8-A80E-B345F5328B26}" presName="FourConn_2-3" presStyleLbl="fgAccFollowNode1" presStyleIdx="1" presStyleCnt="3">
        <dgm:presLayoutVars>
          <dgm:bulletEnabled val="1"/>
        </dgm:presLayoutVars>
      </dgm:prSet>
      <dgm:spPr/>
    </dgm:pt>
    <dgm:pt modelId="{101BF2A9-3831-4E22-9480-7761415516E7}" type="pres">
      <dgm:prSet presAssocID="{865788EF-D05F-46A8-A80E-B345F5328B26}" presName="FourConn_3-4" presStyleLbl="fgAccFollowNode1" presStyleIdx="2" presStyleCnt="3">
        <dgm:presLayoutVars>
          <dgm:bulletEnabled val="1"/>
        </dgm:presLayoutVars>
      </dgm:prSet>
      <dgm:spPr/>
    </dgm:pt>
    <dgm:pt modelId="{AD64B5CA-49DB-4487-A217-2546B4E0D43A}" type="pres">
      <dgm:prSet presAssocID="{865788EF-D05F-46A8-A80E-B345F5328B26}" presName="FourNodes_1_text" presStyleLbl="node1" presStyleIdx="3" presStyleCnt="4">
        <dgm:presLayoutVars>
          <dgm:bulletEnabled val="1"/>
        </dgm:presLayoutVars>
      </dgm:prSet>
      <dgm:spPr/>
    </dgm:pt>
    <dgm:pt modelId="{47C376BF-5DC3-4386-BA19-F2C414B64E88}" type="pres">
      <dgm:prSet presAssocID="{865788EF-D05F-46A8-A80E-B345F5328B26}" presName="FourNodes_2_text" presStyleLbl="node1" presStyleIdx="3" presStyleCnt="4">
        <dgm:presLayoutVars>
          <dgm:bulletEnabled val="1"/>
        </dgm:presLayoutVars>
      </dgm:prSet>
      <dgm:spPr/>
    </dgm:pt>
    <dgm:pt modelId="{B0A6B86B-0DBA-492F-8402-BE1FCD314951}" type="pres">
      <dgm:prSet presAssocID="{865788EF-D05F-46A8-A80E-B345F5328B26}" presName="FourNodes_3_text" presStyleLbl="node1" presStyleIdx="3" presStyleCnt="4">
        <dgm:presLayoutVars>
          <dgm:bulletEnabled val="1"/>
        </dgm:presLayoutVars>
      </dgm:prSet>
      <dgm:spPr/>
    </dgm:pt>
    <dgm:pt modelId="{F588EEEF-3732-4096-B3A7-BF231AFE1EBE}" type="pres">
      <dgm:prSet presAssocID="{865788EF-D05F-46A8-A80E-B345F5328B26}" presName="FourNodes_4_text" presStyleLbl="node1" presStyleIdx="3" presStyleCnt="4">
        <dgm:presLayoutVars>
          <dgm:bulletEnabled val="1"/>
        </dgm:presLayoutVars>
      </dgm:prSet>
      <dgm:spPr/>
    </dgm:pt>
  </dgm:ptLst>
  <dgm:cxnLst>
    <dgm:cxn modelId="{DA6C8909-6E10-4423-8FFC-61B22A405644}" srcId="{865788EF-D05F-46A8-A80E-B345F5328B26}" destId="{547BFAB9-06D6-49F4-898A-0F2AA7B776B3}" srcOrd="2" destOrd="0" parTransId="{9FA4F7E6-2AEF-4F89-B7FA-3467F96473BD}" sibTransId="{9DA499DF-97E2-4142-9B6F-FFBA09CD2B75}"/>
    <dgm:cxn modelId="{83673F14-3E9D-4A5D-84B7-8A498CC2115D}" type="presOf" srcId="{547BFAB9-06D6-49F4-898A-0F2AA7B776B3}" destId="{B0A6B86B-0DBA-492F-8402-BE1FCD314951}" srcOrd="1" destOrd="0" presId="urn:microsoft.com/office/officeart/2005/8/layout/vProcess5"/>
    <dgm:cxn modelId="{E3B32C22-C4B8-4589-B8CF-2E447AC50DDA}" type="presOf" srcId="{547BFAB9-06D6-49F4-898A-0F2AA7B776B3}" destId="{963EC6F9-1C2E-4BFD-B512-04E3D35ADA72}" srcOrd="0" destOrd="0" presId="urn:microsoft.com/office/officeart/2005/8/layout/vProcess5"/>
    <dgm:cxn modelId="{27E3DA32-6123-42E0-8A9D-2E47FF44F75A}" type="presOf" srcId="{7CA6273D-6BFE-4DCA-B4CE-F62C195AD3A1}" destId="{47C376BF-5DC3-4386-BA19-F2C414B64E88}" srcOrd="1" destOrd="0" presId="urn:microsoft.com/office/officeart/2005/8/layout/vProcess5"/>
    <dgm:cxn modelId="{66596266-8C29-430D-B02F-6C75E76A8E46}" srcId="{865788EF-D05F-46A8-A80E-B345F5328B26}" destId="{2D2472C7-526A-4311-B22D-3493BBEDD6F5}" srcOrd="3" destOrd="0" parTransId="{E12ED77C-BA7F-4882-B226-B2F9EBBF36C7}" sibTransId="{276E2A57-9CD4-4B7B-8951-2BEFE8B61ED5}"/>
    <dgm:cxn modelId="{9A52FA4C-7275-4252-AA7C-DD6BBDDDF82B}" type="presOf" srcId="{2D2472C7-526A-4311-B22D-3493BBEDD6F5}" destId="{476C1F32-2E75-4F09-8377-CAF9BA9E8A9A}" srcOrd="0" destOrd="0" presId="urn:microsoft.com/office/officeart/2005/8/layout/vProcess5"/>
    <dgm:cxn modelId="{C2CD7A6F-1807-4883-AF54-BF504F79929E}" type="presOf" srcId="{7CA6273D-6BFE-4DCA-B4CE-F62C195AD3A1}" destId="{101F85CE-97C5-437B-8F85-8D37392198DD}" srcOrd="0" destOrd="0" presId="urn:microsoft.com/office/officeart/2005/8/layout/vProcess5"/>
    <dgm:cxn modelId="{2F5C4654-C7FD-423D-B58B-FE776C6A78A4}" srcId="{865788EF-D05F-46A8-A80E-B345F5328B26}" destId="{DD01E65E-C7A6-4323-9649-192943E3CECB}" srcOrd="0" destOrd="0" parTransId="{B7D88CD3-D561-4B5D-A8F7-1E89324CD722}" sibTransId="{61786758-97F4-4B5E-851A-5D2284E79079}"/>
    <dgm:cxn modelId="{F478C67F-7287-4103-B83E-698BD2A58C7B}" type="presOf" srcId="{2D2472C7-526A-4311-B22D-3493BBEDD6F5}" destId="{F588EEEF-3732-4096-B3A7-BF231AFE1EBE}" srcOrd="1" destOrd="0" presId="urn:microsoft.com/office/officeart/2005/8/layout/vProcess5"/>
    <dgm:cxn modelId="{BD050792-07A6-4264-A68C-3A06BA0FDEFE}" srcId="{865788EF-D05F-46A8-A80E-B345F5328B26}" destId="{7CA6273D-6BFE-4DCA-B4CE-F62C195AD3A1}" srcOrd="1" destOrd="0" parTransId="{B821F0BA-905F-4265-A87A-995677733306}" sibTransId="{49CE684E-8370-4736-A489-6261A4C67F81}"/>
    <dgm:cxn modelId="{36E1F493-634D-4416-9806-4D55E3F418BF}" type="presOf" srcId="{DD01E65E-C7A6-4323-9649-192943E3CECB}" destId="{24C32E54-5B19-4D9B-9FD1-DA8233798B5D}" srcOrd="0" destOrd="0" presId="urn:microsoft.com/office/officeart/2005/8/layout/vProcess5"/>
    <dgm:cxn modelId="{C3ED2AA2-C85B-4644-8615-6916DF697445}" type="presOf" srcId="{DD01E65E-C7A6-4323-9649-192943E3CECB}" destId="{AD64B5CA-49DB-4487-A217-2546B4E0D43A}" srcOrd="1" destOrd="0" presId="urn:microsoft.com/office/officeart/2005/8/layout/vProcess5"/>
    <dgm:cxn modelId="{4A125EC7-DD41-4C18-8050-E0B4DA2CBCFD}" type="presOf" srcId="{49CE684E-8370-4736-A489-6261A4C67F81}" destId="{3E142F6D-3F70-4DFC-8E72-952012634F5B}" srcOrd="0" destOrd="0" presId="urn:microsoft.com/office/officeart/2005/8/layout/vProcess5"/>
    <dgm:cxn modelId="{695A44CD-2579-4847-BB4D-DA9C9A4A37AA}" type="presOf" srcId="{865788EF-D05F-46A8-A80E-B345F5328B26}" destId="{EF81A1CF-5F39-481D-BE3B-318763F050E8}" srcOrd="0" destOrd="0" presId="urn:microsoft.com/office/officeart/2005/8/layout/vProcess5"/>
    <dgm:cxn modelId="{4AB9ACE1-9FA3-4AD3-B5C0-F2D065BB3354}" type="presOf" srcId="{61786758-97F4-4B5E-851A-5D2284E79079}" destId="{646E671A-986E-47E3-8507-2278FF76094D}" srcOrd="0" destOrd="0" presId="urn:microsoft.com/office/officeart/2005/8/layout/vProcess5"/>
    <dgm:cxn modelId="{AAA603E3-7730-4A0F-B8A5-3947F8DE4959}" type="presOf" srcId="{9DA499DF-97E2-4142-9B6F-FFBA09CD2B75}" destId="{101BF2A9-3831-4E22-9480-7761415516E7}" srcOrd="0" destOrd="0" presId="urn:microsoft.com/office/officeart/2005/8/layout/vProcess5"/>
    <dgm:cxn modelId="{E80D9946-320F-49A2-9743-9D54333A93F1}" type="presParOf" srcId="{EF81A1CF-5F39-481D-BE3B-318763F050E8}" destId="{1B690EB1-DDD8-4F4B-914A-95318AC1C75E}" srcOrd="0" destOrd="0" presId="urn:microsoft.com/office/officeart/2005/8/layout/vProcess5"/>
    <dgm:cxn modelId="{303B8AD8-16C3-413B-84DA-EF3115A7473A}" type="presParOf" srcId="{EF81A1CF-5F39-481D-BE3B-318763F050E8}" destId="{24C32E54-5B19-4D9B-9FD1-DA8233798B5D}" srcOrd="1" destOrd="0" presId="urn:microsoft.com/office/officeart/2005/8/layout/vProcess5"/>
    <dgm:cxn modelId="{248627C2-EB13-436A-B600-9E011B5052E6}" type="presParOf" srcId="{EF81A1CF-5F39-481D-BE3B-318763F050E8}" destId="{101F85CE-97C5-437B-8F85-8D37392198DD}" srcOrd="2" destOrd="0" presId="urn:microsoft.com/office/officeart/2005/8/layout/vProcess5"/>
    <dgm:cxn modelId="{65FC277E-BD7C-4BB9-8431-60BD1DFFFCB1}" type="presParOf" srcId="{EF81A1CF-5F39-481D-BE3B-318763F050E8}" destId="{963EC6F9-1C2E-4BFD-B512-04E3D35ADA72}" srcOrd="3" destOrd="0" presId="urn:microsoft.com/office/officeart/2005/8/layout/vProcess5"/>
    <dgm:cxn modelId="{BE1C08D6-D72A-49C1-BF27-BC4412E7F616}" type="presParOf" srcId="{EF81A1CF-5F39-481D-BE3B-318763F050E8}" destId="{476C1F32-2E75-4F09-8377-CAF9BA9E8A9A}" srcOrd="4" destOrd="0" presId="urn:microsoft.com/office/officeart/2005/8/layout/vProcess5"/>
    <dgm:cxn modelId="{B01889F4-BC74-4ADE-9E3A-D26524641A49}" type="presParOf" srcId="{EF81A1CF-5F39-481D-BE3B-318763F050E8}" destId="{646E671A-986E-47E3-8507-2278FF76094D}" srcOrd="5" destOrd="0" presId="urn:microsoft.com/office/officeart/2005/8/layout/vProcess5"/>
    <dgm:cxn modelId="{07051EA9-52B4-4371-A409-01D0049B3A0F}" type="presParOf" srcId="{EF81A1CF-5F39-481D-BE3B-318763F050E8}" destId="{3E142F6D-3F70-4DFC-8E72-952012634F5B}" srcOrd="6" destOrd="0" presId="urn:microsoft.com/office/officeart/2005/8/layout/vProcess5"/>
    <dgm:cxn modelId="{11FAC378-35C6-4B03-908C-9D9EEC3D0792}" type="presParOf" srcId="{EF81A1CF-5F39-481D-BE3B-318763F050E8}" destId="{101BF2A9-3831-4E22-9480-7761415516E7}" srcOrd="7" destOrd="0" presId="urn:microsoft.com/office/officeart/2005/8/layout/vProcess5"/>
    <dgm:cxn modelId="{0F552D92-C988-4268-B63B-908BF0506415}" type="presParOf" srcId="{EF81A1CF-5F39-481D-BE3B-318763F050E8}" destId="{AD64B5CA-49DB-4487-A217-2546B4E0D43A}" srcOrd="8" destOrd="0" presId="urn:microsoft.com/office/officeart/2005/8/layout/vProcess5"/>
    <dgm:cxn modelId="{5D2C3EE6-8B91-413B-850B-F92CFC4E10C2}" type="presParOf" srcId="{EF81A1CF-5F39-481D-BE3B-318763F050E8}" destId="{47C376BF-5DC3-4386-BA19-F2C414B64E88}" srcOrd="9" destOrd="0" presId="urn:microsoft.com/office/officeart/2005/8/layout/vProcess5"/>
    <dgm:cxn modelId="{47948286-22D1-4FB1-99E1-BF0BB74A90CB}" type="presParOf" srcId="{EF81A1CF-5F39-481D-BE3B-318763F050E8}" destId="{B0A6B86B-0DBA-492F-8402-BE1FCD314951}" srcOrd="10" destOrd="0" presId="urn:microsoft.com/office/officeart/2005/8/layout/vProcess5"/>
    <dgm:cxn modelId="{4622A129-DD93-477F-BB31-0816D28C91F8}" type="presParOf" srcId="{EF81A1CF-5F39-481D-BE3B-318763F050E8}" destId="{F588EEEF-3732-4096-B3A7-BF231AFE1EBE}"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EF455012-0C6C-4234-8228-7A24434FA3BD}"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B61B7785-EDBC-4931-8AC2-7FFE45E59019}">
      <dgm:prSet/>
      <dgm:spPr/>
      <dgm:t>
        <a:bodyPr/>
        <a:lstStyle/>
        <a:p>
          <a:r>
            <a:rPr lang="en-GB"/>
            <a:t>All pseudo-patients wished to be discharged immediately.</a:t>
          </a:r>
          <a:endParaRPr lang="en-US"/>
        </a:p>
      </dgm:t>
    </dgm:pt>
    <dgm:pt modelId="{09ADCC08-D352-4D5C-B2DE-3D3874DDF802}" type="parTrans" cxnId="{DDD90A29-1D32-478B-BB33-F87268EBF2F4}">
      <dgm:prSet/>
      <dgm:spPr/>
      <dgm:t>
        <a:bodyPr/>
        <a:lstStyle/>
        <a:p>
          <a:endParaRPr lang="en-US"/>
        </a:p>
      </dgm:t>
    </dgm:pt>
    <dgm:pt modelId="{E33586FB-0EE7-445C-94B7-6274FB4B133E}" type="sibTrans" cxnId="{DDD90A29-1D32-478B-BB33-F87268EBF2F4}">
      <dgm:prSet/>
      <dgm:spPr/>
      <dgm:t>
        <a:bodyPr/>
        <a:lstStyle/>
        <a:p>
          <a:endParaRPr lang="en-US"/>
        </a:p>
      </dgm:t>
    </dgm:pt>
    <dgm:pt modelId="{862EEDFD-9C56-4270-9A89-611995FE6BED}">
      <dgm:prSet/>
      <dgm:spPr/>
      <dgm:t>
        <a:bodyPr/>
        <a:lstStyle/>
        <a:p>
          <a:r>
            <a:rPr lang="en-GB"/>
            <a:t>BUT- they waited until they were diagnosed as ‘fit to be discharged’.</a:t>
          </a:r>
          <a:endParaRPr lang="en-US"/>
        </a:p>
      </dgm:t>
    </dgm:pt>
    <dgm:pt modelId="{E4630DFC-9330-4DDA-B338-8F61458A0FBE}" type="parTrans" cxnId="{68774E7D-4BD8-4957-AD57-F66AD1E3C638}">
      <dgm:prSet/>
      <dgm:spPr/>
      <dgm:t>
        <a:bodyPr/>
        <a:lstStyle/>
        <a:p>
          <a:endParaRPr lang="en-US"/>
        </a:p>
      </dgm:t>
    </dgm:pt>
    <dgm:pt modelId="{F83D09E9-BE80-4723-8599-EF18A555E325}" type="sibTrans" cxnId="{68774E7D-4BD8-4957-AD57-F66AD1E3C638}">
      <dgm:prSet/>
      <dgm:spPr/>
      <dgm:t>
        <a:bodyPr/>
        <a:lstStyle/>
        <a:p>
          <a:endParaRPr lang="en-US"/>
        </a:p>
      </dgm:t>
    </dgm:pt>
    <dgm:pt modelId="{BF8D5581-120C-4CF1-B835-AAC88C507377}">
      <dgm:prSet/>
      <dgm:spPr/>
      <dgm:t>
        <a:bodyPr/>
        <a:lstStyle/>
        <a:p>
          <a:r>
            <a:rPr lang="en-GB"/>
            <a:t>If they approached staff with simple requests:</a:t>
          </a:r>
          <a:endParaRPr lang="en-US"/>
        </a:p>
      </dgm:t>
    </dgm:pt>
    <dgm:pt modelId="{08DC995B-ACDD-4230-960F-0159867CF405}" type="parTrans" cxnId="{91A5BD38-5A41-4F29-9630-D8FFF6DDE347}">
      <dgm:prSet/>
      <dgm:spPr/>
      <dgm:t>
        <a:bodyPr/>
        <a:lstStyle/>
        <a:p>
          <a:endParaRPr lang="en-US"/>
        </a:p>
      </dgm:t>
    </dgm:pt>
    <dgm:pt modelId="{6888CDE6-CDF0-4D53-8E38-FD4FF56F75C3}" type="sibTrans" cxnId="{91A5BD38-5A41-4F29-9630-D8FFF6DDE347}">
      <dgm:prSet/>
      <dgm:spPr/>
      <dgm:t>
        <a:bodyPr/>
        <a:lstStyle/>
        <a:p>
          <a:endParaRPr lang="en-US"/>
        </a:p>
      </dgm:t>
    </dgm:pt>
    <dgm:pt modelId="{8E3D8F6D-4A65-4473-A913-6FB1AE7E15F0}">
      <dgm:prSet/>
      <dgm:spPr/>
      <dgm:t>
        <a:bodyPr/>
        <a:lstStyle/>
        <a:p>
          <a:r>
            <a:rPr lang="en-GB"/>
            <a:t>Nurses and attendants ignored them 88% of the time.</a:t>
          </a:r>
          <a:endParaRPr lang="en-US"/>
        </a:p>
      </dgm:t>
    </dgm:pt>
    <dgm:pt modelId="{B8F3852C-5E64-4A9D-AB19-486560E36752}" type="parTrans" cxnId="{29CF38DD-92E8-44AC-A52C-2BBC250985D2}">
      <dgm:prSet/>
      <dgm:spPr/>
      <dgm:t>
        <a:bodyPr/>
        <a:lstStyle/>
        <a:p>
          <a:endParaRPr lang="en-US"/>
        </a:p>
      </dgm:t>
    </dgm:pt>
    <dgm:pt modelId="{3B0DBF7B-820D-4FFD-B6BF-B3D0D6E677D8}" type="sibTrans" cxnId="{29CF38DD-92E8-44AC-A52C-2BBC250985D2}">
      <dgm:prSet/>
      <dgm:spPr/>
      <dgm:t>
        <a:bodyPr/>
        <a:lstStyle/>
        <a:p>
          <a:endParaRPr lang="en-US"/>
        </a:p>
      </dgm:t>
    </dgm:pt>
    <dgm:pt modelId="{7BDFF954-B279-4C73-8370-CE91D3D02558}">
      <dgm:prSet/>
      <dgm:spPr/>
      <dgm:t>
        <a:bodyPr/>
        <a:lstStyle/>
        <a:p>
          <a:r>
            <a:rPr lang="en-GB"/>
            <a:t>Psychiatrists ignored them 71% of the time. </a:t>
          </a:r>
          <a:endParaRPr lang="en-US"/>
        </a:p>
      </dgm:t>
    </dgm:pt>
    <dgm:pt modelId="{3C4A80CE-B622-4F9D-913A-D99315650AA8}" type="parTrans" cxnId="{4119FF7C-BFCA-4D96-AD3B-972EA98FCB98}">
      <dgm:prSet/>
      <dgm:spPr/>
      <dgm:t>
        <a:bodyPr/>
        <a:lstStyle/>
        <a:p>
          <a:endParaRPr lang="en-US"/>
        </a:p>
      </dgm:t>
    </dgm:pt>
    <dgm:pt modelId="{A1950037-0BCD-4715-B2AD-A0CB581ACC1B}" type="sibTrans" cxnId="{4119FF7C-BFCA-4D96-AD3B-972EA98FCB98}">
      <dgm:prSet/>
      <dgm:spPr/>
      <dgm:t>
        <a:bodyPr/>
        <a:lstStyle/>
        <a:p>
          <a:endParaRPr lang="en-US"/>
        </a:p>
      </dgm:t>
    </dgm:pt>
    <dgm:pt modelId="{7A36AAA8-4333-41CA-87C2-AC8C103F3E19}" type="pres">
      <dgm:prSet presAssocID="{EF455012-0C6C-4234-8228-7A24434FA3BD}" presName="diagram" presStyleCnt="0">
        <dgm:presLayoutVars>
          <dgm:dir/>
          <dgm:resizeHandles val="exact"/>
        </dgm:presLayoutVars>
      </dgm:prSet>
      <dgm:spPr/>
    </dgm:pt>
    <dgm:pt modelId="{DF2D42AA-566D-4791-97FC-479BE57A5B69}" type="pres">
      <dgm:prSet presAssocID="{B61B7785-EDBC-4931-8AC2-7FFE45E59019}" presName="node" presStyleLbl="node1" presStyleIdx="0" presStyleCnt="5">
        <dgm:presLayoutVars>
          <dgm:bulletEnabled val="1"/>
        </dgm:presLayoutVars>
      </dgm:prSet>
      <dgm:spPr/>
    </dgm:pt>
    <dgm:pt modelId="{89B17493-DCD8-44FD-9147-05C02F7135ED}" type="pres">
      <dgm:prSet presAssocID="{E33586FB-0EE7-445C-94B7-6274FB4B133E}" presName="sibTrans" presStyleCnt="0"/>
      <dgm:spPr/>
    </dgm:pt>
    <dgm:pt modelId="{AB32ADA4-CD0E-447D-9EA9-6923861ED676}" type="pres">
      <dgm:prSet presAssocID="{862EEDFD-9C56-4270-9A89-611995FE6BED}" presName="node" presStyleLbl="node1" presStyleIdx="1" presStyleCnt="5">
        <dgm:presLayoutVars>
          <dgm:bulletEnabled val="1"/>
        </dgm:presLayoutVars>
      </dgm:prSet>
      <dgm:spPr/>
    </dgm:pt>
    <dgm:pt modelId="{7AE78FD0-2348-44B5-B2D7-50697C4849FD}" type="pres">
      <dgm:prSet presAssocID="{F83D09E9-BE80-4723-8599-EF18A555E325}" presName="sibTrans" presStyleCnt="0"/>
      <dgm:spPr/>
    </dgm:pt>
    <dgm:pt modelId="{125D210E-1AD9-4677-831C-424E7653C673}" type="pres">
      <dgm:prSet presAssocID="{BF8D5581-120C-4CF1-B835-AAC88C507377}" presName="node" presStyleLbl="node1" presStyleIdx="2" presStyleCnt="5">
        <dgm:presLayoutVars>
          <dgm:bulletEnabled val="1"/>
        </dgm:presLayoutVars>
      </dgm:prSet>
      <dgm:spPr/>
    </dgm:pt>
    <dgm:pt modelId="{57096F90-22A1-4FC6-8B0F-C0D25BD1945F}" type="pres">
      <dgm:prSet presAssocID="{6888CDE6-CDF0-4D53-8E38-FD4FF56F75C3}" presName="sibTrans" presStyleCnt="0"/>
      <dgm:spPr/>
    </dgm:pt>
    <dgm:pt modelId="{26B8182B-A16B-47FE-89D8-5BC91E3AA33C}" type="pres">
      <dgm:prSet presAssocID="{8E3D8F6D-4A65-4473-A913-6FB1AE7E15F0}" presName="node" presStyleLbl="node1" presStyleIdx="3" presStyleCnt="5">
        <dgm:presLayoutVars>
          <dgm:bulletEnabled val="1"/>
        </dgm:presLayoutVars>
      </dgm:prSet>
      <dgm:spPr/>
    </dgm:pt>
    <dgm:pt modelId="{850AE37F-71BA-485B-B624-75D4291EA0F8}" type="pres">
      <dgm:prSet presAssocID="{3B0DBF7B-820D-4FFD-B6BF-B3D0D6E677D8}" presName="sibTrans" presStyleCnt="0"/>
      <dgm:spPr/>
    </dgm:pt>
    <dgm:pt modelId="{01569EC5-D2CC-41D4-8979-D3C55DD6F11C}" type="pres">
      <dgm:prSet presAssocID="{7BDFF954-B279-4C73-8370-CE91D3D02558}" presName="node" presStyleLbl="node1" presStyleIdx="4" presStyleCnt="5">
        <dgm:presLayoutVars>
          <dgm:bulletEnabled val="1"/>
        </dgm:presLayoutVars>
      </dgm:prSet>
      <dgm:spPr/>
    </dgm:pt>
  </dgm:ptLst>
  <dgm:cxnLst>
    <dgm:cxn modelId="{09FF6E0A-43A7-4EB1-A0E2-D78E28CF4E03}" type="presOf" srcId="{B61B7785-EDBC-4931-8AC2-7FFE45E59019}" destId="{DF2D42AA-566D-4791-97FC-479BE57A5B69}" srcOrd="0" destOrd="0" presId="urn:microsoft.com/office/officeart/2005/8/layout/default"/>
    <dgm:cxn modelId="{ACBF931C-31FC-48B9-8E7D-30FA8FAFB522}" type="presOf" srcId="{EF455012-0C6C-4234-8228-7A24434FA3BD}" destId="{7A36AAA8-4333-41CA-87C2-AC8C103F3E19}" srcOrd="0" destOrd="0" presId="urn:microsoft.com/office/officeart/2005/8/layout/default"/>
    <dgm:cxn modelId="{DDD90A29-1D32-478B-BB33-F87268EBF2F4}" srcId="{EF455012-0C6C-4234-8228-7A24434FA3BD}" destId="{B61B7785-EDBC-4931-8AC2-7FFE45E59019}" srcOrd="0" destOrd="0" parTransId="{09ADCC08-D352-4D5C-B2DE-3D3874DDF802}" sibTransId="{E33586FB-0EE7-445C-94B7-6274FB4B133E}"/>
    <dgm:cxn modelId="{67A5402B-23B6-4393-8496-4AEECD1FFDBD}" type="presOf" srcId="{BF8D5581-120C-4CF1-B835-AAC88C507377}" destId="{125D210E-1AD9-4677-831C-424E7653C673}" srcOrd="0" destOrd="0" presId="urn:microsoft.com/office/officeart/2005/8/layout/default"/>
    <dgm:cxn modelId="{91A5BD38-5A41-4F29-9630-D8FFF6DDE347}" srcId="{EF455012-0C6C-4234-8228-7A24434FA3BD}" destId="{BF8D5581-120C-4CF1-B835-AAC88C507377}" srcOrd="2" destOrd="0" parTransId="{08DC995B-ACDD-4230-960F-0159867CF405}" sibTransId="{6888CDE6-CDF0-4D53-8E38-FD4FF56F75C3}"/>
    <dgm:cxn modelId="{228A5B5E-E5C2-4FDF-B887-9FFBD6BFFB57}" type="presOf" srcId="{7BDFF954-B279-4C73-8370-CE91D3D02558}" destId="{01569EC5-D2CC-41D4-8979-D3C55DD6F11C}" srcOrd="0" destOrd="0" presId="urn:microsoft.com/office/officeart/2005/8/layout/default"/>
    <dgm:cxn modelId="{4119FF7C-BFCA-4D96-AD3B-972EA98FCB98}" srcId="{EF455012-0C6C-4234-8228-7A24434FA3BD}" destId="{7BDFF954-B279-4C73-8370-CE91D3D02558}" srcOrd="4" destOrd="0" parTransId="{3C4A80CE-B622-4F9D-913A-D99315650AA8}" sibTransId="{A1950037-0BCD-4715-B2AD-A0CB581ACC1B}"/>
    <dgm:cxn modelId="{68774E7D-4BD8-4957-AD57-F66AD1E3C638}" srcId="{EF455012-0C6C-4234-8228-7A24434FA3BD}" destId="{862EEDFD-9C56-4270-9A89-611995FE6BED}" srcOrd="1" destOrd="0" parTransId="{E4630DFC-9330-4DDA-B338-8F61458A0FBE}" sibTransId="{F83D09E9-BE80-4723-8599-EF18A555E325}"/>
    <dgm:cxn modelId="{270AD3AA-D077-4491-BA8C-30436EB53E95}" type="presOf" srcId="{862EEDFD-9C56-4270-9A89-611995FE6BED}" destId="{AB32ADA4-CD0E-447D-9EA9-6923861ED676}" srcOrd="0" destOrd="0" presId="urn:microsoft.com/office/officeart/2005/8/layout/default"/>
    <dgm:cxn modelId="{29CF38DD-92E8-44AC-A52C-2BBC250985D2}" srcId="{EF455012-0C6C-4234-8228-7A24434FA3BD}" destId="{8E3D8F6D-4A65-4473-A913-6FB1AE7E15F0}" srcOrd="3" destOrd="0" parTransId="{B8F3852C-5E64-4A9D-AB19-486560E36752}" sibTransId="{3B0DBF7B-820D-4FFD-B6BF-B3D0D6E677D8}"/>
    <dgm:cxn modelId="{9FB2BCE5-B313-4188-B682-90C7D429E75D}" type="presOf" srcId="{8E3D8F6D-4A65-4473-A913-6FB1AE7E15F0}" destId="{26B8182B-A16B-47FE-89D8-5BC91E3AA33C}" srcOrd="0" destOrd="0" presId="urn:microsoft.com/office/officeart/2005/8/layout/default"/>
    <dgm:cxn modelId="{FB5CBD3A-1A2E-48DA-A763-3460DC76B06B}" type="presParOf" srcId="{7A36AAA8-4333-41CA-87C2-AC8C103F3E19}" destId="{DF2D42AA-566D-4791-97FC-479BE57A5B69}" srcOrd="0" destOrd="0" presId="urn:microsoft.com/office/officeart/2005/8/layout/default"/>
    <dgm:cxn modelId="{78BE5013-E9EF-47C2-A47D-7A1E4C685016}" type="presParOf" srcId="{7A36AAA8-4333-41CA-87C2-AC8C103F3E19}" destId="{89B17493-DCD8-44FD-9147-05C02F7135ED}" srcOrd="1" destOrd="0" presId="urn:microsoft.com/office/officeart/2005/8/layout/default"/>
    <dgm:cxn modelId="{9ECB6336-CF84-4150-8CD5-C3044A5886B9}" type="presParOf" srcId="{7A36AAA8-4333-41CA-87C2-AC8C103F3E19}" destId="{AB32ADA4-CD0E-447D-9EA9-6923861ED676}" srcOrd="2" destOrd="0" presId="urn:microsoft.com/office/officeart/2005/8/layout/default"/>
    <dgm:cxn modelId="{349B343E-3C77-4401-A419-71DF9A9B8B29}" type="presParOf" srcId="{7A36AAA8-4333-41CA-87C2-AC8C103F3E19}" destId="{7AE78FD0-2348-44B5-B2D7-50697C4849FD}" srcOrd="3" destOrd="0" presId="urn:microsoft.com/office/officeart/2005/8/layout/default"/>
    <dgm:cxn modelId="{0E222B61-7CF4-41E0-80A8-9376E2723EF8}" type="presParOf" srcId="{7A36AAA8-4333-41CA-87C2-AC8C103F3E19}" destId="{125D210E-1AD9-4677-831C-424E7653C673}" srcOrd="4" destOrd="0" presId="urn:microsoft.com/office/officeart/2005/8/layout/default"/>
    <dgm:cxn modelId="{A8828C61-3A95-47B1-9226-37FAF994D977}" type="presParOf" srcId="{7A36AAA8-4333-41CA-87C2-AC8C103F3E19}" destId="{57096F90-22A1-4FC6-8B0F-C0D25BD1945F}" srcOrd="5" destOrd="0" presId="urn:microsoft.com/office/officeart/2005/8/layout/default"/>
    <dgm:cxn modelId="{F440D6A8-E254-43DB-AB03-339EEFC62A13}" type="presParOf" srcId="{7A36AAA8-4333-41CA-87C2-AC8C103F3E19}" destId="{26B8182B-A16B-47FE-89D8-5BC91E3AA33C}" srcOrd="6" destOrd="0" presId="urn:microsoft.com/office/officeart/2005/8/layout/default"/>
    <dgm:cxn modelId="{176BDE7A-4C7B-42B0-9237-B651C0F963D5}" type="presParOf" srcId="{7A36AAA8-4333-41CA-87C2-AC8C103F3E19}" destId="{850AE37F-71BA-485B-B624-75D4291EA0F8}" srcOrd="7" destOrd="0" presId="urn:microsoft.com/office/officeart/2005/8/layout/default"/>
    <dgm:cxn modelId="{A3E091FC-0CAD-4EB0-A853-78F09C321311}" type="presParOf" srcId="{7A36AAA8-4333-41CA-87C2-AC8C103F3E19}" destId="{01569EC5-D2CC-41D4-8979-D3C55DD6F11C}"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916005-C862-4319-97C0-C262B2BAF5C2}">
      <dsp:nvSpPr>
        <dsp:cNvPr id="0" name=""/>
        <dsp:cNvSpPr/>
      </dsp:nvSpPr>
      <dsp:spPr>
        <a:xfrm>
          <a:off x="0" y="4499"/>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F3E6B7-6A6D-42A0-AA6F-D11FC14A9FEE}">
      <dsp:nvSpPr>
        <dsp:cNvPr id="0" name=""/>
        <dsp:cNvSpPr/>
      </dsp:nvSpPr>
      <dsp:spPr>
        <a:xfrm>
          <a:off x="289918" y="220141"/>
          <a:ext cx="527124" cy="5271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89E49D-BB0E-4DB3-B494-3F85D4F02B06}">
      <dsp:nvSpPr>
        <dsp:cNvPr id="0" name=""/>
        <dsp:cNvSpPr/>
      </dsp:nvSpPr>
      <dsp:spPr>
        <a:xfrm>
          <a:off x="1106961" y="4499"/>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US" sz="1900" kern="1200"/>
            <a:t>Aim: To introduce the module and key areas of discussion.</a:t>
          </a:r>
        </a:p>
      </dsp:txBody>
      <dsp:txXfrm>
        <a:off x="1106961" y="4499"/>
        <a:ext cx="5301776" cy="958408"/>
      </dsp:txXfrm>
    </dsp:sp>
    <dsp:sp modelId="{D56569B6-0C28-4D6E-B192-5C73CF15432C}">
      <dsp:nvSpPr>
        <dsp:cNvPr id="0" name=""/>
        <dsp:cNvSpPr/>
      </dsp:nvSpPr>
      <dsp:spPr>
        <a:xfrm>
          <a:off x="0" y="1202510"/>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45AA39-98E8-4FA2-B700-4234E9E235D3}">
      <dsp:nvSpPr>
        <dsp:cNvPr id="0" name=""/>
        <dsp:cNvSpPr/>
      </dsp:nvSpPr>
      <dsp:spPr>
        <a:xfrm>
          <a:off x="289918" y="1418152"/>
          <a:ext cx="527124" cy="5271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EA620D-F6D2-4B03-A84D-1C2565CB7D51}">
      <dsp:nvSpPr>
        <dsp:cNvPr id="0" name=""/>
        <dsp:cNvSpPr/>
      </dsp:nvSpPr>
      <dsp:spPr>
        <a:xfrm>
          <a:off x="1106961" y="1202510"/>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US" sz="1900" kern="1200"/>
            <a:t>Define psychopathology.</a:t>
          </a:r>
        </a:p>
      </dsp:txBody>
      <dsp:txXfrm>
        <a:off x="1106961" y="1202510"/>
        <a:ext cx="5301776" cy="958408"/>
      </dsp:txXfrm>
    </dsp:sp>
    <dsp:sp modelId="{59ACE90A-643A-46E5-B4EF-B640018424BE}">
      <dsp:nvSpPr>
        <dsp:cNvPr id="0" name=""/>
        <dsp:cNvSpPr/>
      </dsp:nvSpPr>
      <dsp:spPr>
        <a:xfrm>
          <a:off x="0" y="2400520"/>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DAA530-9F64-4713-8DB6-9D97912ED56F}">
      <dsp:nvSpPr>
        <dsp:cNvPr id="0" name=""/>
        <dsp:cNvSpPr/>
      </dsp:nvSpPr>
      <dsp:spPr>
        <a:xfrm>
          <a:off x="289918" y="2616162"/>
          <a:ext cx="527124" cy="5271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9D772D-DCBC-4E9D-8BDD-A4CBAAC9FFBA}">
      <dsp:nvSpPr>
        <dsp:cNvPr id="0" name=""/>
        <dsp:cNvSpPr/>
      </dsp:nvSpPr>
      <dsp:spPr>
        <a:xfrm>
          <a:off x="1106961" y="2400520"/>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US" sz="1900" kern="1200"/>
            <a:t>Discuss reasons for classifying mental and behavioural disorders.</a:t>
          </a:r>
        </a:p>
      </dsp:txBody>
      <dsp:txXfrm>
        <a:off x="1106961" y="2400520"/>
        <a:ext cx="5301776" cy="958408"/>
      </dsp:txXfrm>
    </dsp:sp>
    <dsp:sp modelId="{6EF84A37-36E0-4C47-A47A-1812EEF0D8EC}">
      <dsp:nvSpPr>
        <dsp:cNvPr id="0" name=""/>
        <dsp:cNvSpPr/>
      </dsp:nvSpPr>
      <dsp:spPr>
        <a:xfrm>
          <a:off x="0" y="3598531"/>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9BE8E4-7C4E-49AA-A138-4E95F5BAABE7}">
      <dsp:nvSpPr>
        <dsp:cNvPr id="0" name=""/>
        <dsp:cNvSpPr/>
      </dsp:nvSpPr>
      <dsp:spPr>
        <a:xfrm>
          <a:off x="289918" y="3814173"/>
          <a:ext cx="527124" cy="5271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9501AF-D8AA-4870-9769-62BCA1A85063}">
      <dsp:nvSpPr>
        <dsp:cNvPr id="0" name=""/>
        <dsp:cNvSpPr/>
      </dsp:nvSpPr>
      <dsp:spPr>
        <a:xfrm>
          <a:off x="1106961" y="3598531"/>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US" sz="1900" kern="1200"/>
            <a:t>Describe the two main classification texts. </a:t>
          </a:r>
        </a:p>
      </dsp:txBody>
      <dsp:txXfrm>
        <a:off x="1106961" y="3598531"/>
        <a:ext cx="5301776" cy="958408"/>
      </dsp:txXfrm>
    </dsp:sp>
    <dsp:sp modelId="{8E0A3753-425E-45CE-BC9A-9FF85D2ABBCD}">
      <dsp:nvSpPr>
        <dsp:cNvPr id="0" name=""/>
        <dsp:cNvSpPr/>
      </dsp:nvSpPr>
      <dsp:spPr>
        <a:xfrm>
          <a:off x="0" y="4796541"/>
          <a:ext cx="6408738" cy="95840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D7803B-6261-4FE1-9468-D2A59272D264}">
      <dsp:nvSpPr>
        <dsp:cNvPr id="0" name=""/>
        <dsp:cNvSpPr/>
      </dsp:nvSpPr>
      <dsp:spPr>
        <a:xfrm>
          <a:off x="289918" y="5012183"/>
          <a:ext cx="527124" cy="52712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BEBC61-926D-484F-A6DF-8118F261C98D}">
      <dsp:nvSpPr>
        <dsp:cNvPr id="0" name=""/>
        <dsp:cNvSpPr/>
      </dsp:nvSpPr>
      <dsp:spPr>
        <a:xfrm>
          <a:off x="1106961" y="4796541"/>
          <a:ext cx="5301776" cy="9584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432" tIns="101432" rIns="101432" bIns="101432" numCol="1" spcCol="1270" anchor="ctr" anchorCtr="0">
          <a:noAutofit/>
        </a:bodyPr>
        <a:lstStyle/>
        <a:p>
          <a:pPr marL="0" lvl="0" indent="0" algn="l" defTabSz="844550">
            <a:lnSpc>
              <a:spcPct val="90000"/>
            </a:lnSpc>
            <a:spcBef>
              <a:spcPct val="0"/>
            </a:spcBef>
            <a:spcAft>
              <a:spcPct val="35000"/>
            </a:spcAft>
            <a:buNone/>
          </a:pPr>
          <a:r>
            <a:rPr lang="en-US" sz="1900" kern="1200"/>
            <a:t>Discuss differences between the two main classification texts.</a:t>
          </a:r>
        </a:p>
      </dsp:txBody>
      <dsp:txXfrm>
        <a:off x="1106961" y="4796541"/>
        <a:ext cx="5301776" cy="9584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833512-28AB-4FA0-9E67-AC4F376ECEE7}">
      <dsp:nvSpPr>
        <dsp:cNvPr id="0" name=""/>
        <dsp:cNvSpPr/>
      </dsp:nvSpPr>
      <dsp:spPr>
        <a:xfrm>
          <a:off x="0" y="935910"/>
          <a:ext cx="6408738" cy="17278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2D6ADB-5AA3-41CA-B4AC-79EB9821D8CB}">
      <dsp:nvSpPr>
        <dsp:cNvPr id="0" name=""/>
        <dsp:cNvSpPr/>
      </dsp:nvSpPr>
      <dsp:spPr>
        <a:xfrm>
          <a:off x="522670" y="1324673"/>
          <a:ext cx="950309" cy="9503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473F28-9134-4F55-95C7-EA91D1A5C72E}">
      <dsp:nvSpPr>
        <dsp:cNvPr id="0" name=""/>
        <dsp:cNvSpPr/>
      </dsp:nvSpPr>
      <dsp:spPr>
        <a:xfrm>
          <a:off x="1995649" y="935910"/>
          <a:ext cx="4413088" cy="1727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63" tIns="182863" rIns="182863" bIns="182863" numCol="1" spcCol="1270" anchor="ctr" anchorCtr="0">
          <a:noAutofit/>
        </a:bodyPr>
        <a:lstStyle/>
        <a:p>
          <a:pPr marL="0" lvl="0" indent="0" algn="l" defTabSz="844550">
            <a:lnSpc>
              <a:spcPct val="90000"/>
            </a:lnSpc>
            <a:spcBef>
              <a:spcPct val="0"/>
            </a:spcBef>
            <a:spcAft>
              <a:spcPct val="35000"/>
            </a:spcAft>
            <a:buNone/>
          </a:pPr>
          <a:r>
            <a:rPr lang="en-US" sz="1900" kern="1200" baseline="0"/>
            <a:t>Critically examine the classification of mental and behavioural disorders as specified in the International Classification of Diseases </a:t>
          </a:r>
          <a:endParaRPr lang="en-US" sz="1900" kern="1200"/>
        </a:p>
      </dsp:txBody>
      <dsp:txXfrm>
        <a:off x="1995649" y="935910"/>
        <a:ext cx="4413088" cy="1727835"/>
      </dsp:txXfrm>
    </dsp:sp>
    <dsp:sp modelId="{53A9EC52-8F2F-4684-869B-0C2782F32720}">
      <dsp:nvSpPr>
        <dsp:cNvPr id="0" name=""/>
        <dsp:cNvSpPr/>
      </dsp:nvSpPr>
      <dsp:spPr>
        <a:xfrm>
          <a:off x="0" y="3095704"/>
          <a:ext cx="6408738" cy="17278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C06696-C0B8-48F8-9432-A68F1DBA5225}">
      <dsp:nvSpPr>
        <dsp:cNvPr id="0" name=""/>
        <dsp:cNvSpPr/>
      </dsp:nvSpPr>
      <dsp:spPr>
        <a:xfrm>
          <a:off x="522670" y="3484467"/>
          <a:ext cx="950309" cy="9503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4E0605-245E-45A5-9A0F-D08C3F6ED507}">
      <dsp:nvSpPr>
        <dsp:cNvPr id="0" name=""/>
        <dsp:cNvSpPr/>
      </dsp:nvSpPr>
      <dsp:spPr>
        <a:xfrm>
          <a:off x="1995649" y="3095704"/>
          <a:ext cx="4413088" cy="1727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63" tIns="182863" rIns="182863" bIns="182863" numCol="1" spcCol="1270" anchor="ctr" anchorCtr="0">
          <a:noAutofit/>
        </a:bodyPr>
        <a:lstStyle/>
        <a:p>
          <a:pPr marL="0" lvl="0" indent="0" algn="l" defTabSz="844550">
            <a:lnSpc>
              <a:spcPct val="90000"/>
            </a:lnSpc>
            <a:spcBef>
              <a:spcPct val="0"/>
            </a:spcBef>
            <a:spcAft>
              <a:spcPct val="35000"/>
            </a:spcAft>
            <a:buNone/>
          </a:pPr>
          <a:r>
            <a:rPr lang="en-US" sz="1900" kern="1200" baseline="0"/>
            <a:t>Critically evaluate the relationship between historical and contemporary provision for those living with mental ill health or mental disorders </a:t>
          </a:r>
          <a:endParaRPr lang="en-US" sz="1900" kern="1200"/>
        </a:p>
      </dsp:txBody>
      <dsp:txXfrm>
        <a:off x="1995649" y="3095704"/>
        <a:ext cx="4413088" cy="17278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74108A-3EAF-4913-B8AE-0F3285BDB40C}">
      <dsp:nvSpPr>
        <dsp:cNvPr id="0" name=""/>
        <dsp:cNvSpPr/>
      </dsp:nvSpPr>
      <dsp:spPr>
        <a:xfrm>
          <a:off x="0" y="703"/>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7CEC12-3AD4-4494-9DD1-958C560A8958}">
      <dsp:nvSpPr>
        <dsp:cNvPr id="0" name=""/>
        <dsp:cNvSpPr/>
      </dsp:nvSpPr>
      <dsp:spPr>
        <a:xfrm>
          <a:off x="0" y="703"/>
          <a:ext cx="6408738"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Mental Health Act (2007), Mental Capacity Act (2005) Human Rights Act, Community Care Act,</a:t>
          </a:r>
        </a:p>
      </dsp:txBody>
      <dsp:txXfrm>
        <a:off x="0" y="703"/>
        <a:ext cx="6408738" cy="822577"/>
      </dsp:txXfrm>
    </dsp:sp>
    <dsp:sp modelId="{34283071-32C5-4B98-814C-6E4611C71F21}">
      <dsp:nvSpPr>
        <dsp:cNvPr id="0" name=""/>
        <dsp:cNvSpPr/>
      </dsp:nvSpPr>
      <dsp:spPr>
        <a:xfrm>
          <a:off x="0" y="823280"/>
          <a:ext cx="6408738" cy="0"/>
        </a:xfrm>
        <a:prstGeom prst="line">
          <a:avLst/>
        </a:prstGeom>
        <a:solidFill>
          <a:schemeClr val="accent2">
            <a:hueOff val="-253849"/>
            <a:satOff val="-77"/>
            <a:lumOff val="1177"/>
            <a:alphaOff val="0"/>
          </a:schemeClr>
        </a:solidFill>
        <a:ln w="12700" cap="flat" cmpd="sng" algn="ctr">
          <a:solidFill>
            <a:schemeClr val="accent2">
              <a:hueOff val="-253849"/>
              <a:satOff val="-77"/>
              <a:lumOff val="1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60E3E8-296D-4C75-9AA5-73F92E02F9B3}">
      <dsp:nvSpPr>
        <dsp:cNvPr id="0" name=""/>
        <dsp:cNvSpPr/>
      </dsp:nvSpPr>
      <dsp:spPr>
        <a:xfrm>
          <a:off x="0" y="823280"/>
          <a:ext cx="6408738"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Welsh Government Initiatives, Lasting Power of Attorney etc.</a:t>
          </a:r>
        </a:p>
      </dsp:txBody>
      <dsp:txXfrm>
        <a:off x="0" y="823280"/>
        <a:ext cx="6408738" cy="822577"/>
      </dsp:txXfrm>
    </dsp:sp>
    <dsp:sp modelId="{B66E1ADD-D1A6-4510-880C-45683FB22D18}">
      <dsp:nvSpPr>
        <dsp:cNvPr id="0" name=""/>
        <dsp:cNvSpPr/>
      </dsp:nvSpPr>
      <dsp:spPr>
        <a:xfrm>
          <a:off x="0" y="1645858"/>
          <a:ext cx="6408738" cy="0"/>
        </a:xfrm>
        <a:prstGeom prst="line">
          <a:avLst/>
        </a:prstGeom>
        <a:solidFill>
          <a:schemeClr val="accent2">
            <a:hueOff val="-507697"/>
            <a:satOff val="-154"/>
            <a:lumOff val="2353"/>
            <a:alphaOff val="0"/>
          </a:schemeClr>
        </a:solidFill>
        <a:ln w="12700" cap="flat" cmpd="sng" algn="ctr">
          <a:solidFill>
            <a:schemeClr val="accent2">
              <a:hueOff val="-507697"/>
              <a:satOff val="-154"/>
              <a:lumOff val="235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9260D6-4C87-4F48-AC7D-AECEEB8FDF9D}">
      <dsp:nvSpPr>
        <dsp:cNvPr id="0" name=""/>
        <dsp:cNvSpPr/>
      </dsp:nvSpPr>
      <dsp:spPr>
        <a:xfrm>
          <a:off x="0" y="1645858"/>
          <a:ext cx="6408738"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International Classification of Diseases (2010)</a:t>
          </a:r>
        </a:p>
      </dsp:txBody>
      <dsp:txXfrm>
        <a:off x="0" y="1645858"/>
        <a:ext cx="6408738" cy="822577"/>
      </dsp:txXfrm>
    </dsp:sp>
    <dsp:sp modelId="{E744EF2C-2E9E-4392-89BC-C49DD4E96FAA}">
      <dsp:nvSpPr>
        <dsp:cNvPr id="0" name=""/>
        <dsp:cNvSpPr/>
      </dsp:nvSpPr>
      <dsp:spPr>
        <a:xfrm>
          <a:off x="0" y="2468436"/>
          <a:ext cx="6408738" cy="0"/>
        </a:xfrm>
        <a:prstGeom prst="line">
          <a:avLst/>
        </a:prstGeom>
        <a:solidFill>
          <a:schemeClr val="accent2">
            <a:hueOff val="-761546"/>
            <a:satOff val="-231"/>
            <a:lumOff val="3530"/>
            <a:alphaOff val="0"/>
          </a:schemeClr>
        </a:solidFill>
        <a:ln w="12700" cap="flat" cmpd="sng" algn="ctr">
          <a:solidFill>
            <a:schemeClr val="accent2">
              <a:hueOff val="-761546"/>
              <a:satOff val="-231"/>
              <a:lumOff val="35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30944E-2871-4550-8938-5E366214686D}">
      <dsp:nvSpPr>
        <dsp:cNvPr id="0" name=""/>
        <dsp:cNvSpPr/>
      </dsp:nvSpPr>
      <dsp:spPr>
        <a:xfrm>
          <a:off x="0" y="2468436"/>
          <a:ext cx="6408738"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Historical Perspectives, Eugenics movement, Institutions, Psychiatry, Therapeutic approaches, community care etc.</a:t>
          </a:r>
        </a:p>
      </dsp:txBody>
      <dsp:txXfrm>
        <a:off x="0" y="2468436"/>
        <a:ext cx="6408738" cy="822577"/>
      </dsp:txXfrm>
    </dsp:sp>
    <dsp:sp modelId="{8B0BDC99-8D62-44F2-B851-A096972594FA}">
      <dsp:nvSpPr>
        <dsp:cNvPr id="0" name=""/>
        <dsp:cNvSpPr/>
      </dsp:nvSpPr>
      <dsp:spPr>
        <a:xfrm>
          <a:off x="0" y="3291013"/>
          <a:ext cx="6408738" cy="0"/>
        </a:xfrm>
        <a:prstGeom prst="line">
          <a:avLst/>
        </a:prstGeom>
        <a:solidFill>
          <a:schemeClr val="accent2">
            <a:hueOff val="-1015395"/>
            <a:satOff val="-309"/>
            <a:lumOff val="4706"/>
            <a:alphaOff val="0"/>
          </a:schemeClr>
        </a:solidFill>
        <a:ln w="12700" cap="flat" cmpd="sng" algn="ctr">
          <a:solidFill>
            <a:schemeClr val="accent2">
              <a:hueOff val="-1015395"/>
              <a:satOff val="-309"/>
              <a:lumOff val="47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BE9DBC-F148-425C-836B-85F1611CE583}">
      <dsp:nvSpPr>
        <dsp:cNvPr id="0" name=""/>
        <dsp:cNvSpPr/>
      </dsp:nvSpPr>
      <dsp:spPr>
        <a:xfrm>
          <a:off x="0" y="3291013"/>
          <a:ext cx="6408738"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Deprivation of liberty, restraint, power and coercion </a:t>
          </a:r>
        </a:p>
      </dsp:txBody>
      <dsp:txXfrm>
        <a:off x="0" y="3291013"/>
        <a:ext cx="6408738" cy="822577"/>
      </dsp:txXfrm>
    </dsp:sp>
    <dsp:sp modelId="{D6698C4B-3C17-4244-B2A2-42FA49D89C14}">
      <dsp:nvSpPr>
        <dsp:cNvPr id="0" name=""/>
        <dsp:cNvSpPr/>
      </dsp:nvSpPr>
      <dsp:spPr>
        <a:xfrm>
          <a:off x="0" y="4113591"/>
          <a:ext cx="6408738" cy="0"/>
        </a:xfrm>
        <a:prstGeom prst="line">
          <a:avLst/>
        </a:prstGeom>
        <a:solidFill>
          <a:schemeClr val="accent2">
            <a:hueOff val="-1269243"/>
            <a:satOff val="-386"/>
            <a:lumOff val="5883"/>
            <a:alphaOff val="0"/>
          </a:schemeClr>
        </a:solidFill>
        <a:ln w="12700" cap="flat" cmpd="sng" algn="ctr">
          <a:solidFill>
            <a:schemeClr val="accent2">
              <a:hueOff val="-1269243"/>
              <a:satOff val="-386"/>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A9A666-59A7-479C-9BA0-EDD85DE65158}">
      <dsp:nvSpPr>
        <dsp:cNvPr id="0" name=""/>
        <dsp:cNvSpPr/>
      </dsp:nvSpPr>
      <dsp:spPr>
        <a:xfrm>
          <a:off x="0" y="4113591"/>
          <a:ext cx="6408738"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Equality, Empowerment, exclusion, integration, inclusion</a:t>
          </a:r>
        </a:p>
      </dsp:txBody>
      <dsp:txXfrm>
        <a:off x="0" y="4113591"/>
        <a:ext cx="6408738" cy="822577"/>
      </dsp:txXfrm>
    </dsp:sp>
    <dsp:sp modelId="{29BE47DA-20C0-46BE-9F0D-AB5BBD52B12A}">
      <dsp:nvSpPr>
        <dsp:cNvPr id="0" name=""/>
        <dsp:cNvSpPr/>
      </dsp:nvSpPr>
      <dsp:spPr>
        <a:xfrm>
          <a:off x="0" y="4936169"/>
          <a:ext cx="6408738" cy="0"/>
        </a:xfrm>
        <a:prstGeom prst="line">
          <a:avLst/>
        </a:prstGeom>
        <a:solidFill>
          <a:schemeClr val="accent2">
            <a:hueOff val="-1523092"/>
            <a:satOff val="-463"/>
            <a:lumOff val="7059"/>
            <a:alphaOff val="0"/>
          </a:schemeClr>
        </a:solidFill>
        <a:ln w="12700" cap="flat" cmpd="sng" algn="ctr">
          <a:solidFill>
            <a:schemeClr val="accent2">
              <a:hueOff val="-1523092"/>
              <a:satOff val="-463"/>
              <a:lumOff val="7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AC8BD0-12AD-4084-9125-FCF8F0494A98}">
      <dsp:nvSpPr>
        <dsp:cNvPr id="0" name=""/>
        <dsp:cNvSpPr/>
      </dsp:nvSpPr>
      <dsp:spPr>
        <a:xfrm>
          <a:off x="0" y="4936169"/>
          <a:ext cx="6408738" cy="8225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The legislative framework including community and carer’s legislation and impact upon practice, sustainable social services.</a:t>
          </a:r>
        </a:p>
      </dsp:txBody>
      <dsp:txXfrm>
        <a:off x="0" y="4936169"/>
        <a:ext cx="6408738" cy="8225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90585A-E844-4C6F-AD76-ECBF801D9342}">
      <dsp:nvSpPr>
        <dsp:cNvPr id="0" name=""/>
        <dsp:cNvSpPr/>
      </dsp:nvSpPr>
      <dsp:spPr>
        <a:xfrm>
          <a:off x="0" y="0"/>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E145DB-98C8-46BE-BB5B-116A4732F7B2}">
      <dsp:nvSpPr>
        <dsp:cNvPr id="0" name=""/>
        <dsp:cNvSpPr/>
      </dsp:nvSpPr>
      <dsp:spPr>
        <a:xfrm>
          <a:off x="0" y="0"/>
          <a:ext cx="6408738" cy="719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Subjective Wellbeing in Wales</a:t>
          </a:r>
        </a:p>
      </dsp:txBody>
      <dsp:txXfrm>
        <a:off x="0" y="0"/>
        <a:ext cx="6408738" cy="719931"/>
      </dsp:txXfrm>
    </dsp:sp>
    <dsp:sp modelId="{07617543-7350-48D0-807E-DFF4D3C60A96}">
      <dsp:nvSpPr>
        <dsp:cNvPr id="0" name=""/>
        <dsp:cNvSpPr/>
      </dsp:nvSpPr>
      <dsp:spPr>
        <a:xfrm>
          <a:off x="0" y="719931"/>
          <a:ext cx="6408738" cy="0"/>
        </a:xfrm>
        <a:prstGeom prst="line">
          <a:avLst/>
        </a:prstGeom>
        <a:solidFill>
          <a:schemeClr val="accent2">
            <a:hueOff val="-217585"/>
            <a:satOff val="-66"/>
            <a:lumOff val="1008"/>
            <a:alphaOff val="0"/>
          </a:schemeClr>
        </a:solidFill>
        <a:ln w="12700" cap="flat" cmpd="sng" algn="ctr">
          <a:solidFill>
            <a:schemeClr val="accent2">
              <a:hueOff val="-217585"/>
              <a:satOff val="-66"/>
              <a:lumOff val="10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9ED1EB-3B04-4580-B1F4-272072AD2F17}">
      <dsp:nvSpPr>
        <dsp:cNvPr id="0" name=""/>
        <dsp:cNvSpPr/>
      </dsp:nvSpPr>
      <dsp:spPr>
        <a:xfrm>
          <a:off x="0" y="719931"/>
          <a:ext cx="6408738" cy="719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Mental Health Support Services’ and ‘Secondary Mental Health Services’</a:t>
          </a:r>
        </a:p>
      </dsp:txBody>
      <dsp:txXfrm>
        <a:off x="0" y="719931"/>
        <a:ext cx="6408738" cy="719931"/>
      </dsp:txXfrm>
    </dsp:sp>
    <dsp:sp modelId="{22F6F7DF-BE26-40B0-B0D7-ABCA62E4EE5B}">
      <dsp:nvSpPr>
        <dsp:cNvPr id="0" name=""/>
        <dsp:cNvSpPr/>
      </dsp:nvSpPr>
      <dsp:spPr>
        <a:xfrm>
          <a:off x="0" y="1439862"/>
          <a:ext cx="6408738" cy="0"/>
        </a:xfrm>
        <a:prstGeom prst="line">
          <a:avLst/>
        </a:prstGeom>
        <a:solidFill>
          <a:schemeClr val="accent2">
            <a:hueOff val="-435169"/>
            <a:satOff val="-132"/>
            <a:lumOff val="2017"/>
            <a:alphaOff val="0"/>
          </a:schemeClr>
        </a:solidFill>
        <a:ln w="12700" cap="flat" cmpd="sng" algn="ctr">
          <a:solidFill>
            <a:schemeClr val="accent2">
              <a:hueOff val="-435169"/>
              <a:satOff val="-132"/>
              <a:lumOff val="20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AD386C-1F74-4820-A8BE-FDA64FEBDDA5}">
      <dsp:nvSpPr>
        <dsp:cNvPr id="0" name=""/>
        <dsp:cNvSpPr/>
      </dsp:nvSpPr>
      <dsp:spPr>
        <a:xfrm>
          <a:off x="0" y="1439862"/>
          <a:ext cx="6408738" cy="719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The Care Bill 2014</a:t>
          </a:r>
        </a:p>
      </dsp:txBody>
      <dsp:txXfrm>
        <a:off x="0" y="1439862"/>
        <a:ext cx="6408738" cy="719931"/>
      </dsp:txXfrm>
    </dsp:sp>
    <dsp:sp modelId="{0ECFBDD4-0EC7-45B9-931B-2D68A1219D97}">
      <dsp:nvSpPr>
        <dsp:cNvPr id="0" name=""/>
        <dsp:cNvSpPr/>
      </dsp:nvSpPr>
      <dsp:spPr>
        <a:xfrm>
          <a:off x="0" y="2159793"/>
          <a:ext cx="6408738" cy="0"/>
        </a:xfrm>
        <a:prstGeom prst="line">
          <a:avLst/>
        </a:prstGeom>
        <a:solidFill>
          <a:schemeClr val="accent2">
            <a:hueOff val="-652754"/>
            <a:satOff val="-198"/>
            <a:lumOff val="3025"/>
            <a:alphaOff val="0"/>
          </a:schemeClr>
        </a:solidFill>
        <a:ln w="12700" cap="flat" cmpd="sng" algn="ctr">
          <a:solidFill>
            <a:schemeClr val="accent2">
              <a:hueOff val="-652754"/>
              <a:satOff val="-198"/>
              <a:lumOff val="302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1C8D99-F64C-47BE-9F5F-97A015C9BD55}">
      <dsp:nvSpPr>
        <dsp:cNvPr id="0" name=""/>
        <dsp:cNvSpPr/>
      </dsp:nvSpPr>
      <dsp:spPr>
        <a:xfrm>
          <a:off x="0" y="2159793"/>
          <a:ext cx="6408738" cy="719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How emerging digital technologies impacts upon the role of practitioner and service user </a:t>
          </a:r>
        </a:p>
      </dsp:txBody>
      <dsp:txXfrm>
        <a:off x="0" y="2159793"/>
        <a:ext cx="6408738" cy="719931"/>
      </dsp:txXfrm>
    </dsp:sp>
    <dsp:sp modelId="{A6E550CD-0969-415E-AB60-F061818CE30D}">
      <dsp:nvSpPr>
        <dsp:cNvPr id="0" name=""/>
        <dsp:cNvSpPr/>
      </dsp:nvSpPr>
      <dsp:spPr>
        <a:xfrm>
          <a:off x="0" y="2879725"/>
          <a:ext cx="6408738" cy="0"/>
        </a:xfrm>
        <a:prstGeom prst="line">
          <a:avLst/>
        </a:prstGeom>
        <a:solidFill>
          <a:schemeClr val="accent2">
            <a:hueOff val="-870338"/>
            <a:satOff val="-265"/>
            <a:lumOff val="4034"/>
            <a:alphaOff val="0"/>
          </a:schemeClr>
        </a:solidFill>
        <a:ln w="12700" cap="flat" cmpd="sng" algn="ctr">
          <a:solidFill>
            <a:schemeClr val="accent2">
              <a:hueOff val="-870338"/>
              <a:satOff val="-265"/>
              <a:lumOff val="403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54DE77-28BA-4E5F-8B63-9ABD8A5F9E13}">
      <dsp:nvSpPr>
        <dsp:cNvPr id="0" name=""/>
        <dsp:cNvSpPr/>
      </dsp:nvSpPr>
      <dsp:spPr>
        <a:xfrm>
          <a:off x="0" y="2879724"/>
          <a:ext cx="6408738" cy="719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Debates surrounding classifications of conditions </a:t>
          </a:r>
        </a:p>
      </dsp:txBody>
      <dsp:txXfrm>
        <a:off x="0" y="2879724"/>
        <a:ext cx="6408738" cy="719931"/>
      </dsp:txXfrm>
    </dsp:sp>
    <dsp:sp modelId="{60CC37C5-F49C-4F26-B5A0-920EF715FD9D}">
      <dsp:nvSpPr>
        <dsp:cNvPr id="0" name=""/>
        <dsp:cNvSpPr/>
      </dsp:nvSpPr>
      <dsp:spPr>
        <a:xfrm>
          <a:off x="0" y="3599656"/>
          <a:ext cx="6408738" cy="0"/>
        </a:xfrm>
        <a:prstGeom prst="line">
          <a:avLst/>
        </a:prstGeom>
        <a:solidFill>
          <a:schemeClr val="accent2">
            <a:hueOff val="-1087923"/>
            <a:satOff val="-331"/>
            <a:lumOff val="5042"/>
            <a:alphaOff val="0"/>
          </a:schemeClr>
        </a:solidFill>
        <a:ln w="12700" cap="flat" cmpd="sng" algn="ctr">
          <a:solidFill>
            <a:schemeClr val="accent2">
              <a:hueOff val="-1087923"/>
              <a:satOff val="-331"/>
              <a:lumOff val="504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A91F4F-D012-4E79-94E5-AE0570881AAD}">
      <dsp:nvSpPr>
        <dsp:cNvPr id="0" name=""/>
        <dsp:cNvSpPr/>
      </dsp:nvSpPr>
      <dsp:spPr>
        <a:xfrm>
          <a:off x="0" y="3599656"/>
          <a:ext cx="6408738" cy="719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Exploration of other mental health disorders and vulnerable groups within mental ill health and conditions</a:t>
          </a:r>
        </a:p>
      </dsp:txBody>
      <dsp:txXfrm>
        <a:off x="0" y="3599656"/>
        <a:ext cx="6408738" cy="719931"/>
      </dsp:txXfrm>
    </dsp:sp>
    <dsp:sp modelId="{904E7EBB-4A7C-4064-A174-C52C280A52C5}">
      <dsp:nvSpPr>
        <dsp:cNvPr id="0" name=""/>
        <dsp:cNvSpPr/>
      </dsp:nvSpPr>
      <dsp:spPr>
        <a:xfrm>
          <a:off x="0" y="4319587"/>
          <a:ext cx="6408738" cy="0"/>
        </a:xfrm>
        <a:prstGeom prst="line">
          <a:avLst/>
        </a:prstGeom>
        <a:solidFill>
          <a:schemeClr val="accent2">
            <a:hueOff val="-1305507"/>
            <a:satOff val="-397"/>
            <a:lumOff val="6051"/>
            <a:alphaOff val="0"/>
          </a:schemeClr>
        </a:solidFill>
        <a:ln w="12700" cap="flat" cmpd="sng" algn="ctr">
          <a:solidFill>
            <a:schemeClr val="accent2">
              <a:hueOff val="-1305507"/>
              <a:satOff val="-397"/>
              <a:lumOff val="60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D23DD6-D46F-4273-9861-07B80F8ADAB9}">
      <dsp:nvSpPr>
        <dsp:cNvPr id="0" name=""/>
        <dsp:cNvSpPr/>
      </dsp:nvSpPr>
      <dsp:spPr>
        <a:xfrm>
          <a:off x="0" y="4319587"/>
          <a:ext cx="6408738" cy="719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Language and classifications utilised; i.e. ‘disorder’, ‘condition’, ‘illness’</a:t>
          </a:r>
        </a:p>
      </dsp:txBody>
      <dsp:txXfrm>
        <a:off x="0" y="4319587"/>
        <a:ext cx="6408738" cy="719931"/>
      </dsp:txXfrm>
    </dsp:sp>
    <dsp:sp modelId="{C705E1D7-5621-4C30-BEF5-9B63CEF62558}">
      <dsp:nvSpPr>
        <dsp:cNvPr id="0" name=""/>
        <dsp:cNvSpPr/>
      </dsp:nvSpPr>
      <dsp:spPr>
        <a:xfrm>
          <a:off x="0" y="5039518"/>
          <a:ext cx="6408738" cy="0"/>
        </a:xfrm>
        <a:prstGeom prst="line">
          <a:avLst/>
        </a:prstGeom>
        <a:solidFill>
          <a:schemeClr val="accent2">
            <a:hueOff val="-1523092"/>
            <a:satOff val="-463"/>
            <a:lumOff val="7059"/>
            <a:alphaOff val="0"/>
          </a:schemeClr>
        </a:solidFill>
        <a:ln w="12700" cap="flat" cmpd="sng" algn="ctr">
          <a:solidFill>
            <a:schemeClr val="accent2">
              <a:hueOff val="-1523092"/>
              <a:satOff val="-463"/>
              <a:lumOff val="7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71C3CF-96D6-4415-935F-BF3C53BE163E}">
      <dsp:nvSpPr>
        <dsp:cNvPr id="0" name=""/>
        <dsp:cNvSpPr/>
      </dsp:nvSpPr>
      <dsp:spPr>
        <a:xfrm>
          <a:off x="0" y="5039518"/>
          <a:ext cx="6408738" cy="719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The emerging issue of neurodivergence and reclassification </a:t>
          </a:r>
        </a:p>
      </dsp:txBody>
      <dsp:txXfrm>
        <a:off x="0" y="5039518"/>
        <a:ext cx="6408738" cy="71993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A4176E-DCFE-4C72-9B90-6468596E82BA}">
      <dsp:nvSpPr>
        <dsp:cNvPr id="0" name=""/>
        <dsp:cNvSpPr/>
      </dsp:nvSpPr>
      <dsp:spPr>
        <a:xfrm>
          <a:off x="0" y="703"/>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ED909F-F60B-4851-90BF-AABC88B7F95F}">
      <dsp:nvSpPr>
        <dsp:cNvPr id="0" name=""/>
        <dsp:cNvSpPr/>
      </dsp:nvSpPr>
      <dsp:spPr>
        <a:xfrm>
          <a:off x="497659" y="370863"/>
          <a:ext cx="904835" cy="9048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308EC8-4E67-4BF7-9CD0-7007313B3249}">
      <dsp:nvSpPr>
        <dsp:cNvPr id="0" name=""/>
        <dsp:cNvSpPr/>
      </dsp:nvSpPr>
      <dsp:spPr>
        <a:xfrm>
          <a:off x="1900154" y="703"/>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022350">
            <a:lnSpc>
              <a:spcPct val="90000"/>
            </a:lnSpc>
            <a:spcBef>
              <a:spcPct val="0"/>
            </a:spcBef>
            <a:spcAft>
              <a:spcPct val="35000"/>
            </a:spcAft>
            <a:buNone/>
          </a:pPr>
          <a:r>
            <a:rPr lang="en-US" sz="2300" kern="1200" baseline="0"/>
            <a:t>There are some topics and discussions which are emotionally charged in this module. </a:t>
          </a:r>
          <a:endParaRPr lang="en-US" sz="2300" kern="1200"/>
        </a:p>
      </dsp:txBody>
      <dsp:txXfrm>
        <a:off x="1900154" y="703"/>
        <a:ext cx="4508583" cy="1645155"/>
      </dsp:txXfrm>
    </dsp:sp>
    <dsp:sp modelId="{6AB25E6B-ACE6-4FF8-AF88-55EEB5434D07}">
      <dsp:nvSpPr>
        <dsp:cNvPr id="0" name=""/>
        <dsp:cNvSpPr/>
      </dsp:nvSpPr>
      <dsp:spPr>
        <a:xfrm>
          <a:off x="0" y="2057147"/>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7F2153-69A5-4824-8400-5F41F535D2CC}">
      <dsp:nvSpPr>
        <dsp:cNvPr id="0" name=""/>
        <dsp:cNvSpPr/>
      </dsp:nvSpPr>
      <dsp:spPr>
        <a:xfrm>
          <a:off x="497659" y="2427307"/>
          <a:ext cx="904835" cy="9048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14E5B5-8192-4CA0-8498-E1970C548BB7}">
      <dsp:nvSpPr>
        <dsp:cNvPr id="0" name=""/>
        <dsp:cNvSpPr/>
      </dsp:nvSpPr>
      <dsp:spPr>
        <a:xfrm>
          <a:off x="1900154" y="2057147"/>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022350">
            <a:lnSpc>
              <a:spcPct val="90000"/>
            </a:lnSpc>
            <a:spcBef>
              <a:spcPct val="0"/>
            </a:spcBef>
            <a:spcAft>
              <a:spcPct val="35000"/>
            </a:spcAft>
            <a:buNone/>
          </a:pPr>
          <a:r>
            <a:rPr lang="en-US" sz="2300" kern="1200" baseline="0"/>
            <a:t>If anyone feels affected by these discussions, please see me after the lecture. </a:t>
          </a:r>
          <a:endParaRPr lang="en-US" sz="2300" kern="1200"/>
        </a:p>
      </dsp:txBody>
      <dsp:txXfrm>
        <a:off x="1900154" y="2057147"/>
        <a:ext cx="4508583" cy="1645155"/>
      </dsp:txXfrm>
    </dsp:sp>
    <dsp:sp modelId="{79749AF5-9797-45D7-B6EC-D353E7BD7085}">
      <dsp:nvSpPr>
        <dsp:cNvPr id="0" name=""/>
        <dsp:cNvSpPr/>
      </dsp:nvSpPr>
      <dsp:spPr>
        <a:xfrm>
          <a:off x="0" y="4113591"/>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33044A-5299-4D85-AADF-362AF5AF9176}">
      <dsp:nvSpPr>
        <dsp:cNvPr id="0" name=""/>
        <dsp:cNvSpPr/>
      </dsp:nvSpPr>
      <dsp:spPr>
        <a:xfrm>
          <a:off x="497659" y="4483751"/>
          <a:ext cx="904835" cy="9048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5A565B-CF0D-49DD-B6B3-D38E51846410}">
      <dsp:nvSpPr>
        <dsp:cNvPr id="0" name=""/>
        <dsp:cNvSpPr/>
      </dsp:nvSpPr>
      <dsp:spPr>
        <a:xfrm>
          <a:off x="1900154" y="4113591"/>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022350" rtl="0">
            <a:lnSpc>
              <a:spcPct val="90000"/>
            </a:lnSpc>
            <a:spcBef>
              <a:spcPct val="0"/>
            </a:spcBef>
            <a:spcAft>
              <a:spcPct val="35000"/>
            </a:spcAft>
            <a:buNone/>
          </a:pPr>
          <a:r>
            <a:rPr lang="en-US" sz="2300" kern="1200" baseline="0"/>
            <a:t>My office is </a:t>
          </a:r>
          <a:r>
            <a:rPr lang="en-US" sz="2300" kern="1200" baseline="0">
              <a:latin typeface="Bell MT"/>
            </a:rPr>
            <a:t>IM4-5</a:t>
          </a:r>
          <a:r>
            <a:rPr lang="en-US" sz="2300" kern="1200">
              <a:latin typeface="Bell MT"/>
            </a:rPr>
            <a:t> and my main office hours are Mon, Wed and Thurs 2-5</a:t>
          </a:r>
          <a:endParaRPr lang="en-US" sz="2300" kern="1200"/>
        </a:p>
      </dsp:txBody>
      <dsp:txXfrm>
        <a:off x="1900154" y="4113591"/>
        <a:ext cx="4508583" cy="164515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6CB2A2-CCCF-4FEC-B870-290F5C2CA084}">
      <dsp:nvSpPr>
        <dsp:cNvPr id="0" name=""/>
        <dsp:cNvSpPr/>
      </dsp:nvSpPr>
      <dsp:spPr>
        <a:xfrm>
          <a:off x="0" y="703"/>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0014E0-0065-47C6-A62A-F7DEB25F2BE9}">
      <dsp:nvSpPr>
        <dsp:cNvPr id="0" name=""/>
        <dsp:cNvSpPr/>
      </dsp:nvSpPr>
      <dsp:spPr>
        <a:xfrm>
          <a:off x="497659" y="370863"/>
          <a:ext cx="904835" cy="9048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6D3318-D4F2-4ADD-82C0-19337E23A691}">
      <dsp:nvSpPr>
        <dsp:cNvPr id="0" name=""/>
        <dsp:cNvSpPr/>
      </dsp:nvSpPr>
      <dsp:spPr>
        <a:xfrm>
          <a:off x="1900154" y="703"/>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111250">
            <a:lnSpc>
              <a:spcPct val="90000"/>
            </a:lnSpc>
            <a:spcBef>
              <a:spcPct val="0"/>
            </a:spcBef>
            <a:spcAft>
              <a:spcPct val="35000"/>
            </a:spcAft>
            <a:buNone/>
          </a:pPr>
          <a:r>
            <a:rPr lang="en-US" sz="2500" kern="1200" baseline="0"/>
            <a:t>What is psychopathology?</a:t>
          </a:r>
          <a:endParaRPr lang="en-US" sz="2500" kern="1200"/>
        </a:p>
      </dsp:txBody>
      <dsp:txXfrm>
        <a:off x="1900154" y="703"/>
        <a:ext cx="4508583" cy="1645155"/>
      </dsp:txXfrm>
    </dsp:sp>
    <dsp:sp modelId="{09F925D3-E286-483C-B0CE-95F6BA461CC5}">
      <dsp:nvSpPr>
        <dsp:cNvPr id="0" name=""/>
        <dsp:cNvSpPr/>
      </dsp:nvSpPr>
      <dsp:spPr>
        <a:xfrm>
          <a:off x="0" y="2057147"/>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501AC4-435C-4E68-9B75-C520D4E9F579}">
      <dsp:nvSpPr>
        <dsp:cNvPr id="0" name=""/>
        <dsp:cNvSpPr/>
      </dsp:nvSpPr>
      <dsp:spPr>
        <a:xfrm>
          <a:off x="497659" y="2427307"/>
          <a:ext cx="904835" cy="9048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6A0AA8-C0CF-49A7-9FF4-3D2355975DC2}">
      <dsp:nvSpPr>
        <dsp:cNvPr id="0" name=""/>
        <dsp:cNvSpPr/>
      </dsp:nvSpPr>
      <dsp:spPr>
        <a:xfrm>
          <a:off x="1900154" y="2057147"/>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111250">
            <a:lnSpc>
              <a:spcPct val="90000"/>
            </a:lnSpc>
            <a:spcBef>
              <a:spcPct val="0"/>
            </a:spcBef>
            <a:spcAft>
              <a:spcPct val="35000"/>
            </a:spcAft>
            <a:buNone/>
          </a:pPr>
          <a:r>
            <a:rPr lang="en-US" sz="2500" kern="1200" baseline="0"/>
            <a:t>It is the study of mental illness itself. </a:t>
          </a:r>
          <a:endParaRPr lang="en-US" sz="2500" kern="1200"/>
        </a:p>
      </dsp:txBody>
      <dsp:txXfrm>
        <a:off x="1900154" y="2057147"/>
        <a:ext cx="4508583" cy="1645155"/>
      </dsp:txXfrm>
    </dsp:sp>
    <dsp:sp modelId="{A3F05374-2065-420F-B23A-9C73CC5F4D8F}">
      <dsp:nvSpPr>
        <dsp:cNvPr id="0" name=""/>
        <dsp:cNvSpPr/>
      </dsp:nvSpPr>
      <dsp:spPr>
        <a:xfrm>
          <a:off x="0" y="4113591"/>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3ABDA1-6CD5-4B77-80FF-D7D00C9BCCFC}">
      <dsp:nvSpPr>
        <dsp:cNvPr id="0" name=""/>
        <dsp:cNvSpPr/>
      </dsp:nvSpPr>
      <dsp:spPr>
        <a:xfrm>
          <a:off x="497659" y="4483751"/>
          <a:ext cx="904835" cy="9048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895D29-1EE1-4B91-82C7-94B85B4F4867}">
      <dsp:nvSpPr>
        <dsp:cNvPr id="0" name=""/>
        <dsp:cNvSpPr/>
      </dsp:nvSpPr>
      <dsp:spPr>
        <a:xfrm>
          <a:off x="1900154" y="4113591"/>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111250">
            <a:lnSpc>
              <a:spcPct val="90000"/>
            </a:lnSpc>
            <a:spcBef>
              <a:spcPct val="0"/>
            </a:spcBef>
            <a:spcAft>
              <a:spcPct val="35000"/>
            </a:spcAft>
            <a:buNone/>
          </a:pPr>
          <a:r>
            <a:rPr lang="en-US" sz="2500" kern="1200" baseline="0"/>
            <a:t>It involves many schools of thought, including abnormal psychology.</a:t>
          </a:r>
          <a:endParaRPr lang="en-US" sz="2500" kern="1200"/>
        </a:p>
      </dsp:txBody>
      <dsp:txXfrm>
        <a:off x="1900154" y="4113591"/>
        <a:ext cx="4508583" cy="164515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8C8DF9-9A22-49CF-8D25-F4B6FC98A356}">
      <dsp:nvSpPr>
        <dsp:cNvPr id="0" name=""/>
        <dsp:cNvSpPr/>
      </dsp:nvSpPr>
      <dsp:spPr>
        <a:xfrm>
          <a:off x="1355" y="128664"/>
          <a:ext cx="4756576" cy="30204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1D1019-0AF4-4674-8DF3-0526F96ABEAD}">
      <dsp:nvSpPr>
        <dsp:cNvPr id="0" name=""/>
        <dsp:cNvSpPr/>
      </dsp:nvSpPr>
      <dsp:spPr>
        <a:xfrm>
          <a:off x="529863" y="630747"/>
          <a:ext cx="4756576" cy="30204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US" sz="4400" kern="1200" baseline="0"/>
            <a:t>The study of abnormal of atypical behaviour. </a:t>
          </a:r>
          <a:endParaRPr lang="en-US" sz="4400" kern="1200"/>
        </a:p>
      </dsp:txBody>
      <dsp:txXfrm>
        <a:off x="618328" y="719212"/>
        <a:ext cx="4579646" cy="2843495"/>
      </dsp:txXfrm>
    </dsp:sp>
    <dsp:sp modelId="{D22BA3E1-63CB-404C-9414-B34E4280542A}">
      <dsp:nvSpPr>
        <dsp:cNvPr id="0" name=""/>
        <dsp:cNvSpPr/>
      </dsp:nvSpPr>
      <dsp:spPr>
        <a:xfrm>
          <a:off x="5814948" y="128664"/>
          <a:ext cx="4756576" cy="30204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77974B-B58B-428A-8D75-F2E313E685BE}">
      <dsp:nvSpPr>
        <dsp:cNvPr id="0" name=""/>
        <dsp:cNvSpPr/>
      </dsp:nvSpPr>
      <dsp:spPr>
        <a:xfrm>
          <a:off x="6343456" y="630747"/>
          <a:ext cx="4756576" cy="30204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US" sz="4400" kern="1200" baseline="0"/>
            <a:t>What could that include?</a:t>
          </a:r>
          <a:endParaRPr lang="en-US" sz="4400" kern="1200"/>
        </a:p>
      </dsp:txBody>
      <dsp:txXfrm>
        <a:off x="6431921" y="719212"/>
        <a:ext cx="4579646" cy="284349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FA4C2C-4796-4172-9A6C-FFDAFFA1E24B}">
      <dsp:nvSpPr>
        <dsp:cNvPr id="0" name=""/>
        <dsp:cNvSpPr/>
      </dsp:nvSpPr>
      <dsp:spPr>
        <a:xfrm>
          <a:off x="1355" y="1097155"/>
          <a:ext cx="3171050" cy="158552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865" tIns="41910" rIns="62865" bIns="41910" numCol="1" spcCol="1270" anchor="ctr" anchorCtr="0">
          <a:noAutofit/>
        </a:bodyPr>
        <a:lstStyle/>
        <a:p>
          <a:pPr marL="0" lvl="0" indent="0" algn="ctr" defTabSz="1466850">
            <a:lnSpc>
              <a:spcPct val="90000"/>
            </a:lnSpc>
            <a:spcBef>
              <a:spcPct val="0"/>
            </a:spcBef>
            <a:spcAft>
              <a:spcPct val="35000"/>
            </a:spcAft>
            <a:buNone/>
          </a:pPr>
          <a:r>
            <a:rPr lang="en-US" sz="3300" kern="1200" baseline="0"/>
            <a:t>We're all individual, unique people. </a:t>
          </a:r>
          <a:endParaRPr lang="en-US" sz="3300" kern="1200"/>
        </a:p>
      </dsp:txBody>
      <dsp:txXfrm>
        <a:off x="47793" y="1143593"/>
        <a:ext cx="3078174" cy="1492649"/>
      </dsp:txXfrm>
    </dsp:sp>
    <dsp:sp modelId="{B15E6A7C-CA0D-4869-AAD0-53E7B665EEF2}">
      <dsp:nvSpPr>
        <dsp:cNvPr id="0" name=""/>
        <dsp:cNvSpPr/>
      </dsp:nvSpPr>
      <dsp:spPr>
        <a:xfrm>
          <a:off x="3965168" y="1097155"/>
          <a:ext cx="3171050" cy="1585525"/>
        </a:xfrm>
        <a:prstGeom prst="roundRect">
          <a:avLst>
            <a:gd name="adj" fmla="val 10000"/>
          </a:avLst>
        </a:prstGeom>
        <a:solidFill>
          <a:schemeClr val="accent5">
            <a:hueOff val="-761562"/>
            <a:satOff val="231"/>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865" tIns="41910" rIns="62865" bIns="41910" numCol="1" spcCol="1270" anchor="ctr" anchorCtr="0">
          <a:noAutofit/>
        </a:bodyPr>
        <a:lstStyle/>
        <a:p>
          <a:pPr marL="0" lvl="0" indent="0" algn="ctr" defTabSz="1466850">
            <a:lnSpc>
              <a:spcPct val="90000"/>
            </a:lnSpc>
            <a:spcBef>
              <a:spcPct val="0"/>
            </a:spcBef>
            <a:spcAft>
              <a:spcPct val="35000"/>
            </a:spcAft>
            <a:buNone/>
          </a:pPr>
          <a:r>
            <a:rPr lang="en-US" sz="3300" kern="1200" baseline="0"/>
            <a:t>How do you describe yourself? </a:t>
          </a:r>
          <a:endParaRPr lang="en-US" sz="3300" kern="1200"/>
        </a:p>
      </dsp:txBody>
      <dsp:txXfrm>
        <a:off x="4011606" y="1143593"/>
        <a:ext cx="3078174" cy="1492649"/>
      </dsp:txXfrm>
    </dsp:sp>
    <dsp:sp modelId="{23D714D5-9877-458B-96F5-04384B7867BA}">
      <dsp:nvSpPr>
        <dsp:cNvPr id="0" name=""/>
        <dsp:cNvSpPr/>
      </dsp:nvSpPr>
      <dsp:spPr>
        <a:xfrm>
          <a:off x="7928982" y="1097155"/>
          <a:ext cx="3171050" cy="1585525"/>
        </a:xfrm>
        <a:prstGeom prst="roundRect">
          <a:avLst>
            <a:gd name="adj" fmla="val 10000"/>
          </a:avLst>
        </a:prstGeom>
        <a:solidFill>
          <a:schemeClr val="accent5">
            <a:hueOff val="-1523124"/>
            <a:satOff val="463"/>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865" tIns="41910" rIns="62865" bIns="41910" numCol="1" spcCol="1270" anchor="ctr" anchorCtr="0">
          <a:noAutofit/>
        </a:bodyPr>
        <a:lstStyle/>
        <a:p>
          <a:pPr marL="0" lvl="0" indent="0" algn="ctr" defTabSz="1466850">
            <a:lnSpc>
              <a:spcPct val="90000"/>
            </a:lnSpc>
            <a:spcBef>
              <a:spcPct val="0"/>
            </a:spcBef>
            <a:spcAft>
              <a:spcPct val="35000"/>
            </a:spcAft>
            <a:buNone/>
          </a:pPr>
          <a:r>
            <a:rPr lang="en-US" sz="3300" kern="1200" baseline="0"/>
            <a:t>Pick three words!</a:t>
          </a:r>
          <a:endParaRPr lang="en-US" sz="3300" kern="1200"/>
        </a:p>
      </dsp:txBody>
      <dsp:txXfrm>
        <a:off x="7975420" y="1143593"/>
        <a:ext cx="3078174" cy="149264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E99468-B4EC-4452-904C-4D043AC2BB39}">
      <dsp:nvSpPr>
        <dsp:cNvPr id="0" name=""/>
        <dsp:cNvSpPr/>
      </dsp:nvSpPr>
      <dsp:spPr>
        <a:xfrm>
          <a:off x="2337693" y="89918"/>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2671BD-6BE0-455F-9706-89E3BB0C640C}">
      <dsp:nvSpPr>
        <dsp:cNvPr id="0" name=""/>
        <dsp:cNvSpPr/>
      </dsp:nvSpPr>
      <dsp:spPr>
        <a:xfrm>
          <a:off x="2805693" y="557918"/>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AEF602-1373-4D8B-8E51-14E770657316}">
      <dsp:nvSpPr>
        <dsp:cNvPr id="0" name=""/>
        <dsp:cNvSpPr/>
      </dsp:nvSpPr>
      <dsp:spPr>
        <a:xfrm>
          <a:off x="1635693" y="2969918"/>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baseline="0"/>
            <a:t>What shapes our personality?</a:t>
          </a:r>
          <a:endParaRPr lang="en-US" sz="2500" kern="1200"/>
        </a:p>
      </dsp:txBody>
      <dsp:txXfrm>
        <a:off x="1635693" y="2969918"/>
        <a:ext cx="3600000" cy="720000"/>
      </dsp:txXfrm>
    </dsp:sp>
    <dsp:sp modelId="{BB800927-7AF2-448E-A045-F91597BBD2E7}">
      <dsp:nvSpPr>
        <dsp:cNvPr id="0" name=""/>
        <dsp:cNvSpPr/>
      </dsp:nvSpPr>
      <dsp:spPr>
        <a:xfrm>
          <a:off x="6567693" y="89918"/>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4B578C-BC1E-4950-AE8E-245705BD6D29}">
      <dsp:nvSpPr>
        <dsp:cNvPr id="0" name=""/>
        <dsp:cNvSpPr/>
      </dsp:nvSpPr>
      <dsp:spPr>
        <a:xfrm>
          <a:off x="7035694" y="557918"/>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24C725-9F6E-456A-B58C-D7D19903B23D}">
      <dsp:nvSpPr>
        <dsp:cNvPr id="0" name=""/>
        <dsp:cNvSpPr/>
      </dsp:nvSpPr>
      <dsp:spPr>
        <a:xfrm>
          <a:off x="5865693" y="2969918"/>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baseline="0"/>
            <a:t>Where does it come from?</a:t>
          </a:r>
          <a:endParaRPr lang="en-US" sz="2500" kern="1200"/>
        </a:p>
      </dsp:txBody>
      <dsp:txXfrm>
        <a:off x="5865693" y="2969918"/>
        <a:ext cx="3600000" cy="72000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F652A5-B4C7-461A-94E7-508CA8A66196}">
      <dsp:nvSpPr>
        <dsp:cNvPr id="0" name=""/>
        <dsp:cNvSpPr/>
      </dsp:nvSpPr>
      <dsp:spPr>
        <a:xfrm>
          <a:off x="0" y="703"/>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548E3F-05F0-40FA-B1A5-50F0258BC97C}">
      <dsp:nvSpPr>
        <dsp:cNvPr id="0" name=""/>
        <dsp:cNvSpPr/>
      </dsp:nvSpPr>
      <dsp:spPr>
        <a:xfrm>
          <a:off x="497659" y="370863"/>
          <a:ext cx="904835" cy="9048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74A757-4217-4BE0-B558-ECAC2182AACD}">
      <dsp:nvSpPr>
        <dsp:cNvPr id="0" name=""/>
        <dsp:cNvSpPr/>
      </dsp:nvSpPr>
      <dsp:spPr>
        <a:xfrm>
          <a:off x="1900154" y="703"/>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111250">
            <a:lnSpc>
              <a:spcPct val="90000"/>
            </a:lnSpc>
            <a:spcBef>
              <a:spcPct val="0"/>
            </a:spcBef>
            <a:spcAft>
              <a:spcPct val="35000"/>
            </a:spcAft>
            <a:buNone/>
          </a:pPr>
          <a:r>
            <a:rPr lang="en-US" sz="2500" kern="1200" baseline="0"/>
            <a:t>Social norms</a:t>
          </a:r>
          <a:endParaRPr lang="en-US" sz="2500" kern="1200"/>
        </a:p>
      </dsp:txBody>
      <dsp:txXfrm>
        <a:off x="1900154" y="703"/>
        <a:ext cx="4508583" cy="1645155"/>
      </dsp:txXfrm>
    </dsp:sp>
    <dsp:sp modelId="{4AF30300-8542-4894-8BF4-D792DCC5DF46}">
      <dsp:nvSpPr>
        <dsp:cNvPr id="0" name=""/>
        <dsp:cNvSpPr/>
      </dsp:nvSpPr>
      <dsp:spPr>
        <a:xfrm>
          <a:off x="0" y="2057147"/>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E21548-FC8A-43B6-8795-E74BD4DDAB44}">
      <dsp:nvSpPr>
        <dsp:cNvPr id="0" name=""/>
        <dsp:cNvSpPr/>
      </dsp:nvSpPr>
      <dsp:spPr>
        <a:xfrm>
          <a:off x="497659" y="2427307"/>
          <a:ext cx="904835" cy="9048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7680E5-9DFA-470F-AC6B-F17F57436DA9}">
      <dsp:nvSpPr>
        <dsp:cNvPr id="0" name=""/>
        <dsp:cNvSpPr/>
      </dsp:nvSpPr>
      <dsp:spPr>
        <a:xfrm>
          <a:off x="1900154" y="2057147"/>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111250">
            <a:lnSpc>
              <a:spcPct val="90000"/>
            </a:lnSpc>
            <a:spcBef>
              <a:spcPct val="0"/>
            </a:spcBef>
            <a:spcAft>
              <a:spcPct val="35000"/>
            </a:spcAft>
            <a:buNone/>
          </a:pPr>
          <a:r>
            <a:rPr lang="en-US" sz="2500" kern="1200" baseline="0"/>
            <a:t>Self-preservation</a:t>
          </a:r>
          <a:endParaRPr lang="en-US" sz="2500" kern="1200"/>
        </a:p>
      </dsp:txBody>
      <dsp:txXfrm>
        <a:off x="1900154" y="2057147"/>
        <a:ext cx="4508583" cy="1645155"/>
      </dsp:txXfrm>
    </dsp:sp>
    <dsp:sp modelId="{D265106A-5C0E-42E4-8FEC-3A54F9E99B7D}">
      <dsp:nvSpPr>
        <dsp:cNvPr id="0" name=""/>
        <dsp:cNvSpPr/>
      </dsp:nvSpPr>
      <dsp:spPr>
        <a:xfrm>
          <a:off x="0" y="4113591"/>
          <a:ext cx="6408738"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8475AC-A8D7-443C-AB1A-DF3A89682E13}">
      <dsp:nvSpPr>
        <dsp:cNvPr id="0" name=""/>
        <dsp:cNvSpPr/>
      </dsp:nvSpPr>
      <dsp:spPr>
        <a:xfrm>
          <a:off x="497659" y="4483751"/>
          <a:ext cx="904835" cy="9048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38C8C1-F788-40CD-A43F-C0771E010879}">
      <dsp:nvSpPr>
        <dsp:cNvPr id="0" name=""/>
        <dsp:cNvSpPr/>
      </dsp:nvSpPr>
      <dsp:spPr>
        <a:xfrm>
          <a:off x="1900154" y="4113591"/>
          <a:ext cx="4508583"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111250">
            <a:lnSpc>
              <a:spcPct val="90000"/>
            </a:lnSpc>
            <a:spcBef>
              <a:spcPct val="0"/>
            </a:spcBef>
            <a:spcAft>
              <a:spcPct val="35000"/>
            </a:spcAft>
            <a:buNone/>
          </a:pPr>
          <a:r>
            <a:rPr lang="en-US" sz="2500" kern="1200" baseline="0"/>
            <a:t>Routine</a:t>
          </a:r>
          <a:endParaRPr lang="en-US" sz="2500" kern="1200"/>
        </a:p>
      </dsp:txBody>
      <dsp:txXfrm>
        <a:off x="1900154" y="4113591"/>
        <a:ext cx="4508583" cy="164515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802B91-068D-4200-B772-07CE6E3B7A24}">
      <dsp:nvSpPr>
        <dsp:cNvPr id="0" name=""/>
        <dsp:cNvSpPr/>
      </dsp:nvSpPr>
      <dsp:spPr>
        <a:xfrm>
          <a:off x="0" y="77522"/>
          <a:ext cx="6313489" cy="6313489"/>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BD2694-3EEC-4798-B31B-D622425CEBFA}">
      <dsp:nvSpPr>
        <dsp:cNvPr id="0" name=""/>
        <dsp:cNvSpPr/>
      </dsp:nvSpPr>
      <dsp:spPr>
        <a:xfrm>
          <a:off x="599781" y="677303"/>
          <a:ext cx="2462260" cy="24622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baseline="0"/>
            <a:t>Deviance</a:t>
          </a:r>
          <a:endParaRPr lang="en-US" sz="2900" kern="1200"/>
        </a:p>
      </dsp:txBody>
      <dsp:txXfrm>
        <a:off x="719979" y="797501"/>
        <a:ext cx="2221864" cy="2221864"/>
      </dsp:txXfrm>
    </dsp:sp>
    <dsp:sp modelId="{2117108F-8AED-4FB4-BCCB-298EDE64DB68}">
      <dsp:nvSpPr>
        <dsp:cNvPr id="0" name=""/>
        <dsp:cNvSpPr/>
      </dsp:nvSpPr>
      <dsp:spPr>
        <a:xfrm>
          <a:off x="3251446" y="677303"/>
          <a:ext cx="2462260" cy="24622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baseline="0"/>
            <a:t>Dysfunction</a:t>
          </a:r>
          <a:endParaRPr lang="en-US" sz="2900" kern="1200"/>
        </a:p>
      </dsp:txBody>
      <dsp:txXfrm>
        <a:off x="3371644" y="797501"/>
        <a:ext cx="2221864" cy="2221864"/>
      </dsp:txXfrm>
    </dsp:sp>
    <dsp:sp modelId="{81004005-41F3-4B1F-B01F-169DD0033E3D}">
      <dsp:nvSpPr>
        <dsp:cNvPr id="0" name=""/>
        <dsp:cNvSpPr/>
      </dsp:nvSpPr>
      <dsp:spPr>
        <a:xfrm>
          <a:off x="599781" y="3328969"/>
          <a:ext cx="2462260" cy="246226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baseline="0"/>
            <a:t>Distress</a:t>
          </a:r>
          <a:endParaRPr lang="en-US" sz="2900" kern="1200"/>
        </a:p>
      </dsp:txBody>
      <dsp:txXfrm>
        <a:off x="719979" y="3449167"/>
        <a:ext cx="2221864" cy="2221864"/>
      </dsp:txXfrm>
    </dsp:sp>
    <dsp:sp modelId="{5A14E961-C279-469A-894C-AAA05FFBD3BB}">
      <dsp:nvSpPr>
        <dsp:cNvPr id="0" name=""/>
        <dsp:cNvSpPr/>
      </dsp:nvSpPr>
      <dsp:spPr>
        <a:xfrm>
          <a:off x="3251446" y="3328969"/>
          <a:ext cx="2462260" cy="24622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US" sz="2900" kern="1200" baseline="0"/>
            <a:t>Danger</a:t>
          </a:r>
          <a:endParaRPr lang="en-US" sz="2900" kern="1200"/>
        </a:p>
      </dsp:txBody>
      <dsp:txXfrm>
        <a:off x="3371644" y="3449167"/>
        <a:ext cx="2221864" cy="222186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EB5442-B11B-4EE2-BFB8-BB9B8A198DC7}">
      <dsp:nvSpPr>
        <dsp:cNvPr id="0" name=""/>
        <dsp:cNvSpPr/>
      </dsp:nvSpPr>
      <dsp:spPr>
        <a:xfrm>
          <a:off x="0" y="2812"/>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CA8473-6034-4C00-B70C-922CFEF5F477}">
      <dsp:nvSpPr>
        <dsp:cNvPr id="0" name=""/>
        <dsp:cNvSpPr/>
      </dsp:nvSpPr>
      <dsp:spPr>
        <a:xfrm>
          <a:off x="0" y="2812"/>
          <a:ext cx="6408738"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Deviance from social norms (remember that one?)</a:t>
          </a:r>
        </a:p>
      </dsp:txBody>
      <dsp:txXfrm>
        <a:off x="0" y="2812"/>
        <a:ext cx="6408738" cy="1917941"/>
      </dsp:txXfrm>
    </dsp:sp>
    <dsp:sp modelId="{58DC95F1-119E-4289-A05F-3A64C55F31A2}">
      <dsp:nvSpPr>
        <dsp:cNvPr id="0" name=""/>
        <dsp:cNvSpPr/>
      </dsp:nvSpPr>
      <dsp:spPr>
        <a:xfrm>
          <a:off x="0" y="1920754"/>
          <a:ext cx="6408738" cy="0"/>
        </a:xfrm>
        <a:prstGeom prst="line">
          <a:avLst/>
        </a:prstGeom>
        <a:solidFill>
          <a:schemeClr val="accent2">
            <a:hueOff val="-761546"/>
            <a:satOff val="-231"/>
            <a:lumOff val="3530"/>
            <a:alphaOff val="0"/>
          </a:schemeClr>
        </a:solidFill>
        <a:ln w="12700" cap="flat" cmpd="sng" algn="ctr">
          <a:solidFill>
            <a:schemeClr val="accent2">
              <a:hueOff val="-761546"/>
              <a:satOff val="-231"/>
              <a:lumOff val="35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3B454B-304C-4CF1-AF13-418C114D851F}">
      <dsp:nvSpPr>
        <dsp:cNvPr id="0" name=""/>
        <dsp:cNvSpPr/>
      </dsp:nvSpPr>
      <dsp:spPr>
        <a:xfrm>
          <a:off x="0" y="1920754"/>
          <a:ext cx="6408738"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How do social norms differ? </a:t>
          </a:r>
        </a:p>
      </dsp:txBody>
      <dsp:txXfrm>
        <a:off x="0" y="1920754"/>
        <a:ext cx="6408738" cy="1917941"/>
      </dsp:txXfrm>
    </dsp:sp>
    <dsp:sp modelId="{EC233BD2-C21D-4CF4-9124-0B1D12F8CB12}">
      <dsp:nvSpPr>
        <dsp:cNvPr id="0" name=""/>
        <dsp:cNvSpPr/>
      </dsp:nvSpPr>
      <dsp:spPr>
        <a:xfrm>
          <a:off x="0" y="3838695"/>
          <a:ext cx="6408738" cy="0"/>
        </a:xfrm>
        <a:prstGeom prst="line">
          <a:avLst/>
        </a:prstGeom>
        <a:solidFill>
          <a:schemeClr val="accent2">
            <a:hueOff val="-1523092"/>
            <a:satOff val="-463"/>
            <a:lumOff val="7059"/>
            <a:alphaOff val="0"/>
          </a:schemeClr>
        </a:solidFill>
        <a:ln w="12700" cap="flat" cmpd="sng" algn="ctr">
          <a:solidFill>
            <a:schemeClr val="accent2">
              <a:hueOff val="-1523092"/>
              <a:satOff val="-463"/>
              <a:lumOff val="705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C310B4-DD80-46F6-B085-51DFB639ED75}">
      <dsp:nvSpPr>
        <dsp:cNvPr id="0" name=""/>
        <dsp:cNvSpPr/>
      </dsp:nvSpPr>
      <dsp:spPr>
        <a:xfrm>
          <a:off x="0" y="3838695"/>
          <a:ext cx="6408738"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Mysticism in </a:t>
          </a:r>
          <a:r>
            <a:rPr lang="en-US" sz="3800" kern="1200">
              <a:latin typeface="Bell MT"/>
            </a:rPr>
            <a:t>Eastern</a:t>
          </a:r>
          <a:r>
            <a:rPr lang="en-US" sz="3800" kern="1200"/>
            <a:t> countries vs secular Western society</a:t>
          </a:r>
        </a:p>
      </dsp:txBody>
      <dsp:txXfrm>
        <a:off x="0" y="3838695"/>
        <a:ext cx="6408738" cy="191794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272759-5E17-4354-9C48-76B9090E8A87}">
      <dsp:nvSpPr>
        <dsp:cNvPr id="0" name=""/>
        <dsp:cNvSpPr/>
      </dsp:nvSpPr>
      <dsp:spPr>
        <a:xfrm>
          <a:off x="0" y="935910"/>
          <a:ext cx="6408738" cy="17278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83201F-4AC0-435C-9090-6C21F99DB6B4}">
      <dsp:nvSpPr>
        <dsp:cNvPr id="0" name=""/>
        <dsp:cNvSpPr/>
      </dsp:nvSpPr>
      <dsp:spPr>
        <a:xfrm>
          <a:off x="522670" y="1324673"/>
          <a:ext cx="950309" cy="9503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CDF795-F06A-4D05-BF28-71CF6F4C7BDE}">
      <dsp:nvSpPr>
        <dsp:cNvPr id="0" name=""/>
        <dsp:cNvSpPr/>
      </dsp:nvSpPr>
      <dsp:spPr>
        <a:xfrm>
          <a:off x="1995649" y="935910"/>
          <a:ext cx="4413088" cy="1727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63" tIns="182863" rIns="182863" bIns="182863" numCol="1" spcCol="1270" anchor="ctr" anchorCtr="0">
          <a:noAutofit/>
        </a:bodyPr>
        <a:lstStyle/>
        <a:p>
          <a:pPr marL="0" lvl="0" indent="0" algn="l" defTabSz="1111250">
            <a:lnSpc>
              <a:spcPct val="90000"/>
            </a:lnSpc>
            <a:spcBef>
              <a:spcPct val="0"/>
            </a:spcBef>
            <a:spcAft>
              <a:spcPct val="35000"/>
            </a:spcAft>
            <a:buNone/>
          </a:pPr>
          <a:r>
            <a:rPr lang="en-US" sz="2500" kern="1200"/>
            <a:t>Who experiences the distress?</a:t>
          </a:r>
        </a:p>
      </dsp:txBody>
      <dsp:txXfrm>
        <a:off x="1995649" y="935910"/>
        <a:ext cx="4413088" cy="1727835"/>
      </dsp:txXfrm>
    </dsp:sp>
    <dsp:sp modelId="{F1E5B34D-77F9-40F1-8386-24C332211014}">
      <dsp:nvSpPr>
        <dsp:cNvPr id="0" name=""/>
        <dsp:cNvSpPr/>
      </dsp:nvSpPr>
      <dsp:spPr>
        <a:xfrm>
          <a:off x="0" y="3095704"/>
          <a:ext cx="6408738" cy="17278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4761E7-DF08-4097-AEE4-34B5EC6A9BBF}">
      <dsp:nvSpPr>
        <dsp:cNvPr id="0" name=""/>
        <dsp:cNvSpPr/>
      </dsp:nvSpPr>
      <dsp:spPr>
        <a:xfrm>
          <a:off x="522670" y="3484467"/>
          <a:ext cx="950309" cy="9503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85A19E-F07C-425E-97B8-CD3E7DE1C4A3}">
      <dsp:nvSpPr>
        <dsp:cNvPr id="0" name=""/>
        <dsp:cNvSpPr/>
      </dsp:nvSpPr>
      <dsp:spPr>
        <a:xfrm>
          <a:off x="1995649" y="3095704"/>
          <a:ext cx="4413088" cy="1727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63" tIns="182863" rIns="182863" bIns="182863" numCol="1" spcCol="1270" anchor="ctr" anchorCtr="0">
          <a:noAutofit/>
        </a:bodyPr>
        <a:lstStyle/>
        <a:p>
          <a:pPr marL="0" lvl="0" indent="0" algn="l" defTabSz="1111250">
            <a:lnSpc>
              <a:spcPct val="90000"/>
            </a:lnSpc>
            <a:spcBef>
              <a:spcPct val="0"/>
            </a:spcBef>
            <a:spcAft>
              <a:spcPct val="35000"/>
            </a:spcAft>
            <a:buNone/>
          </a:pPr>
          <a:r>
            <a:rPr lang="en-US" sz="2500" kern="1200"/>
            <a:t>Acting unusually is not always distressing, but eccentric. </a:t>
          </a:r>
        </a:p>
      </dsp:txBody>
      <dsp:txXfrm>
        <a:off x="1995649" y="3095704"/>
        <a:ext cx="4413088" cy="172783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3FF617-8856-4D7B-A5B8-ACDE75388539}">
      <dsp:nvSpPr>
        <dsp:cNvPr id="0" name=""/>
        <dsp:cNvSpPr/>
      </dsp:nvSpPr>
      <dsp:spPr>
        <a:xfrm>
          <a:off x="0" y="68676"/>
          <a:ext cx="6408738" cy="178763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sz="4500" kern="1200" baseline="0"/>
            <a:t>Dysfunction in what?</a:t>
          </a:r>
          <a:endParaRPr lang="en-US" sz="4500" kern="1200"/>
        </a:p>
      </dsp:txBody>
      <dsp:txXfrm>
        <a:off x="87265" y="155941"/>
        <a:ext cx="6234208" cy="1613102"/>
      </dsp:txXfrm>
    </dsp:sp>
    <dsp:sp modelId="{FECCDDD4-7DC0-4C3E-97CC-331B52C48A97}">
      <dsp:nvSpPr>
        <dsp:cNvPr id="0" name=""/>
        <dsp:cNvSpPr/>
      </dsp:nvSpPr>
      <dsp:spPr>
        <a:xfrm>
          <a:off x="0" y="1985908"/>
          <a:ext cx="6408738" cy="1787632"/>
        </a:xfrm>
        <a:prstGeom prst="roundRect">
          <a:avLst/>
        </a:prstGeom>
        <a:solidFill>
          <a:schemeClr val="accent2">
            <a:hueOff val="-761546"/>
            <a:satOff val="-231"/>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sz="4500" kern="1200" baseline="0"/>
            <a:t>Everyday activities, self-care, socialisation. </a:t>
          </a:r>
          <a:endParaRPr lang="en-US" sz="4500" kern="1200"/>
        </a:p>
      </dsp:txBody>
      <dsp:txXfrm>
        <a:off x="87265" y="2073173"/>
        <a:ext cx="6234208" cy="1613102"/>
      </dsp:txXfrm>
    </dsp:sp>
    <dsp:sp modelId="{12C1B704-6D94-42AB-99B1-7D1348A0ECCD}">
      <dsp:nvSpPr>
        <dsp:cNvPr id="0" name=""/>
        <dsp:cNvSpPr/>
      </dsp:nvSpPr>
      <dsp:spPr>
        <a:xfrm>
          <a:off x="0" y="3903141"/>
          <a:ext cx="6408738" cy="1787632"/>
        </a:xfrm>
        <a:prstGeom prst="roundRect">
          <a:avLst/>
        </a:prstGeom>
        <a:solidFill>
          <a:schemeClr val="accent2">
            <a:hueOff val="-1523092"/>
            <a:satOff val="-463"/>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sz="4500" kern="1200" baseline="0"/>
            <a:t>Examples?</a:t>
          </a:r>
          <a:endParaRPr lang="en-US" sz="4500" kern="1200"/>
        </a:p>
      </dsp:txBody>
      <dsp:txXfrm>
        <a:off x="87265" y="3990406"/>
        <a:ext cx="6234208" cy="1613102"/>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5F5318-C6F0-498E-8D74-E0625D64C96B}">
      <dsp:nvSpPr>
        <dsp:cNvPr id="0" name=""/>
        <dsp:cNvSpPr/>
      </dsp:nvSpPr>
      <dsp:spPr>
        <a:xfrm>
          <a:off x="0" y="283944"/>
          <a:ext cx="6408738" cy="25295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US" sz="4600" kern="1200" baseline="0"/>
            <a:t>If someone poses a risk of danger to themselves or others.</a:t>
          </a:r>
          <a:endParaRPr lang="en-US" sz="4600" kern="1200"/>
        </a:p>
      </dsp:txBody>
      <dsp:txXfrm>
        <a:off x="123482" y="407426"/>
        <a:ext cx="6161774" cy="2282576"/>
      </dsp:txXfrm>
    </dsp:sp>
    <dsp:sp modelId="{2701ABBC-F6FD-4D25-813D-D6B4F596A544}">
      <dsp:nvSpPr>
        <dsp:cNvPr id="0" name=""/>
        <dsp:cNvSpPr/>
      </dsp:nvSpPr>
      <dsp:spPr>
        <a:xfrm>
          <a:off x="0" y="2945965"/>
          <a:ext cx="6408738" cy="2529540"/>
        </a:xfrm>
        <a:prstGeom prst="roundRect">
          <a:avLst/>
        </a:prstGeom>
        <a:solidFill>
          <a:schemeClr val="accent2">
            <a:hueOff val="-1523092"/>
            <a:satOff val="-463"/>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US" sz="4600" kern="1200" baseline="0"/>
            <a:t>Suicide, homicide, self-harm. </a:t>
          </a:r>
          <a:endParaRPr lang="en-US" sz="4600" kern="1200"/>
        </a:p>
      </dsp:txBody>
      <dsp:txXfrm>
        <a:off x="123482" y="3069447"/>
        <a:ext cx="6161774" cy="228257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B06347-FFCE-407E-94AC-9AE5423428DE}">
      <dsp:nvSpPr>
        <dsp:cNvPr id="0" name=""/>
        <dsp:cNvSpPr/>
      </dsp:nvSpPr>
      <dsp:spPr>
        <a:xfrm>
          <a:off x="0" y="2424"/>
          <a:ext cx="6408738" cy="18298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US" sz="4600" kern="1200" baseline="0"/>
            <a:t>How can we classify these disorders?</a:t>
          </a:r>
          <a:endParaRPr lang="en-US" sz="4600" kern="1200"/>
        </a:p>
      </dsp:txBody>
      <dsp:txXfrm>
        <a:off x="89327" y="91751"/>
        <a:ext cx="6230084" cy="1651226"/>
      </dsp:txXfrm>
    </dsp:sp>
    <dsp:sp modelId="{DC8E0030-6C66-442A-91D0-9A4A883A8A00}">
      <dsp:nvSpPr>
        <dsp:cNvPr id="0" name=""/>
        <dsp:cNvSpPr/>
      </dsp:nvSpPr>
      <dsp:spPr>
        <a:xfrm>
          <a:off x="0" y="1964784"/>
          <a:ext cx="6408738" cy="1829880"/>
        </a:xfrm>
        <a:prstGeom prst="roundRect">
          <a:avLst/>
        </a:prstGeom>
        <a:solidFill>
          <a:schemeClr val="accent2">
            <a:hueOff val="-761546"/>
            <a:satOff val="-231"/>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US" sz="4600" kern="1200" baseline="0"/>
            <a:t>The medical model.</a:t>
          </a:r>
          <a:endParaRPr lang="en-US" sz="4600" kern="1200"/>
        </a:p>
      </dsp:txBody>
      <dsp:txXfrm>
        <a:off x="89327" y="2054111"/>
        <a:ext cx="6230084" cy="1651226"/>
      </dsp:txXfrm>
    </dsp:sp>
    <dsp:sp modelId="{92892928-0F7F-4330-93D8-B0E2EC2F6551}">
      <dsp:nvSpPr>
        <dsp:cNvPr id="0" name=""/>
        <dsp:cNvSpPr/>
      </dsp:nvSpPr>
      <dsp:spPr>
        <a:xfrm>
          <a:off x="0" y="3927145"/>
          <a:ext cx="6408738" cy="1829880"/>
        </a:xfrm>
        <a:prstGeom prst="roundRect">
          <a:avLst/>
        </a:prstGeom>
        <a:solidFill>
          <a:schemeClr val="accent2">
            <a:hueOff val="-1523092"/>
            <a:satOff val="-463"/>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175260" rIns="175260" bIns="175260" numCol="1" spcCol="1270" anchor="ctr" anchorCtr="0">
          <a:noAutofit/>
        </a:bodyPr>
        <a:lstStyle/>
        <a:p>
          <a:pPr marL="0" lvl="0" indent="0" algn="l" defTabSz="2044700">
            <a:lnSpc>
              <a:spcPct val="90000"/>
            </a:lnSpc>
            <a:spcBef>
              <a:spcPct val="0"/>
            </a:spcBef>
            <a:spcAft>
              <a:spcPct val="35000"/>
            </a:spcAft>
            <a:buNone/>
          </a:pPr>
          <a:r>
            <a:rPr lang="en-US" sz="4600" kern="1200" baseline="0"/>
            <a:t>Symptomatology and syndromes</a:t>
          </a:r>
          <a:endParaRPr lang="en-US" sz="4600" kern="1200"/>
        </a:p>
      </dsp:txBody>
      <dsp:txXfrm>
        <a:off x="89327" y="4016472"/>
        <a:ext cx="6230084" cy="1651226"/>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A65A63-ABE6-41F7-B813-89022A53E328}">
      <dsp:nvSpPr>
        <dsp:cNvPr id="0" name=""/>
        <dsp:cNvSpPr/>
      </dsp:nvSpPr>
      <dsp:spPr>
        <a:xfrm>
          <a:off x="0" y="300685"/>
          <a:ext cx="6408738" cy="252719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baseline="0"/>
            <a:t>Psychological abnormalities are similar to a physical illness, diagnosable through a set of symptoms. </a:t>
          </a:r>
          <a:endParaRPr lang="en-US" sz="3600" kern="1200"/>
        </a:p>
      </dsp:txBody>
      <dsp:txXfrm>
        <a:off x="123368" y="424053"/>
        <a:ext cx="6162002" cy="2280463"/>
      </dsp:txXfrm>
    </dsp:sp>
    <dsp:sp modelId="{CEB1D5CE-84F9-4794-BDC1-73272085C2E7}">
      <dsp:nvSpPr>
        <dsp:cNvPr id="0" name=""/>
        <dsp:cNvSpPr/>
      </dsp:nvSpPr>
      <dsp:spPr>
        <a:xfrm>
          <a:off x="0" y="2931565"/>
          <a:ext cx="6408738" cy="2527199"/>
        </a:xfrm>
        <a:prstGeom prst="roundRect">
          <a:avLst/>
        </a:prstGeom>
        <a:solidFill>
          <a:schemeClr val="accent2">
            <a:hueOff val="-1523092"/>
            <a:satOff val="-463"/>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baseline="0"/>
            <a:t>Grouping symptoms to create a syndrome. </a:t>
          </a:r>
          <a:endParaRPr lang="en-US" sz="3600" kern="1200"/>
        </a:p>
      </dsp:txBody>
      <dsp:txXfrm>
        <a:off x="123368" y="3054933"/>
        <a:ext cx="6162002" cy="2280463"/>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64D7E4-A5E2-4014-A86C-820FC0F9C613}">
      <dsp:nvSpPr>
        <dsp:cNvPr id="0" name=""/>
        <dsp:cNvSpPr/>
      </dsp:nvSpPr>
      <dsp:spPr>
        <a:xfrm>
          <a:off x="3024" y="235923"/>
          <a:ext cx="2399779" cy="143986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Neurodevelopmental Disorders</a:t>
          </a:r>
        </a:p>
      </dsp:txBody>
      <dsp:txXfrm>
        <a:off x="3024" y="235923"/>
        <a:ext cx="2399779" cy="1439867"/>
      </dsp:txXfrm>
    </dsp:sp>
    <dsp:sp modelId="{22186A05-31F9-4B6C-83DA-8303CC7A27FF}">
      <dsp:nvSpPr>
        <dsp:cNvPr id="0" name=""/>
        <dsp:cNvSpPr/>
      </dsp:nvSpPr>
      <dsp:spPr>
        <a:xfrm>
          <a:off x="2642781" y="235923"/>
          <a:ext cx="2399779" cy="1439867"/>
        </a:xfrm>
        <a:prstGeom prst="rect">
          <a:avLst/>
        </a:prstGeom>
        <a:solidFill>
          <a:schemeClr val="accent5">
            <a:hueOff val="-217589"/>
            <a:satOff val="66"/>
            <a:lumOff val="-10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Schizophrenia Spectrum and other Psychotic Disorders</a:t>
          </a:r>
        </a:p>
      </dsp:txBody>
      <dsp:txXfrm>
        <a:off x="2642781" y="235923"/>
        <a:ext cx="2399779" cy="1439867"/>
      </dsp:txXfrm>
    </dsp:sp>
    <dsp:sp modelId="{7DC8F27B-48B8-4E94-8418-604D5EF3DB1B}">
      <dsp:nvSpPr>
        <dsp:cNvPr id="0" name=""/>
        <dsp:cNvSpPr/>
      </dsp:nvSpPr>
      <dsp:spPr>
        <a:xfrm>
          <a:off x="5282538" y="235923"/>
          <a:ext cx="2399779" cy="1439867"/>
        </a:xfrm>
        <a:prstGeom prst="rect">
          <a:avLst/>
        </a:prstGeom>
        <a:solidFill>
          <a:schemeClr val="accent5">
            <a:hueOff val="-435178"/>
            <a:satOff val="132"/>
            <a:lumOff val="-20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Bipolar and Related Disorders</a:t>
          </a:r>
        </a:p>
      </dsp:txBody>
      <dsp:txXfrm>
        <a:off x="5282538" y="235923"/>
        <a:ext cx="2399779" cy="1439867"/>
      </dsp:txXfrm>
    </dsp:sp>
    <dsp:sp modelId="{E0F2DA4D-A8C6-419D-8730-32A874EFFEA8}">
      <dsp:nvSpPr>
        <dsp:cNvPr id="0" name=""/>
        <dsp:cNvSpPr/>
      </dsp:nvSpPr>
      <dsp:spPr>
        <a:xfrm>
          <a:off x="7922295" y="235923"/>
          <a:ext cx="2399779" cy="1439867"/>
        </a:xfrm>
        <a:prstGeom prst="rect">
          <a:avLst/>
        </a:prstGeom>
        <a:solidFill>
          <a:schemeClr val="accent5">
            <a:hueOff val="-652768"/>
            <a:satOff val="198"/>
            <a:lumOff val="-30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Depressive Disorders</a:t>
          </a:r>
        </a:p>
      </dsp:txBody>
      <dsp:txXfrm>
        <a:off x="7922295" y="235923"/>
        <a:ext cx="2399779" cy="1439867"/>
      </dsp:txXfrm>
    </dsp:sp>
    <dsp:sp modelId="{996522A0-E472-4790-8A3D-C4955B38928D}">
      <dsp:nvSpPr>
        <dsp:cNvPr id="0" name=""/>
        <dsp:cNvSpPr/>
      </dsp:nvSpPr>
      <dsp:spPr>
        <a:xfrm>
          <a:off x="3024" y="1915768"/>
          <a:ext cx="2399779" cy="1439867"/>
        </a:xfrm>
        <a:prstGeom prst="rect">
          <a:avLst/>
        </a:prstGeom>
        <a:solidFill>
          <a:schemeClr val="accent5">
            <a:hueOff val="-870357"/>
            <a:satOff val="265"/>
            <a:lumOff val="-40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Anxiety Disorders</a:t>
          </a:r>
        </a:p>
      </dsp:txBody>
      <dsp:txXfrm>
        <a:off x="3024" y="1915768"/>
        <a:ext cx="2399779" cy="1439867"/>
      </dsp:txXfrm>
    </dsp:sp>
    <dsp:sp modelId="{6AD331FA-E0A7-4A0B-92F1-6A329E5B989C}">
      <dsp:nvSpPr>
        <dsp:cNvPr id="0" name=""/>
        <dsp:cNvSpPr/>
      </dsp:nvSpPr>
      <dsp:spPr>
        <a:xfrm>
          <a:off x="2642781" y="1915768"/>
          <a:ext cx="2399779" cy="1439867"/>
        </a:xfrm>
        <a:prstGeom prst="rect">
          <a:avLst/>
        </a:prstGeom>
        <a:solidFill>
          <a:schemeClr val="accent5">
            <a:hueOff val="-1087946"/>
            <a:satOff val="331"/>
            <a:lumOff val="-50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Obsessive-Compulsive and Related Disorders</a:t>
          </a:r>
        </a:p>
      </dsp:txBody>
      <dsp:txXfrm>
        <a:off x="2642781" y="1915768"/>
        <a:ext cx="2399779" cy="1439867"/>
      </dsp:txXfrm>
    </dsp:sp>
    <dsp:sp modelId="{96CBE53E-69C5-4D7F-BBDD-04534673DBDB}">
      <dsp:nvSpPr>
        <dsp:cNvPr id="0" name=""/>
        <dsp:cNvSpPr/>
      </dsp:nvSpPr>
      <dsp:spPr>
        <a:xfrm>
          <a:off x="5282538" y="1915768"/>
          <a:ext cx="2399779" cy="1439867"/>
        </a:xfrm>
        <a:prstGeom prst="rect">
          <a:avLst/>
        </a:prstGeom>
        <a:solidFill>
          <a:schemeClr val="accent5">
            <a:hueOff val="-1305535"/>
            <a:satOff val="397"/>
            <a:lumOff val="-60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Trauma and Stressor-Related Disorders</a:t>
          </a:r>
        </a:p>
      </dsp:txBody>
      <dsp:txXfrm>
        <a:off x="5282538" y="1915768"/>
        <a:ext cx="2399779" cy="1439867"/>
      </dsp:txXfrm>
    </dsp:sp>
    <dsp:sp modelId="{3C8DCF26-E9CD-405E-80B7-CDBAE50105C1}">
      <dsp:nvSpPr>
        <dsp:cNvPr id="0" name=""/>
        <dsp:cNvSpPr/>
      </dsp:nvSpPr>
      <dsp:spPr>
        <a:xfrm>
          <a:off x="7922295" y="1915768"/>
          <a:ext cx="2399779" cy="1439867"/>
        </a:xfrm>
        <a:prstGeom prst="rect">
          <a:avLst/>
        </a:prstGeom>
        <a:solidFill>
          <a:schemeClr val="accent5">
            <a:hueOff val="-1523124"/>
            <a:satOff val="463"/>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Dissociative Disorders</a:t>
          </a:r>
        </a:p>
      </dsp:txBody>
      <dsp:txXfrm>
        <a:off x="7922295" y="1915768"/>
        <a:ext cx="2399779" cy="1439867"/>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97F40F-728F-4995-85D2-7B9FF0FBD721}">
      <dsp:nvSpPr>
        <dsp:cNvPr id="0" name=""/>
        <dsp:cNvSpPr/>
      </dsp:nvSpPr>
      <dsp:spPr>
        <a:xfrm>
          <a:off x="3024" y="235923"/>
          <a:ext cx="2399779" cy="143986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Somatic Symptoms and Related Disorders</a:t>
          </a:r>
        </a:p>
      </dsp:txBody>
      <dsp:txXfrm>
        <a:off x="3024" y="235923"/>
        <a:ext cx="2399779" cy="1439867"/>
      </dsp:txXfrm>
    </dsp:sp>
    <dsp:sp modelId="{2280D663-AB88-47C3-93DA-C00F78C3DEFB}">
      <dsp:nvSpPr>
        <dsp:cNvPr id="0" name=""/>
        <dsp:cNvSpPr/>
      </dsp:nvSpPr>
      <dsp:spPr>
        <a:xfrm>
          <a:off x="2642781" y="235923"/>
          <a:ext cx="2399779" cy="1439867"/>
        </a:xfrm>
        <a:prstGeom prst="rect">
          <a:avLst/>
        </a:prstGeom>
        <a:solidFill>
          <a:schemeClr val="accent5">
            <a:hueOff val="-253854"/>
            <a:satOff val="77"/>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Feeding and Eating Disorders</a:t>
          </a:r>
        </a:p>
      </dsp:txBody>
      <dsp:txXfrm>
        <a:off x="2642781" y="235923"/>
        <a:ext cx="2399779" cy="1439867"/>
      </dsp:txXfrm>
    </dsp:sp>
    <dsp:sp modelId="{B79A1A24-0A87-47E3-B16B-3FCFAE2FBDB6}">
      <dsp:nvSpPr>
        <dsp:cNvPr id="0" name=""/>
        <dsp:cNvSpPr/>
      </dsp:nvSpPr>
      <dsp:spPr>
        <a:xfrm>
          <a:off x="5282538" y="235923"/>
          <a:ext cx="2399779" cy="1439867"/>
        </a:xfrm>
        <a:prstGeom prst="rect">
          <a:avLst/>
        </a:prstGeom>
        <a:solidFill>
          <a:schemeClr val="accent5">
            <a:hueOff val="-507708"/>
            <a:satOff val="15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Elimination Disorders</a:t>
          </a:r>
        </a:p>
      </dsp:txBody>
      <dsp:txXfrm>
        <a:off x="5282538" y="235923"/>
        <a:ext cx="2399779" cy="1439867"/>
      </dsp:txXfrm>
    </dsp:sp>
    <dsp:sp modelId="{38ED4ED8-F611-4601-BA04-25270D3A2C88}">
      <dsp:nvSpPr>
        <dsp:cNvPr id="0" name=""/>
        <dsp:cNvSpPr/>
      </dsp:nvSpPr>
      <dsp:spPr>
        <a:xfrm>
          <a:off x="7922295" y="235923"/>
          <a:ext cx="2399779" cy="1439867"/>
        </a:xfrm>
        <a:prstGeom prst="rect">
          <a:avLst/>
        </a:prstGeom>
        <a:solidFill>
          <a:schemeClr val="accent5">
            <a:hueOff val="-761562"/>
            <a:satOff val="231"/>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Sleep Wake Disorders</a:t>
          </a:r>
        </a:p>
      </dsp:txBody>
      <dsp:txXfrm>
        <a:off x="7922295" y="235923"/>
        <a:ext cx="2399779" cy="1439867"/>
      </dsp:txXfrm>
    </dsp:sp>
    <dsp:sp modelId="{46613EFC-AAF2-44D5-99B7-C6ECDC2B24B1}">
      <dsp:nvSpPr>
        <dsp:cNvPr id="0" name=""/>
        <dsp:cNvSpPr/>
      </dsp:nvSpPr>
      <dsp:spPr>
        <a:xfrm>
          <a:off x="1322903" y="1915768"/>
          <a:ext cx="2399779" cy="1439867"/>
        </a:xfrm>
        <a:prstGeom prst="rect">
          <a:avLst/>
        </a:prstGeom>
        <a:solidFill>
          <a:schemeClr val="accent5">
            <a:hueOff val="-1015416"/>
            <a:satOff val="309"/>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Sexual Dysfunctions</a:t>
          </a:r>
        </a:p>
      </dsp:txBody>
      <dsp:txXfrm>
        <a:off x="1322903" y="1915768"/>
        <a:ext cx="2399779" cy="1439867"/>
      </dsp:txXfrm>
    </dsp:sp>
    <dsp:sp modelId="{2DD50C2A-ADFF-4137-A559-2BB4E052B237}">
      <dsp:nvSpPr>
        <dsp:cNvPr id="0" name=""/>
        <dsp:cNvSpPr/>
      </dsp:nvSpPr>
      <dsp:spPr>
        <a:xfrm>
          <a:off x="3962660" y="1915768"/>
          <a:ext cx="2399779" cy="1439867"/>
        </a:xfrm>
        <a:prstGeom prst="rect">
          <a:avLst/>
        </a:prstGeom>
        <a:solidFill>
          <a:schemeClr val="accent5">
            <a:hueOff val="-1269270"/>
            <a:satOff val="386"/>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Gender Dysphoria</a:t>
          </a:r>
        </a:p>
      </dsp:txBody>
      <dsp:txXfrm>
        <a:off x="3962660" y="1915768"/>
        <a:ext cx="2399779" cy="1439867"/>
      </dsp:txXfrm>
    </dsp:sp>
    <dsp:sp modelId="{A0549CF0-CEFD-451B-B0FF-5555F49C1EF4}">
      <dsp:nvSpPr>
        <dsp:cNvPr id="0" name=""/>
        <dsp:cNvSpPr/>
      </dsp:nvSpPr>
      <dsp:spPr>
        <a:xfrm>
          <a:off x="6602417" y="1915768"/>
          <a:ext cx="2399779" cy="1439867"/>
        </a:xfrm>
        <a:prstGeom prst="rect">
          <a:avLst/>
        </a:prstGeom>
        <a:solidFill>
          <a:schemeClr val="accent5">
            <a:hueOff val="-1523124"/>
            <a:satOff val="463"/>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Disruptive, Impulse-Control and Conduct Disorders</a:t>
          </a:r>
        </a:p>
      </dsp:txBody>
      <dsp:txXfrm>
        <a:off x="6602417" y="1915768"/>
        <a:ext cx="2399779" cy="1439867"/>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C4864C-02E0-440B-8CEC-3682CEBB79B7}">
      <dsp:nvSpPr>
        <dsp:cNvPr id="0" name=""/>
        <dsp:cNvSpPr/>
      </dsp:nvSpPr>
      <dsp:spPr>
        <a:xfrm>
          <a:off x="2612" y="386826"/>
          <a:ext cx="2072639" cy="124358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Substance-Related and Addictive Disorders</a:t>
          </a:r>
        </a:p>
      </dsp:txBody>
      <dsp:txXfrm>
        <a:off x="2612" y="386826"/>
        <a:ext cx="2072639" cy="1243583"/>
      </dsp:txXfrm>
    </dsp:sp>
    <dsp:sp modelId="{554996ED-73CD-4076-86B9-6DE6F7855448}">
      <dsp:nvSpPr>
        <dsp:cNvPr id="0" name=""/>
        <dsp:cNvSpPr/>
      </dsp:nvSpPr>
      <dsp:spPr>
        <a:xfrm>
          <a:off x="2282516" y="386826"/>
          <a:ext cx="2072639" cy="1243583"/>
        </a:xfrm>
        <a:prstGeom prst="rect">
          <a:avLst/>
        </a:prstGeom>
        <a:solidFill>
          <a:schemeClr val="accent5">
            <a:hueOff val="-253854"/>
            <a:satOff val="77"/>
            <a:lumOff val="-1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Neurocognitive Disorders</a:t>
          </a:r>
        </a:p>
      </dsp:txBody>
      <dsp:txXfrm>
        <a:off x="2282516" y="386826"/>
        <a:ext cx="2072639" cy="1243583"/>
      </dsp:txXfrm>
    </dsp:sp>
    <dsp:sp modelId="{4997FD67-0254-451E-A24D-5D7FB87F7A42}">
      <dsp:nvSpPr>
        <dsp:cNvPr id="0" name=""/>
        <dsp:cNvSpPr/>
      </dsp:nvSpPr>
      <dsp:spPr>
        <a:xfrm>
          <a:off x="4562419" y="386826"/>
          <a:ext cx="2072639" cy="1243583"/>
        </a:xfrm>
        <a:prstGeom prst="rect">
          <a:avLst/>
        </a:prstGeom>
        <a:solidFill>
          <a:schemeClr val="accent5">
            <a:hueOff val="-507708"/>
            <a:satOff val="15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Personality Disorders</a:t>
          </a:r>
        </a:p>
      </dsp:txBody>
      <dsp:txXfrm>
        <a:off x="4562419" y="386826"/>
        <a:ext cx="2072639" cy="1243583"/>
      </dsp:txXfrm>
    </dsp:sp>
    <dsp:sp modelId="{E107E771-310B-4A2A-8E27-8ACA26A64AE1}">
      <dsp:nvSpPr>
        <dsp:cNvPr id="0" name=""/>
        <dsp:cNvSpPr/>
      </dsp:nvSpPr>
      <dsp:spPr>
        <a:xfrm>
          <a:off x="6842323" y="386826"/>
          <a:ext cx="2072639" cy="1243583"/>
        </a:xfrm>
        <a:prstGeom prst="rect">
          <a:avLst/>
        </a:prstGeom>
        <a:solidFill>
          <a:schemeClr val="accent5">
            <a:hueOff val="-761562"/>
            <a:satOff val="231"/>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Paraphilic Disorders</a:t>
          </a:r>
        </a:p>
      </dsp:txBody>
      <dsp:txXfrm>
        <a:off x="6842323" y="386826"/>
        <a:ext cx="2072639" cy="1243583"/>
      </dsp:txXfrm>
    </dsp:sp>
    <dsp:sp modelId="{C27BEBCF-E643-46C0-AE46-12A8F89B955F}">
      <dsp:nvSpPr>
        <dsp:cNvPr id="0" name=""/>
        <dsp:cNvSpPr/>
      </dsp:nvSpPr>
      <dsp:spPr>
        <a:xfrm>
          <a:off x="1142564" y="1837673"/>
          <a:ext cx="2072639" cy="1243583"/>
        </a:xfrm>
        <a:prstGeom prst="rect">
          <a:avLst/>
        </a:prstGeom>
        <a:solidFill>
          <a:schemeClr val="accent5">
            <a:hueOff val="-1015416"/>
            <a:satOff val="309"/>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Other Mental Disorders and Additional Codes</a:t>
          </a:r>
        </a:p>
      </dsp:txBody>
      <dsp:txXfrm>
        <a:off x="1142564" y="1837673"/>
        <a:ext cx="2072639" cy="1243583"/>
      </dsp:txXfrm>
    </dsp:sp>
    <dsp:sp modelId="{7CC764E8-8858-43D8-A981-5534855F14F6}">
      <dsp:nvSpPr>
        <dsp:cNvPr id="0" name=""/>
        <dsp:cNvSpPr/>
      </dsp:nvSpPr>
      <dsp:spPr>
        <a:xfrm>
          <a:off x="3422468" y="1837673"/>
          <a:ext cx="2072639" cy="1243583"/>
        </a:xfrm>
        <a:prstGeom prst="rect">
          <a:avLst/>
        </a:prstGeom>
        <a:solidFill>
          <a:schemeClr val="accent5">
            <a:hueOff val="-1269270"/>
            <a:satOff val="386"/>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Medication-Induced Movement Disorders and Other Adverse Effects of Medication</a:t>
          </a:r>
        </a:p>
      </dsp:txBody>
      <dsp:txXfrm>
        <a:off x="3422468" y="1837673"/>
        <a:ext cx="2072639" cy="1243583"/>
      </dsp:txXfrm>
    </dsp:sp>
    <dsp:sp modelId="{B7938BF0-CB28-4331-A534-E34B7ABEE751}">
      <dsp:nvSpPr>
        <dsp:cNvPr id="0" name=""/>
        <dsp:cNvSpPr/>
      </dsp:nvSpPr>
      <dsp:spPr>
        <a:xfrm>
          <a:off x="5702371" y="1837673"/>
          <a:ext cx="2072639" cy="1243583"/>
        </a:xfrm>
        <a:prstGeom prst="rect">
          <a:avLst/>
        </a:prstGeom>
        <a:solidFill>
          <a:schemeClr val="accent5">
            <a:hueOff val="-1523124"/>
            <a:satOff val="463"/>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Other Conditions That May Be a Focus of Clinical Attention</a:t>
          </a:r>
        </a:p>
      </dsp:txBody>
      <dsp:txXfrm>
        <a:off x="5702371" y="1837673"/>
        <a:ext cx="2072639" cy="1243583"/>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CE6993-D0E7-4CDC-85FB-49CB48B8907E}">
      <dsp:nvSpPr>
        <dsp:cNvPr id="0" name=""/>
        <dsp:cNvSpPr/>
      </dsp:nvSpPr>
      <dsp:spPr>
        <a:xfrm>
          <a:off x="0" y="456675"/>
          <a:ext cx="5943599" cy="13747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This categorical model DOES increase inter-rater reliability but does have issues in relation to validity.</a:t>
          </a:r>
        </a:p>
      </dsp:txBody>
      <dsp:txXfrm>
        <a:off x="67110" y="523785"/>
        <a:ext cx="5809379" cy="1240530"/>
      </dsp:txXfrm>
    </dsp:sp>
    <dsp:sp modelId="{A2ADA561-6947-4105-BA7E-EC361DB88168}">
      <dsp:nvSpPr>
        <dsp:cNvPr id="0" name=""/>
        <dsp:cNvSpPr/>
      </dsp:nvSpPr>
      <dsp:spPr>
        <a:xfrm>
          <a:off x="0" y="1903425"/>
          <a:ext cx="5943599" cy="1374750"/>
        </a:xfrm>
        <a:prstGeom prst="roundRect">
          <a:avLst/>
        </a:prstGeom>
        <a:solidFill>
          <a:schemeClr val="accent2">
            <a:hueOff val="-761546"/>
            <a:satOff val="-231"/>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This can exacerbate secondary labelling, and schematic creation from the label itself.</a:t>
          </a:r>
        </a:p>
      </dsp:txBody>
      <dsp:txXfrm>
        <a:off x="67110" y="1970535"/>
        <a:ext cx="5809379" cy="1240530"/>
      </dsp:txXfrm>
    </dsp:sp>
    <dsp:sp modelId="{AB21DC7F-A198-4122-86FD-90923E76A5D0}">
      <dsp:nvSpPr>
        <dsp:cNvPr id="0" name=""/>
        <dsp:cNvSpPr/>
      </dsp:nvSpPr>
      <dsp:spPr>
        <a:xfrm>
          <a:off x="0" y="3350175"/>
          <a:ext cx="5943599" cy="1374750"/>
        </a:xfrm>
        <a:prstGeom prst="roundRect">
          <a:avLst/>
        </a:prstGeom>
        <a:solidFill>
          <a:schemeClr val="accent2">
            <a:hueOff val="-1523092"/>
            <a:satOff val="-463"/>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Schemata/Schemas are patterns of thought/behaviour.</a:t>
          </a:r>
        </a:p>
      </dsp:txBody>
      <dsp:txXfrm>
        <a:off x="67110" y="3417285"/>
        <a:ext cx="5809379" cy="1240530"/>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2E7BD9-CBCB-47EC-8985-5AA33BC51BE8}">
      <dsp:nvSpPr>
        <dsp:cNvPr id="0" name=""/>
        <dsp:cNvSpPr/>
      </dsp:nvSpPr>
      <dsp:spPr>
        <a:xfrm>
          <a:off x="0" y="11252"/>
          <a:ext cx="11090274" cy="19094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kern="1200"/>
            <a:t>Categories do not explain problems, they describe them.</a:t>
          </a:r>
        </a:p>
      </dsp:txBody>
      <dsp:txXfrm>
        <a:off x="93211" y="104463"/>
        <a:ext cx="10903852" cy="1723017"/>
      </dsp:txXfrm>
    </dsp:sp>
    <dsp:sp modelId="{A3980092-B147-4BAB-AC71-DAFEFEBC43DA}">
      <dsp:nvSpPr>
        <dsp:cNvPr id="0" name=""/>
        <dsp:cNvSpPr/>
      </dsp:nvSpPr>
      <dsp:spPr>
        <a:xfrm>
          <a:off x="0" y="2058932"/>
          <a:ext cx="11090274" cy="19094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US" sz="4800" kern="1200"/>
            <a:t>Bulimia nervosa, what is it?</a:t>
          </a:r>
        </a:p>
      </dsp:txBody>
      <dsp:txXfrm>
        <a:off x="93211" y="2152143"/>
        <a:ext cx="10903852" cy="1723017"/>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07EAEF-C1BC-477A-BA58-D6E4F43C623B}">
      <dsp:nvSpPr>
        <dsp:cNvPr id="0" name=""/>
        <dsp:cNvSpPr/>
      </dsp:nvSpPr>
      <dsp:spPr>
        <a:xfrm>
          <a:off x="3249" y="58890"/>
          <a:ext cx="2577622" cy="154657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Eight sane people:</a:t>
          </a:r>
          <a:endParaRPr lang="en-US" sz="2900" kern="1200"/>
        </a:p>
      </dsp:txBody>
      <dsp:txXfrm>
        <a:off x="3249" y="58890"/>
        <a:ext cx="2577622" cy="1546573"/>
      </dsp:txXfrm>
    </dsp:sp>
    <dsp:sp modelId="{81025DEC-8320-4F7C-AE17-3F7504FE343A}">
      <dsp:nvSpPr>
        <dsp:cNvPr id="0" name=""/>
        <dsp:cNvSpPr/>
      </dsp:nvSpPr>
      <dsp:spPr>
        <a:xfrm>
          <a:off x="2838634" y="58890"/>
          <a:ext cx="2577622" cy="154657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a psychology graduate</a:t>
          </a:r>
          <a:endParaRPr lang="en-US" sz="2900" kern="1200"/>
        </a:p>
      </dsp:txBody>
      <dsp:txXfrm>
        <a:off x="2838634" y="58890"/>
        <a:ext cx="2577622" cy="1546573"/>
      </dsp:txXfrm>
    </dsp:sp>
    <dsp:sp modelId="{E9B63433-6EB7-4146-9D1C-A0569398DB29}">
      <dsp:nvSpPr>
        <dsp:cNvPr id="0" name=""/>
        <dsp:cNvSpPr/>
      </dsp:nvSpPr>
      <dsp:spPr>
        <a:xfrm>
          <a:off x="5674019" y="58890"/>
          <a:ext cx="2577622" cy="154657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three psychologists</a:t>
          </a:r>
          <a:endParaRPr lang="en-US" sz="2900" kern="1200"/>
        </a:p>
      </dsp:txBody>
      <dsp:txXfrm>
        <a:off x="5674019" y="58890"/>
        <a:ext cx="2577622" cy="1546573"/>
      </dsp:txXfrm>
    </dsp:sp>
    <dsp:sp modelId="{F1481376-FBCC-4087-8056-7DE81406CA59}">
      <dsp:nvSpPr>
        <dsp:cNvPr id="0" name=""/>
        <dsp:cNvSpPr/>
      </dsp:nvSpPr>
      <dsp:spPr>
        <a:xfrm>
          <a:off x="8509404" y="58890"/>
          <a:ext cx="2577622" cy="154657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a Paediatrician</a:t>
          </a:r>
          <a:endParaRPr lang="en-US" sz="2900" kern="1200"/>
        </a:p>
      </dsp:txBody>
      <dsp:txXfrm>
        <a:off x="8509404" y="58890"/>
        <a:ext cx="2577622" cy="1546573"/>
      </dsp:txXfrm>
    </dsp:sp>
    <dsp:sp modelId="{91593E4A-CD2A-4649-AB78-B7F27218FE0F}">
      <dsp:nvSpPr>
        <dsp:cNvPr id="0" name=""/>
        <dsp:cNvSpPr/>
      </dsp:nvSpPr>
      <dsp:spPr>
        <a:xfrm>
          <a:off x="1420941" y="1863226"/>
          <a:ext cx="2577622" cy="154657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a Psychiatrist</a:t>
          </a:r>
          <a:endParaRPr lang="en-US" sz="2900" kern="1200"/>
        </a:p>
      </dsp:txBody>
      <dsp:txXfrm>
        <a:off x="1420941" y="1863226"/>
        <a:ext cx="2577622" cy="1546573"/>
      </dsp:txXfrm>
    </dsp:sp>
    <dsp:sp modelId="{AC7B6B5B-CBC5-46C1-B8AD-4C6FB1B3BBE1}">
      <dsp:nvSpPr>
        <dsp:cNvPr id="0" name=""/>
        <dsp:cNvSpPr/>
      </dsp:nvSpPr>
      <dsp:spPr>
        <a:xfrm>
          <a:off x="4256326" y="1863226"/>
          <a:ext cx="2577622" cy="154657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a painter </a:t>
          </a:r>
          <a:endParaRPr lang="en-US" sz="2900" kern="1200"/>
        </a:p>
      </dsp:txBody>
      <dsp:txXfrm>
        <a:off x="4256326" y="1863226"/>
        <a:ext cx="2577622" cy="1546573"/>
      </dsp:txXfrm>
    </dsp:sp>
    <dsp:sp modelId="{E76E2C81-0C6A-43E2-BB8B-7BFE13F43402}">
      <dsp:nvSpPr>
        <dsp:cNvPr id="0" name=""/>
        <dsp:cNvSpPr/>
      </dsp:nvSpPr>
      <dsp:spPr>
        <a:xfrm>
          <a:off x="7091711" y="1863226"/>
          <a:ext cx="2577622" cy="154657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a housewife</a:t>
          </a:r>
          <a:endParaRPr lang="en-US" sz="2900" kern="1200"/>
        </a:p>
      </dsp:txBody>
      <dsp:txXfrm>
        <a:off x="7091711" y="1863226"/>
        <a:ext cx="2577622" cy="1546573"/>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4DBACA-1FCD-4AAF-AAE9-BE4E9C4530C0}">
      <dsp:nvSpPr>
        <dsp:cNvPr id="0" name=""/>
        <dsp:cNvSpPr/>
      </dsp:nvSpPr>
      <dsp:spPr>
        <a:xfrm>
          <a:off x="80956" y="117"/>
          <a:ext cx="4683583" cy="29740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7CC85B-B4C5-40BE-8176-CA0131DE2394}">
      <dsp:nvSpPr>
        <dsp:cNvPr id="0" name=""/>
        <dsp:cNvSpPr/>
      </dsp:nvSpPr>
      <dsp:spPr>
        <a:xfrm>
          <a:off x="601355" y="494496"/>
          <a:ext cx="4683583" cy="29740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The pseudo-patients would be identified as sane, and be discharged. If this were the case, we can assume:</a:t>
          </a:r>
          <a:endParaRPr lang="en-US" sz="3000" kern="1200"/>
        </a:p>
      </dsp:txBody>
      <dsp:txXfrm>
        <a:off x="688463" y="581604"/>
        <a:ext cx="4509367" cy="2799859"/>
      </dsp:txXfrm>
    </dsp:sp>
    <dsp:sp modelId="{A94CD363-14CF-4A5A-9196-8F39CC57FB77}">
      <dsp:nvSpPr>
        <dsp:cNvPr id="0" name=""/>
        <dsp:cNvSpPr/>
      </dsp:nvSpPr>
      <dsp:spPr>
        <a:xfrm>
          <a:off x="5805337" y="117"/>
          <a:ext cx="4683583" cy="29740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F43D82-B7AC-4141-9623-D09D5DCBA4E3}">
      <dsp:nvSpPr>
        <dsp:cNvPr id="0" name=""/>
        <dsp:cNvSpPr/>
      </dsp:nvSpPr>
      <dsp:spPr>
        <a:xfrm>
          <a:off x="6325735" y="494496"/>
          <a:ext cx="4683583" cy="29740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The pseudo-patients would not be identified as sane, and/or labelled as insane.</a:t>
          </a:r>
          <a:endParaRPr lang="en-US" sz="3000" kern="1200"/>
        </a:p>
      </dsp:txBody>
      <dsp:txXfrm>
        <a:off x="6412843" y="581604"/>
        <a:ext cx="4509367" cy="2799859"/>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C32E54-5B19-4D9B-9FD1-DA8233798B5D}">
      <dsp:nvSpPr>
        <dsp:cNvPr id="0" name=""/>
        <dsp:cNvSpPr/>
      </dsp:nvSpPr>
      <dsp:spPr>
        <a:xfrm>
          <a:off x="0" y="0"/>
          <a:ext cx="8872220" cy="76311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They complained of hearing  an indistinct and unclear voice in their head saying “empty, hollow, thud’.</a:t>
          </a:r>
          <a:endParaRPr lang="en-US" sz="2000" kern="1200"/>
        </a:p>
      </dsp:txBody>
      <dsp:txXfrm>
        <a:off x="22351" y="22351"/>
        <a:ext cx="7984280" cy="718409"/>
      </dsp:txXfrm>
    </dsp:sp>
    <dsp:sp modelId="{101F85CE-97C5-437B-8F85-8D37392198DD}">
      <dsp:nvSpPr>
        <dsp:cNvPr id="0" name=""/>
        <dsp:cNvSpPr/>
      </dsp:nvSpPr>
      <dsp:spPr>
        <a:xfrm>
          <a:off x="743048" y="901859"/>
          <a:ext cx="8872220" cy="763111"/>
        </a:xfrm>
        <a:prstGeom prst="roundRect">
          <a:avLst>
            <a:gd name="adj" fmla="val 10000"/>
          </a:avLst>
        </a:prstGeom>
        <a:solidFill>
          <a:schemeClr val="accent2">
            <a:hueOff val="-507697"/>
            <a:satOff val="-15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Even though this was the only symptom they claimed to have, they were admitted to hospital. </a:t>
          </a:r>
          <a:endParaRPr lang="en-US" sz="2000" kern="1200"/>
        </a:p>
      </dsp:txBody>
      <dsp:txXfrm>
        <a:off x="765399" y="924210"/>
        <a:ext cx="7588447" cy="718409"/>
      </dsp:txXfrm>
    </dsp:sp>
    <dsp:sp modelId="{963EC6F9-1C2E-4BFD-B512-04E3D35ADA72}">
      <dsp:nvSpPr>
        <dsp:cNvPr id="0" name=""/>
        <dsp:cNvSpPr/>
      </dsp:nvSpPr>
      <dsp:spPr>
        <a:xfrm>
          <a:off x="1475006" y="1803718"/>
          <a:ext cx="8872220" cy="763111"/>
        </a:xfrm>
        <a:prstGeom prst="roundRect">
          <a:avLst>
            <a:gd name="adj" fmla="val 10000"/>
          </a:avLst>
        </a:prstGeom>
        <a:solidFill>
          <a:schemeClr val="accent2">
            <a:hueOff val="-1015395"/>
            <a:satOff val="-309"/>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Once they were admitted to the psychiatric ward, the pseudo-patients stopped simulating any symptoms of abnormality.</a:t>
          </a:r>
          <a:endParaRPr lang="en-US" sz="2000" kern="1200"/>
        </a:p>
      </dsp:txBody>
      <dsp:txXfrm>
        <a:off x="1497357" y="1826069"/>
        <a:ext cx="7599537" cy="718409"/>
      </dsp:txXfrm>
    </dsp:sp>
    <dsp:sp modelId="{476C1F32-2E75-4F09-8377-CAF9BA9E8A9A}">
      <dsp:nvSpPr>
        <dsp:cNvPr id="0" name=""/>
        <dsp:cNvSpPr/>
      </dsp:nvSpPr>
      <dsp:spPr>
        <a:xfrm>
          <a:off x="2218055" y="2705578"/>
          <a:ext cx="8872220" cy="763111"/>
        </a:xfrm>
        <a:prstGeom prst="roundRect">
          <a:avLst>
            <a:gd name="adj" fmla="val 10000"/>
          </a:avLst>
        </a:prstGeom>
        <a:solidFill>
          <a:schemeClr val="accent2">
            <a:hueOff val="-1523092"/>
            <a:satOff val="-463"/>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However, the patients were nervous because of fear of being exposed, so took part in ward activities.</a:t>
          </a:r>
          <a:endParaRPr lang="en-US" sz="2000" kern="1200"/>
        </a:p>
      </dsp:txBody>
      <dsp:txXfrm>
        <a:off x="2240406" y="2727929"/>
        <a:ext cx="7588447" cy="718409"/>
      </dsp:txXfrm>
    </dsp:sp>
    <dsp:sp modelId="{646E671A-986E-47E3-8507-2278FF76094D}">
      <dsp:nvSpPr>
        <dsp:cNvPr id="0" name=""/>
        <dsp:cNvSpPr/>
      </dsp:nvSpPr>
      <dsp:spPr>
        <a:xfrm>
          <a:off x="8376198" y="584474"/>
          <a:ext cx="496022" cy="496022"/>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487803" y="584474"/>
        <a:ext cx="272812" cy="373257"/>
      </dsp:txXfrm>
    </dsp:sp>
    <dsp:sp modelId="{3E142F6D-3F70-4DFC-8E72-952012634F5B}">
      <dsp:nvSpPr>
        <dsp:cNvPr id="0" name=""/>
        <dsp:cNvSpPr/>
      </dsp:nvSpPr>
      <dsp:spPr>
        <a:xfrm>
          <a:off x="9119246" y="1486333"/>
          <a:ext cx="496022" cy="496022"/>
        </a:xfrm>
        <a:prstGeom prst="downArrow">
          <a:avLst>
            <a:gd name="adj1" fmla="val 55000"/>
            <a:gd name="adj2" fmla="val 45000"/>
          </a:avLst>
        </a:prstGeom>
        <a:solidFill>
          <a:schemeClr val="accent2">
            <a:tint val="40000"/>
            <a:alpha val="90000"/>
            <a:hueOff val="-766899"/>
            <a:satOff val="4681"/>
            <a:lumOff val="708"/>
            <a:alphaOff val="0"/>
          </a:schemeClr>
        </a:solidFill>
        <a:ln w="12700" cap="flat" cmpd="sng" algn="ctr">
          <a:solidFill>
            <a:schemeClr val="accent2">
              <a:tint val="40000"/>
              <a:alpha val="90000"/>
              <a:hueOff val="-766899"/>
              <a:satOff val="4681"/>
              <a:lumOff val="7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230851" y="1486333"/>
        <a:ext cx="272812" cy="373257"/>
      </dsp:txXfrm>
    </dsp:sp>
    <dsp:sp modelId="{101BF2A9-3831-4E22-9480-7761415516E7}">
      <dsp:nvSpPr>
        <dsp:cNvPr id="0" name=""/>
        <dsp:cNvSpPr/>
      </dsp:nvSpPr>
      <dsp:spPr>
        <a:xfrm>
          <a:off x="9851204" y="2388193"/>
          <a:ext cx="496022" cy="496022"/>
        </a:xfrm>
        <a:prstGeom prst="downArrow">
          <a:avLst>
            <a:gd name="adj1" fmla="val 55000"/>
            <a:gd name="adj2" fmla="val 45000"/>
          </a:avLst>
        </a:prstGeom>
        <a:solidFill>
          <a:schemeClr val="accent2">
            <a:tint val="40000"/>
            <a:alpha val="90000"/>
            <a:hueOff val="-1533798"/>
            <a:satOff val="9363"/>
            <a:lumOff val="1416"/>
            <a:alphaOff val="0"/>
          </a:schemeClr>
        </a:solidFill>
        <a:ln w="12700" cap="flat" cmpd="sng" algn="ctr">
          <a:solidFill>
            <a:schemeClr val="accent2">
              <a:tint val="40000"/>
              <a:alpha val="90000"/>
              <a:hueOff val="-1533798"/>
              <a:satOff val="9363"/>
              <a:lumOff val="141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962809" y="2388193"/>
        <a:ext cx="272812" cy="373257"/>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2D42AA-566D-4791-97FC-479BE57A5B69}">
      <dsp:nvSpPr>
        <dsp:cNvPr id="0" name=""/>
        <dsp:cNvSpPr/>
      </dsp:nvSpPr>
      <dsp:spPr>
        <a:xfrm>
          <a:off x="1277981" y="812"/>
          <a:ext cx="2666973" cy="160018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All pseudo-patients wished to be discharged immediately.</a:t>
          </a:r>
          <a:endParaRPr lang="en-US" sz="2300" kern="1200"/>
        </a:p>
      </dsp:txBody>
      <dsp:txXfrm>
        <a:off x="1277981" y="812"/>
        <a:ext cx="2666973" cy="1600183"/>
      </dsp:txXfrm>
    </dsp:sp>
    <dsp:sp modelId="{AB32ADA4-CD0E-447D-9EA9-6923861ED676}">
      <dsp:nvSpPr>
        <dsp:cNvPr id="0" name=""/>
        <dsp:cNvSpPr/>
      </dsp:nvSpPr>
      <dsp:spPr>
        <a:xfrm>
          <a:off x="4211651" y="812"/>
          <a:ext cx="2666973" cy="160018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BUT- they waited until they were diagnosed as ‘fit to be discharged’.</a:t>
          </a:r>
          <a:endParaRPr lang="en-US" sz="2300" kern="1200"/>
        </a:p>
      </dsp:txBody>
      <dsp:txXfrm>
        <a:off x="4211651" y="812"/>
        <a:ext cx="2666973" cy="1600183"/>
      </dsp:txXfrm>
    </dsp:sp>
    <dsp:sp modelId="{125D210E-1AD9-4677-831C-424E7653C673}">
      <dsp:nvSpPr>
        <dsp:cNvPr id="0" name=""/>
        <dsp:cNvSpPr/>
      </dsp:nvSpPr>
      <dsp:spPr>
        <a:xfrm>
          <a:off x="7145321" y="812"/>
          <a:ext cx="2666973" cy="160018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If they approached staff with simple requests:</a:t>
          </a:r>
          <a:endParaRPr lang="en-US" sz="2300" kern="1200"/>
        </a:p>
      </dsp:txBody>
      <dsp:txXfrm>
        <a:off x="7145321" y="812"/>
        <a:ext cx="2666973" cy="1600183"/>
      </dsp:txXfrm>
    </dsp:sp>
    <dsp:sp modelId="{26B8182B-A16B-47FE-89D8-5BC91E3AA33C}">
      <dsp:nvSpPr>
        <dsp:cNvPr id="0" name=""/>
        <dsp:cNvSpPr/>
      </dsp:nvSpPr>
      <dsp:spPr>
        <a:xfrm>
          <a:off x="2744816" y="1867693"/>
          <a:ext cx="2666973" cy="160018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Nurses and attendants ignored them 88% of the time.</a:t>
          </a:r>
          <a:endParaRPr lang="en-US" sz="2300" kern="1200"/>
        </a:p>
      </dsp:txBody>
      <dsp:txXfrm>
        <a:off x="2744816" y="1867693"/>
        <a:ext cx="2666973" cy="1600183"/>
      </dsp:txXfrm>
    </dsp:sp>
    <dsp:sp modelId="{01569EC5-D2CC-41D4-8979-D3C55DD6F11C}">
      <dsp:nvSpPr>
        <dsp:cNvPr id="0" name=""/>
        <dsp:cNvSpPr/>
      </dsp:nvSpPr>
      <dsp:spPr>
        <a:xfrm>
          <a:off x="5678486" y="1867693"/>
          <a:ext cx="2666973" cy="160018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Psychiatrists ignored them 71% of the time. </a:t>
          </a:r>
          <a:endParaRPr lang="en-US" sz="2300" kern="1200"/>
        </a:p>
      </dsp:txBody>
      <dsp:txXfrm>
        <a:off x="5678486" y="1867693"/>
        <a:ext cx="2666973" cy="160018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A074F3-62BC-4267-80B1-D945D7F24712}" type="datetimeFigureOut">
              <a:t>10/2/2025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B915BD-2F49-42E4-9716-0E4F63A05458}" type="slidenum">
              <a:t>‹#›</a:t>
            </a:fld>
            <a:endParaRPr lang="en-US"/>
          </a:p>
        </p:txBody>
      </p:sp>
    </p:spTree>
    <p:extLst>
      <p:ext uri="{BB962C8B-B14F-4D97-AF65-F5344CB8AC3E}">
        <p14:creationId xmlns:p14="http://schemas.microsoft.com/office/powerpoint/2010/main" val="9418145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ncbi.nlm.nih.gov/pmc/articles/PMC7365292/" TargetMode="External"/><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a:hlinkClick r:id="rId3"/>
              </a:rPr>
              <a:t>https://www.ncbi.nlm.nih.gov/pmc/articles/PMC7365292/</a:t>
            </a:r>
            <a:endParaRPr lang="en-US"/>
          </a:p>
        </p:txBody>
      </p:sp>
      <p:sp>
        <p:nvSpPr>
          <p:cNvPr id="4" name="Slide Number Placeholder 3"/>
          <p:cNvSpPr>
            <a:spLocks noGrp="1"/>
          </p:cNvSpPr>
          <p:nvPr>
            <p:ph type="sldNum" sz="quarter" idx="5"/>
          </p:nvPr>
        </p:nvSpPr>
        <p:spPr/>
        <p:txBody>
          <a:bodyPr/>
          <a:lstStyle/>
          <a:p>
            <a:fld id="{627BA562-C7DB-49CE-A462-02FE9439361D}" type="slidenum">
              <a:rPr lang="en-US"/>
              <a:t>58</a:t>
            </a:fld>
            <a:endParaRPr lang="en-US"/>
          </a:p>
        </p:txBody>
      </p:sp>
    </p:spTree>
    <p:extLst>
      <p:ext uri="{BB962C8B-B14F-4D97-AF65-F5344CB8AC3E}">
        <p14:creationId xmlns:p14="http://schemas.microsoft.com/office/powerpoint/2010/main" val="29365376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10/2/2025</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4704188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10/2/2025</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7299704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10/2/2025</a:t>
            </a:fld>
            <a:endParaRPr lang="en-US"/>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1437826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10/2/2025</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6667422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10/2/2025</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0096959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10/2/2025</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8053277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10/2/2025</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261353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10/2/2025</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5103870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10/2/2025</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590611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10/2/2025</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9016039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10/2/2025</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3761217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10/2/2025</a:t>
            </a:fld>
            <a:endParaRPr lang="en-US"/>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a:p>
        </p:txBody>
      </p:sp>
    </p:spTree>
    <p:extLst>
      <p:ext uri="{BB962C8B-B14F-4D97-AF65-F5344CB8AC3E}">
        <p14:creationId xmlns:p14="http://schemas.microsoft.com/office/powerpoint/2010/main" val="814128478"/>
      </p:ext>
    </p:extLst>
  </p:cSld>
  <p:clrMap bg1="dk1" tx1="lt1" bg2="dk2" tx2="lt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00" r:id="rId5"/>
    <p:sldLayoutId id="2147483705" r:id="rId6"/>
    <p:sldLayoutId id="2147483701" r:id="rId7"/>
    <p:sldLayoutId id="2147483702" r:id="rId8"/>
    <p:sldLayoutId id="2147483703" r:id="rId9"/>
    <p:sldLayoutId id="2147483704" r:id="rId10"/>
    <p:sldLayoutId id="2147483706"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37.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42.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50.svg"/><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54.svg"/><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54.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55.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hyperlink" Target="https://www.youtube.com/watch?v=D8OxdGV_7lo" TargetMode="External"/><Relationship Id="rId2" Type="http://schemas.openxmlformats.org/officeDocument/2006/relationships/hyperlink" Target="https://www.youtube.com/watch?v=j6bmZ8cVB4o" TargetMode="Externa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6E2935B3-43F9-4F49-AEEE-A09015DDFF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823C3E9F-031F-4D06-B2D1-FBDE7797AEC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AD6B24CB-2D97-4762-B34A-9FE40CECA82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72E85C82-5A92-4169-B806-F7A311C1C60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536DD679-1C6F-4F84-9CA0-27B1ABCFD7D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90EBB60D-86C6-45E0-AB7B-8C952FEBD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06710FE-8C5F-4C9D-AF9E-1A7CDAE4C6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38556C1B-E283-4483-ACD0-2808A242AC1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6575218D-6500-488D-AB87-B8B426C1CC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859891A-F84B-4F49-B829-12D780F427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2A4DD948-16D9-47F3-880E-69BF40A2CFB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8CED433A-4441-4EF2-A360-2D5C19C7F3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p:cNvSpPr>
            <a:spLocks noGrp="1"/>
          </p:cNvSpPr>
          <p:nvPr>
            <p:ph type="ctrTitle"/>
          </p:nvPr>
        </p:nvSpPr>
        <p:spPr>
          <a:xfrm>
            <a:off x="7140575" y="540000"/>
            <a:ext cx="4500561" cy="4259814"/>
          </a:xfrm>
        </p:spPr>
        <p:txBody>
          <a:bodyPr>
            <a:normAutofit/>
          </a:bodyPr>
          <a:lstStyle/>
          <a:p>
            <a:r>
              <a:rPr lang="en-US" sz="5500"/>
              <a:t>Psychological Classifications and Provisions</a:t>
            </a:r>
          </a:p>
        </p:txBody>
      </p:sp>
      <p:sp>
        <p:nvSpPr>
          <p:cNvPr id="3" name="Subtitle 2"/>
          <p:cNvSpPr>
            <a:spLocks noGrp="1"/>
          </p:cNvSpPr>
          <p:nvPr>
            <p:ph type="subTitle" idx="1"/>
          </p:nvPr>
        </p:nvSpPr>
        <p:spPr>
          <a:xfrm>
            <a:off x="7140575" y="4988476"/>
            <a:ext cx="4500561" cy="1320249"/>
          </a:xfrm>
        </p:spPr>
        <p:txBody>
          <a:bodyPr>
            <a:normAutofit/>
          </a:bodyPr>
          <a:lstStyle/>
          <a:p>
            <a:endParaRPr lang="en-US"/>
          </a:p>
        </p:txBody>
      </p:sp>
      <p:grpSp>
        <p:nvGrpSpPr>
          <p:cNvPr id="25" name="Group 24">
            <a:extLst>
              <a:ext uri="{FF2B5EF4-FFF2-40B4-BE49-F238E27FC236}">
                <a16:creationId xmlns:a16="http://schemas.microsoft.com/office/drawing/2014/main" id="{614A0AA1-C9DD-452F-AF3C-8231C0CD83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1" y="3600"/>
            <a:ext cx="6854400" cy="6854400"/>
            <a:chOff x="0" y="3600"/>
            <a:chExt cx="6854400" cy="6854400"/>
          </a:xfrm>
        </p:grpSpPr>
        <p:sp>
          <p:nvSpPr>
            <p:cNvPr id="26" name="Oval 25">
              <a:extLst>
                <a:ext uri="{FF2B5EF4-FFF2-40B4-BE49-F238E27FC236}">
                  <a16:creationId xmlns:a16="http://schemas.microsoft.com/office/drawing/2014/main" id="{081A3F73-01DC-494A-B9CC-582418F95AB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36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0C4A7316-203B-47F8-B448-E54B106DB1E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199202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2DFB6685-5F8D-4A29-9735-BF4667A59C0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11FCD658-CE71-BF96-E0FE-A333C1AA8660}"/>
              </a:ext>
            </a:extLst>
          </p:cNvPr>
          <p:cNvPicPr>
            <a:picLocks noChangeAspect="1"/>
          </p:cNvPicPr>
          <p:nvPr/>
        </p:nvPicPr>
        <p:blipFill>
          <a:blip r:embed="rId2"/>
          <a:srcRect r="11" b="11"/>
          <a:stretch/>
        </p:blipFill>
        <p:spPr>
          <a:xfrm>
            <a:off x="20" y="-1"/>
            <a:ext cx="685798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A404D-770F-B27B-365B-4739C1C0B3A2}"/>
              </a:ext>
            </a:extLst>
          </p:cNvPr>
          <p:cNvSpPr>
            <a:spLocks noGrp="1"/>
          </p:cNvSpPr>
          <p:nvPr>
            <p:ph type="title"/>
          </p:nvPr>
        </p:nvSpPr>
        <p:spPr>
          <a:xfrm>
            <a:off x="3955989" y="5751"/>
            <a:ext cx="4267200" cy="1351472"/>
          </a:xfrm>
        </p:spPr>
        <p:txBody>
          <a:bodyPr>
            <a:normAutofit/>
          </a:bodyPr>
          <a:lstStyle/>
          <a:p>
            <a:pPr algn="ctr"/>
            <a:r>
              <a:rPr lang="en-GB">
                <a:solidFill>
                  <a:schemeClr val="tx1">
                    <a:lumMod val="85000"/>
                    <a:lumOff val="15000"/>
                  </a:schemeClr>
                </a:solidFill>
              </a:rPr>
              <a:t>Corey Edwards</a:t>
            </a:r>
          </a:p>
        </p:txBody>
      </p:sp>
      <p:pic>
        <p:nvPicPr>
          <p:cNvPr id="5" name="Picture 4" descr="A person with glasses and beard&#10;&#10;Description automatically generated">
            <a:extLst>
              <a:ext uri="{FF2B5EF4-FFF2-40B4-BE49-F238E27FC236}">
                <a16:creationId xmlns:a16="http://schemas.microsoft.com/office/drawing/2014/main" id="{8B096BDA-38C7-E54C-9E74-94218D4CDFDD}"/>
              </a:ext>
            </a:extLst>
          </p:cNvPr>
          <p:cNvPicPr>
            <a:picLocks noChangeAspect="1"/>
          </p:cNvPicPr>
          <p:nvPr/>
        </p:nvPicPr>
        <p:blipFill rotWithShape="1">
          <a:blip r:embed="rId2"/>
          <a:srcRect l="406" r="27981"/>
          <a:stretch/>
        </p:blipFill>
        <p:spPr>
          <a:xfrm>
            <a:off x="3" y="1"/>
            <a:ext cx="3695699" cy="6858001"/>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p:spPr>
      </p:pic>
      <p:sp>
        <p:nvSpPr>
          <p:cNvPr id="3" name="Content Placeholder 2">
            <a:extLst>
              <a:ext uri="{FF2B5EF4-FFF2-40B4-BE49-F238E27FC236}">
                <a16:creationId xmlns:a16="http://schemas.microsoft.com/office/drawing/2014/main" id="{1B31A4B9-7E38-056F-C344-A5FBEE3ACD4A}"/>
              </a:ext>
            </a:extLst>
          </p:cNvPr>
          <p:cNvSpPr>
            <a:spLocks noGrp="1"/>
          </p:cNvSpPr>
          <p:nvPr>
            <p:ph idx="1"/>
          </p:nvPr>
        </p:nvSpPr>
        <p:spPr>
          <a:xfrm>
            <a:off x="3257849" y="1561879"/>
            <a:ext cx="5717794" cy="5297157"/>
          </a:xfrm>
        </p:spPr>
        <p:txBody>
          <a:bodyPr vert="horz" lIns="91440" tIns="45720" rIns="91440" bIns="45720" rtlCol="0" anchor="t">
            <a:noAutofit/>
          </a:bodyPr>
          <a:lstStyle/>
          <a:p>
            <a:pPr marL="269875" indent="-269875"/>
            <a:r>
              <a:rPr lang="en-GB" sz="2000">
                <a:solidFill>
                  <a:schemeClr val="tx1">
                    <a:lumMod val="85000"/>
                    <a:lumOff val="15000"/>
                  </a:schemeClr>
                </a:solidFill>
                <a:cs typeface="Calibri"/>
              </a:rPr>
              <a:t>BSc Psychology – Swansea University (2014-2017)</a:t>
            </a:r>
            <a:endParaRPr lang="en-US">
              <a:solidFill>
                <a:schemeClr val="tx1">
                  <a:lumMod val="85000"/>
                  <a:lumOff val="15000"/>
                </a:schemeClr>
              </a:solidFill>
            </a:endParaRPr>
          </a:p>
          <a:p>
            <a:pPr marL="269875" indent="-269875"/>
            <a:r>
              <a:rPr lang="en-GB" sz="2000">
                <a:solidFill>
                  <a:schemeClr val="tx1">
                    <a:lumMod val="85000"/>
                    <a:lumOff val="15000"/>
                  </a:schemeClr>
                </a:solidFill>
                <a:cs typeface="Calibri"/>
              </a:rPr>
              <a:t>MSc Abnormal and Clinical Psychology – Swansea University (2017-2018)</a:t>
            </a:r>
            <a:endParaRPr lang="en-GB" sz="2000">
              <a:solidFill>
                <a:schemeClr val="tx1">
                  <a:lumMod val="85000"/>
                  <a:lumOff val="15000"/>
                </a:schemeClr>
              </a:solidFill>
              <a:ea typeface="Calibri"/>
              <a:cs typeface="Calibri"/>
            </a:endParaRPr>
          </a:p>
          <a:p>
            <a:pPr marL="269875" indent="-269875"/>
            <a:r>
              <a:rPr lang="en-GB" sz="2000">
                <a:solidFill>
                  <a:schemeClr val="tx1">
                    <a:lumMod val="85000"/>
                    <a:lumOff val="15000"/>
                  </a:schemeClr>
                </a:solidFill>
                <a:cs typeface="Calibri"/>
              </a:rPr>
              <a:t>Health and Social Care Trainer (2018-2021)</a:t>
            </a:r>
            <a:endParaRPr lang="en-GB" sz="2000">
              <a:solidFill>
                <a:schemeClr val="tx1">
                  <a:lumMod val="85000"/>
                  <a:lumOff val="15000"/>
                </a:schemeClr>
              </a:solidFill>
              <a:ea typeface="Calibri"/>
              <a:cs typeface="Calibri"/>
            </a:endParaRPr>
          </a:p>
          <a:p>
            <a:pPr marL="269875" indent="-269875"/>
            <a:r>
              <a:rPr lang="en-GB" sz="2000">
                <a:solidFill>
                  <a:schemeClr val="tx1">
                    <a:lumMod val="85000"/>
                    <a:lumOff val="15000"/>
                  </a:schemeClr>
                </a:solidFill>
                <a:cs typeface="Calibri"/>
              </a:rPr>
              <a:t>Lecturer - NPTC Group (2022-2023)</a:t>
            </a:r>
            <a:endParaRPr lang="en-GB" sz="2000">
              <a:solidFill>
                <a:schemeClr val="tx1">
                  <a:lumMod val="85000"/>
                  <a:lumOff val="15000"/>
                </a:schemeClr>
              </a:solidFill>
              <a:ea typeface="Calibri"/>
              <a:cs typeface="Calibri"/>
            </a:endParaRPr>
          </a:p>
          <a:p>
            <a:pPr marL="269875" indent="-269875"/>
            <a:r>
              <a:rPr lang="en-GB" sz="2000">
                <a:solidFill>
                  <a:schemeClr val="tx1">
                    <a:lumMod val="85000"/>
                    <a:lumOff val="15000"/>
                  </a:schemeClr>
                </a:solidFill>
                <a:cs typeface="Calibri"/>
              </a:rPr>
              <a:t>PGCE – University of South Wales (2022)</a:t>
            </a:r>
            <a:endParaRPr lang="en-GB" sz="2000">
              <a:solidFill>
                <a:schemeClr val="tx1">
                  <a:lumMod val="85000"/>
                  <a:lumOff val="15000"/>
                </a:schemeClr>
              </a:solidFill>
              <a:ea typeface="Calibri"/>
              <a:cs typeface="Calibri"/>
            </a:endParaRPr>
          </a:p>
          <a:p>
            <a:pPr marL="269875" indent="-269875"/>
            <a:r>
              <a:rPr lang="en-GB" sz="2000">
                <a:solidFill>
                  <a:schemeClr val="tx1">
                    <a:lumMod val="85000"/>
                    <a:lumOff val="15000"/>
                  </a:schemeClr>
                </a:solidFill>
                <a:cs typeface="Calibri"/>
              </a:rPr>
              <a:t>Lecturer – UWTSD (2023-present) </a:t>
            </a:r>
            <a:endParaRPr lang="en-GB" sz="2000">
              <a:solidFill>
                <a:schemeClr val="tx1">
                  <a:lumMod val="85000"/>
                  <a:lumOff val="15000"/>
                </a:schemeClr>
              </a:solidFill>
              <a:ea typeface="Calibri"/>
              <a:cs typeface="Calibri"/>
            </a:endParaRPr>
          </a:p>
          <a:p>
            <a:pPr marL="269875" indent="-269875"/>
            <a:r>
              <a:rPr lang="en-GB" sz="2000">
                <a:solidFill>
                  <a:schemeClr val="tx1">
                    <a:lumMod val="85000"/>
                    <a:lumOff val="15000"/>
                  </a:schemeClr>
                </a:solidFill>
                <a:cs typeface="Calibri"/>
              </a:rPr>
              <a:t>PhD Psychology (2024-2027)</a:t>
            </a:r>
            <a:endParaRPr lang="en-GB" sz="2000">
              <a:solidFill>
                <a:schemeClr val="tx1">
                  <a:lumMod val="85000"/>
                  <a:lumOff val="15000"/>
                </a:schemeClr>
              </a:solidFill>
              <a:ea typeface="Calibri"/>
              <a:cs typeface="Calibri"/>
            </a:endParaRPr>
          </a:p>
          <a:p>
            <a:pPr marL="269875" indent="-269875"/>
            <a:r>
              <a:rPr lang="en-GB" sz="2000">
                <a:solidFill>
                  <a:schemeClr val="tx1">
                    <a:lumMod val="85000"/>
                    <a:lumOff val="15000"/>
                  </a:schemeClr>
                </a:solidFill>
                <a:cs typeface="Calibri"/>
              </a:rPr>
              <a:t>Interests: Musicals, gothic horror and a good book!</a:t>
            </a:r>
            <a:endParaRPr lang="en-GB" sz="2000">
              <a:solidFill>
                <a:schemeClr val="tx1">
                  <a:lumMod val="85000"/>
                  <a:lumOff val="15000"/>
                </a:schemeClr>
              </a:solidFill>
              <a:ea typeface="Calibri"/>
              <a:cs typeface="Calibri"/>
            </a:endParaRPr>
          </a:p>
        </p:txBody>
      </p:sp>
      <p:pic>
        <p:nvPicPr>
          <p:cNvPr id="4" name="Picture 3" descr="A person wearing a mask&#10;&#10;Description automatically generated">
            <a:extLst>
              <a:ext uri="{FF2B5EF4-FFF2-40B4-BE49-F238E27FC236}">
                <a16:creationId xmlns:a16="http://schemas.microsoft.com/office/drawing/2014/main" id="{15BFB5BE-4BAE-11CD-9EFD-7BA4E7667092}"/>
              </a:ext>
            </a:extLst>
          </p:cNvPr>
          <p:cNvPicPr>
            <a:picLocks noChangeAspect="1"/>
          </p:cNvPicPr>
          <p:nvPr/>
        </p:nvPicPr>
        <p:blipFill rotWithShape="1">
          <a:blip r:embed="rId3"/>
          <a:srcRect l="11625" r="16727"/>
          <a:stretch/>
        </p:blipFill>
        <p:spPr>
          <a:xfrm>
            <a:off x="8580467" y="10"/>
            <a:ext cx="3611533"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p:spPr>
      </p:pic>
    </p:spTree>
    <p:extLst>
      <p:ext uri="{BB962C8B-B14F-4D97-AF65-F5344CB8AC3E}">
        <p14:creationId xmlns:p14="http://schemas.microsoft.com/office/powerpoint/2010/main" val="40894297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6AC828-2B10-B040-319E-2DE1C9212930}"/>
              </a:ext>
            </a:extLst>
          </p:cNvPr>
          <p:cNvSpPr>
            <a:spLocks noGrp="1"/>
          </p:cNvSpPr>
          <p:nvPr>
            <p:ph type="title"/>
          </p:nvPr>
        </p:nvSpPr>
        <p:spPr>
          <a:xfrm>
            <a:off x="540000" y="540000"/>
            <a:ext cx="4500561" cy="5759450"/>
          </a:xfrm>
        </p:spPr>
        <p:txBody>
          <a:bodyPr anchor="t">
            <a:normAutofit/>
          </a:bodyPr>
          <a:lstStyle/>
          <a:p>
            <a:r>
              <a:rPr lang="en-US" sz="7500"/>
              <a:t>Aims and Objectives</a:t>
            </a:r>
          </a:p>
        </p:txBody>
      </p:sp>
      <p:graphicFrame>
        <p:nvGraphicFramePr>
          <p:cNvPr id="5" name="Content Placeholder 2">
            <a:extLst>
              <a:ext uri="{FF2B5EF4-FFF2-40B4-BE49-F238E27FC236}">
                <a16:creationId xmlns:a16="http://schemas.microsoft.com/office/drawing/2014/main" id="{89A6436A-F339-F026-0F82-1F2F8CC68C05}"/>
              </a:ext>
            </a:extLst>
          </p:cNvPr>
          <p:cNvGraphicFramePr>
            <a:graphicFrameLocks noGrp="1"/>
          </p:cNvGraphicFramePr>
          <p:nvPr>
            <p:ph idx="1"/>
            <p:extLst>
              <p:ext uri="{D42A27DB-BD31-4B8C-83A1-F6EECF244321}">
                <p14:modId xmlns:p14="http://schemas.microsoft.com/office/powerpoint/2010/main" val="2117469450"/>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818467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A10581-08F2-4D9E-8CB4-07ECFEE95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9E2092A-4250-4BDD-AC6C-CA57E30DDD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266875" cy="6858000"/>
            <a:chOff x="0" y="0"/>
            <a:chExt cx="7266875" cy="6858000"/>
          </a:xfrm>
        </p:grpSpPr>
        <p:sp>
          <p:nvSpPr>
            <p:cNvPr id="11" name="Freeform: Shape 10">
              <a:extLst>
                <a:ext uri="{FF2B5EF4-FFF2-40B4-BE49-F238E27FC236}">
                  <a16:creationId xmlns:a16="http://schemas.microsoft.com/office/drawing/2014/main" id="{FA1EE7D2-EB27-4C6C-8E54-CBCDDCA178F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3600"/>
              <a:ext cx="7266875" cy="6854400"/>
            </a:xfrm>
            <a:custGeom>
              <a:avLst/>
              <a:gdLst>
                <a:gd name="connsiteX0" fmla="*/ 3839675 w 7266875"/>
                <a:gd name="connsiteY0" fmla="*/ 0 h 6854400"/>
                <a:gd name="connsiteX1" fmla="*/ 7266875 w 7266875"/>
                <a:gd name="connsiteY1" fmla="*/ 3427200 h 6854400"/>
                <a:gd name="connsiteX2" fmla="*/ 3839675 w 7266875"/>
                <a:gd name="connsiteY2" fmla="*/ 6854400 h 6854400"/>
                <a:gd name="connsiteX3" fmla="*/ 3489264 w 7266875"/>
                <a:gd name="connsiteY3" fmla="*/ 6836706 h 6854400"/>
                <a:gd name="connsiteX4" fmla="*/ 3327588 w 7266875"/>
                <a:gd name="connsiteY4" fmla="*/ 6816161 h 6854400"/>
                <a:gd name="connsiteX5" fmla="*/ 3174464 w 7266875"/>
                <a:gd name="connsiteY5" fmla="*/ 6839531 h 6854400"/>
                <a:gd name="connsiteX6" fmla="*/ 2880000 w 7266875"/>
                <a:gd name="connsiteY6" fmla="*/ 6854400 h 6854400"/>
                <a:gd name="connsiteX7" fmla="*/ 0 w 7266875"/>
                <a:gd name="connsiteY7" fmla="*/ 3974400 h 6854400"/>
                <a:gd name="connsiteX8" fmla="*/ 226325 w 7266875"/>
                <a:gd name="connsiteY8" fmla="*/ 2853374 h 6854400"/>
                <a:gd name="connsiteX9" fmla="*/ 258015 w 7266875"/>
                <a:gd name="connsiteY9" fmla="*/ 2787590 h 6854400"/>
                <a:gd name="connsiteX10" fmla="*/ 224445 w 7266875"/>
                <a:gd name="connsiteY10" fmla="*/ 2657030 h 6854400"/>
                <a:gd name="connsiteX11" fmla="*/ 180561 w 7266875"/>
                <a:gd name="connsiteY11" fmla="*/ 2221714 h 6854400"/>
                <a:gd name="connsiteX12" fmla="*/ 2340561 w 7266875"/>
                <a:gd name="connsiteY12" fmla="*/ 61714 h 6854400"/>
                <a:gd name="connsiteX13" fmla="*/ 2828370 w 7266875"/>
                <a:gd name="connsiteY13" fmla="*/ 117025 h 6854400"/>
                <a:gd name="connsiteX14" fmla="*/ 2891183 w 7266875"/>
                <a:gd name="connsiteY14" fmla="*/ 134017 h 6854400"/>
                <a:gd name="connsiteX15" fmla="*/ 2983165 w 7266875"/>
                <a:gd name="connsiteY15" fmla="*/ 107897 h 6854400"/>
                <a:gd name="connsiteX16" fmla="*/ 3839675 w 7266875"/>
                <a:gd name="connsiteY16" fmla="*/ 0 h 685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66875" h="6854400">
                  <a:moveTo>
                    <a:pt x="3839675" y="0"/>
                  </a:moveTo>
                  <a:cubicBezTo>
                    <a:pt x="5732465" y="0"/>
                    <a:pt x="7266875" y="1534410"/>
                    <a:pt x="7266875" y="3427200"/>
                  </a:cubicBezTo>
                  <a:cubicBezTo>
                    <a:pt x="7266875" y="5319990"/>
                    <a:pt x="5732465" y="6854400"/>
                    <a:pt x="3839675" y="6854400"/>
                  </a:cubicBezTo>
                  <a:cubicBezTo>
                    <a:pt x="3721376" y="6854400"/>
                    <a:pt x="3604476" y="6848406"/>
                    <a:pt x="3489264" y="6836706"/>
                  </a:cubicBezTo>
                  <a:lnTo>
                    <a:pt x="3327588" y="6816161"/>
                  </a:lnTo>
                  <a:lnTo>
                    <a:pt x="3174464" y="6839531"/>
                  </a:lnTo>
                  <a:cubicBezTo>
                    <a:pt x="3077646" y="6849363"/>
                    <a:pt x="2979412" y="6854400"/>
                    <a:pt x="2880000" y="6854400"/>
                  </a:cubicBezTo>
                  <a:cubicBezTo>
                    <a:pt x="1289420" y="6854400"/>
                    <a:pt x="0" y="5564980"/>
                    <a:pt x="0" y="3974400"/>
                  </a:cubicBezTo>
                  <a:cubicBezTo>
                    <a:pt x="0" y="3576755"/>
                    <a:pt x="80589" y="3197933"/>
                    <a:pt x="226325" y="2853374"/>
                  </a:cubicBezTo>
                  <a:lnTo>
                    <a:pt x="258015" y="2787590"/>
                  </a:lnTo>
                  <a:lnTo>
                    <a:pt x="224445" y="2657030"/>
                  </a:lnTo>
                  <a:cubicBezTo>
                    <a:pt x="195672" y="2516419"/>
                    <a:pt x="180561" y="2370831"/>
                    <a:pt x="180561" y="2221714"/>
                  </a:cubicBezTo>
                  <a:cubicBezTo>
                    <a:pt x="180561" y="1028779"/>
                    <a:pt x="1147626" y="61714"/>
                    <a:pt x="2340561" y="61714"/>
                  </a:cubicBezTo>
                  <a:cubicBezTo>
                    <a:pt x="2508318" y="61714"/>
                    <a:pt x="2671608" y="80838"/>
                    <a:pt x="2828370" y="117025"/>
                  </a:cubicBezTo>
                  <a:lnTo>
                    <a:pt x="2891183" y="134017"/>
                  </a:lnTo>
                  <a:lnTo>
                    <a:pt x="2983165" y="107897"/>
                  </a:lnTo>
                  <a:cubicBezTo>
                    <a:pt x="3256928" y="37461"/>
                    <a:pt x="3543927" y="0"/>
                    <a:pt x="3839675" y="0"/>
                  </a:cubicBezTo>
                  <a:close/>
                </a:path>
              </a:pathLst>
            </a:custGeom>
            <a:solidFill>
              <a:schemeClr val="bg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A73CF8FD-0917-4279-B6E7-120EE392F79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1094400"/>
              <a:ext cx="5760000" cy="5760000"/>
            </a:xfrm>
            <a:prstGeom prst="ellipse">
              <a:avLst/>
            </a:prstGeom>
            <a:solidFill>
              <a:schemeClr val="accent1">
                <a:alpha val="4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F3A3FA15-CF3D-4F2B-BB5C-18E5DB3057C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80561" y="61714"/>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776AED5-83E6-4A3D-B609-7CCABAD440D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12475" y="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216FFF67-AF04-8699-B520-B7198A003426}"/>
              </a:ext>
            </a:extLst>
          </p:cNvPr>
          <p:cNvSpPr>
            <a:spLocks noGrp="1"/>
          </p:cNvSpPr>
          <p:nvPr>
            <p:ph type="title"/>
          </p:nvPr>
        </p:nvSpPr>
        <p:spPr>
          <a:xfrm>
            <a:off x="540000" y="833015"/>
            <a:ext cx="5958000" cy="5202026"/>
          </a:xfrm>
        </p:spPr>
        <p:txBody>
          <a:bodyPr anchor="ctr">
            <a:normAutofit/>
          </a:bodyPr>
          <a:lstStyle/>
          <a:p>
            <a:pPr algn="ctr"/>
            <a:r>
              <a:rPr lang="en-US" sz="8800"/>
              <a:t>Module Aim</a:t>
            </a:r>
          </a:p>
        </p:txBody>
      </p:sp>
      <p:sp>
        <p:nvSpPr>
          <p:cNvPr id="3" name="Content Placeholder 2">
            <a:extLst>
              <a:ext uri="{FF2B5EF4-FFF2-40B4-BE49-F238E27FC236}">
                <a16:creationId xmlns:a16="http://schemas.microsoft.com/office/drawing/2014/main" id="{3B573A38-272C-7C3C-0F41-BCF17175BB0B}"/>
              </a:ext>
            </a:extLst>
          </p:cNvPr>
          <p:cNvSpPr>
            <a:spLocks noGrp="1"/>
          </p:cNvSpPr>
          <p:nvPr>
            <p:ph idx="1"/>
          </p:nvPr>
        </p:nvSpPr>
        <p:spPr>
          <a:xfrm>
            <a:off x="7104062" y="540347"/>
            <a:ext cx="4537075" cy="5760000"/>
          </a:xfrm>
        </p:spPr>
        <p:txBody>
          <a:bodyPr vert="horz" lIns="91440" tIns="45720" rIns="91440" bIns="45720" rtlCol="0" anchor="ctr">
            <a:normAutofit/>
          </a:bodyPr>
          <a:lstStyle/>
          <a:p>
            <a:pPr marL="269875" indent="-269875"/>
            <a:r>
              <a:rPr lang="en-US">
                <a:ea typeface="+mn-lt"/>
                <a:cs typeface="+mn-lt"/>
              </a:rPr>
              <a:t>To critically examine the historical and current provisions and classifications of mental disorders in order to evaluate current care and provision  </a:t>
            </a:r>
            <a:endParaRPr lang="en-US"/>
          </a:p>
        </p:txBody>
      </p:sp>
    </p:spTree>
    <p:extLst>
      <p:ext uri="{BB962C8B-B14F-4D97-AF65-F5344CB8AC3E}">
        <p14:creationId xmlns:p14="http://schemas.microsoft.com/office/powerpoint/2010/main" val="4458315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18856A-0225-F799-3786-600D9C6A4C32}"/>
              </a:ext>
            </a:extLst>
          </p:cNvPr>
          <p:cNvSpPr>
            <a:spLocks noGrp="1"/>
          </p:cNvSpPr>
          <p:nvPr>
            <p:ph type="title"/>
          </p:nvPr>
        </p:nvSpPr>
        <p:spPr>
          <a:xfrm>
            <a:off x="540000" y="540000"/>
            <a:ext cx="4500561" cy="5759450"/>
          </a:xfrm>
        </p:spPr>
        <p:txBody>
          <a:bodyPr anchor="t">
            <a:normAutofit/>
          </a:bodyPr>
          <a:lstStyle/>
          <a:p>
            <a:r>
              <a:rPr lang="en-US" sz="8100"/>
              <a:t>Learning Outcomes</a:t>
            </a:r>
          </a:p>
        </p:txBody>
      </p:sp>
      <p:graphicFrame>
        <p:nvGraphicFramePr>
          <p:cNvPr id="5" name="Content Placeholder 2">
            <a:extLst>
              <a:ext uri="{FF2B5EF4-FFF2-40B4-BE49-F238E27FC236}">
                <a16:creationId xmlns:a16="http://schemas.microsoft.com/office/drawing/2014/main" id="{CA416B84-890A-889D-D6A7-24CED463E0D1}"/>
              </a:ext>
            </a:extLst>
          </p:cNvPr>
          <p:cNvGraphicFramePr>
            <a:graphicFrameLocks noGrp="1"/>
          </p:cNvGraphicFramePr>
          <p:nvPr>
            <p:ph idx="1"/>
            <p:extLst>
              <p:ext uri="{D42A27DB-BD31-4B8C-83A1-F6EECF244321}">
                <p14:modId xmlns:p14="http://schemas.microsoft.com/office/powerpoint/2010/main" val="840504969"/>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703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CD9E01-7986-4256-7DEF-AD51190CF9E6}"/>
              </a:ext>
            </a:extLst>
          </p:cNvPr>
          <p:cNvSpPr>
            <a:spLocks noGrp="1"/>
          </p:cNvSpPr>
          <p:nvPr>
            <p:ph type="title"/>
          </p:nvPr>
        </p:nvSpPr>
        <p:spPr>
          <a:xfrm>
            <a:off x="540000" y="540000"/>
            <a:ext cx="4500561" cy="5759450"/>
          </a:xfrm>
        </p:spPr>
        <p:txBody>
          <a:bodyPr anchor="t">
            <a:normAutofit/>
          </a:bodyPr>
          <a:lstStyle/>
          <a:p>
            <a:r>
              <a:rPr lang="en-US" sz="8100"/>
              <a:t>Indicative Content</a:t>
            </a:r>
          </a:p>
        </p:txBody>
      </p:sp>
      <p:graphicFrame>
        <p:nvGraphicFramePr>
          <p:cNvPr id="5" name="Content Placeholder 2">
            <a:extLst>
              <a:ext uri="{FF2B5EF4-FFF2-40B4-BE49-F238E27FC236}">
                <a16:creationId xmlns:a16="http://schemas.microsoft.com/office/drawing/2014/main" id="{FBD9C238-9634-FF29-2749-6C7B632F39B7}"/>
              </a:ext>
            </a:extLst>
          </p:cNvPr>
          <p:cNvGraphicFramePr>
            <a:graphicFrameLocks noGrp="1"/>
          </p:cNvGraphicFramePr>
          <p:nvPr>
            <p:ph idx="1"/>
            <p:extLst>
              <p:ext uri="{D42A27DB-BD31-4B8C-83A1-F6EECF244321}">
                <p14:modId xmlns:p14="http://schemas.microsoft.com/office/powerpoint/2010/main" val="3748838400"/>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573988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5A9228-C286-C06C-1E09-B298613B1515}"/>
              </a:ext>
            </a:extLst>
          </p:cNvPr>
          <p:cNvSpPr>
            <a:spLocks noGrp="1"/>
          </p:cNvSpPr>
          <p:nvPr>
            <p:ph type="title"/>
          </p:nvPr>
        </p:nvSpPr>
        <p:spPr>
          <a:xfrm>
            <a:off x="540000" y="540000"/>
            <a:ext cx="4500561" cy="5759450"/>
          </a:xfrm>
        </p:spPr>
        <p:txBody>
          <a:bodyPr anchor="t">
            <a:normAutofit/>
          </a:bodyPr>
          <a:lstStyle/>
          <a:p>
            <a:r>
              <a:rPr lang="en-US" sz="8100"/>
              <a:t>Indicative Content</a:t>
            </a:r>
          </a:p>
        </p:txBody>
      </p:sp>
      <p:graphicFrame>
        <p:nvGraphicFramePr>
          <p:cNvPr id="5" name="Content Placeholder 2">
            <a:extLst>
              <a:ext uri="{FF2B5EF4-FFF2-40B4-BE49-F238E27FC236}">
                <a16:creationId xmlns:a16="http://schemas.microsoft.com/office/drawing/2014/main" id="{6018BBF6-5ED8-1611-D9A1-43EE514ACB33}"/>
              </a:ext>
            </a:extLst>
          </p:cNvPr>
          <p:cNvGraphicFramePr>
            <a:graphicFrameLocks noGrp="1"/>
          </p:cNvGraphicFramePr>
          <p:nvPr>
            <p:ph idx="1"/>
            <p:extLst>
              <p:ext uri="{D42A27DB-BD31-4B8C-83A1-F6EECF244321}">
                <p14:modId xmlns:p14="http://schemas.microsoft.com/office/powerpoint/2010/main" val="1892938627"/>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79086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2B5F6-2AF8-C17C-927E-B48A71CB19EC}"/>
              </a:ext>
            </a:extLst>
          </p:cNvPr>
          <p:cNvSpPr>
            <a:spLocks noGrp="1"/>
          </p:cNvSpPr>
          <p:nvPr>
            <p:ph type="title"/>
          </p:nvPr>
        </p:nvSpPr>
        <p:spPr/>
        <p:txBody>
          <a:bodyPr/>
          <a:lstStyle/>
          <a:p>
            <a:r>
              <a:rPr lang="en-US"/>
              <a:t>Assessment Component 1</a:t>
            </a:r>
          </a:p>
        </p:txBody>
      </p:sp>
      <p:sp>
        <p:nvSpPr>
          <p:cNvPr id="3" name="Content Placeholder 2">
            <a:extLst>
              <a:ext uri="{FF2B5EF4-FFF2-40B4-BE49-F238E27FC236}">
                <a16:creationId xmlns:a16="http://schemas.microsoft.com/office/drawing/2014/main" id="{702E2A88-7A87-BD43-C27D-BF053D22D015}"/>
              </a:ext>
            </a:extLst>
          </p:cNvPr>
          <p:cNvSpPr>
            <a:spLocks noGrp="1"/>
          </p:cNvSpPr>
          <p:nvPr>
            <p:ph idx="1"/>
          </p:nvPr>
        </p:nvSpPr>
        <p:spPr/>
        <p:txBody>
          <a:bodyPr vert="horz" lIns="91440" tIns="45720" rIns="91440" bIns="45720" rtlCol="0" anchor="t">
            <a:normAutofit/>
          </a:bodyPr>
          <a:lstStyle/>
          <a:p>
            <a:pPr marL="269875" indent="-269875"/>
            <a:r>
              <a:rPr lang="en-GB" b="1">
                <a:ea typeface="+mn-lt"/>
                <a:cs typeface="+mn-lt"/>
              </a:rPr>
              <a:t>Task: To create and present an academic poster to the class in a conference setting. </a:t>
            </a:r>
          </a:p>
          <a:p>
            <a:pPr marL="269875" indent="-269875"/>
            <a:r>
              <a:rPr lang="en-GB" b="1">
                <a:ea typeface="+mn-lt"/>
                <a:cs typeface="+mn-lt"/>
              </a:rPr>
              <a:t>15 minutes presentation time. </a:t>
            </a:r>
          </a:p>
          <a:p>
            <a:pPr marL="269875" indent="-269875"/>
            <a:r>
              <a:rPr lang="en-GB" b="1">
                <a:ea typeface="+mn-lt"/>
                <a:cs typeface="+mn-lt"/>
              </a:rPr>
              <a:t>Deadline: 14th November 2025</a:t>
            </a:r>
          </a:p>
          <a:p>
            <a:pPr marL="269875" indent="-269875"/>
            <a:r>
              <a:rPr lang="en-GB" b="1">
                <a:ea typeface="+mn-lt"/>
                <a:cs typeface="+mn-lt"/>
              </a:rPr>
              <a:t>Presentation: 20th November 2025</a:t>
            </a:r>
          </a:p>
        </p:txBody>
      </p:sp>
    </p:spTree>
    <p:extLst>
      <p:ext uri="{BB962C8B-B14F-4D97-AF65-F5344CB8AC3E}">
        <p14:creationId xmlns:p14="http://schemas.microsoft.com/office/powerpoint/2010/main" val="27722813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7576B-1406-5483-39F6-A77DDF79C351}"/>
              </a:ext>
            </a:extLst>
          </p:cNvPr>
          <p:cNvSpPr>
            <a:spLocks noGrp="1"/>
          </p:cNvSpPr>
          <p:nvPr>
            <p:ph type="title"/>
          </p:nvPr>
        </p:nvSpPr>
        <p:spPr/>
        <p:txBody>
          <a:bodyPr/>
          <a:lstStyle/>
          <a:p>
            <a:r>
              <a:rPr lang="en-US"/>
              <a:t>Assessment Component 2</a:t>
            </a:r>
          </a:p>
        </p:txBody>
      </p:sp>
      <p:sp>
        <p:nvSpPr>
          <p:cNvPr id="3" name="Content Placeholder 2">
            <a:extLst>
              <a:ext uri="{FF2B5EF4-FFF2-40B4-BE49-F238E27FC236}">
                <a16:creationId xmlns:a16="http://schemas.microsoft.com/office/drawing/2014/main" id="{4D69926B-18F1-2FDB-19BF-0BCDF444EFC3}"/>
              </a:ext>
            </a:extLst>
          </p:cNvPr>
          <p:cNvSpPr>
            <a:spLocks noGrp="1"/>
          </p:cNvSpPr>
          <p:nvPr>
            <p:ph idx="1"/>
          </p:nvPr>
        </p:nvSpPr>
        <p:spPr/>
        <p:txBody>
          <a:bodyPr vert="horz" lIns="91440" tIns="45720" rIns="91440" bIns="45720" rtlCol="0" anchor="t">
            <a:normAutofit/>
          </a:bodyPr>
          <a:lstStyle/>
          <a:p>
            <a:pPr marL="269875" indent="-269875"/>
            <a:r>
              <a:rPr lang="en-US"/>
              <a:t>To write a 2000-word report focusing on a specific mental or </a:t>
            </a:r>
            <a:r>
              <a:rPr lang="en-US" err="1"/>
              <a:t>behavioural</a:t>
            </a:r>
            <a:r>
              <a:rPr lang="en-US"/>
              <a:t> disorder of your choice from Chapter 6 of the ICD-11.</a:t>
            </a:r>
          </a:p>
          <a:p>
            <a:pPr marL="269875" indent="-269875"/>
            <a:r>
              <a:rPr lang="en-US"/>
              <a:t>Deadline: 12th December 2025</a:t>
            </a:r>
          </a:p>
          <a:p>
            <a:pPr marL="269875" indent="-269875"/>
            <a:endParaRPr lang="en-US"/>
          </a:p>
        </p:txBody>
      </p:sp>
    </p:spTree>
    <p:extLst>
      <p:ext uri="{BB962C8B-B14F-4D97-AF65-F5344CB8AC3E}">
        <p14:creationId xmlns:p14="http://schemas.microsoft.com/office/powerpoint/2010/main" val="3333127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F3A143-87DB-C24C-EDAE-8DFAEE112E71}"/>
              </a:ext>
            </a:extLst>
          </p:cNvPr>
          <p:cNvSpPr>
            <a:spLocks noGrp="1"/>
          </p:cNvSpPr>
          <p:nvPr>
            <p:ph type="title"/>
          </p:nvPr>
        </p:nvSpPr>
        <p:spPr>
          <a:xfrm>
            <a:off x="540000" y="540000"/>
            <a:ext cx="4500561" cy="5759450"/>
          </a:xfrm>
        </p:spPr>
        <p:txBody>
          <a:bodyPr anchor="t">
            <a:normAutofit/>
          </a:bodyPr>
          <a:lstStyle/>
          <a:p>
            <a:r>
              <a:rPr lang="en-US" sz="7500"/>
              <a:t>Module Disclaimer</a:t>
            </a:r>
          </a:p>
        </p:txBody>
      </p:sp>
      <p:graphicFrame>
        <p:nvGraphicFramePr>
          <p:cNvPr id="5" name="Content Placeholder 2">
            <a:extLst>
              <a:ext uri="{FF2B5EF4-FFF2-40B4-BE49-F238E27FC236}">
                <a16:creationId xmlns:a16="http://schemas.microsoft.com/office/drawing/2014/main" id="{AD3E3ADE-E63B-E0A1-C269-57A54FFD9DBB}"/>
              </a:ext>
            </a:extLst>
          </p:cNvPr>
          <p:cNvGraphicFramePr>
            <a:graphicFrameLocks noGrp="1"/>
          </p:cNvGraphicFramePr>
          <p:nvPr>
            <p:ph idx="1"/>
            <p:extLst>
              <p:ext uri="{D42A27DB-BD31-4B8C-83A1-F6EECF244321}">
                <p14:modId xmlns:p14="http://schemas.microsoft.com/office/powerpoint/2010/main" val="3949699190"/>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14693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C531FF-85ED-D5B0-8FA2-E7AF860A884F}"/>
              </a:ext>
            </a:extLst>
          </p:cNvPr>
          <p:cNvSpPr>
            <a:spLocks noGrp="1"/>
          </p:cNvSpPr>
          <p:nvPr>
            <p:ph type="title"/>
          </p:nvPr>
        </p:nvSpPr>
        <p:spPr>
          <a:xfrm>
            <a:off x="540000" y="540000"/>
            <a:ext cx="4500561" cy="5759450"/>
          </a:xfrm>
        </p:spPr>
        <p:txBody>
          <a:bodyPr anchor="t">
            <a:normAutofit/>
          </a:bodyPr>
          <a:lstStyle/>
          <a:p>
            <a:r>
              <a:rPr lang="en-US" sz="4800"/>
              <a:t>Psychopathology</a:t>
            </a:r>
          </a:p>
        </p:txBody>
      </p:sp>
      <p:graphicFrame>
        <p:nvGraphicFramePr>
          <p:cNvPr id="5" name="Content Placeholder 2">
            <a:extLst>
              <a:ext uri="{FF2B5EF4-FFF2-40B4-BE49-F238E27FC236}">
                <a16:creationId xmlns:a16="http://schemas.microsoft.com/office/drawing/2014/main" id="{CC50A8E9-0D4D-F1F4-EA98-9FA5F7528DF1}"/>
              </a:ext>
            </a:extLst>
          </p:cNvPr>
          <p:cNvGraphicFramePr>
            <a:graphicFrameLocks noGrp="1"/>
          </p:cNvGraphicFramePr>
          <p:nvPr>
            <p:ph idx="1"/>
            <p:extLst>
              <p:ext uri="{D42A27DB-BD31-4B8C-83A1-F6EECF244321}">
                <p14:modId xmlns:p14="http://schemas.microsoft.com/office/powerpoint/2010/main" val="3244402202"/>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73553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9" name="Rectangle 8">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Oval 9">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nvGrpSpPr>
            <p:cNvPr id="12" name="Group 11">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7" name="Rectangle 16">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3" name="Group 12">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5" name="Rectangle 14">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useBgFill="1">
        <p:nvSpPr>
          <p:cNvPr id="22" name="Rectangle 21">
            <a:extLst>
              <a:ext uri="{FF2B5EF4-FFF2-40B4-BE49-F238E27FC236}">
                <a16:creationId xmlns:a16="http://schemas.microsoft.com/office/drawing/2014/main" id="{9B9AACA9-BD92-429F-8047-0731DB46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2DFE3358-29EE-4087-8570-9666D88A16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6388" y="0"/>
            <a:ext cx="7266875" cy="6858000"/>
            <a:chOff x="0" y="0"/>
            <a:chExt cx="7266875" cy="6858000"/>
          </a:xfrm>
        </p:grpSpPr>
        <p:sp>
          <p:nvSpPr>
            <p:cNvPr id="25" name="Freeform: Shape 24">
              <a:extLst>
                <a:ext uri="{FF2B5EF4-FFF2-40B4-BE49-F238E27FC236}">
                  <a16:creationId xmlns:a16="http://schemas.microsoft.com/office/drawing/2014/main" id="{1FD9C6E8-5129-4C44-8443-5ABF75EC602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3600"/>
              <a:ext cx="7266875" cy="6854400"/>
            </a:xfrm>
            <a:custGeom>
              <a:avLst/>
              <a:gdLst>
                <a:gd name="connsiteX0" fmla="*/ 3839675 w 7266875"/>
                <a:gd name="connsiteY0" fmla="*/ 0 h 6854400"/>
                <a:gd name="connsiteX1" fmla="*/ 7266875 w 7266875"/>
                <a:gd name="connsiteY1" fmla="*/ 3427200 h 6854400"/>
                <a:gd name="connsiteX2" fmla="*/ 3839675 w 7266875"/>
                <a:gd name="connsiteY2" fmla="*/ 6854400 h 6854400"/>
                <a:gd name="connsiteX3" fmla="*/ 3489264 w 7266875"/>
                <a:gd name="connsiteY3" fmla="*/ 6836706 h 6854400"/>
                <a:gd name="connsiteX4" fmla="*/ 3327588 w 7266875"/>
                <a:gd name="connsiteY4" fmla="*/ 6816161 h 6854400"/>
                <a:gd name="connsiteX5" fmla="*/ 3174464 w 7266875"/>
                <a:gd name="connsiteY5" fmla="*/ 6839531 h 6854400"/>
                <a:gd name="connsiteX6" fmla="*/ 2880000 w 7266875"/>
                <a:gd name="connsiteY6" fmla="*/ 6854400 h 6854400"/>
                <a:gd name="connsiteX7" fmla="*/ 0 w 7266875"/>
                <a:gd name="connsiteY7" fmla="*/ 3974400 h 6854400"/>
                <a:gd name="connsiteX8" fmla="*/ 226325 w 7266875"/>
                <a:gd name="connsiteY8" fmla="*/ 2853374 h 6854400"/>
                <a:gd name="connsiteX9" fmla="*/ 258015 w 7266875"/>
                <a:gd name="connsiteY9" fmla="*/ 2787590 h 6854400"/>
                <a:gd name="connsiteX10" fmla="*/ 224445 w 7266875"/>
                <a:gd name="connsiteY10" fmla="*/ 2657030 h 6854400"/>
                <a:gd name="connsiteX11" fmla="*/ 180561 w 7266875"/>
                <a:gd name="connsiteY11" fmla="*/ 2221714 h 6854400"/>
                <a:gd name="connsiteX12" fmla="*/ 2340561 w 7266875"/>
                <a:gd name="connsiteY12" fmla="*/ 61714 h 6854400"/>
                <a:gd name="connsiteX13" fmla="*/ 2828370 w 7266875"/>
                <a:gd name="connsiteY13" fmla="*/ 117025 h 6854400"/>
                <a:gd name="connsiteX14" fmla="*/ 2891183 w 7266875"/>
                <a:gd name="connsiteY14" fmla="*/ 134017 h 6854400"/>
                <a:gd name="connsiteX15" fmla="*/ 2983165 w 7266875"/>
                <a:gd name="connsiteY15" fmla="*/ 107897 h 6854400"/>
                <a:gd name="connsiteX16" fmla="*/ 3839675 w 7266875"/>
                <a:gd name="connsiteY16" fmla="*/ 0 h 685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66875" h="6854400">
                  <a:moveTo>
                    <a:pt x="3839675" y="0"/>
                  </a:moveTo>
                  <a:cubicBezTo>
                    <a:pt x="5732465" y="0"/>
                    <a:pt x="7266875" y="1534410"/>
                    <a:pt x="7266875" y="3427200"/>
                  </a:cubicBezTo>
                  <a:cubicBezTo>
                    <a:pt x="7266875" y="5319990"/>
                    <a:pt x="5732465" y="6854400"/>
                    <a:pt x="3839675" y="6854400"/>
                  </a:cubicBezTo>
                  <a:cubicBezTo>
                    <a:pt x="3721376" y="6854400"/>
                    <a:pt x="3604476" y="6848406"/>
                    <a:pt x="3489264" y="6836706"/>
                  </a:cubicBezTo>
                  <a:lnTo>
                    <a:pt x="3327588" y="6816161"/>
                  </a:lnTo>
                  <a:lnTo>
                    <a:pt x="3174464" y="6839531"/>
                  </a:lnTo>
                  <a:cubicBezTo>
                    <a:pt x="3077646" y="6849363"/>
                    <a:pt x="2979412" y="6854400"/>
                    <a:pt x="2880000" y="6854400"/>
                  </a:cubicBezTo>
                  <a:cubicBezTo>
                    <a:pt x="1289420" y="6854400"/>
                    <a:pt x="0" y="5564980"/>
                    <a:pt x="0" y="3974400"/>
                  </a:cubicBezTo>
                  <a:cubicBezTo>
                    <a:pt x="0" y="3576755"/>
                    <a:pt x="80589" y="3197933"/>
                    <a:pt x="226325" y="2853374"/>
                  </a:cubicBezTo>
                  <a:lnTo>
                    <a:pt x="258015" y="2787590"/>
                  </a:lnTo>
                  <a:lnTo>
                    <a:pt x="224445" y="2657030"/>
                  </a:lnTo>
                  <a:cubicBezTo>
                    <a:pt x="195672" y="2516419"/>
                    <a:pt x="180561" y="2370831"/>
                    <a:pt x="180561" y="2221714"/>
                  </a:cubicBezTo>
                  <a:cubicBezTo>
                    <a:pt x="180561" y="1028779"/>
                    <a:pt x="1147626" y="61714"/>
                    <a:pt x="2340561" y="61714"/>
                  </a:cubicBezTo>
                  <a:cubicBezTo>
                    <a:pt x="2508318" y="61714"/>
                    <a:pt x="2671608" y="80838"/>
                    <a:pt x="2828370" y="117025"/>
                  </a:cubicBezTo>
                  <a:lnTo>
                    <a:pt x="2891183" y="134017"/>
                  </a:lnTo>
                  <a:lnTo>
                    <a:pt x="2983165" y="107897"/>
                  </a:lnTo>
                  <a:cubicBezTo>
                    <a:pt x="3256928" y="37461"/>
                    <a:pt x="3543927" y="0"/>
                    <a:pt x="3839675" y="0"/>
                  </a:cubicBezTo>
                  <a:close/>
                </a:path>
              </a:pathLst>
            </a:custGeom>
            <a:solidFill>
              <a:schemeClr val="bg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138CFD4D-22F2-420F-8CB7-042571895F5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1094400"/>
              <a:ext cx="5760000" cy="5760000"/>
            </a:xfrm>
            <a:prstGeom prst="ellipse">
              <a:avLst/>
            </a:prstGeom>
            <a:solidFill>
              <a:schemeClr val="accent1">
                <a:alpha val="4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8D49264-261A-4A8E-AB05-33332DCC968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80561" y="61714"/>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1C20F8FA-12CB-4D89-9416-2967858162E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12475" y="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CF08BA15-90A7-FAD3-215A-89137F9FCADD}"/>
              </a:ext>
            </a:extLst>
          </p:cNvPr>
          <p:cNvSpPr>
            <a:spLocks noGrp="1"/>
          </p:cNvSpPr>
          <p:nvPr>
            <p:ph type="title"/>
          </p:nvPr>
        </p:nvSpPr>
        <p:spPr>
          <a:xfrm>
            <a:off x="1487487" y="545126"/>
            <a:ext cx="9217026" cy="3783988"/>
          </a:xfrm>
        </p:spPr>
        <p:txBody>
          <a:bodyPr vert="horz" lIns="91440" tIns="45720" rIns="91440" bIns="45720" rtlCol="0" anchor="b">
            <a:normAutofit/>
          </a:bodyPr>
          <a:lstStyle/>
          <a:p>
            <a:pPr algn="ctr"/>
            <a:r>
              <a:rPr lang="en-US" sz="8800"/>
              <a:t>Abnormal Psychology</a:t>
            </a:r>
          </a:p>
        </p:txBody>
      </p:sp>
      <p:sp>
        <p:nvSpPr>
          <p:cNvPr id="3" name="Content Placeholder 2">
            <a:extLst>
              <a:ext uri="{FF2B5EF4-FFF2-40B4-BE49-F238E27FC236}">
                <a16:creationId xmlns:a16="http://schemas.microsoft.com/office/drawing/2014/main" id="{42798CB2-9934-7207-8871-86E238CEC4EF}"/>
              </a:ext>
            </a:extLst>
          </p:cNvPr>
          <p:cNvSpPr>
            <a:spLocks noGrp="1"/>
          </p:cNvSpPr>
          <p:nvPr>
            <p:ph idx="1"/>
          </p:nvPr>
        </p:nvSpPr>
        <p:spPr>
          <a:xfrm>
            <a:off x="1487488" y="4508501"/>
            <a:ext cx="9155112" cy="1800224"/>
          </a:xfrm>
        </p:spPr>
        <p:txBody>
          <a:bodyPr vert="horz" lIns="91440" tIns="45720" rIns="91440" bIns="45720" rtlCol="0">
            <a:normAutofit/>
          </a:bodyPr>
          <a:lstStyle/>
          <a:p>
            <a:pPr marL="0" indent="0" algn="ctr">
              <a:buNone/>
            </a:pPr>
            <a:r>
              <a:rPr lang="en-US" sz="1600" cap="all" spc="300"/>
              <a:t>What is abnormality?</a:t>
            </a:r>
          </a:p>
        </p:txBody>
      </p:sp>
    </p:spTree>
    <p:extLst>
      <p:ext uri="{BB962C8B-B14F-4D97-AF65-F5344CB8AC3E}">
        <p14:creationId xmlns:p14="http://schemas.microsoft.com/office/powerpoint/2010/main" val="35304066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F832D9-9E09-40D4-AD67-47851A25D0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176AB1-77AD-04E0-0546-12AC58711283}"/>
              </a:ext>
            </a:extLst>
          </p:cNvPr>
          <p:cNvSpPr>
            <a:spLocks noGrp="1"/>
          </p:cNvSpPr>
          <p:nvPr>
            <p:ph type="title"/>
          </p:nvPr>
        </p:nvSpPr>
        <p:spPr>
          <a:xfrm>
            <a:off x="540000" y="540000"/>
            <a:ext cx="11101135" cy="1809500"/>
          </a:xfrm>
        </p:spPr>
        <p:txBody>
          <a:bodyPr anchor="t">
            <a:normAutofit/>
          </a:bodyPr>
          <a:lstStyle/>
          <a:p>
            <a:r>
              <a:rPr lang="en-US"/>
              <a:t>Abnormal Psychology</a:t>
            </a:r>
          </a:p>
        </p:txBody>
      </p:sp>
      <p:graphicFrame>
        <p:nvGraphicFramePr>
          <p:cNvPr id="5" name="Content Placeholder 2">
            <a:extLst>
              <a:ext uri="{FF2B5EF4-FFF2-40B4-BE49-F238E27FC236}">
                <a16:creationId xmlns:a16="http://schemas.microsoft.com/office/drawing/2014/main" id="{ED21E8D2-71BB-AA60-691E-C4E6FE2B8FB0}"/>
              </a:ext>
            </a:extLst>
          </p:cNvPr>
          <p:cNvGraphicFramePr>
            <a:graphicFrameLocks noGrp="1"/>
          </p:cNvGraphicFramePr>
          <p:nvPr>
            <p:ph idx="1"/>
            <p:extLst>
              <p:ext uri="{D42A27DB-BD31-4B8C-83A1-F6EECF244321}">
                <p14:modId xmlns:p14="http://schemas.microsoft.com/office/powerpoint/2010/main" val="3330984167"/>
              </p:ext>
            </p:extLst>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27301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F832D9-9E09-40D4-AD67-47851A25D0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809897-04C6-A816-9511-C8F17A2B47DB}"/>
              </a:ext>
            </a:extLst>
          </p:cNvPr>
          <p:cNvSpPr>
            <a:spLocks noGrp="1"/>
          </p:cNvSpPr>
          <p:nvPr>
            <p:ph type="title"/>
          </p:nvPr>
        </p:nvSpPr>
        <p:spPr>
          <a:xfrm>
            <a:off x="540000" y="540000"/>
            <a:ext cx="11101135" cy="1809500"/>
          </a:xfrm>
        </p:spPr>
        <p:txBody>
          <a:bodyPr anchor="t">
            <a:normAutofit/>
          </a:bodyPr>
          <a:lstStyle/>
          <a:p>
            <a:r>
              <a:rPr lang="en-US"/>
              <a:t>Abnormal Psychology</a:t>
            </a:r>
          </a:p>
        </p:txBody>
      </p:sp>
      <p:graphicFrame>
        <p:nvGraphicFramePr>
          <p:cNvPr id="5" name="Content Placeholder 2">
            <a:extLst>
              <a:ext uri="{FF2B5EF4-FFF2-40B4-BE49-F238E27FC236}">
                <a16:creationId xmlns:a16="http://schemas.microsoft.com/office/drawing/2014/main" id="{CE713715-B208-9E24-5E4B-8E4222055211}"/>
              </a:ext>
            </a:extLst>
          </p:cNvPr>
          <p:cNvGraphicFramePr>
            <a:graphicFrameLocks noGrp="1"/>
          </p:cNvGraphicFramePr>
          <p:nvPr>
            <p:ph idx="1"/>
            <p:extLst>
              <p:ext uri="{D42A27DB-BD31-4B8C-83A1-F6EECF244321}">
                <p14:modId xmlns:p14="http://schemas.microsoft.com/office/powerpoint/2010/main" val="2660137572"/>
              </p:ext>
            </p:extLst>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97231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7F832D9-9E09-40D4-AD67-47851A25D0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11F218-4948-F6FD-EF28-70724FE8D9D4}"/>
              </a:ext>
            </a:extLst>
          </p:cNvPr>
          <p:cNvSpPr>
            <a:spLocks noGrp="1"/>
          </p:cNvSpPr>
          <p:nvPr>
            <p:ph type="title"/>
          </p:nvPr>
        </p:nvSpPr>
        <p:spPr>
          <a:xfrm>
            <a:off x="540000" y="540000"/>
            <a:ext cx="11101135" cy="1809500"/>
          </a:xfrm>
        </p:spPr>
        <p:txBody>
          <a:bodyPr anchor="t">
            <a:normAutofit/>
          </a:bodyPr>
          <a:lstStyle/>
          <a:p>
            <a:r>
              <a:rPr lang="en-US"/>
              <a:t>What makes us... Us? </a:t>
            </a:r>
          </a:p>
        </p:txBody>
      </p:sp>
      <p:graphicFrame>
        <p:nvGraphicFramePr>
          <p:cNvPr id="5" name="Content Placeholder 2">
            <a:extLst>
              <a:ext uri="{FF2B5EF4-FFF2-40B4-BE49-F238E27FC236}">
                <a16:creationId xmlns:a16="http://schemas.microsoft.com/office/drawing/2014/main" id="{E4287B1F-4566-31B3-B423-C9B9C28D1900}"/>
              </a:ext>
            </a:extLst>
          </p:cNvPr>
          <p:cNvGraphicFramePr>
            <a:graphicFrameLocks noGrp="1"/>
          </p:cNvGraphicFramePr>
          <p:nvPr>
            <p:ph idx="1"/>
            <p:extLst>
              <p:ext uri="{D42A27DB-BD31-4B8C-83A1-F6EECF244321}">
                <p14:modId xmlns:p14="http://schemas.microsoft.com/office/powerpoint/2010/main" val="3003723831"/>
              </p:ext>
            </p:extLst>
          </p:nvPr>
        </p:nvGraphicFramePr>
        <p:xfrm>
          <a:off x="539750" y="2528888"/>
          <a:ext cx="11101388" cy="37798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15661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9" name="Rectangle 8">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Oval 9">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nvGrpSpPr>
            <p:cNvPr id="12" name="Group 11">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7" name="Rectangle 16">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3" name="Group 12">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5" name="Rectangle 14">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useBgFill="1">
        <p:nvSpPr>
          <p:cNvPr id="22" name="Rectangle 21">
            <a:extLst>
              <a:ext uri="{FF2B5EF4-FFF2-40B4-BE49-F238E27FC236}">
                <a16:creationId xmlns:a16="http://schemas.microsoft.com/office/drawing/2014/main" id="{9B9AACA9-BD92-429F-8047-0731DB46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2DFE3358-29EE-4087-8570-9666D88A16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6388" y="0"/>
            <a:ext cx="7266875" cy="6858000"/>
            <a:chOff x="0" y="0"/>
            <a:chExt cx="7266875" cy="6858000"/>
          </a:xfrm>
        </p:grpSpPr>
        <p:sp>
          <p:nvSpPr>
            <p:cNvPr id="25" name="Freeform: Shape 24">
              <a:extLst>
                <a:ext uri="{FF2B5EF4-FFF2-40B4-BE49-F238E27FC236}">
                  <a16:creationId xmlns:a16="http://schemas.microsoft.com/office/drawing/2014/main" id="{1FD9C6E8-5129-4C44-8443-5ABF75EC602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3600"/>
              <a:ext cx="7266875" cy="6854400"/>
            </a:xfrm>
            <a:custGeom>
              <a:avLst/>
              <a:gdLst>
                <a:gd name="connsiteX0" fmla="*/ 3839675 w 7266875"/>
                <a:gd name="connsiteY0" fmla="*/ 0 h 6854400"/>
                <a:gd name="connsiteX1" fmla="*/ 7266875 w 7266875"/>
                <a:gd name="connsiteY1" fmla="*/ 3427200 h 6854400"/>
                <a:gd name="connsiteX2" fmla="*/ 3839675 w 7266875"/>
                <a:gd name="connsiteY2" fmla="*/ 6854400 h 6854400"/>
                <a:gd name="connsiteX3" fmla="*/ 3489264 w 7266875"/>
                <a:gd name="connsiteY3" fmla="*/ 6836706 h 6854400"/>
                <a:gd name="connsiteX4" fmla="*/ 3327588 w 7266875"/>
                <a:gd name="connsiteY4" fmla="*/ 6816161 h 6854400"/>
                <a:gd name="connsiteX5" fmla="*/ 3174464 w 7266875"/>
                <a:gd name="connsiteY5" fmla="*/ 6839531 h 6854400"/>
                <a:gd name="connsiteX6" fmla="*/ 2880000 w 7266875"/>
                <a:gd name="connsiteY6" fmla="*/ 6854400 h 6854400"/>
                <a:gd name="connsiteX7" fmla="*/ 0 w 7266875"/>
                <a:gd name="connsiteY7" fmla="*/ 3974400 h 6854400"/>
                <a:gd name="connsiteX8" fmla="*/ 226325 w 7266875"/>
                <a:gd name="connsiteY8" fmla="*/ 2853374 h 6854400"/>
                <a:gd name="connsiteX9" fmla="*/ 258015 w 7266875"/>
                <a:gd name="connsiteY9" fmla="*/ 2787590 h 6854400"/>
                <a:gd name="connsiteX10" fmla="*/ 224445 w 7266875"/>
                <a:gd name="connsiteY10" fmla="*/ 2657030 h 6854400"/>
                <a:gd name="connsiteX11" fmla="*/ 180561 w 7266875"/>
                <a:gd name="connsiteY11" fmla="*/ 2221714 h 6854400"/>
                <a:gd name="connsiteX12" fmla="*/ 2340561 w 7266875"/>
                <a:gd name="connsiteY12" fmla="*/ 61714 h 6854400"/>
                <a:gd name="connsiteX13" fmla="*/ 2828370 w 7266875"/>
                <a:gd name="connsiteY13" fmla="*/ 117025 h 6854400"/>
                <a:gd name="connsiteX14" fmla="*/ 2891183 w 7266875"/>
                <a:gd name="connsiteY14" fmla="*/ 134017 h 6854400"/>
                <a:gd name="connsiteX15" fmla="*/ 2983165 w 7266875"/>
                <a:gd name="connsiteY15" fmla="*/ 107897 h 6854400"/>
                <a:gd name="connsiteX16" fmla="*/ 3839675 w 7266875"/>
                <a:gd name="connsiteY16" fmla="*/ 0 h 685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66875" h="6854400">
                  <a:moveTo>
                    <a:pt x="3839675" y="0"/>
                  </a:moveTo>
                  <a:cubicBezTo>
                    <a:pt x="5732465" y="0"/>
                    <a:pt x="7266875" y="1534410"/>
                    <a:pt x="7266875" y="3427200"/>
                  </a:cubicBezTo>
                  <a:cubicBezTo>
                    <a:pt x="7266875" y="5319990"/>
                    <a:pt x="5732465" y="6854400"/>
                    <a:pt x="3839675" y="6854400"/>
                  </a:cubicBezTo>
                  <a:cubicBezTo>
                    <a:pt x="3721376" y="6854400"/>
                    <a:pt x="3604476" y="6848406"/>
                    <a:pt x="3489264" y="6836706"/>
                  </a:cubicBezTo>
                  <a:lnTo>
                    <a:pt x="3327588" y="6816161"/>
                  </a:lnTo>
                  <a:lnTo>
                    <a:pt x="3174464" y="6839531"/>
                  </a:lnTo>
                  <a:cubicBezTo>
                    <a:pt x="3077646" y="6849363"/>
                    <a:pt x="2979412" y="6854400"/>
                    <a:pt x="2880000" y="6854400"/>
                  </a:cubicBezTo>
                  <a:cubicBezTo>
                    <a:pt x="1289420" y="6854400"/>
                    <a:pt x="0" y="5564980"/>
                    <a:pt x="0" y="3974400"/>
                  </a:cubicBezTo>
                  <a:cubicBezTo>
                    <a:pt x="0" y="3576755"/>
                    <a:pt x="80589" y="3197933"/>
                    <a:pt x="226325" y="2853374"/>
                  </a:cubicBezTo>
                  <a:lnTo>
                    <a:pt x="258015" y="2787590"/>
                  </a:lnTo>
                  <a:lnTo>
                    <a:pt x="224445" y="2657030"/>
                  </a:lnTo>
                  <a:cubicBezTo>
                    <a:pt x="195672" y="2516419"/>
                    <a:pt x="180561" y="2370831"/>
                    <a:pt x="180561" y="2221714"/>
                  </a:cubicBezTo>
                  <a:cubicBezTo>
                    <a:pt x="180561" y="1028779"/>
                    <a:pt x="1147626" y="61714"/>
                    <a:pt x="2340561" y="61714"/>
                  </a:cubicBezTo>
                  <a:cubicBezTo>
                    <a:pt x="2508318" y="61714"/>
                    <a:pt x="2671608" y="80838"/>
                    <a:pt x="2828370" y="117025"/>
                  </a:cubicBezTo>
                  <a:lnTo>
                    <a:pt x="2891183" y="134017"/>
                  </a:lnTo>
                  <a:lnTo>
                    <a:pt x="2983165" y="107897"/>
                  </a:lnTo>
                  <a:cubicBezTo>
                    <a:pt x="3256928" y="37461"/>
                    <a:pt x="3543927" y="0"/>
                    <a:pt x="3839675" y="0"/>
                  </a:cubicBezTo>
                  <a:close/>
                </a:path>
              </a:pathLst>
            </a:custGeom>
            <a:solidFill>
              <a:schemeClr val="bg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138CFD4D-22F2-420F-8CB7-042571895F5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1094400"/>
              <a:ext cx="5760000" cy="5760000"/>
            </a:xfrm>
            <a:prstGeom prst="ellipse">
              <a:avLst/>
            </a:prstGeom>
            <a:solidFill>
              <a:schemeClr val="accent1">
                <a:alpha val="4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8D49264-261A-4A8E-AB05-33332DCC968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80561" y="61714"/>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1C20F8FA-12CB-4D89-9416-2967858162E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12475" y="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8E7E9EDF-F3D1-A598-7341-B5EFA0045DDC}"/>
              </a:ext>
            </a:extLst>
          </p:cNvPr>
          <p:cNvSpPr>
            <a:spLocks noGrp="1"/>
          </p:cNvSpPr>
          <p:nvPr>
            <p:ph type="title"/>
          </p:nvPr>
        </p:nvSpPr>
        <p:spPr>
          <a:xfrm>
            <a:off x="1487487" y="545126"/>
            <a:ext cx="9217026" cy="3783988"/>
          </a:xfrm>
        </p:spPr>
        <p:txBody>
          <a:bodyPr vert="horz" lIns="91440" tIns="45720" rIns="91440" bIns="45720" rtlCol="0" anchor="b">
            <a:normAutofit/>
          </a:bodyPr>
          <a:lstStyle/>
          <a:p>
            <a:pPr algn="ctr"/>
            <a:r>
              <a:rPr lang="en-US" sz="8800"/>
              <a:t>Abnormal and Normal</a:t>
            </a:r>
          </a:p>
        </p:txBody>
      </p:sp>
      <p:sp>
        <p:nvSpPr>
          <p:cNvPr id="3" name="Content Placeholder 2">
            <a:extLst>
              <a:ext uri="{FF2B5EF4-FFF2-40B4-BE49-F238E27FC236}">
                <a16:creationId xmlns:a16="http://schemas.microsoft.com/office/drawing/2014/main" id="{37EFB329-C6E4-ED82-25CF-F547F0AA9DBC}"/>
              </a:ext>
            </a:extLst>
          </p:cNvPr>
          <p:cNvSpPr>
            <a:spLocks noGrp="1"/>
          </p:cNvSpPr>
          <p:nvPr>
            <p:ph idx="1"/>
          </p:nvPr>
        </p:nvSpPr>
        <p:spPr>
          <a:xfrm>
            <a:off x="1487488" y="4508501"/>
            <a:ext cx="9155112" cy="1800224"/>
          </a:xfrm>
        </p:spPr>
        <p:txBody>
          <a:bodyPr vert="horz" lIns="91440" tIns="45720" rIns="91440" bIns="45720" rtlCol="0">
            <a:normAutofit/>
          </a:bodyPr>
          <a:lstStyle/>
          <a:p>
            <a:pPr marL="0" indent="0" algn="ctr">
              <a:buNone/>
            </a:pPr>
            <a:r>
              <a:rPr lang="en-US" sz="1600" cap="all" spc="300"/>
              <a:t>Since we're all so different, which of us are normal? Which of us are abnormal?</a:t>
            </a:r>
          </a:p>
        </p:txBody>
      </p:sp>
    </p:spTree>
    <p:extLst>
      <p:ext uri="{BB962C8B-B14F-4D97-AF65-F5344CB8AC3E}">
        <p14:creationId xmlns:p14="http://schemas.microsoft.com/office/powerpoint/2010/main" val="25398206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4E32FA-B348-8DD0-BB03-628FD850E615}"/>
              </a:ext>
            </a:extLst>
          </p:cNvPr>
          <p:cNvSpPr>
            <a:spLocks noGrp="1"/>
          </p:cNvSpPr>
          <p:nvPr>
            <p:ph type="title"/>
          </p:nvPr>
        </p:nvSpPr>
        <p:spPr>
          <a:xfrm>
            <a:off x="540000" y="540000"/>
            <a:ext cx="4500561" cy="5759450"/>
          </a:xfrm>
        </p:spPr>
        <p:txBody>
          <a:bodyPr anchor="t">
            <a:normAutofit/>
          </a:bodyPr>
          <a:lstStyle/>
          <a:p>
            <a:r>
              <a:rPr lang="en-US" sz="7500"/>
              <a:t>Normality of Behaviour</a:t>
            </a:r>
          </a:p>
        </p:txBody>
      </p:sp>
      <p:graphicFrame>
        <p:nvGraphicFramePr>
          <p:cNvPr id="5" name="Content Placeholder 2">
            <a:extLst>
              <a:ext uri="{FF2B5EF4-FFF2-40B4-BE49-F238E27FC236}">
                <a16:creationId xmlns:a16="http://schemas.microsoft.com/office/drawing/2014/main" id="{7586EDC4-064C-8A28-AF45-86ABFF675086}"/>
              </a:ext>
            </a:extLst>
          </p:cNvPr>
          <p:cNvGraphicFramePr>
            <a:graphicFrameLocks noGrp="1"/>
          </p:cNvGraphicFramePr>
          <p:nvPr>
            <p:ph idx="1"/>
            <p:extLst>
              <p:ext uri="{D42A27DB-BD31-4B8C-83A1-F6EECF244321}">
                <p14:modId xmlns:p14="http://schemas.microsoft.com/office/powerpoint/2010/main" val="995184994"/>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13728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2" name="Rectangle 11">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01ADB3DF-1A32-A45C-3BEA-DC111CAC72FF}"/>
              </a:ext>
            </a:extLst>
          </p:cNvPr>
          <p:cNvSpPr>
            <a:spLocks noGrp="1"/>
          </p:cNvSpPr>
          <p:nvPr>
            <p:ph type="title"/>
          </p:nvPr>
        </p:nvSpPr>
        <p:spPr>
          <a:xfrm>
            <a:off x="540000" y="540000"/>
            <a:ext cx="9315977" cy="1261534"/>
          </a:xfrm>
        </p:spPr>
        <p:txBody>
          <a:bodyPr anchor="t">
            <a:normAutofit fontScale="90000"/>
          </a:bodyPr>
          <a:lstStyle/>
          <a:p>
            <a:r>
              <a:rPr lang="en-US" sz="8800"/>
              <a:t>The Four D's</a:t>
            </a:r>
          </a:p>
        </p:txBody>
      </p:sp>
      <p:graphicFrame>
        <p:nvGraphicFramePr>
          <p:cNvPr id="5" name="Content Placeholder 2">
            <a:extLst>
              <a:ext uri="{FF2B5EF4-FFF2-40B4-BE49-F238E27FC236}">
                <a16:creationId xmlns:a16="http://schemas.microsoft.com/office/drawing/2014/main" id="{0E69BE0A-A065-7687-4FE3-4012146420FB}"/>
              </a:ext>
            </a:extLst>
          </p:cNvPr>
          <p:cNvGraphicFramePr>
            <a:graphicFrameLocks noGrp="1"/>
          </p:cNvGraphicFramePr>
          <p:nvPr>
            <p:ph idx="1"/>
            <p:extLst>
              <p:ext uri="{D42A27DB-BD31-4B8C-83A1-F6EECF244321}">
                <p14:modId xmlns:p14="http://schemas.microsoft.com/office/powerpoint/2010/main" val="700840969"/>
              </p:ext>
            </p:extLst>
          </p:nvPr>
        </p:nvGraphicFramePr>
        <p:xfrm>
          <a:off x="5623983" y="190750"/>
          <a:ext cx="6313489" cy="64685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06848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2516A6-B989-AECE-EB8A-81C1702727E2}"/>
              </a:ext>
            </a:extLst>
          </p:cNvPr>
          <p:cNvSpPr>
            <a:spLocks noGrp="1"/>
          </p:cNvSpPr>
          <p:nvPr>
            <p:ph type="title"/>
          </p:nvPr>
        </p:nvSpPr>
        <p:spPr>
          <a:xfrm>
            <a:off x="540000" y="540000"/>
            <a:ext cx="4500561" cy="5759450"/>
          </a:xfrm>
        </p:spPr>
        <p:txBody>
          <a:bodyPr anchor="t">
            <a:normAutofit/>
          </a:bodyPr>
          <a:lstStyle/>
          <a:p>
            <a:r>
              <a:rPr lang="en-US" sz="8800"/>
              <a:t>Deviance</a:t>
            </a:r>
          </a:p>
        </p:txBody>
      </p:sp>
      <p:graphicFrame>
        <p:nvGraphicFramePr>
          <p:cNvPr id="5" name="Content Placeholder 2">
            <a:extLst>
              <a:ext uri="{FF2B5EF4-FFF2-40B4-BE49-F238E27FC236}">
                <a16:creationId xmlns:a16="http://schemas.microsoft.com/office/drawing/2014/main" id="{E07DEE51-B2FF-5CAB-25D4-2BA4B6028C78}"/>
              </a:ext>
            </a:extLst>
          </p:cNvPr>
          <p:cNvGraphicFramePr>
            <a:graphicFrameLocks noGrp="1"/>
          </p:cNvGraphicFramePr>
          <p:nvPr>
            <p:ph idx="1"/>
            <p:extLst>
              <p:ext uri="{D42A27DB-BD31-4B8C-83A1-F6EECF244321}">
                <p14:modId xmlns:p14="http://schemas.microsoft.com/office/powerpoint/2010/main" val="1287393124"/>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33467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C24C57-1CD4-BAC5-3247-18012E0D1F8D}"/>
              </a:ext>
            </a:extLst>
          </p:cNvPr>
          <p:cNvSpPr>
            <a:spLocks noGrp="1"/>
          </p:cNvSpPr>
          <p:nvPr>
            <p:ph type="title"/>
          </p:nvPr>
        </p:nvSpPr>
        <p:spPr>
          <a:xfrm>
            <a:off x="540000" y="540000"/>
            <a:ext cx="4500561" cy="5759450"/>
          </a:xfrm>
        </p:spPr>
        <p:txBody>
          <a:bodyPr anchor="t">
            <a:normAutofit/>
          </a:bodyPr>
          <a:lstStyle/>
          <a:p>
            <a:r>
              <a:rPr lang="en-US" sz="8800"/>
              <a:t>Distress</a:t>
            </a:r>
          </a:p>
        </p:txBody>
      </p:sp>
      <p:graphicFrame>
        <p:nvGraphicFramePr>
          <p:cNvPr id="5" name="Content Placeholder 2">
            <a:extLst>
              <a:ext uri="{FF2B5EF4-FFF2-40B4-BE49-F238E27FC236}">
                <a16:creationId xmlns:a16="http://schemas.microsoft.com/office/drawing/2014/main" id="{C24D9CFC-F299-97E5-74A6-1D0C27D8B2CF}"/>
              </a:ext>
            </a:extLst>
          </p:cNvPr>
          <p:cNvGraphicFramePr>
            <a:graphicFrameLocks noGrp="1"/>
          </p:cNvGraphicFramePr>
          <p:nvPr>
            <p:ph idx="1"/>
            <p:extLst>
              <p:ext uri="{D42A27DB-BD31-4B8C-83A1-F6EECF244321}">
                <p14:modId xmlns:p14="http://schemas.microsoft.com/office/powerpoint/2010/main" val="2840123643"/>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1514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7F891F-EC63-C2A9-702B-8E6299B339BE}"/>
              </a:ext>
            </a:extLst>
          </p:cNvPr>
          <p:cNvSpPr>
            <a:spLocks noGrp="1"/>
          </p:cNvSpPr>
          <p:nvPr>
            <p:ph type="title"/>
          </p:nvPr>
        </p:nvSpPr>
        <p:spPr>
          <a:xfrm>
            <a:off x="540000" y="540000"/>
            <a:ext cx="4500561" cy="5759450"/>
          </a:xfrm>
        </p:spPr>
        <p:txBody>
          <a:bodyPr anchor="t">
            <a:normAutofit/>
          </a:bodyPr>
          <a:lstStyle/>
          <a:p>
            <a:r>
              <a:rPr lang="en-US" sz="6800"/>
              <a:t>Dysfunction</a:t>
            </a:r>
          </a:p>
        </p:txBody>
      </p:sp>
      <p:graphicFrame>
        <p:nvGraphicFramePr>
          <p:cNvPr id="5" name="Content Placeholder 2">
            <a:extLst>
              <a:ext uri="{FF2B5EF4-FFF2-40B4-BE49-F238E27FC236}">
                <a16:creationId xmlns:a16="http://schemas.microsoft.com/office/drawing/2014/main" id="{3F88545E-80B3-7D4F-7313-EE57D4284C75}"/>
              </a:ext>
            </a:extLst>
          </p:cNvPr>
          <p:cNvGraphicFramePr>
            <a:graphicFrameLocks noGrp="1"/>
          </p:cNvGraphicFramePr>
          <p:nvPr>
            <p:ph idx="1"/>
            <p:extLst>
              <p:ext uri="{D42A27DB-BD31-4B8C-83A1-F6EECF244321}">
                <p14:modId xmlns:p14="http://schemas.microsoft.com/office/powerpoint/2010/main" val="963331865"/>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322743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CDE14A-BE64-6EF1-698A-96351CE70A7B}"/>
              </a:ext>
            </a:extLst>
          </p:cNvPr>
          <p:cNvSpPr>
            <a:spLocks noGrp="1"/>
          </p:cNvSpPr>
          <p:nvPr>
            <p:ph type="title"/>
          </p:nvPr>
        </p:nvSpPr>
        <p:spPr>
          <a:xfrm>
            <a:off x="540000" y="540000"/>
            <a:ext cx="4500561" cy="5759450"/>
          </a:xfrm>
        </p:spPr>
        <p:txBody>
          <a:bodyPr anchor="t">
            <a:normAutofit/>
          </a:bodyPr>
          <a:lstStyle/>
          <a:p>
            <a:r>
              <a:rPr lang="en-US" sz="8800"/>
              <a:t>Danger</a:t>
            </a:r>
          </a:p>
        </p:txBody>
      </p:sp>
      <p:graphicFrame>
        <p:nvGraphicFramePr>
          <p:cNvPr id="5" name="Content Placeholder 2">
            <a:extLst>
              <a:ext uri="{FF2B5EF4-FFF2-40B4-BE49-F238E27FC236}">
                <a16:creationId xmlns:a16="http://schemas.microsoft.com/office/drawing/2014/main" id="{4A32D534-E2AB-21F6-C0D9-0A81FC27264B}"/>
              </a:ext>
            </a:extLst>
          </p:cNvPr>
          <p:cNvGraphicFramePr>
            <a:graphicFrameLocks noGrp="1"/>
          </p:cNvGraphicFramePr>
          <p:nvPr>
            <p:ph idx="1"/>
            <p:extLst>
              <p:ext uri="{D42A27DB-BD31-4B8C-83A1-F6EECF244321}">
                <p14:modId xmlns:p14="http://schemas.microsoft.com/office/powerpoint/2010/main" val="35677105"/>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671698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BDFDD1-A714-2E45-F04E-5B7FF344D45D}"/>
              </a:ext>
            </a:extLst>
          </p:cNvPr>
          <p:cNvSpPr>
            <a:spLocks noGrp="1"/>
          </p:cNvSpPr>
          <p:nvPr>
            <p:ph type="title"/>
          </p:nvPr>
        </p:nvSpPr>
        <p:spPr>
          <a:xfrm>
            <a:off x="540000" y="540000"/>
            <a:ext cx="4500561" cy="5759450"/>
          </a:xfrm>
        </p:spPr>
        <p:txBody>
          <a:bodyPr anchor="t">
            <a:normAutofit/>
          </a:bodyPr>
          <a:lstStyle/>
          <a:p>
            <a:r>
              <a:rPr lang="en-US" sz="6200"/>
              <a:t>Classification of Mental and Behavioural Disorders – How?</a:t>
            </a:r>
          </a:p>
        </p:txBody>
      </p:sp>
      <p:graphicFrame>
        <p:nvGraphicFramePr>
          <p:cNvPr id="5" name="Content Placeholder 2">
            <a:extLst>
              <a:ext uri="{FF2B5EF4-FFF2-40B4-BE49-F238E27FC236}">
                <a16:creationId xmlns:a16="http://schemas.microsoft.com/office/drawing/2014/main" id="{00D22513-5938-EA38-14A4-6495D256ECE8}"/>
              </a:ext>
            </a:extLst>
          </p:cNvPr>
          <p:cNvGraphicFramePr>
            <a:graphicFrameLocks noGrp="1"/>
          </p:cNvGraphicFramePr>
          <p:nvPr>
            <p:ph idx="1"/>
            <p:extLst>
              <p:ext uri="{D42A27DB-BD31-4B8C-83A1-F6EECF244321}">
                <p14:modId xmlns:p14="http://schemas.microsoft.com/office/powerpoint/2010/main" val="3256546671"/>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60076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58FCE7-6C18-5140-6A7D-C91C2E4B1FA1}"/>
              </a:ext>
            </a:extLst>
          </p:cNvPr>
          <p:cNvSpPr>
            <a:spLocks noGrp="1"/>
          </p:cNvSpPr>
          <p:nvPr>
            <p:ph type="title"/>
          </p:nvPr>
        </p:nvSpPr>
        <p:spPr>
          <a:xfrm>
            <a:off x="540000" y="540000"/>
            <a:ext cx="4500561" cy="5759450"/>
          </a:xfrm>
        </p:spPr>
        <p:txBody>
          <a:bodyPr anchor="t">
            <a:normAutofit/>
          </a:bodyPr>
          <a:lstStyle/>
          <a:p>
            <a:r>
              <a:rPr lang="en-US" sz="4800"/>
              <a:t>Symptomatology and Syndromes</a:t>
            </a:r>
          </a:p>
        </p:txBody>
      </p:sp>
      <p:graphicFrame>
        <p:nvGraphicFramePr>
          <p:cNvPr id="5" name="Content Placeholder 2">
            <a:extLst>
              <a:ext uri="{FF2B5EF4-FFF2-40B4-BE49-F238E27FC236}">
                <a16:creationId xmlns:a16="http://schemas.microsoft.com/office/drawing/2014/main" id="{B2F4625D-37E2-54EF-B25A-13BC256D5E4E}"/>
              </a:ext>
            </a:extLst>
          </p:cNvPr>
          <p:cNvGraphicFramePr>
            <a:graphicFrameLocks noGrp="1"/>
          </p:cNvGraphicFramePr>
          <p:nvPr>
            <p:ph idx="1"/>
            <p:extLst>
              <p:ext uri="{D42A27DB-BD31-4B8C-83A1-F6EECF244321}">
                <p14:modId xmlns:p14="http://schemas.microsoft.com/office/powerpoint/2010/main" val="1880926984"/>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80498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1" name="Rectangle 10">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Oval 12">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nvGrpSpPr>
            <p:cNvPr id="14" name="Group 13">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9" name="Rectangle 18">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0" name="Rectangle 19">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5" name="Group 14">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7" name="Rectangle 16">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2" name="Rectangle 21">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useBgFill="1">
        <p:nvSpPr>
          <p:cNvPr id="24" name="Rectangle 23">
            <a:extLst>
              <a:ext uri="{FF2B5EF4-FFF2-40B4-BE49-F238E27FC236}">
                <a16:creationId xmlns:a16="http://schemas.microsoft.com/office/drawing/2014/main" id="{DE59CF68-BABE-4C2C-8CF4-65074F93B2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3E1D28A9-431E-4E55-ADE3-161D757A2D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27" name="Rectangle 26">
              <a:extLst>
                <a:ext uri="{FF2B5EF4-FFF2-40B4-BE49-F238E27FC236}">
                  <a16:creationId xmlns:a16="http://schemas.microsoft.com/office/drawing/2014/main" id="{72CEE02A-6F09-45F4-B9A5-7C18CC77D22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FE8156EC-CE46-48E4-9D85-95D9D8BEBC0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BB9DDD85-3F41-4B1D-9372-0773066BAF8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C1131344-09B5-4648-B3ED-C0DCDA5921EB}"/>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35" name="Rectangle 34">
                <a:extLst>
                  <a:ext uri="{FF2B5EF4-FFF2-40B4-BE49-F238E27FC236}">
                    <a16:creationId xmlns:a16="http://schemas.microsoft.com/office/drawing/2014/main" id="{883500BA-71FE-4DAF-BE27-C182514DC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EB5220F2-0C35-4C88-8E51-ECBD8A66D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1" name="Group 30">
              <a:extLst>
                <a:ext uri="{FF2B5EF4-FFF2-40B4-BE49-F238E27FC236}">
                  <a16:creationId xmlns:a16="http://schemas.microsoft.com/office/drawing/2014/main" id="{77B188C7-435E-43E1-92A9-8C3870670C89}"/>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33" name="Rectangle 32">
                <a:extLst>
                  <a:ext uri="{FF2B5EF4-FFF2-40B4-BE49-F238E27FC236}">
                    <a16:creationId xmlns:a16="http://schemas.microsoft.com/office/drawing/2014/main" id="{CB3992E9-AE5B-4001-81F2-F0257DA37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5A9B8F0F-31BC-431F-A85C-5BAA30B9F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 name="Rectangle 31">
              <a:extLst>
                <a:ext uri="{FF2B5EF4-FFF2-40B4-BE49-F238E27FC236}">
                  <a16:creationId xmlns:a16="http://schemas.microsoft.com/office/drawing/2014/main" id="{7A5E54EA-3C4C-4DAB-9DD7-8ADFC0CC18C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A blue book with white text&#10;&#10;Description automatically generated">
            <a:extLst>
              <a:ext uri="{FF2B5EF4-FFF2-40B4-BE49-F238E27FC236}">
                <a16:creationId xmlns:a16="http://schemas.microsoft.com/office/drawing/2014/main" id="{A94B5893-D216-290B-D6FB-F4AAB0D8BD27}"/>
              </a:ext>
            </a:extLst>
          </p:cNvPr>
          <p:cNvPicPr>
            <a:picLocks noChangeAspect="1"/>
          </p:cNvPicPr>
          <p:nvPr/>
        </p:nvPicPr>
        <p:blipFill>
          <a:blip r:embed="rId2"/>
          <a:srcRect/>
          <a:stretch/>
        </p:blipFill>
        <p:spPr>
          <a:xfrm>
            <a:off x="1834037" y="180000"/>
            <a:ext cx="4320000" cy="4320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508000"/>
          </a:effectLst>
        </p:spPr>
      </p:pic>
      <p:grpSp>
        <p:nvGrpSpPr>
          <p:cNvPr id="38" name="Group 37">
            <a:extLst>
              <a:ext uri="{FF2B5EF4-FFF2-40B4-BE49-F238E27FC236}">
                <a16:creationId xmlns:a16="http://schemas.microsoft.com/office/drawing/2014/main" id="{E231FA0D-0B09-4B10-9165-2D69DC75041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6242049" y="304800"/>
            <a:ext cx="4689475" cy="4689473"/>
            <a:chOff x="5724759" y="0"/>
            <a:chExt cx="5516563" cy="5516563"/>
          </a:xfrm>
        </p:grpSpPr>
        <p:sp>
          <p:nvSpPr>
            <p:cNvPr id="39" name="Oval 38">
              <a:extLst>
                <a:ext uri="{FF2B5EF4-FFF2-40B4-BE49-F238E27FC236}">
                  <a16:creationId xmlns:a16="http://schemas.microsoft.com/office/drawing/2014/main" id="{E39A36F9-74EE-453A-B64A-28219F5B2D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24759" y="0"/>
              <a:ext cx="5516563" cy="5516563"/>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4AD32008-C0AA-4826-BB27-CEF247142E9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607120" y="0"/>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A blue and white cover with text&#10;&#10;Description automatically generated">
            <a:extLst>
              <a:ext uri="{FF2B5EF4-FFF2-40B4-BE49-F238E27FC236}">
                <a16:creationId xmlns:a16="http://schemas.microsoft.com/office/drawing/2014/main" id="{0828A56C-648A-6588-4B6C-2F3E65CF7EEA}"/>
              </a:ext>
            </a:extLst>
          </p:cNvPr>
          <p:cNvPicPr>
            <a:picLocks noChangeAspect="1"/>
          </p:cNvPicPr>
          <p:nvPr/>
        </p:nvPicPr>
        <p:blipFill>
          <a:blip r:embed="rId3"/>
          <a:srcRect t="27174" r="1" b="3076"/>
          <a:stretch/>
        </p:blipFill>
        <p:spPr>
          <a:xfrm>
            <a:off x="6037963" y="180000"/>
            <a:ext cx="4320000" cy="4320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508000"/>
          </a:effectLst>
        </p:spPr>
      </p:pic>
      <p:sp>
        <p:nvSpPr>
          <p:cNvPr id="2" name="Title 1">
            <a:extLst>
              <a:ext uri="{FF2B5EF4-FFF2-40B4-BE49-F238E27FC236}">
                <a16:creationId xmlns:a16="http://schemas.microsoft.com/office/drawing/2014/main" id="{88288982-14FE-2B9F-52D2-BA61D98FB688}"/>
              </a:ext>
            </a:extLst>
          </p:cNvPr>
          <p:cNvSpPr>
            <a:spLocks noGrp="1"/>
          </p:cNvSpPr>
          <p:nvPr>
            <p:ph type="title"/>
          </p:nvPr>
        </p:nvSpPr>
        <p:spPr>
          <a:xfrm>
            <a:off x="1487487" y="3768810"/>
            <a:ext cx="9217026" cy="1769459"/>
          </a:xfrm>
        </p:spPr>
        <p:txBody>
          <a:bodyPr vert="horz" lIns="91440" tIns="45720" rIns="91440" bIns="45720" rtlCol="0" anchor="b">
            <a:normAutofit/>
          </a:bodyPr>
          <a:lstStyle/>
          <a:p>
            <a:pPr algn="ctr"/>
            <a:r>
              <a:rPr lang="en-US"/>
              <a:t>ICD 11 and DSM 5</a:t>
            </a:r>
          </a:p>
        </p:txBody>
      </p:sp>
      <p:sp>
        <p:nvSpPr>
          <p:cNvPr id="3" name="Content Placeholder 2">
            <a:extLst>
              <a:ext uri="{FF2B5EF4-FFF2-40B4-BE49-F238E27FC236}">
                <a16:creationId xmlns:a16="http://schemas.microsoft.com/office/drawing/2014/main" id="{2650F9F2-1F6E-0A2E-7B14-7D9ACA7A40A5}"/>
              </a:ext>
            </a:extLst>
          </p:cNvPr>
          <p:cNvSpPr>
            <a:spLocks noGrp="1"/>
          </p:cNvSpPr>
          <p:nvPr>
            <p:ph idx="1"/>
          </p:nvPr>
        </p:nvSpPr>
        <p:spPr>
          <a:xfrm>
            <a:off x="1487488" y="5717657"/>
            <a:ext cx="9155112" cy="681725"/>
          </a:xfrm>
        </p:spPr>
        <p:txBody>
          <a:bodyPr vert="horz" lIns="91440" tIns="45720" rIns="91440" bIns="45720" rtlCol="0">
            <a:normAutofit/>
          </a:bodyPr>
          <a:lstStyle/>
          <a:p>
            <a:pPr marL="0" indent="0" algn="ctr">
              <a:buNone/>
            </a:pPr>
            <a:r>
              <a:rPr lang="en-US" sz="1600" cap="all" spc="300"/>
              <a:t>The two main texts used to classify psychological conditions. </a:t>
            </a:r>
          </a:p>
        </p:txBody>
      </p:sp>
    </p:spTree>
    <p:extLst>
      <p:ext uri="{BB962C8B-B14F-4D97-AF65-F5344CB8AC3E}">
        <p14:creationId xmlns:p14="http://schemas.microsoft.com/office/powerpoint/2010/main" val="33600002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5641D-3E0D-86AF-63C6-C917F2B18E5C}"/>
              </a:ext>
            </a:extLst>
          </p:cNvPr>
          <p:cNvSpPr>
            <a:spLocks noGrp="1"/>
          </p:cNvSpPr>
          <p:nvPr>
            <p:ph type="title"/>
          </p:nvPr>
        </p:nvSpPr>
        <p:spPr/>
        <p:txBody>
          <a:bodyPr/>
          <a:lstStyle/>
          <a:p>
            <a:r>
              <a:rPr lang="en-US"/>
              <a:t>ICD-11</a:t>
            </a:r>
          </a:p>
        </p:txBody>
      </p:sp>
      <p:sp>
        <p:nvSpPr>
          <p:cNvPr id="3" name="Content Placeholder 2">
            <a:extLst>
              <a:ext uri="{FF2B5EF4-FFF2-40B4-BE49-F238E27FC236}">
                <a16:creationId xmlns:a16="http://schemas.microsoft.com/office/drawing/2014/main" id="{1911500C-8418-2D0E-9630-2D950C41FC9F}"/>
              </a:ext>
            </a:extLst>
          </p:cNvPr>
          <p:cNvSpPr>
            <a:spLocks noGrp="1"/>
          </p:cNvSpPr>
          <p:nvPr>
            <p:ph idx="1"/>
          </p:nvPr>
        </p:nvSpPr>
        <p:spPr>
          <a:xfrm>
            <a:off x="540000" y="2528887"/>
            <a:ext cx="2709367" cy="3779837"/>
          </a:xfrm>
        </p:spPr>
        <p:txBody>
          <a:bodyPr vert="horz" lIns="91440" tIns="45720" rIns="91440" bIns="45720" rtlCol="0" anchor="t">
            <a:normAutofit/>
          </a:bodyPr>
          <a:lstStyle/>
          <a:p>
            <a:pPr marL="269875" indent="-269875"/>
            <a:r>
              <a:rPr lang="en-US"/>
              <a:t>The International Classification of Diseases, published by the World Health </a:t>
            </a:r>
            <a:r>
              <a:rPr lang="en-US" err="1"/>
              <a:t>Organisation</a:t>
            </a:r>
            <a:r>
              <a:rPr lang="en-US"/>
              <a:t> in 2018, with the latest revision published in Feb 2024. </a:t>
            </a:r>
          </a:p>
        </p:txBody>
      </p:sp>
      <p:pic>
        <p:nvPicPr>
          <p:cNvPr id="4" name="Picture 3" descr="A white sheet with black text&#10;&#10;Description automatically generated">
            <a:extLst>
              <a:ext uri="{FF2B5EF4-FFF2-40B4-BE49-F238E27FC236}">
                <a16:creationId xmlns:a16="http://schemas.microsoft.com/office/drawing/2014/main" id="{DCEA2E19-B729-608B-F7C6-17CE853789E7}"/>
              </a:ext>
            </a:extLst>
          </p:cNvPr>
          <p:cNvPicPr>
            <a:picLocks noChangeAspect="1"/>
          </p:cNvPicPr>
          <p:nvPr/>
        </p:nvPicPr>
        <p:blipFill>
          <a:blip r:embed="rId2"/>
          <a:stretch>
            <a:fillRect/>
          </a:stretch>
        </p:blipFill>
        <p:spPr>
          <a:xfrm>
            <a:off x="3254385" y="-1791"/>
            <a:ext cx="8939641" cy="6859953"/>
          </a:xfrm>
          <a:prstGeom prst="rect">
            <a:avLst/>
          </a:prstGeom>
        </p:spPr>
      </p:pic>
    </p:spTree>
    <p:extLst>
      <p:ext uri="{BB962C8B-B14F-4D97-AF65-F5344CB8AC3E}">
        <p14:creationId xmlns:p14="http://schemas.microsoft.com/office/powerpoint/2010/main" val="11290484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5A569-ACF4-DACA-9B1E-4F39BAA97079}"/>
              </a:ext>
            </a:extLst>
          </p:cNvPr>
          <p:cNvSpPr>
            <a:spLocks noGrp="1"/>
          </p:cNvSpPr>
          <p:nvPr>
            <p:ph type="title"/>
          </p:nvPr>
        </p:nvSpPr>
        <p:spPr/>
        <p:txBody>
          <a:bodyPr/>
          <a:lstStyle/>
          <a:p>
            <a:r>
              <a:rPr lang="en-US"/>
              <a:t>ICD-11</a:t>
            </a:r>
          </a:p>
        </p:txBody>
      </p:sp>
      <p:sp>
        <p:nvSpPr>
          <p:cNvPr id="3" name="Content Placeholder 2">
            <a:extLst>
              <a:ext uri="{FF2B5EF4-FFF2-40B4-BE49-F238E27FC236}">
                <a16:creationId xmlns:a16="http://schemas.microsoft.com/office/drawing/2014/main" id="{4399317F-F828-C4AE-B65C-673D67E7BBA7}"/>
              </a:ext>
            </a:extLst>
          </p:cNvPr>
          <p:cNvSpPr>
            <a:spLocks noGrp="1"/>
          </p:cNvSpPr>
          <p:nvPr>
            <p:ph idx="1"/>
          </p:nvPr>
        </p:nvSpPr>
        <p:spPr/>
        <p:txBody>
          <a:bodyPr vert="horz" lIns="91440" tIns="45720" rIns="91440" bIns="45720" rtlCol="0" anchor="t">
            <a:normAutofit/>
          </a:bodyPr>
          <a:lstStyle/>
          <a:p>
            <a:pPr marL="269875" indent="-269875"/>
            <a:r>
              <a:rPr lang="en-US"/>
              <a:t>This is an annually updated text, which was started in 2007 and involved a great deal of work to publish. </a:t>
            </a:r>
          </a:p>
          <a:p>
            <a:pPr marL="269875" indent="-269875"/>
            <a:r>
              <a:rPr lang="en-US"/>
              <a:t>It can be viewed online! </a:t>
            </a:r>
          </a:p>
          <a:p>
            <a:pPr marL="269875" indent="-269875"/>
            <a:r>
              <a:rPr lang="en-US"/>
              <a:t>Over 60 countries already use this text, and many others are implementing it as we speak. </a:t>
            </a:r>
          </a:p>
        </p:txBody>
      </p:sp>
    </p:spTree>
    <p:extLst>
      <p:ext uri="{BB962C8B-B14F-4D97-AF65-F5344CB8AC3E}">
        <p14:creationId xmlns:p14="http://schemas.microsoft.com/office/powerpoint/2010/main" val="17979660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837D1-F4D8-BAEF-07AC-47D067A76547}"/>
              </a:ext>
            </a:extLst>
          </p:cNvPr>
          <p:cNvSpPr>
            <a:spLocks noGrp="1"/>
          </p:cNvSpPr>
          <p:nvPr>
            <p:ph type="title"/>
          </p:nvPr>
        </p:nvSpPr>
        <p:spPr/>
        <p:txBody>
          <a:bodyPr/>
          <a:lstStyle/>
          <a:p>
            <a:r>
              <a:rPr lang="en-US"/>
              <a:t>Changes from ICD-10</a:t>
            </a:r>
          </a:p>
        </p:txBody>
      </p:sp>
      <p:sp>
        <p:nvSpPr>
          <p:cNvPr id="3" name="Content Placeholder 2">
            <a:extLst>
              <a:ext uri="{FF2B5EF4-FFF2-40B4-BE49-F238E27FC236}">
                <a16:creationId xmlns:a16="http://schemas.microsoft.com/office/drawing/2014/main" id="{5BD8440C-BC67-31A4-A4A2-84F0DEC61441}"/>
              </a:ext>
            </a:extLst>
          </p:cNvPr>
          <p:cNvSpPr>
            <a:spLocks noGrp="1"/>
          </p:cNvSpPr>
          <p:nvPr>
            <p:ph idx="1"/>
          </p:nvPr>
        </p:nvSpPr>
        <p:spPr/>
        <p:txBody>
          <a:bodyPr vert="horz" lIns="91440" tIns="45720" rIns="91440" bIns="45720" rtlCol="0" anchor="t">
            <a:normAutofit fontScale="70000" lnSpcReduction="20000"/>
          </a:bodyPr>
          <a:lstStyle/>
          <a:p>
            <a:pPr marL="269875" indent="-269875"/>
            <a:r>
              <a:rPr lang="en-US">
                <a:ea typeface="+mn-lt"/>
                <a:cs typeface="+mn-lt"/>
              </a:rPr>
              <a:t>Dimensional vs. categorical shift</a:t>
            </a:r>
            <a:endParaRPr lang="en-US"/>
          </a:p>
          <a:p>
            <a:pPr marL="269875" indent="-269875"/>
            <a:r>
              <a:rPr lang="en-US">
                <a:ea typeface="+mn-lt"/>
                <a:cs typeface="+mn-lt"/>
              </a:rPr>
              <a:t>‘Lifespan approach’ - Childhood onset disorders incorporated into adult</a:t>
            </a:r>
            <a:endParaRPr lang="en-US"/>
          </a:p>
          <a:p>
            <a:pPr marL="269875" indent="-269875"/>
            <a:r>
              <a:rPr lang="en-US">
                <a:ea typeface="+mn-lt"/>
                <a:cs typeface="+mn-lt"/>
              </a:rPr>
              <a:t>Reducing body-mind dualism</a:t>
            </a:r>
            <a:endParaRPr lang="en-US"/>
          </a:p>
          <a:p>
            <a:pPr marL="0" indent="0">
              <a:buNone/>
            </a:pPr>
            <a:r>
              <a:rPr lang="en-US">
                <a:ea typeface="+mn-lt"/>
                <a:cs typeface="+mn-lt"/>
              </a:rPr>
              <a:t>Clinical Descriptions and Diagnostic Requirements:</a:t>
            </a:r>
            <a:endParaRPr lang="en-US"/>
          </a:p>
          <a:p>
            <a:pPr marL="269875" indent="-269875"/>
            <a:r>
              <a:rPr lang="en-US">
                <a:ea typeface="+mn-lt"/>
                <a:cs typeface="+mn-lt"/>
              </a:rPr>
              <a:t>Standard format across conditions</a:t>
            </a:r>
            <a:endParaRPr lang="en-US"/>
          </a:p>
          <a:p>
            <a:pPr marL="269875" indent="-269875"/>
            <a:r>
              <a:rPr lang="en-US">
                <a:ea typeface="+mn-lt"/>
                <a:cs typeface="+mn-lt"/>
              </a:rPr>
              <a:t>Diagnostic requirements and dimensional specifiers</a:t>
            </a:r>
            <a:endParaRPr lang="en-US"/>
          </a:p>
          <a:p>
            <a:pPr marL="0" indent="0">
              <a:buNone/>
            </a:pPr>
            <a:r>
              <a:rPr lang="en-US">
                <a:ea typeface="+mn-lt"/>
                <a:cs typeface="+mn-lt"/>
              </a:rPr>
              <a:t>Structure:</a:t>
            </a:r>
            <a:endParaRPr lang="en-US"/>
          </a:p>
          <a:p>
            <a:pPr marL="269875" indent="-269875"/>
            <a:r>
              <a:rPr lang="en-US">
                <a:ea typeface="+mn-lt"/>
                <a:cs typeface="+mn-lt"/>
              </a:rPr>
              <a:t>10 Groups split into 21 (mostly neurotic &amp; </a:t>
            </a:r>
            <a:r>
              <a:rPr lang="en-US" err="1">
                <a:ea typeface="+mn-lt"/>
                <a:cs typeface="+mn-lt"/>
              </a:rPr>
              <a:t>behavioural</a:t>
            </a:r>
            <a:r>
              <a:rPr lang="en-US">
                <a:ea typeface="+mn-lt"/>
                <a:cs typeface="+mn-lt"/>
              </a:rPr>
              <a:t> groups dividing)</a:t>
            </a:r>
            <a:endParaRPr lang="en-US"/>
          </a:p>
          <a:p>
            <a:pPr marL="269875" indent="-269875"/>
            <a:r>
              <a:rPr lang="en-US">
                <a:ea typeface="+mn-lt"/>
                <a:cs typeface="+mn-lt"/>
              </a:rPr>
              <a:t>Sleep, Sexual dysfunctions &amp; Gender Incongruence moved out of mental disorders</a:t>
            </a:r>
          </a:p>
          <a:p>
            <a:pPr marL="269875" indent="-269875"/>
            <a:r>
              <a:rPr lang="en-US">
                <a:ea typeface="+mn-lt"/>
                <a:cs typeface="+mn-lt"/>
              </a:rPr>
              <a:t>Personality disorders – significant overhaul</a:t>
            </a:r>
          </a:p>
          <a:p>
            <a:pPr marL="269875" indent="-269875"/>
            <a:r>
              <a:rPr lang="en-US">
                <a:ea typeface="+mn-lt"/>
                <a:cs typeface="+mn-lt"/>
              </a:rPr>
              <a:t>Schizophrenia types removed</a:t>
            </a:r>
            <a:endParaRPr lang="en-US"/>
          </a:p>
        </p:txBody>
      </p:sp>
    </p:spTree>
    <p:extLst>
      <p:ext uri="{BB962C8B-B14F-4D97-AF65-F5344CB8AC3E}">
        <p14:creationId xmlns:p14="http://schemas.microsoft.com/office/powerpoint/2010/main" val="32393182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0C39C-2664-47FF-C7F8-1C3E6F289C45}"/>
              </a:ext>
            </a:extLst>
          </p:cNvPr>
          <p:cNvSpPr>
            <a:spLocks noGrp="1"/>
          </p:cNvSpPr>
          <p:nvPr>
            <p:ph type="title"/>
          </p:nvPr>
        </p:nvSpPr>
        <p:spPr/>
        <p:txBody>
          <a:bodyPr/>
          <a:lstStyle/>
          <a:p>
            <a:r>
              <a:rPr lang="en-US"/>
              <a:t>Changes from ICD-10</a:t>
            </a:r>
          </a:p>
        </p:txBody>
      </p:sp>
      <p:sp>
        <p:nvSpPr>
          <p:cNvPr id="3" name="Content Placeholder 2">
            <a:extLst>
              <a:ext uri="{FF2B5EF4-FFF2-40B4-BE49-F238E27FC236}">
                <a16:creationId xmlns:a16="http://schemas.microsoft.com/office/drawing/2014/main" id="{7975B319-3CB4-E56A-8929-900F6168D6A5}"/>
              </a:ext>
            </a:extLst>
          </p:cNvPr>
          <p:cNvSpPr>
            <a:spLocks noGrp="1"/>
          </p:cNvSpPr>
          <p:nvPr>
            <p:ph idx="1"/>
          </p:nvPr>
        </p:nvSpPr>
        <p:spPr/>
        <p:txBody>
          <a:bodyPr vert="horz" lIns="91440" tIns="45720" rIns="91440" bIns="45720" rtlCol="0" anchor="t">
            <a:normAutofit lnSpcReduction="10000"/>
          </a:bodyPr>
          <a:lstStyle/>
          <a:p>
            <a:pPr marL="269875" indent="-269875"/>
            <a:r>
              <a:rPr lang="en-US">
                <a:ea typeface="+mn-lt"/>
                <a:cs typeface="+mn-lt"/>
              </a:rPr>
              <a:t>A shift towards a more dimensional approach (conditions described on a spectrum / continuum of severity, time or different symptoms). </a:t>
            </a:r>
          </a:p>
          <a:p>
            <a:pPr marL="269875" indent="-269875"/>
            <a:r>
              <a:rPr lang="en-US">
                <a:ea typeface="+mn-lt"/>
                <a:cs typeface="+mn-lt"/>
              </a:rPr>
              <a:t>The emphasis is more on the current presentation rather than considering conditions as stable over time, and supports a prevention and recovery (public health) model of care. </a:t>
            </a:r>
          </a:p>
          <a:p>
            <a:pPr marL="269875" indent="-269875"/>
            <a:r>
              <a:rPr lang="en-US">
                <a:ea typeface="+mn-lt"/>
                <a:cs typeface="+mn-lt"/>
              </a:rPr>
              <a:t>Despite this, diagnoses across ICD-11 remain categorical – either present, or not. </a:t>
            </a:r>
          </a:p>
          <a:p>
            <a:pPr marL="269875" indent="-269875"/>
            <a:r>
              <a:rPr lang="en-US">
                <a:ea typeface="+mn-lt"/>
                <a:cs typeface="+mn-lt"/>
              </a:rPr>
              <a:t>A “lifespan” approach is taken, where conditions presenting in children, adolescents and older people are not separated out, but included in the mental disorders, with specific developmental features described separately and specifically for each disorder where the data exists. </a:t>
            </a:r>
          </a:p>
          <a:p>
            <a:pPr marL="269875" indent="-269875"/>
            <a:r>
              <a:rPr lang="en-US">
                <a:ea typeface="+mn-lt"/>
                <a:cs typeface="+mn-lt"/>
              </a:rPr>
              <a:t>An attempt to reduce “body-mind” dualism by integrating conditions previously described as “organic” and “non-organic”</a:t>
            </a:r>
            <a:endParaRPr lang="en-US"/>
          </a:p>
        </p:txBody>
      </p:sp>
    </p:spTree>
    <p:extLst>
      <p:ext uri="{BB962C8B-B14F-4D97-AF65-F5344CB8AC3E}">
        <p14:creationId xmlns:p14="http://schemas.microsoft.com/office/powerpoint/2010/main" val="6720557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D0EC8-194C-1B34-586D-35A3CC7618BA}"/>
              </a:ext>
            </a:extLst>
          </p:cNvPr>
          <p:cNvSpPr>
            <a:spLocks noGrp="1"/>
          </p:cNvSpPr>
          <p:nvPr>
            <p:ph type="title"/>
          </p:nvPr>
        </p:nvSpPr>
        <p:spPr/>
        <p:txBody>
          <a:bodyPr/>
          <a:lstStyle/>
          <a:p>
            <a:r>
              <a:rPr lang="en-US"/>
              <a:t>Changes from ICD-10</a:t>
            </a:r>
          </a:p>
        </p:txBody>
      </p:sp>
      <p:pic>
        <p:nvPicPr>
          <p:cNvPr id="4" name="Content Placeholder 3" descr="A table with text on it&#10;&#10;Description automatically generated">
            <a:extLst>
              <a:ext uri="{FF2B5EF4-FFF2-40B4-BE49-F238E27FC236}">
                <a16:creationId xmlns:a16="http://schemas.microsoft.com/office/drawing/2014/main" id="{5C4A0F33-55EC-07AF-CEE5-5AC3462F8639}"/>
              </a:ext>
            </a:extLst>
          </p:cNvPr>
          <p:cNvPicPr>
            <a:picLocks noGrp="1" noChangeAspect="1"/>
          </p:cNvPicPr>
          <p:nvPr>
            <p:ph idx="1"/>
          </p:nvPr>
        </p:nvPicPr>
        <p:blipFill>
          <a:blip r:embed="rId2"/>
          <a:stretch>
            <a:fillRect/>
          </a:stretch>
        </p:blipFill>
        <p:spPr>
          <a:xfrm>
            <a:off x="350229" y="1444502"/>
            <a:ext cx="8383833" cy="5059606"/>
          </a:xfrm>
        </p:spPr>
      </p:pic>
    </p:spTree>
    <p:extLst>
      <p:ext uri="{BB962C8B-B14F-4D97-AF65-F5344CB8AC3E}">
        <p14:creationId xmlns:p14="http://schemas.microsoft.com/office/powerpoint/2010/main" val="19534795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D20B8-7F95-5545-0DD1-79708A7613B7}"/>
              </a:ext>
            </a:extLst>
          </p:cNvPr>
          <p:cNvSpPr>
            <a:spLocks noGrp="1"/>
          </p:cNvSpPr>
          <p:nvPr>
            <p:ph type="title"/>
          </p:nvPr>
        </p:nvSpPr>
        <p:spPr/>
        <p:txBody>
          <a:bodyPr/>
          <a:lstStyle/>
          <a:p>
            <a:r>
              <a:rPr lang="en-US"/>
              <a:t>ICD-11: Critiques</a:t>
            </a:r>
          </a:p>
        </p:txBody>
      </p:sp>
      <p:sp>
        <p:nvSpPr>
          <p:cNvPr id="3" name="Content Placeholder 2">
            <a:extLst>
              <a:ext uri="{FF2B5EF4-FFF2-40B4-BE49-F238E27FC236}">
                <a16:creationId xmlns:a16="http://schemas.microsoft.com/office/drawing/2014/main" id="{227FA836-7588-A89B-081C-C26E5462CA7F}"/>
              </a:ext>
            </a:extLst>
          </p:cNvPr>
          <p:cNvSpPr>
            <a:spLocks noGrp="1"/>
          </p:cNvSpPr>
          <p:nvPr>
            <p:ph idx="1"/>
          </p:nvPr>
        </p:nvSpPr>
        <p:spPr/>
        <p:txBody>
          <a:bodyPr vert="horz" lIns="91440" tIns="45720" rIns="91440" bIns="45720" rtlCol="0" anchor="t">
            <a:normAutofit/>
          </a:bodyPr>
          <a:lstStyle/>
          <a:p>
            <a:pPr marL="269875" indent="-269875"/>
            <a:r>
              <a:rPr lang="en-US"/>
              <a:t>Linearity of diagnoses in textbooks (Eisma, 2023)</a:t>
            </a:r>
          </a:p>
          <a:p>
            <a:pPr marL="269875" indent="-269875"/>
            <a:r>
              <a:rPr lang="en-US"/>
              <a:t>Societal consequences of diagnoses (Cacciatore and Francis, 2022)</a:t>
            </a:r>
          </a:p>
          <a:p>
            <a:pPr marL="269875" indent="-269875"/>
            <a:r>
              <a:rPr lang="en-US"/>
              <a:t>Emphasis on pharmacotherapy (Lacasse and Cacciatore, 2014)</a:t>
            </a:r>
          </a:p>
          <a:p>
            <a:pPr marL="269875" indent="-269875"/>
            <a:r>
              <a:rPr lang="en-US"/>
              <a:t>Social relevance of personality disorder diagnoses (Pan and Wang, 2024)</a:t>
            </a:r>
          </a:p>
          <a:p>
            <a:pPr marL="269875" indent="-269875"/>
            <a:endParaRPr lang="en-US"/>
          </a:p>
          <a:p>
            <a:pPr marL="269875" indent="-269875"/>
            <a:endParaRPr lang="en-US"/>
          </a:p>
        </p:txBody>
      </p:sp>
    </p:spTree>
    <p:extLst>
      <p:ext uri="{BB962C8B-B14F-4D97-AF65-F5344CB8AC3E}">
        <p14:creationId xmlns:p14="http://schemas.microsoft.com/office/powerpoint/2010/main" val="27991066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8D62C-7B9C-B08D-2B1A-C8EB220462CE}"/>
              </a:ext>
            </a:extLst>
          </p:cNvPr>
          <p:cNvSpPr>
            <a:spLocks noGrp="1"/>
          </p:cNvSpPr>
          <p:nvPr>
            <p:ph type="title"/>
          </p:nvPr>
        </p:nvSpPr>
        <p:spPr/>
        <p:txBody>
          <a:bodyPr/>
          <a:lstStyle/>
          <a:p>
            <a:r>
              <a:rPr lang="en-US"/>
              <a:t>DSM 5-TR</a:t>
            </a:r>
          </a:p>
        </p:txBody>
      </p:sp>
      <p:sp>
        <p:nvSpPr>
          <p:cNvPr id="3" name="Content Placeholder 2">
            <a:extLst>
              <a:ext uri="{FF2B5EF4-FFF2-40B4-BE49-F238E27FC236}">
                <a16:creationId xmlns:a16="http://schemas.microsoft.com/office/drawing/2014/main" id="{EF1366F8-FEA4-2674-D8C1-E645593877E4}"/>
              </a:ext>
            </a:extLst>
          </p:cNvPr>
          <p:cNvSpPr>
            <a:spLocks noGrp="1"/>
          </p:cNvSpPr>
          <p:nvPr>
            <p:ph idx="1"/>
          </p:nvPr>
        </p:nvSpPr>
        <p:spPr/>
        <p:txBody>
          <a:bodyPr vert="horz" lIns="91440" tIns="45720" rIns="91440" bIns="45720" rtlCol="0" anchor="t">
            <a:normAutofit/>
          </a:bodyPr>
          <a:lstStyle/>
          <a:p>
            <a:pPr marL="269875" indent="-269875"/>
            <a:r>
              <a:rPr lang="en-US"/>
              <a:t>The DSM 5 is primarily used in the USA, it was published by the American Psychiatric Association</a:t>
            </a:r>
          </a:p>
          <a:p>
            <a:pPr marL="269875" indent="-269875"/>
            <a:r>
              <a:rPr lang="en-US"/>
              <a:t>DSM I in 1952</a:t>
            </a:r>
          </a:p>
          <a:p>
            <a:pPr marL="269875" indent="-269875"/>
            <a:r>
              <a:rPr lang="en-US"/>
              <a:t>DSM II in 1968</a:t>
            </a:r>
          </a:p>
          <a:p>
            <a:pPr marL="269875" indent="-269875"/>
            <a:r>
              <a:rPr lang="en-US"/>
              <a:t>DSM III in 1980, revised in 1987 (DSM III-R)</a:t>
            </a:r>
          </a:p>
          <a:p>
            <a:pPr marL="269875" indent="-269875"/>
            <a:r>
              <a:rPr lang="en-US"/>
              <a:t>DSM IV in 1994</a:t>
            </a:r>
          </a:p>
          <a:p>
            <a:pPr marL="269875" indent="-269875"/>
            <a:r>
              <a:rPr lang="en-US"/>
              <a:t>DSM 5 in 2013, with a text revision in 2022 (DSM 5-TR)</a:t>
            </a:r>
          </a:p>
        </p:txBody>
      </p:sp>
    </p:spTree>
    <p:extLst>
      <p:ext uri="{BB962C8B-B14F-4D97-AF65-F5344CB8AC3E}">
        <p14:creationId xmlns:p14="http://schemas.microsoft.com/office/powerpoint/2010/main" val="3885496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F4170-3D8C-AF85-A8B1-EC4B0D982399}"/>
              </a:ext>
            </a:extLst>
          </p:cNvPr>
          <p:cNvSpPr>
            <a:spLocks noGrp="1"/>
          </p:cNvSpPr>
          <p:nvPr>
            <p:ph type="title"/>
          </p:nvPr>
        </p:nvSpPr>
        <p:spPr/>
        <p:txBody>
          <a:bodyPr/>
          <a:lstStyle/>
          <a:p>
            <a:r>
              <a:rPr lang="en-US"/>
              <a:t>DSM 5-TR</a:t>
            </a:r>
          </a:p>
        </p:txBody>
      </p:sp>
      <p:sp>
        <p:nvSpPr>
          <p:cNvPr id="3" name="Content Placeholder 2">
            <a:extLst>
              <a:ext uri="{FF2B5EF4-FFF2-40B4-BE49-F238E27FC236}">
                <a16:creationId xmlns:a16="http://schemas.microsoft.com/office/drawing/2014/main" id="{6BBB612C-FFFE-D7D6-2434-E79DCE8813FE}"/>
              </a:ext>
            </a:extLst>
          </p:cNvPr>
          <p:cNvSpPr>
            <a:spLocks noGrp="1"/>
          </p:cNvSpPr>
          <p:nvPr>
            <p:ph idx="1"/>
          </p:nvPr>
        </p:nvSpPr>
        <p:spPr/>
        <p:txBody>
          <a:bodyPr vert="horz" lIns="91440" tIns="45720" rIns="91440" bIns="45720" rtlCol="0" anchor="t">
            <a:normAutofit/>
          </a:bodyPr>
          <a:lstStyle/>
          <a:p>
            <a:pPr marL="269875" indent="-269875"/>
            <a:r>
              <a:rPr lang="en-US"/>
              <a:t>There are three main sections. </a:t>
            </a:r>
          </a:p>
          <a:p>
            <a:pPr marL="269875" indent="-269875"/>
            <a:r>
              <a:rPr lang="en-US"/>
              <a:t>Section I is an introduction, with information regarding </a:t>
            </a:r>
            <a:r>
              <a:rPr lang="en-US" err="1"/>
              <a:t>organisational</a:t>
            </a:r>
            <a:r>
              <a:rPr lang="en-US"/>
              <a:t> features of the text, any revisions, field trials and public, professional and expert review.</a:t>
            </a:r>
          </a:p>
          <a:p>
            <a:pPr marL="269875" indent="-269875"/>
            <a:r>
              <a:rPr lang="en-US"/>
              <a:t>Section II includes diagnostic criteria and codes. Disorders are coded based on the now outdated ICD-10.</a:t>
            </a:r>
          </a:p>
          <a:p>
            <a:pPr marL="269875" indent="-269875"/>
            <a:r>
              <a:rPr lang="en-US"/>
              <a:t>Section III includes dimensional measures for assessment, criteria for cultural formulation of disorders and a differential proposition for the classification and </a:t>
            </a:r>
            <a:r>
              <a:rPr lang="en-US" err="1"/>
              <a:t>conceptualisation</a:t>
            </a:r>
            <a:r>
              <a:rPr lang="en-US"/>
              <a:t> of PD's </a:t>
            </a:r>
          </a:p>
        </p:txBody>
      </p:sp>
    </p:spTree>
    <p:extLst>
      <p:ext uri="{BB962C8B-B14F-4D97-AF65-F5344CB8AC3E}">
        <p14:creationId xmlns:p14="http://schemas.microsoft.com/office/powerpoint/2010/main" val="27373410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D3B16-1B98-E61F-1E57-AFC8D4652848}"/>
              </a:ext>
            </a:extLst>
          </p:cNvPr>
          <p:cNvSpPr>
            <a:spLocks noGrp="1"/>
          </p:cNvSpPr>
          <p:nvPr>
            <p:ph type="title"/>
          </p:nvPr>
        </p:nvSpPr>
        <p:spPr>
          <a:xfrm>
            <a:off x="849760" y="876302"/>
            <a:ext cx="10427840" cy="1086056"/>
          </a:xfrm>
        </p:spPr>
        <p:txBody>
          <a:bodyPr>
            <a:normAutofit/>
          </a:bodyPr>
          <a:lstStyle/>
          <a:p>
            <a:r>
              <a:rPr lang="en-US"/>
              <a:t>Section II</a:t>
            </a:r>
          </a:p>
        </p:txBody>
      </p:sp>
      <p:graphicFrame>
        <p:nvGraphicFramePr>
          <p:cNvPr id="5" name="Content Placeholder 2">
            <a:extLst>
              <a:ext uri="{FF2B5EF4-FFF2-40B4-BE49-F238E27FC236}">
                <a16:creationId xmlns:a16="http://schemas.microsoft.com/office/drawing/2014/main" id="{D5D7719C-9063-04B5-1DCB-FC89865BF5FC}"/>
              </a:ext>
            </a:extLst>
          </p:cNvPr>
          <p:cNvGraphicFramePr>
            <a:graphicFrameLocks noGrp="1"/>
          </p:cNvGraphicFramePr>
          <p:nvPr>
            <p:ph idx="1"/>
          </p:nvPr>
        </p:nvGraphicFramePr>
        <p:xfrm>
          <a:off x="952500" y="2536723"/>
          <a:ext cx="10325100" cy="35915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834540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28B88-FA91-A5ED-4A35-EAA283A4C5D7}"/>
              </a:ext>
            </a:extLst>
          </p:cNvPr>
          <p:cNvSpPr>
            <a:spLocks noGrp="1"/>
          </p:cNvSpPr>
          <p:nvPr>
            <p:ph type="title"/>
          </p:nvPr>
        </p:nvSpPr>
        <p:spPr>
          <a:xfrm>
            <a:off x="849760" y="876302"/>
            <a:ext cx="10427840" cy="1086056"/>
          </a:xfrm>
        </p:spPr>
        <p:txBody>
          <a:bodyPr>
            <a:normAutofit/>
          </a:bodyPr>
          <a:lstStyle/>
          <a:p>
            <a:r>
              <a:rPr lang="en-US"/>
              <a:t>Section II</a:t>
            </a:r>
          </a:p>
        </p:txBody>
      </p:sp>
      <p:graphicFrame>
        <p:nvGraphicFramePr>
          <p:cNvPr id="5" name="Content Placeholder 2">
            <a:extLst>
              <a:ext uri="{FF2B5EF4-FFF2-40B4-BE49-F238E27FC236}">
                <a16:creationId xmlns:a16="http://schemas.microsoft.com/office/drawing/2014/main" id="{2BA6F477-7287-77C7-EA2E-B4DED7BF9E18}"/>
              </a:ext>
            </a:extLst>
          </p:cNvPr>
          <p:cNvGraphicFramePr>
            <a:graphicFrameLocks noGrp="1"/>
          </p:cNvGraphicFramePr>
          <p:nvPr>
            <p:ph idx="1"/>
          </p:nvPr>
        </p:nvGraphicFramePr>
        <p:xfrm>
          <a:off x="952500" y="2536723"/>
          <a:ext cx="10325100" cy="35915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812235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45A4C-C0AF-BC38-1CF3-4FB20F3A0B64}"/>
              </a:ext>
            </a:extLst>
          </p:cNvPr>
          <p:cNvSpPr>
            <a:spLocks noGrp="1"/>
          </p:cNvSpPr>
          <p:nvPr>
            <p:ph type="title"/>
          </p:nvPr>
        </p:nvSpPr>
        <p:spPr>
          <a:xfrm>
            <a:off x="1461805" y="876300"/>
            <a:ext cx="7605995" cy="1367398"/>
          </a:xfrm>
        </p:spPr>
        <p:txBody>
          <a:bodyPr anchor="b">
            <a:normAutofit/>
          </a:bodyPr>
          <a:lstStyle/>
          <a:p>
            <a:r>
              <a:rPr lang="en-US"/>
              <a:t>Section II</a:t>
            </a:r>
          </a:p>
        </p:txBody>
      </p:sp>
      <p:graphicFrame>
        <p:nvGraphicFramePr>
          <p:cNvPr id="5" name="Content Placeholder 2">
            <a:extLst>
              <a:ext uri="{FF2B5EF4-FFF2-40B4-BE49-F238E27FC236}">
                <a16:creationId xmlns:a16="http://schemas.microsoft.com/office/drawing/2014/main" id="{5B60B817-B736-0E96-823E-C9DF19DC4CFF}"/>
              </a:ext>
            </a:extLst>
          </p:cNvPr>
          <p:cNvGraphicFramePr>
            <a:graphicFrameLocks noGrp="1"/>
          </p:cNvGraphicFramePr>
          <p:nvPr>
            <p:ph idx="1"/>
          </p:nvPr>
        </p:nvGraphicFramePr>
        <p:xfrm>
          <a:off x="2220687" y="2589816"/>
          <a:ext cx="8917576" cy="34680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893487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A0E08-8030-4A0D-B3D7-D4788D8469C0}"/>
              </a:ext>
            </a:extLst>
          </p:cNvPr>
          <p:cNvSpPr>
            <a:spLocks noGrp="1"/>
          </p:cNvSpPr>
          <p:nvPr>
            <p:ph type="title"/>
          </p:nvPr>
        </p:nvSpPr>
        <p:spPr>
          <a:xfrm>
            <a:off x="550864" y="549275"/>
            <a:ext cx="3565524" cy="1997855"/>
          </a:xfrm>
        </p:spPr>
        <p:txBody>
          <a:bodyPr wrap="square" anchor="b">
            <a:normAutofit/>
          </a:bodyPr>
          <a:lstStyle/>
          <a:p>
            <a:r>
              <a:rPr lang="en-US"/>
              <a:t>DSM 5</a:t>
            </a:r>
          </a:p>
        </p:txBody>
      </p:sp>
      <p:sp>
        <p:nvSpPr>
          <p:cNvPr id="3" name="Content Placeholder 2">
            <a:extLst>
              <a:ext uri="{FF2B5EF4-FFF2-40B4-BE49-F238E27FC236}">
                <a16:creationId xmlns:a16="http://schemas.microsoft.com/office/drawing/2014/main" id="{1495A732-7F7E-467D-A5A6-13E585694A35}"/>
              </a:ext>
            </a:extLst>
          </p:cNvPr>
          <p:cNvSpPr>
            <a:spLocks noGrp="1"/>
          </p:cNvSpPr>
          <p:nvPr>
            <p:ph idx="1"/>
          </p:nvPr>
        </p:nvSpPr>
        <p:spPr>
          <a:xfrm>
            <a:off x="550863" y="2678400"/>
            <a:ext cx="3565525" cy="3414425"/>
          </a:xfrm>
        </p:spPr>
        <p:txBody>
          <a:bodyPr vert="horz" lIns="0" tIns="0" rIns="0" bIns="0" rtlCol="0" anchor="t">
            <a:normAutofit/>
          </a:bodyPr>
          <a:lstStyle/>
          <a:p>
            <a:r>
              <a:rPr lang="en-US">
                <a:solidFill>
                  <a:schemeClr val="tx1"/>
                </a:solidFill>
              </a:rPr>
              <a:t>The DSM 5 is organised with the diagnoses more commonly seen earlier in the lifespan listed first. Those seen later in life are seen further into the DSM 5.</a:t>
            </a:r>
          </a:p>
        </p:txBody>
      </p:sp>
      <p:pic>
        <p:nvPicPr>
          <p:cNvPr id="5" name="Picture 4" descr="Scan of a human brain in a neurology clinic">
            <a:extLst>
              <a:ext uri="{FF2B5EF4-FFF2-40B4-BE49-F238E27FC236}">
                <a16:creationId xmlns:a16="http://schemas.microsoft.com/office/drawing/2014/main" id="{7A4B80C1-CA0E-4CF9-8C11-12FD9E0BB3C8}"/>
              </a:ext>
            </a:extLst>
          </p:cNvPr>
          <p:cNvPicPr>
            <a:picLocks noChangeAspect="1"/>
          </p:cNvPicPr>
          <p:nvPr/>
        </p:nvPicPr>
        <p:blipFill rotWithShape="1">
          <a:blip r:embed="rId2"/>
          <a:srcRect l="16435" r="4" b="4"/>
          <a:stretch/>
        </p:blipFill>
        <p:spPr>
          <a:xfrm>
            <a:off x="4550899" y="10"/>
            <a:ext cx="7641102" cy="6857990"/>
          </a:xfrm>
          <a:custGeom>
            <a:avLst/>
            <a:gdLst/>
            <a:ahLst/>
            <a:cxnLst/>
            <a:rect l="l" t="t" r="r" b="b"/>
            <a:pathLst>
              <a:path w="7641102" h="6858000">
                <a:moveTo>
                  <a:pt x="0" y="0"/>
                </a:moveTo>
                <a:lnTo>
                  <a:pt x="7641102" y="0"/>
                </a:lnTo>
                <a:lnTo>
                  <a:pt x="7641102" y="6858000"/>
                </a:lnTo>
                <a:lnTo>
                  <a:pt x="0" y="6858000"/>
                </a:lnTo>
                <a:close/>
              </a:path>
            </a:pathLst>
          </a:custGeom>
        </p:spPr>
      </p:pic>
    </p:spTree>
    <p:extLst>
      <p:ext uri="{BB962C8B-B14F-4D97-AF65-F5344CB8AC3E}">
        <p14:creationId xmlns:p14="http://schemas.microsoft.com/office/powerpoint/2010/main" val="305936512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95A08-21A7-4BCC-BBF8-5589230D5062}"/>
              </a:ext>
            </a:extLst>
          </p:cNvPr>
          <p:cNvSpPr>
            <a:spLocks noGrp="1"/>
          </p:cNvSpPr>
          <p:nvPr>
            <p:ph type="title"/>
          </p:nvPr>
        </p:nvSpPr>
        <p:spPr>
          <a:xfrm>
            <a:off x="550864" y="549275"/>
            <a:ext cx="3565524" cy="1997855"/>
          </a:xfrm>
        </p:spPr>
        <p:txBody>
          <a:bodyPr wrap="square" anchor="b">
            <a:normAutofit/>
          </a:bodyPr>
          <a:lstStyle/>
          <a:p>
            <a:r>
              <a:rPr lang="en-US"/>
              <a:t>Critique of the DSM 5</a:t>
            </a:r>
          </a:p>
        </p:txBody>
      </p:sp>
      <p:sp>
        <p:nvSpPr>
          <p:cNvPr id="3" name="Content Placeholder 2">
            <a:extLst>
              <a:ext uri="{FF2B5EF4-FFF2-40B4-BE49-F238E27FC236}">
                <a16:creationId xmlns:a16="http://schemas.microsoft.com/office/drawing/2014/main" id="{989596DA-1015-4AD9-93E3-34D31BA9600A}"/>
              </a:ext>
            </a:extLst>
          </p:cNvPr>
          <p:cNvSpPr>
            <a:spLocks noGrp="1"/>
          </p:cNvSpPr>
          <p:nvPr>
            <p:ph idx="1"/>
          </p:nvPr>
        </p:nvSpPr>
        <p:spPr>
          <a:xfrm>
            <a:off x="550863" y="2678400"/>
            <a:ext cx="3565525" cy="3414425"/>
          </a:xfrm>
        </p:spPr>
        <p:txBody>
          <a:bodyPr vert="horz" lIns="0" tIns="0" rIns="0" bIns="0" rtlCol="0" anchor="t">
            <a:normAutofit lnSpcReduction="10000"/>
          </a:bodyPr>
          <a:lstStyle/>
          <a:p>
            <a:r>
              <a:rPr lang="en-US">
                <a:solidFill>
                  <a:schemeClr val="tx1"/>
                </a:solidFill>
              </a:rPr>
              <a:t>Biomedical models- The DSM 5 commonly refers to biomedical models, which utilise the term diagnosis frequently. </a:t>
            </a:r>
          </a:p>
          <a:p>
            <a:r>
              <a:rPr lang="en-US">
                <a:solidFill>
                  <a:schemeClr val="tx1"/>
                </a:solidFill>
              </a:rPr>
              <a:t>Can anyone see a downside to this? </a:t>
            </a:r>
          </a:p>
          <a:p>
            <a:endParaRPr lang="en-US" sz="1600"/>
          </a:p>
          <a:p>
            <a:endParaRPr lang="en-US" sz="1600"/>
          </a:p>
        </p:txBody>
      </p:sp>
      <p:pic>
        <p:nvPicPr>
          <p:cNvPr id="5" name="Picture 4" descr="Scan of a human brain in a neurology clinic">
            <a:extLst>
              <a:ext uri="{FF2B5EF4-FFF2-40B4-BE49-F238E27FC236}">
                <a16:creationId xmlns:a16="http://schemas.microsoft.com/office/drawing/2014/main" id="{50F36EE2-835B-406E-A57A-0D14F69510AD}"/>
              </a:ext>
            </a:extLst>
          </p:cNvPr>
          <p:cNvPicPr>
            <a:picLocks noChangeAspect="1"/>
          </p:cNvPicPr>
          <p:nvPr/>
        </p:nvPicPr>
        <p:blipFill rotWithShape="1">
          <a:blip r:embed="rId2"/>
          <a:srcRect l="16435" r="4" b="4"/>
          <a:stretch/>
        </p:blipFill>
        <p:spPr>
          <a:xfrm>
            <a:off x="4550899" y="10"/>
            <a:ext cx="7641102" cy="6857990"/>
          </a:xfrm>
          <a:custGeom>
            <a:avLst/>
            <a:gdLst/>
            <a:ahLst/>
            <a:cxnLst/>
            <a:rect l="l" t="t" r="r" b="b"/>
            <a:pathLst>
              <a:path w="7641102" h="6858000">
                <a:moveTo>
                  <a:pt x="0" y="0"/>
                </a:moveTo>
                <a:lnTo>
                  <a:pt x="7641102" y="0"/>
                </a:lnTo>
                <a:lnTo>
                  <a:pt x="7641102" y="6858000"/>
                </a:lnTo>
                <a:lnTo>
                  <a:pt x="0" y="6858000"/>
                </a:lnTo>
                <a:close/>
              </a:path>
            </a:pathLst>
          </a:custGeom>
        </p:spPr>
      </p:pic>
    </p:spTree>
    <p:extLst>
      <p:ext uri="{BB962C8B-B14F-4D97-AF65-F5344CB8AC3E}">
        <p14:creationId xmlns:p14="http://schemas.microsoft.com/office/powerpoint/2010/main" val="6680951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E0D3D-AA2F-4A3F-B409-615EF82862E1}"/>
              </a:ext>
            </a:extLst>
          </p:cNvPr>
          <p:cNvSpPr>
            <a:spLocks noGrp="1"/>
          </p:cNvSpPr>
          <p:nvPr>
            <p:ph type="title"/>
          </p:nvPr>
        </p:nvSpPr>
        <p:spPr/>
        <p:txBody>
          <a:bodyPr/>
          <a:lstStyle/>
          <a:p>
            <a:r>
              <a:rPr lang="en-US"/>
              <a:t>Critique of the DSM 5</a:t>
            </a:r>
          </a:p>
        </p:txBody>
      </p:sp>
      <p:sp>
        <p:nvSpPr>
          <p:cNvPr id="3" name="Content Placeholder 2">
            <a:extLst>
              <a:ext uri="{FF2B5EF4-FFF2-40B4-BE49-F238E27FC236}">
                <a16:creationId xmlns:a16="http://schemas.microsoft.com/office/drawing/2014/main" id="{961BD765-5C2A-48F9-9AE7-394FA0E5691E}"/>
              </a:ext>
            </a:extLst>
          </p:cNvPr>
          <p:cNvSpPr>
            <a:spLocks noGrp="1"/>
          </p:cNvSpPr>
          <p:nvPr>
            <p:ph idx="1"/>
          </p:nvPr>
        </p:nvSpPr>
        <p:spPr>
          <a:xfrm>
            <a:off x="550863" y="2141953"/>
            <a:ext cx="11090274" cy="3979625"/>
          </a:xfrm>
        </p:spPr>
        <p:txBody>
          <a:bodyPr vert="horz" wrap="square" lIns="0" tIns="0" rIns="0" bIns="0" rtlCol="0" anchor="t">
            <a:normAutofit/>
          </a:bodyPr>
          <a:lstStyle/>
          <a:p>
            <a:r>
              <a:rPr lang="en-US">
                <a:solidFill>
                  <a:schemeClr val="tx1"/>
                </a:solidFill>
                <a:ea typeface="+mn-lt"/>
                <a:cs typeface="+mn-lt"/>
              </a:rPr>
              <a:t>Another major criticism concerns the categorical nature of classification.</a:t>
            </a:r>
          </a:p>
          <a:p>
            <a:r>
              <a:rPr lang="en-US">
                <a:solidFill>
                  <a:schemeClr val="tx1"/>
                </a:solidFill>
                <a:ea typeface="+mn-lt"/>
                <a:cs typeface="+mn-lt"/>
              </a:rPr>
              <a:t>A person's problems are better described dimensionally (Markon, Chmielewski, &amp; Miller, 2011), however, the DSM is a categorical system (in or out). </a:t>
            </a:r>
          </a:p>
          <a:p>
            <a:r>
              <a:rPr lang="en-US">
                <a:solidFill>
                  <a:schemeClr val="tx1"/>
                </a:solidFill>
                <a:ea typeface="+mn-lt"/>
                <a:cs typeface="+mn-lt"/>
              </a:rPr>
              <a:t>This categorical system is maintained because it is a traditional form of classification in medicine and because it is easier for clinicians to understand and use (American Psychiatric Association, 2013; </a:t>
            </a:r>
            <a:r>
              <a:rPr lang="en-US" err="1">
                <a:solidFill>
                  <a:schemeClr val="tx1"/>
                </a:solidFill>
                <a:ea typeface="+mn-lt"/>
                <a:cs typeface="+mn-lt"/>
              </a:rPr>
              <a:t>Widiger</a:t>
            </a:r>
            <a:r>
              <a:rPr lang="en-US">
                <a:solidFill>
                  <a:schemeClr val="tx1"/>
                </a:solidFill>
                <a:ea typeface="+mn-lt"/>
                <a:cs typeface="+mn-lt"/>
              </a:rPr>
              <a:t> &amp; Shea, 1991). </a:t>
            </a:r>
            <a:endParaRPr lang="en-US">
              <a:solidFill>
                <a:schemeClr val="tx1"/>
              </a:solidFill>
            </a:endParaRPr>
          </a:p>
        </p:txBody>
      </p:sp>
    </p:spTree>
    <p:extLst>
      <p:ext uri="{BB962C8B-B14F-4D97-AF65-F5344CB8AC3E}">
        <p14:creationId xmlns:p14="http://schemas.microsoft.com/office/powerpoint/2010/main" val="493172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CDAFC-3670-4AE9-80D4-CCF5EAA99CCB}"/>
              </a:ext>
            </a:extLst>
          </p:cNvPr>
          <p:cNvSpPr>
            <a:spLocks noGrp="1"/>
          </p:cNvSpPr>
          <p:nvPr>
            <p:ph type="title"/>
          </p:nvPr>
        </p:nvSpPr>
        <p:spPr>
          <a:xfrm>
            <a:off x="790514" y="800100"/>
            <a:ext cx="3945531" cy="1443597"/>
          </a:xfrm>
        </p:spPr>
        <p:txBody>
          <a:bodyPr anchor="b">
            <a:normAutofit/>
          </a:bodyPr>
          <a:lstStyle/>
          <a:p>
            <a:pPr algn="r"/>
            <a:r>
              <a:rPr lang="en-US"/>
              <a:t>Critique of the DSM 5</a:t>
            </a:r>
          </a:p>
        </p:txBody>
      </p:sp>
      <p:graphicFrame>
        <p:nvGraphicFramePr>
          <p:cNvPr id="5" name="Content Placeholder 2">
            <a:extLst>
              <a:ext uri="{FF2B5EF4-FFF2-40B4-BE49-F238E27FC236}">
                <a16:creationId xmlns:a16="http://schemas.microsoft.com/office/drawing/2014/main" id="{27A24BC3-A194-8936-F90E-86E6B4D0248E}"/>
              </a:ext>
            </a:extLst>
          </p:cNvPr>
          <p:cNvGraphicFramePr>
            <a:graphicFrameLocks noGrp="1"/>
          </p:cNvGraphicFramePr>
          <p:nvPr>
            <p:ph idx="1"/>
          </p:nvPr>
        </p:nvGraphicFramePr>
        <p:xfrm>
          <a:off x="5334000" y="876300"/>
          <a:ext cx="5943599" cy="5181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830844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F7F8B-DBA8-4B8B-8D9E-46A29D532739}"/>
              </a:ext>
            </a:extLst>
          </p:cNvPr>
          <p:cNvSpPr>
            <a:spLocks noGrp="1"/>
          </p:cNvSpPr>
          <p:nvPr>
            <p:ph type="title"/>
          </p:nvPr>
        </p:nvSpPr>
        <p:spPr/>
        <p:txBody>
          <a:bodyPr/>
          <a:lstStyle/>
          <a:p>
            <a:r>
              <a:rPr lang="en-US"/>
              <a:t>Critique of the DSM 5</a:t>
            </a:r>
          </a:p>
        </p:txBody>
      </p:sp>
      <p:graphicFrame>
        <p:nvGraphicFramePr>
          <p:cNvPr id="6" name="Content Placeholder 2">
            <a:extLst>
              <a:ext uri="{FF2B5EF4-FFF2-40B4-BE49-F238E27FC236}">
                <a16:creationId xmlns:a16="http://schemas.microsoft.com/office/drawing/2014/main" id="{320008DE-BC81-4386-8C33-ED7B4514BF5A}"/>
              </a:ext>
            </a:extLst>
          </p:cNvPr>
          <p:cNvGraphicFramePr>
            <a:graphicFrameLocks noGrp="1"/>
          </p:cNvGraphicFramePr>
          <p:nvPr>
            <p:ph idx="1"/>
          </p:nvPr>
        </p:nvGraphicFramePr>
        <p:xfrm>
          <a:off x="550863" y="2113199"/>
          <a:ext cx="11090274" cy="3979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555762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0" name="Group 29">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nvGrpSpPr>
            <p:cNvPr id="13" name="Group 12">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1" name="Rectangle 30">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useBgFill="1">
        <p:nvSpPr>
          <p:cNvPr id="32" name="Rectangle 31">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7A6B44-1C5C-6EA1-3C15-42222A5D34D7}"/>
              </a:ext>
            </a:extLst>
          </p:cNvPr>
          <p:cNvSpPr>
            <a:spLocks noGrp="1"/>
          </p:cNvSpPr>
          <p:nvPr>
            <p:ph type="title"/>
          </p:nvPr>
        </p:nvSpPr>
        <p:spPr>
          <a:xfrm>
            <a:off x="540000" y="540000"/>
            <a:ext cx="5437187" cy="4792050"/>
          </a:xfrm>
        </p:spPr>
        <p:txBody>
          <a:bodyPr vert="horz" lIns="91440" tIns="45720" rIns="91440" bIns="45720" rtlCol="0" anchor="t">
            <a:normAutofit/>
          </a:bodyPr>
          <a:lstStyle/>
          <a:p>
            <a:r>
              <a:rPr lang="en-US" sz="8800"/>
              <a:t>ICD 11 vs DSM 5</a:t>
            </a:r>
          </a:p>
        </p:txBody>
      </p:sp>
      <p:sp>
        <p:nvSpPr>
          <p:cNvPr id="3" name="Content Placeholder 2">
            <a:extLst>
              <a:ext uri="{FF2B5EF4-FFF2-40B4-BE49-F238E27FC236}">
                <a16:creationId xmlns:a16="http://schemas.microsoft.com/office/drawing/2014/main" id="{1B3C4E3C-DAC7-6B29-F7F5-F4E9B0864185}"/>
              </a:ext>
            </a:extLst>
          </p:cNvPr>
          <p:cNvSpPr>
            <a:spLocks noGrp="1"/>
          </p:cNvSpPr>
          <p:nvPr>
            <p:ph idx="1"/>
          </p:nvPr>
        </p:nvSpPr>
        <p:spPr>
          <a:xfrm>
            <a:off x="550864" y="5516562"/>
            <a:ext cx="4500562" cy="796311"/>
          </a:xfrm>
        </p:spPr>
        <p:txBody>
          <a:bodyPr vert="horz" lIns="91440" tIns="45720" rIns="91440" bIns="45720" rtlCol="0" anchor="b">
            <a:normAutofit/>
          </a:bodyPr>
          <a:lstStyle/>
          <a:p>
            <a:pPr marL="0" indent="0">
              <a:buNone/>
            </a:pPr>
            <a:r>
              <a:rPr lang="en-US" sz="1600" cap="all" spc="300"/>
              <a:t>So what's the difference?</a:t>
            </a:r>
          </a:p>
        </p:txBody>
      </p:sp>
      <p:grpSp>
        <p:nvGrpSpPr>
          <p:cNvPr id="33" name="Group 32">
            <a:extLst>
              <a:ext uri="{FF2B5EF4-FFF2-40B4-BE49-F238E27FC236}">
                <a16:creationId xmlns:a16="http://schemas.microsoft.com/office/drawing/2014/main" id="{A7014575-F0CE-4EAB-917E-3325411BA2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26" name="Oval 25">
              <a:extLst>
                <a:ext uri="{FF2B5EF4-FFF2-40B4-BE49-F238E27FC236}">
                  <a16:creationId xmlns:a16="http://schemas.microsoft.com/office/drawing/2014/main" id="{2DB3702B-264B-4A16-B3FF-E2B1366D576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92A33E2F-6DB3-47D1-B577-F0D4289E8A3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4F24FF8-D392-412B-AB34-A7D89311B01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4" name="Picture 33" descr="Different colours of board game dice">
            <a:extLst>
              <a:ext uri="{FF2B5EF4-FFF2-40B4-BE49-F238E27FC236}">
                <a16:creationId xmlns:a16="http://schemas.microsoft.com/office/drawing/2014/main" id="{D8E2524C-19B3-5ECD-B0D6-24C7A6DD13EF}"/>
              </a:ext>
            </a:extLst>
          </p:cNvPr>
          <p:cNvPicPr>
            <a:picLocks noChangeAspect="1"/>
          </p:cNvPicPr>
          <p:nvPr/>
        </p:nvPicPr>
        <p:blipFill>
          <a:blip r:embed="rId2"/>
          <a:srcRect l="805" r="28934" b="4"/>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413112423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7FF38-F949-CEEE-50D8-901E6BCA636E}"/>
              </a:ext>
            </a:extLst>
          </p:cNvPr>
          <p:cNvSpPr>
            <a:spLocks noGrp="1"/>
          </p:cNvSpPr>
          <p:nvPr>
            <p:ph type="title"/>
          </p:nvPr>
        </p:nvSpPr>
        <p:spPr/>
        <p:txBody>
          <a:bodyPr/>
          <a:lstStyle/>
          <a:p>
            <a:r>
              <a:rPr lang="en-US"/>
              <a:t>Differences</a:t>
            </a:r>
          </a:p>
        </p:txBody>
      </p:sp>
      <p:sp>
        <p:nvSpPr>
          <p:cNvPr id="3" name="Content Placeholder 2">
            <a:extLst>
              <a:ext uri="{FF2B5EF4-FFF2-40B4-BE49-F238E27FC236}">
                <a16:creationId xmlns:a16="http://schemas.microsoft.com/office/drawing/2014/main" id="{EA594A68-A5C7-B4BF-8505-592A8D281C14}"/>
              </a:ext>
            </a:extLst>
          </p:cNvPr>
          <p:cNvSpPr>
            <a:spLocks noGrp="1"/>
          </p:cNvSpPr>
          <p:nvPr>
            <p:ph idx="1"/>
          </p:nvPr>
        </p:nvSpPr>
        <p:spPr/>
        <p:txBody>
          <a:bodyPr vert="horz" lIns="91440" tIns="45720" rIns="91440" bIns="45720" rtlCol="0" anchor="t">
            <a:normAutofit/>
          </a:bodyPr>
          <a:lstStyle/>
          <a:p>
            <a:pPr marL="269875" indent="-269875"/>
            <a:r>
              <a:rPr lang="en-US"/>
              <a:t>ICD is produced by a global </a:t>
            </a:r>
            <a:r>
              <a:rPr lang="en-US" err="1"/>
              <a:t>organisation</a:t>
            </a:r>
            <a:r>
              <a:rPr lang="en-US"/>
              <a:t>, DSM is produced by a single national association.</a:t>
            </a:r>
          </a:p>
          <a:p>
            <a:pPr marL="269875" indent="-269875"/>
            <a:r>
              <a:rPr lang="en-US"/>
              <a:t>DSM is a for-profit publication, ICD is substantially discounted to reduce health burden.</a:t>
            </a:r>
          </a:p>
          <a:p>
            <a:pPr marL="269875" indent="-269875"/>
            <a:r>
              <a:rPr lang="en-US"/>
              <a:t>DSM is considered to be more accurate and statistically reliable.</a:t>
            </a:r>
          </a:p>
          <a:p>
            <a:pPr marL="269875" indent="-269875"/>
            <a:r>
              <a:rPr lang="en-US"/>
              <a:t>ICD looks at all types of illness and disease, DSM is restricted to mental and </a:t>
            </a:r>
            <a:r>
              <a:rPr lang="en-US" err="1"/>
              <a:t>behavioural</a:t>
            </a:r>
            <a:r>
              <a:rPr lang="en-US"/>
              <a:t>. </a:t>
            </a:r>
          </a:p>
          <a:p>
            <a:pPr marL="269875" indent="-269875"/>
            <a:r>
              <a:rPr lang="en-US"/>
              <a:t>DSM is designed for clinical research settings, and ICD aims to improve clinical utility of diagnosis.</a:t>
            </a:r>
          </a:p>
          <a:p>
            <a:pPr marL="269875" indent="-269875"/>
            <a:endParaRPr lang="en-US"/>
          </a:p>
        </p:txBody>
      </p:sp>
    </p:spTree>
    <p:extLst>
      <p:ext uri="{BB962C8B-B14F-4D97-AF65-F5344CB8AC3E}">
        <p14:creationId xmlns:p14="http://schemas.microsoft.com/office/powerpoint/2010/main" val="286069183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nvGrpSpPr>
            <p:cNvPr id="13" name="Group 12">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1" name="Rectangle 20">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useBgFill="1">
        <p:nvSpPr>
          <p:cNvPr id="23" name="Rectangle 22">
            <a:extLst>
              <a:ext uri="{FF2B5EF4-FFF2-40B4-BE49-F238E27FC236}">
                <a16:creationId xmlns:a16="http://schemas.microsoft.com/office/drawing/2014/main" id="{EB9B5A19-3592-48E2-BC31-90E092BD6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E2548C40-4C00-4E91-BFA6-84B4D66225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26" name="Rectangle 25">
              <a:extLst>
                <a:ext uri="{FF2B5EF4-FFF2-40B4-BE49-F238E27FC236}">
                  <a16:creationId xmlns:a16="http://schemas.microsoft.com/office/drawing/2014/main" id="{B6EE6BCA-C84E-4BED-B084-F599F7EE689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24695526-4BAA-4EFE-91C1-1E446117C0C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00DF9B86-7987-40DC-85D6-479F5A2E87C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A5465368-1AF5-43D6-BAD2-6BE8B04D94C7}"/>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34" name="Rectangle 33">
                <a:extLst>
                  <a:ext uri="{FF2B5EF4-FFF2-40B4-BE49-F238E27FC236}">
                    <a16:creationId xmlns:a16="http://schemas.microsoft.com/office/drawing/2014/main" id="{CEB28D27-BDED-4D8C-94FC-58E93235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77AC833D-449C-45F4-9851-216F3681F2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0" name="Group 29">
              <a:extLst>
                <a:ext uri="{FF2B5EF4-FFF2-40B4-BE49-F238E27FC236}">
                  <a16:creationId xmlns:a16="http://schemas.microsoft.com/office/drawing/2014/main" id="{09528AAE-A1EB-446C-81BE-BA5E4490E4E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32" name="Rectangle 31">
                <a:extLst>
                  <a:ext uri="{FF2B5EF4-FFF2-40B4-BE49-F238E27FC236}">
                    <a16:creationId xmlns:a16="http://schemas.microsoft.com/office/drawing/2014/main" id="{9F7C0F2C-B581-402B-B4C4-6DFB71314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356A6B0D-707F-420B-BF4D-2CB60CCCA0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Rectangle 30">
              <a:extLst>
                <a:ext uri="{FF2B5EF4-FFF2-40B4-BE49-F238E27FC236}">
                  <a16:creationId xmlns:a16="http://schemas.microsoft.com/office/drawing/2014/main" id="{F8B7A59E-D61A-4BEB-A38A-1E8E5EBB837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7" name="Rectangle 36">
            <a:extLst>
              <a:ext uri="{FF2B5EF4-FFF2-40B4-BE49-F238E27FC236}">
                <a16:creationId xmlns:a16="http://schemas.microsoft.com/office/drawing/2014/main" id="{DD99E1B6-CBC4-4306-9DFC-847D6D135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37000">
                <a:schemeClr val="bg2">
                  <a:alpha val="4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E9BDD322-1E84-25F7-ACFA-BC98B899386F}"/>
              </a:ext>
            </a:extLst>
          </p:cNvPr>
          <p:cNvSpPr>
            <a:spLocks noGrp="1"/>
          </p:cNvSpPr>
          <p:nvPr>
            <p:ph type="title"/>
          </p:nvPr>
        </p:nvSpPr>
        <p:spPr>
          <a:xfrm>
            <a:off x="540000" y="540000"/>
            <a:ext cx="4500561" cy="4259814"/>
          </a:xfrm>
        </p:spPr>
        <p:txBody>
          <a:bodyPr vert="horz" lIns="91440" tIns="45720" rIns="91440" bIns="45720" rtlCol="0" anchor="b">
            <a:normAutofit/>
          </a:bodyPr>
          <a:lstStyle/>
          <a:p>
            <a:r>
              <a:rPr lang="en-US" sz="5500"/>
              <a:t>Classification Mental and Behavioural Disorders: Why?</a:t>
            </a:r>
          </a:p>
        </p:txBody>
      </p:sp>
      <p:sp>
        <p:nvSpPr>
          <p:cNvPr id="3" name="Content Placeholder 2">
            <a:extLst>
              <a:ext uri="{FF2B5EF4-FFF2-40B4-BE49-F238E27FC236}">
                <a16:creationId xmlns:a16="http://schemas.microsoft.com/office/drawing/2014/main" id="{6BCB5B1C-53AB-04BD-B561-77D7D2561E72}"/>
              </a:ext>
            </a:extLst>
          </p:cNvPr>
          <p:cNvSpPr>
            <a:spLocks noGrp="1"/>
          </p:cNvSpPr>
          <p:nvPr>
            <p:ph idx="1"/>
          </p:nvPr>
        </p:nvSpPr>
        <p:spPr>
          <a:xfrm>
            <a:off x="540000" y="4988476"/>
            <a:ext cx="4500561" cy="1320249"/>
          </a:xfrm>
        </p:spPr>
        <p:txBody>
          <a:bodyPr vert="horz" lIns="91440" tIns="45720" rIns="91440" bIns="45720" rtlCol="0">
            <a:normAutofit/>
          </a:bodyPr>
          <a:lstStyle/>
          <a:p>
            <a:pPr marL="0" indent="0">
              <a:buNone/>
            </a:pPr>
            <a:r>
              <a:rPr lang="en-US" sz="1600" cap="all" spc="300"/>
              <a:t>Why do we classify these disorders?</a:t>
            </a:r>
          </a:p>
        </p:txBody>
      </p:sp>
      <p:grpSp>
        <p:nvGrpSpPr>
          <p:cNvPr id="39" name="Group 38">
            <a:extLst>
              <a:ext uri="{FF2B5EF4-FFF2-40B4-BE49-F238E27FC236}">
                <a16:creationId xmlns:a16="http://schemas.microsoft.com/office/drawing/2014/main" id="{3C16EB93-E299-481D-A004-769603D375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37600" y="3600"/>
            <a:ext cx="6854400" cy="6854400"/>
            <a:chOff x="0" y="3600"/>
            <a:chExt cx="6854400" cy="6854400"/>
          </a:xfrm>
        </p:grpSpPr>
        <p:sp>
          <p:nvSpPr>
            <p:cNvPr id="40" name="Oval 39">
              <a:extLst>
                <a:ext uri="{FF2B5EF4-FFF2-40B4-BE49-F238E27FC236}">
                  <a16:creationId xmlns:a16="http://schemas.microsoft.com/office/drawing/2014/main" id="{6CD13B55-E709-4E18-924B-655433A928E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36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6A3B2E1D-0135-45FF-990A-436697D2071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199202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Oval 41">
              <a:extLst>
                <a:ext uri="{FF2B5EF4-FFF2-40B4-BE49-F238E27FC236}">
                  <a16:creationId xmlns:a16="http://schemas.microsoft.com/office/drawing/2014/main" id="{62BD9E0F-507C-49AD-B619-B42B4D342D6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Magnifying glass and question mark">
            <a:extLst>
              <a:ext uri="{FF2B5EF4-FFF2-40B4-BE49-F238E27FC236}">
                <a16:creationId xmlns:a16="http://schemas.microsoft.com/office/drawing/2014/main" id="{5D677991-7861-4185-DE6A-E452CEA59B81}"/>
              </a:ext>
            </a:extLst>
          </p:cNvPr>
          <p:cNvPicPr>
            <a:picLocks noChangeAspect="1"/>
          </p:cNvPicPr>
          <p:nvPr/>
        </p:nvPicPr>
        <p:blipFill>
          <a:blip r:embed="rId2"/>
          <a:srcRect l="23279" r="20470" b="-2"/>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43465928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987A62DB-71D7-497D-BE1C-933ECB515A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13" name="Oval 12">
              <a:extLst>
                <a:ext uri="{FF2B5EF4-FFF2-40B4-BE49-F238E27FC236}">
                  <a16:creationId xmlns:a16="http://schemas.microsoft.com/office/drawing/2014/main" id="{FDAC2767-A7E3-4697-90F6-443A5831403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AB23E396-A746-411A-8709-32ABC4DDEA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D135C986-CB82-4211-A910-D232B9BCA1E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useBgFill="1">
        <p:nvSpPr>
          <p:cNvPr id="17" name="Freeform: Shape 16">
            <a:extLst>
              <a:ext uri="{FF2B5EF4-FFF2-40B4-BE49-F238E27FC236}">
                <a16:creationId xmlns:a16="http://schemas.microsoft.com/office/drawing/2014/main" id="{837F2C8F-CC11-4A18-AA7E-AE8C022CDC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6000" y="1"/>
            <a:ext cx="6858000" cy="6857999"/>
          </a:xfrm>
          <a:custGeom>
            <a:avLst/>
            <a:gdLst>
              <a:gd name="connsiteX0" fmla="*/ 3428961 w 6858000"/>
              <a:gd name="connsiteY0" fmla="*/ 0 h 6857999"/>
              <a:gd name="connsiteX1" fmla="*/ 3429042 w 6858000"/>
              <a:gd name="connsiteY1" fmla="*/ 0 h 6857999"/>
              <a:gd name="connsiteX2" fmla="*/ 3605457 w 6858000"/>
              <a:gd name="connsiteY2" fmla="*/ 4461 h 6857999"/>
              <a:gd name="connsiteX3" fmla="*/ 6858000 w 6858000"/>
              <a:gd name="connsiteY3" fmla="*/ 3429000 h 6857999"/>
              <a:gd name="connsiteX4" fmla="*/ 3429001 w 6858000"/>
              <a:gd name="connsiteY4" fmla="*/ 6857999 h 6857999"/>
              <a:gd name="connsiteX5" fmla="*/ 0 w 6858000"/>
              <a:gd name="connsiteY5" fmla="*/ 3429000 h 6857999"/>
              <a:gd name="connsiteX6" fmla="*/ 3252545 w 6858000"/>
              <a:gd name="connsiteY6" fmla="*/ 44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6857999">
                <a:moveTo>
                  <a:pt x="3428961" y="0"/>
                </a:moveTo>
                <a:lnTo>
                  <a:pt x="3429042" y="0"/>
                </a:lnTo>
                <a:lnTo>
                  <a:pt x="3605457" y="4461"/>
                </a:lnTo>
                <a:cubicBezTo>
                  <a:pt x="5417236" y="96300"/>
                  <a:pt x="6858000" y="1594396"/>
                  <a:pt x="6858000" y="3429000"/>
                </a:cubicBezTo>
                <a:cubicBezTo>
                  <a:pt x="6858000" y="5322784"/>
                  <a:pt x="5322784" y="6857999"/>
                  <a:pt x="3429001" y="6857999"/>
                </a:cubicBezTo>
                <a:cubicBezTo>
                  <a:pt x="1535216" y="6857999"/>
                  <a:pt x="0" y="5322784"/>
                  <a:pt x="0" y="3429000"/>
                </a:cubicBezTo>
                <a:cubicBezTo>
                  <a:pt x="0" y="1594396"/>
                  <a:pt x="1440765" y="96300"/>
                  <a:pt x="3252545" y="4461"/>
                </a:cubicBezTo>
                <a:close/>
              </a:path>
            </a:pathLst>
          </a:custGeom>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D3E4BF2-3C57-6135-73EE-02CB8DE8BABD}"/>
              </a:ext>
            </a:extLst>
          </p:cNvPr>
          <p:cNvSpPr>
            <a:spLocks noGrp="1"/>
          </p:cNvSpPr>
          <p:nvPr>
            <p:ph type="title"/>
          </p:nvPr>
        </p:nvSpPr>
        <p:spPr>
          <a:xfrm>
            <a:off x="540000" y="540000"/>
            <a:ext cx="4500561" cy="2181946"/>
          </a:xfrm>
        </p:spPr>
        <p:txBody>
          <a:bodyPr anchor="t">
            <a:normAutofit/>
          </a:bodyPr>
          <a:lstStyle/>
          <a:p>
            <a:r>
              <a:rPr lang="en-US" sz="4200"/>
              <a:t>Classifying Mental and Behavioural Disorders: Why?</a:t>
            </a:r>
          </a:p>
        </p:txBody>
      </p:sp>
      <p:sp>
        <p:nvSpPr>
          <p:cNvPr id="3" name="Content Placeholder 2">
            <a:extLst>
              <a:ext uri="{FF2B5EF4-FFF2-40B4-BE49-F238E27FC236}">
                <a16:creationId xmlns:a16="http://schemas.microsoft.com/office/drawing/2014/main" id="{C459F2F1-88BB-1246-92FB-1F3F0E727759}"/>
              </a:ext>
            </a:extLst>
          </p:cNvPr>
          <p:cNvSpPr>
            <a:spLocks noGrp="1"/>
          </p:cNvSpPr>
          <p:nvPr>
            <p:ph idx="1"/>
          </p:nvPr>
        </p:nvSpPr>
        <p:spPr>
          <a:xfrm>
            <a:off x="550863" y="2947121"/>
            <a:ext cx="4500562" cy="3361604"/>
          </a:xfrm>
        </p:spPr>
        <p:txBody>
          <a:bodyPr vert="horz" lIns="91440" tIns="45720" rIns="91440" bIns="45720" rtlCol="0" anchor="t">
            <a:normAutofit/>
          </a:bodyPr>
          <a:lstStyle/>
          <a:p>
            <a:pPr marL="269875" indent="-269875"/>
            <a:r>
              <a:rPr lang="en-US"/>
              <a:t>Treatment options</a:t>
            </a:r>
          </a:p>
          <a:p>
            <a:pPr marL="269875" indent="-269875"/>
            <a:r>
              <a:rPr lang="en-US"/>
              <a:t>Excluding conditions</a:t>
            </a:r>
          </a:p>
          <a:p>
            <a:pPr marL="269875" indent="-269875"/>
            <a:r>
              <a:rPr lang="en-US"/>
              <a:t>Evidence-based practice</a:t>
            </a:r>
          </a:p>
          <a:p>
            <a:pPr marL="269875" indent="-269875"/>
            <a:r>
              <a:rPr lang="en-US" err="1"/>
              <a:t>Standardised</a:t>
            </a:r>
            <a:r>
              <a:rPr lang="en-US"/>
              <a:t> language</a:t>
            </a:r>
          </a:p>
        </p:txBody>
      </p:sp>
      <p:pic>
        <p:nvPicPr>
          <p:cNvPr id="7" name="Graphic 6" descr="Brain in head">
            <a:extLst>
              <a:ext uri="{FF2B5EF4-FFF2-40B4-BE49-F238E27FC236}">
                <a16:creationId xmlns:a16="http://schemas.microsoft.com/office/drawing/2014/main" id="{8033BAD6-2666-AFF9-D56E-F1172DEC434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25000" y="1629000"/>
            <a:ext cx="3600000" cy="3600000"/>
          </a:xfrm>
          <a:prstGeom prst="rect">
            <a:avLst/>
          </a:prstGeom>
        </p:spPr>
      </p:pic>
    </p:spTree>
    <p:extLst>
      <p:ext uri="{BB962C8B-B14F-4D97-AF65-F5344CB8AC3E}">
        <p14:creationId xmlns:p14="http://schemas.microsoft.com/office/powerpoint/2010/main" val="402963888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C8C0F4-5C44-4C3F-B321-5CB3E2BAB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A2EA06-CEBC-4BDA-9161-348E25119C2F}"/>
              </a:ext>
            </a:extLst>
          </p:cNvPr>
          <p:cNvSpPr>
            <a:spLocks noGrp="1"/>
          </p:cNvSpPr>
          <p:nvPr>
            <p:ph type="title"/>
          </p:nvPr>
        </p:nvSpPr>
        <p:spPr>
          <a:xfrm>
            <a:off x="540000" y="540000"/>
            <a:ext cx="4500561" cy="2181946"/>
          </a:xfrm>
        </p:spPr>
        <p:txBody>
          <a:bodyPr anchor="t">
            <a:normAutofit/>
          </a:bodyPr>
          <a:lstStyle/>
          <a:p>
            <a:r>
              <a:rPr lang="en-US" sz="5100"/>
              <a:t>Consequences of Classification</a:t>
            </a:r>
          </a:p>
        </p:txBody>
      </p:sp>
      <p:sp>
        <p:nvSpPr>
          <p:cNvPr id="3" name="Content Placeholder 2">
            <a:extLst>
              <a:ext uri="{FF2B5EF4-FFF2-40B4-BE49-F238E27FC236}">
                <a16:creationId xmlns:a16="http://schemas.microsoft.com/office/drawing/2014/main" id="{2943215B-576A-4EAB-9014-C2DBBB443E23}"/>
              </a:ext>
            </a:extLst>
          </p:cNvPr>
          <p:cNvSpPr>
            <a:spLocks noGrp="1"/>
          </p:cNvSpPr>
          <p:nvPr>
            <p:ph idx="1"/>
          </p:nvPr>
        </p:nvSpPr>
        <p:spPr>
          <a:xfrm>
            <a:off x="550863" y="2947121"/>
            <a:ext cx="4500562" cy="3361604"/>
          </a:xfrm>
        </p:spPr>
        <p:txBody>
          <a:bodyPr vert="horz" lIns="0" tIns="0" rIns="0" bIns="0" rtlCol="0" anchor="t">
            <a:normAutofit/>
          </a:bodyPr>
          <a:lstStyle/>
          <a:p>
            <a:pPr marL="269875" indent="-269875"/>
            <a:r>
              <a:rPr lang="en-US"/>
              <a:t>What could be a positive or negative aspect of classifying a mental health condition?</a:t>
            </a:r>
          </a:p>
          <a:p>
            <a:pPr marL="269875" indent="-269875"/>
            <a:r>
              <a:rPr lang="en-US"/>
              <a:t>Labelling</a:t>
            </a:r>
          </a:p>
          <a:p>
            <a:pPr marL="269875" indent="-269875"/>
            <a:r>
              <a:rPr lang="en-US"/>
              <a:t>Treatment</a:t>
            </a:r>
          </a:p>
          <a:p>
            <a:pPr marL="269875" indent="-269875"/>
            <a:r>
              <a:rPr lang="en-US" err="1"/>
              <a:t>Institutionalisation</a:t>
            </a:r>
            <a:endParaRPr lang="en-US"/>
          </a:p>
          <a:p>
            <a:pPr marL="269875" indent="-269875"/>
            <a:r>
              <a:rPr lang="en-US"/>
              <a:t>Predictable conditions? Schizophrenia?</a:t>
            </a:r>
          </a:p>
        </p:txBody>
      </p:sp>
      <p:grpSp>
        <p:nvGrpSpPr>
          <p:cNvPr id="11" name="Group 10">
            <a:extLst>
              <a:ext uri="{FF2B5EF4-FFF2-40B4-BE49-F238E27FC236}">
                <a16:creationId xmlns:a16="http://schemas.microsoft.com/office/drawing/2014/main" id="{000A5F84-BD20-4A3E-81BA-9F4444101C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12" name="Oval 11">
              <a:extLst>
                <a:ext uri="{FF2B5EF4-FFF2-40B4-BE49-F238E27FC236}">
                  <a16:creationId xmlns:a16="http://schemas.microsoft.com/office/drawing/2014/main" id="{FF62F19C-23B5-44FC-88CF-01A43087268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C82D9667-DCFB-45CA-8EDC-7E5E0EE42A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E8752FF-502D-43D5-9828-8C421664831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An image of a stethoscope within a blue background">
            <a:extLst>
              <a:ext uri="{FF2B5EF4-FFF2-40B4-BE49-F238E27FC236}">
                <a16:creationId xmlns:a16="http://schemas.microsoft.com/office/drawing/2014/main" id="{D1A345B0-8807-F200-69ED-F3BB4341323C}"/>
              </a:ext>
            </a:extLst>
          </p:cNvPr>
          <p:cNvPicPr>
            <a:picLocks noChangeAspect="1"/>
          </p:cNvPicPr>
          <p:nvPr/>
        </p:nvPicPr>
        <p:blipFill>
          <a:blip r:embed="rId2"/>
          <a:srcRect l="28562" r="8" b="8"/>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1318878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8E126-E86F-4CFD-B484-191501A3F5B2}"/>
              </a:ext>
            </a:extLst>
          </p:cNvPr>
          <p:cNvSpPr>
            <a:spLocks noGrp="1"/>
          </p:cNvSpPr>
          <p:nvPr>
            <p:ph type="title"/>
          </p:nvPr>
        </p:nvSpPr>
        <p:spPr/>
        <p:txBody>
          <a:bodyPr/>
          <a:lstStyle/>
          <a:p>
            <a:r>
              <a:rPr lang="en-US"/>
              <a:t>Labelling</a:t>
            </a:r>
          </a:p>
        </p:txBody>
      </p:sp>
      <p:sp>
        <p:nvSpPr>
          <p:cNvPr id="3" name="Content Placeholder 2">
            <a:extLst>
              <a:ext uri="{FF2B5EF4-FFF2-40B4-BE49-F238E27FC236}">
                <a16:creationId xmlns:a16="http://schemas.microsoft.com/office/drawing/2014/main" id="{8A8C201B-FB11-4A95-AD6A-6EA4279E3C7D}"/>
              </a:ext>
            </a:extLst>
          </p:cNvPr>
          <p:cNvSpPr>
            <a:spLocks noGrp="1"/>
          </p:cNvSpPr>
          <p:nvPr>
            <p:ph idx="1"/>
          </p:nvPr>
        </p:nvSpPr>
        <p:spPr/>
        <p:txBody>
          <a:bodyPr vert="horz" wrap="square" lIns="0" tIns="0" rIns="0" bIns="0" rtlCol="0" anchor="t">
            <a:normAutofit/>
          </a:bodyPr>
          <a:lstStyle/>
          <a:p>
            <a:pPr>
              <a:lnSpc>
                <a:spcPct val="90000"/>
              </a:lnSpc>
              <a:spcBef>
                <a:spcPts val="1200"/>
              </a:spcBef>
              <a:spcAft>
                <a:spcPts val="200"/>
              </a:spcAft>
              <a:buFont typeface="Arial,Sans-Serif" panose="020B0604020202020204" pitchFamily="34" charset="0"/>
            </a:pPr>
            <a:r>
              <a:rPr lang="en-GB">
                <a:solidFill>
                  <a:schemeClr val="tx1"/>
                </a:solidFill>
                <a:ea typeface="+mn-lt"/>
                <a:cs typeface="+mn-lt"/>
              </a:rPr>
              <a:t> A powerful argument against classifying mental disorders was provided by Scheff (1966).</a:t>
            </a:r>
            <a:endParaRPr lang="en-US">
              <a:solidFill>
                <a:schemeClr val="tx1"/>
              </a:solidFill>
              <a:ea typeface="+mn-lt"/>
              <a:cs typeface="+mn-lt"/>
            </a:endParaRPr>
          </a:p>
          <a:p>
            <a:pPr marL="0" indent="0">
              <a:lnSpc>
                <a:spcPct val="90000"/>
              </a:lnSpc>
              <a:spcBef>
                <a:spcPts val="1200"/>
              </a:spcBef>
              <a:spcAft>
                <a:spcPts val="200"/>
              </a:spcAft>
              <a:buNone/>
            </a:pPr>
            <a:endParaRPr lang="en-GB">
              <a:solidFill>
                <a:schemeClr val="tx1"/>
              </a:solidFill>
              <a:ea typeface="+mn-lt"/>
              <a:cs typeface="+mn-lt"/>
            </a:endParaRPr>
          </a:p>
          <a:p>
            <a:pPr>
              <a:lnSpc>
                <a:spcPct val="90000"/>
              </a:lnSpc>
              <a:spcBef>
                <a:spcPts val="1200"/>
              </a:spcBef>
              <a:spcAft>
                <a:spcPts val="200"/>
              </a:spcAft>
              <a:buFont typeface="Arial,Sans-Serif" panose="020B0604020202020204" pitchFamily="34" charset="0"/>
            </a:pPr>
            <a:r>
              <a:rPr lang="en-GB">
                <a:solidFill>
                  <a:schemeClr val="tx1"/>
                </a:solidFill>
                <a:ea typeface="+mn-lt"/>
                <a:cs typeface="+mn-lt"/>
              </a:rPr>
              <a:t>He argued that someone who acquires the stigma of a psychiatric diagnosis or label will be treated as a mentally ill person.</a:t>
            </a:r>
            <a:endParaRPr lang="en-US">
              <a:solidFill>
                <a:schemeClr val="tx1"/>
              </a:solidFill>
              <a:ea typeface="+mn-lt"/>
              <a:cs typeface="+mn-lt"/>
            </a:endParaRPr>
          </a:p>
          <a:p>
            <a:pPr marL="0" indent="0">
              <a:lnSpc>
                <a:spcPct val="90000"/>
              </a:lnSpc>
              <a:spcBef>
                <a:spcPts val="1200"/>
              </a:spcBef>
              <a:spcAft>
                <a:spcPts val="200"/>
              </a:spcAft>
              <a:buNone/>
            </a:pPr>
            <a:endParaRPr lang="en-GB">
              <a:solidFill>
                <a:schemeClr val="tx1"/>
              </a:solidFill>
              <a:ea typeface="+mn-lt"/>
              <a:cs typeface="+mn-lt"/>
            </a:endParaRPr>
          </a:p>
          <a:p>
            <a:pPr>
              <a:lnSpc>
                <a:spcPct val="90000"/>
              </a:lnSpc>
              <a:spcBef>
                <a:spcPts val="1200"/>
              </a:spcBef>
              <a:spcAft>
                <a:spcPts val="200"/>
              </a:spcAft>
              <a:buFont typeface="Arial,Sans-Serif" panose="020B0604020202020204" pitchFamily="34" charset="0"/>
            </a:pPr>
            <a:r>
              <a:rPr lang="en-GB">
                <a:solidFill>
                  <a:schemeClr val="tx1"/>
                </a:solidFill>
                <a:ea typeface="+mn-lt"/>
                <a:cs typeface="+mn-lt"/>
              </a:rPr>
              <a:t> Labels create expectations on the part of the patient and others. These labels may lead to behaviours that confirm the original diagnosis.</a:t>
            </a:r>
            <a:endParaRPr lang="en-US">
              <a:solidFill>
                <a:schemeClr val="tx1"/>
              </a:solidFill>
            </a:endParaRPr>
          </a:p>
        </p:txBody>
      </p:sp>
    </p:spTree>
    <p:extLst>
      <p:ext uri="{BB962C8B-B14F-4D97-AF65-F5344CB8AC3E}">
        <p14:creationId xmlns:p14="http://schemas.microsoft.com/office/powerpoint/2010/main" val="337412138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30D050C3-946A-4155-B469-3FE5492E6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10" name="Rectangle 9">
              <a:extLst>
                <a:ext uri="{FF2B5EF4-FFF2-40B4-BE49-F238E27FC236}">
                  <a16:creationId xmlns:a16="http://schemas.microsoft.com/office/drawing/2014/main" id="{70D7BFBB-BF60-4EF1-AF1C-731347DB115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40150CBC-E30B-417C-9BB2-CE6BB1A6440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476020D6-6ADB-408E-A69F-4EA6F51A7F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8226C8E5-1D99-421D-AB3C-2AF296A1532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67669339-D0C4-4CF0-9A76-5BFBCDB798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8B31604-91C4-4CB0-8097-02EE0ADDC1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548340F5-A593-469A-98DC-B6D90D3B22B4}"/>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59E3068-3000-4C82-ACA8-36749895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2E1C398-D8F7-4828-9F7F-80D61DAE2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813B333C-60FD-4260-80E0-190666C9DE7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DC05F582-AA63-4A8C-915E-66057E4B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gradFill flip="none" rotWithShape="1">
            <a:gsLst>
              <a:gs pos="0">
                <a:schemeClr val="bg2">
                  <a:alpha val="60000"/>
                </a:schemeClr>
              </a:gs>
              <a:gs pos="37000">
                <a:schemeClr val="bg2">
                  <a:alpha val="6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 name="Title 1">
            <a:extLst>
              <a:ext uri="{FF2B5EF4-FFF2-40B4-BE49-F238E27FC236}">
                <a16:creationId xmlns:a16="http://schemas.microsoft.com/office/drawing/2014/main" id="{D2D5FDE1-7EE4-44D3-9D3A-D8C1325CCAAA}"/>
              </a:ext>
            </a:extLst>
          </p:cNvPr>
          <p:cNvSpPr>
            <a:spLocks noGrp="1"/>
          </p:cNvSpPr>
          <p:nvPr>
            <p:ph type="title"/>
          </p:nvPr>
        </p:nvSpPr>
        <p:spPr>
          <a:xfrm>
            <a:off x="7086315" y="540000"/>
            <a:ext cx="4554821" cy="2186096"/>
          </a:xfrm>
        </p:spPr>
        <p:txBody>
          <a:bodyPr anchor="b">
            <a:normAutofit/>
          </a:bodyPr>
          <a:lstStyle/>
          <a:p>
            <a:r>
              <a:rPr lang="en-US"/>
              <a:t>Practicality and Ethics</a:t>
            </a:r>
          </a:p>
        </p:txBody>
      </p:sp>
      <p:pic>
        <p:nvPicPr>
          <p:cNvPr id="5" name="Picture 4" descr="Close up of glass laboratory equipment">
            <a:extLst>
              <a:ext uri="{FF2B5EF4-FFF2-40B4-BE49-F238E27FC236}">
                <a16:creationId xmlns:a16="http://schemas.microsoft.com/office/drawing/2014/main" id="{78C5E354-F057-66A6-9270-E661B7E15DC3}"/>
              </a:ext>
            </a:extLst>
          </p:cNvPr>
          <p:cNvPicPr>
            <a:picLocks noChangeAspect="1"/>
          </p:cNvPicPr>
          <p:nvPr/>
        </p:nvPicPr>
        <p:blipFill>
          <a:blip r:embed="rId2"/>
          <a:srcRect l="25756" r="11610" b="-3"/>
          <a:stretch/>
        </p:blipFill>
        <p:spPr>
          <a:xfrm>
            <a:off x="20" y="10"/>
            <a:ext cx="6444556" cy="6857990"/>
          </a:xfrm>
          <a:prstGeom prst="rect">
            <a:avLst/>
          </a:prstGeom>
        </p:spPr>
      </p:pic>
      <p:sp>
        <p:nvSpPr>
          <p:cNvPr id="3" name="Content Placeholder 2">
            <a:extLst>
              <a:ext uri="{FF2B5EF4-FFF2-40B4-BE49-F238E27FC236}">
                <a16:creationId xmlns:a16="http://schemas.microsoft.com/office/drawing/2014/main" id="{F0FE3B45-98F8-496F-83F3-C4715D217102}"/>
              </a:ext>
            </a:extLst>
          </p:cNvPr>
          <p:cNvSpPr>
            <a:spLocks noGrp="1"/>
          </p:cNvSpPr>
          <p:nvPr>
            <p:ph idx="1"/>
          </p:nvPr>
        </p:nvSpPr>
        <p:spPr>
          <a:xfrm>
            <a:off x="7104063" y="2947121"/>
            <a:ext cx="4537073" cy="3361604"/>
          </a:xfrm>
        </p:spPr>
        <p:txBody>
          <a:bodyPr vert="horz" lIns="0" tIns="0" rIns="0" bIns="0" rtlCol="0" anchor="t">
            <a:normAutofit/>
          </a:bodyPr>
          <a:lstStyle/>
          <a:p>
            <a:r>
              <a:rPr lang="en-US"/>
              <a:t>Sadly, within psychology, straightforward answers are few and far between.</a:t>
            </a:r>
          </a:p>
          <a:p>
            <a:endParaRPr lang="en-US"/>
          </a:p>
          <a:p>
            <a:r>
              <a:rPr lang="en-US"/>
              <a:t>This was demonstrated by Rosenhan's (1973) experiment. </a:t>
            </a:r>
          </a:p>
        </p:txBody>
      </p:sp>
    </p:spTree>
    <p:extLst>
      <p:ext uri="{BB962C8B-B14F-4D97-AF65-F5344CB8AC3E}">
        <p14:creationId xmlns:p14="http://schemas.microsoft.com/office/powerpoint/2010/main" val="353244585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543DE-97A4-4CF2-8D83-68DEF95A28B8}"/>
              </a:ext>
            </a:extLst>
          </p:cNvPr>
          <p:cNvSpPr>
            <a:spLocks noGrp="1"/>
          </p:cNvSpPr>
          <p:nvPr>
            <p:ph type="title"/>
          </p:nvPr>
        </p:nvSpPr>
        <p:spPr>
          <a:xfrm>
            <a:off x="550863" y="549275"/>
            <a:ext cx="6474351" cy="1997855"/>
          </a:xfrm>
        </p:spPr>
        <p:txBody>
          <a:bodyPr wrap="square" anchor="b">
            <a:normAutofit fontScale="90000"/>
          </a:bodyPr>
          <a:lstStyle/>
          <a:p>
            <a:pPr>
              <a:lnSpc>
                <a:spcPct val="90000"/>
              </a:lnSpc>
            </a:pPr>
            <a:r>
              <a:rPr lang="en-US"/>
              <a:t>Rosenhan (1973): On Being Sane in Insane Places</a:t>
            </a:r>
          </a:p>
        </p:txBody>
      </p:sp>
      <p:sp>
        <p:nvSpPr>
          <p:cNvPr id="3" name="Content Placeholder 2">
            <a:extLst>
              <a:ext uri="{FF2B5EF4-FFF2-40B4-BE49-F238E27FC236}">
                <a16:creationId xmlns:a16="http://schemas.microsoft.com/office/drawing/2014/main" id="{171BA18F-B52A-4A46-AACC-664006F73AC3}"/>
              </a:ext>
            </a:extLst>
          </p:cNvPr>
          <p:cNvSpPr>
            <a:spLocks noGrp="1"/>
          </p:cNvSpPr>
          <p:nvPr>
            <p:ph idx="1"/>
          </p:nvPr>
        </p:nvSpPr>
        <p:spPr>
          <a:xfrm>
            <a:off x="550863" y="2677306"/>
            <a:ext cx="5437187" cy="3415519"/>
          </a:xfrm>
        </p:spPr>
        <p:txBody>
          <a:bodyPr vert="horz" lIns="0" tIns="0" rIns="0" bIns="0" rtlCol="0" anchor="t">
            <a:normAutofit/>
          </a:bodyPr>
          <a:lstStyle/>
          <a:p>
            <a:r>
              <a:rPr lang="en-US" sz="2000"/>
              <a:t>Rosenhan </a:t>
            </a:r>
            <a:r>
              <a:rPr lang="en-US" sz="2000" err="1"/>
              <a:t>criticised</a:t>
            </a:r>
            <a:r>
              <a:rPr lang="en-US" sz="2000"/>
              <a:t> the medical model deeply and wanted to test whether psychiatric professionals could determine the difference between sane and insane people. </a:t>
            </a:r>
          </a:p>
          <a:p>
            <a:endParaRPr lang="en-US" sz="2000"/>
          </a:p>
          <a:p>
            <a:endParaRPr lang="en-US" sz="2000">
              <a:ea typeface="+mn-lt"/>
              <a:cs typeface="+mn-lt"/>
            </a:endParaRPr>
          </a:p>
          <a:p>
            <a:endParaRPr lang="en-US" sz="2000">
              <a:ea typeface="+mn-lt"/>
              <a:cs typeface="+mn-lt"/>
            </a:endParaRPr>
          </a:p>
          <a:p>
            <a:endParaRPr lang="en-US" sz="2000">
              <a:ea typeface="+mn-lt"/>
              <a:cs typeface="+mn-lt"/>
            </a:endParaRPr>
          </a:p>
          <a:p>
            <a:endParaRPr lang="en-US" sz="2000"/>
          </a:p>
          <a:p>
            <a:endParaRPr lang="en-US" sz="2000"/>
          </a:p>
        </p:txBody>
      </p:sp>
      <p:pic>
        <p:nvPicPr>
          <p:cNvPr id="5" name="Graphic 4" descr="Video camera with solid fill">
            <a:extLst>
              <a:ext uri="{FF2B5EF4-FFF2-40B4-BE49-F238E27FC236}">
                <a16:creationId xmlns:a16="http://schemas.microsoft.com/office/drawing/2014/main" id="{1FF47DB9-8C74-4FCE-83B4-9589710BF99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924675" y="1072039"/>
            <a:ext cx="4713922" cy="4713922"/>
          </a:xfrm>
          <a:custGeom>
            <a:avLst/>
            <a:gdLst/>
            <a:ahLst/>
            <a:cxnLst/>
            <a:rect l="l" t="t" r="r" b="b"/>
            <a:pathLst>
              <a:path w="4713922" h="5759450">
                <a:moveTo>
                  <a:pt x="0" y="0"/>
                </a:moveTo>
                <a:lnTo>
                  <a:pt x="4713922" y="0"/>
                </a:lnTo>
                <a:lnTo>
                  <a:pt x="4713922" y="5759450"/>
                </a:lnTo>
                <a:lnTo>
                  <a:pt x="0" y="5759450"/>
                </a:lnTo>
                <a:close/>
              </a:path>
            </a:pathLst>
          </a:custGeom>
        </p:spPr>
      </p:pic>
    </p:spTree>
    <p:extLst>
      <p:ext uri="{BB962C8B-B14F-4D97-AF65-F5344CB8AC3E}">
        <p14:creationId xmlns:p14="http://schemas.microsoft.com/office/powerpoint/2010/main" val="84200705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594BF-58FA-419B-B534-1162325ACD34}"/>
              </a:ext>
            </a:extLst>
          </p:cNvPr>
          <p:cNvSpPr>
            <a:spLocks noGrp="1"/>
          </p:cNvSpPr>
          <p:nvPr>
            <p:ph type="title"/>
          </p:nvPr>
        </p:nvSpPr>
        <p:spPr>
          <a:xfrm>
            <a:off x="550863" y="550800"/>
            <a:ext cx="7308850" cy="986400"/>
          </a:xfrm>
        </p:spPr>
        <p:txBody>
          <a:bodyPr wrap="square" anchor="ctr">
            <a:normAutofit/>
          </a:bodyPr>
          <a:lstStyle/>
          <a:p>
            <a:r>
              <a:rPr lang="en-US"/>
              <a:t>The Participants</a:t>
            </a:r>
          </a:p>
        </p:txBody>
      </p:sp>
      <p:graphicFrame>
        <p:nvGraphicFramePr>
          <p:cNvPr id="5" name="Content Placeholder 2">
            <a:extLst>
              <a:ext uri="{FF2B5EF4-FFF2-40B4-BE49-F238E27FC236}">
                <a16:creationId xmlns:a16="http://schemas.microsoft.com/office/drawing/2014/main" id="{8ECB5A5E-50CA-42F1-8BCF-694F3058F1D2}"/>
              </a:ext>
            </a:extLst>
          </p:cNvPr>
          <p:cNvGraphicFramePr>
            <a:graphicFrameLocks noGrp="1"/>
          </p:cNvGraphicFramePr>
          <p:nvPr>
            <p:ph idx="1"/>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93507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597C3-7AF9-47CC-8D92-A8C741DF0F3E}"/>
              </a:ext>
            </a:extLst>
          </p:cNvPr>
          <p:cNvSpPr>
            <a:spLocks noGrp="1"/>
          </p:cNvSpPr>
          <p:nvPr>
            <p:ph type="title"/>
          </p:nvPr>
        </p:nvSpPr>
        <p:spPr/>
        <p:txBody>
          <a:bodyPr/>
          <a:lstStyle/>
          <a:p>
            <a:r>
              <a:rPr lang="en-US"/>
              <a:t>Procedure (Admission)</a:t>
            </a:r>
          </a:p>
        </p:txBody>
      </p:sp>
      <p:sp>
        <p:nvSpPr>
          <p:cNvPr id="3" name="Content Placeholder 2">
            <a:extLst>
              <a:ext uri="{FF2B5EF4-FFF2-40B4-BE49-F238E27FC236}">
                <a16:creationId xmlns:a16="http://schemas.microsoft.com/office/drawing/2014/main" id="{E0643776-FC0F-4C61-970A-6D15E823885E}"/>
              </a:ext>
            </a:extLst>
          </p:cNvPr>
          <p:cNvSpPr>
            <a:spLocks noGrp="1"/>
          </p:cNvSpPr>
          <p:nvPr>
            <p:ph idx="1"/>
          </p:nvPr>
        </p:nvSpPr>
        <p:spPr/>
        <p:txBody>
          <a:bodyPr vert="horz" wrap="square" lIns="0" tIns="0" rIns="0" bIns="0" rtlCol="0" anchor="t">
            <a:normAutofit/>
          </a:bodyPr>
          <a:lstStyle/>
          <a:p>
            <a:pPr>
              <a:lnSpc>
                <a:spcPct val="90000"/>
              </a:lnSpc>
              <a:spcBef>
                <a:spcPts val="1200"/>
              </a:spcBef>
              <a:spcAft>
                <a:spcPts val="200"/>
              </a:spcAft>
              <a:buFont typeface="Arial,Sans-Serif" panose="020B0604020202020204" pitchFamily="34" charset="0"/>
            </a:pPr>
            <a:r>
              <a:rPr lang="en-GB">
                <a:solidFill>
                  <a:schemeClr val="tx1"/>
                </a:solidFill>
                <a:ea typeface="+mn-lt"/>
                <a:cs typeface="+mn-lt"/>
              </a:rPr>
              <a:t> They attempted to gain admission to 12 different hospitals, in 5 different states.</a:t>
            </a:r>
            <a:endParaRPr lang="en-US">
              <a:solidFill>
                <a:schemeClr val="tx1"/>
              </a:solidFill>
              <a:ea typeface="+mn-lt"/>
              <a:cs typeface="+mn-lt"/>
            </a:endParaRPr>
          </a:p>
          <a:p>
            <a:pPr>
              <a:lnSpc>
                <a:spcPct val="90000"/>
              </a:lnSpc>
              <a:spcBef>
                <a:spcPts val="1200"/>
              </a:spcBef>
              <a:spcAft>
                <a:spcPts val="200"/>
              </a:spcAft>
              <a:buFont typeface="Arial,Sans-Serif" panose="020B0604020202020204" pitchFamily="34" charset="0"/>
            </a:pPr>
            <a:r>
              <a:rPr lang="en-GB">
                <a:solidFill>
                  <a:schemeClr val="tx1"/>
                </a:solidFill>
                <a:ea typeface="+mn-lt"/>
                <a:cs typeface="+mn-lt"/>
              </a:rPr>
              <a:t> The pseudo-patients telephoned the hospitals for an urgent appointment.</a:t>
            </a:r>
            <a:endParaRPr lang="en-US">
              <a:solidFill>
                <a:schemeClr val="tx1"/>
              </a:solidFill>
              <a:ea typeface="+mn-lt"/>
              <a:cs typeface="+mn-lt"/>
            </a:endParaRPr>
          </a:p>
          <a:p>
            <a:pPr>
              <a:lnSpc>
                <a:spcPct val="90000"/>
              </a:lnSpc>
              <a:spcBef>
                <a:spcPts val="1200"/>
              </a:spcBef>
              <a:spcAft>
                <a:spcPts val="200"/>
              </a:spcAft>
              <a:buFont typeface="Arial,Sans-Serif" panose="020B0604020202020204" pitchFamily="34" charset="0"/>
            </a:pPr>
            <a:r>
              <a:rPr lang="en-GB">
                <a:solidFill>
                  <a:schemeClr val="tx1"/>
                </a:solidFill>
                <a:ea typeface="+mn-lt"/>
                <a:cs typeface="+mn-lt"/>
              </a:rPr>
              <a:t> They arrived at admissions and gave false names, addresses and job titles.</a:t>
            </a:r>
            <a:endParaRPr lang="en-US">
              <a:solidFill>
                <a:schemeClr val="tx1"/>
              </a:solidFill>
              <a:ea typeface="+mn-lt"/>
              <a:cs typeface="+mn-lt"/>
            </a:endParaRPr>
          </a:p>
          <a:p>
            <a:pPr>
              <a:lnSpc>
                <a:spcPct val="90000"/>
              </a:lnSpc>
              <a:spcBef>
                <a:spcPts val="1200"/>
              </a:spcBef>
              <a:spcAft>
                <a:spcPts val="200"/>
              </a:spcAft>
              <a:buFont typeface="Arial,Sans-Serif" panose="020B0604020202020204" pitchFamily="34" charset="0"/>
            </a:pPr>
            <a:r>
              <a:rPr lang="en-GB">
                <a:solidFill>
                  <a:schemeClr val="tx1"/>
                </a:solidFill>
                <a:ea typeface="+mn-lt"/>
                <a:cs typeface="+mn-lt"/>
              </a:rPr>
              <a:t> All other details were true including general ups and downs in life.</a:t>
            </a:r>
            <a:endParaRPr lang="en-US">
              <a:solidFill>
                <a:schemeClr val="tx1"/>
              </a:solidFill>
              <a:ea typeface="+mn-lt"/>
              <a:cs typeface="+mn-lt"/>
            </a:endParaRPr>
          </a:p>
          <a:p>
            <a:pPr>
              <a:lnSpc>
                <a:spcPct val="90000"/>
              </a:lnSpc>
              <a:spcBef>
                <a:spcPts val="1200"/>
              </a:spcBef>
              <a:spcAft>
                <a:spcPts val="200"/>
              </a:spcAft>
            </a:pPr>
            <a:endParaRPr lang="en-GB">
              <a:solidFill>
                <a:schemeClr val="tx1"/>
              </a:solidFill>
              <a:ea typeface="+mn-lt"/>
              <a:cs typeface="+mn-lt"/>
            </a:endParaRPr>
          </a:p>
          <a:p>
            <a:pPr>
              <a:lnSpc>
                <a:spcPct val="90000"/>
              </a:lnSpc>
              <a:spcBef>
                <a:spcPts val="1200"/>
              </a:spcBef>
              <a:spcAft>
                <a:spcPts val="200"/>
              </a:spcAft>
              <a:buFont typeface="Arial,Sans-Serif" panose="020B0604020202020204" pitchFamily="34" charset="0"/>
            </a:pPr>
            <a:endParaRPr lang="en-GB">
              <a:solidFill>
                <a:schemeClr val="tx1"/>
              </a:solidFill>
              <a:ea typeface="+mn-lt"/>
              <a:cs typeface="+mn-lt"/>
            </a:endParaRPr>
          </a:p>
          <a:p>
            <a:pPr>
              <a:lnSpc>
                <a:spcPct val="90000"/>
              </a:lnSpc>
              <a:spcBef>
                <a:spcPts val="1200"/>
              </a:spcBef>
              <a:spcAft>
                <a:spcPts val="200"/>
              </a:spcAft>
            </a:pPr>
            <a:endParaRPr lang="en-GB">
              <a:solidFill>
                <a:schemeClr val="tx1"/>
              </a:solidFill>
              <a:ea typeface="+mn-lt"/>
              <a:cs typeface="+mn-lt"/>
            </a:endParaRPr>
          </a:p>
          <a:p>
            <a:pPr>
              <a:lnSpc>
                <a:spcPct val="90000"/>
              </a:lnSpc>
              <a:spcBef>
                <a:spcPts val="1200"/>
              </a:spcBef>
              <a:spcAft>
                <a:spcPts val="200"/>
              </a:spcAft>
              <a:buFont typeface="Arial,Sans-Serif" panose="020B0604020202020204" pitchFamily="34" charset="0"/>
            </a:pPr>
            <a:endParaRPr lang="en-GB">
              <a:solidFill>
                <a:schemeClr val="tx1"/>
              </a:solidFill>
              <a:ea typeface="+mn-lt"/>
              <a:cs typeface="+mn-lt"/>
            </a:endParaRPr>
          </a:p>
          <a:p>
            <a:pPr>
              <a:lnSpc>
                <a:spcPct val="90000"/>
              </a:lnSpc>
              <a:spcBef>
                <a:spcPts val="1200"/>
              </a:spcBef>
              <a:spcAft>
                <a:spcPts val="200"/>
              </a:spcAft>
            </a:pPr>
            <a:endParaRPr lang="en-GB">
              <a:solidFill>
                <a:schemeClr val="tx1"/>
              </a:solidFill>
              <a:ea typeface="+mn-lt"/>
              <a:cs typeface="+mn-lt"/>
            </a:endParaRPr>
          </a:p>
          <a:p>
            <a:pPr>
              <a:lnSpc>
                <a:spcPct val="90000"/>
              </a:lnSpc>
              <a:spcBef>
                <a:spcPts val="1200"/>
              </a:spcBef>
              <a:spcAft>
                <a:spcPts val="200"/>
              </a:spcAft>
            </a:pPr>
            <a:endParaRPr lang="en-GB">
              <a:solidFill>
                <a:schemeClr val="tx1"/>
              </a:solidFill>
              <a:ea typeface="+mn-lt"/>
              <a:cs typeface="+mn-lt"/>
            </a:endParaRPr>
          </a:p>
          <a:p>
            <a:endParaRPr lang="en-US">
              <a:solidFill>
                <a:schemeClr val="tx1"/>
              </a:solidFill>
            </a:endParaRPr>
          </a:p>
        </p:txBody>
      </p:sp>
    </p:spTree>
    <p:extLst>
      <p:ext uri="{BB962C8B-B14F-4D97-AF65-F5344CB8AC3E}">
        <p14:creationId xmlns:p14="http://schemas.microsoft.com/office/powerpoint/2010/main" val="223732130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EFBDD-201D-4F48-B2A4-B28D5529DBB8}"/>
              </a:ext>
            </a:extLst>
          </p:cNvPr>
          <p:cNvSpPr>
            <a:spLocks noGrp="1"/>
          </p:cNvSpPr>
          <p:nvPr>
            <p:ph type="title"/>
          </p:nvPr>
        </p:nvSpPr>
        <p:spPr>
          <a:xfrm>
            <a:off x="550863" y="550800"/>
            <a:ext cx="7308850" cy="986400"/>
          </a:xfrm>
        </p:spPr>
        <p:txBody>
          <a:bodyPr wrap="square" anchor="ctr">
            <a:normAutofit/>
          </a:bodyPr>
          <a:lstStyle/>
          <a:p>
            <a:r>
              <a:rPr lang="en-US"/>
              <a:t>The Possible Outcomes</a:t>
            </a:r>
          </a:p>
        </p:txBody>
      </p:sp>
      <p:graphicFrame>
        <p:nvGraphicFramePr>
          <p:cNvPr id="5" name="Content Placeholder 2">
            <a:extLst>
              <a:ext uri="{FF2B5EF4-FFF2-40B4-BE49-F238E27FC236}">
                <a16:creationId xmlns:a16="http://schemas.microsoft.com/office/drawing/2014/main" id="{7AACD586-3A92-4732-9782-B5A1F75D00A3}"/>
              </a:ext>
            </a:extLst>
          </p:cNvPr>
          <p:cNvGraphicFramePr>
            <a:graphicFrameLocks noGrp="1"/>
          </p:cNvGraphicFramePr>
          <p:nvPr>
            <p:ph idx="1"/>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1812985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FE98B-1068-45CB-BF20-4977461B683D}"/>
              </a:ext>
            </a:extLst>
          </p:cNvPr>
          <p:cNvSpPr>
            <a:spLocks noGrp="1"/>
          </p:cNvSpPr>
          <p:nvPr>
            <p:ph type="title"/>
          </p:nvPr>
        </p:nvSpPr>
        <p:spPr>
          <a:xfrm>
            <a:off x="550863" y="550800"/>
            <a:ext cx="7308850" cy="986400"/>
          </a:xfrm>
        </p:spPr>
        <p:txBody>
          <a:bodyPr wrap="square" anchor="ctr">
            <a:normAutofit/>
          </a:bodyPr>
          <a:lstStyle/>
          <a:p>
            <a:r>
              <a:rPr lang="en-US"/>
              <a:t>Procedure (Classification)</a:t>
            </a:r>
          </a:p>
        </p:txBody>
      </p:sp>
      <p:graphicFrame>
        <p:nvGraphicFramePr>
          <p:cNvPr id="5" name="Content Placeholder 2">
            <a:extLst>
              <a:ext uri="{FF2B5EF4-FFF2-40B4-BE49-F238E27FC236}">
                <a16:creationId xmlns:a16="http://schemas.microsoft.com/office/drawing/2014/main" id="{871705C6-B69F-413E-A64E-C5C8E6C8E17D}"/>
              </a:ext>
            </a:extLst>
          </p:cNvPr>
          <p:cNvGraphicFramePr>
            <a:graphicFrameLocks noGrp="1"/>
          </p:cNvGraphicFramePr>
          <p:nvPr>
            <p:ph idx="1"/>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156542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46094-ADF5-4C5A-B893-C0A6DA47BB48}"/>
              </a:ext>
            </a:extLst>
          </p:cNvPr>
          <p:cNvSpPr>
            <a:spLocks noGrp="1"/>
          </p:cNvSpPr>
          <p:nvPr>
            <p:ph type="title"/>
          </p:nvPr>
        </p:nvSpPr>
        <p:spPr>
          <a:xfrm>
            <a:off x="550863" y="550800"/>
            <a:ext cx="7308850" cy="986400"/>
          </a:xfrm>
        </p:spPr>
        <p:txBody>
          <a:bodyPr wrap="square" anchor="ctr">
            <a:normAutofit/>
          </a:bodyPr>
          <a:lstStyle/>
          <a:p>
            <a:r>
              <a:rPr lang="en-US"/>
              <a:t>Procedure (Discharge)</a:t>
            </a:r>
          </a:p>
        </p:txBody>
      </p:sp>
      <p:graphicFrame>
        <p:nvGraphicFramePr>
          <p:cNvPr id="5" name="Content Placeholder 2">
            <a:extLst>
              <a:ext uri="{FF2B5EF4-FFF2-40B4-BE49-F238E27FC236}">
                <a16:creationId xmlns:a16="http://schemas.microsoft.com/office/drawing/2014/main" id="{2441CAC7-1026-43C9-B120-D08A3B4FA3A5}"/>
              </a:ext>
            </a:extLst>
          </p:cNvPr>
          <p:cNvGraphicFramePr>
            <a:graphicFrameLocks noGrp="1"/>
          </p:cNvGraphicFramePr>
          <p:nvPr>
            <p:ph idx="1"/>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1274762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1" name="Rectangle 10">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Oval 12">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nvGrpSpPr>
            <p:cNvPr id="14" name="Group 13">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9" name="Rectangle 18">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0" name="Rectangle 19">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5" name="Group 14">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7" name="Rectangle 16">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2" name="Rectangle 21">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useBgFill="1">
        <p:nvSpPr>
          <p:cNvPr id="24" name="Rectangle 23">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8A4BF9-B212-4068-9149-74EBA727ACCA}"/>
              </a:ext>
            </a:extLst>
          </p:cNvPr>
          <p:cNvSpPr>
            <a:spLocks noGrp="1"/>
          </p:cNvSpPr>
          <p:nvPr>
            <p:ph type="title"/>
          </p:nvPr>
        </p:nvSpPr>
        <p:spPr>
          <a:xfrm>
            <a:off x="540000" y="540000"/>
            <a:ext cx="5437187" cy="4792050"/>
          </a:xfrm>
        </p:spPr>
        <p:txBody>
          <a:bodyPr vert="horz" lIns="91440" tIns="45720" rIns="91440" bIns="45720" rtlCol="0" anchor="t" anchorCtr="0">
            <a:normAutofit/>
          </a:bodyPr>
          <a:lstStyle/>
          <a:p>
            <a:r>
              <a:rPr lang="en-US" sz="8800"/>
              <a:t>Results</a:t>
            </a:r>
          </a:p>
        </p:txBody>
      </p:sp>
      <p:sp>
        <p:nvSpPr>
          <p:cNvPr id="3" name="Content Placeholder 2">
            <a:extLst>
              <a:ext uri="{FF2B5EF4-FFF2-40B4-BE49-F238E27FC236}">
                <a16:creationId xmlns:a16="http://schemas.microsoft.com/office/drawing/2014/main" id="{F40D1E04-8B64-47FC-BBA4-8A59FC97F2FE}"/>
              </a:ext>
            </a:extLst>
          </p:cNvPr>
          <p:cNvSpPr>
            <a:spLocks noGrp="1"/>
          </p:cNvSpPr>
          <p:nvPr>
            <p:ph idx="1"/>
          </p:nvPr>
        </p:nvSpPr>
        <p:spPr>
          <a:xfrm>
            <a:off x="550864" y="5516562"/>
            <a:ext cx="4500562" cy="796311"/>
          </a:xfrm>
        </p:spPr>
        <p:txBody>
          <a:bodyPr vert="horz" lIns="91440" tIns="45720" rIns="91440" bIns="45720" rtlCol="0" anchor="b">
            <a:normAutofit/>
          </a:bodyPr>
          <a:lstStyle/>
          <a:p>
            <a:pPr marL="0" indent="0">
              <a:buNone/>
            </a:pPr>
            <a:r>
              <a:rPr lang="en-US" sz="1600" cap="all" spc="300"/>
              <a:t>What do you think will happen?</a:t>
            </a:r>
          </a:p>
        </p:txBody>
      </p:sp>
      <p:grpSp>
        <p:nvGrpSpPr>
          <p:cNvPr id="26" name="Group 25">
            <a:extLst>
              <a:ext uri="{FF2B5EF4-FFF2-40B4-BE49-F238E27FC236}">
                <a16:creationId xmlns:a16="http://schemas.microsoft.com/office/drawing/2014/main" id="{A7014575-F0CE-4EAB-917E-3325411BA2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27" name="Oval 26">
              <a:extLst>
                <a:ext uri="{FF2B5EF4-FFF2-40B4-BE49-F238E27FC236}">
                  <a16:creationId xmlns:a16="http://schemas.microsoft.com/office/drawing/2014/main" id="{2DB3702B-264B-4A16-B3FF-E2B1366D576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2A33E2F-6DB3-47D1-B577-F0D4289E8A3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A4F24FF8-D392-412B-AB34-A7D89311B01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Light bulb on yellow background with sketched light beams and cord">
            <a:extLst>
              <a:ext uri="{FF2B5EF4-FFF2-40B4-BE49-F238E27FC236}">
                <a16:creationId xmlns:a16="http://schemas.microsoft.com/office/drawing/2014/main" id="{1AACB49B-DB4A-45AA-9B69-97753CDE007D}"/>
              </a:ext>
            </a:extLst>
          </p:cNvPr>
          <p:cNvPicPr>
            <a:picLocks noChangeAspect="1"/>
          </p:cNvPicPr>
          <p:nvPr/>
        </p:nvPicPr>
        <p:blipFill rotWithShape="1">
          <a:blip r:embed="rId2"/>
          <a:srcRect l="19250" r="19250"/>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558684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B7E4D-E624-4F50-8434-B32890A88575}"/>
              </a:ext>
            </a:extLst>
          </p:cNvPr>
          <p:cNvSpPr>
            <a:spLocks noGrp="1"/>
          </p:cNvSpPr>
          <p:nvPr>
            <p:ph type="title"/>
          </p:nvPr>
        </p:nvSpPr>
        <p:spPr/>
        <p:txBody>
          <a:bodyPr/>
          <a:lstStyle/>
          <a:p>
            <a:r>
              <a:rPr lang="en-US"/>
              <a:t>Results</a:t>
            </a:r>
          </a:p>
        </p:txBody>
      </p:sp>
      <p:sp>
        <p:nvSpPr>
          <p:cNvPr id="3" name="Content Placeholder 2">
            <a:extLst>
              <a:ext uri="{FF2B5EF4-FFF2-40B4-BE49-F238E27FC236}">
                <a16:creationId xmlns:a16="http://schemas.microsoft.com/office/drawing/2014/main" id="{249B9827-7C20-426B-9B39-66DE55D68F17}"/>
              </a:ext>
            </a:extLst>
          </p:cNvPr>
          <p:cNvSpPr>
            <a:spLocks noGrp="1"/>
          </p:cNvSpPr>
          <p:nvPr>
            <p:ph idx="1"/>
          </p:nvPr>
        </p:nvSpPr>
        <p:spPr/>
        <p:txBody>
          <a:bodyPr vert="horz" wrap="square" lIns="0" tIns="0" rIns="0" bIns="0" rtlCol="0" anchor="t">
            <a:normAutofit/>
          </a:bodyPr>
          <a:lstStyle/>
          <a:p>
            <a:pPr>
              <a:lnSpc>
                <a:spcPct val="90000"/>
              </a:lnSpc>
              <a:spcBef>
                <a:spcPts val="1200"/>
              </a:spcBef>
              <a:spcAft>
                <a:spcPts val="200"/>
              </a:spcAft>
              <a:buFont typeface="Arial,Sans-Serif" panose="020B0604020202020204" pitchFamily="34" charset="0"/>
            </a:pPr>
            <a:r>
              <a:rPr lang="en-GB">
                <a:solidFill>
                  <a:schemeClr val="tx1"/>
                </a:solidFill>
                <a:ea typeface="+mn-lt"/>
                <a:cs typeface="+mn-lt"/>
              </a:rPr>
              <a:t> None of the pseudo-patients were detected.</a:t>
            </a:r>
            <a:endParaRPr lang="en-US">
              <a:solidFill>
                <a:schemeClr val="tx1"/>
              </a:solidFill>
              <a:ea typeface="+mn-lt"/>
              <a:cs typeface="+mn-lt"/>
            </a:endParaRPr>
          </a:p>
          <a:p>
            <a:pPr>
              <a:lnSpc>
                <a:spcPct val="90000"/>
              </a:lnSpc>
              <a:spcBef>
                <a:spcPts val="1200"/>
              </a:spcBef>
              <a:spcAft>
                <a:spcPts val="200"/>
              </a:spcAft>
              <a:buFont typeface="Arial,Sans-Serif" panose="020B0604020202020204" pitchFamily="34" charset="0"/>
            </a:pPr>
            <a:r>
              <a:rPr lang="en-GB">
                <a:solidFill>
                  <a:schemeClr val="tx1"/>
                </a:solidFill>
                <a:ea typeface="+mn-lt"/>
                <a:cs typeface="+mn-lt"/>
              </a:rPr>
              <a:t> All of the patients except one were admitted with a diagnosis of schizophrenia.</a:t>
            </a:r>
            <a:endParaRPr lang="en-US">
              <a:solidFill>
                <a:schemeClr val="tx1"/>
              </a:solidFill>
              <a:ea typeface="+mn-lt"/>
              <a:cs typeface="+mn-lt"/>
            </a:endParaRPr>
          </a:p>
          <a:p>
            <a:pPr>
              <a:lnSpc>
                <a:spcPct val="90000"/>
              </a:lnSpc>
              <a:spcBef>
                <a:spcPts val="1200"/>
              </a:spcBef>
              <a:spcAft>
                <a:spcPts val="200"/>
              </a:spcAft>
              <a:buFont typeface="Arial,Sans-Serif" panose="020B0604020202020204" pitchFamily="34" charset="0"/>
            </a:pPr>
            <a:r>
              <a:rPr lang="en-GB">
                <a:solidFill>
                  <a:schemeClr val="tx1"/>
                </a:solidFill>
                <a:ea typeface="+mn-lt"/>
                <a:cs typeface="+mn-lt"/>
              </a:rPr>
              <a:t> The diagnosis was made without one clear symptom.</a:t>
            </a:r>
          </a:p>
          <a:p>
            <a:pPr>
              <a:lnSpc>
                <a:spcPct val="90000"/>
              </a:lnSpc>
              <a:spcBef>
                <a:spcPts val="1200"/>
              </a:spcBef>
              <a:spcAft>
                <a:spcPts val="200"/>
              </a:spcAft>
              <a:buFont typeface="Arial,Sans-Serif" panose="020B0604020202020204" pitchFamily="34" charset="0"/>
            </a:pPr>
            <a:r>
              <a:rPr lang="en-GB">
                <a:solidFill>
                  <a:schemeClr val="tx1"/>
                </a:solidFill>
                <a:ea typeface="+mn-lt"/>
                <a:cs typeface="+mn-lt"/>
              </a:rPr>
              <a:t> Pseudo-patients were given a total of 2100 medication tablets which they flushed down the toilets.</a:t>
            </a:r>
            <a:endParaRPr lang="en-US">
              <a:solidFill>
                <a:schemeClr val="tx1"/>
              </a:solidFill>
              <a:ea typeface="+mn-lt"/>
              <a:cs typeface="+mn-lt"/>
            </a:endParaRPr>
          </a:p>
          <a:p>
            <a:pPr>
              <a:lnSpc>
                <a:spcPct val="90000"/>
              </a:lnSpc>
              <a:spcBef>
                <a:spcPts val="1200"/>
              </a:spcBef>
              <a:spcAft>
                <a:spcPts val="200"/>
              </a:spcAft>
              <a:buFont typeface="Arial,Sans-Serif" panose="020B0604020202020204" pitchFamily="34" charset="0"/>
            </a:pPr>
            <a:r>
              <a:rPr lang="en-GB">
                <a:solidFill>
                  <a:schemeClr val="tx1"/>
                </a:solidFill>
                <a:ea typeface="+mn-lt"/>
                <a:cs typeface="+mn-lt"/>
              </a:rPr>
              <a:t>They remained in hospital between 7 and 52 days (average 19 days).</a:t>
            </a:r>
            <a:endParaRPr lang="en-US">
              <a:solidFill>
                <a:schemeClr val="tx1"/>
              </a:solidFill>
              <a:ea typeface="+mn-lt"/>
              <a:cs typeface="+mn-lt"/>
            </a:endParaRPr>
          </a:p>
          <a:p>
            <a:pPr>
              <a:lnSpc>
                <a:spcPct val="90000"/>
              </a:lnSpc>
              <a:spcBef>
                <a:spcPts val="1200"/>
              </a:spcBef>
              <a:spcAft>
                <a:spcPts val="200"/>
              </a:spcAft>
              <a:buFont typeface="Arial,Sans-Serif" panose="020B0604020202020204" pitchFamily="34" charset="0"/>
            </a:pPr>
            <a:r>
              <a:rPr lang="en-GB">
                <a:solidFill>
                  <a:schemeClr val="tx1"/>
                </a:solidFill>
                <a:ea typeface="+mn-lt"/>
                <a:cs typeface="+mn-lt"/>
              </a:rPr>
              <a:t> When discharged, they were diagnosed with </a:t>
            </a:r>
            <a:r>
              <a:rPr lang="en-GB" b="1">
                <a:solidFill>
                  <a:schemeClr val="tx1"/>
                </a:solidFill>
                <a:ea typeface="+mn-lt"/>
                <a:cs typeface="+mn-lt"/>
              </a:rPr>
              <a:t>“Schizophrenia in remission”.</a:t>
            </a:r>
            <a:endParaRPr lang="en-US">
              <a:solidFill>
                <a:schemeClr val="tx1"/>
              </a:solidFill>
              <a:ea typeface="+mn-lt"/>
              <a:cs typeface="+mn-lt"/>
            </a:endParaRPr>
          </a:p>
          <a:p>
            <a:pPr>
              <a:lnSpc>
                <a:spcPct val="90000"/>
              </a:lnSpc>
              <a:spcBef>
                <a:spcPts val="1200"/>
              </a:spcBef>
              <a:spcAft>
                <a:spcPts val="200"/>
              </a:spcAft>
              <a:buFont typeface="Arial,Sans-Serif" panose="020B0604020202020204" pitchFamily="34" charset="0"/>
            </a:pPr>
            <a:endParaRPr lang="en-GB">
              <a:solidFill>
                <a:schemeClr val="tx1"/>
              </a:solidFill>
              <a:ea typeface="+mn-lt"/>
              <a:cs typeface="+mn-lt"/>
            </a:endParaRPr>
          </a:p>
          <a:p>
            <a:pPr>
              <a:lnSpc>
                <a:spcPct val="90000"/>
              </a:lnSpc>
              <a:spcBef>
                <a:spcPts val="1200"/>
              </a:spcBef>
              <a:spcAft>
                <a:spcPts val="200"/>
              </a:spcAft>
            </a:pPr>
            <a:endParaRPr lang="en-GB">
              <a:solidFill>
                <a:schemeClr val="tx1"/>
              </a:solidFill>
              <a:ea typeface="+mn-lt"/>
              <a:cs typeface="+mn-lt"/>
            </a:endParaRPr>
          </a:p>
          <a:p>
            <a:pPr>
              <a:lnSpc>
                <a:spcPct val="90000"/>
              </a:lnSpc>
              <a:spcBef>
                <a:spcPts val="1200"/>
              </a:spcBef>
              <a:spcAft>
                <a:spcPts val="200"/>
              </a:spcAft>
              <a:buFont typeface="Arial,Sans-Serif" panose="020B0604020202020204" pitchFamily="34" charset="0"/>
            </a:pPr>
            <a:endParaRPr lang="en-GB">
              <a:solidFill>
                <a:schemeClr val="tx1"/>
              </a:solidFill>
              <a:ea typeface="+mn-lt"/>
              <a:cs typeface="+mn-lt"/>
            </a:endParaRPr>
          </a:p>
          <a:p>
            <a:pPr>
              <a:lnSpc>
                <a:spcPct val="90000"/>
              </a:lnSpc>
              <a:spcBef>
                <a:spcPts val="1200"/>
              </a:spcBef>
              <a:spcAft>
                <a:spcPts val="200"/>
              </a:spcAft>
            </a:pPr>
            <a:endParaRPr lang="en-GB">
              <a:solidFill>
                <a:schemeClr val="tx1"/>
              </a:solidFill>
              <a:ea typeface="+mn-lt"/>
              <a:cs typeface="+mn-lt"/>
            </a:endParaRPr>
          </a:p>
          <a:p>
            <a:pPr>
              <a:lnSpc>
                <a:spcPct val="90000"/>
              </a:lnSpc>
              <a:spcBef>
                <a:spcPts val="1200"/>
              </a:spcBef>
              <a:spcAft>
                <a:spcPts val="200"/>
              </a:spcAft>
            </a:pPr>
            <a:endParaRPr lang="en-GB">
              <a:solidFill>
                <a:schemeClr val="tx1"/>
              </a:solidFill>
              <a:ea typeface="+mn-lt"/>
              <a:cs typeface="+mn-lt"/>
            </a:endParaRPr>
          </a:p>
          <a:p>
            <a:pPr>
              <a:lnSpc>
                <a:spcPct val="90000"/>
              </a:lnSpc>
              <a:spcBef>
                <a:spcPts val="1200"/>
              </a:spcBef>
              <a:spcAft>
                <a:spcPts val="200"/>
              </a:spcAft>
              <a:buFont typeface="Arial,Sans-Serif" panose="020B0604020202020204" pitchFamily="34" charset="0"/>
            </a:pPr>
            <a:endParaRPr lang="en-GB">
              <a:solidFill>
                <a:schemeClr val="tx1"/>
              </a:solidFill>
              <a:ea typeface="+mn-lt"/>
              <a:cs typeface="+mn-lt"/>
            </a:endParaRPr>
          </a:p>
          <a:p>
            <a:pPr>
              <a:lnSpc>
                <a:spcPct val="90000"/>
              </a:lnSpc>
              <a:spcBef>
                <a:spcPts val="1200"/>
              </a:spcBef>
              <a:spcAft>
                <a:spcPts val="200"/>
              </a:spcAft>
            </a:pPr>
            <a:endParaRPr lang="en-GB">
              <a:solidFill>
                <a:schemeClr val="tx1"/>
              </a:solidFill>
              <a:ea typeface="+mn-lt"/>
              <a:cs typeface="+mn-lt"/>
            </a:endParaRPr>
          </a:p>
          <a:p>
            <a:pPr>
              <a:lnSpc>
                <a:spcPct val="90000"/>
              </a:lnSpc>
              <a:spcBef>
                <a:spcPts val="1200"/>
              </a:spcBef>
              <a:spcAft>
                <a:spcPts val="200"/>
              </a:spcAft>
              <a:buFont typeface="Arial,Sans-Serif" panose="020B0604020202020204" pitchFamily="34" charset="0"/>
            </a:pPr>
            <a:endParaRPr lang="en-GB">
              <a:solidFill>
                <a:schemeClr val="tx1"/>
              </a:solidFill>
              <a:ea typeface="+mn-lt"/>
              <a:cs typeface="+mn-lt"/>
            </a:endParaRPr>
          </a:p>
          <a:p>
            <a:pPr>
              <a:lnSpc>
                <a:spcPct val="90000"/>
              </a:lnSpc>
              <a:spcBef>
                <a:spcPts val="1200"/>
              </a:spcBef>
              <a:spcAft>
                <a:spcPts val="200"/>
              </a:spcAft>
            </a:pPr>
            <a:endParaRPr lang="en-GB">
              <a:solidFill>
                <a:schemeClr val="tx1"/>
              </a:solidFill>
              <a:ea typeface="+mn-lt"/>
              <a:cs typeface="+mn-lt"/>
            </a:endParaRPr>
          </a:p>
          <a:p>
            <a:pPr>
              <a:lnSpc>
                <a:spcPct val="90000"/>
              </a:lnSpc>
              <a:spcBef>
                <a:spcPts val="1200"/>
              </a:spcBef>
              <a:spcAft>
                <a:spcPts val="200"/>
              </a:spcAft>
            </a:pPr>
            <a:endParaRPr lang="en-GB">
              <a:solidFill>
                <a:schemeClr val="tx1"/>
              </a:solidFill>
            </a:endParaRPr>
          </a:p>
          <a:p>
            <a:endParaRPr lang="en-US">
              <a:solidFill>
                <a:schemeClr val="tx1"/>
              </a:solidFill>
            </a:endParaRPr>
          </a:p>
        </p:txBody>
      </p:sp>
    </p:spTree>
    <p:extLst>
      <p:ext uri="{BB962C8B-B14F-4D97-AF65-F5344CB8AC3E}">
        <p14:creationId xmlns:p14="http://schemas.microsoft.com/office/powerpoint/2010/main" val="323028606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54B27-AE32-9137-42EE-04D2D901197D}"/>
              </a:ext>
            </a:extLst>
          </p:cNvPr>
          <p:cNvSpPr>
            <a:spLocks noGrp="1"/>
          </p:cNvSpPr>
          <p:nvPr>
            <p:ph type="title"/>
          </p:nvPr>
        </p:nvSpPr>
        <p:spPr/>
        <p:txBody>
          <a:bodyPr/>
          <a:lstStyle/>
          <a:p>
            <a:r>
              <a:rPr lang="en-US"/>
              <a:t>Rosenhan (1973) Videos</a:t>
            </a:r>
          </a:p>
        </p:txBody>
      </p:sp>
      <p:sp>
        <p:nvSpPr>
          <p:cNvPr id="3" name="Content Placeholder 2">
            <a:extLst>
              <a:ext uri="{FF2B5EF4-FFF2-40B4-BE49-F238E27FC236}">
                <a16:creationId xmlns:a16="http://schemas.microsoft.com/office/drawing/2014/main" id="{523F6638-4072-D27B-4F68-0C5BD316684A}"/>
              </a:ext>
            </a:extLst>
          </p:cNvPr>
          <p:cNvSpPr>
            <a:spLocks noGrp="1"/>
          </p:cNvSpPr>
          <p:nvPr>
            <p:ph idx="1"/>
          </p:nvPr>
        </p:nvSpPr>
        <p:spPr/>
        <p:txBody>
          <a:bodyPr vert="horz" lIns="91440" tIns="45720" rIns="91440" bIns="45720" rtlCol="0" anchor="t">
            <a:normAutofit/>
          </a:bodyPr>
          <a:lstStyle/>
          <a:p>
            <a:r>
              <a:rPr lang="en-US">
                <a:latin typeface="Arial"/>
                <a:cs typeface="Arial"/>
                <a:hlinkClick r:id="rId2"/>
              </a:rPr>
              <a:t>https://www.youtube.com/watch?v=j6bmZ8cVB4o</a:t>
            </a:r>
          </a:p>
          <a:p>
            <a:r>
              <a:rPr lang="en-US">
                <a:solidFill>
                  <a:srgbClr val="FFFFFF"/>
                </a:solidFill>
                <a:latin typeface="Arial"/>
                <a:cs typeface="Arial"/>
                <a:hlinkClick r:id="rId3"/>
              </a:rPr>
              <a:t>https://www.youtube.com/watch?v=D8OxdGV_7lo</a:t>
            </a:r>
            <a:endParaRPr lang="en-US">
              <a:solidFill>
                <a:srgbClr val="FFFFFF"/>
              </a:solidFill>
              <a:latin typeface="Arial"/>
              <a:cs typeface="Arial"/>
            </a:endParaRPr>
          </a:p>
          <a:p>
            <a:endParaRPr lang="en-US">
              <a:solidFill>
                <a:srgbClr val="FFFFFF"/>
              </a:solidFill>
              <a:latin typeface="Arial"/>
              <a:cs typeface="Arial"/>
            </a:endParaRPr>
          </a:p>
          <a:p>
            <a:endParaRPr lang="en-US">
              <a:solidFill>
                <a:srgbClr val="FFFFFF"/>
              </a:solidFill>
              <a:latin typeface="Arial"/>
              <a:cs typeface="Arial"/>
            </a:endParaRPr>
          </a:p>
          <a:p>
            <a:endParaRPr lang="en-US">
              <a:latin typeface="Arial"/>
              <a:cs typeface="Arial"/>
            </a:endParaRPr>
          </a:p>
          <a:p>
            <a:endParaRPr lang="en-US">
              <a:latin typeface="Arial"/>
              <a:cs typeface="Arial"/>
            </a:endParaRPr>
          </a:p>
        </p:txBody>
      </p:sp>
    </p:spTree>
    <p:extLst>
      <p:ext uri="{BB962C8B-B14F-4D97-AF65-F5344CB8AC3E}">
        <p14:creationId xmlns:p14="http://schemas.microsoft.com/office/powerpoint/2010/main" val="328514527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White puzzle with one red piece">
            <a:extLst>
              <a:ext uri="{FF2B5EF4-FFF2-40B4-BE49-F238E27FC236}">
                <a16:creationId xmlns:a16="http://schemas.microsoft.com/office/drawing/2014/main" id="{8B682372-49C8-4819-AF9C-C005CE4BD843}"/>
              </a:ext>
            </a:extLst>
          </p:cNvPr>
          <p:cNvPicPr>
            <a:picLocks noChangeAspect="1"/>
          </p:cNvPicPr>
          <p:nvPr/>
        </p:nvPicPr>
        <p:blipFill rotWithShape="1">
          <a:blip r:embed="rId3"/>
          <a:srcRect r="-2" b="-2"/>
          <a:stretch/>
        </p:blipFill>
        <p:spPr>
          <a:xfrm>
            <a:off x="20" y="1"/>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 name="Title 1">
            <a:extLst>
              <a:ext uri="{FF2B5EF4-FFF2-40B4-BE49-F238E27FC236}">
                <a16:creationId xmlns:a16="http://schemas.microsoft.com/office/drawing/2014/main" id="{ACAB11A7-67A9-45EF-9805-D892C064A4E5}"/>
              </a:ext>
            </a:extLst>
          </p:cNvPr>
          <p:cNvSpPr>
            <a:spLocks noGrp="1"/>
          </p:cNvSpPr>
          <p:nvPr>
            <p:ph type="title"/>
          </p:nvPr>
        </p:nvSpPr>
        <p:spPr>
          <a:xfrm>
            <a:off x="8075613" y="549275"/>
            <a:ext cx="3565524" cy="2887174"/>
          </a:xfrm>
        </p:spPr>
        <p:txBody>
          <a:bodyPr vert="horz" wrap="square" lIns="0" tIns="0" rIns="0" bIns="0" rtlCol="0" anchor="b" anchorCtr="0">
            <a:normAutofit/>
          </a:bodyPr>
          <a:lstStyle/>
          <a:p>
            <a:r>
              <a:rPr lang="en-US">
                <a:solidFill>
                  <a:schemeClr val="bg1"/>
                </a:solidFill>
              </a:rPr>
              <a:t>Just a</a:t>
            </a:r>
            <a:r>
              <a:rPr lang="en-US" kern="1200">
                <a:solidFill>
                  <a:schemeClr val="bg1"/>
                </a:solidFill>
                <a:latin typeface="+mj-lt"/>
                <a:ea typeface="+mj-ea"/>
                <a:cs typeface="+mj-cs"/>
              </a:rPr>
              <a:t> </a:t>
            </a:r>
            <a:r>
              <a:rPr lang="en-US">
                <a:solidFill>
                  <a:schemeClr val="bg1"/>
                </a:solidFill>
              </a:rPr>
              <a:t>Thought?</a:t>
            </a:r>
            <a:endParaRPr lang="en-US" kern="1200">
              <a:solidFill>
                <a:schemeClr val="bg1"/>
              </a:solidFill>
              <a:latin typeface="+mj-lt"/>
            </a:endParaRPr>
          </a:p>
        </p:txBody>
      </p:sp>
      <p:sp>
        <p:nvSpPr>
          <p:cNvPr id="3" name="Content Placeholder 2">
            <a:extLst>
              <a:ext uri="{FF2B5EF4-FFF2-40B4-BE49-F238E27FC236}">
                <a16:creationId xmlns:a16="http://schemas.microsoft.com/office/drawing/2014/main" id="{508118AF-8561-4671-A0E1-856443969C7D}"/>
              </a:ext>
            </a:extLst>
          </p:cNvPr>
          <p:cNvSpPr>
            <a:spLocks noGrp="1"/>
          </p:cNvSpPr>
          <p:nvPr>
            <p:ph idx="1"/>
          </p:nvPr>
        </p:nvSpPr>
        <p:spPr>
          <a:xfrm>
            <a:off x="8262518" y="3684026"/>
            <a:ext cx="3565525" cy="2523817"/>
          </a:xfrm>
        </p:spPr>
        <p:txBody>
          <a:bodyPr vert="horz" wrap="square" lIns="0" tIns="0" rIns="0" bIns="0" rtlCol="0" anchor="t">
            <a:normAutofit/>
          </a:bodyPr>
          <a:lstStyle/>
          <a:p>
            <a:pPr marL="0" indent="0">
              <a:lnSpc>
                <a:spcPct val="100000"/>
              </a:lnSpc>
              <a:buNone/>
            </a:pPr>
            <a:r>
              <a:rPr lang="en-US" sz="2800" kern="1200">
                <a:solidFill>
                  <a:schemeClr val="bg1"/>
                </a:solidFill>
                <a:latin typeface="+mn-lt"/>
                <a:ea typeface="+mn-ea"/>
                <a:cs typeface="+mn-cs"/>
              </a:rPr>
              <a:t>Do we need to rethink our classification models? </a:t>
            </a:r>
            <a:endParaRPr lang="en-US" sz="2800" kern="1200">
              <a:solidFill>
                <a:schemeClr val="bg1"/>
              </a:solidFill>
              <a:latin typeface="+mn-lt"/>
            </a:endParaRPr>
          </a:p>
        </p:txBody>
      </p:sp>
    </p:spTree>
    <p:extLst>
      <p:ext uri="{BB962C8B-B14F-4D97-AF65-F5344CB8AC3E}">
        <p14:creationId xmlns:p14="http://schemas.microsoft.com/office/powerpoint/2010/main" val="171443224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F9B2BF8-BE7B-4558-3EC9-0408F6264908}"/>
              </a:ext>
            </a:extLst>
          </p:cNvPr>
          <p:cNvSpPr txBox="1"/>
          <p:nvPr/>
        </p:nvSpPr>
        <p:spPr>
          <a:xfrm>
            <a:off x="0" y="0"/>
            <a:ext cx="383005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Depression Throughout History</a:t>
            </a:r>
          </a:p>
        </p:txBody>
      </p:sp>
      <p:sp>
        <p:nvSpPr>
          <p:cNvPr id="5" name="TextBox 4">
            <a:extLst>
              <a:ext uri="{FF2B5EF4-FFF2-40B4-BE49-F238E27FC236}">
                <a16:creationId xmlns:a16="http://schemas.microsoft.com/office/drawing/2014/main" id="{2298F538-44E6-AF9B-0AED-961DDA919CEB}"/>
              </a:ext>
            </a:extLst>
          </p:cNvPr>
          <p:cNvSpPr txBox="1"/>
          <p:nvPr/>
        </p:nvSpPr>
        <p:spPr>
          <a:xfrm>
            <a:off x="160421" y="441157"/>
            <a:ext cx="2997868"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a:t>Depression is a condition in the ICD-11 (World Health </a:t>
            </a:r>
            <a:r>
              <a:rPr lang="en-US" sz="1000" err="1"/>
              <a:t>Organisation</a:t>
            </a:r>
            <a:r>
              <a:rPr lang="en-US" sz="1000"/>
              <a:t>, 2022) that is </a:t>
            </a:r>
            <a:r>
              <a:rPr lang="en-US" sz="1000" err="1"/>
              <a:t>characterised</a:t>
            </a:r>
            <a:r>
              <a:rPr lang="en-US" sz="1000"/>
              <a:t> by low mood over a lengthy period of time. </a:t>
            </a:r>
            <a:endParaRPr lang="en-US"/>
          </a:p>
        </p:txBody>
      </p:sp>
    </p:spTree>
    <p:extLst>
      <p:ext uri="{BB962C8B-B14F-4D97-AF65-F5344CB8AC3E}">
        <p14:creationId xmlns:p14="http://schemas.microsoft.com/office/powerpoint/2010/main" val="1483503363"/>
      </p:ext>
    </p:extLst>
  </p:cSld>
  <p:clrMapOvr>
    <a:masterClrMapping/>
  </p:clrMapOvr>
</p:sld>
</file>

<file path=ppt/theme/theme1.xml><?xml version="1.0" encoding="utf-8"?>
<a:theme xmlns:a="http://schemas.openxmlformats.org/drawingml/2006/main" name="GlowVTI">
  <a:themeElements>
    <a:clrScheme name="AnalogousFromDarkSeedLeftStep">
      <a:dk1>
        <a:srgbClr val="000000"/>
      </a:dk1>
      <a:lt1>
        <a:srgbClr val="FFFFFF"/>
      </a:lt1>
      <a:dk2>
        <a:srgbClr val="31201C"/>
      </a:dk2>
      <a:lt2>
        <a:srgbClr val="F1F0F3"/>
      </a:lt2>
      <a:accent1>
        <a:srgbClr val="97A93C"/>
      </a:accent1>
      <a:accent2>
        <a:srgbClr val="B79735"/>
      </a:accent2>
      <a:accent3>
        <a:srgbClr val="C97247"/>
      </a:accent3>
      <a:accent4>
        <a:srgbClr val="B73540"/>
      </a:accent4>
      <a:accent5>
        <a:srgbClr val="C94788"/>
      </a:accent5>
      <a:accent6>
        <a:srgbClr val="B735AD"/>
      </a:accent6>
      <a:hlink>
        <a:srgbClr val="C0436D"/>
      </a:hlink>
      <a:folHlink>
        <a:srgbClr val="7F7F7F"/>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59</Slides>
  <Notes>1</Notes>
  <HiddenSlides>0</HiddenSlides>
  <ScaleCrop>false</ScaleCrop>
  <HeadingPairs>
    <vt:vector size="4" baseType="variant">
      <vt:variant>
        <vt:lpstr>Theme</vt:lpstr>
      </vt:variant>
      <vt:variant>
        <vt:i4>1</vt:i4>
      </vt:variant>
      <vt:variant>
        <vt:lpstr>Slide Titles</vt:lpstr>
      </vt:variant>
      <vt:variant>
        <vt:i4>59</vt:i4>
      </vt:variant>
    </vt:vector>
  </HeadingPairs>
  <TitlesOfParts>
    <vt:vector size="60" baseType="lpstr">
      <vt:lpstr>GlowVTI</vt:lpstr>
      <vt:lpstr>Psychological Classifications and Provisions</vt:lpstr>
      <vt:lpstr>Corey Edwards</vt:lpstr>
      <vt:lpstr>Aims and Objectives</vt:lpstr>
      <vt:lpstr>Module Aim</vt:lpstr>
      <vt:lpstr>Learning Outcomes</vt:lpstr>
      <vt:lpstr>Indicative Content</vt:lpstr>
      <vt:lpstr>Indicative Content</vt:lpstr>
      <vt:lpstr>Assessment Component 1</vt:lpstr>
      <vt:lpstr>Assessment Component 2</vt:lpstr>
      <vt:lpstr>Module Disclaimer</vt:lpstr>
      <vt:lpstr>Psychopathology</vt:lpstr>
      <vt:lpstr>Abnormal Psychology</vt:lpstr>
      <vt:lpstr>Abnormal Psychology</vt:lpstr>
      <vt:lpstr>Abnormal Psychology</vt:lpstr>
      <vt:lpstr>What makes us... Us? </vt:lpstr>
      <vt:lpstr>Abnormal and Normal</vt:lpstr>
      <vt:lpstr>Normality of Behaviour</vt:lpstr>
      <vt:lpstr>The Four D's</vt:lpstr>
      <vt:lpstr>Deviance</vt:lpstr>
      <vt:lpstr>Distress</vt:lpstr>
      <vt:lpstr>Dysfunction</vt:lpstr>
      <vt:lpstr>Danger</vt:lpstr>
      <vt:lpstr>Classification of Mental and Behavioural Disorders – How?</vt:lpstr>
      <vt:lpstr>Symptomatology and Syndromes</vt:lpstr>
      <vt:lpstr>ICD 11 and DSM 5</vt:lpstr>
      <vt:lpstr>ICD-11</vt:lpstr>
      <vt:lpstr>ICD-11</vt:lpstr>
      <vt:lpstr>Changes from ICD-10</vt:lpstr>
      <vt:lpstr>Changes from ICD-10</vt:lpstr>
      <vt:lpstr>Changes from ICD-10</vt:lpstr>
      <vt:lpstr>ICD-11: Critiques</vt:lpstr>
      <vt:lpstr>DSM 5-TR</vt:lpstr>
      <vt:lpstr>DSM 5-TR</vt:lpstr>
      <vt:lpstr>Section II</vt:lpstr>
      <vt:lpstr>Section II</vt:lpstr>
      <vt:lpstr>Section II</vt:lpstr>
      <vt:lpstr>DSM 5</vt:lpstr>
      <vt:lpstr>Critique of the DSM 5</vt:lpstr>
      <vt:lpstr>Critique of the DSM 5</vt:lpstr>
      <vt:lpstr>Critique of the DSM 5</vt:lpstr>
      <vt:lpstr>Critique of the DSM 5</vt:lpstr>
      <vt:lpstr>ICD 11 vs DSM 5</vt:lpstr>
      <vt:lpstr>Differences</vt:lpstr>
      <vt:lpstr>Classification Mental and Behavioural Disorders: Why?</vt:lpstr>
      <vt:lpstr>Classifying Mental and Behavioural Disorders: Why?</vt:lpstr>
      <vt:lpstr>Consequences of Classification</vt:lpstr>
      <vt:lpstr>Labelling</vt:lpstr>
      <vt:lpstr>Practicality and Ethics</vt:lpstr>
      <vt:lpstr>Rosenhan (1973): On Being Sane in Insane Places</vt:lpstr>
      <vt:lpstr>The Participants</vt:lpstr>
      <vt:lpstr>Procedure (Admission)</vt:lpstr>
      <vt:lpstr>The Possible Outcomes</vt:lpstr>
      <vt:lpstr>Procedure (Classification)</vt:lpstr>
      <vt:lpstr>Procedure (Discharge)</vt:lpstr>
      <vt:lpstr>Results</vt:lpstr>
      <vt:lpstr>Results</vt:lpstr>
      <vt:lpstr>Rosenhan (1973) Videos</vt:lpstr>
      <vt:lpstr>Just a Thought?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2024-08-16T12:17:02Z</dcterms:created>
  <dcterms:modified xsi:type="dcterms:W3CDTF">2025-10-02T10:41:32Z</dcterms:modified>
</cp:coreProperties>
</file>