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5" r:id="rId1"/>
  </p:sldMasterIdLst>
  <p:notesMasterIdLst>
    <p:notesMasterId r:id="rId20"/>
  </p:notesMasterIdLst>
  <p:sldIdLst>
    <p:sldId id="256" r:id="rId2"/>
    <p:sldId id="261" r:id="rId3"/>
    <p:sldId id="262" r:id="rId4"/>
    <p:sldId id="263" r:id="rId5"/>
    <p:sldId id="312" r:id="rId6"/>
    <p:sldId id="264" r:id="rId7"/>
    <p:sldId id="313" r:id="rId8"/>
    <p:sldId id="314" r:id="rId9"/>
    <p:sldId id="315" r:id="rId10"/>
    <p:sldId id="316" r:id="rId11"/>
    <p:sldId id="266" r:id="rId12"/>
    <p:sldId id="317" r:id="rId13"/>
    <p:sldId id="318" r:id="rId14"/>
    <p:sldId id="319" r:id="rId15"/>
    <p:sldId id="265" r:id="rId16"/>
    <p:sldId id="320" r:id="rId17"/>
    <p:sldId id="321" r:id="rId18"/>
    <p:sldId id="290" r:id="rId19"/>
  </p:sldIdLst>
  <p:sldSz cx="9144000" cy="5143500" type="screen16x9"/>
  <p:notesSz cx="6858000" cy="9144000"/>
  <p:embeddedFontLst>
    <p:embeddedFont>
      <p:font typeface="Archivo" pitchFamily="2" charset="77"/>
      <p:regular r:id="rId21"/>
      <p:bold r:id="rId22"/>
      <p:italic r:id="rId23"/>
      <p:boldItalic r:id="rId24"/>
    </p:embeddedFont>
    <p:embeddedFont>
      <p:font typeface="Oranienbaum" panose="02000506080000020003" pitchFamily="2" charset="0"/>
      <p:regular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2713188-5317-40AC-B2DE-76DEDCFAF615}">
  <a:tblStyle styleId="{C2713188-5317-40AC-B2DE-76DEDCFAF61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280" autoAdjust="0"/>
  </p:normalViewPr>
  <p:slideViewPr>
    <p:cSldViewPr snapToGrid="0">
      <p:cViewPr varScale="1">
        <p:scale>
          <a:sx n="153" d="100"/>
          <a:sy n="153" d="100"/>
        </p:scale>
        <p:origin x="464"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50D1E8-97FB-4FB3-A9C4-203125F45B49}"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US"/>
        </a:p>
      </dgm:t>
    </dgm:pt>
    <dgm:pt modelId="{3B3B631B-D7CE-4E55-987F-06D6BD07D776}">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US" sz="2000" dirty="0">
              <a:solidFill>
                <a:schemeClr val="bg1"/>
              </a:solidFill>
              <a:latin typeface="Archivo" panose="020B0604020202020204" charset="0"/>
              <a:cs typeface="Archivo" panose="020B0604020202020204" charset="0"/>
            </a:rPr>
            <a:t>Structure</a:t>
          </a:r>
          <a:endParaRPr lang="en-US" sz="1200" dirty="0">
            <a:solidFill>
              <a:schemeClr val="bg1"/>
            </a:solidFill>
            <a:latin typeface="Archivo" panose="020B0604020202020204" charset="0"/>
            <a:cs typeface="Archivo" panose="020B0604020202020204" charset="0"/>
          </a:endParaRPr>
        </a:p>
      </dgm:t>
    </dgm:pt>
    <dgm:pt modelId="{C593989F-A884-40A6-9631-36F800C00887}" type="parTrans" cxnId="{629C210D-4EAF-4BAF-9E3D-C8C9DA7FF915}">
      <dgm:prSet/>
      <dgm:spPr/>
      <dgm:t>
        <a:bodyPr/>
        <a:lstStyle/>
        <a:p>
          <a:endParaRPr lang="en-US" sz="2000">
            <a:latin typeface="Archivo" panose="020B0604020202020204" charset="0"/>
            <a:cs typeface="Archivo" panose="020B0604020202020204" charset="0"/>
          </a:endParaRPr>
        </a:p>
      </dgm:t>
    </dgm:pt>
    <dgm:pt modelId="{C5B6C296-6588-4CEB-8F7F-44B587D90FE8}" type="sibTrans" cxnId="{629C210D-4EAF-4BAF-9E3D-C8C9DA7FF915}">
      <dgm:prSet custT="1"/>
      <dgm:spPr/>
      <dgm:t>
        <a:bodyPr/>
        <a:lstStyle/>
        <a:p>
          <a:endParaRPr lang="en-US" sz="1000">
            <a:latin typeface="Archivo" panose="020B0604020202020204" charset="0"/>
            <a:cs typeface="Archivo" panose="020B0604020202020204" charset="0"/>
          </a:endParaRPr>
        </a:p>
      </dgm:t>
    </dgm:pt>
    <dgm:pt modelId="{39943224-7C0D-46DE-8607-4A4385BA990C}">
      <dgm:prSet phldrT="[Tex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dirty="0">
              <a:latin typeface="Archivo" panose="020B0604020202020204" charset="0"/>
              <a:cs typeface="Archivo" panose="020B0604020202020204" charset="0"/>
            </a:rPr>
            <a:t>Hierarchical leadership resulted in stifling dissent.</a:t>
          </a:r>
          <a:endParaRPr lang="en-US" sz="1200" dirty="0">
            <a:latin typeface="Archivo" panose="020B0604020202020204" charset="0"/>
            <a:cs typeface="Archivo" panose="020B0604020202020204" charset="0"/>
          </a:endParaRPr>
        </a:p>
      </dgm:t>
    </dgm:pt>
    <dgm:pt modelId="{B8E95ED7-E9A3-42A5-B4BF-85A780A5B4D3}" type="parTrans" cxnId="{9DD54408-59DD-42F6-842F-538BD0EC5F1E}">
      <dgm:prSet/>
      <dgm:spPr/>
      <dgm:t>
        <a:bodyPr/>
        <a:lstStyle/>
        <a:p>
          <a:endParaRPr lang="en-US" sz="2000">
            <a:latin typeface="Archivo" panose="020B0604020202020204" charset="0"/>
            <a:cs typeface="Archivo" panose="020B0604020202020204" charset="0"/>
          </a:endParaRPr>
        </a:p>
      </dgm:t>
    </dgm:pt>
    <dgm:pt modelId="{FBD712AF-717A-4D2A-A7DE-6873B07614BC}" type="sibTrans" cxnId="{9DD54408-59DD-42F6-842F-538BD0EC5F1E}">
      <dgm:prSet/>
      <dgm:spPr/>
      <dgm:t>
        <a:bodyPr/>
        <a:lstStyle/>
        <a:p>
          <a:endParaRPr lang="en-US" sz="2000">
            <a:latin typeface="Archivo" panose="020B0604020202020204" charset="0"/>
            <a:cs typeface="Archivo" panose="020B0604020202020204" charset="0"/>
          </a:endParaRPr>
        </a:p>
      </dgm:t>
    </dgm:pt>
    <dgm:pt modelId="{4041011B-77E0-44FA-9F19-850F7B18CFAD}">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US" sz="2000" dirty="0">
              <a:solidFill>
                <a:schemeClr val="bg1"/>
              </a:solidFill>
              <a:latin typeface="Archivo" panose="020B0604020202020204" charset="0"/>
              <a:cs typeface="Archivo" panose="020B0604020202020204" charset="0"/>
            </a:rPr>
            <a:t>Process</a:t>
          </a:r>
        </a:p>
      </dgm:t>
    </dgm:pt>
    <dgm:pt modelId="{1CF5B3BD-7EC2-4750-AD88-5D59502ABE9A}" type="parTrans" cxnId="{A764FF1B-E6F3-49F8-A2CF-25F10C0E2324}">
      <dgm:prSet/>
      <dgm:spPr/>
      <dgm:t>
        <a:bodyPr/>
        <a:lstStyle/>
        <a:p>
          <a:endParaRPr lang="en-US" sz="2000">
            <a:latin typeface="Archivo" panose="020B0604020202020204" charset="0"/>
            <a:cs typeface="Archivo" panose="020B0604020202020204" charset="0"/>
          </a:endParaRPr>
        </a:p>
      </dgm:t>
    </dgm:pt>
    <dgm:pt modelId="{E35510F1-E40C-4C26-BB05-F2CA29DB263E}" type="sibTrans" cxnId="{A764FF1B-E6F3-49F8-A2CF-25F10C0E2324}">
      <dgm:prSet custT="1"/>
      <dgm:spPr/>
      <dgm:t>
        <a:bodyPr/>
        <a:lstStyle/>
        <a:p>
          <a:endParaRPr lang="en-US" sz="1000">
            <a:latin typeface="Archivo" panose="020B0604020202020204" charset="0"/>
            <a:cs typeface="Archivo" panose="020B0604020202020204" charset="0"/>
          </a:endParaRPr>
        </a:p>
      </dgm:t>
    </dgm:pt>
    <dgm:pt modelId="{EC1B1A07-8FBF-4BF5-8437-01CC7FF7D5BB}">
      <dgm:prSet phldrT="[Tex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dirty="0">
              <a:latin typeface="Archivo" panose="020B0604020202020204" charset="0"/>
              <a:cs typeface="Archivo" panose="020B0604020202020204" charset="0"/>
            </a:rPr>
            <a:t>Inadequate investigation loops (internal, biased) (Capper, Ferguson and </a:t>
          </a:r>
          <a:r>
            <a:rPr lang="en-US" sz="1200" b="0" i="0" u="none" dirty="0" err="1">
              <a:latin typeface="Archivo" panose="020B0604020202020204" charset="0"/>
              <a:cs typeface="Archivo" panose="020B0604020202020204" charset="0"/>
            </a:rPr>
            <a:t>Muurlink</a:t>
          </a:r>
          <a:r>
            <a:rPr lang="en-US" sz="1200" b="0" i="0" u="none" dirty="0">
              <a:latin typeface="Archivo" panose="020B0604020202020204" charset="0"/>
              <a:cs typeface="Archivo" panose="020B0604020202020204" charset="0"/>
            </a:rPr>
            <a:t>, 2024). </a:t>
          </a:r>
          <a:endParaRPr lang="en-US" sz="1200" dirty="0">
            <a:latin typeface="Archivo" panose="020B0604020202020204" charset="0"/>
            <a:cs typeface="Archivo" panose="020B0604020202020204" charset="0"/>
          </a:endParaRPr>
        </a:p>
      </dgm:t>
    </dgm:pt>
    <dgm:pt modelId="{7214CE09-8430-4D40-9600-FFFFEAF14EF6}" type="parTrans" cxnId="{E27D0784-A663-44F2-BEE8-429545B93761}">
      <dgm:prSet/>
      <dgm:spPr/>
      <dgm:t>
        <a:bodyPr/>
        <a:lstStyle/>
        <a:p>
          <a:endParaRPr lang="en-US" sz="2000">
            <a:latin typeface="Archivo" panose="020B0604020202020204" charset="0"/>
            <a:cs typeface="Archivo" panose="020B0604020202020204" charset="0"/>
          </a:endParaRPr>
        </a:p>
      </dgm:t>
    </dgm:pt>
    <dgm:pt modelId="{B3569FBD-67F4-435C-8364-411A461CF6FC}" type="sibTrans" cxnId="{E27D0784-A663-44F2-BEE8-429545B93761}">
      <dgm:prSet/>
      <dgm:spPr/>
      <dgm:t>
        <a:bodyPr/>
        <a:lstStyle/>
        <a:p>
          <a:endParaRPr lang="en-US" sz="2000">
            <a:latin typeface="Archivo" panose="020B0604020202020204" charset="0"/>
            <a:cs typeface="Archivo" panose="020B0604020202020204" charset="0"/>
          </a:endParaRPr>
        </a:p>
      </dgm:t>
    </dgm:pt>
    <dgm:pt modelId="{01C3B6C0-31A7-4579-AA14-84D44C01A42A}">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US" sz="2000" dirty="0">
              <a:solidFill>
                <a:schemeClr val="bg1"/>
              </a:solidFill>
              <a:latin typeface="Archivo" panose="020B0604020202020204" charset="0"/>
              <a:cs typeface="Archivo" panose="020B0604020202020204" charset="0"/>
            </a:rPr>
            <a:t>Outcome</a:t>
          </a:r>
        </a:p>
      </dgm:t>
    </dgm:pt>
    <dgm:pt modelId="{B0F887FB-E54B-4E4D-B04B-7438CB6E9F05}" type="parTrans" cxnId="{6D76EB79-3975-44B9-9965-391D28B76E38}">
      <dgm:prSet/>
      <dgm:spPr/>
      <dgm:t>
        <a:bodyPr/>
        <a:lstStyle/>
        <a:p>
          <a:endParaRPr lang="en-US" sz="2000">
            <a:latin typeface="Archivo" panose="020B0604020202020204" charset="0"/>
            <a:cs typeface="Archivo" panose="020B0604020202020204" charset="0"/>
          </a:endParaRPr>
        </a:p>
      </dgm:t>
    </dgm:pt>
    <dgm:pt modelId="{F57C5BEB-A153-4884-85F7-D211D59EBDF0}" type="sibTrans" cxnId="{6D76EB79-3975-44B9-9965-391D28B76E38}">
      <dgm:prSet/>
      <dgm:spPr/>
      <dgm:t>
        <a:bodyPr/>
        <a:lstStyle/>
        <a:p>
          <a:endParaRPr lang="en-US" sz="2000">
            <a:latin typeface="Archivo" panose="020B0604020202020204" charset="0"/>
            <a:cs typeface="Archivo" panose="020B0604020202020204" charset="0"/>
          </a:endParaRPr>
        </a:p>
      </dgm:t>
    </dgm:pt>
    <dgm:pt modelId="{3BE1BE99-1C28-46BD-B054-9E0D55912D3F}">
      <dgm:prSet phldrT="[Tex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dirty="0">
              <a:latin typeface="Archivo" panose="020B0604020202020204" charset="0"/>
              <a:cs typeface="Archivo" panose="020B0604020202020204" charset="0"/>
            </a:rPr>
            <a:t>Seven recorded avoidable infant deaths (Coffey, 2024).</a:t>
          </a:r>
          <a:endParaRPr lang="en-US" sz="1200" dirty="0">
            <a:latin typeface="Archivo" panose="020B0604020202020204" charset="0"/>
            <a:cs typeface="Archivo" panose="020B0604020202020204" charset="0"/>
          </a:endParaRPr>
        </a:p>
      </dgm:t>
    </dgm:pt>
    <dgm:pt modelId="{427478C4-1582-4CEC-83DF-3F0CC742381D}" type="parTrans" cxnId="{A6747EA6-255C-4D8A-BF36-18F0835529B0}">
      <dgm:prSet/>
      <dgm:spPr/>
      <dgm:t>
        <a:bodyPr/>
        <a:lstStyle/>
        <a:p>
          <a:endParaRPr lang="en-US" sz="2000">
            <a:latin typeface="Archivo" panose="020B0604020202020204" charset="0"/>
            <a:cs typeface="Archivo" panose="020B0604020202020204" charset="0"/>
          </a:endParaRPr>
        </a:p>
      </dgm:t>
    </dgm:pt>
    <dgm:pt modelId="{9F25D887-6420-4A78-91B2-87E1C0870D2F}" type="sibTrans" cxnId="{A6747EA6-255C-4D8A-BF36-18F0835529B0}">
      <dgm:prSet/>
      <dgm:spPr/>
      <dgm:t>
        <a:bodyPr/>
        <a:lstStyle/>
        <a:p>
          <a:endParaRPr lang="en-US" sz="2000">
            <a:latin typeface="Archivo" panose="020B0604020202020204" charset="0"/>
            <a:cs typeface="Archivo" panose="020B0604020202020204" charset="0"/>
          </a:endParaRPr>
        </a:p>
      </dgm:t>
    </dgm:pt>
    <dgm:pt modelId="{43002E93-9499-4475-A0F7-685F6C9663DD}">
      <dgm:prSe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dirty="0">
              <a:latin typeface="Archivo" panose="020B0604020202020204" charset="0"/>
              <a:cs typeface="Archivo" panose="020B0604020202020204" charset="0"/>
            </a:rPr>
            <a:t>Significantly weak CQC oversight</a:t>
          </a:r>
        </a:p>
      </dgm:t>
    </dgm:pt>
    <dgm:pt modelId="{464E7585-80B0-48AF-9EFA-625F70625338}" type="parTrans" cxnId="{D467762C-6102-4804-B252-6DDFA9FCE399}">
      <dgm:prSet/>
      <dgm:spPr/>
      <dgm:t>
        <a:bodyPr/>
        <a:lstStyle/>
        <a:p>
          <a:endParaRPr lang="en-US" sz="2000">
            <a:latin typeface="Archivo" panose="020B0604020202020204" charset="0"/>
            <a:cs typeface="Archivo" panose="020B0604020202020204" charset="0"/>
          </a:endParaRPr>
        </a:p>
      </dgm:t>
    </dgm:pt>
    <dgm:pt modelId="{C574E936-5713-481A-9629-7A29D8F21AA9}" type="sibTrans" cxnId="{D467762C-6102-4804-B252-6DDFA9FCE399}">
      <dgm:prSet/>
      <dgm:spPr/>
      <dgm:t>
        <a:bodyPr/>
        <a:lstStyle/>
        <a:p>
          <a:endParaRPr lang="en-US" sz="2000">
            <a:latin typeface="Archivo" panose="020B0604020202020204" charset="0"/>
            <a:cs typeface="Archivo" panose="020B0604020202020204" charset="0"/>
          </a:endParaRPr>
        </a:p>
      </dgm:t>
    </dgm:pt>
    <dgm:pt modelId="{465341AF-2828-42ED-B39A-EE5F56487346}">
      <dgm:prSe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a:latin typeface="Archivo" panose="020B0604020202020204" charset="0"/>
              <a:cs typeface="Archivo" panose="020B0604020202020204" charset="0"/>
            </a:rPr>
            <a:t>No presence of a dedicated neonatal safety lead</a:t>
          </a:r>
        </a:p>
      </dgm:t>
    </dgm:pt>
    <dgm:pt modelId="{DF90AA2F-DEC0-4625-B2AE-F8EAFFCEF2F3}" type="parTrans" cxnId="{388DEE2A-AA27-479A-87FB-2E899AC7EB87}">
      <dgm:prSet/>
      <dgm:spPr/>
      <dgm:t>
        <a:bodyPr/>
        <a:lstStyle/>
        <a:p>
          <a:endParaRPr lang="en-US" sz="2000">
            <a:latin typeface="Archivo" panose="020B0604020202020204" charset="0"/>
            <a:cs typeface="Archivo" panose="020B0604020202020204" charset="0"/>
          </a:endParaRPr>
        </a:p>
      </dgm:t>
    </dgm:pt>
    <dgm:pt modelId="{2DA05A6C-E20E-40F6-889F-315E9832CCAB}" type="sibTrans" cxnId="{388DEE2A-AA27-479A-87FB-2E899AC7EB87}">
      <dgm:prSet/>
      <dgm:spPr/>
      <dgm:t>
        <a:bodyPr/>
        <a:lstStyle/>
        <a:p>
          <a:endParaRPr lang="en-US" sz="2000">
            <a:latin typeface="Archivo" panose="020B0604020202020204" charset="0"/>
            <a:cs typeface="Archivo" panose="020B0604020202020204" charset="0"/>
          </a:endParaRPr>
        </a:p>
      </dgm:t>
    </dgm:pt>
    <dgm:pt modelId="{C4D8EE28-1D7F-45B8-B3C3-2F0B6C40F4FF}">
      <dgm:prSe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dirty="0">
              <a:latin typeface="Archivo" panose="020B0604020202020204" charset="0"/>
              <a:cs typeface="Archivo" panose="020B0604020202020204" charset="0"/>
            </a:rPr>
            <a:t>Reporting lines were conflicted.</a:t>
          </a:r>
        </a:p>
      </dgm:t>
    </dgm:pt>
    <dgm:pt modelId="{721137A4-AFC4-49A1-8947-DB1266F48DB2}" type="parTrans" cxnId="{34CACD8D-D2D8-454E-AC09-20355983BF1B}">
      <dgm:prSet/>
      <dgm:spPr/>
      <dgm:t>
        <a:bodyPr/>
        <a:lstStyle/>
        <a:p>
          <a:endParaRPr lang="en-US" sz="2000">
            <a:latin typeface="Archivo" panose="020B0604020202020204" charset="0"/>
            <a:cs typeface="Archivo" panose="020B0604020202020204" charset="0"/>
          </a:endParaRPr>
        </a:p>
      </dgm:t>
    </dgm:pt>
    <dgm:pt modelId="{ECDEFEC1-5FEC-4746-B09D-7DD4EDCA27D1}" type="sibTrans" cxnId="{34CACD8D-D2D8-454E-AC09-20355983BF1B}">
      <dgm:prSet/>
      <dgm:spPr/>
      <dgm:t>
        <a:bodyPr/>
        <a:lstStyle/>
        <a:p>
          <a:endParaRPr lang="en-US" sz="2000">
            <a:latin typeface="Archivo" panose="020B0604020202020204" charset="0"/>
            <a:cs typeface="Archivo" panose="020B0604020202020204" charset="0"/>
          </a:endParaRPr>
        </a:p>
      </dgm:t>
    </dgm:pt>
    <dgm:pt modelId="{A41EA55A-F301-460D-B2B9-A49547DB7463}">
      <dgm:prSe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dirty="0">
              <a:latin typeface="Archivo" panose="020B0604020202020204" charset="0"/>
              <a:cs typeface="Archivo" panose="020B0604020202020204" charset="0"/>
            </a:rPr>
            <a:t>Poor communication between obstetrics, neonatology, and </a:t>
          </a:r>
          <a:r>
            <a:rPr lang="en-US" sz="1200" b="0" i="0" u="none" dirty="0" err="1">
              <a:latin typeface="Archivo" panose="020B0604020202020204" charset="0"/>
              <a:cs typeface="Archivo" panose="020B0604020202020204" charset="0"/>
            </a:rPr>
            <a:t>paediatrics</a:t>
          </a:r>
          <a:endParaRPr lang="en-US" sz="1200" b="0" i="0" u="none" dirty="0">
            <a:latin typeface="Archivo" panose="020B0604020202020204" charset="0"/>
            <a:cs typeface="Archivo" panose="020B0604020202020204" charset="0"/>
          </a:endParaRPr>
        </a:p>
      </dgm:t>
    </dgm:pt>
    <dgm:pt modelId="{14E48EFF-D287-47FD-A00C-7AC1BACB8C3F}" type="parTrans" cxnId="{60695F07-D6D9-4CFE-A858-89D48CF54F1F}">
      <dgm:prSet/>
      <dgm:spPr/>
      <dgm:t>
        <a:bodyPr/>
        <a:lstStyle/>
        <a:p>
          <a:endParaRPr lang="en-US" sz="2000">
            <a:latin typeface="Archivo" panose="020B0604020202020204" charset="0"/>
            <a:cs typeface="Archivo" panose="020B0604020202020204" charset="0"/>
          </a:endParaRPr>
        </a:p>
      </dgm:t>
    </dgm:pt>
    <dgm:pt modelId="{715F68D1-4DF5-4E47-B7EE-F256A3E3557C}" type="sibTrans" cxnId="{60695F07-D6D9-4CFE-A858-89D48CF54F1F}">
      <dgm:prSet/>
      <dgm:spPr/>
      <dgm:t>
        <a:bodyPr/>
        <a:lstStyle/>
        <a:p>
          <a:endParaRPr lang="en-US" sz="2000">
            <a:latin typeface="Archivo" panose="020B0604020202020204" charset="0"/>
            <a:cs typeface="Archivo" panose="020B0604020202020204" charset="0"/>
          </a:endParaRPr>
        </a:p>
      </dgm:t>
    </dgm:pt>
    <dgm:pt modelId="{C3223707-9740-44B5-8677-5360890771AD}">
      <dgm:prSe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dirty="0">
              <a:latin typeface="Archivo" panose="020B0604020202020204" charset="0"/>
              <a:cs typeface="Archivo" panose="020B0604020202020204" charset="0"/>
            </a:rPr>
            <a:t>No real-time risk escalation.</a:t>
          </a:r>
        </a:p>
      </dgm:t>
    </dgm:pt>
    <dgm:pt modelId="{E5D12C2C-BAE3-461E-9642-1011DDD56785}" type="parTrans" cxnId="{17E5CE1C-4B77-4B35-AA58-8884F3FBFA11}">
      <dgm:prSet/>
      <dgm:spPr/>
      <dgm:t>
        <a:bodyPr/>
        <a:lstStyle/>
        <a:p>
          <a:endParaRPr lang="en-US" sz="2000">
            <a:latin typeface="Archivo" panose="020B0604020202020204" charset="0"/>
            <a:cs typeface="Archivo" panose="020B0604020202020204" charset="0"/>
          </a:endParaRPr>
        </a:p>
      </dgm:t>
    </dgm:pt>
    <dgm:pt modelId="{F35A2F1C-1F18-41BC-BB8E-7CF9B4A2B001}" type="sibTrans" cxnId="{17E5CE1C-4B77-4B35-AA58-8884F3FBFA11}">
      <dgm:prSet/>
      <dgm:spPr/>
      <dgm:t>
        <a:bodyPr/>
        <a:lstStyle/>
        <a:p>
          <a:endParaRPr lang="en-US" sz="2000">
            <a:latin typeface="Archivo" panose="020B0604020202020204" charset="0"/>
            <a:cs typeface="Archivo" panose="020B0604020202020204" charset="0"/>
          </a:endParaRPr>
        </a:p>
      </dgm:t>
    </dgm:pt>
    <dgm:pt modelId="{130594F5-6B8A-4A17-AD2D-91854ED4772A}">
      <dgm:prSe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a:latin typeface="Archivo" panose="020B0604020202020204" charset="0"/>
              <a:cs typeface="Archivo" panose="020B0604020202020204" charset="0"/>
            </a:rPr>
            <a:t>Seven recorded non-fatal harms (Coffey, 2024).</a:t>
          </a:r>
        </a:p>
      </dgm:t>
    </dgm:pt>
    <dgm:pt modelId="{E132996D-85F0-4E01-A8C6-AD5E72A4C5F7}" type="parTrans" cxnId="{2570851C-1016-4551-B2E9-2C773D489720}">
      <dgm:prSet/>
      <dgm:spPr/>
      <dgm:t>
        <a:bodyPr/>
        <a:lstStyle/>
        <a:p>
          <a:endParaRPr lang="en-US" sz="2000">
            <a:latin typeface="Archivo" panose="020B0604020202020204" charset="0"/>
            <a:cs typeface="Archivo" panose="020B0604020202020204" charset="0"/>
          </a:endParaRPr>
        </a:p>
      </dgm:t>
    </dgm:pt>
    <dgm:pt modelId="{3CA9FDD8-75F8-4EEB-8E67-7329ACADA9F8}" type="sibTrans" cxnId="{2570851C-1016-4551-B2E9-2C773D489720}">
      <dgm:prSet/>
      <dgm:spPr/>
      <dgm:t>
        <a:bodyPr/>
        <a:lstStyle/>
        <a:p>
          <a:endParaRPr lang="en-US" sz="2000">
            <a:latin typeface="Archivo" panose="020B0604020202020204" charset="0"/>
            <a:cs typeface="Archivo" panose="020B0604020202020204" charset="0"/>
          </a:endParaRPr>
        </a:p>
      </dgm:t>
    </dgm:pt>
    <dgm:pt modelId="{BA57D452-58EA-498B-8F48-0D8F29D422D8}">
      <dgm:prSet custT="1"/>
      <dgm:spPr>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dgm:spPr>
      <dgm:t>
        <a:bodyPr/>
        <a:lstStyle/>
        <a:p>
          <a:pPr>
            <a:buFont typeface="Arial" panose="020B0604020202020204" pitchFamily="34" charset="0"/>
            <a:buChar char="•"/>
          </a:pPr>
          <a:r>
            <a:rPr lang="en-US" sz="1200" b="0" i="0" u="none" dirty="0">
              <a:latin typeface="Archivo" panose="020B0604020202020204" charset="0"/>
              <a:cs typeface="Archivo" panose="020B0604020202020204" charset="0"/>
            </a:rPr>
            <a:t>Severe staff trauma and irreversible loss of public trust.</a:t>
          </a:r>
        </a:p>
      </dgm:t>
    </dgm:pt>
    <dgm:pt modelId="{2B3EB446-F31A-4907-B36E-3343DE8DF87A}" type="parTrans" cxnId="{93EDE951-B521-4328-9CE6-C33B921B264C}">
      <dgm:prSet/>
      <dgm:spPr/>
      <dgm:t>
        <a:bodyPr/>
        <a:lstStyle/>
        <a:p>
          <a:endParaRPr lang="en-US" sz="2000">
            <a:latin typeface="Archivo" panose="020B0604020202020204" charset="0"/>
            <a:cs typeface="Archivo" panose="020B0604020202020204" charset="0"/>
          </a:endParaRPr>
        </a:p>
      </dgm:t>
    </dgm:pt>
    <dgm:pt modelId="{8413CE18-F74B-4793-8F90-4CBE3B6817A9}" type="sibTrans" cxnId="{93EDE951-B521-4328-9CE6-C33B921B264C}">
      <dgm:prSet/>
      <dgm:spPr/>
      <dgm:t>
        <a:bodyPr/>
        <a:lstStyle/>
        <a:p>
          <a:endParaRPr lang="en-US" sz="2000">
            <a:latin typeface="Archivo" panose="020B0604020202020204" charset="0"/>
            <a:cs typeface="Archivo" panose="020B0604020202020204" charset="0"/>
          </a:endParaRPr>
        </a:p>
      </dgm:t>
    </dgm:pt>
    <dgm:pt modelId="{2C02CF15-2F67-41D9-A479-67C0251707C6}" type="pres">
      <dgm:prSet presAssocID="{8350D1E8-97FB-4FB3-A9C4-203125F45B49}" presName="linearFlow" presStyleCnt="0">
        <dgm:presLayoutVars>
          <dgm:dir/>
          <dgm:animLvl val="lvl"/>
          <dgm:resizeHandles val="exact"/>
        </dgm:presLayoutVars>
      </dgm:prSet>
      <dgm:spPr/>
    </dgm:pt>
    <dgm:pt modelId="{C8F31263-8982-4DE1-BBE9-D6274587AB7D}" type="pres">
      <dgm:prSet presAssocID="{3B3B631B-D7CE-4E55-987F-06D6BD07D776}" presName="composite" presStyleCnt="0"/>
      <dgm:spPr/>
    </dgm:pt>
    <dgm:pt modelId="{80BBBC9C-27FD-4C2E-924A-CDD6F04B99C6}" type="pres">
      <dgm:prSet presAssocID="{3B3B631B-D7CE-4E55-987F-06D6BD07D776}" presName="parTx" presStyleLbl="node1" presStyleIdx="0" presStyleCnt="3">
        <dgm:presLayoutVars>
          <dgm:chMax val="0"/>
          <dgm:chPref val="0"/>
          <dgm:bulletEnabled val="1"/>
        </dgm:presLayoutVars>
      </dgm:prSet>
      <dgm:spPr/>
    </dgm:pt>
    <dgm:pt modelId="{1A1318B0-B78C-4C40-A4A0-1C3EB362158A}" type="pres">
      <dgm:prSet presAssocID="{3B3B631B-D7CE-4E55-987F-06D6BD07D776}" presName="parSh" presStyleLbl="node1" presStyleIdx="0" presStyleCnt="3"/>
      <dgm:spPr/>
    </dgm:pt>
    <dgm:pt modelId="{C003F5A8-5E48-4931-8F5E-873141FA5F75}" type="pres">
      <dgm:prSet presAssocID="{3B3B631B-D7CE-4E55-987F-06D6BD07D776}" presName="desTx" presStyleLbl="fgAcc1" presStyleIdx="0" presStyleCnt="3">
        <dgm:presLayoutVars>
          <dgm:bulletEnabled val="1"/>
        </dgm:presLayoutVars>
      </dgm:prSet>
      <dgm:spPr/>
    </dgm:pt>
    <dgm:pt modelId="{93F863F9-8EA4-432F-A3B3-FD7E58A157C4}" type="pres">
      <dgm:prSet presAssocID="{C5B6C296-6588-4CEB-8F7F-44B587D90FE8}" presName="sibTrans" presStyleLbl="sibTrans2D1" presStyleIdx="0" presStyleCnt="2"/>
      <dgm:spPr/>
    </dgm:pt>
    <dgm:pt modelId="{0A34093E-4732-4FF8-9D94-ED2EACDA9B41}" type="pres">
      <dgm:prSet presAssocID="{C5B6C296-6588-4CEB-8F7F-44B587D90FE8}" presName="connTx" presStyleLbl="sibTrans2D1" presStyleIdx="0" presStyleCnt="2"/>
      <dgm:spPr/>
    </dgm:pt>
    <dgm:pt modelId="{1E6D915D-1A1B-4211-A5CE-264D9DE7A9B6}" type="pres">
      <dgm:prSet presAssocID="{4041011B-77E0-44FA-9F19-850F7B18CFAD}" presName="composite" presStyleCnt="0"/>
      <dgm:spPr/>
    </dgm:pt>
    <dgm:pt modelId="{97B96EF6-B290-4251-B63F-B22170C16DE7}" type="pres">
      <dgm:prSet presAssocID="{4041011B-77E0-44FA-9F19-850F7B18CFAD}" presName="parTx" presStyleLbl="node1" presStyleIdx="0" presStyleCnt="3">
        <dgm:presLayoutVars>
          <dgm:chMax val="0"/>
          <dgm:chPref val="0"/>
          <dgm:bulletEnabled val="1"/>
        </dgm:presLayoutVars>
      </dgm:prSet>
      <dgm:spPr/>
    </dgm:pt>
    <dgm:pt modelId="{8D3BFCC8-8618-4E60-8646-CFCB043C7DCC}" type="pres">
      <dgm:prSet presAssocID="{4041011B-77E0-44FA-9F19-850F7B18CFAD}" presName="parSh" presStyleLbl="node1" presStyleIdx="1" presStyleCnt="3"/>
      <dgm:spPr/>
    </dgm:pt>
    <dgm:pt modelId="{3927C26C-58A7-4011-BB95-2E41CA25ABEC}" type="pres">
      <dgm:prSet presAssocID="{4041011B-77E0-44FA-9F19-850F7B18CFAD}" presName="desTx" presStyleLbl="fgAcc1" presStyleIdx="1" presStyleCnt="3">
        <dgm:presLayoutVars>
          <dgm:bulletEnabled val="1"/>
        </dgm:presLayoutVars>
      </dgm:prSet>
      <dgm:spPr/>
    </dgm:pt>
    <dgm:pt modelId="{57B47D12-BD61-4A5A-B79A-15C7F31F4E63}" type="pres">
      <dgm:prSet presAssocID="{E35510F1-E40C-4C26-BB05-F2CA29DB263E}" presName="sibTrans" presStyleLbl="sibTrans2D1" presStyleIdx="1" presStyleCnt="2"/>
      <dgm:spPr/>
    </dgm:pt>
    <dgm:pt modelId="{9C7628D6-2188-465A-AD7D-FA985AAF64D7}" type="pres">
      <dgm:prSet presAssocID="{E35510F1-E40C-4C26-BB05-F2CA29DB263E}" presName="connTx" presStyleLbl="sibTrans2D1" presStyleIdx="1" presStyleCnt="2"/>
      <dgm:spPr/>
    </dgm:pt>
    <dgm:pt modelId="{92477E2C-6C91-4468-A4D1-CA838800FB9B}" type="pres">
      <dgm:prSet presAssocID="{01C3B6C0-31A7-4579-AA14-84D44C01A42A}" presName="composite" presStyleCnt="0"/>
      <dgm:spPr/>
    </dgm:pt>
    <dgm:pt modelId="{7687474B-EF6C-46F6-BE35-7B29A4D6F24C}" type="pres">
      <dgm:prSet presAssocID="{01C3B6C0-31A7-4579-AA14-84D44C01A42A}" presName="parTx" presStyleLbl="node1" presStyleIdx="1" presStyleCnt="3">
        <dgm:presLayoutVars>
          <dgm:chMax val="0"/>
          <dgm:chPref val="0"/>
          <dgm:bulletEnabled val="1"/>
        </dgm:presLayoutVars>
      </dgm:prSet>
      <dgm:spPr/>
    </dgm:pt>
    <dgm:pt modelId="{22BF66E9-DA4C-417C-94AD-107C97F509D8}" type="pres">
      <dgm:prSet presAssocID="{01C3B6C0-31A7-4579-AA14-84D44C01A42A}" presName="parSh" presStyleLbl="node1" presStyleIdx="2" presStyleCnt="3"/>
      <dgm:spPr/>
    </dgm:pt>
    <dgm:pt modelId="{4B4134F4-89B7-400B-8E88-EEF5CE3655D9}" type="pres">
      <dgm:prSet presAssocID="{01C3B6C0-31A7-4579-AA14-84D44C01A42A}" presName="desTx" presStyleLbl="fgAcc1" presStyleIdx="2" presStyleCnt="3">
        <dgm:presLayoutVars>
          <dgm:bulletEnabled val="1"/>
        </dgm:presLayoutVars>
      </dgm:prSet>
      <dgm:spPr/>
    </dgm:pt>
  </dgm:ptLst>
  <dgm:cxnLst>
    <dgm:cxn modelId="{2DC9FA02-D93E-431C-9A44-66791BAA5A35}" type="presOf" srcId="{C4D8EE28-1D7F-45B8-B3C3-2F0B6C40F4FF}" destId="{C003F5A8-5E48-4931-8F5E-873141FA5F75}" srcOrd="0" destOrd="3" presId="urn:microsoft.com/office/officeart/2005/8/layout/process3"/>
    <dgm:cxn modelId="{787BB505-F2E7-455C-A713-DB257842ABBA}" type="presOf" srcId="{4041011B-77E0-44FA-9F19-850F7B18CFAD}" destId="{97B96EF6-B290-4251-B63F-B22170C16DE7}" srcOrd="0" destOrd="0" presId="urn:microsoft.com/office/officeart/2005/8/layout/process3"/>
    <dgm:cxn modelId="{64995806-651C-4643-AF59-D6DB35E76241}" type="presOf" srcId="{E35510F1-E40C-4C26-BB05-F2CA29DB263E}" destId="{9C7628D6-2188-465A-AD7D-FA985AAF64D7}" srcOrd="1" destOrd="0" presId="urn:microsoft.com/office/officeart/2005/8/layout/process3"/>
    <dgm:cxn modelId="{60695F07-D6D9-4CFE-A858-89D48CF54F1F}" srcId="{4041011B-77E0-44FA-9F19-850F7B18CFAD}" destId="{A41EA55A-F301-460D-B2B9-A49547DB7463}" srcOrd="1" destOrd="0" parTransId="{14E48EFF-D287-47FD-A00C-7AC1BACB8C3F}" sibTransId="{715F68D1-4DF5-4E47-B7EE-F256A3E3557C}"/>
    <dgm:cxn modelId="{9DD54408-59DD-42F6-842F-538BD0EC5F1E}" srcId="{3B3B631B-D7CE-4E55-987F-06D6BD07D776}" destId="{39943224-7C0D-46DE-8607-4A4385BA990C}" srcOrd="0" destOrd="0" parTransId="{B8E95ED7-E9A3-42A5-B4BF-85A780A5B4D3}" sibTransId="{FBD712AF-717A-4D2A-A7DE-6873B07614BC}"/>
    <dgm:cxn modelId="{629C210D-4EAF-4BAF-9E3D-C8C9DA7FF915}" srcId="{8350D1E8-97FB-4FB3-A9C4-203125F45B49}" destId="{3B3B631B-D7CE-4E55-987F-06D6BD07D776}" srcOrd="0" destOrd="0" parTransId="{C593989F-A884-40A6-9631-36F800C00887}" sibTransId="{C5B6C296-6588-4CEB-8F7F-44B587D90FE8}"/>
    <dgm:cxn modelId="{A764FF1B-E6F3-49F8-A2CF-25F10C0E2324}" srcId="{8350D1E8-97FB-4FB3-A9C4-203125F45B49}" destId="{4041011B-77E0-44FA-9F19-850F7B18CFAD}" srcOrd="1" destOrd="0" parTransId="{1CF5B3BD-7EC2-4750-AD88-5D59502ABE9A}" sibTransId="{E35510F1-E40C-4C26-BB05-F2CA29DB263E}"/>
    <dgm:cxn modelId="{2570851C-1016-4551-B2E9-2C773D489720}" srcId="{01C3B6C0-31A7-4579-AA14-84D44C01A42A}" destId="{130594F5-6B8A-4A17-AD2D-91854ED4772A}" srcOrd="1" destOrd="0" parTransId="{E132996D-85F0-4E01-A8C6-AD5E72A4C5F7}" sibTransId="{3CA9FDD8-75F8-4EEB-8E67-7329ACADA9F8}"/>
    <dgm:cxn modelId="{17E5CE1C-4B77-4B35-AA58-8884F3FBFA11}" srcId="{4041011B-77E0-44FA-9F19-850F7B18CFAD}" destId="{C3223707-9740-44B5-8677-5360890771AD}" srcOrd="2" destOrd="0" parTransId="{E5D12C2C-BAE3-461E-9642-1011DDD56785}" sibTransId="{F35A2F1C-1F18-41BC-BB8E-7CF9B4A2B001}"/>
    <dgm:cxn modelId="{2D9ADB22-A97D-42E8-9504-9CEB2DB5DFAE}" type="presOf" srcId="{130594F5-6B8A-4A17-AD2D-91854ED4772A}" destId="{4B4134F4-89B7-400B-8E88-EEF5CE3655D9}" srcOrd="0" destOrd="1" presId="urn:microsoft.com/office/officeart/2005/8/layout/process3"/>
    <dgm:cxn modelId="{C4886926-AB27-4680-95DC-163F0AF8A5BB}" type="presOf" srcId="{8350D1E8-97FB-4FB3-A9C4-203125F45B49}" destId="{2C02CF15-2F67-41D9-A479-67C0251707C6}" srcOrd="0" destOrd="0" presId="urn:microsoft.com/office/officeart/2005/8/layout/process3"/>
    <dgm:cxn modelId="{388DEE2A-AA27-479A-87FB-2E899AC7EB87}" srcId="{3B3B631B-D7CE-4E55-987F-06D6BD07D776}" destId="{465341AF-2828-42ED-B39A-EE5F56487346}" srcOrd="2" destOrd="0" parTransId="{DF90AA2F-DEC0-4625-B2AE-F8EAFFCEF2F3}" sibTransId="{2DA05A6C-E20E-40F6-889F-315E9832CCAB}"/>
    <dgm:cxn modelId="{D467762C-6102-4804-B252-6DDFA9FCE399}" srcId="{3B3B631B-D7CE-4E55-987F-06D6BD07D776}" destId="{43002E93-9499-4475-A0F7-685F6C9663DD}" srcOrd="1" destOrd="0" parTransId="{464E7585-80B0-48AF-9EFA-625F70625338}" sibTransId="{C574E936-5713-481A-9629-7A29D8F21AA9}"/>
    <dgm:cxn modelId="{5CA8E537-A28E-4436-8B4F-C1F7C5AC1621}" type="presOf" srcId="{3B3B631B-D7CE-4E55-987F-06D6BD07D776}" destId="{80BBBC9C-27FD-4C2E-924A-CDD6F04B99C6}" srcOrd="0" destOrd="0" presId="urn:microsoft.com/office/officeart/2005/8/layout/process3"/>
    <dgm:cxn modelId="{8F65543B-4B37-40EF-9CF9-248B3872C557}" type="presOf" srcId="{C5B6C296-6588-4CEB-8F7F-44B587D90FE8}" destId="{93F863F9-8EA4-432F-A3B3-FD7E58A157C4}" srcOrd="0" destOrd="0" presId="urn:microsoft.com/office/officeart/2005/8/layout/process3"/>
    <dgm:cxn modelId="{AB9C733C-5AB7-4A18-A363-50F18FFE4858}" type="presOf" srcId="{39943224-7C0D-46DE-8607-4A4385BA990C}" destId="{C003F5A8-5E48-4931-8F5E-873141FA5F75}" srcOrd="0" destOrd="0" presId="urn:microsoft.com/office/officeart/2005/8/layout/process3"/>
    <dgm:cxn modelId="{93EDE951-B521-4328-9CE6-C33B921B264C}" srcId="{01C3B6C0-31A7-4579-AA14-84D44C01A42A}" destId="{BA57D452-58EA-498B-8F48-0D8F29D422D8}" srcOrd="2" destOrd="0" parTransId="{2B3EB446-F31A-4907-B36E-3343DE8DF87A}" sibTransId="{8413CE18-F74B-4793-8F90-4CBE3B6817A9}"/>
    <dgm:cxn modelId="{6DD7346A-04B5-4B5C-9E6F-BEC96F1B80DC}" type="presOf" srcId="{43002E93-9499-4475-A0F7-685F6C9663DD}" destId="{C003F5A8-5E48-4931-8F5E-873141FA5F75}" srcOrd="0" destOrd="1" presId="urn:microsoft.com/office/officeart/2005/8/layout/process3"/>
    <dgm:cxn modelId="{7763F46E-35CA-446A-8FC7-A699503DF726}" type="presOf" srcId="{3B3B631B-D7CE-4E55-987F-06D6BD07D776}" destId="{1A1318B0-B78C-4C40-A4A0-1C3EB362158A}" srcOrd="1" destOrd="0" presId="urn:microsoft.com/office/officeart/2005/8/layout/process3"/>
    <dgm:cxn modelId="{D5ED1976-527B-4602-95B4-82F5492EC063}" type="presOf" srcId="{4041011B-77E0-44FA-9F19-850F7B18CFAD}" destId="{8D3BFCC8-8618-4E60-8646-CFCB043C7DCC}" srcOrd="1" destOrd="0" presId="urn:microsoft.com/office/officeart/2005/8/layout/process3"/>
    <dgm:cxn modelId="{6D76EB79-3975-44B9-9965-391D28B76E38}" srcId="{8350D1E8-97FB-4FB3-A9C4-203125F45B49}" destId="{01C3B6C0-31A7-4579-AA14-84D44C01A42A}" srcOrd="2" destOrd="0" parTransId="{B0F887FB-E54B-4E4D-B04B-7438CB6E9F05}" sibTransId="{F57C5BEB-A153-4884-85F7-D211D59EBDF0}"/>
    <dgm:cxn modelId="{6FE4737C-D9A2-49F4-A517-2A523BD867DA}" type="presOf" srcId="{BA57D452-58EA-498B-8F48-0D8F29D422D8}" destId="{4B4134F4-89B7-400B-8E88-EEF5CE3655D9}" srcOrd="0" destOrd="2" presId="urn:microsoft.com/office/officeart/2005/8/layout/process3"/>
    <dgm:cxn modelId="{E27D0784-A663-44F2-BEE8-429545B93761}" srcId="{4041011B-77E0-44FA-9F19-850F7B18CFAD}" destId="{EC1B1A07-8FBF-4BF5-8437-01CC7FF7D5BB}" srcOrd="0" destOrd="0" parTransId="{7214CE09-8430-4D40-9600-FFFFEAF14EF6}" sibTransId="{B3569FBD-67F4-435C-8364-411A461CF6FC}"/>
    <dgm:cxn modelId="{9545CB84-760F-44F9-98BA-F029A7DC48B4}" type="presOf" srcId="{E35510F1-E40C-4C26-BB05-F2CA29DB263E}" destId="{57B47D12-BD61-4A5A-B79A-15C7F31F4E63}" srcOrd="0" destOrd="0" presId="urn:microsoft.com/office/officeart/2005/8/layout/process3"/>
    <dgm:cxn modelId="{023F0C85-4872-4A1E-B83D-845531610742}" type="presOf" srcId="{465341AF-2828-42ED-B39A-EE5F56487346}" destId="{C003F5A8-5E48-4931-8F5E-873141FA5F75}" srcOrd="0" destOrd="2" presId="urn:microsoft.com/office/officeart/2005/8/layout/process3"/>
    <dgm:cxn modelId="{322E358B-B3D3-4B36-B512-D2B959ABAA0F}" type="presOf" srcId="{EC1B1A07-8FBF-4BF5-8437-01CC7FF7D5BB}" destId="{3927C26C-58A7-4011-BB95-2E41CA25ABEC}" srcOrd="0" destOrd="0" presId="urn:microsoft.com/office/officeart/2005/8/layout/process3"/>
    <dgm:cxn modelId="{34CACD8D-D2D8-454E-AC09-20355983BF1B}" srcId="{3B3B631B-D7CE-4E55-987F-06D6BD07D776}" destId="{C4D8EE28-1D7F-45B8-B3C3-2F0B6C40F4FF}" srcOrd="3" destOrd="0" parTransId="{721137A4-AFC4-49A1-8947-DB1266F48DB2}" sibTransId="{ECDEFEC1-5FEC-4746-B09D-7DD4EDCA27D1}"/>
    <dgm:cxn modelId="{E073098F-8560-4F6A-B2D2-99E38676610B}" type="presOf" srcId="{01C3B6C0-31A7-4579-AA14-84D44C01A42A}" destId="{7687474B-EF6C-46F6-BE35-7B29A4D6F24C}" srcOrd="0" destOrd="0" presId="urn:microsoft.com/office/officeart/2005/8/layout/process3"/>
    <dgm:cxn modelId="{CD337490-ACD0-4C82-86BC-5A1005C1DF6B}" type="presOf" srcId="{C5B6C296-6588-4CEB-8F7F-44B587D90FE8}" destId="{0A34093E-4732-4FF8-9D94-ED2EACDA9B41}" srcOrd="1" destOrd="0" presId="urn:microsoft.com/office/officeart/2005/8/layout/process3"/>
    <dgm:cxn modelId="{A6747EA6-255C-4D8A-BF36-18F0835529B0}" srcId="{01C3B6C0-31A7-4579-AA14-84D44C01A42A}" destId="{3BE1BE99-1C28-46BD-B054-9E0D55912D3F}" srcOrd="0" destOrd="0" parTransId="{427478C4-1582-4CEC-83DF-3F0CC742381D}" sibTransId="{9F25D887-6420-4A78-91B2-87E1C0870D2F}"/>
    <dgm:cxn modelId="{DB3D22AB-167B-4FBF-83C0-096BF4394229}" type="presOf" srcId="{A41EA55A-F301-460D-B2B9-A49547DB7463}" destId="{3927C26C-58A7-4011-BB95-2E41CA25ABEC}" srcOrd="0" destOrd="1" presId="urn:microsoft.com/office/officeart/2005/8/layout/process3"/>
    <dgm:cxn modelId="{349900B1-4893-43BB-B524-6DC3BCE52E38}" type="presOf" srcId="{C3223707-9740-44B5-8677-5360890771AD}" destId="{3927C26C-58A7-4011-BB95-2E41CA25ABEC}" srcOrd="0" destOrd="2" presId="urn:microsoft.com/office/officeart/2005/8/layout/process3"/>
    <dgm:cxn modelId="{64881CDD-B69C-4DAB-85A2-D8767BE77CB9}" type="presOf" srcId="{3BE1BE99-1C28-46BD-B054-9E0D55912D3F}" destId="{4B4134F4-89B7-400B-8E88-EEF5CE3655D9}" srcOrd="0" destOrd="0" presId="urn:microsoft.com/office/officeart/2005/8/layout/process3"/>
    <dgm:cxn modelId="{63B620EC-F554-4D29-8771-E9F91B7A3DDA}" type="presOf" srcId="{01C3B6C0-31A7-4579-AA14-84D44C01A42A}" destId="{22BF66E9-DA4C-417C-94AD-107C97F509D8}" srcOrd="1" destOrd="0" presId="urn:microsoft.com/office/officeart/2005/8/layout/process3"/>
    <dgm:cxn modelId="{95BB10EA-4E4A-417C-BE81-FD5E70B1E55A}" type="presParOf" srcId="{2C02CF15-2F67-41D9-A479-67C0251707C6}" destId="{C8F31263-8982-4DE1-BBE9-D6274587AB7D}" srcOrd="0" destOrd="0" presId="urn:microsoft.com/office/officeart/2005/8/layout/process3"/>
    <dgm:cxn modelId="{F727310F-0D80-46A0-902A-67DB7A24BC5A}" type="presParOf" srcId="{C8F31263-8982-4DE1-BBE9-D6274587AB7D}" destId="{80BBBC9C-27FD-4C2E-924A-CDD6F04B99C6}" srcOrd="0" destOrd="0" presId="urn:microsoft.com/office/officeart/2005/8/layout/process3"/>
    <dgm:cxn modelId="{DC5879C7-644B-4F3A-92C1-6FAC12668E47}" type="presParOf" srcId="{C8F31263-8982-4DE1-BBE9-D6274587AB7D}" destId="{1A1318B0-B78C-4C40-A4A0-1C3EB362158A}" srcOrd="1" destOrd="0" presId="urn:microsoft.com/office/officeart/2005/8/layout/process3"/>
    <dgm:cxn modelId="{1A0A8B3F-A8D4-49D2-8A67-44843DC367D5}" type="presParOf" srcId="{C8F31263-8982-4DE1-BBE9-D6274587AB7D}" destId="{C003F5A8-5E48-4931-8F5E-873141FA5F75}" srcOrd="2" destOrd="0" presId="urn:microsoft.com/office/officeart/2005/8/layout/process3"/>
    <dgm:cxn modelId="{3B35F177-64A7-461A-ABDD-D18136FCADA2}" type="presParOf" srcId="{2C02CF15-2F67-41D9-A479-67C0251707C6}" destId="{93F863F9-8EA4-432F-A3B3-FD7E58A157C4}" srcOrd="1" destOrd="0" presId="urn:microsoft.com/office/officeart/2005/8/layout/process3"/>
    <dgm:cxn modelId="{31271B5C-4042-48E8-8F6D-82E11FC1213D}" type="presParOf" srcId="{93F863F9-8EA4-432F-A3B3-FD7E58A157C4}" destId="{0A34093E-4732-4FF8-9D94-ED2EACDA9B41}" srcOrd="0" destOrd="0" presId="urn:microsoft.com/office/officeart/2005/8/layout/process3"/>
    <dgm:cxn modelId="{94D7248F-8399-4617-9305-86005EBEEDD9}" type="presParOf" srcId="{2C02CF15-2F67-41D9-A479-67C0251707C6}" destId="{1E6D915D-1A1B-4211-A5CE-264D9DE7A9B6}" srcOrd="2" destOrd="0" presId="urn:microsoft.com/office/officeart/2005/8/layout/process3"/>
    <dgm:cxn modelId="{F22C54A1-8737-40B6-81EB-CE331B133D12}" type="presParOf" srcId="{1E6D915D-1A1B-4211-A5CE-264D9DE7A9B6}" destId="{97B96EF6-B290-4251-B63F-B22170C16DE7}" srcOrd="0" destOrd="0" presId="urn:microsoft.com/office/officeart/2005/8/layout/process3"/>
    <dgm:cxn modelId="{B76DAFE8-8935-4D48-B91D-591C5209FA3B}" type="presParOf" srcId="{1E6D915D-1A1B-4211-A5CE-264D9DE7A9B6}" destId="{8D3BFCC8-8618-4E60-8646-CFCB043C7DCC}" srcOrd="1" destOrd="0" presId="urn:microsoft.com/office/officeart/2005/8/layout/process3"/>
    <dgm:cxn modelId="{3C46816B-BA7C-42C3-A9A0-676E4586EE9C}" type="presParOf" srcId="{1E6D915D-1A1B-4211-A5CE-264D9DE7A9B6}" destId="{3927C26C-58A7-4011-BB95-2E41CA25ABEC}" srcOrd="2" destOrd="0" presId="urn:microsoft.com/office/officeart/2005/8/layout/process3"/>
    <dgm:cxn modelId="{FE1EB08F-262A-4010-8826-6BECFBB3DC50}" type="presParOf" srcId="{2C02CF15-2F67-41D9-A479-67C0251707C6}" destId="{57B47D12-BD61-4A5A-B79A-15C7F31F4E63}" srcOrd="3" destOrd="0" presId="urn:microsoft.com/office/officeart/2005/8/layout/process3"/>
    <dgm:cxn modelId="{79C5324B-6866-4058-B383-8F88CFD1B15D}" type="presParOf" srcId="{57B47D12-BD61-4A5A-B79A-15C7F31F4E63}" destId="{9C7628D6-2188-465A-AD7D-FA985AAF64D7}" srcOrd="0" destOrd="0" presId="urn:microsoft.com/office/officeart/2005/8/layout/process3"/>
    <dgm:cxn modelId="{04589C8D-77BC-438D-B16A-8C0EAC14442B}" type="presParOf" srcId="{2C02CF15-2F67-41D9-A479-67C0251707C6}" destId="{92477E2C-6C91-4468-A4D1-CA838800FB9B}" srcOrd="4" destOrd="0" presId="urn:microsoft.com/office/officeart/2005/8/layout/process3"/>
    <dgm:cxn modelId="{E0F4945D-9603-42F9-9AA2-CDB36EC70AD6}" type="presParOf" srcId="{92477E2C-6C91-4468-A4D1-CA838800FB9B}" destId="{7687474B-EF6C-46F6-BE35-7B29A4D6F24C}" srcOrd="0" destOrd="0" presId="urn:microsoft.com/office/officeart/2005/8/layout/process3"/>
    <dgm:cxn modelId="{A48C2A83-B652-4FA6-B247-7FDA60333087}" type="presParOf" srcId="{92477E2C-6C91-4468-A4D1-CA838800FB9B}" destId="{22BF66E9-DA4C-417C-94AD-107C97F509D8}" srcOrd="1" destOrd="0" presId="urn:microsoft.com/office/officeart/2005/8/layout/process3"/>
    <dgm:cxn modelId="{F94B3760-4AEF-46BC-9FC6-660531A4C8C5}" type="presParOf" srcId="{92477E2C-6C91-4468-A4D1-CA838800FB9B}" destId="{4B4134F4-89B7-400B-8E88-EEF5CE3655D9}"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318B0-B78C-4C40-A4A0-1C3EB362158A}">
      <dsp:nvSpPr>
        <dsp:cNvPr id="0" name=""/>
        <dsp:cNvSpPr/>
      </dsp:nvSpPr>
      <dsp:spPr>
        <a:xfrm>
          <a:off x="3389" y="4854"/>
          <a:ext cx="1540947" cy="2116800"/>
        </a:xfrm>
        <a:prstGeom prst="roundRect">
          <a:avLst>
            <a:gd name="adj" fmla="val 10000"/>
          </a:avLst>
        </a:prstGeom>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bg1"/>
              </a:solidFill>
              <a:latin typeface="Archivo" panose="020B0604020202020204" charset="0"/>
              <a:cs typeface="Archivo" panose="020B0604020202020204" charset="0"/>
            </a:rPr>
            <a:t>Structure</a:t>
          </a:r>
          <a:endParaRPr lang="en-US" sz="1200" kern="1200" dirty="0">
            <a:solidFill>
              <a:schemeClr val="bg1"/>
            </a:solidFill>
            <a:latin typeface="Archivo" panose="020B0604020202020204" charset="0"/>
            <a:cs typeface="Archivo" panose="020B0604020202020204" charset="0"/>
          </a:endParaRPr>
        </a:p>
      </dsp:txBody>
      <dsp:txXfrm>
        <a:off x="3389" y="4854"/>
        <a:ext cx="1540947" cy="616379"/>
      </dsp:txXfrm>
    </dsp:sp>
    <dsp:sp modelId="{C003F5A8-5E48-4931-8F5E-873141FA5F75}">
      <dsp:nvSpPr>
        <dsp:cNvPr id="0" name=""/>
        <dsp:cNvSpPr/>
      </dsp:nvSpPr>
      <dsp:spPr>
        <a:xfrm>
          <a:off x="319004" y="621233"/>
          <a:ext cx="1540947" cy="2822400"/>
        </a:xfrm>
        <a:prstGeom prst="roundRect">
          <a:avLst>
            <a:gd name="adj" fmla="val 10000"/>
          </a:avLst>
        </a:prstGeom>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dirty="0">
              <a:latin typeface="Archivo" panose="020B0604020202020204" charset="0"/>
              <a:cs typeface="Archivo" panose="020B0604020202020204" charset="0"/>
            </a:rPr>
            <a:t>Hierarchical leadership resulted in stifling dissent.</a:t>
          </a:r>
          <a:endParaRPr lang="en-US" sz="1200" kern="1200" dirty="0">
            <a:latin typeface="Archivo" panose="020B0604020202020204" charset="0"/>
            <a:cs typeface="Archivo" panose="020B060402020202020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dirty="0">
              <a:latin typeface="Archivo" panose="020B0604020202020204" charset="0"/>
              <a:cs typeface="Archivo" panose="020B0604020202020204" charset="0"/>
            </a:rPr>
            <a:t>Significantly weak CQC oversight</a:t>
          </a:r>
        </a:p>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a:latin typeface="Archivo" panose="020B0604020202020204" charset="0"/>
              <a:cs typeface="Archivo" panose="020B0604020202020204" charset="0"/>
            </a:rPr>
            <a:t>No presence of a dedicated neonatal safety lead</a:t>
          </a:r>
        </a:p>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dirty="0">
              <a:latin typeface="Archivo" panose="020B0604020202020204" charset="0"/>
              <a:cs typeface="Archivo" panose="020B0604020202020204" charset="0"/>
            </a:rPr>
            <a:t>Reporting lines were conflicted.</a:t>
          </a:r>
        </a:p>
      </dsp:txBody>
      <dsp:txXfrm>
        <a:off x="364137" y="666366"/>
        <a:ext cx="1450681" cy="2732134"/>
      </dsp:txXfrm>
    </dsp:sp>
    <dsp:sp modelId="{93F863F9-8EA4-432F-A3B3-FD7E58A157C4}">
      <dsp:nvSpPr>
        <dsp:cNvPr id="0" name=""/>
        <dsp:cNvSpPr/>
      </dsp:nvSpPr>
      <dsp:spPr>
        <a:xfrm>
          <a:off x="1777938" y="121218"/>
          <a:ext cx="495236" cy="38365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latin typeface="Archivo" panose="020B0604020202020204" charset="0"/>
            <a:cs typeface="Archivo" panose="020B0604020202020204" charset="0"/>
          </a:endParaRPr>
        </a:p>
      </dsp:txBody>
      <dsp:txXfrm>
        <a:off x="1777938" y="197948"/>
        <a:ext cx="380141" cy="230191"/>
      </dsp:txXfrm>
    </dsp:sp>
    <dsp:sp modelId="{8D3BFCC8-8618-4E60-8646-CFCB043C7DCC}">
      <dsp:nvSpPr>
        <dsp:cNvPr id="0" name=""/>
        <dsp:cNvSpPr/>
      </dsp:nvSpPr>
      <dsp:spPr>
        <a:xfrm>
          <a:off x="2478744" y="4854"/>
          <a:ext cx="1540947" cy="2116800"/>
        </a:xfrm>
        <a:prstGeom prst="roundRect">
          <a:avLst>
            <a:gd name="adj" fmla="val 10000"/>
          </a:avLst>
        </a:prstGeom>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bg1"/>
              </a:solidFill>
              <a:latin typeface="Archivo" panose="020B0604020202020204" charset="0"/>
              <a:cs typeface="Archivo" panose="020B0604020202020204" charset="0"/>
            </a:rPr>
            <a:t>Process</a:t>
          </a:r>
        </a:p>
      </dsp:txBody>
      <dsp:txXfrm>
        <a:off x="2478744" y="4854"/>
        <a:ext cx="1540947" cy="616379"/>
      </dsp:txXfrm>
    </dsp:sp>
    <dsp:sp modelId="{3927C26C-58A7-4011-BB95-2E41CA25ABEC}">
      <dsp:nvSpPr>
        <dsp:cNvPr id="0" name=""/>
        <dsp:cNvSpPr/>
      </dsp:nvSpPr>
      <dsp:spPr>
        <a:xfrm>
          <a:off x="2794360" y="621233"/>
          <a:ext cx="1540947" cy="2822400"/>
        </a:xfrm>
        <a:prstGeom prst="roundRect">
          <a:avLst>
            <a:gd name="adj" fmla="val 10000"/>
          </a:avLst>
        </a:prstGeom>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dirty="0">
              <a:latin typeface="Archivo" panose="020B0604020202020204" charset="0"/>
              <a:cs typeface="Archivo" panose="020B0604020202020204" charset="0"/>
            </a:rPr>
            <a:t>Inadequate investigation loops (internal, biased) (Capper, Ferguson and </a:t>
          </a:r>
          <a:r>
            <a:rPr lang="en-US" sz="1200" b="0" i="0" u="none" kern="1200" dirty="0" err="1">
              <a:latin typeface="Archivo" panose="020B0604020202020204" charset="0"/>
              <a:cs typeface="Archivo" panose="020B0604020202020204" charset="0"/>
            </a:rPr>
            <a:t>Muurlink</a:t>
          </a:r>
          <a:r>
            <a:rPr lang="en-US" sz="1200" b="0" i="0" u="none" kern="1200" dirty="0">
              <a:latin typeface="Archivo" panose="020B0604020202020204" charset="0"/>
              <a:cs typeface="Archivo" panose="020B0604020202020204" charset="0"/>
            </a:rPr>
            <a:t>, 2024). </a:t>
          </a:r>
          <a:endParaRPr lang="en-US" sz="1200" kern="1200" dirty="0">
            <a:latin typeface="Archivo" panose="020B0604020202020204" charset="0"/>
            <a:cs typeface="Archivo" panose="020B060402020202020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dirty="0">
              <a:latin typeface="Archivo" panose="020B0604020202020204" charset="0"/>
              <a:cs typeface="Archivo" panose="020B0604020202020204" charset="0"/>
            </a:rPr>
            <a:t>Poor communication between obstetrics, neonatology, and </a:t>
          </a:r>
          <a:r>
            <a:rPr lang="en-US" sz="1200" b="0" i="0" u="none" kern="1200" dirty="0" err="1">
              <a:latin typeface="Archivo" panose="020B0604020202020204" charset="0"/>
              <a:cs typeface="Archivo" panose="020B0604020202020204" charset="0"/>
            </a:rPr>
            <a:t>paediatrics</a:t>
          </a:r>
          <a:endParaRPr lang="en-US" sz="1200" b="0" i="0" u="none" kern="1200" dirty="0">
            <a:latin typeface="Archivo" panose="020B0604020202020204" charset="0"/>
            <a:cs typeface="Archivo" panose="020B060402020202020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dirty="0">
              <a:latin typeface="Archivo" panose="020B0604020202020204" charset="0"/>
              <a:cs typeface="Archivo" panose="020B0604020202020204" charset="0"/>
            </a:rPr>
            <a:t>No real-time risk escalation.</a:t>
          </a:r>
        </a:p>
      </dsp:txBody>
      <dsp:txXfrm>
        <a:off x="2839493" y="666366"/>
        <a:ext cx="1450681" cy="2732134"/>
      </dsp:txXfrm>
    </dsp:sp>
    <dsp:sp modelId="{57B47D12-BD61-4A5A-B79A-15C7F31F4E63}">
      <dsp:nvSpPr>
        <dsp:cNvPr id="0" name=""/>
        <dsp:cNvSpPr/>
      </dsp:nvSpPr>
      <dsp:spPr>
        <a:xfrm>
          <a:off x="4253294" y="121218"/>
          <a:ext cx="495236" cy="38365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latin typeface="Archivo" panose="020B0604020202020204" charset="0"/>
            <a:cs typeface="Archivo" panose="020B0604020202020204" charset="0"/>
          </a:endParaRPr>
        </a:p>
      </dsp:txBody>
      <dsp:txXfrm>
        <a:off x="4253294" y="197948"/>
        <a:ext cx="380141" cy="230191"/>
      </dsp:txXfrm>
    </dsp:sp>
    <dsp:sp modelId="{22BF66E9-DA4C-417C-94AD-107C97F509D8}">
      <dsp:nvSpPr>
        <dsp:cNvPr id="0" name=""/>
        <dsp:cNvSpPr/>
      </dsp:nvSpPr>
      <dsp:spPr>
        <a:xfrm>
          <a:off x="4954100" y="4854"/>
          <a:ext cx="1540947" cy="2116800"/>
        </a:xfrm>
        <a:prstGeom prst="roundRect">
          <a:avLst>
            <a:gd name="adj" fmla="val 10000"/>
          </a:avLst>
        </a:prstGeom>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dsp:spPr>
      <dsp:style>
        <a:lnRef idx="1">
          <a:schemeClr val="accent3"/>
        </a:lnRef>
        <a:fillRef idx="2">
          <a:schemeClr val="accent3"/>
        </a:fillRef>
        <a:effectRef idx="1">
          <a:schemeClr val="accent3"/>
        </a:effectRef>
        <a:fontRef idx="minor">
          <a:schemeClr val="dk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bg1"/>
              </a:solidFill>
              <a:latin typeface="Archivo" panose="020B0604020202020204" charset="0"/>
              <a:cs typeface="Archivo" panose="020B0604020202020204" charset="0"/>
            </a:rPr>
            <a:t>Outcome</a:t>
          </a:r>
        </a:p>
      </dsp:txBody>
      <dsp:txXfrm>
        <a:off x="4954100" y="4854"/>
        <a:ext cx="1540947" cy="616379"/>
      </dsp:txXfrm>
    </dsp:sp>
    <dsp:sp modelId="{4B4134F4-89B7-400B-8E88-EEF5CE3655D9}">
      <dsp:nvSpPr>
        <dsp:cNvPr id="0" name=""/>
        <dsp:cNvSpPr/>
      </dsp:nvSpPr>
      <dsp:spPr>
        <a:xfrm>
          <a:off x="5269716" y="621233"/>
          <a:ext cx="1540947" cy="2822400"/>
        </a:xfrm>
        <a:prstGeom prst="roundRect">
          <a:avLst>
            <a:gd name="adj" fmla="val 10000"/>
          </a:avLst>
        </a:prstGeom>
        <a:gradFill rotWithShape="0">
          <a:gsLst>
            <a:gs pos="0">
              <a:schemeClr val="bg1"/>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dirty="0">
              <a:latin typeface="Archivo" panose="020B0604020202020204" charset="0"/>
              <a:cs typeface="Archivo" panose="020B0604020202020204" charset="0"/>
            </a:rPr>
            <a:t>Seven recorded avoidable infant deaths (Coffey, 2024).</a:t>
          </a:r>
          <a:endParaRPr lang="en-US" sz="1200" kern="1200" dirty="0">
            <a:latin typeface="Archivo" panose="020B0604020202020204" charset="0"/>
            <a:cs typeface="Archivo" panose="020B0604020202020204" charset="0"/>
          </a:endParaRPr>
        </a:p>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a:latin typeface="Archivo" panose="020B0604020202020204" charset="0"/>
              <a:cs typeface="Archivo" panose="020B0604020202020204" charset="0"/>
            </a:rPr>
            <a:t>Seven recorded non-fatal harms (Coffey, 2024).</a:t>
          </a:r>
        </a:p>
        <a:p>
          <a:pPr marL="114300" lvl="1" indent="-114300" algn="l" defTabSz="533400">
            <a:lnSpc>
              <a:spcPct val="90000"/>
            </a:lnSpc>
            <a:spcBef>
              <a:spcPct val="0"/>
            </a:spcBef>
            <a:spcAft>
              <a:spcPct val="15000"/>
            </a:spcAft>
            <a:buFont typeface="Arial" panose="020B0604020202020204" pitchFamily="34" charset="0"/>
            <a:buChar char="•"/>
          </a:pPr>
          <a:r>
            <a:rPr lang="en-US" sz="1200" b="0" i="0" u="none" kern="1200" dirty="0">
              <a:latin typeface="Archivo" panose="020B0604020202020204" charset="0"/>
              <a:cs typeface="Archivo" panose="020B0604020202020204" charset="0"/>
            </a:rPr>
            <a:t>Severe staff trauma and irreversible loss of public trust.</a:t>
          </a:r>
        </a:p>
      </dsp:txBody>
      <dsp:txXfrm>
        <a:off x="5314849" y="666366"/>
        <a:ext cx="1450681" cy="2732134"/>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2"/>
        <p:cNvGrpSpPr/>
        <p:nvPr/>
      </p:nvGrpSpPr>
      <p:grpSpPr>
        <a:xfrm>
          <a:off x="0" y="0"/>
          <a:ext cx="0" cy="0"/>
          <a:chOff x="0" y="0"/>
          <a:chExt cx="0" cy="0"/>
        </a:xfrm>
      </p:grpSpPr>
      <p:sp>
        <p:nvSpPr>
          <p:cNvPr id="2113" name="Google Shape;2113;g1044cd8ab6c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4" name="Google Shape;2114;g1044cd8ab6c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0"/>
        <p:cNvGrpSpPr/>
        <p:nvPr/>
      </p:nvGrpSpPr>
      <p:grpSpPr>
        <a:xfrm>
          <a:off x="0" y="0"/>
          <a:ext cx="0" cy="0"/>
          <a:chOff x="0" y="0"/>
          <a:chExt cx="0" cy="0"/>
        </a:xfrm>
      </p:grpSpPr>
      <p:sp>
        <p:nvSpPr>
          <p:cNvPr id="2551" name="Google Shape;2551;gcc9050bdf8_0_2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2" name="Google Shape;2552;gcc9050bdf8_0_2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Good [morning/afternoon], everyone. Today, I’ll introduce the Lucy </a:t>
            </a:r>
            <a:r>
              <a:rPr lang="en-US" dirty="0" err="1">
                <a:effectLst/>
              </a:rPr>
              <a:t>Letby</a:t>
            </a:r>
            <a:r>
              <a:rPr lang="en-US" dirty="0">
                <a:effectLst/>
              </a:rPr>
              <a:t> case at the Countess of Chester Hospital, spanning June 2015 to June 2016. As Shamim (2024) notes, this represents a profound breach of patient safety in NHS history. </a:t>
            </a:r>
            <a:r>
              <a:rPr lang="en-US" dirty="0" err="1">
                <a:effectLst/>
              </a:rPr>
              <a:t>Letby</a:t>
            </a:r>
            <a:r>
              <a:rPr lang="en-US" dirty="0">
                <a:effectLst/>
              </a:rPr>
              <a:t> was convicted in 2023 for murdering seven infants and attempting to murder seven others. My focus will be her individual culpability, alongside systemic and </a:t>
            </a:r>
            <a:r>
              <a:rPr lang="en-US" dirty="0" err="1">
                <a:effectLst/>
              </a:rPr>
              <a:t>organisational</a:t>
            </a:r>
            <a:r>
              <a:rPr lang="en-US" dirty="0">
                <a:effectLst/>
              </a:rPr>
              <a:t> failures that allowed the case to go undetected for over a year. Ultimately, this tragedy exposes critical deficiencies in quality assurance, governance, and safety culture within complex health systems. Let’s begin.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3"/>
        <p:cNvGrpSpPr/>
        <p:nvPr/>
      </p:nvGrpSpPr>
      <p:grpSpPr>
        <a:xfrm>
          <a:off x="0" y="0"/>
          <a:ext cx="0" cy="0"/>
          <a:chOff x="0" y="0"/>
          <a:chExt cx="0" cy="0"/>
        </a:xfrm>
      </p:grpSpPr>
      <p:sp>
        <p:nvSpPr>
          <p:cNvPr id="2604" name="Google Shape;2604;gddd26cc8a4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5" name="Google Shape;2605;gddd26cc8a4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This presentation critically evaluates quality and safety management approaches in neonatal care, spotlighting governance gaps and policy weaknesses across the NHS. The Lucy </a:t>
            </a:r>
            <a:r>
              <a:rPr lang="en-US" dirty="0" err="1">
                <a:effectLst/>
              </a:rPr>
              <a:t>Letby</a:t>
            </a:r>
            <a:r>
              <a:rPr lang="en-US" dirty="0">
                <a:effectLst/>
              </a:rPr>
              <a:t> case serves as our backbone, revealing how systemic failures enabled harm. Using Systems Theory and complementary models, we’ll dissect root causes—from fragmented oversight to delayed escalation—and derive evidence-based solutions. Our goal: strengthen safeguards, enhance accountability, and rebuild trust in high-risk settings. By blending theory with real-world tragedy, we aim to prevent recurrence and drive transformative change.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1"/>
        <p:cNvGrpSpPr/>
        <p:nvPr/>
      </p:nvGrpSpPr>
      <p:grpSpPr>
        <a:xfrm>
          <a:off x="0" y="0"/>
          <a:ext cx="0" cy="0"/>
          <a:chOff x="0" y="0"/>
          <a:chExt cx="0" cy="0"/>
        </a:xfrm>
      </p:grpSpPr>
      <p:sp>
        <p:nvSpPr>
          <p:cNvPr id="2802" name="Google Shape;2802;g1082fc36f38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3" name="Google Shape;2803;g1082fc36f38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Let’s examine the case background. From June 2015 to June 2016, the neonatal unit saw unexplained collapses and deaths (Moritz, Coffey and Buchanan, 2023). By mid-2015, consultants linked excess mortality to </a:t>
            </a:r>
            <a:r>
              <a:rPr lang="en-US" dirty="0" err="1">
                <a:effectLst/>
              </a:rPr>
              <a:t>Letby’s</a:t>
            </a:r>
            <a:r>
              <a:rPr lang="en-US" dirty="0">
                <a:effectLst/>
              </a:rPr>
              <a:t> shifts—yet she worked until July 2016. Internal reviews downplayed risks, blaming staffing and infrastructure. Regulators were notified late (</a:t>
            </a:r>
            <a:r>
              <a:rPr lang="en-US" dirty="0" err="1">
                <a:effectLst/>
              </a:rPr>
              <a:t>Duell</a:t>
            </a:r>
            <a:r>
              <a:rPr lang="en-US" dirty="0">
                <a:effectLst/>
              </a:rPr>
              <a:t>, 2023). </a:t>
            </a:r>
            <a:r>
              <a:rPr lang="en-US" dirty="0" err="1">
                <a:effectLst/>
              </a:rPr>
              <a:t>Letby’s</a:t>
            </a:r>
            <a:r>
              <a:rPr lang="en-US" dirty="0">
                <a:effectLst/>
              </a:rPr>
              <a:t> 2023 conviction confirmed deliberate harm via insulin poisoning, air embolism, and assault (</a:t>
            </a:r>
            <a:r>
              <a:rPr lang="en-US" dirty="0" err="1">
                <a:effectLst/>
              </a:rPr>
              <a:t>Pidd</a:t>
            </a:r>
            <a:r>
              <a:rPr lang="en-US" dirty="0">
                <a:effectLst/>
              </a:rPr>
              <a:t>, 2023). A statutory public inquiry followed to probe systemic failures (Grierson and Halliday, 2024). This timeline exposes delayed action and missed warnings.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1"/>
        <p:cNvGrpSpPr/>
        <p:nvPr/>
      </p:nvGrpSpPr>
      <p:grpSpPr>
        <a:xfrm>
          <a:off x="0" y="0"/>
          <a:ext cx="0" cy="0"/>
          <a:chOff x="0" y="0"/>
          <a:chExt cx="0" cy="0"/>
        </a:xfrm>
      </p:grpSpPr>
      <p:sp>
        <p:nvSpPr>
          <p:cNvPr id="2802" name="Google Shape;2802;g1082fc36f38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3" name="Google Shape;2803;g1082fc36f38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Good [morning/afternoon]. Healthcare operates as a complex adaptive system—interlinked clinical, managerial, regulatory, and policy subsystems sustained by feedback loops (</a:t>
            </a:r>
            <a:r>
              <a:rPr lang="en-US" dirty="0" err="1">
                <a:effectLst/>
              </a:rPr>
              <a:t>Covvey</a:t>
            </a:r>
            <a:r>
              <a:rPr lang="en-US" dirty="0">
                <a:effectLst/>
              </a:rPr>
              <a:t>, 2018). Disrupted loops breed latent conditions, priming active failures. The Swiss-Cheese Model (</a:t>
            </a:r>
            <a:r>
              <a:rPr lang="en-US" dirty="0" err="1">
                <a:effectLst/>
              </a:rPr>
              <a:t>Wiegmann</a:t>
            </a:r>
            <a:r>
              <a:rPr lang="en-US" dirty="0">
                <a:effectLst/>
              </a:rPr>
              <a:t> et al., 2022) </a:t>
            </a:r>
            <a:r>
              <a:rPr lang="en-US" dirty="0" err="1">
                <a:effectLst/>
              </a:rPr>
              <a:t>visualises</a:t>
            </a:r>
            <a:r>
              <a:rPr lang="en-US" dirty="0">
                <a:effectLst/>
              </a:rPr>
              <a:t> this: aligned holes in </a:t>
            </a:r>
            <a:r>
              <a:rPr lang="en-US" dirty="0" err="1">
                <a:effectLst/>
              </a:rPr>
              <a:t>defences</a:t>
            </a:r>
            <a:r>
              <a:rPr lang="en-US" dirty="0">
                <a:effectLst/>
              </a:rPr>
              <a:t> allow harm to pass. Systems Theory (Jason and </a:t>
            </a:r>
            <a:r>
              <a:rPr lang="en-US" dirty="0" err="1">
                <a:effectLst/>
              </a:rPr>
              <a:t>Bobak</a:t>
            </a:r>
            <a:r>
              <a:rPr lang="en-US" dirty="0">
                <a:effectLst/>
              </a:rPr>
              <a:t>, 2022) explains, predicts, and dissects such failures—revealing how errors interact and persist. Together, they frame the </a:t>
            </a:r>
            <a:r>
              <a:rPr lang="en-US" dirty="0" err="1">
                <a:effectLst/>
              </a:rPr>
              <a:t>Letby</a:t>
            </a:r>
            <a:r>
              <a:rPr lang="en-US" dirty="0">
                <a:effectLst/>
              </a:rPr>
              <a:t> case: not isolated acts, but cascading systemic breaches. We’ll apply both to expose vulnerabilities and design robust, layered safeguards.</a:t>
            </a:r>
          </a:p>
        </p:txBody>
      </p:sp>
    </p:spTree>
    <p:extLst>
      <p:ext uri="{BB962C8B-B14F-4D97-AF65-F5344CB8AC3E}">
        <p14:creationId xmlns:p14="http://schemas.microsoft.com/office/powerpoint/2010/main" val="598839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5"/>
        <p:cNvGrpSpPr/>
        <p:nvPr/>
      </p:nvGrpSpPr>
      <p:grpSpPr>
        <a:xfrm>
          <a:off x="0" y="0"/>
          <a:ext cx="0" cy="0"/>
          <a:chOff x="0" y="0"/>
          <a:chExt cx="0" cy="0"/>
        </a:xfrm>
      </p:grpSpPr>
      <p:sp>
        <p:nvSpPr>
          <p:cNvPr id="2826" name="Google Shape;2826;gf39db3a382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7" name="Google Shape;2827;gf39db3a382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Using Systems Theory, let’s map failures across subsystems. Clinical Unit: Collapse patterns ignored (Humphries, 2025); fragmented paper-electronic handovers blocked trend detection (The Week, 2023). Management: Leaders suppressed concerns, protected reputation, forced consultants to </a:t>
            </a:r>
            <a:r>
              <a:rPr lang="en-US" dirty="0" err="1">
                <a:effectLst/>
              </a:rPr>
              <a:t>apologise</a:t>
            </a:r>
            <a:r>
              <a:rPr lang="en-US" dirty="0">
                <a:effectLst/>
              </a:rPr>
              <a:t> to </a:t>
            </a:r>
            <a:r>
              <a:rPr lang="en-US" dirty="0" err="1">
                <a:effectLst/>
              </a:rPr>
              <a:t>Letby</a:t>
            </a:r>
            <a:r>
              <a:rPr lang="en-US" dirty="0">
                <a:effectLst/>
              </a:rPr>
              <a:t> (BBC, 2024), and retaliated against whistleblowers (Halliday, 2023). Regulators: CQC and NHS England acknowledged alerts but delayed action; 2016 inspections found no issues despite risks (Pilling, 2024). Policy Environment: Weak whistleblowing frameworks, absent or ineffective Freedom to Speak Up Guardians. Feedback loops failed at every interface—clinical signals never triggered management, defensiveness blocked regulators, policy tools stayed dormant. System collapse followed.</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1"/>
        <p:cNvGrpSpPr/>
        <p:nvPr/>
      </p:nvGrpSpPr>
      <p:grpSpPr>
        <a:xfrm>
          <a:off x="0" y="0"/>
          <a:ext cx="0" cy="0"/>
          <a:chOff x="0" y="0"/>
          <a:chExt cx="0" cy="0"/>
        </a:xfrm>
      </p:grpSpPr>
      <p:sp>
        <p:nvSpPr>
          <p:cNvPr id="2802" name="Google Shape;2802;g1082fc36f38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3" name="Google Shape;2803;g1082fc36f38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dirty="0">
                <a:effectLst/>
              </a:rPr>
              <a:t>Systems-lens root cause analysis exposes cascading failures. Immediate causes: Missed or misattributed neonatal deteriorations (Seddon, 2025). Contributing factors: Fragmented handovers across paper-electronic records blocked trend detection. Underlying causes: Culture of silence, leadership defensiveness to protect reputation, and weak oversight suppressed concerns (News, 2023). Systems view: </a:t>
            </a:r>
            <a:r>
              <a:rPr lang="en-US" dirty="0" err="1">
                <a:effectLst/>
              </a:rPr>
              <a:t>Organisational</a:t>
            </a:r>
            <a:r>
              <a:rPr lang="en-US" dirty="0">
                <a:effectLst/>
              </a:rPr>
              <a:t> culture misaligned with safety feedback (</a:t>
            </a:r>
            <a:r>
              <a:rPr lang="en-US" dirty="0" err="1">
                <a:effectLst/>
              </a:rPr>
              <a:t>Chakravorty</a:t>
            </a:r>
            <a:r>
              <a:rPr lang="en-US" dirty="0">
                <a:effectLst/>
              </a:rPr>
              <a:t>, 2023); critical information wasn’t shared or acted upon (Patterson, 2020). Managerial suppression blocked regulators; Freedom to Speak Up tools stayed inactive (NHS England, 2023). </a:t>
            </a:r>
            <a:r>
              <a:rPr lang="en-US" dirty="0" err="1">
                <a:effectLst/>
              </a:rPr>
              <a:t>Letby’s</a:t>
            </a:r>
            <a:r>
              <a:rPr lang="en-US" dirty="0">
                <a:effectLst/>
              </a:rPr>
              <a:t> actions exploited these gaps, triggering total system collapse.</a:t>
            </a:r>
          </a:p>
        </p:txBody>
      </p:sp>
    </p:spTree>
    <p:extLst>
      <p:ext uri="{BB962C8B-B14F-4D97-AF65-F5344CB8AC3E}">
        <p14:creationId xmlns:p14="http://schemas.microsoft.com/office/powerpoint/2010/main" val="707411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1"/>
        <p:cNvGrpSpPr/>
        <p:nvPr/>
      </p:nvGrpSpPr>
      <p:grpSpPr>
        <a:xfrm>
          <a:off x="0" y="0"/>
          <a:ext cx="0" cy="0"/>
          <a:chOff x="0" y="0"/>
          <a:chExt cx="0" cy="0"/>
        </a:xfrm>
      </p:grpSpPr>
      <p:sp>
        <p:nvSpPr>
          <p:cNvPr id="2802" name="Google Shape;2802;g1082fc36f38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3" name="Google Shape;2803;g1082fc36f38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The Fishbone Diagram </a:t>
            </a:r>
            <a:r>
              <a:rPr lang="en-US" dirty="0" err="1">
                <a:effectLst/>
              </a:rPr>
              <a:t>categorises</a:t>
            </a:r>
            <a:r>
              <a:rPr lang="en-US" dirty="0">
                <a:effectLst/>
              </a:rPr>
              <a:t> root causes. People: Managerial inaction, inadequate supervision of high-risk staff, intimidated juniors. Processes: Disjointed incident reporting, absent mortality review meetings, inconsistent handovers. Policy: Unclear escalation chains, underused Speak Up policy, no mandatory independent reviews. Technology: No analytics to flag mortality or staffing anomalies. Environment: Chronic short-staffing, high dependency loads, low psychological safety. These interlocking failures—human, procedural, systemic, digital, and cultural—created perfect conditions for harm to go undetected.</a:t>
            </a:r>
          </a:p>
        </p:txBody>
      </p:sp>
    </p:spTree>
    <p:extLst>
      <p:ext uri="{BB962C8B-B14F-4D97-AF65-F5344CB8AC3E}">
        <p14:creationId xmlns:p14="http://schemas.microsoft.com/office/powerpoint/2010/main" val="550163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1"/>
        <p:cNvGrpSpPr/>
        <p:nvPr/>
      </p:nvGrpSpPr>
      <p:grpSpPr>
        <a:xfrm>
          <a:off x="0" y="0"/>
          <a:ext cx="0" cy="0"/>
          <a:chOff x="0" y="0"/>
          <a:chExt cx="0" cy="0"/>
        </a:xfrm>
      </p:grpSpPr>
      <p:sp>
        <p:nvSpPr>
          <p:cNvPr id="2802" name="Google Shape;2802;g1082fc36f38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3" name="Google Shape;2803;g1082fc36f38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Applying the Donabedian Model: Structure – Hierarchical leadership stifled dissent; weak CQC oversight, no neonatal safety lead, conflicted reporting lines. Process – Biased internal investigations, poor inter-departmental communication, absent real-time risk escalation (Capper, Ferguson and </a:t>
            </a:r>
            <a:r>
              <a:rPr lang="en-US" dirty="0" err="1">
                <a:effectLst/>
              </a:rPr>
              <a:t>Muurlink</a:t>
            </a:r>
            <a:r>
              <a:rPr lang="en-US" dirty="0">
                <a:effectLst/>
              </a:rPr>
              <a:t>, 2024). Outcome – Seven avoidable deaths, seven non-fatal harms (Coffey, 2024), profound staff trauma, and shattered public trust. This triad reveals how flawed structures enabled unsafe processes, yielding catastrophic outcomes—underscoring the need for flattened hierarchies, robust oversight, and proactive risk systems.</a:t>
            </a:r>
          </a:p>
        </p:txBody>
      </p:sp>
    </p:spTree>
    <p:extLst>
      <p:ext uri="{BB962C8B-B14F-4D97-AF65-F5344CB8AC3E}">
        <p14:creationId xmlns:p14="http://schemas.microsoft.com/office/powerpoint/2010/main" val="1084860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1"/>
        <p:cNvGrpSpPr/>
        <p:nvPr/>
      </p:nvGrpSpPr>
      <p:grpSpPr>
        <a:xfrm>
          <a:off x="0" y="0"/>
          <a:ext cx="0" cy="0"/>
          <a:chOff x="0" y="0"/>
          <a:chExt cx="0" cy="0"/>
        </a:xfrm>
      </p:grpSpPr>
      <p:sp>
        <p:nvSpPr>
          <p:cNvPr id="2802" name="Google Shape;2802;g1082fc36f38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3" name="Google Shape;2803;g1082fc36f38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Policy and governance collapsed at every level. Freedom to Speak Up Guardians were absent or reported to implicated executives, eroding trust (Humphries, 2024a). CQC inspections were rigidly scheduled, lacking risk profiling or whistleblower integration (Humphries, 2024b). No real-time mortality data sharing existed between Trusts, leaving spikes undetected. National openness policies went unenforced locally—training and accountability mechanisms were missing. Governance frameworks </a:t>
            </a:r>
            <a:r>
              <a:rPr lang="en-US" dirty="0" err="1">
                <a:effectLst/>
              </a:rPr>
              <a:t>prioritised</a:t>
            </a:r>
            <a:r>
              <a:rPr lang="en-US" dirty="0">
                <a:effectLst/>
              </a:rPr>
              <a:t> operational metrics, </a:t>
            </a:r>
            <a:r>
              <a:rPr lang="en-US" dirty="0" err="1">
                <a:effectLst/>
              </a:rPr>
              <a:t>incentivising</a:t>
            </a:r>
            <a:r>
              <a:rPr lang="en-US" dirty="0">
                <a:effectLst/>
              </a:rPr>
              <a:t> suppression of safety concerns. This systemic blindness shielded harm and silenced warnings.</a:t>
            </a:r>
          </a:p>
        </p:txBody>
      </p:sp>
    </p:spTree>
    <p:extLst>
      <p:ext uri="{BB962C8B-B14F-4D97-AF65-F5344CB8AC3E}">
        <p14:creationId xmlns:p14="http://schemas.microsoft.com/office/powerpoint/2010/main" val="3320775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8"/>
        <p:cNvGrpSpPr/>
        <p:nvPr/>
      </p:nvGrpSpPr>
      <p:grpSpPr>
        <a:xfrm>
          <a:off x="0" y="0"/>
          <a:ext cx="0" cy="0"/>
          <a:chOff x="0" y="0"/>
          <a:chExt cx="0" cy="0"/>
        </a:xfrm>
      </p:grpSpPr>
      <p:sp>
        <p:nvSpPr>
          <p:cNvPr id="2929" name="Google Shape;2929;gcc9050bdf8_0_2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0" name="Google Shape;2930;gcc9050bdf8_0_2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The impact was devastating. Quality: Seven infants died, seven survived harm (Coffey, 2024); safety culture eroded, vigilance crushed by pressure (Holcombe, 2023), silence </a:t>
            </a:r>
            <a:r>
              <a:rPr lang="en-US" dirty="0" err="1">
                <a:effectLst/>
              </a:rPr>
              <a:t>normalised</a:t>
            </a:r>
            <a:r>
              <a:rPr lang="en-US" dirty="0">
                <a:effectLst/>
              </a:rPr>
              <a:t>. Efficiency: Unit downgraded, then closed (O’Donoghue, 2023), disrupting services, triggering transfers, £60m+ compensation (Beeson and </a:t>
            </a:r>
            <a:r>
              <a:rPr lang="en-US" dirty="0" err="1">
                <a:effectLst/>
              </a:rPr>
              <a:t>Syder</a:t>
            </a:r>
            <a:r>
              <a:rPr lang="en-US" dirty="0">
                <a:effectLst/>
              </a:rPr>
              <a:t>, 2023), staff burnout, resignations, rising costs. Equity: Families faced delayed disclosures, support, justice—prolonging grief. Vulnerable neonates in poorly governed units faced higher risks, breaching NHS fairness (NHS, 2025). Harm was unequal, preventable, and profound.</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9"/>
        <p:cNvGrpSpPr/>
        <p:nvPr/>
      </p:nvGrpSpPr>
      <p:grpSpPr>
        <a:xfrm>
          <a:off x="0" y="0"/>
          <a:ext cx="0" cy="0"/>
          <a:chOff x="0" y="0"/>
          <a:chExt cx="0" cy="0"/>
        </a:xfrm>
      </p:grpSpPr>
      <p:sp>
        <p:nvSpPr>
          <p:cNvPr id="2860" name="Google Shape;2860;gf9aa5ee10f_0_1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1" name="Google Shape;2861;gf9aa5ee10f_0_1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For immediate action at Countess of Chester Hospital: suspend neonatal operations within 30 days pending a full external clinical and governance audit; mandate an independent regional neonatal safety panel to investigate all 2015–2016 incidents; activate anonymous, externally managed whistleblower channels with guaranteed 24-hour response; and launch multi-disciplinary Rapid Response Safety Teams—comprising a consultant, nurse, and data analyst—to review every unexpected deterioration in real time (Rashid et al., 2014). These decisive, short-term measures aim to restore safety, transparency, and accountability swiftly.</a:t>
            </a:r>
          </a:p>
        </p:txBody>
      </p:sp>
    </p:spTree>
    <p:extLst>
      <p:ext uri="{BB962C8B-B14F-4D97-AF65-F5344CB8AC3E}">
        <p14:creationId xmlns:p14="http://schemas.microsoft.com/office/powerpoint/2010/main" val="40945811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9"/>
        <p:cNvGrpSpPr/>
        <p:nvPr/>
      </p:nvGrpSpPr>
      <p:grpSpPr>
        <a:xfrm>
          <a:off x="0" y="0"/>
          <a:ext cx="0" cy="0"/>
          <a:chOff x="0" y="0"/>
          <a:chExt cx="0" cy="0"/>
        </a:xfrm>
      </p:grpSpPr>
      <p:sp>
        <p:nvSpPr>
          <p:cNvPr id="2860" name="Google Shape;2860;gf9aa5ee10f_0_1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1" name="Google Shape;2861;gf9aa5ee10f_0_1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Long-term transformation at Countess of Chester requires systemic reform: establish a mandatory national early-warning data system integrating electronic records with AI-driven pattern detection for all level 2 and 3 units. Implement annual leadership training in psychological safety, systems thinking, and human factors. Embed systems-learning reviews after every serious incident, with anonymous findings shared nationally. Integrate safety culture metrics into executive performance and CQC assessments. These measures foster proactive detection, learning, and accountability—ensuring safety is structural, not reactive.</a:t>
            </a:r>
          </a:p>
        </p:txBody>
      </p:sp>
    </p:spTree>
    <p:extLst>
      <p:ext uri="{BB962C8B-B14F-4D97-AF65-F5344CB8AC3E}">
        <p14:creationId xmlns:p14="http://schemas.microsoft.com/office/powerpoint/2010/main" val="7278177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1"/>
        <p:cNvGrpSpPr/>
        <p:nvPr/>
      </p:nvGrpSpPr>
      <p:grpSpPr>
        <a:xfrm>
          <a:off x="0" y="0"/>
          <a:ext cx="0" cy="0"/>
          <a:chOff x="0" y="0"/>
          <a:chExt cx="0" cy="0"/>
        </a:xfrm>
      </p:grpSpPr>
      <p:sp>
        <p:nvSpPr>
          <p:cNvPr id="2802" name="Google Shape;2802;g1082fc36f38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3" name="Google Shape;2803;g1082fc36f38_0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Effective monitoring and evaluation drive sustained improvement. Process metrics: Track incident closure time and cross-department communication flow to ensure swift resolution and seamless information exchange. Outcome metrics: Measure neonatal harm reduction and family trust scores via surveys to confirm safety gains and restored confidence. Systems metrics: Assess inter-subsystem collaboration index and data-sharing frequency between units and trusts for robust coordination. Reviewed quarterly and independently audited, these layered indicators will embed accountability and fuel continuous safety enhancement.</a:t>
            </a:r>
          </a:p>
        </p:txBody>
      </p:sp>
    </p:spTree>
    <p:extLst>
      <p:ext uri="{BB962C8B-B14F-4D97-AF65-F5344CB8AC3E}">
        <p14:creationId xmlns:p14="http://schemas.microsoft.com/office/powerpoint/2010/main" val="36809419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9"/>
        <p:cNvGrpSpPr/>
        <p:nvPr/>
      </p:nvGrpSpPr>
      <p:grpSpPr>
        <a:xfrm>
          <a:off x="0" y="0"/>
          <a:ext cx="0" cy="0"/>
          <a:chOff x="0" y="0"/>
          <a:chExt cx="0" cy="0"/>
        </a:xfrm>
      </p:grpSpPr>
      <p:sp>
        <p:nvSpPr>
          <p:cNvPr id="2860" name="Google Shape;2860;gf9aa5ee10f_0_1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1" name="Google Shape;2861;gf9aa5ee10f_0_1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effectLst/>
              </a:rPr>
              <a:t>The Component 2 report follows a clear, impactful structure: starting with an Executive Summary highlighting key insights and policy asks; followed by an Introduction explaining the rationale for selecting the </a:t>
            </a:r>
            <a:r>
              <a:rPr lang="en-US" dirty="0" err="1">
                <a:effectLst/>
              </a:rPr>
              <a:t>Letby</a:t>
            </a:r>
            <a:r>
              <a:rPr lang="en-US" dirty="0">
                <a:effectLst/>
              </a:rPr>
              <a:t> case; a Theoretical Framework integrating Systems Theory, Swiss-Cheese, Root Cause Analysis, and Donabedian models; Findings mapping root causes across clinical, managerial, and regulatory layers; Policy Analysis examining national and local governance failures; Recommendations offering short- and long-term solutions; an Implementation and Monitoring framework with measurable metrics; and a Conclusion distilling lessons for future prevention. This logical flow guides stakeholders from insight to action.</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8"/>
        <p:cNvGrpSpPr/>
        <p:nvPr/>
      </p:nvGrpSpPr>
      <p:grpSpPr>
        <a:xfrm>
          <a:off x="0" y="0"/>
          <a:ext cx="0" cy="0"/>
          <a:chOff x="0" y="0"/>
          <a:chExt cx="0" cy="0"/>
        </a:xfrm>
      </p:grpSpPr>
      <p:sp>
        <p:nvSpPr>
          <p:cNvPr id="2929" name="Google Shape;2929;gcc9050bdf8_0_2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0" name="Google Shape;2930;gcc9050bdf8_0_2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850436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8"/>
        <p:cNvGrpSpPr/>
        <p:nvPr/>
      </p:nvGrpSpPr>
      <p:grpSpPr>
        <a:xfrm>
          <a:off x="0" y="0"/>
          <a:ext cx="0" cy="0"/>
          <a:chOff x="0" y="0"/>
          <a:chExt cx="0" cy="0"/>
        </a:xfrm>
      </p:grpSpPr>
      <p:sp>
        <p:nvSpPr>
          <p:cNvPr id="2929" name="Google Shape;2929;gcc9050bdf8_0_2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0" name="Google Shape;2930;gcc9050bdf8_0_2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86784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56"/>
        <p:cNvGrpSpPr/>
        <p:nvPr/>
      </p:nvGrpSpPr>
      <p:grpSpPr>
        <a:xfrm>
          <a:off x="0" y="0"/>
          <a:ext cx="0" cy="0"/>
          <a:chOff x="0" y="0"/>
          <a:chExt cx="0" cy="0"/>
        </a:xfrm>
      </p:grpSpPr>
      <p:sp>
        <p:nvSpPr>
          <p:cNvPr id="4357" name="Google Shape;4357;gcc9050bdf8_0_3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58" name="Google Shape;4358;gcc9050bdf8_0_3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3234100" y="670275"/>
            <a:ext cx="4390800" cy="2521200"/>
          </a:xfrm>
          <a:prstGeom prst="rect">
            <a:avLst/>
          </a:prstGeom>
          <a:noFill/>
        </p:spPr>
        <p:txBody>
          <a:bodyPr spcFirstLastPara="1" wrap="square" lIns="91425" tIns="91425" rIns="91425" bIns="91425" anchor="ctr" anchorCtr="0">
            <a:noAutofit/>
          </a:bodyPr>
          <a:lstStyle>
            <a:lvl1pPr lvl="0" algn="r">
              <a:spcBef>
                <a:spcPts val="0"/>
              </a:spcBef>
              <a:spcAft>
                <a:spcPts val="0"/>
              </a:spcAft>
              <a:buClr>
                <a:schemeClr val="accent2"/>
              </a:buClr>
              <a:buSzPts val="5200"/>
              <a:buNone/>
              <a:defRPr sz="4900">
                <a:solidFill>
                  <a:schemeClr val="dk1"/>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3555800" y="3191349"/>
            <a:ext cx="4068900" cy="4737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302" y="3891264"/>
            <a:ext cx="9143697" cy="1251852"/>
          </a:xfrm>
          <a:custGeom>
            <a:avLst/>
            <a:gdLst/>
            <a:ahLst/>
            <a:cxnLst/>
            <a:rect l="l" t="t" r="r" b="b"/>
            <a:pathLst>
              <a:path w="285317" h="22598" extrusionOk="0">
                <a:moveTo>
                  <a:pt x="0" y="1"/>
                </a:moveTo>
                <a:lnTo>
                  <a:pt x="285316" y="1"/>
                </a:lnTo>
                <a:lnTo>
                  <a:pt x="285316" y="22598"/>
                </a:lnTo>
                <a:lnTo>
                  <a:pt x="0" y="2259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830906" y="-17593"/>
            <a:ext cx="1313082" cy="4022577"/>
          </a:xfrm>
          <a:custGeom>
            <a:avLst/>
            <a:gdLst/>
            <a:ahLst/>
            <a:cxnLst/>
            <a:rect l="l" t="t" r="r" b="b"/>
            <a:pathLst>
              <a:path w="40973" h="123553" extrusionOk="0">
                <a:moveTo>
                  <a:pt x="3539" y="18032"/>
                </a:moveTo>
                <a:lnTo>
                  <a:pt x="1" y="119604"/>
                </a:lnTo>
                <a:lnTo>
                  <a:pt x="40972" y="123553"/>
                </a:lnTo>
                <a:lnTo>
                  <a:pt x="4097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286230" y="3850401"/>
            <a:ext cx="6545445" cy="95882"/>
          </a:xfrm>
          <a:custGeom>
            <a:avLst/>
            <a:gdLst/>
            <a:ahLst/>
            <a:cxnLst/>
            <a:rect l="l" t="t" r="r" b="b"/>
            <a:pathLst>
              <a:path w="204242" h="2945" extrusionOk="0">
                <a:moveTo>
                  <a:pt x="204242" y="982"/>
                </a:moveTo>
                <a:lnTo>
                  <a:pt x="204242" y="2945"/>
                </a:lnTo>
                <a:lnTo>
                  <a:pt x="1" y="2374"/>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0" y="-18625"/>
            <a:ext cx="1286270" cy="4023602"/>
            <a:chOff x="0" y="-18625"/>
            <a:chExt cx="1286270" cy="4023602"/>
          </a:xfrm>
        </p:grpSpPr>
        <p:sp>
          <p:nvSpPr>
            <p:cNvPr id="15" name="Google Shape;15;p2"/>
            <p:cNvSpPr/>
            <p:nvPr/>
          </p:nvSpPr>
          <p:spPr>
            <a:xfrm>
              <a:off x="300" y="-17600"/>
              <a:ext cx="1285970" cy="4022577"/>
            </a:xfrm>
            <a:custGeom>
              <a:avLst/>
              <a:gdLst/>
              <a:ahLst/>
              <a:cxnLst/>
              <a:rect l="l" t="t" r="r" b="b"/>
              <a:pathLst>
                <a:path w="40127" h="123553" extrusionOk="0">
                  <a:moveTo>
                    <a:pt x="37662" y="18032"/>
                  </a:moveTo>
                  <a:lnTo>
                    <a:pt x="0" y="0"/>
                  </a:lnTo>
                  <a:lnTo>
                    <a:pt x="0" y="123553"/>
                  </a:lnTo>
                  <a:lnTo>
                    <a:pt x="40127" y="11958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0" y="-18625"/>
              <a:ext cx="1211325" cy="919350"/>
            </a:xfrm>
            <a:custGeom>
              <a:avLst/>
              <a:gdLst/>
              <a:ahLst/>
              <a:cxnLst/>
              <a:rect l="l" t="t" r="r" b="b"/>
              <a:pathLst>
                <a:path w="48453" h="36774" extrusionOk="0">
                  <a:moveTo>
                    <a:pt x="0" y="0"/>
                  </a:moveTo>
                  <a:lnTo>
                    <a:pt x="47708" y="993"/>
                  </a:lnTo>
                  <a:lnTo>
                    <a:pt x="48453" y="36774"/>
                  </a:lnTo>
                  <a:lnTo>
                    <a:pt x="6460" y="22611"/>
                  </a:lnTo>
                  <a:close/>
                </a:path>
              </a:pathLst>
            </a:custGeom>
            <a:solidFill>
              <a:schemeClr val="dk2"/>
            </a:solidFill>
            <a:ln>
              <a:noFill/>
            </a:ln>
          </p:spPr>
          <p:txBody>
            <a:bodyPr/>
            <a:lstStyle/>
            <a:p>
              <a:endParaRPr lang="en-IN"/>
            </a:p>
          </p:txBody>
        </p:sp>
      </p:grpSp>
      <p:sp>
        <p:nvSpPr>
          <p:cNvPr id="17" name="Google Shape;17;p2"/>
          <p:cNvSpPr/>
          <p:nvPr/>
        </p:nvSpPr>
        <p:spPr>
          <a:xfrm>
            <a:off x="7801100" y="3883850"/>
            <a:ext cx="1360359" cy="122625"/>
          </a:xfrm>
          <a:custGeom>
            <a:avLst/>
            <a:gdLst/>
            <a:ahLst/>
            <a:cxnLst/>
            <a:rect l="l" t="t" r="r" b="b"/>
            <a:pathLst>
              <a:path w="40950" h="3767" extrusionOk="0">
                <a:moveTo>
                  <a:pt x="1" y="1964"/>
                </a:moveTo>
                <a:lnTo>
                  <a:pt x="1" y="1"/>
                </a:lnTo>
                <a:lnTo>
                  <a:pt x="40949" y="275"/>
                </a:lnTo>
                <a:lnTo>
                  <a:pt x="40949" y="3767"/>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292" y="3850401"/>
            <a:ext cx="1285970" cy="189517"/>
          </a:xfrm>
          <a:custGeom>
            <a:avLst/>
            <a:gdLst/>
            <a:ahLst/>
            <a:cxnLst/>
            <a:rect l="l" t="t" r="r" b="b"/>
            <a:pathLst>
              <a:path w="40127" h="5821" extrusionOk="0">
                <a:moveTo>
                  <a:pt x="40127" y="2374"/>
                </a:moveTo>
                <a:lnTo>
                  <a:pt x="0" y="5821"/>
                </a:lnTo>
                <a:lnTo>
                  <a:pt x="0" y="2374"/>
                </a:lnTo>
                <a:lnTo>
                  <a:pt x="4012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262889" y="1019071"/>
            <a:ext cx="743214" cy="2994834"/>
          </a:xfrm>
          <a:custGeom>
            <a:avLst/>
            <a:gdLst/>
            <a:ahLst/>
            <a:cxnLst/>
            <a:rect l="l" t="t" r="r" b="b"/>
            <a:pathLst>
              <a:path w="23191" h="91986" extrusionOk="0">
                <a:moveTo>
                  <a:pt x="0" y="0"/>
                </a:moveTo>
                <a:lnTo>
                  <a:pt x="23191" y="7555"/>
                </a:lnTo>
                <a:lnTo>
                  <a:pt x="22255" y="90183"/>
                </a:lnTo>
                <a:lnTo>
                  <a:pt x="1233" y="9198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264331" y="1177333"/>
            <a:ext cx="559645" cy="2796461"/>
          </a:xfrm>
          <a:custGeom>
            <a:avLst/>
            <a:gdLst/>
            <a:ahLst/>
            <a:cxnLst/>
            <a:rect l="l" t="t" r="r" b="b"/>
            <a:pathLst>
              <a:path w="17463" h="85893" extrusionOk="0">
                <a:moveTo>
                  <a:pt x="1" y="1"/>
                </a:moveTo>
                <a:lnTo>
                  <a:pt x="17462" y="4863"/>
                </a:lnTo>
                <a:lnTo>
                  <a:pt x="16298" y="84956"/>
                </a:lnTo>
                <a:lnTo>
                  <a:pt x="1142" y="8589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570096" y="1378733"/>
            <a:ext cx="189497" cy="1729292"/>
          </a:xfrm>
          <a:custGeom>
            <a:avLst/>
            <a:gdLst/>
            <a:ahLst/>
            <a:cxnLst/>
            <a:rect l="l" t="t" r="r" b="b"/>
            <a:pathLst>
              <a:path w="5913" h="53115" extrusionOk="0">
                <a:moveTo>
                  <a:pt x="4954" y="53115"/>
                </a:moveTo>
                <a:lnTo>
                  <a:pt x="5913" y="1576"/>
                </a:lnTo>
                <a:lnTo>
                  <a:pt x="1" y="1"/>
                </a:lnTo>
                <a:lnTo>
                  <a:pt x="1" y="5311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58399" y="1400286"/>
            <a:ext cx="174146" cy="1707739"/>
          </a:xfrm>
          <a:custGeom>
            <a:avLst/>
            <a:gdLst/>
            <a:ahLst/>
            <a:cxnLst/>
            <a:rect l="l" t="t" r="r" b="b"/>
            <a:pathLst>
              <a:path w="5434" h="52453" extrusionOk="0">
                <a:moveTo>
                  <a:pt x="366" y="1"/>
                </a:moveTo>
                <a:lnTo>
                  <a:pt x="5433" y="1279"/>
                </a:lnTo>
                <a:lnTo>
                  <a:pt x="4680" y="52453"/>
                </a:lnTo>
                <a:lnTo>
                  <a:pt x="1" y="52453"/>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786641" y="1265042"/>
            <a:ext cx="219461" cy="2690161"/>
          </a:xfrm>
          <a:custGeom>
            <a:avLst/>
            <a:gdLst/>
            <a:ahLst/>
            <a:cxnLst/>
            <a:rect l="l" t="t" r="r" b="b"/>
            <a:pathLst>
              <a:path w="6848" h="82628" extrusionOk="0">
                <a:moveTo>
                  <a:pt x="6848" y="0"/>
                </a:moveTo>
                <a:lnTo>
                  <a:pt x="5912" y="82628"/>
                </a:lnTo>
                <a:lnTo>
                  <a:pt x="0" y="82262"/>
                </a:lnTo>
                <a:lnTo>
                  <a:pt x="1164" y="2169"/>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91032" y="2660652"/>
            <a:ext cx="68037" cy="249716"/>
          </a:xfrm>
          <a:custGeom>
            <a:avLst/>
            <a:gdLst/>
            <a:ahLst/>
            <a:cxnLst/>
            <a:rect l="l" t="t" r="r" b="b"/>
            <a:pathLst>
              <a:path w="2123" h="7670" extrusionOk="0">
                <a:moveTo>
                  <a:pt x="0" y="0"/>
                </a:moveTo>
                <a:lnTo>
                  <a:pt x="2123" y="0"/>
                </a:lnTo>
                <a:lnTo>
                  <a:pt x="1644" y="7669"/>
                </a:lnTo>
                <a:lnTo>
                  <a:pt x="0" y="7669"/>
                </a:lnTo>
                <a:lnTo>
                  <a:pt x="0" y="7122"/>
                </a:lnTo>
                <a:lnTo>
                  <a:pt x="1027" y="6848"/>
                </a:lnTo>
                <a:lnTo>
                  <a:pt x="1073" y="1141"/>
                </a:lnTo>
                <a:lnTo>
                  <a:pt x="0" y="845"/>
                </a:lnTo>
                <a:close/>
              </a:path>
            </a:pathLst>
          </a:custGeom>
          <a:solidFill>
            <a:srgbClr val="D4DC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7953808" y="796117"/>
            <a:ext cx="1077533" cy="1987180"/>
          </a:xfrm>
          <a:custGeom>
            <a:avLst/>
            <a:gdLst/>
            <a:ahLst/>
            <a:cxnLst/>
            <a:rect l="l" t="t" r="r" b="b"/>
            <a:pathLst>
              <a:path w="33623" h="61036" extrusionOk="0">
                <a:moveTo>
                  <a:pt x="1" y="61035"/>
                </a:moveTo>
                <a:lnTo>
                  <a:pt x="31043" y="58136"/>
                </a:lnTo>
                <a:lnTo>
                  <a:pt x="33622" y="1"/>
                </a:lnTo>
                <a:lnTo>
                  <a:pt x="640" y="988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067929" y="906845"/>
            <a:ext cx="958284" cy="1865284"/>
          </a:xfrm>
          <a:custGeom>
            <a:avLst/>
            <a:gdLst/>
            <a:ahLst/>
            <a:cxnLst/>
            <a:rect l="l" t="t" r="r" b="b"/>
            <a:pathLst>
              <a:path w="29902" h="57292" extrusionOk="0">
                <a:moveTo>
                  <a:pt x="0" y="57292"/>
                </a:moveTo>
                <a:lnTo>
                  <a:pt x="137" y="9017"/>
                </a:lnTo>
                <a:lnTo>
                  <a:pt x="29901" y="1"/>
                </a:lnTo>
                <a:lnTo>
                  <a:pt x="27482" y="5473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7974287" y="796117"/>
            <a:ext cx="1057055" cy="404299"/>
          </a:xfrm>
          <a:custGeom>
            <a:avLst/>
            <a:gdLst/>
            <a:ahLst/>
            <a:cxnLst/>
            <a:rect l="l" t="t" r="r" b="b"/>
            <a:pathLst>
              <a:path w="32984" h="12418" extrusionOk="0">
                <a:moveTo>
                  <a:pt x="3059" y="12418"/>
                </a:moveTo>
                <a:lnTo>
                  <a:pt x="1" y="9884"/>
                </a:lnTo>
                <a:lnTo>
                  <a:pt x="32983" y="1"/>
                </a:lnTo>
                <a:lnTo>
                  <a:pt x="32801" y="447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067929" y="1760698"/>
            <a:ext cx="921718" cy="1011431"/>
          </a:xfrm>
          <a:custGeom>
            <a:avLst/>
            <a:gdLst/>
            <a:ahLst/>
            <a:cxnLst/>
            <a:rect l="l" t="t" r="r" b="b"/>
            <a:pathLst>
              <a:path w="28761" h="31066" extrusionOk="0">
                <a:moveTo>
                  <a:pt x="92" y="1096"/>
                </a:moveTo>
                <a:lnTo>
                  <a:pt x="12691" y="617"/>
                </a:lnTo>
                <a:lnTo>
                  <a:pt x="12486" y="24812"/>
                </a:lnTo>
                <a:lnTo>
                  <a:pt x="14312" y="24789"/>
                </a:lnTo>
                <a:lnTo>
                  <a:pt x="14380" y="16732"/>
                </a:lnTo>
                <a:lnTo>
                  <a:pt x="26455" y="14769"/>
                </a:lnTo>
                <a:lnTo>
                  <a:pt x="26409" y="16389"/>
                </a:lnTo>
                <a:lnTo>
                  <a:pt x="22643" y="17142"/>
                </a:lnTo>
                <a:lnTo>
                  <a:pt x="22506" y="26934"/>
                </a:lnTo>
                <a:lnTo>
                  <a:pt x="26249" y="26889"/>
                </a:lnTo>
                <a:lnTo>
                  <a:pt x="27710" y="24"/>
                </a:lnTo>
                <a:lnTo>
                  <a:pt x="28760" y="1"/>
                </a:lnTo>
                <a:lnTo>
                  <a:pt x="27482" y="28509"/>
                </a:lnTo>
                <a:lnTo>
                  <a:pt x="0" y="3106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7926450" y="-7175"/>
            <a:ext cx="1224725" cy="1081850"/>
          </a:xfrm>
          <a:custGeom>
            <a:avLst/>
            <a:gdLst/>
            <a:ahLst/>
            <a:cxnLst/>
            <a:rect l="l" t="t" r="r" b="b"/>
            <a:pathLst>
              <a:path w="48989" h="43274" extrusionOk="0">
                <a:moveTo>
                  <a:pt x="497" y="39"/>
                </a:moveTo>
                <a:lnTo>
                  <a:pt x="0" y="43274"/>
                </a:lnTo>
                <a:lnTo>
                  <a:pt x="48989" y="16939"/>
                </a:lnTo>
                <a:lnTo>
                  <a:pt x="48702" y="0"/>
                </a:lnTo>
                <a:close/>
              </a:path>
            </a:pathLst>
          </a:custGeom>
          <a:solidFill>
            <a:schemeClr val="dk2"/>
          </a:solidFill>
          <a:ln>
            <a:noFill/>
          </a:ln>
        </p:spPr>
        <p:txBody>
          <a:bodyPr/>
          <a:lstStyle/>
          <a:p>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0"/>
        <p:cNvGrpSpPr/>
        <p:nvPr/>
      </p:nvGrpSpPr>
      <p:grpSpPr>
        <a:xfrm>
          <a:off x="0" y="0"/>
          <a:ext cx="0" cy="0"/>
          <a:chOff x="0" y="0"/>
          <a:chExt cx="0" cy="0"/>
        </a:xfrm>
      </p:grpSpPr>
      <p:sp>
        <p:nvSpPr>
          <p:cNvPr id="31" name="Google Shape;31;p3"/>
          <p:cNvSpPr txBox="1">
            <a:spLocks noGrp="1"/>
          </p:cNvSpPr>
          <p:nvPr>
            <p:ph type="title"/>
          </p:nvPr>
        </p:nvSpPr>
        <p:spPr>
          <a:xfrm>
            <a:off x="2216250" y="2302150"/>
            <a:ext cx="4711500" cy="8553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2" name="Google Shape;32;p3"/>
          <p:cNvSpPr txBox="1">
            <a:spLocks noGrp="1"/>
          </p:cNvSpPr>
          <p:nvPr>
            <p:ph type="title" idx="2" hasCustomPrompt="1"/>
          </p:nvPr>
        </p:nvSpPr>
        <p:spPr>
          <a:xfrm>
            <a:off x="3910950" y="1357000"/>
            <a:ext cx="1322100" cy="9501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6000"/>
              <a:buNone/>
              <a:defRPr sz="64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3" name="Google Shape;33;p3"/>
          <p:cNvSpPr txBox="1">
            <a:spLocks noGrp="1"/>
          </p:cNvSpPr>
          <p:nvPr>
            <p:ph type="subTitle" idx="1"/>
          </p:nvPr>
        </p:nvSpPr>
        <p:spPr>
          <a:xfrm>
            <a:off x="2216250" y="3294942"/>
            <a:ext cx="4711500" cy="4755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34" name="Google Shape;34;p3"/>
          <p:cNvGrpSpPr/>
          <p:nvPr/>
        </p:nvGrpSpPr>
        <p:grpSpPr>
          <a:xfrm>
            <a:off x="7040226" y="-75901"/>
            <a:ext cx="1517387" cy="1563360"/>
            <a:chOff x="8206425" y="2431800"/>
            <a:chExt cx="1788950" cy="1843150"/>
          </a:xfrm>
        </p:grpSpPr>
        <p:sp>
          <p:nvSpPr>
            <p:cNvPr id="35" name="Google Shape;35;p3"/>
            <p:cNvSpPr/>
            <p:nvPr/>
          </p:nvSpPr>
          <p:spPr>
            <a:xfrm>
              <a:off x="8645825" y="2431800"/>
              <a:ext cx="944975" cy="348100"/>
            </a:xfrm>
            <a:custGeom>
              <a:avLst/>
              <a:gdLst/>
              <a:ahLst/>
              <a:cxnLst/>
              <a:rect l="l" t="t" r="r" b="b"/>
              <a:pathLst>
                <a:path w="37799" h="13924" extrusionOk="0">
                  <a:moveTo>
                    <a:pt x="37799" y="5684"/>
                  </a:moveTo>
                  <a:lnTo>
                    <a:pt x="35516" y="13924"/>
                  </a:lnTo>
                  <a:cubicBezTo>
                    <a:pt x="35516" y="13924"/>
                    <a:pt x="35493" y="13901"/>
                    <a:pt x="35402" y="13878"/>
                  </a:cubicBezTo>
                  <a:cubicBezTo>
                    <a:pt x="34580" y="13559"/>
                    <a:pt x="33667" y="13307"/>
                    <a:pt x="32686" y="13079"/>
                  </a:cubicBezTo>
                  <a:cubicBezTo>
                    <a:pt x="32663" y="13079"/>
                    <a:pt x="32663" y="13079"/>
                    <a:pt x="32640" y="13034"/>
                  </a:cubicBezTo>
                  <a:cubicBezTo>
                    <a:pt x="29376" y="12303"/>
                    <a:pt x="25336" y="12052"/>
                    <a:pt x="21273" y="12075"/>
                  </a:cubicBezTo>
                  <a:cubicBezTo>
                    <a:pt x="19516" y="12075"/>
                    <a:pt x="17735" y="12121"/>
                    <a:pt x="16023" y="12212"/>
                  </a:cubicBezTo>
                  <a:cubicBezTo>
                    <a:pt x="8468" y="12577"/>
                    <a:pt x="1940" y="13559"/>
                    <a:pt x="1598" y="13604"/>
                  </a:cubicBezTo>
                  <a:lnTo>
                    <a:pt x="1598" y="13604"/>
                  </a:lnTo>
                  <a:lnTo>
                    <a:pt x="0" y="6232"/>
                  </a:lnTo>
                  <a:cubicBezTo>
                    <a:pt x="20703" y="0"/>
                    <a:pt x="37799" y="5684"/>
                    <a:pt x="37799" y="5684"/>
                  </a:cubicBezTo>
                  <a:close/>
                </a:path>
              </a:pathLst>
            </a:custGeom>
            <a:solidFill>
              <a:srgbClr val="E0E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8685200" y="2710275"/>
              <a:ext cx="848550" cy="85600"/>
            </a:xfrm>
            <a:custGeom>
              <a:avLst/>
              <a:gdLst/>
              <a:ahLst/>
              <a:cxnLst/>
              <a:rect l="l" t="t" r="r" b="b"/>
              <a:pathLst>
                <a:path w="33942" h="3424" extrusionOk="0">
                  <a:moveTo>
                    <a:pt x="33941" y="2808"/>
                  </a:moveTo>
                  <a:cubicBezTo>
                    <a:pt x="30152" y="3241"/>
                    <a:pt x="25747" y="3424"/>
                    <a:pt x="21387" y="3424"/>
                  </a:cubicBezTo>
                  <a:lnTo>
                    <a:pt x="21136" y="3424"/>
                  </a:lnTo>
                  <a:lnTo>
                    <a:pt x="19630" y="3424"/>
                  </a:lnTo>
                  <a:lnTo>
                    <a:pt x="19584" y="3424"/>
                  </a:lnTo>
                  <a:cubicBezTo>
                    <a:pt x="17986" y="3424"/>
                    <a:pt x="16434" y="3378"/>
                    <a:pt x="14882" y="3333"/>
                  </a:cubicBezTo>
                  <a:lnTo>
                    <a:pt x="14791" y="3333"/>
                  </a:lnTo>
                  <a:cubicBezTo>
                    <a:pt x="14426" y="3333"/>
                    <a:pt x="14060" y="3310"/>
                    <a:pt x="13695" y="3310"/>
                  </a:cubicBezTo>
                  <a:lnTo>
                    <a:pt x="13398" y="3310"/>
                  </a:lnTo>
                  <a:cubicBezTo>
                    <a:pt x="13170" y="3310"/>
                    <a:pt x="12942" y="3264"/>
                    <a:pt x="12714" y="3264"/>
                  </a:cubicBezTo>
                  <a:cubicBezTo>
                    <a:pt x="5524" y="3013"/>
                    <a:pt x="0" y="2534"/>
                    <a:pt x="0" y="2534"/>
                  </a:cubicBezTo>
                  <a:lnTo>
                    <a:pt x="0" y="2534"/>
                  </a:lnTo>
                  <a:cubicBezTo>
                    <a:pt x="9427" y="0"/>
                    <a:pt x="17690" y="0"/>
                    <a:pt x="23693" y="685"/>
                  </a:cubicBezTo>
                  <a:cubicBezTo>
                    <a:pt x="26318" y="959"/>
                    <a:pt x="28532" y="1392"/>
                    <a:pt x="30198" y="1780"/>
                  </a:cubicBezTo>
                  <a:cubicBezTo>
                    <a:pt x="30495" y="1849"/>
                    <a:pt x="30769" y="1940"/>
                    <a:pt x="31042" y="1986"/>
                  </a:cubicBezTo>
                  <a:cubicBezTo>
                    <a:pt x="31065" y="1986"/>
                    <a:pt x="31065" y="1986"/>
                    <a:pt x="31088" y="2009"/>
                  </a:cubicBezTo>
                  <a:cubicBezTo>
                    <a:pt x="32549" y="2397"/>
                    <a:pt x="33485" y="2693"/>
                    <a:pt x="33804" y="2808"/>
                  </a:cubicBezTo>
                  <a:cubicBezTo>
                    <a:pt x="33918" y="2785"/>
                    <a:pt x="33941" y="2808"/>
                    <a:pt x="33941" y="2808"/>
                  </a:cubicBezTo>
                  <a:close/>
                </a:path>
              </a:pathLst>
            </a:custGeom>
            <a:solidFill>
              <a:srgbClr val="838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a:off x="9004750" y="2723400"/>
              <a:ext cx="223700" cy="73625"/>
            </a:xfrm>
            <a:custGeom>
              <a:avLst/>
              <a:gdLst/>
              <a:ahLst/>
              <a:cxnLst/>
              <a:rect l="l" t="t" r="r" b="b"/>
              <a:pathLst>
                <a:path w="8948" h="2945" extrusionOk="0">
                  <a:moveTo>
                    <a:pt x="8948" y="1119"/>
                  </a:moveTo>
                  <a:lnTo>
                    <a:pt x="8605" y="2899"/>
                  </a:lnTo>
                  <a:lnTo>
                    <a:pt x="8605" y="2945"/>
                  </a:lnTo>
                  <a:lnTo>
                    <a:pt x="8605" y="2945"/>
                  </a:lnTo>
                  <a:cubicBezTo>
                    <a:pt x="8582" y="2945"/>
                    <a:pt x="8514" y="2922"/>
                    <a:pt x="8377" y="2899"/>
                  </a:cubicBezTo>
                  <a:cubicBezTo>
                    <a:pt x="7555" y="2693"/>
                    <a:pt x="4634" y="2146"/>
                    <a:pt x="959" y="2785"/>
                  </a:cubicBezTo>
                  <a:cubicBezTo>
                    <a:pt x="639" y="2830"/>
                    <a:pt x="343" y="2899"/>
                    <a:pt x="0" y="2945"/>
                  </a:cubicBezTo>
                  <a:lnTo>
                    <a:pt x="0" y="2716"/>
                  </a:lnTo>
                  <a:lnTo>
                    <a:pt x="0" y="1119"/>
                  </a:lnTo>
                  <a:cubicBezTo>
                    <a:pt x="0" y="1119"/>
                    <a:pt x="639" y="822"/>
                    <a:pt x="1712" y="571"/>
                  </a:cubicBezTo>
                  <a:cubicBezTo>
                    <a:pt x="3013" y="251"/>
                    <a:pt x="4930" y="0"/>
                    <a:pt x="6962" y="434"/>
                  </a:cubicBezTo>
                  <a:cubicBezTo>
                    <a:pt x="7578" y="571"/>
                    <a:pt x="8263" y="776"/>
                    <a:pt x="8948" y="1119"/>
                  </a:cubicBezTo>
                  <a:close/>
                </a:path>
              </a:pathLst>
            </a:custGeom>
            <a:solidFill>
              <a:srgbClr val="BAC8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9005325" y="2762200"/>
              <a:ext cx="214575" cy="46250"/>
            </a:xfrm>
            <a:custGeom>
              <a:avLst/>
              <a:gdLst/>
              <a:ahLst/>
              <a:cxnLst/>
              <a:rect l="l" t="t" r="r" b="b"/>
              <a:pathLst>
                <a:path w="8583" h="1850" extrusionOk="0">
                  <a:moveTo>
                    <a:pt x="8582" y="1370"/>
                  </a:moveTo>
                  <a:cubicBezTo>
                    <a:pt x="8240" y="1461"/>
                    <a:pt x="7875" y="1529"/>
                    <a:pt x="7532" y="1598"/>
                  </a:cubicBezTo>
                  <a:cubicBezTo>
                    <a:pt x="6962" y="1689"/>
                    <a:pt x="6391" y="1758"/>
                    <a:pt x="5820" y="1803"/>
                  </a:cubicBezTo>
                  <a:cubicBezTo>
                    <a:pt x="4816" y="1849"/>
                    <a:pt x="3835" y="1849"/>
                    <a:pt x="3013" y="1803"/>
                  </a:cubicBezTo>
                  <a:cubicBezTo>
                    <a:pt x="2260" y="1735"/>
                    <a:pt x="1598" y="1644"/>
                    <a:pt x="1073" y="1552"/>
                  </a:cubicBezTo>
                  <a:cubicBezTo>
                    <a:pt x="388" y="1438"/>
                    <a:pt x="0" y="1370"/>
                    <a:pt x="0" y="1370"/>
                  </a:cubicBezTo>
                  <a:cubicBezTo>
                    <a:pt x="228" y="1301"/>
                    <a:pt x="457" y="1233"/>
                    <a:pt x="685" y="1164"/>
                  </a:cubicBezTo>
                  <a:cubicBezTo>
                    <a:pt x="5067" y="0"/>
                    <a:pt x="7875" y="1050"/>
                    <a:pt x="8491" y="1301"/>
                  </a:cubicBezTo>
                  <a:cubicBezTo>
                    <a:pt x="8537" y="1347"/>
                    <a:pt x="8559" y="1370"/>
                    <a:pt x="8582" y="1370"/>
                  </a:cubicBezTo>
                  <a:close/>
                </a:path>
              </a:pathLst>
            </a:custGeom>
            <a:solidFill>
              <a:srgbClr val="7375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9031000" y="2785025"/>
              <a:ext cx="162075" cy="533550"/>
            </a:xfrm>
            <a:custGeom>
              <a:avLst/>
              <a:gdLst/>
              <a:ahLst/>
              <a:cxnLst/>
              <a:rect l="l" t="t" r="r" b="b"/>
              <a:pathLst>
                <a:path w="6483" h="21342" extrusionOk="0">
                  <a:moveTo>
                    <a:pt x="6483" y="616"/>
                  </a:moveTo>
                  <a:lnTo>
                    <a:pt x="6483" y="685"/>
                  </a:lnTo>
                  <a:lnTo>
                    <a:pt x="6414" y="1598"/>
                  </a:lnTo>
                  <a:lnTo>
                    <a:pt x="6300" y="3470"/>
                  </a:lnTo>
                  <a:lnTo>
                    <a:pt x="5227" y="21342"/>
                  </a:lnTo>
                  <a:lnTo>
                    <a:pt x="1347" y="21342"/>
                  </a:lnTo>
                  <a:lnTo>
                    <a:pt x="206" y="3561"/>
                  </a:lnTo>
                  <a:lnTo>
                    <a:pt x="91" y="1826"/>
                  </a:lnTo>
                  <a:lnTo>
                    <a:pt x="0" y="639"/>
                  </a:lnTo>
                  <a:lnTo>
                    <a:pt x="0" y="639"/>
                  </a:lnTo>
                  <a:cubicBezTo>
                    <a:pt x="46" y="616"/>
                    <a:pt x="91" y="616"/>
                    <a:pt x="137" y="594"/>
                  </a:cubicBezTo>
                  <a:cubicBezTo>
                    <a:pt x="320" y="548"/>
                    <a:pt x="616" y="434"/>
                    <a:pt x="1050" y="320"/>
                  </a:cubicBezTo>
                  <a:cubicBezTo>
                    <a:pt x="1712" y="137"/>
                    <a:pt x="2648" y="0"/>
                    <a:pt x="3766" y="46"/>
                  </a:cubicBezTo>
                  <a:lnTo>
                    <a:pt x="3812" y="46"/>
                  </a:lnTo>
                  <a:cubicBezTo>
                    <a:pt x="4451" y="69"/>
                    <a:pt x="5113" y="206"/>
                    <a:pt x="5798" y="388"/>
                  </a:cubicBezTo>
                  <a:lnTo>
                    <a:pt x="6049" y="480"/>
                  </a:lnTo>
                  <a:cubicBezTo>
                    <a:pt x="6140" y="502"/>
                    <a:pt x="6186" y="525"/>
                    <a:pt x="6277" y="525"/>
                  </a:cubicBezTo>
                  <a:cubicBezTo>
                    <a:pt x="6414" y="594"/>
                    <a:pt x="6483" y="616"/>
                    <a:pt x="6483" y="61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9031000" y="2785025"/>
              <a:ext cx="162075" cy="46250"/>
            </a:xfrm>
            <a:custGeom>
              <a:avLst/>
              <a:gdLst/>
              <a:ahLst/>
              <a:cxnLst/>
              <a:rect l="l" t="t" r="r" b="b"/>
              <a:pathLst>
                <a:path w="6483" h="1850" extrusionOk="0">
                  <a:moveTo>
                    <a:pt x="6483" y="616"/>
                  </a:moveTo>
                  <a:lnTo>
                    <a:pt x="6483" y="685"/>
                  </a:lnTo>
                  <a:lnTo>
                    <a:pt x="6414" y="1598"/>
                  </a:lnTo>
                  <a:lnTo>
                    <a:pt x="6414" y="1598"/>
                  </a:lnTo>
                  <a:cubicBezTo>
                    <a:pt x="5843" y="1256"/>
                    <a:pt x="5273" y="1027"/>
                    <a:pt x="4771" y="890"/>
                  </a:cubicBezTo>
                  <a:cubicBezTo>
                    <a:pt x="3675" y="594"/>
                    <a:pt x="2716" y="639"/>
                    <a:pt x="1963" y="890"/>
                  </a:cubicBezTo>
                  <a:cubicBezTo>
                    <a:pt x="913" y="1164"/>
                    <a:pt x="228" y="1712"/>
                    <a:pt x="91" y="1826"/>
                  </a:cubicBezTo>
                  <a:lnTo>
                    <a:pt x="46" y="1849"/>
                  </a:lnTo>
                  <a:lnTo>
                    <a:pt x="0" y="662"/>
                  </a:lnTo>
                  <a:lnTo>
                    <a:pt x="0" y="662"/>
                  </a:lnTo>
                  <a:cubicBezTo>
                    <a:pt x="46" y="616"/>
                    <a:pt x="91" y="616"/>
                    <a:pt x="137" y="594"/>
                  </a:cubicBezTo>
                  <a:cubicBezTo>
                    <a:pt x="434" y="480"/>
                    <a:pt x="708" y="388"/>
                    <a:pt x="1004" y="320"/>
                  </a:cubicBezTo>
                  <a:cubicBezTo>
                    <a:pt x="1963" y="46"/>
                    <a:pt x="2945" y="0"/>
                    <a:pt x="3766" y="46"/>
                  </a:cubicBezTo>
                  <a:lnTo>
                    <a:pt x="3812" y="46"/>
                  </a:lnTo>
                  <a:cubicBezTo>
                    <a:pt x="4611" y="114"/>
                    <a:pt x="5296" y="251"/>
                    <a:pt x="5752" y="388"/>
                  </a:cubicBezTo>
                  <a:cubicBezTo>
                    <a:pt x="5958" y="457"/>
                    <a:pt x="6140" y="502"/>
                    <a:pt x="6254" y="548"/>
                  </a:cubicBezTo>
                  <a:cubicBezTo>
                    <a:pt x="6414" y="594"/>
                    <a:pt x="6483" y="616"/>
                    <a:pt x="6483" y="616"/>
                  </a:cubicBezTo>
                  <a:close/>
                </a:path>
              </a:pathLst>
            </a:custGeom>
            <a:solidFill>
              <a:srgbClr val="8A8B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9064650" y="3302000"/>
              <a:ext cx="97050" cy="30850"/>
            </a:xfrm>
            <a:custGeom>
              <a:avLst/>
              <a:gdLst/>
              <a:ahLst/>
              <a:cxnLst/>
              <a:rect l="l" t="t" r="r" b="b"/>
              <a:pathLst>
                <a:path w="3882" h="1234" extrusionOk="0">
                  <a:moveTo>
                    <a:pt x="1" y="708"/>
                  </a:moveTo>
                  <a:cubicBezTo>
                    <a:pt x="1" y="708"/>
                    <a:pt x="1941" y="1"/>
                    <a:pt x="3881" y="708"/>
                  </a:cubicBezTo>
                  <a:cubicBezTo>
                    <a:pt x="3881" y="708"/>
                    <a:pt x="2352" y="1233"/>
                    <a:pt x="1" y="70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8990475" y="2899150"/>
              <a:ext cx="74200" cy="150675"/>
            </a:xfrm>
            <a:custGeom>
              <a:avLst/>
              <a:gdLst/>
              <a:ahLst/>
              <a:cxnLst/>
              <a:rect l="l" t="t" r="r" b="b"/>
              <a:pathLst>
                <a:path w="2968" h="6027" extrusionOk="0">
                  <a:moveTo>
                    <a:pt x="1667" y="0"/>
                  </a:moveTo>
                  <a:cubicBezTo>
                    <a:pt x="1667" y="0"/>
                    <a:pt x="1" y="1370"/>
                    <a:pt x="708" y="6026"/>
                  </a:cubicBezTo>
                  <a:cubicBezTo>
                    <a:pt x="708" y="6026"/>
                    <a:pt x="2968" y="2968"/>
                    <a:pt x="16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8252650" y="2948225"/>
              <a:ext cx="119850" cy="128400"/>
            </a:xfrm>
            <a:custGeom>
              <a:avLst/>
              <a:gdLst/>
              <a:ahLst/>
              <a:cxnLst/>
              <a:rect l="l" t="t" r="r" b="b"/>
              <a:pathLst>
                <a:path w="4794" h="5136" extrusionOk="0">
                  <a:moveTo>
                    <a:pt x="0" y="662"/>
                  </a:moveTo>
                  <a:lnTo>
                    <a:pt x="1370" y="0"/>
                  </a:lnTo>
                  <a:cubicBezTo>
                    <a:pt x="1370" y="0"/>
                    <a:pt x="4474" y="1096"/>
                    <a:pt x="4794" y="4542"/>
                  </a:cubicBezTo>
                  <a:lnTo>
                    <a:pt x="4223" y="5136"/>
                  </a:lnTo>
                  <a:cubicBezTo>
                    <a:pt x="4223" y="5113"/>
                    <a:pt x="4109" y="1940"/>
                    <a:pt x="0" y="66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8247525" y="2964775"/>
              <a:ext cx="110725" cy="111300"/>
            </a:xfrm>
            <a:custGeom>
              <a:avLst/>
              <a:gdLst/>
              <a:ahLst/>
              <a:cxnLst/>
              <a:rect l="l" t="t" r="r" b="b"/>
              <a:pathLst>
                <a:path w="4429" h="4452" extrusionOk="0">
                  <a:moveTo>
                    <a:pt x="205" y="0"/>
                  </a:moveTo>
                  <a:cubicBezTo>
                    <a:pt x="205" y="0"/>
                    <a:pt x="0" y="2830"/>
                    <a:pt x="4428" y="4451"/>
                  </a:cubicBezTo>
                  <a:cubicBezTo>
                    <a:pt x="4428" y="4451"/>
                    <a:pt x="4200" y="662"/>
                    <a:pt x="2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8212125" y="3084600"/>
              <a:ext cx="155250" cy="78200"/>
            </a:xfrm>
            <a:custGeom>
              <a:avLst/>
              <a:gdLst/>
              <a:ahLst/>
              <a:cxnLst/>
              <a:rect l="l" t="t" r="r" b="b"/>
              <a:pathLst>
                <a:path w="6210" h="3128" extrusionOk="0">
                  <a:moveTo>
                    <a:pt x="183" y="3127"/>
                  </a:moveTo>
                  <a:lnTo>
                    <a:pt x="1" y="1644"/>
                  </a:lnTo>
                  <a:cubicBezTo>
                    <a:pt x="1" y="1644"/>
                    <a:pt x="2854" y="0"/>
                    <a:pt x="6072" y="1644"/>
                  </a:cubicBezTo>
                  <a:lnTo>
                    <a:pt x="6209" y="3127"/>
                  </a:lnTo>
                  <a:cubicBezTo>
                    <a:pt x="6209" y="3127"/>
                    <a:pt x="3470" y="2283"/>
                    <a:pt x="183" y="312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8216700" y="3129100"/>
              <a:ext cx="151800" cy="55375"/>
            </a:xfrm>
            <a:custGeom>
              <a:avLst/>
              <a:gdLst/>
              <a:ahLst/>
              <a:cxnLst/>
              <a:rect l="l" t="t" r="r" b="b"/>
              <a:pathLst>
                <a:path w="6072" h="2215" extrusionOk="0">
                  <a:moveTo>
                    <a:pt x="0" y="1347"/>
                  </a:moveTo>
                  <a:cubicBezTo>
                    <a:pt x="0" y="1347"/>
                    <a:pt x="3219" y="2215"/>
                    <a:pt x="6072" y="1347"/>
                  </a:cubicBezTo>
                  <a:cubicBezTo>
                    <a:pt x="6026" y="1347"/>
                    <a:pt x="3607" y="1"/>
                    <a:pt x="0" y="13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8236100" y="3139950"/>
              <a:ext cx="164925" cy="706475"/>
            </a:xfrm>
            <a:custGeom>
              <a:avLst/>
              <a:gdLst/>
              <a:ahLst/>
              <a:cxnLst/>
              <a:rect l="l" t="t" r="r" b="b"/>
              <a:pathLst>
                <a:path w="6597" h="28259" extrusionOk="0">
                  <a:moveTo>
                    <a:pt x="3196" y="28258"/>
                  </a:moveTo>
                  <a:lnTo>
                    <a:pt x="0" y="1050"/>
                  </a:lnTo>
                  <a:cubicBezTo>
                    <a:pt x="0" y="1050"/>
                    <a:pt x="1667" y="0"/>
                    <a:pt x="4543" y="1028"/>
                  </a:cubicBezTo>
                  <a:lnTo>
                    <a:pt x="6597" y="28144"/>
                  </a:lnTo>
                  <a:cubicBezTo>
                    <a:pt x="6597" y="28167"/>
                    <a:pt x="4976" y="27893"/>
                    <a:pt x="3196" y="2825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8236100" y="3122250"/>
              <a:ext cx="114725" cy="69075"/>
            </a:xfrm>
            <a:custGeom>
              <a:avLst/>
              <a:gdLst/>
              <a:ahLst/>
              <a:cxnLst/>
              <a:rect l="l" t="t" r="r" b="b"/>
              <a:pathLst>
                <a:path w="4589" h="2763" extrusionOk="0">
                  <a:moveTo>
                    <a:pt x="160" y="2763"/>
                  </a:moveTo>
                  <a:cubicBezTo>
                    <a:pt x="160" y="2763"/>
                    <a:pt x="1370" y="1"/>
                    <a:pt x="4588" y="2580"/>
                  </a:cubicBezTo>
                  <a:lnTo>
                    <a:pt x="4543" y="1781"/>
                  </a:lnTo>
                  <a:cubicBezTo>
                    <a:pt x="4543" y="1781"/>
                    <a:pt x="2078" y="686"/>
                    <a:pt x="0" y="1804"/>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3"/>
            <p:cNvSpPr/>
            <p:nvPr/>
          </p:nvSpPr>
          <p:spPr>
            <a:xfrm>
              <a:off x="8206425" y="2979600"/>
              <a:ext cx="144975" cy="138700"/>
            </a:xfrm>
            <a:custGeom>
              <a:avLst/>
              <a:gdLst/>
              <a:ahLst/>
              <a:cxnLst/>
              <a:rect l="l" t="t" r="r" b="b"/>
              <a:pathLst>
                <a:path w="5799" h="5548" extrusionOk="0">
                  <a:moveTo>
                    <a:pt x="936" y="5547"/>
                  </a:moveTo>
                  <a:cubicBezTo>
                    <a:pt x="936" y="5547"/>
                    <a:pt x="1" y="777"/>
                    <a:pt x="2557" y="1"/>
                  </a:cubicBezTo>
                  <a:cubicBezTo>
                    <a:pt x="2557" y="1"/>
                    <a:pt x="5045" y="366"/>
                    <a:pt x="5798" y="3333"/>
                  </a:cubicBezTo>
                  <a:cubicBezTo>
                    <a:pt x="5798" y="3333"/>
                    <a:pt x="5045" y="3493"/>
                    <a:pt x="5501" y="5547"/>
                  </a:cubicBezTo>
                  <a:cubicBezTo>
                    <a:pt x="5501" y="5547"/>
                    <a:pt x="3082" y="4703"/>
                    <a:pt x="936" y="554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8246375" y="2979600"/>
              <a:ext cx="103875" cy="91325"/>
            </a:xfrm>
            <a:custGeom>
              <a:avLst/>
              <a:gdLst/>
              <a:ahLst/>
              <a:cxnLst/>
              <a:rect l="l" t="t" r="r" b="b"/>
              <a:pathLst>
                <a:path w="4155" h="3653" extrusionOk="0">
                  <a:moveTo>
                    <a:pt x="0" y="663"/>
                  </a:moveTo>
                  <a:cubicBezTo>
                    <a:pt x="0" y="663"/>
                    <a:pt x="3675" y="275"/>
                    <a:pt x="3881" y="3653"/>
                  </a:cubicBezTo>
                  <a:lnTo>
                    <a:pt x="4155" y="3379"/>
                  </a:lnTo>
                  <a:cubicBezTo>
                    <a:pt x="4155" y="3379"/>
                    <a:pt x="3881" y="571"/>
                    <a:pt x="936" y="23"/>
                  </a:cubicBezTo>
                  <a:cubicBezTo>
                    <a:pt x="959" y="23"/>
                    <a:pt x="525" y="1"/>
                    <a:pt x="0" y="663"/>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3"/>
            <p:cNvSpPr/>
            <p:nvPr/>
          </p:nvSpPr>
          <p:spPr>
            <a:xfrm>
              <a:off x="8306850" y="2927675"/>
              <a:ext cx="736725" cy="111875"/>
            </a:xfrm>
            <a:custGeom>
              <a:avLst/>
              <a:gdLst/>
              <a:ahLst/>
              <a:cxnLst/>
              <a:rect l="l" t="t" r="r" b="b"/>
              <a:pathLst>
                <a:path w="29469" h="4475" extrusionOk="0">
                  <a:moveTo>
                    <a:pt x="2489" y="4474"/>
                  </a:moveTo>
                  <a:lnTo>
                    <a:pt x="28167" y="4474"/>
                  </a:lnTo>
                  <a:cubicBezTo>
                    <a:pt x="28167" y="4474"/>
                    <a:pt x="29468" y="2740"/>
                    <a:pt x="28966" y="1"/>
                  </a:cubicBezTo>
                  <a:lnTo>
                    <a:pt x="1" y="1233"/>
                  </a:lnTo>
                  <a:cubicBezTo>
                    <a:pt x="1" y="1210"/>
                    <a:pt x="1964" y="2192"/>
                    <a:pt x="2489" y="447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3"/>
            <p:cNvSpPr/>
            <p:nvPr/>
          </p:nvSpPr>
          <p:spPr>
            <a:xfrm>
              <a:off x="8999600" y="2927675"/>
              <a:ext cx="51950" cy="111875"/>
            </a:xfrm>
            <a:custGeom>
              <a:avLst/>
              <a:gdLst/>
              <a:ahLst/>
              <a:cxnLst/>
              <a:rect l="l" t="t" r="r" b="b"/>
              <a:pathLst>
                <a:path w="2078" h="4475" extrusionOk="0">
                  <a:moveTo>
                    <a:pt x="320" y="23"/>
                  </a:moveTo>
                  <a:cubicBezTo>
                    <a:pt x="320" y="23"/>
                    <a:pt x="2078" y="2032"/>
                    <a:pt x="1" y="4474"/>
                  </a:cubicBezTo>
                  <a:lnTo>
                    <a:pt x="457" y="4474"/>
                  </a:lnTo>
                  <a:cubicBezTo>
                    <a:pt x="457" y="4474"/>
                    <a:pt x="1850" y="3013"/>
                    <a:pt x="1256" y="1"/>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a:off x="8212125" y="3729400"/>
              <a:ext cx="597475" cy="436575"/>
            </a:xfrm>
            <a:custGeom>
              <a:avLst/>
              <a:gdLst/>
              <a:ahLst/>
              <a:cxnLst/>
              <a:rect l="l" t="t" r="r" b="b"/>
              <a:pathLst>
                <a:path w="23899" h="17463" extrusionOk="0">
                  <a:moveTo>
                    <a:pt x="1" y="13582"/>
                  </a:moveTo>
                  <a:cubicBezTo>
                    <a:pt x="1" y="13582"/>
                    <a:pt x="1188" y="1"/>
                    <a:pt x="20064" y="800"/>
                  </a:cubicBezTo>
                  <a:lnTo>
                    <a:pt x="23899" y="3219"/>
                  </a:lnTo>
                  <a:cubicBezTo>
                    <a:pt x="23899" y="3219"/>
                    <a:pt x="13011" y="7237"/>
                    <a:pt x="2329" y="1746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8270350" y="3810450"/>
              <a:ext cx="539250" cy="356100"/>
            </a:xfrm>
            <a:custGeom>
              <a:avLst/>
              <a:gdLst/>
              <a:ahLst/>
              <a:cxnLst/>
              <a:rect l="l" t="t" r="r" b="b"/>
              <a:pathLst>
                <a:path w="21570" h="14244" extrusionOk="0">
                  <a:moveTo>
                    <a:pt x="0" y="14243"/>
                  </a:moveTo>
                  <a:cubicBezTo>
                    <a:pt x="0" y="14243"/>
                    <a:pt x="12280" y="11527"/>
                    <a:pt x="21570" y="0"/>
                  </a:cubicBezTo>
                  <a:cubicBezTo>
                    <a:pt x="21570" y="0"/>
                    <a:pt x="8696" y="3812"/>
                    <a:pt x="0" y="1424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8303425" y="3833275"/>
              <a:ext cx="471375" cy="313300"/>
            </a:xfrm>
            <a:custGeom>
              <a:avLst/>
              <a:gdLst/>
              <a:ahLst/>
              <a:cxnLst/>
              <a:rect l="l" t="t" r="r" b="b"/>
              <a:pathLst>
                <a:path w="18855" h="12532" extrusionOk="0">
                  <a:moveTo>
                    <a:pt x="18855" y="0"/>
                  </a:moveTo>
                  <a:cubicBezTo>
                    <a:pt x="10752" y="10089"/>
                    <a:pt x="1" y="12531"/>
                    <a:pt x="1" y="12531"/>
                  </a:cubicBezTo>
                  <a:cubicBezTo>
                    <a:pt x="138" y="12371"/>
                    <a:pt x="275" y="12212"/>
                    <a:pt x="435" y="12052"/>
                  </a:cubicBezTo>
                  <a:cubicBezTo>
                    <a:pt x="6780" y="4748"/>
                    <a:pt x="15385" y="1096"/>
                    <a:pt x="18056" y="274"/>
                  </a:cubicBezTo>
                  <a:cubicBezTo>
                    <a:pt x="18581" y="91"/>
                    <a:pt x="18855" y="0"/>
                    <a:pt x="188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8313125" y="3840125"/>
              <a:ext cx="441125" cy="294450"/>
            </a:xfrm>
            <a:custGeom>
              <a:avLst/>
              <a:gdLst/>
              <a:ahLst/>
              <a:cxnLst/>
              <a:rect l="l" t="t" r="r" b="b"/>
              <a:pathLst>
                <a:path w="17645" h="11778" extrusionOk="0">
                  <a:moveTo>
                    <a:pt x="17645" y="0"/>
                  </a:moveTo>
                  <a:cubicBezTo>
                    <a:pt x="10889" y="8057"/>
                    <a:pt x="2512" y="11139"/>
                    <a:pt x="1" y="11778"/>
                  </a:cubicBezTo>
                  <a:cubicBezTo>
                    <a:pt x="6369" y="4474"/>
                    <a:pt x="14951" y="822"/>
                    <a:pt x="1764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a:off x="8212125" y="3749375"/>
              <a:ext cx="501625" cy="319575"/>
            </a:xfrm>
            <a:custGeom>
              <a:avLst/>
              <a:gdLst/>
              <a:ahLst/>
              <a:cxnLst/>
              <a:rect l="l" t="t" r="r" b="b"/>
              <a:pathLst>
                <a:path w="20065" h="12783" extrusionOk="0">
                  <a:moveTo>
                    <a:pt x="1" y="12783"/>
                  </a:moveTo>
                  <a:cubicBezTo>
                    <a:pt x="1" y="12783"/>
                    <a:pt x="5137" y="2968"/>
                    <a:pt x="20064" y="1"/>
                  </a:cubicBezTo>
                  <a:cubicBezTo>
                    <a:pt x="20064" y="24"/>
                    <a:pt x="7008" y="2078"/>
                    <a:pt x="1" y="1278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8450075" y="3926850"/>
              <a:ext cx="151250" cy="96450"/>
            </a:xfrm>
            <a:custGeom>
              <a:avLst/>
              <a:gdLst/>
              <a:ahLst/>
              <a:cxnLst/>
              <a:rect l="l" t="t" r="r" b="b"/>
              <a:pathLst>
                <a:path w="6050" h="3858" extrusionOk="0">
                  <a:moveTo>
                    <a:pt x="1" y="3858"/>
                  </a:moveTo>
                  <a:cubicBezTo>
                    <a:pt x="1" y="3858"/>
                    <a:pt x="1690" y="1028"/>
                    <a:pt x="6027" y="0"/>
                  </a:cubicBezTo>
                  <a:cubicBezTo>
                    <a:pt x="6050" y="0"/>
                    <a:pt x="3836" y="3036"/>
                    <a:pt x="1" y="38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8483175" y="3962800"/>
              <a:ext cx="125575" cy="79900"/>
            </a:xfrm>
            <a:custGeom>
              <a:avLst/>
              <a:gdLst/>
              <a:ahLst/>
              <a:cxnLst/>
              <a:rect l="l" t="t" r="r" b="b"/>
              <a:pathLst>
                <a:path w="5023" h="3196" extrusionOk="0">
                  <a:moveTo>
                    <a:pt x="1" y="3196"/>
                  </a:moveTo>
                  <a:cubicBezTo>
                    <a:pt x="1" y="3196"/>
                    <a:pt x="1621" y="1050"/>
                    <a:pt x="5022" y="0"/>
                  </a:cubicBezTo>
                  <a:cubicBezTo>
                    <a:pt x="5022" y="0"/>
                    <a:pt x="3311" y="2420"/>
                    <a:pt x="1" y="3196"/>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a:off x="8596750" y="3871500"/>
              <a:ext cx="115850" cy="74200"/>
            </a:xfrm>
            <a:custGeom>
              <a:avLst/>
              <a:gdLst/>
              <a:ahLst/>
              <a:cxnLst/>
              <a:rect l="l" t="t" r="r" b="b"/>
              <a:pathLst>
                <a:path w="4634" h="2968" extrusionOk="0">
                  <a:moveTo>
                    <a:pt x="0" y="2968"/>
                  </a:moveTo>
                  <a:cubicBezTo>
                    <a:pt x="0" y="2968"/>
                    <a:pt x="1392" y="845"/>
                    <a:pt x="4634" y="0"/>
                  </a:cubicBezTo>
                  <a:cubicBezTo>
                    <a:pt x="4611" y="0"/>
                    <a:pt x="3150" y="2397"/>
                    <a:pt x="0" y="296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a:off x="8358775" y="4031850"/>
              <a:ext cx="110175" cy="69625"/>
            </a:xfrm>
            <a:custGeom>
              <a:avLst/>
              <a:gdLst/>
              <a:ahLst/>
              <a:cxnLst/>
              <a:rect l="l" t="t" r="r" b="b"/>
              <a:pathLst>
                <a:path w="4407" h="2785" extrusionOk="0">
                  <a:moveTo>
                    <a:pt x="1" y="2785"/>
                  </a:moveTo>
                  <a:cubicBezTo>
                    <a:pt x="1" y="2785"/>
                    <a:pt x="1256" y="799"/>
                    <a:pt x="4406" y="0"/>
                  </a:cubicBezTo>
                  <a:cubicBezTo>
                    <a:pt x="4406" y="0"/>
                    <a:pt x="3082" y="2283"/>
                    <a:pt x="1" y="278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a:off x="8297725" y="3770500"/>
              <a:ext cx="129000" cy="94175"/>
            </a:xfrm>
            <a:custGeom>
              <a:avLst/>
              <a:gdLst/>
              <a:ahLst/>
              <a:cxnLst/>
              <a:rect l="l" t="t" r="r" b="b"/>
              <a:pathLst>
                <a:path w="5160" h="3767" extrusionOk="0">
                  <a:moveTo>
                    <a:pt x="1073" y="3767"/>
                  </a:moveTo>
                  <a:lnTo>
                    <a:pt x="1" y="2717"/>
                  </a:lnTo>
                  <a:cubicBezTo>
                    <a:pt x="1" y="2717"/>
                    <a:pt x="1302" y="229"/>
                    <a:pt x="4018" y="0"/>
                  </a:cubicBezTo>
                  <a:lnTo>
                    <a:pt x="5136" y="1119"/>
                  </a:lnTo>
                  <a:cubicBezTo>
                    <a:pt x="5159" y="1142"/>
                    <a:pt x="2740" y="2055"/>
                    <a:pt x="1073" y="376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8542525" y="3798450"/>
              <a:ext cx="137550" cy="91900"/>
            </a:xfrm>
            <a:custGeom>
              <a:avLst/>
              <a:gdLst/>
              <a:ahLst/>
              <a:cxnLst/>
              <a:rect l="l" t="t" r="r" b="b"/>
              <a:pathLst>
                <a:path w="5502" h="3676" extrusionOk="0">
                  <a:moveTo>
                    <a:pt x="2740" y="3676"/>
                  </a:moveTo>
                  <a:lnTo>
                    <a:pt x="5502" y="2375"/>
                  </a:lnTo>
                  <a:cubicBezTo>
                    <a:pt x="5502" y="2375"/>
                    <a:pt x="2511" y="1"/>
                    <a:pt x="1233" y="777"/>
                  </a:cubicBezTo>
                  <a:cubicBezTo>
                    <a:pt x="1" y="1576"/>
                    <a:pt x="2740" y="3676"/>
                    <a:pt x="2740" y="3676"/>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a:off x="8498025" y="3761925"/>
              <a:ext cx="71350" cy="41125"/>
            </a:xfrm>
            <a:custGeom>
              <a:avLst/>
              <a:gdLst/>
              <a:ahLst/>
              <a:cxnLst/>
              <a:rect l="l" t="t" r="r" b="b"/>
              <a:pathLst>
                <a:path w="2854" h="1645" extrusionOk="0">
                  <a:moveTo>
                    <a:pt x="982" y="1644"/>
                  </a:moveTo>
                  <a:cubicBezTo>
                    <a:pt x="982" y="1644"/>
                    <a:pt x="0" y="1"/>
                    <a:pt x="2853" y="846"/>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a:off x="9008175" y="2899150"/>
              <a:ext cx="91875" cy="158075"/>
            </a:xfrm>
            <a:custGeom>
              <a:avLst/>
              <a:gdLst/>
              <a:ahLst/>
              <a:cxnLst/>
              <a:rect l="l" t="t" r="r" b="b"/>
              <a:pathLst>
                <a:path w="3675" h="6323" extrusionOk="0">
                  <a:moveTo>
                    <a:pt x="959" y="0"/>
                  </a:moveTo>
                  <a:cubicBezTo>
                    <a:pt x="959" y="0"/>
                    <a:pt x="2191" y="2511"/>
                    <a:pt x="0" y="6026"/>
                  </a:cubicBezTo>
                  <a:lnTo>
                    <a:pt x="1735" y="6323"/>
                  </a:lnTo>
                  <a:cubicBezTo>
                    <a:pt x="1735" y="6323"/>
                    <a:pt x="3675" y="3652"/>
                    <a:pt x="2465" y="0"/>
                  </a:cubicBezTo>
                  <a:lnTo>
                    <a:pt x="95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9052100" y="2899150"/>
              <a:ext cx="52525" cy="176925"/>
            </a:xfrm>
            <a:custGeom>
              <a:avLst/>
              <a:gdLst/>
              <a:ahLst/>
              <a:cxnLst/>
              <a:rect l="l" t="t" r="r" b="b"/>
              <a:pathLst>
                <a:path w="2101" h="7077" extrusionOk="0">
                  <a:moveTo>
                    <a:pt x="92" y="7076"/>
                  </a:moveTo>
                  <a:cubicBezTo>
                    <a:pt x="92" y="7076"/>
                    <a:pt x="2101" y="3584"/>
                    <a:pt x="754" y="0"/>
                  </a:cubicBezTo>
                  <a:cubicBezTo>
                    <a:pt x="754" y="0"/>
                    <a:pt x="1895" y="3584"/>
                    <a:pt x="1" y="6323"/>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9159375" y="3062925"/>
              <a:ext cx="71925" cy="143825"/>
            </a:xfrm>
            <a:custGeom>
              <a:avLst/>
              <a:gdLst/>
              <a:ahLst/>
              <a:cxnLst/>
              <a:rect l="l" t="t" r="r" b="b"/>
              <a:pathLst>
                <a:path w="2877" h="5753" extrusionOk="0">
                  <a:moveTo>
                    <a:pt x="1279" y="0"/>
                  </a:moveTo>
                  <a:cubicBezTo>
                    <a:pt x="1279" y="0"/>
                    <a:pt x="2877" y="1301"/>
                    <a:pt x="2101" y="5752"/>
                  </a:cubicBezTo>
                  <a:cubicBezTo>
                    <a:pt x="2146" y="5752"/>
                    <a:pt x="1" y="2808"/>
                    <a:pt x="12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9832725" y="3110275"/>
              <a:ext cx="119300" cy="122150"/>
            </a:xfrm>
            <a:custGeom>
              <a:avLst/>
              <a:gdLst/>
              <a:ahLst/>
              <a:cxnLst/>
              <a:rect l="l" t="t" r="r" b="b"/>
              <a:pathLst>
                <a:path w="4772" h="4886" extrusionOk="0">
                  <a:moveTo>
                    <a:pt x="4771" y="617"/>
                  </a:moveTo>
                  <a:lnTo>
                    <a:pt x="3424" y="1"/>
                  </a:lnTo>
                  <a:cubicBezTo>
                    <a:pt x="3424" y="1"/>
                    <a:pt x="366" y="1028"/>
                    <a:pt x="1" y="4315"/>
                  </a:cubicBezTo>
                  <a:lnTo>
                    <a:pt x="549" y="4885"/>
                  </a:lnTo>
                  <a:cubicBezTo>
                    <a:pt x="571" y="4885"/>
                    <a:pt x="731" y="1827"/>
                    <a:pt x="4771" y="61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9847000" y="3125675"/>
              <a:ext cx="108450" cy="106750"/>
            </a:xfrm>
            <a:custGeom>
              <a:avLst/>
              <a:gdLst/>
              <a:ahLst/>
              <a:cxnLst/>
              <a:rect l="l" t="t" r="r" b="b"/>
              <a:pathLst>
                <a:path w="4338" h="4270" extrusionOk="0">
                  <a:moveTo>
                    <a:pt x="4200" y="1"/>
                  </a:moveTo>
                  <a:cubicBezTo>
                    <a:pt x="4200" y="1"/>
                    <a:pt x="4337" y="2694"/>
                    <a:pt x="0" y="4246"/>
                  </a:cubicBezTo>
                  <a:cubicBezTo>
                    <a:pt x="0" y="4269"/>
                    <a:pt x="274" y="640"/>
                    <a:pt x="420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9836150" y="3240950"/>
              <a:ext cx="152950" cy="73625"/>
            </a:xfrm>
            <a:custGeom>
              <a:avLst/>
              <a:gdLst/>
              <a:ahLst/>
              <a:cxnLst/>
              <a:rect l="l" t="t" r="r" b="b"/>
              <a:pathLst>
                <a:path w="6118" h="2945" extrusionOk="0">
                  <a:moveTo>
                    <a:pt x="5912" y="2945"/>
                  </a:moveTo>
                  <a:lnTo>
                    <a:pt x="6118" y="1553"/>
                  </a:lnTo>
                  <a:cubicBezTo>
                    <a:pt x="6118" y="1553"/>
                    <a:pt x="3379" y="1"/>
                    <a:pt x="183" y="1553"/>
                  </a:cubicBezTo>
                  <a:lnTo>
                    <a:pt x="1" y="2945"/>
                  </a:lnTo>
                  <a:cubicBezTo>
                    <a:pt x="1" y="2945"/>
                    <a:pt x="2694" y="2123"/>
                    <a:pt x="5912" y="29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a:off x="9836150" y="3282600"/>
              <a:ext cx="147825" cy="53100"/>
            </a:xfrm>
            <a:custGeom>
              <a:avLst/>
              <a:gdLst/>
              <a:ahLst/>
              <a:cxnLst/>
              <a:rect l="l" t="t" r="r" b="b"/>
              <a:pathLst>
                <a:path w="5913" h="2124" extrusionOk="0">
                  <a:moveTo>
                    <a:pt x="5912" y="1279"/>
                  </a:moveTo>
                  <a:cubicBezTo>
                    <a:pt x="5912" y="1279"/>
                    <a:pt x="2763" y="2124"/>
                    <a:pt x="1" y="1279"/>
                  </a:cubicBezTo>
                  <a:cubicBezTo>
                    <a:pt x="1" y="1279"/>
                    <a:pt x="2397" y="1"/>
                    <a:pt x="5912" y="127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9792225" y="3293450"/>
              <a:ext cx="172350" cy="716175"/>
            </a:xfrm>
            <a:custGeom>
              <a:avLst/>
              <a:gdLst/>
              <a:ahLst/>
              <a:cxnLst/>
              <a:rect l="l" t="t" r="r" b="b"/>
              <a:pathLst>
                <a:path w="6894" h="28647" extrusionOk="0">
                  <a:moveTo>
                    <a:pt x="3447" y="27185"/>
                  </a:moveTo>
                  <a:lnTo>
                    <a:pt x="6893" y="1005"/>
                  </a:lnTo>
                  <a:cubicBezTo>
                    <a:pt x="6893" y="1005"/>
                    <a:pt x="5296" y="0"/>
                    <a:pt x="2465" y="959"/>
                  </a:cubicBezTo>
                  <a:lnTo>
                    <a:pt x="0" y="28075"/>
                  </a:lnTo>
                  <a:cubicBezTo>
                    <a:pt x="0" y="28075"/>
                    <a:pt x="2123" y="28646"/>
                    <a:pt x="3447" y="271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9852125" y="3275750"/>
              <a:ext cx="112450" cy="65650"/>
            </a:xfrm>
            <a:custGeom>
              <a:avLst/>
              <a:gdLst/>
              <a:ahLst/>
              <a:cxnLst/>
              <a:rect l="l" t="t" r="r" b="b"/>
              <a:pathLst>
                <a:path w="4498" h="2626" extrusionOk="0">
                  <a:moveTo>
                    <a:pt x="4338" y="2626"/>
                  </a:moveTo>
                  <a:cubicBezTo>
                    <a:pt x="4338" y="2626"/>
                    <a:pt x="3151" y="1"/>
                    <a:pt x="1" y="2420"/>
                  </a:cubicBezTo>
                  <a:lnTo>
                    <a:pt x="69" y="1690"/>
                  </a:lnTo>
                  <a:cubicBezTo>
                    <a:pt x="69" y="1690"/>
                    <a:pt x="2466" y="617"/>
                    <a:pt x="4497" y="1713"/>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9853275" y="3139950"/>
              <a:ext cx="142100" cy="131850"/>
            </a:xfrm>
            <a:custGeom>
              <a:avLst/>
              <a:gdLst/>
              <a:ahLst/>
              <a:cxnLst/>
              <a:rect l="l" t="t" r="r" b="b"/>
              <a:pathLst>
                <a:path w="5684" h="5274" extrusionOk="0">
                  <a:moveTo>
                    <a:pt x="4702" y="5273"/>
                  </a:moveTo>
                  <a:cubicBezTo>
                    <a:pt x="4702" y="5273"/>
                    <a:pt x="5684" y="754"/>
                    <a:pt x="3196" y="0"/>
                  </a:cubicBezTo>
                  <a:cubicBezTo>
                    <a:pt x="3196" y="0"/>
                    <a:pt x="776" y="343"/>
                    <a:pt x="0" y="3173"/>
                  </a:cubicBezTo>
                  <a:cubicBezTo>
                    <a:pt x="0" y="3173"/>
                    <a:pt x="708" y="3310"/>
                    <a:pt x="229" y="5250"/>
                  </a:cubicBezTo>
                  <a:cubicBezTo>
                    <a:pt x="251" y="5273"/>
                    <a:pt x="2648" y="4497"/>
                    <a:pt x="4702" y="527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9853275" y="3139375"/>
              <a:ext cx="103300" cy="87325"/>
            </a:xfrm>
            <a:custGeom>
              <a:avLst/>
              <a:gdLst/>
              <a:ahLst/>
              <a:cxnLst/>
              <a:rect l="l" t="t" r="r" b="b"/>
              <a:pathLst>
                <a:path w="4132" h="3493" extrusionOk="0">
                  <a:moveTo>
                    <a:pt x="4132" y="640"/>
                  </a:moveTo>
                  <a:cubicBezTo>
                    <a:pt x="4132" y="640"/>
                    <a:pt x="571" y="252"/>
                    <a:pt x="297" y="3493"/>
                  </a:cubicBezTo>
                  <a:lnTo>
                    <a:pt x="0" y="3196"/>
                  </a:lnTo>
                  <a:cubicBezTo>
                    <a:pt x="0" y="3196"/>
                    <a:pt x="343" y="526"/>
                    <a:pt x="3196" y="23"/>
                  </a:cubicBezTo>
                  <a:cubicBezTo>
                    <a:pt x="3219" y="23"/>
                    <a:pt x="3652" y="1"/>
                    <a:pt x="4132" y="640"/>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9179350" y="3089725"/>
              <a:ext cx="719600" cy="106750"/>
            </a:xfrm>
            <a:custGeom>
              <a:avLst/>
              <a:gdLst/>
              <a:ahLst/>
              <a:cxnLst/>
              <a:rect l="l" t="t" r="r" b="b"/>
              <a:pathLst>
                <a:path w="28784" h="4270" extrusionOk="0">
                  <a:moveTo>
                    <a:pt x="26295" y="4269"/>
                  </a:moveTo>
                  <a:lnTo>
                    <a:pt x="1233" y="4269"/>
                  </a:lnTo>
                  <a:cubicBezTo>
                    <a:pt x="1233" y="4269"/>
                    <a:pt x="1" y="2626"/>
                    <a:pt x="503" y="1"/>
                  </a:cubicBezTo>
                  <a:lnTo>
                    <a:pt x="28761" y="1165"/>
                  </a:lnTo>
                  <a:cubicBezTo>
                    <a:pt x="28783" y="1165"/>
                    <a:pt x="26843" y="2101"/>
                    <a:pt x="26295" y="426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a:off x="9171375" y="3089725"/>
              <a:ext cx="49650" cy="106750"/>
            </a:xfrm>
            <a:custGeom>
              <a:avLst/>
              <a:gdLst/>
              <a:ahLst/>
              <a:cxnLst/>
              <a:rect l="l" t="t" r="r" b="b"/>
              <a:pathLst>
                <a:path w="1986" h="4270" extrusionOk="0">
                  <a:moveTo>
                    <a:pt x="1758" y="47"/>
                  </a:moveTo>
                  <a:cubicBezTo>
                    <a:pt x="1758" y="47"/>
                    <a:pt x="0" y="1964"/>
                    <a:pt x="1986" y="4269"/>
                  </a:cubicBezTo>
                  <a:lnTo>
                    <a:pt x="1552" y="4269"/>
                  </a:lnTo>
                  <a:cubicBezTo>
                    <a:pt x="1552" y="4269"/>
                    <a:pt x="206" y="2877"/>
                    <a:pt x="822" y="1"/>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9482925" y="3708875"/>
              <a:ext cx="434850" cy="566075"/>
            </a:xfrm>
            <a:custGeom>
              <a:avLst/>
              <a:gdLst/>
              <a:ahLst/>
              <a:cxnLst/>
              <a:rect l="l" t="t" r="r" b="b"/>
              <a:pathLst>
                <a:path w="17394" h="22643" extrusionOk="0">
                  <a:moveTo>
                    <a:pt x="7031" y="21296"/>
                  </a:moveTo>
                  <a:cubicBezTo>
                    <a:pt x="7031" y="21296"/>
                    <a:pt x="17394" y="10568"/>
                    <a:pt x="4726" y="457"/>
                  </a:cubicBezTo>
                  <a:lnTo>
                    <a:pt x="1" y="0"/>
                  </a:lnTo>
                  <a:cubicBezTo>
                    <a:pt x="1" y="0"/>
                    <a:pt x="4292" y="9062"/>
                    <a:pt x="2671" y="2264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9391625" y="3707725"/>
              <a:ext cx="236275" cy="566675"/>
            </a:xfrm>
            <a:custGeom>
              <a:avLst/>
              <a:gdLst/>
              <a:ahLst/>
              <a:cxnLst/>
              <a:rect l="l" t="t" r="r" b="b"/>
              <a:pathLst>
                <a:path w="9451" h="22667" extrusionOk="0">
                  <a:moveTo>
                    <a:pt x="6323" y="22666"/>
                  </a:moveTo>
                  <a:cubicBezTo>
                    <a:pt x="6323" y="22666"/>
                    <a:pt x="1" y="14312"/>
                    <a:pt x="3653" y="1"/>
                  </a:cubicBezTo>
                  <a:cubicBezTo>
                    <a:pt x="3653" y="46"/>
                    <a:pt x="9450" y="10021"/>
                    <a:pt x="6323" y="2266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9407050" y="3747100"/>
              <a:ext cx="191750" cy="495325"/>
            </a:xfrm>
            <a:custGeom>
              <a:avLst/>
              <a:gdLst/>
              <a:ahLst/>
              <a:cxnLst/>
              <a:rect l="l" t="t" r="r" b="b"/>
              <a:pathLst>
                <a:path w="7670" h="19813" extrusionOk="0">
                  <a:moveTo>
                    <a:pt x="3218" y="1"/>
                  </a:moveTo>
                  <a:cubicBezTo>
                    <a:pt x="0" y="12440"/>
                    <a:pt x="5524" y="19813"/>
                    <a:pt x="5524" y="19813"/>
                  </a:cubicBezTo>
                  <a:cubicBezTo>
                    <a:pt x="5592" y="19607"/>
                    <a:pt x="5615" y="19402"/>
                    <a:pt x="5661" y="19197"/>
                  </a:cubicBezTo>
                  <a:cubicBezTo>
                    <a:pt x="7669" y="10203"/>
                    <a:pt x="4634" y="2876"/>
                    <a:pt x="3561" y="662"/>
                  </a:cubicBezTo>
                  <a:cubicBezTo>
                    <a:pt x="3355" y="229"/>
                    <a:pt x="3218" y="1"/>
                    <a:pt x="32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9436150" y="3764225"/>
              <a:ext cx="162650" cy="463950"/>
            </a:xfrm>
            <a:custGeom>
              <a:avLst/>
              <a:gdLst/>
              <a:ahLst/>
              <a:cxnLst/>
              <a:rect l="l" t="t" r="r" b="b"/>
              <a:pathLst>
                <a:path w="6506" h="18558" extrusionOk="0">
                  <a:moveTo>
                    <a:pt x="2397" y="0"/>
                  </a:moveTo>
                  <a:cubicBezTo>
                    <a:pt x="0" y="10135"/>
                    <a:pt x="3401" y="16731"/>
                    <a:pt x="4497" y="18557"/>
                  </a:cubicBezTo>
                  <a:cubicBezTo>
                    <a:pt x="6505" y="9541"/>
                    <a:pt x="3470" y="2237"/>
                    <a:pt x="23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3"/>
            <p:cNvSpPr/>
            <p:nvPr/>
          </p:nvSpPr>
          <p:spPr>
            <a:xfrm>
              <a:off x="9601050" y="3720275"/>
              <a:ext cx="178625" cy="521025"/>
            </a:xfrm>
            <a:custGeom>
              <a:avLst/>
              <a:gdLst/>
              <a:ahLst/>
              <a:cxnLst/>
              <a:rect l="l" t="t" r="r" b="b"/>
              <a:pathLst>
                <a:path w="7145" h="20841" extrusionOk="0">
                  <a:moveTo>
                    <a:pt x="2306" y="20840"/>
                  </a:moveTo>
                  <a:cubicBezTo>
                    <a:pt x="2306" y="20840"/>
                    <a:pt x="7145" y="10774"/>
                    <a:pt x="1" y="1"/>
                  </a:cubicBezTo>
                  <a:cubicBezTo>
                    <a:pt x="1" y="1"/>
                    <a:pt x="6688" y="9040"/>
                    <a:pt x="2306" y="2084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a:off x="9476650" y="3941125"/>
              <a:ext cx="78775" cy="156950"/>
            </a:xfrm>
            <a:custGeom>
              <a:avLst/>
              <a:gdLst/>
              <a:ahLst/>
              <a:cxnLst/>
              <a:rect l="l" t="t" r="r" b="b"/>
              <a:pathLst>
                <a:path w="3151" h="6278" extrusionOk="0">
                  <a:moveTo>
                    <a:pt x="1850" y="6277"/>
                  </a:moveTo>
                  <a:cubicBezTo>
                    <a:pt x="1850" y="6277"/>
                    <a:pt x="3151" y="3218"/>
                    <a:pt x="1119" y="0"/>
                  </a:cubicBezTo>
                  <a:cubicBezTo>
                    <a:pt x="1119" y="0"/>
                    <a:pt x="1" y="3538"/>
                    <a:pt x="1850" y="627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9746575" y="3917725"/>
              <a:ext cx="78200" cy="110725"/>
            </a:xfrm>
            <a:custGeom>
              <a:avLst/>
              <a:gdLst/>
              <a:ahLst/>
              <a:cxnLst/>
              <a:rect l="l" t="t" r="r" b="b"/>
              <a:pathLst>
                <a:path w="3128" h="4429" extrusionOk="0">
                  <a:moveTo>
                    <a:pt x="365" y="4428"/>
                  </a:moveTo>
                  <a:lnTo>
                    <a:pt x="1895" y="4223"/>
                  </a:lnTo>
                  <a:cubicBezTo>
                    <a:pt x="1895" y="4223"/>
                    <a:pt x="3127" y="1644"/>
                    <a:pt x="1621" y="0"/>
                  </a:cubicBezTo>
                  <a:lnTo>
                    <a:pt x="0" y="206"/>
                  </a:lnTo>
                  <a:cubicBezTo>
                    <a:pt x="0" y="206"/>
                    <a:pt x="730" y="2214"/>
                    <a:pt x="365" y="442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a:off x="9530300" y="3820150"/>
              <a:ext cx="109000" cy="66775"/>
            </a:xfrm>
            <a:custGeom>
              <a:avLst/>
              <a:gdLst/>
              <a:ahLst/>
              <a:cxnLst/>
              <a:rect l="l" t="t" r="r" b="b"/>
              <a:pathLst>
                <a:path w="4360" h="2671" extrusionOk="0">
                  <a:moveTo>
                    <a:pt x="731" y="2671"/>
                  </a:moveTo>
                  <a:lnTo>
                    <a:pt x="0" y="46"/>
                  </a:lnTo>
                  <a:cubicBezTo>
                    <a:pt x="0" y="46"/>
                    <a:pt x="4018" y="0"/>
                    <a:pt x="4200" y="1301"/>
                  </a:cubicBezTo>
                  <a:cubicBezTo>
                    <a:pt x="4360" y="2625"/>
                    <a:pt x="731" y="2671"/>
                    <a:pt x="731" y="2671"/>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9667825" y="3829850"/>
              <a:ext cx="63350" cy="41675"/>
            </a:xfrm>
            <a:custGeom>
              <a:avLst/>
              <a:gdLst/>
              <a:ahLst/>
              <a:cxnLst/>
              <a:rect l="l" t="t" r="r" b="b"/>
              <a:pathLst>
                <a:path w="2534" h="1667" extrusionOk="0">
                  <a:moveTo>
                    <a:pt x="548" y="1666"/>
                  </a:moveTo>
                  <a:cubicBezTo>
                    <a:pt x="548" y="1666"/>
                    <a:pt x="2534" y="982"/>
                    <a:pt x="0" y="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
            <p:cNvSpPr/>
            <p:nvPr/>
          </p:nvSpPr>
          <p:spPr>
            <a:xfrm>
              <a:off x="9122875" y="3062925"/>
              <a:ext cx="89025" cy="150650"/>
            </a:xfrm>
            <a:custGeom>
              <a:avLst/>
              <a:gdLst/>
              <a:ahLst/>
              <a:cxnLst/>
              <a:rect l="l" t="t" r="r" b="b"/>
              <a:pathLst>
                <a:path w="3561" h="6026" extrusionOk="0">
                  <a:moveTo>
                    <a:pt x="2739" y="0"/>
                  </a:moveTo>
                  <a:cubicBezTo>
                    <a:pt x="2739" y="0"/>
                    <a:pt x="1506" y="2374"/>
                    <a:pt x="3561" y="5752"/>
                  </a:cubicBezTo>
                  <a:lnTo>
                    <a:pt x="1849" y="6026"/>
                  </a:lnTo>
                  <a:cubicBezTo>
                    <a:pt x="1849" y="6026"/>
                    <a:pt x="0" y="3492"/>
                    <a:pt x="12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9119450" y="3064050"/>
              <a:ext cx="49650" cy="168375"/>
            </a:xfrm>
            <a:custGeom>
              <a:avLst/>
              <a:gdLst/>
              <a:ahLst/>
              <a:cxnLst/>
              <a:rect l="l" t="t" r="r" b="b"/>
              <a:pathLst>
                <a:path w="1986" h="6735" extrusionOk="0">
                  <a:moveTo>
                    <a:pt x="1917" y="6734"/>
                  </a:moveTo>
                  <a:cubicBezTo>
                    <a:pt x="1917" y="6734"/>
                    <a:pt x="0" y="3379"/>
                    <a:pt x="1392" y="1"/>
                  </a:cubicBezTo>
                  <a:cubicBezTo>
                    <a:pt x="1392" y="1"/>
                    <a:pt x="228" y="3425"/>
                    <a:pt x="1986" y="600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9371650" y="3998175"/>
              <a:ext cx="157525" cy="69075"/>
            </a:xfrm>
            <a:custGeom>
              <a:avLst/>
              <a:gdLst/>
              <a:ahLst/>
              <a:cxnLst/>
              <a:rect l="l" t="t" r="r" b="b"/>
              <a:pathLst>
                <a:path w="6301" h="2763" extrusionOk="0">
                  <a:moveTo>
                    <a:pt x="5570" y="1"/>
                  </a:moveTo>
                  <a:lnTo>
                    <a:pt x="1" y="457"/>
                  </a:lnTo>
                  <a:lnTo>
                    <a:pt x="229" y="2762"/>
                  </a:lnTo>
                  <a:lnTo>
                    <a:pt x="5867" y="1918"/>
                  </a:lnTo>
                  <a:cubicBezTo>
                    <a:pt x="5821" y="1895"/>
                    <a:pt x="6301" y="594"/>
                    <a:pt x="55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9357975" y="4009025"/>
              <a:ext cx="35975" cy="57650"/>
            </a:xfrm>
            <a:custGeom>
              <a:avLst/>
              <a:gdLst/>
              <a:ahLst/>
              <a:cxnLst/>
              <a:rect l="l" t="t" r="r" b="b"/>
              <a:pathLst>
                <a:path w="1439" h="2306" extrusionOk="0">
                  <a:moveTo>
                    <a:pt x="548" y="0"/>
                  </a:moveTo>
                  <a:cubicBezTo>
                    <a:pt x="548" y="0"/>
                    <a:pt x="1438" y="1164"/>
                    <a:pt x="776" y="2306"/>
                  </a:cubicBezTo>
                  <a:cubicBezTo>
                    <a:pt x="776" y="2306"/>
                    <a:pt x="0" y="1415"/>
                    <a:pt x="5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a:off x="9244975" y="4035275"/>
              <a:ext cx="131850" cy="19425"/>
            </a:xfrm>
            <a:custGeom>
              <a:avLst/>
              <a:gdLst/>
              <a:ahLst/>
              <a:cxnLst/>
              <a:rect l="l" t="t" r="r" b="b"/>
              <a:pathLst>
                <a:path w="5274" h="777" extrusionOk="0">
                  <a:moveTo>
                    <a:pt x="5250" y="0"/>
                  </a:moveTo>
                  <a:lnTo>
                    <a:pt x="1" y="662"/>
                  </a:lnTo>
                  <a:lnTo>
                    <a:pt x="46" y="776"/>
                  </a:lnTo>
                  <a:lnTo>
                    <a:pt x="5273" y="320"/>
                  </a:lnTo>
                  <a:close/>
                </a:path>
              </a:pathLst>
            </a:custGeom>
            <a:solidFill>
              <a:srgbClr val="E0E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a:off x="9339125" y="3108575"/>
              <a:ext cx="150675" cy="27400"/>
            </a:xfrm>
            <a:custGeom>
              <a:avLst/>
              <a:gdLst/>
              <a:ahLst/>
              <a:cxnLst/>
              <a:rect l="l" t="t" r="r" b="b"/>
              <a:pathLst>
                <a:path w="6027" h="1096" extrusionOk="0">
                  <a:moveTo>
                    <a:pt x="1" y="685"/>
                  </a:moveTo>
                  <a:cubicBezTo>
                    <a:pt x="1" y="685"/>
                    <a:pt x="4201" y="0"/>
                    <a:pt x="6027" y="1096"/>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9918325" y="3171325"/>
              <a:ext cx="45100" cy="50250"/>
            </a:xfrm>
            <a:custGeom>
              <a:avLst/>
              <a:gdLst/>
              <a:ahLst/>
              <a:cxnLst/>
              <a:rect l="l" t="t" r="r" b="b"/>
              <a:pathLst>
                <a:path w="1804" h="2010" extrusionOk="0">
                  <a:moveTo>
                    <a:pt x="1302" y="1"/>
                  </a:moveTo>
                  <a:cubicBezTo>
                    <a:pt x="1302" y="1"/>
                    <a:pt x="0" y="1188"/>
                    <a:pt x="1416" y="2009"/>
                  </a:cubicBezTo>
                  <a:cubicBezTo>
                    <a:pt x="1416" y="1987"/>
                    <a:pt x="1804" y="640"/>
                    <a:pt x="1302" y="1"/>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a:off x="9933150" y="3264350"/>
              <a:ext cx="25725" cy="46250"/>
            </a:xfrm>
            <a:custGeom>
              <a:avLst/>
              <a:gdLst/>
              <a:ahLst/>
              <a:cxnLst/>
              <a:rect l="l" t="t" r="r" b="b"/>
              <a:pathLst>
                <a:path w="1029" h="1850" extrusionOk="0">
                  <a:moveTo>
                    <a:pt x="206" y="0"/>
                  </a:moveTo>
                  <a:cubicBezTo>
                    <a:pt x="206" y="0"/>
                    <a:pt x="1" y="1849"/>
                    <a:pt x="1028" y="16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
            <p:cNvSpPr/>
            <p:nvPr/>
          </p:nvSpPr>
          <p:spPr>
            <a:xfrm>
              <a:off x="8221275" y="3008125"/>
              <a:ext cx="42250" cy="62225"/>
            </a:xfrm>
            <a:custGeom>
              <a:avLst/>
              <a:gdLst/>
              <a:ahLst/>
              <a:cxnLst/>
              <a:rect l="l" t="t" r="r" b="b"/>
              <a:pathLst>
                <a:path w="1690" h="2489" extrusionOk="0">
                  <a:moveTo>
                    <a:pt x="1027" y="2489"/>
                  </a:moveTo>
                  <a:cubicBezTo>
                    <a:pt x="1027" y="2489"/>
                    <a:pt x="0" y="366"/>
                    <a:pt x="16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3"/>
            <p:cNvSpPr/>
            <p:nvPr/>
          </p:nvSpPr>
          <p:spPr>
            <a:xfrm>
              <a:off x="8406725" y="2941375"/>
              <a:ext cx="134700" cy="34250"/>
            </a:xfrm>
            <a:custGeom>
              <a:avLst/>
              <a:gdLst/>
              <a:ahLst/>
              <a:cxnLst/>
              <a:rect l="l" t="t" r="r" b="b"/>
              <a:pathLst>
                <a:path w="5388" h="1370" extrusionOk="0">
                  <a:moveTo>
                    <a:pt x="0" y="1370"/>
                  </a:moveTo>
                  <a:cubicBezTo>
                    <a:pt x="0" y="1370"/>
                    <a:pt x="2465" y="0"/>
                    <a:pt x="5387" y="1073"/>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9278650" y="2584725"/>
              <a:ext cx="163225" cy="169500"/>
            </a:xfrm>
            <a:custGeom>
              <a:avLst/>
              <a:gdLst/>
              <a:ahLst/>
              <a:cxnLst/>
              <a:rect l="l" t="t" r="r" b="b"/>
              <a:pathLst>
                <a:path w="6529" h="6780" extrusionOk="0">
                  <a:moveTo>
                    <a:pt x="0" y="5661"/>
                  </a:moveTo>
                  <a:cubicBezTo>
                    <a:pt x="0" y="5661"/>
                    <a:pt x="6163" y="1"/>
                    <a:pt x="6528" y="678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9401900" y="2570450"/>
              <a:ext cx="39975" cy="43975"/>
            </a:xfrm>
            <a:custGeom>
              <a:avLst/>
              <a:gdLst/>
              <a:ahLst/>
              <a:cxnLst/>
              <a:rect l="l" t="t" r="r" b="b"/>
              <a:pathLst>
                <a:path w="1599" h="1759" extrusionOk="0">
                  <a:moveTo>
                    <a:pt x="115" y="1758"/>
                  </a:moveTo>
                  <a:cubicBezTo>
                    <a:pt x="115" y="1758"/>
                    <a:pt x="1" y="252"/>
                    <a:pt x="1233" y="1"/>
                  </a:cubicBezTo>
                  <a:cubicBezTo>
                    <a:pt x="1188" y="1"/>
                    <a:pt x="1598" y="1530"/>
                    <a:pt x="115" y="17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a:off x="9106325" y="2899150"/>
              <a:ext cx="72475" cy="113575"/>
            </a:xfrm>
            <a:custGeom>
              <a:avLst/>
              <a:gdLst/>
              <a:ahLst/>
              <a:cxnLst/>
              <a:rect l="l" t="t" r="r" b="b"/>
              <a:pathLst>
                <a:path w="2899" h="4543" extrusionOk="0">
                  <a:moveTo>
                    <a:pt x="1552" y="4542"/>
                  </a:moveTo>
                  <a:cubicBezTo>
                    <a:pt x="1552" y="4542"/>
                    <a:pt x="0" y="1918"/>
                    <a:pt x="1895" y="0"/>
                  </a:cubicBezTo>
                  <a:cubicBezTo>
                    <a:pt x="1895" y="0"/>
                    <a:pt x="2899" y="2351"/>
                    <a:pt x="1552" y="4542"/>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a:off x="8313700" y="3562225"/>
              <a:ext cx="35400" cy="146675"/>
            </a:xfrm>
            <a:custGeom>
              <a:avLst/>
              <a:gdLst/>
              <a:ahLst/>
              <a:cxnLst/>
              <a:rect l="l" t="t" r="r" b="b"/>
              <a:pathLst>
                <a:path w="1416" h="5867" extrusionOk="0">
                  <a:moveTo>
                    <a:pt x="1416" y="5866"/>
                  </a:moveTo>
                  <a:cubicBezTo>
                    <a:pt x="1416" y="5866"/>
                    <a:pt x="1" y="1826"/>
                    <a:pt x="731" y="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8646375" y="2431800"/>
              <a:ext cx="944425" cy="442250"/>
            </a:xfrm>
            <a:custGeom>
              <a:avLst/>
              <a:gdLst/>
              <a:ahLst/>
              <a:cxnLst/>
              <a:rect l="l" t="t" r="r" b="b"/>
              <a:pathLst>
                <a:path w="37777" h="17690" extrusionOk="0">
                  <a:moveTo>
                    <a:pt x="37777" y="5684"/>
                  </a:moveTo>
                  <a:lnTo>
                    <a:pt x="35494" y="13924"/>
                  </a:lnTo>
                  <a:cubicBezTo>
                    <a:pt x="31705" y="14357"/>
                    <a:pt x="27300" y="14517"/>
                    <a:pt x="22940" y="14517"/>
                  </a:cubicBezTo>
                  <a:lnTo>
                    <a:pt x="22940" y="14586"/>
                  </a:lnTo>
                  <a:cubicBezTo>
                    <a:pt x="22598" y="14677"/>
                    <a:pt x="22233" y="14745"/>
                    <a:pt x="21890" y="14814"/>
                  </a:cubicBezTo>
                  <a:lnTo>
                    <a:pt x="21822" y="15727"/>
                  </a:lnTo>
                  <a:lnTo>
                    <a:pt x="21822" y="15727"/>
                  </a:lnTo>
                  <a:lnTo>
                    <a:pt x="21708" y="17599"/>
                  </a:lnTo>
                  <a:cubicBezTo>
                    <a:pt x="19083" y="16206"/>
                    <a:pt x="15613" y="17690"/>
                    <a:pt x="15613" y="17690"/>
                  </a:cubicBezTo>
                  <a:lnTo>
                    <a:pt x="15499" y="15955"/>
                  </a:lnTo>
                  <a:lnTo>
                    <a:pt x="15454" y="15978"/>
                  </a:lnTo>
                  <a:lnTo>
                    <a:pt x="15408" y="14791"/>
                  </a:lnTo>
                  <a:cubicBezTo>
                    <a:pt x="14723" y="14677"/>
                    <a:pt x="14312" y="14586"/>
                    <a:pt x="14312" y="14586"/>
                  </a:cubicBezTo>
                  <a:lnTo>
                    <a:pt x="14312" y="14357"/>
                  </a:lnTo>
                  <a:cubicBezTo>
                    <a:pt x="7122" y="14106"/>
                    <a:pt x="1599" y="13604"/>
                    <a:pt x="1599" y="13604"/>
                  </a:cubicBezTo>
                  <a:lnTo>
                    <a:pt x="1" y="6232"/>
                  </a:lnTo>
                  <a:cubicBezTo>
                    <a:pt x="20681" y="0"/>
                    <a:pt x="37777" y="5684"/>
                    <a:pt x="37777" y="568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 name="Google Shape;102;p3"/>
          <p:cNvSpPr/>
          <p:nvPr/>
        </p:nvSpPr>
        <p:spPr>
          <a:xfrm>
            <a:off x="-301" y="3925050"/>
            <a:ext cx="9144079" cy="1281775"/>
          </a:xfrm>
          <a:custGeom>
            <a:avLst/>
            <a:gdLst/>
            <a:ahLst/>
            <a:cxnLst/>
            <a:rect l="l" t="t" r="r" b="b"/>
            <a:pathLst>
              <a:path w="250180" h="51271" extrusionOk="0">
                <a:moveTo>
                  <a:pt x="0" y="1"/>
                </a:moveTo>
                <a:lnTo>
                  <a:pt x="250179" y="1"/>
                </a:lnTo>
                <a:lnTo>
                  <a:pt x="250179" y="51271"/>
                </a:lnTo>
                <a:lnTo>
                  <a:pt x="0" y="5127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94"/>
        <p:cNvGrpSpPr/>
        <p:nvPr/>
      </p:nvGrpSpPr>
      <p:grpSpPr>
        <a:xfrm>
          <a:off x="0" y="0"/>
          <a:ext cx="0" cy="0"/>
          <a:chOff x="0" y="0"/>
          <a:chExt cx="0" cy="0"/>
        </a:xfrm>
      </p:grpSpPr>
      <p:sp>
        <p:nvSpPr>
          <p:cNvPr id="395" name="Google Shape;395;p6"/>
          <p:cNvSpPr txBox="1">
            <a:spLocks noGrp="1"/>
          </p:cNvSpPr>
          <p:nvPr>
            <p:ph type="title"/>
          </p:nvPr>
        </p:nvSpPr>
        <p:spPr>
          <a:xfrm>
            <a:off x="718150" y="540000"/>
            <a:ext cx="77058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9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96" name="Google Shape;396;p6"/>
          <p:cNvSpPr/>
          <p:nvPr/>
        </p:nvSpPr>
        <p:spPr>
          <a:xfrm>
            <a:off x="300" y="4603495"/>
            <a:ext cx="9143697" cy="539640"/>
          </a:xfrm>
          <a:custGeom>
            <a:avLst/>
            <a:gdLst/>
            <a:ahLst/>
            <a:cxnLst/>
            <a:rect l="l" t="t" r="r" b="b"/>
            <a:pathLst>
              <a:path w="285317" h="22598" extrusionOk="0">
                <a:moveTo>
                  <a:pt x="0" y="1"/>
                </a:moveTo>
                <a:lnTo>
                  <a:pt x="285316" y="1"/>
                </a:lnTo>
                <a:lnTo>
                  <a:pt x="285316" y="22598"/>
                </a:lnTo>
                <a:lnTo>
                  <a:pt x="0" y="2259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7" name="Google Shape;397;p6"/>
          <p:cNvGrpSpPr/>
          <p:nvPr/>
        </p:nvGrpSpPr>
        <p:grpSpPr>
          <a:xfrm flipH="1">
            <a:off x="4464" y="-17977"/>
            <a:ext cx="1592355" cy="1403415"/>
            <a:chOff x="6143525" y="0"/>
            <a:chExt cx="2721975" cy="2399000"/>
          </a:xfrm>
        </p:grpSpPr>
        <p:grpSp>
          <p:nvGrpSpPr>
            <p:cNvPr id="398" name="Google Shape;398;p6"/>
            <p:cNvGrpSpPr/>
            <p:nvPr/>
          </p:nvGrpSpPr>
          <p:grpSpPr>
            <a:xfrm>
              <a:off x="6143525" y="0"/>
              <a:ext cx="2721975" cy="2399000"/>
              <a:chOff x="4428150" y="464575"/>
              <a:chExt cx="2721975" cy="2399000"/>
            </a:xfrm>
          </p:grpSpPr>
          <p:sp>
            <p:nvSpPr>
              <p:cNvPr id="399" name="Google Shape;399;p6"/>
              <p:cNvSpPr/>
              <p:nvPr/>
            </p:nvSpPr>
            <p:spPr>
              <a:xfrm>
                <a:off x="6039900" y="596050"/>
                <a:ext cx="367800" cy="720400"/>
              </a:xfrm>
              <a:custGeom>
                <a:avLst/>
                <a:gdLst/>
                <a:ahLst/>
                <a:cxnLst/>
                <a:rect l="l" t="t" r="r" b="b"/>
                <a:pathLst>
                  <a:path w="14712" h="28816" extrusionOk="0">
                    <a:moveTo>
                      <a:pt x="2705" y="0"/>
                    </a:moveTo>
                    <a:lnTo>
                      <a:pt x="0" y="28815"/>
                    </a:lnTo>
                    <a:lnTo>
                      <a:pt x="4134" y="28815"/>
                    </a:lnTo>
                    <a:lnTo>
                      <a:pt x="14712" y="1946"/>
                    </a:lnTo>
                    <a:lnTo>
                      <a:pt x="270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6"/>
              <p:cNvSpPr/>
              <p:nvPr/>
            </p:nvSpPr>
            <p:spPr>
              <a:xfrm>
                <a:off x="6103725" y="633275"/>
                <a:ext cx="303975" cy="683175"/>
              </a:xfrm>
              <a:custGeom>
                <a:avLst/>
                <a:gdLst/>
                <a:ahLst/>
                <a:cxnLst/>
                <a:rect l="l" t="t" r="r" b="b"/>
                <a:pathLst>
                  <a:path w="12159" h="27327" extrusionOk="0">
                    <a:moveTo>
                      <a:pt x="9484" y="1"/>
                    </a:moveTo>
                    <a:lnTo>
                      <a:pt x="0" y="27326"/>
                    </a:lnTo>
                    <a:lnTo>
                      <a:pt x="1581" y="27326"/>
                    </a:lnTo>
                    <a:lnTo>
                      <a:pt x="12159" y="457"/>
                    </a:lnTo>
                    <a:lnTo>
                      <a:pt x="94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6"/>
              <p:cNvSpPr/>
              <p:nvPr/>
            </p:nvSpPr>
            <p:spPr>
              <a:xfrm>
                <a:off x="6004175" y="1495000"/>
                <a:ext cx="435450" cy="1174800"/>
              </a:xfrm>
              <a:custGeom>
                <a:avLst/>
                <a:gdLst/>
                <a:ahLst/>
                <a:cxnLst/>
                <a:rect l="l" t="t" r="r" b="b"/>
                <a:pathLst>
                  <a:path w="17418" h="46992" extrusionOk="0">
                    <a:moveTo>
                      <a:pt x="6992" y="0"/>
                    </a:moveTo>
                    <a:lnTo>
                      <a:pt x="1" y="152"/>
                    </a:lnTo>
                    <a:lnTo>
                      <a:pt x="12858" y="46992"/>
                    </a:lnTo>
                    <a:lnTo>
                      <a:pt x="17417" y="46992"/>
                    </a:lnTo>
                    <a:lnTo>
                      <a:pt x="8603" y="1611"/>
                    </a:lnTo>
                    <a:lnTo>
                      <a:pt x="699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6"/>
              <p:cNvSpPr/>
              <p:nvPr/>
            </p:nvSpPr>
            <p:spPr>
              <a:xfrm>
                <a:off x="6178950" y="1495000"/>
                <a:ext cx="260675" cy="1174800"/>
              </a:xfrm>
              <a:custGeom>
                <a:avLst/>
                <a:gdLst/>
                <a:ahLst/>
                <a:cxnLst/>
                <a:rect l="l" t="t" r="r" b="b"/>
                <a:pathLst>
                  <a:path w="10427" h="46992" extrusionOk="0">
                    <a:moveTo>
                      <a:pt x="1" y="0"/>
                    </a:moveTo>
                    <a:lnTo>
                      <a:pt x="31" y="152"/>
                    </a:lnTo>
                    <a:lnTo>
                      <a:pt x="9028" y="46992"/>
                    </a:lnTo>
                    <a:lnTo>
                      <a:pt x="10426" y="46992"/>
                    </a:lnTo>
                    <a:lnTo>
                      <a:pt x="1612" y="1611"/>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6"/>
              <p:cNvSpPr/>
              <p:nvPr/>
            </p:nvSpPr>
            <p:spPr>
              <a:xfrm>
                <a:off x="6198700" y="2514000"/>
                <a:ext cx="326800" cy="349575"/>
              </a:xfrm>
              <a:custGeom>
                <a:avLst/>
                <a:gdLst/>
                <a:ahLst/>
                <a:cxnLst/>
                <a:rect l="l" t="t" r="r" b="b"/>
                <a:pathLst>
                  <a:path w="13072" h="13983" extrusionOk="0">
                    <a:moveTo>
                      <a:pt x="5654" y="1"/>
                    </a:moveTo>
                    <a:lnTo>
                      <a:pt x="1" y="9575"/>
                    </a:lnTo>
                    <a:cubicBezTo>
                      <a:pt x="1521" y="12888"/>
                      <a:pt x="5746" y="13983"/>
                      <a:pt x="5746" y="13983"/>
                    </a:cubicBezTo>
                    <a:lnTo>
                      <a:pt x="13071" y="5654"/>
                    </a:lnTo>
                    <a:lnTo>
                      <a:pt x="565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6"/>
              <p:cNvSpPr/>
              <p:nvPr/>
            </p:nvSpPr>
            <p:spPr>
              <a:xfrm>
                <a:off x="6329400" y="2509625"/>
                <a:ext cx="204450" cy="149025"/>
              </a:xfrm>
              <a:custGeom>
                <a:avLst/>
                <a:gdLst/>
                <a:ahLst/>
                <a:cxnLst/>
                <a:rect l="l" t="t" r="r" b="b"/>
                <a:pathLst>
                  <a:path w="8178" h="5961" extrusionOk="0">
                    <a:moveTo>
                      <a:pt x="755" y="0"/>
                    </a:moveTo>
                    <a:cubicBezTo>
                      <a:pt x="583" y="0"/>
                      <a:pt x="460" y="47"/>
                      <a:pt x="396" y="145"/>
                    </a:cubicBezTo>
                    <a:cubicBezTo>
                      <a:pt x="1" y="632"/>
                      <a:pt x="1369" y="2303"/>
                      <a:pt x="3436" y="3854"/>
                    </a:cubicBezTo>
                    <a:cubicBezTo>
                      <a:pt x="5099" y="5120"/>
                      <a:pt x="6723" y="5960"/>
                      <a:pt x="7460" y="5960"/>
                    </a:cubicBezTo>
                    <a:cubicBezTo>
                      <a:pt x="7625" y="5960"/>
                      <a:pt x="7746" y="5918"/>
                      <a:pt x="7813" y="5829"/>
                    </a:cubicBezTo>
                    <a:cubicBezTo>
                      <a:pt x="8177" y="5343"/>
                      <a:pt x="6810" y="3702"/>
                      <a:pt x="4743" y="2121"/>
                    </a:cubicBezTo>
                    <a:cubicBezTo>
                      <a:pt x="3094" y="842"/>
                      <a:pt x="1485" y="0"/>
                      <a:pt x="75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6"/>
              <p:cNvSpPr/>
              <p:nvPr/>
            </p:nvSpPr>
            <p:spPr>
              <a:xfrm>
                <a:off x="6197950" y="2514000"/>
                <a:ext cx="148200" cy="349575"/>
              </a:xfrm>
              <a:custGeom>
                <a:avLst/>
                <a:gdLst/>
                <a:ahLst/>
                <a:cxnLst/>
                <a:rect l="l" t="t" r="r" b="b"/>
                <a:pathLst>
                  <a:path w="5928" h="13983" extrusionOk="0">
                    <a:moveTo>
                      <a:pt x="5654" y="1"/>
                    </a:moveTo>
                    <a:lnTo>
                      <a:pt x="1" y="9575"/>
                    </a:lnTo>
                    <a:cubicBezTo>
                      <a:pt x="1551" y="12888"/>
                      <a:pt x="5715" y="13983"/>
                      <a:pt x="5715" y="13983"/>
                    </a:cubicBezTo>
                    <a:lnTo>
                      <a:pt x="5928" y="13740"/>
                    </a:lnTo>
                    <a:cubicBezTo>
                      <a:pt x="5806" y="12372"/>
                      <a:pt x="5684" y="11065"/>
                      <a:pt x="5654" y="9697"/>
                    </a:cubicBezTo>
                    <a:cubicBezTo>
                      <a:pt x="5563" y="6445"/>
                      <a:pt x="5654" y="3223"/>
                      <a:pt x="5776" y="61"/>
                    </a:cubicBezTo>
                    <a:lnTo>
                      <a:pt x="56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6"/>
              <p:cNvSpPr/>
              <p:nvPr/>
            </p:nvSpPr>
            <p:spPr>
              <a:xfrm>
                <a:off x="5763300" y="2234375"/>
                <a:ext cx="570375" cy="484075"/>
              </a:xfrm>
              <a:custGeom>
                <a:avLst/>
                <a:gdLst/>
                <a:ahLst/>
                <a:cxnLst/>
                <a:rect l="l" t="t" r="r" b="b"/>
                <a:pathLst>
                  <a:path w="22815" h="19363" extrusionOk="0">
                    <a:moveTo>
                      <a:pt x="1064" y="0"/>
                    </a:moveTo>
                    <a:lnTo>
                      <a:pt x="0" y="7295"/>
                    </a:lnTo>
                    <a:lnTo>
                      <a:pt x="20304" y="19362"/>
                    </a:lnTo>
                    <a:cubicBezTo>
                      <a:pt x="20305" y="19363"/>
                      <a:pt x="20307" y="19363"/>
                      <a:pt x="20309" y="19363"/>
                    </a:cubicBezTo>
                    <a:cubicBezTo>
                      <a:pt x="20429" y="19363"/>
                      <a:pt x="22815" y="18586"/>
                      <a:pt x="22159" y="16201"/>
                    </a:cubicBezTo>
                    <a:lnTo>
                      <a:pt x="106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6"/>
              <p:cNvSpPr/>
              <p:nvPr/>
            </p:nvSpPr>
            <p:spPr>
              <a:xfrm>
                <a:off x="5777725" y="2235875"/>
                <a:ext cx="543350" cy="427850"/>
              </a:xfrm>
              <a:custGeom>
                <a:avLst/>
                <a:gdLst/>
                <a:ahLst/>
                <a:cxnLst/>
                <a:rect l="l" t="t" r="r" b="b"/>
                <a:pathLst>
                  <a:path w="21734" h="17114" extrusionOk="0">
                    <a:moveTo>
                      <a:pt x="548" y="1"/>
                    </a:moveTo>
                    <a:lnTo>
                      <a:pt x="1" y="3952"/>
                    </a:lnTo>
                    <a:lnTo>
                      <a:pt x="21734" y="17114"/>
                    </a:lnTo>
                    <a:cubicBezTo>
                      <a:pt x="21734" y="16870"/>
                      <a:pt x="21734" y="16506"/>
                      <a:pt x="21612" y="16171"/>
                    </a:cubicBezTo>
                    <a:lnTo>
                      <a:pt x="54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6"/>
              <p:cNvSpPr/>
              <p:nvPr/>
            </p:nvSpPr>
            <p:spPr>
              <a:xfrm>
                <a:off x="4475275" y="1714475"/>
                <a:ext cx="1413425" cy="834500"/>
              </a:xfrm>
              <a:custGeom>
                <a:avLst/>
                <a:gdLst/>
                <a:ahLst/>
                <a:cxnLst/>
                <a:rect l="l" t="t" r="r" b="b"/>
                <a:pathLst>
                  <a:path w="56537" h="33380" extrusionOk="0">
                    <a:moveTo>
                      <a:pt x="17100" y="1"/>
                    </a:moveTo>
                    <a:cubicBezTo>
                      <a:pt x="9533" y="1"/>
                      <a:pt x="3919" y="2126"/>
                      <a:pt x="2432" y="5872"/>
                    </a:cubicBezTo>
                    <a:lnTo>
                      <a:pt x="0" y="18425"/>
                    </a:lnTo>
                    <a:lnTo>
                      <a:pt x="51643" y="33380"/>
                    </a:lnTo>
                    <a:cubicBezTo>
                      <a:pt x="51612" y="33380"/>
                      <a:pt x="55746" y="21830"/>
                      <a:pt x="56536" y="19975"/>
                    </a:cubicBezTo>
                    <a:cubicBezTo>
                      <a:pt x="56232" y="13927"/>
                      <a:pt x="47539" y="7057"/>
                      <a:pt x="32767" y="2528"/>
                    </a:cubicBezTo>
                    <a:cubicBezTo>
                      <a:pt x="27143" y="804"/>
                      <a:pt x="21752" y="1"/>
                      <a:pt x="1710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6"/>
              <p:cNvSpPr/>
              <p:nvPr/>
            </p:nvSpPr>
            <p:spPr>
              <a:xfrm>
                <a:off x="4474525" y="1714475"/>
                <a:ext cx="1349575" cy="468250"/>
              </a:xfrm>
              <a:custGeom>
                <a:avLst/>
                <a:gdLst/>
                <a:ahLst/>
                <a:cxnLst/>
                <a:rect l="l" t="t" r="r" b="b"/>
                <a:pathLst>
                  <a:path w="53983" h="18730" extrusionOk="0">
                    <a:moveTo>
                      <a:pt x="17086" y="1"/>
                    </a:moveTo>
                    <a:cubicBezTo>
                      <a:pt x="9520" y="1"/>
                      <a:pt x="3919" y="2126"/>
                      <a:pt x="2432" y="5872"/>
                    </a:cubicBezTo>
                    <a:lnTo>
                      <a:pt x="0" y="18425"/>
                    </a:lnTo>
                    <a:lnTo>
                      <a:pt x="1094" y="18729"/>
                    </a:lnTo>
                    <a:lnTo>
                      <a:pt x="8389" y="5203"/>
                    </a:lnTo>
                    <a:cubicBezTo>
                      <a:pt x="8374" y="5203"/>
                      <a:pt x="13274" y="3220"/>
                      <a:pt x="21202" y="3220"/>
                    </a:cubicBezTo>
                    <a:cubicBezTo>
                      <a:pt x="29521" y="3220"/>
                      <a:pt x="41174" y="5403"/>
                      <a:pt x="53983" y="14352"/>
                    </a:cubicBezTo>
                    <a:cubicBezTo>
                      <a:pt x="50396" y="9975"/>
                      <a:pt x="43040" y="5690"/>
                      <a:pt x="32767" y="2528"/>
                    </a:cubicBezTo>
                    <a:cubicBezTo>
                      <a:pt x="27131" y="804"/>
                      <a:pt x="21737" y="1"/>
                      <a:pt x="170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6"/>
              <p:cNvSpPr/>
              <p:nvPr/>
            </p:nvSpPr>
            <p:spPr>
              <a:xfrm>
                <a:off x="4474525" y="1784500"/>
                <a:ext cx="127675" cy="395175"/>
              </a:xfrm>
              <a:custGeom>
                <a:avLst/>
                <a:gdLst/>
                <a:ahLst/>
                <a:cxnLst/>
                <a:rect l="l" t="t" r="r" b="b"/>
                <a:pathLst>
                  <a:path w="5107" h="15807" extrusionOk="0">
                    <a:moveTo>
                      <a:pt x="5107" y="1"/>
                    </a:moveTo>
                    <a:cubicBezTo>
                      <a:pt x="3830" y="822"/>
                      <a:pt x="2918" y="1885"/>
                      <a:pt x="2432" y="3071"/>
                    </a:cubicBezTo>
                    <a:lnTo>
                      <a:pt x="0" y="15624"/>
                    </a:lnTo>
                    <a:lnTo>
                      <a:pt x="608" y="15807"/>
                    </a:lnTo>
                    <a:cubicBezTo>
                      <a:pt x="1520" y="12068"/>
                      <a:pt x="2523" y="8360"/>
                      <a:pt x="3587" y="4682"/>
                    </a:cubicBezTo>
                    <a:cubicBezTo>
                      <a:pt x="3982" y="3071"/>
                      <a:pt x="4529" y="1521"/>
                      <a:pt x="510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6"/>
              <p:cNvSpPr/>
              <p:nvPr/>
            </p:nvSpPr>
            <p:spPr>
              <a:xfrm>
                <a:off x="5259475" y="1951675"/>
                <a:ext cx="585900" cy="563875"/>
              </a:xfrm>
              <a:custGeom>
                <a:avLst/>
                <a:gdLst/>
                <a:ahLst/>
                <a:cxnLst/>
                <a:rect l="l" t="t" r="r" b="b"/>
                <a:pathLst>
                  <a:path w="23436" h="22555" extrusionOk="0">
                    <a:moveTo>
                      <a:pt x="16962" y="1"/>
                    </a:moveTo>
                    <a:cubicBezTo>
                      <a:pt x="15563" y="1582"/>
                      <a:pt x="14226" y="3223"/>
                      <a:pt x="12828" y="4773"/>
                    </a:cubicBezTo>
                    <a:cubicBezTo>
                      <a:pt x="8694" y="9332"/>
                      <a:pt x="4378" y="13740"/>
                      <a:pt x="1" y="18056"/>
                    </a:cubicBezTo>
                    <a:lnTo>
                      <a:pt x="15563" y="22554"/>
                    </a:lnTo>
                    <a:cubicBezTo>
                      <a:pt x="17630" y="18573"/>
                      <a:pt x="19515" y="14500"/>
                      <a:pt x="21369" y="10457"/>
                    </a:cubicBezTo>
                    <a:cubicBezTo>
                      <a:pt x="22038" y="8937"/>
                      <a:pt x="22737" y="7448"/>
                      <a:pt x="23436" y="5928"/>
                    </a:cubicBezTo>
                    <a:cubicBezTo>
                      <a:pt x="22068" y="3922"/>
                      <a:pt x="19849" y="1886"/>
                      <a:pt x="169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6"/>
              <p:cNvSpPr/>
              <p:nvPr/>
            </p:nvSpPr>
            <p:spPr>
              <a:xfrm>
                <a:off x="4428150" y="1993075"/>
                <a:ext cx="1386850" cy="718950"/>
              </a:xfrm>
              <a:custGeom>
                <a:avLst/>
                <a:gdLst/>
                <a:ahLst/>
                <a:cxnLst/>
                <a:rect l="l" t="t" r="r" b="b"/>
                <a:pathLst>
                  <a:path w="55474" h="28758" extrusionOk="0">
                    <a:moveTo>
                      <a:pt x="16787" y="0"/>
                    </a:moveTo>
                    <a:cubicBezTo>
                      <a:pt x="9103" y="0"/>
                      <a:pt x="3321" y="2291"/>
                      <a:pt x="2007" y="6521"/>
                    </a:cubicBezTo>
                    <a:cubicBezTo>
                      <a:pt x="1" y="13148"/>
                      <a:pt x="9849" y="22084"/>
                      <a:pt x="24044" y="26430"/>
                    </a:cubicBezTo>
                    <a:cubicBezTo>
                      <a:pt x="29218" y="28004"/>
                      <a:pt x="34258" y="28757"/>
                      <a:pt x="38672" y="28757"/>
                    </a:cubicBezTo>
                    <a:cubicBezTo>
                      <a:pt x="46369" y="28757"/>
                      <a:pt x="52162" y="26466"/>
                      <a:pt x="53437" y="22236"/>
                    </a:cubicBezTo>
                    <a:cubicBezTo>
                      <a:pt x="55473" y="15579"/>
                      <a:pt x="45625" y="6673"/>
                      <a:pt x="31400" y="2327"/>
                    </a:cubicBezTo>
                    <a:cubicBezTo>
                      <a:pt x="26226" y="754"/>
                      <a:pt x="21194" y="0"/>
                      <a:pt x="167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6"/>
              <p:cNvSpPr/>
              <p:nvPr/>
            </p:nvSpPr>
            <p:spPr>
              <a:xfrm>
                <a:off x="4574050" y="1992725"/>
                <a:ext cx="1241700" cy="712025"/>
              </a:xfrm>
              <a:custGeom>
                <a:avLst/>
                <a:gdLst/>
                <a:ahLst/>
                <a:cxnLst/>
                <a:rect l="l" t="t" r="r" b="b"/>
                <a:pathLst>
                  <a:path w="49668" h="28481" extrusionOk="0">
                    <a:moveTo>
                      <a:pt x="10945" y="0"/>
                    </a:moveTo>
                    <a:cubicBezTo>
                      <a:pt x="6490" y="0"/>
                      <a:pt x="2674" y="768"/>
                      <a:pt x="1" y="2219"/>
                    </a:cubicBezTo>
                    <a:cubicBezTo>
                      <a:pt x="1865" y="1846"/>
                      <a:pt x="3811" y="1609"/>
                      <a:pt x="5813" y="1609"/>
                    </a:cubicBezTo>
                    <a:cubicBezTo>
                      <a:pt x="5932" y="1609"/>
                      <a:pt x="6052" y="1610"/>
                      <a:pt x="6171" y="1611"/>
                    </a:cubicBezTo>
                    <a:cubicBezTo>
                      <a:pt x="14895" y="1854"/>
                      <a:pt x="23740" y="5350"/>
                      <a:pt x="30701" y="10487"/>
                    </a:cubicBezTo>
                    <a:cubicBezTo>
                      <a:pt x="35594" y="14013"/>
                      <a:pt x="41917" y="20517"/>
                      <a:pt x="38269" y="26992"/>
                    </a:cubicBezTo>
                    <a:cubicBezTo>
                      <a:pt x="37965" y="27508"/>
                      <a:pt x="37631" y="27995"/>
                      <a:pt x="37266" y="28481"/>
                    </a:cubicBezTo>
                    <a:cubicBezTo>
                      <a:pt x="42707" y="27751"/>
                      <a:pt x="46597" y="25593"/>
                      <a:pt x="47601" y="22250"/>
                    </a:cubicBezTo>
                    <a:cubicBezTo>
                      <a:pt x="49667" y="15593"/>
                      <a:pt x="39789" y="6687"/>
                      <a:pt x="25564" y="2341"/>
                    </a:cubicBezTo>
                    <a:cubicBezTo>
                      <a:pt x="20392" y="753"/>
                      <a:pt x="15356" y="0"/>
                      <a:pt x="109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6"/>
              <p:cNvSpPr/>
              <p:nvPr/>
            </p:nvSpPr>
            <p:spPr>
              <a:xfrm>
                <a:off x="4966925" y="2067200"/>
                <a:ext cx="412650" cy="234050"/>
              </a:xfrm>
              <a:custGeom>
                <a:avLst/>
                <a:gdLst/>
                <a:ahLst/>
                <a:cxnLst/>
                <a:rect l="l" t="t" r="r" b="b"/>
                <a:pathLst>
                  <a:path w="16506" h="9362" extrusionOk="0">
                    <a:moveTo>
                      <a:pt x="487" y="2857"/>
                    </a:moveTo>
                    <a:cubicBezTo>
                      <a:pt x="0" y="4924"/>
                      <a:pt x="3101" y="7386"/>
                      <a:pt x="7387" y="8359"/>
                    </a:cubicBezTo>
                    <a:cubicBezTo>
                      <a:pt x="11703" y="9362"/>
                      <a:pt x="15563" y="8511"/>
                      <a:pt x="16019" y="6505"/>
                    </a:cubicBezTo>
                    <a:cubicBezTo>
                      <a:pt x="16505" y="4468"/>
                      <a:pt x="13405" y="1976"/>
                      <a:pt x="9119" y="1003"/>
                    </a:cubicBezTo>
                    <a:cubicBezTo>
                      <a:pt x="4864" y="0"/>
                      <a:pt x="973" y="851"/>
                      <a:pt x="487" y="285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6"/>
              <p:cNvSpPr/>
              <p:nvPr/>
            </p:nvSpPr>
            <p:spPr>
              <a:xfrm>
                <a:off x="4967675" y="2122650"/>
                <a:ext cx="400500" cy="163800"/>
              </a:xfrm>
              <a:custGeom>
                <a:avLst/>
                <a:gdLst/>
                <a:ahLst/>
                <a:cxnLst/>
                <a:rect l="l" t="t" r="r" b="b"/>
                <a:pathLst>
                  <a:path w="16020" h="6552" extrusionOk="0">
                    <a:moveTo>
                      <a:pt x="761" y="1"/>
                    </a:moveTo>
                    <a:cubicBezTo>
                      <a:pt x="609" y="183"/>
                      <a:pt x="487" y="427"/>
                      <a:pt x="457" y="639"/>
                    </a:cubicBezTo>
                    <a:cubicBezTo>
                      <a:pt x="1" y="2706"/>
                      <a:pt x="3071" y="5168"/>
                      <a:pt x="7357" y="6110"/>
                    </a:cubicBezTo>
                    <a:cubicBezTo>
                      <a:pt x="8607" y="6410"/>
                      <a:pt x="9817" y="6551"/>
                      <a:pt x="10917" y="6551"/>
                    </a:cubicBezTo>
                    <a:cubicBezTo>
                      <a:pt x="13612" y="6551"/>
                      <a:pt x="15644" y="5703"/>
                      <a:pt x="15989" y="4256"/>
                    </a:cubicBezTo>
                    <a:cubicBezTo>
                      <a:pt x="16019" y="4226"/>
                      <a:pt x="16019" y="4135"/>
                      <a:pt x="16019" y="4074"/>
                    </a:cubicBezTo>
                    <a:lnTo>
                      <a:pt x="16019" y="4074"/>
                    </a:lnTo>
                    <a:cubicBezTo>
                      <a:pt x="15279" y="5144"/>
                      <a:pt x="13451" y="5741"/>
                      <a:pt x="11168" y="5741"/>
                    </a:cubicBezTo>
                    <a:cubicBezTo>
                      <a:pt x="10080" y="5741"/>
                      <a:pt x="8888" y="5605"/>
                      <a:pt x="7661" y="5320"/>
                    </a:cubicBezTo>
                    <a:cubicBezTo>
                      <a:pt x="3527" y="4317"/>
                      <a:pt x="518" y="2007"/>
                      <a:pt x="761" y="1"/>
                    </a:cubicBezTo>
                    <a:close/>
                  </a:path>
                </a:pathLst>
              </a:custGeom>
              <a:solidFill>
                <a:srgbClr val="5E63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6"/>
              <p:cNvSpPr/>
              <p:nvPr/>
            </p:nvSpPr>
            <p:spPr>
              <a:xfrm>
                <a:off x="4509475" y="2108225"/>
                <a:ext cx="413400" cy="234825"/>
              </a:xfrm>
              <a:custGeom>
                <a:avLst/>
                <a:gdLst/>
                <a:ahLst/>
                <a:cxnLst/>
                <a:rect l="l" t="t" r="r" b="b"/>
                <a:pathLst>
                  <a:path w="16536" h="9393" extrusionOk="0">
                    <a:moveTo>
                      <a:pt x="517" y="2888"/>
                    </a:moveTo>
                    <a:cubicBezTo>
                      <a:pt x="0" y="4955"/>
                      <a:pt x="3131" y="7417"/>
                      <a:pt x="7417" y="8390"/>
                    </a:cubicBezTo>
                    <a:cubicBezTo>
                      <a:pt x="11703" y="9393"/>
                      <a:pt x="15593" y="8542"/>
                      <a:pt x="16049" y="6536"/>
                    </a:cubicBezTo>
                    <a:cubicBezTo>
                      <a:pt x="16536" y="4499"/>
                      <a:pt x="13435" y="2007"/>
                      <a:pt x="9119" y="1034"/>
                    </a:cubicBezTo>
                    <a:cubicBezTo>
                      <a:pt x="4833" y="0"/>
                      <a:pt x="1003" y="882"/>
                      <a:pt x="517" y="288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6"/>
              <p:cNvSpPr/>
              <p:nvPr/>
            </p:nvSpPr>
            <p:spPr>
              <a:xfrm>
                <a:off x="4509475" y="2164450"/>
                <a:ext cx="402000" cy="163775"/>
              </a:xfrm>
              <a:custGeom>
                <a:avLst/>
                <a:gdLst/>
                <a:ahLst/>
                <a:cxnLst/>
                <a:rect l="l" t="t" r="r" b="b"/>
                <a:pathLst>
                  <a:path w="16080" h="6551" extrusionOk="0">
                    <a:moveTo>
                      <a:pt x="821" y="1"/>
                    </a:moveTo>
                    <a:lnTo>
                      <a:pt x="821" y="1"/>
                    </a:lnTo>
                    <a:cubicBezTo>
                      <a:pt x="669" y="183"/>
                      <a:pt x="547" y="426"/>
                      <a:pt x="517" y="639"/>
                    </a:cubicBezTo>
                    <a:cubicBezTo>
                      <a:pt x="0" y="2706"/>
                      <a:pt x="3131" y="5168"/>
                      <a:pt x="7417" y="6110"/>
                    </a:cubicBezTo>
                    <a:cubicBezTo>
                      <a:pt x="8659" y="6410"/>
                      <a:pt x="9865" y="6551"/>
                      <a:pt x="10964" y="6551"/>
                    </a:cubicBezTo>
                    <a:cubicBezTo>
                      <a:pt x="13656" y="6551"/>
                      <a:pt x="15704" y="5703"/>
                      <a:pt x="16049" y="4256"/>
                    </a:cubicBezTo>
                    <a:cubicBezTo>
                      <a:pt x="16080" y="4226"/>
                      <a:pt x="16080" y="4135"/>
                      <a:pt x="16080" y="4074"/>
                    </a:cubicBezTo>
                    <a:lnTo>
                      <a:pt x="16080" y="4074"/>
                    </a:lnTo>
                    <a:cubicBezTo>
                      <a:pt x="15339" y="5144"/>
                      <a:pt x="13511" y="5740"/>
                      <a:pt x="11228" y="5740"/>
                    </a:cubicBezTo>
                    <a:cubicBezTo>
                      <a:pt x="10140" y="5740"/>
                      <a:pt x="8948" y="5605"/>
                      <a:pt x="7721" y="5320"/>
                    </a:cubicBezTo>
                    <a:cubicBezTo>
                      <a:pt x="3587" y="4317"/>
                      <a:pt x="578" y="2007"/>
                      <a:pt x="821" y="1"/>
                    </a:cubicBezTo>
                    <a:close/>
                  </a:path>
                </a:pathLst>
              </a:custGeom>
              <a:solidFill>
                <a:srgbClr val="5E63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6"/>
              <p:cNvSpPr/>
              <p:nvPr/>
            </p:nvSpPr>
            <p:spPr>
              <a:xfrm>
                <a:off x="5311150" y="2362025"/>
                <a:ext cx="413400" cy="234825"/>
              </a:xfrm>
              <a:custGeom>
                <a:avLst/>
                <a:gdLst/>
                <a:ahLst/>
                <a:cxnLst/>
                <a:rect l="l" t="t" r="r" b="b"/>
                <a:pathLst>
                  <a:path w="16536" h="9393" extrusionOk="0">
                    <a:moveTo>
                      <a:pt x="517" y="2888"/>
                    </a:moveTo>
                    <a:cubicBezTo>
                      <a:pt x="1" y="4925"/>
                      <a:pt x="3131" y="7417"/>
                      <a:pt x="7417" y="8390"/>
                    </a:cubicBezTo>
                    <a:cubicBezTo>
                      <a:pt x="11703" y="9393"/>
                      <a:pt x="15594" y="8542"/>
                      <a:pt x="16050" y="6536"/>
                    </a:cubicBezTo>
                    <a:cubicBezTo>
                      <a:pt x="16536" y="4469"/>
                      <a:pt x="13436" y="2007"/>
                      <a:pt x="9119" y="1034"/>
                    </a:cubicBezTo>
                    <a:cubicBezTo>
                      <a:pt x="4834" y="1"/>
                      <a:pt x="1004" y="882"/>
                      <a:pt x="517" y="288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6"/>
              <p:cNvSpPr/>
              <p:nvPr/>
            </p:nvSpPr>
            <p:spPr>
              <a:xfrm>
                <a:off x="5311150" y="2418250"/>
                <a:ext cx="402025" cy="163800"/>
              </a:xfrm>
              <a:custGeom>
                <a:avLst/>
                <a:gdLst/>
                <a:ahLst/>
                <a:cxnLst/>
                <a:rect l="l" t="t" r="r" b="b"/>
                <a:pathLst>
                  <a:path w="16081" h="6552" extrusionOk="0">
                    <a:moveTo>
                      <a:pt x="791" y="1"/>
                    </a:moveTo>
                    <a:lnTo>
                      <a:pt x="791" y="1"/>
                    </a:lnTo>
                    <a:cubicBezTo>
                      <a:pt x="639" y="183"/>
                      <a:pt x="548" y="396"/>
                      <a:pt x="517" y="639"/>
                    </a:cubicBezTo>
                    <a:cubicBezTo>
                      <a:pt x="1" y="2676"/>
                      <a:pt x="3131" y="5168"/>
                      <a:pt x="7417" y="6110"/>
                    </a:cubicBezTo>
                    <a:cubicBezTo>
                      <a:pt x="8659" y="6410"/>
                      <a:pt x="9865" y="6551"/>
                      <a:pt x="10964" y="6551"/>
                    </a:cubicBezTo>
                    <a:cubicBezTo>
                      <a:pt x="13657" y="6551"/>
                      <a:pt x="15704" y="5703"/>
                      <a:pt x="16050" y="4256"/>
                    </a:cubicBezTo>
                    <a:cubicBezTo>
                      <a:pt x="16080" y="4195"/>
                      <a:pt x="16080" y="4135"/>
                      <a:pt x="16080" y="4043"/>
                    </a:cubicBezTo>
                    <a:lnTo>
                      <a:pt x="16080" y="4043"/>
                    </a:lnTo>
                    <a:cubicBezTo>
                      <a:pt x="15338" y="5137"/>
                      <a:pt x="13503" y="5726"/>
                      <a:pt x="11214" y="5726"/>
                    </a:cubicBezTo>
                    <a:cubicBezTo>
                      <a:pt x="10129" y="5726"/>
                      <a:pt x="8943" y="5594"/>
                      <a:pt x="7721" y="5320"/>
                    </a:cubicBezTo>
                    <a:cubicBezTo>
                      <a:pt x="3587" y="4317"/>
                      <a:pt x="578" y="2007"/>
                      <a:pt x="791" y="1"/>
                    </a:cubicBezTo>
                    <a:close/>
                  </a:path>
                </a:pathLst>
              </a:custGeom>
              <a:solidFill>
                <a:srgbClr val="5E63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6"/>
              <p:cNvSpPr/>
              <p:nvPr/>
            </p:nvSpPr>
            <p:spPr>
              <a:xfrm>
                <a:off x="4903850" y="2431175"/>
                <a:ext cx="359450" cy="205200"/>
              </a:xfrm>
              <a:custGeom>
                <a:avLst/>
                <a:gdLst/>
                <a:ahLst/>
                <a:cxnLst/>
                <a:rect l="l" t="t" r="r" b="b"/>
                <a:pathLst>
                  <a:path w="14378" h="8208" extrusionOk="0">
                    <a:moveTo>
                      <a:pt x="426" y="2523"/>
                    </a:moveTo>
                    <a:cubicBezTo>
                      <a:pt x="1" y="4286"/>
                      <a:pt x="2706" y="6475"/>
                      <a:pt x="6414" y="7326"/>
                    </a:cubicBezTo>
                    <a:cubicBezTo>
                      <a:pt x="10153" y="8207"/>
                      <a:pt x="13527" y="7478"/>
                      <a:pt x="13952" y="5685"/>
                    </a:cubicBezTo>
                    <a:cubicBezTo>
                      <a:pt x="14378" y="3922"/>
                      <a:pt x="11673" y="1794"/>
                      <a:pt x="7934" y="882"/>
                    </a:cubicBezTo>
                    <a:cubicBezTo>
                      <a:pt x="4195" y="1"/>
                      <a:pt x="852" y="730"/>
                      <a:pt x="426" y="252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6"/>
              <p:cNvSpPr/>
              <p:nvPr/>
            </p:nvSpPr>
            <p:spPr>
              <a:xfrm>
                <a:off x="4903850" y="2479800"/>
                <a:ext cx="349575" cy="143125"/>
              </a:xfrm>
              <a:custGeom>
                <a:avLst/>
                <a:gdLst/>
                <a:ahLst/>
                <a:cxnLst/>
                <a:rect l="l" t="t" r="r" b="b"/>
                <a:pathLst>
                  <a:path w="13983" h="5725" extrusionOk="0">
                    <a:moveTo>
                      <a:pt x="700" y="1"/>
                    </a:moveTo>
                    <a:lnTo>
                      <a:pt x="700" y="1"/>
                    </a:lnTo>
                    <a:cubicBezTo>
                      <a:pt x="578" y="183"/>
                      <a:pt x="457" y="366"/>
                      <a:pt x="426" y="578"/>
                    </a:cubicBezTo>
                    <a:cubicBezTo>
                      <a:pt x="1" y="2341"/>
                      <a:pt x="2706" y="4469"/>
                      <a:pt x="6414" y="5351"/>
                    </a:cubicBezTo>
                    <a:cubicBezTo>
                      <a:pt x="7489" y="5604"/>
                      <a:pt x="8535" y="5724"/>
                      <a:pt x="9488" y="5724"/>
                    </a:cubicBezTo>
                    <a:cubicBezTo>
                      <a:pt x="11850" y="5724"/>
                      <a:pt x="13649" y="4987"/>
                      <a:pt x="13952" y="3709"/>
                    </a:cubicBezTo>
                    <a:cubicBezTo>
                      <a:pt x="13983" y="3648"/>
                      <a:pt x="13983" y="3588"/>
                      <a:pt x="13983" y="3527"/>
                    </a:cubicBezTo>
                    <a:lnTo>
                      <a:pt x="13983" y="3527"/>
                    </a:lnTo>
                    <a:cubicBezTo>
                      <a:pt x="13362" y="4457"/>
                      <a:pt x="11758" y="4980"/>
                      <a:pt x="9753" y="4980"/>
                    </a:cubicBezTo>
                    <a:cubicBezTo>
                      <a:pt x="8809" y="4980"/>
                      <a:pt x="7778" y="4864"/>
                      <a:pt x="6718" y="4621"/>
                    </a:cubicBezTo>
                    <a:cubicBezTo>
                      <a:pt x="3131" y="3800"/>
                      <a:pt x="457" y="1733"/>
                      <a:pt x="700" y="1"/>
                    </a:cubicBezTo>
                    <a:close/>
                  </a:path>
                </a:pathLst>
              </a:custGeom>
              <a:solidFill>
                <a:srgbClr val="5E637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6"/>
              <p:cNvSpPr/>
              <p:nvPr/>
            </p:nvSpPr>
            <p:spPr>
              <a:xfrm>
                <a:off x="5014800" y="2304850"/>
                <a:ext cx="216600" cy="145900"/>
              </a:xfrm>
              <a:custGeom>
                <a:avLst/>
                <a:gdLst/>
                <a:ahLst/>
                <a:cxnLst/>
                <a:rect l="l" t="t" r="r" b="b"/>
                <a:pathLst>
                  <a:path w="8664" h="5836" extrusionOk="0">
                    <a:moveTo>
                      <a:pt x="2149" y="0"/>
                    </a:moveTo>
                    <a:cubicBezTo>
                      <a:pt x="1800" y="0"/>
                      <a:pt x="1438" y="22"/>
                      <a:pt x="1064" y="69"/>
                    </a:cubicBezTo>
                    <a:lnTo>
                      <a:pt x="0" y="2865"/>
                    </a:lnTo>
                    <a:cubicBezTo>
                      <a:pt x="0" y="2865"/>
                      <a:pt x="1338" y="4689"/>
                      <a:pt x="3131" y="5358"/>
                    </a:cubicBezTo>
                    <a:cubicBezTo>
                      <a:pt x="4137" y="5750"/>
                      <a:pt x="5354" y="5836"/>
                      <a:pt x="6228" y="5836"/>
                    </a:cubicBezTo>
                    <a:cubicBezTo>
                      <a:pt x="6912" y="5836"/>
                      <a:pt x="7387" y="5783"/>
                      <a:pt x="7387" y="5783"/>
                    </a:cubicBezTo>
                    <a:lnTo>
                      <a:pt x="8663" y="3108"/>
                    </a:lnTo>
                    <a:cubicBezTo>
                      <a:pt x="8663" y="3108"/>
                      <a:pt x="6332" y="0"/>
                      <a:pt x="21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6"/>
              <p:cNvSpPr/>
              <p:nvPr/>
            </p:nvSpPr>
            <p:spPr>
              <a:xfrm>
                <a:off x="5059625" y="2306550"/>
                <a:ext cx="121625" cy="136800"/>
              </a:xfrm>
              <a:custGeom>
                <a:avLst/>
                <a:gdLst/>
                <a:ahLst/>
                <a:cxnLst/>
                <a:rect l="l" t="t" r="r" b="b"/>
                <a:pathLst>
                  <a:path w="4865" h="5472" extrusionOk="0">
                    <a:moveTo>
                      <a:pt x="1338" y="1"/>
                    </a:moveTo>
                    <a:lnTo>
                      <a:pt x="1095" y="700"/>
                    </a:lnTo>
                    <a:cubicBezTo>
                      <a:pt x="730" y="1976"/>
                      <a:pt x="396" y="3283"/>
                      <a:pt x="1" y="4560"/>
                    </a:cubicBezTo>
                    <a:cubicBezTo>
                      <a:pt x="396" y="4864"/>
                      <a:pt x="852" y="5107"/>
                      <a:pt x="1308" y="5290"/>
                    </a:cubicBezTo>
                    <a:cubicBezTo>
                      <a:pt x="1490" y="5381"/>
                      <a:pt x="1703" y="5442"/>
                      <a:pt x="1916" y="5472"/>
                    </a:cubicBezTo>
                    <a:cubicBezTo>
                      <a:pt x="2828" y="4043"/>
                      <a:pt x="3831" y="2645"/>
                      <a:pt x="4864" y="1308"/>
                    </a:cubicBezTo>
                    <a:cubicBezTo>
                      <a:pt x="4043" y="730"/>
                      <a:pt x="2828" y="153"/>
                      <a:pt x="13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6"/>
              <p:cNvSpPr/>
              <p:nvPr/>
            </p:nvSpPr>
            <p:spPr>
              <a:xfrm>
                <a:off x="5014025" y="2376475"/>
                <a:ext cx="184700" cy="74275"/>
              </a:xfrm>
              <a:custGeom>
                <a:avLst/>
                <a:gdLst/>
                <a:ahLst/>
                <a:cxnLst/>
                <a:rect l="l" t="t" r="r" b="b"/>
                <a:pathLst>
                  <a:path w="7388" h="2971" extrusionOk="0">
                    <a:moveTo>
                      <a:pt x="1" y="0"/>
                    </a:moveTo>
                    <a:lnTo>
                      <a:pt x="1" y="0"/>
                    </a:lnTo>
                    <a:cubicBezTo>
                      <a:pt x="1" y="0"/>
                      <a:pt x="1338" y="1824"/>
                      <a:pt x="3132" y="2493"/>
                    </a:cubicBezTo>
                    <a:cubicBezTo>
                      <a:pt x="4121" y="2885"/>
                      <a:pt x="5339" y="2971"/>
                      <a:pt x="6219" y="2971"/>
                    </a:cubicBezTo>
                    <a:cubicBezTo>
                      <a:pt x="6907" y="2971"/>
                      <a:pt x="7387" y="2918"/>
                      <a:pt x="7387" y="2918"/>
                    </a:cubicBezTo>
                    <a:cubicBezTo>
                      <a:pt x="7387" y="2918"/>
                      <a:pt x="4712" y="91"/>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6"/>
              <p:cNvSpPr/>
              <p:nvPr/>
            </p:nvSpPr>
            <p:spPr>
              <a:xfrm>
                <a:off x="5464650" y="464575"/>
                <a:ext cx="1645950" cy="70700"/>
              </a:xfrm>
              <a:custGeom>
                <a:avLst/>
                <a:gdLst/>
                <a:ahLst/>
                <a:cxnLst/>
                <a:rect l="l" t="t" r="r" b="b"/>
                <a:pathLst>
                  <a:path w="65838" h="2828" extrusionOk="0">
                    <a:moveTo>
                      <a:pt x="1" y="1"/>
                    </a:moveTo>
                    <a:lnTo>
                      <a:pt x="1" y="2828"/>
                    </a:lnTo>
                    <a:lnTo>
                      <a:pt x="65838" y="2828"/>
                    </a:lnTo>
                    <a:lnTo>
                      <a:pt x="6583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6"/>
              <p:cNvSpPr/>
              <p:nvPr/>
            </p:nvSpPr>
            <p:spPr>
              <a:xfrm>
                <a:off x="5431975" y="504850"/>
                <a:ext cx="1717375" cy="221150"/>
              </a:xfrm>
              <a:custGeom>
                <a:avLst/>
                <a:gdLst/>
                <a:ahLst/>
                <a:cxnLst/>
                <a:rect l="l" t="t" r="r" b="b"/>
                <a:pathLst>
                  <a:path w="68695" h="8846" extrusionOk="0">
                    <a:moveTo>
                      <a:pt x="1" y="1"/>
                    </a:moveTo>
                    <a:lnTo>
                      <a:pt x="4286" y="7934"/>
                    </a:lnTo>
                    <a:cubicBezTo>
                      <a:pt x="4286" y="7934"/>
                      <a:pt x="14530" y="8846"/>
                      <a:pt x="34378" y="8846"/>
                    </a:cubicBezTo>
                    <a:cubicBezTo>
                      <a:pt x="54227" y="8846"/>
                      <a:pt x="64470" y="7934"/>
                      <a:pt x="64470" y="7934"/>
                    </a:cubicBezTo>
                    <a:lnTo>
                      <a:pt x="6869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6"/>
              <p:cNvSpPr/>
              <p:nvPr/>
            </p:nvSpPr>
            <p:spPr>
              <a:xfrm>
                <a:off x="5431975" y="504850"/>
                <a:ext cx="326025" cy="212050"/>
              </a:xfrm>
              <a:custGeom>
                <a:avLst/>
                <a:gdLst/>
                <a:ahLst/>
                <a:cxnLst/>
                <a:rect l="l" t="t" r="r" b="b"/>
                <a:pathLst>
                  <a:path w="13041" h="8482" extrusionOk="0">
                    <a:moveTo>
                      <a:pt x="1" y="1"/>
                    </a:moveTo>
                    <a:lnTo>
                      <a:pt x="4256" y="7934"/>
                    </a:lnTo>
                    <a:cubicBezTo>
                      <a:pt x="4256" y="7934"/>
                      <a:pt x="7204" y="8208"/>
                      <a:pt x="13040" y="8481"/>
                    </a:cubicBezTo>
                    <a:cubicBezTo>
                      <a:pt x="11551" y="5715"/>
                      <a:pt x="9879" y="2554"/>
                      <a:pt x="86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6"/>
              <p:cNvSpPr/>
              <p:nvPr/>
            </p:nvSpPr>
            <p:spPr>
              <a:xfrm>
                <a:off x="6697950" y="504850"/>
                <a:ext cx="452175" cy="215850"/>
              </a:xfrm>
              <a:custGeom>
                <a:avLst/>
                <a:gdLst/>
                <a:ahLst/>
                <a:cxnLst/>
                <a:rect l="l" t="t" r="r" b="b"/>
                <a:pathLst>
                  <a:path w="18087" h="8634" extrusionOk="0">
                    <a:moveTo>
                      <a:pt x="4469" y="1"/>
                    </a:moveTo>
                    <a:cubicBezTo>
                      <a:pt x="3101" y="3436"/>
                      <a:pt x="1369" y="6414"/>
                      <a:pt x="1" y="8633"/>
                    </a:cubicBezTo>
                    <a:cubicBezTo>
                      <a:pt x="9180" y="8360"/>
                      <a:pt x="13831" y="7934"/>
                      <a:pt x="13831" y="7934"/>
                    </a:cubicBezTo>
                    <a:lnTo>
                      <a:pt x="1808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6"/>
              <p:cNvSpPr/>
              <p:nvPr/>
            </p:nvSpPr>
            <p:spPr>
              <a:xfrm>
                <a:off x="5708575" y="504850"/>
                <a:ext cx="196850" cy="216600"/>
              </a:xfrm>
              <a:custGeom>
                <a:avLst/>
                <a:gdLst/>
                <a:ahLst/>
                <a:cxnLst/>
                <a:rect l="l" t="t" r="r" b="b"/>
                <a:pathLst>
                  <a:path w="7874" h="8664" extrusionOk="0">
                    <a:moveTo>
                      <a:pt x="1" y="1"/>
                    </a:moveTo>
                    <a:cubicBezTo>
                      <a:pt x="1520" y="2919"/>
                      <a:pt x="3314" y="6110"/>
                      <a:pt x="4712" y="8542"/>
                    </a:cubicBezTo>
                    <a:cubicBezTo>
                      <a:pt x="5685" y="8603"/>
                      <a:pt x="6749" y="8633"/>
                      <a:pt x="7873" y="8664"/>
                    </a:cubicBezTo>
                    <a:cubicBezTo>
                      <a:pt x="5958" y="6779"/>
                      <a:pt x="3618" y="3922"/>
                      <a:pt x="13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6"/>
              <p:cNvSpPr/>
              <p:nvPr/>
            </p:nvSpPr>
            <p:spPr>
              <a:xfrm>
                <a:off x="5883350" y="1241950"/>
                <a:ext cx="407325" cy="299425"/>
              </a:xfrm>
              <a:custGeom>
                <a:avLst/>
                <a:gdLst/>
                <a:ahLst/>
                <a:cxnLst/>
                <a:rect l="l" t="t" r="r" b="b"/>
                <a:pathLst>
                  <a:path w="16293" h="11977" extrusionOk="0">
                    <a:moveTo>
                      <a:pt x="16293" y="1"/>
                    </a:moveTo>
                    <a:lnTo>
                      <a:pt x="2128" y="1703"/>
                    </a:lnTo>
                    <a:cubicBezTo>
                      <a:pt x="1" y="5867"/>
                      <a:pt x="2128" y="10973"/>
                      <a:pt x="2128" y="10973"/>
                    </a:cubicBezTo>
                    <a:lnTo>
                      <a:pt x="16293" y="11976"/>
                    </a:lnTo>
                    <a:lnTo>
                      <a:pt x="1629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6"/>
              <p:cNvSpPr/>
              <p:nvPr/>
            </p:nvSpPr>
            <p:spPr>
              <a:xfrm>
                <a:off x="5883350" y="1241200"/>
                <a:ext cx="407325" cy="275100"/>
              </a:xfrm>
              <a:custGeom>
                <a:avLst/>
                <a:gdLst/>
                <a:ahLst/>
                <a:cxnLst/>
                <a:rect l="l" t="t" r="r" b="b"/>
                <a:pathLst>
                  <a:path w="16293" h="11004" extrusionOk="0">
                    <a:moveTo>
                      <a:pt x="16293" y="0"/>
                    </a:moveTo>
                    <a:lnTo>
                      <a:pt x="2128" y="1702"/>
                    </a:lnTo>
                    <a:cubicBezTo>
                      <a:pt x="1" y="5836"/>
                      <a:pt x="2128" y="10973"/>
                      <a:pt x="2128" y="10973"/>
                    </a:cubicBezTo>
                    <a:lnTo>
                      <a:pt x="2493" y="11003"/>
                    </a:lnTo>
                    <a:lnTo>
                      <a:pt x="2493" y="10943"/>
                    </a:lnTo>
                    <a:cubicBezTo>
                      <a:pt x="3071" y="8663"/>
                      <a:pt x="4347" y="6991"/>
                      <a:pt x="5958" y="5289"/>
                    </a:cubicBezTo>
                    <a:cubicBezTo>
                      <a:pt x="9788" y="1186"/>
                      <a:pt x="16292" y="0"/>
                      <a:pt x="16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6"/>
              <p:cNvSpPr/>
              <p:nvPr/>
            </p:nvSpPr>
            <p:spPr>
              <a:xfrm>
                <a:off x="6255700" y="1241200"/>
                <a:ext cx="69925" cy="300175"/>
              </a:xfrm>
              <a:custGeom>
                <a:avLst/>
                <a:gdLst/>
                <a:ahLst/>
                <a:cxnLst/>
                <a:rect l="l" t="t" r="r" b="b"/>
                <a:pathLst>
                  <a:path w="2797" h="12007" extrusionOk="0">
                    <a:moveTo>
                      <a:pt x="1399" y="0"/>
                    </a:moveTo>
                    <a:cubicBezTo>
                      <a:pt x="639" y="0"/>
                      <a:pt x="1" y="2645"/>
                      <a:pt x="1" y="5988"/>
                    </a:cubicBezTo>
                    <a:cubicBezTo>
                      <a:pt x="1" y="9301"/>
                      <a:pt x="608" y="12006"/>
                      <a:pt x="1399" y="12006"/>
                    </a:cubicBezTo>
                    <a:cubicBezTo>
                      <a:pt x="2159" y="12006"/>
                      <a:pt x="2797" y="9301"/>
                      <a:pt x="2797" y="5988"/>
                    </a:cubicBezTo>
                    <a:cubicBezTo>
                      <a:pt x="2797" y="2705"/>
                      <a:pt x="2189" y="0"/>
                      <a:pt x="13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6"/>
              <p:cNvSpPr/>
              <p:nvPr/>
            </p:nvSpPr>
            <p:spPr>
              <a:xfrm>
                <a:off x="4477550" y="1988925"/>
                <a:ext cx="1294350" cy="560050"/>
              </a:xfrm>
              <a:custGeom>
                <a:avLst/>
                <a:gdLst/>
                <a:ahLst/>
                <a:cxnLst/>
                <a:rect l="l" t="t" r="r" b="b"/>
                <a:pathLst>
                  <a:path w="51774" h="22402" extrusionOk="0">
                    <a:moveTo>
                      <a:pt x="64" y="6509"/>
                    </a:moveTo>
                    <a:cubicBezTo>
                      <a:pt x="17" y="6642"/>
                      <a:pt x="1" y="6718"/>
                      <a:pt x="1" y="6718"/>
                    </a:cubicBezTo>
                    <a:lnTo>
                      <a:pt x="64" y="6509"/>
                    </a:lnTo>
                    <a:close/>
                    <a:moveTo>
                      <a:pt x="15115" y="0"/>
                    </a:moveTo>
                    <a:cubicBezTo>
                      <a:pt x="14203" y="0"/>
                      <a:pt x="13314" y="31"/>
                      <a:pt x="12463" y="92"/>
                    </a:cubicBezTo>
                    <a:cubicBezTo>
                      <a:pt x="10700" y="213"/>
                      <a:pt x="9119" y="487"/>
                      <a:pt x="7630" y="851"/>
                    </a:cubicBezTo>
                    <a:cubicBezTo>
                      <a:pt x="6141" y="1216"/>
                      <a:pt x="4864" y="1733"/>
                      <a:pt x="3800" y="2341"/>
                    </a:cubicBezTo>
                    <a:cubicBezTo>
                      <a:pt x="2736" y="2949"/>
                      <a:pt x="1885" y="3617"/>
                      <a:pt x="1338" y="4317"/>
                    </a:cubicBezTo>
                    <a:cubicBezTo>
                      <a:pt x="730" y="4955"/>
                      <a:pt x="426" y="5624"/>
                      <a:pt x="213" y="6019"/>
                    </a:cubicBezTo>
                    <a:lnTo>
                      <a:pt x="64" y="6509"/>
                    </a:lnTo>
                    <a:lnTo>
                      <a:pt x="64" y="6509"/>
                    </a:lnTo>
                    <a:cubicBezTo>
                      <a:pt x="107" y="6388"/>
                      <a:pt x="173" y="6220"/>
                      <a:pt x="274" y="6019"/>
                    </a:cubicBezTo>
                    <a:cubicBezTo>
                      <a:pt x="487" y="5624"/>
                      <a:pt x="821" y="4985"/>
                      <a:pt x="1399" y="4347"/>
                    </a:cubicBezTo>
                    <a:cubicBezTo>
                      <a:pt x="2007" y="3678"/>
                      <a:pt x="2858" y="3040"/>
                      <a:pt x="3922" y="2462"/>
                    </a:cubicBezTo>
                    <a:cubicBezTo>
                      <a:pt x="4986" y="1885"/>
                      <a:pt x="6262" y="1399"/>
                      <a:pt x="7721" y="1064"/>
                    </a:cubicBezTo>
                    <a:cubicBezTo>
                      <a:pt x="9180" y="699"/>
                      <a:pt x="10791" y="426"/>
                      <a:pt x="12493" y="365"/>
                    </a:cubicBezTo>
                    <a:cubicBezTo>
                      <a:pt x="13236" y="325"/>
                      <a:pt x="14002" y="303"/>
                      <a:pt x="14787" y="303"/>
                    </a:cubicBezTo>
                    <a:cubicBezTo>
                      <a:pt x="15799" y="303"/>
                      <a:pt x="16842" y="340"/>
                      <a:pt x="17904" y="426"/>
                    </a:cubicBezTo>
                    <a:cubicBezTo>
                      <a:pt x="19758" y="578"/>
                      <a:pt x="21642" y="851"/>
                      <a:pt x="23588" y="1247"/>
                    </a:cubicBezTo>
                    <a:cubicBezTo>
                      <a:pt x="25533" y="1611"/>
                      <a:pt x="27478" y="2098"/>
                      <a:pt x="29363" y="2675"/>
                    </a:cubicBezTo>
                    <a:cubicBezTo>
                      <a:pt x="33193" y="3830"/>
                      <a:pt x="36901" y="5380"/>
                      <a:pt x="40153" y="7235"/>
                    </a:cubicBezTo>
                    <a:cubicBezTo>
                      <a:pt x="41795" y="8177"/>
                      <a:pt x="43315" y="9180"/>
                      <a:pt x="44682" y="10213"/>
                    </a:cubicBezTo>
                    <a:cubicBezTo>
                      <a:pt x="46050" y="11216"/>
                      <a:pt x="47205" y="12341"/>
                      <a:pt x="48239" y="13435"/>
                    </a:cubicBezTo>
                    <a:cubicBezTo>
                      <a:pt x="49272" y="14529"/>
                      <a:pt x="50062" y="15684"/>
                      <a:pt x="50640" y="16748"/>
                    </a:cubicBezTo>
                    <a:cubicBezTo>
                      <a:pt x="51217" y="17812"/>
                      <a:pt x="51552" y="18815"/>
                      <a:pt x="51673" y="19697"/>
                    </a:cubicBezTo>
                    <a:cubicBezTo>
                      <a:pt x="51756" y="20175"/>
                      <a:pt x="51767" y="20599"/>
                      <a:pt x="51750" y="20960"/>
                    </a:cubicBezTo>
                    <a:lnTo>
                      <a:pt x="51750" y="20960"/>
                    </a:lnTo>
                    <a:cubicBezTo>
                      <a:pt x="51773" y="20597"/>
                      <a:pt x="51773" y="20166"/>
                      <a:pt x="51704" y="19666"/>
                    </a:cubicBezTo>
                    <a:cubicBezTo>
                      <a:pt x="51613" y="18785"/>
                      <a:pt x="51339" y="17782"/>
                      <a:pt x="50761" y="16657"/>
                    </a:cubicBezTo>
                    <a:cubicBezTo>
                      <a:pt x="50184" y="15563"/>
                      <a:pt x="49424" y="14438"/>
                      <a:pt x="48391" y="13283"/>
                    </a:cubicBezTo>
                    <a:cubicBezTo>
                      <a:pt x="47418" y="12159"/>
                      <a:pt x="46202" y="11034"/>
                      <a:pt x="44834" y="9970"/>
                    </a:cubicBezTo>
                    <a:cubicBezTo>
                      <a:pt x="43466" y="8906"/>
                      <a:pt x="41947" y="7903"/>
                      <a:pt x="40305" y="6931"/>
                    </a:cubicBezTo>
                    <a:cubicBezTo>
                      <a:pt x="37023" y="5076"/>
                      <a:pt x="33314" y="3496"/>
                      <a:pt x="29484" y="2310"/>
                    </a:cubicBezTo>
                    <a:cubicBezTo>
                      <a:pt x="27570" y="1703"/>
                      <a:pt x="25594" y="1247"/>
                      <a:pt x="23679" y="851"/>
                    </a:cubicBezTo>
                    <a:cubicBezTo>
                      <a:pt x="21703" y="487"/>
                      <a:pt x="19758" y="244"/>
                      <a:pt x="17904" y="92"/>
                    </a:cubicBezTo>
                    <a:cubicBezTo>
                      <a:pt x="16961" y="31"/>
                      <a:pt x="16027" y="0"/>
                      <a:pt x="15115" y="0"/>
                    </a:cubicBezTo>
                    <a:close/>
                    <a:moveTo>
                      <a:pt x="51750" y="20960"/>
                    </a:moveTo>
                    <a:cubicBezTo>
                      <a:pt x="51732" y="21237"/>
                      <a:pt x="51700" y="21475"/>
                      <a:pt x="51673" y="21672"/>
                    </a:cubicBezTo>
                    <a:cubicBezTo>
                      <a:pt x="51582" y="22189"/>
                      <a:pt x="51521" y="22402"/>
                      <a:pt x="51521" y="22402"/>
                    </a:cubicBezTo>
                    <a:cubicBezTo>
                      <a:pt x="51521" y="22402"/>
                      <a:pt x="51582" y="22189"/>
                      <a:pt x="51673" y="21733"/>
                    </a:cubicBezTo>
                    <a:cubicBezTo>
                      <a:pt x="51701" y="21524"/>
                      <a:pt x="51735" y="21265"/>
                      <a:pt x="51750" y="20960"/>
                    </a:cubicBezTo>
                    <a:close/>
                  </a:path>
                </a:pathLst>
              </a:custGeom>
              <a:solidFill>
                <a:srgbClr val="CCDC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4" name="Google Shape;434;p6"/>
            <p:cNvGrpSpPr/>
            <p:nvPr/>
          </p:nvGrpSpPr>
          <p:grpSpPr>
            <a:xfrm rot="-3756293">
              <a:off x="6547740" y="2066261"/>
              <a:ext cx="382516" cy="92971"/>
              <a:chOff x="9244975" y="3998175"/>
              <a:chExt cx="284200" cy="69075"/>
            </a:xfrm>
          </p:grpSpPr>
          <p:sp>
            <p:nvSpPr>
              <p:cNvPr id="435" name="Google Shape;435;p6"/>
              <p:cNvSpPr/>
              <p:nvPr/>
            </p:nvSpPr>
            <p:spPr>
              <a:xfrm>
                <a:off x="9371650" y="3998175"/>
                <a:ext cx="157525" cy="69075"/>
              </a:xfrm>
              <a:custGeom>
                <a:avLst/>
                <a:gdLst/>
                <a:ahLst/>
                <a:cxnLst/>
                <a:rect l="l" t="t" r="r" b="b"/>
                <a:pathLst>
                  <a:path w="6301" h="2763" extrusionOk="0">
                    <a:moveTo>
                      <a:pt x="5570" y="1"/>
                    </a:moveTo>
                    <a:lnTo>
                      <a:pt x="1" y="457"/>
                    </a:lnTo>
                    <a:lnTo>
                      <a:pt x="229" y="2762"/>
                    </a:lnTo>
                    <a:lnTo>
                      <a:pt x="5867" y="1918"/>
                    </a:lnTo>
                    <a:cubicBezTo>
                      <a:pt x="5821" y="1895"/>
                      <a:pt x="6301" y="594"/>
                      <a:pt x="557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6"/>
              <p:cNvSpPr/>
              <p:nvPr/>
            </p:nvSpPr>
            <p:spPr>
              <a:xfrm>
                <a:off x="9357975" y="4009025"/>
                <a:ext cx="35975" cy="57650"/>
              </a:xfrm>
              <a:custGeom>
                <a:avLst/>
                <a:gdLst/>
                <a:ahLst/>
                <a:cxnLst/>
                <a:rect l="l" t="t" r="r" b="b"/>
                <a:pathLst>
                  <a:path w="1439" h="2306" extrusionOk="0">
                    <a:moveTo>
                      <a:pt x="548" y="0"/>
                    </a:moveTo>
                    <a:cubicBezTo>
                      <a:pt x="548" y="0"/>
                      <a:pt x="1438" y="1164"/>
                      <a:pt x="776" y="2306"/>
                    </a:cubicBezTo>
                    <a:cubicBezTo>
                      <a:pt x="776" y="2306"/>
                      <a:pt x="0" y="1415"/>
                      <a:pt x="548" y="0"/>
                    </a:cubicBezTo>
                    <a:close/>
                  </a:path>
                </a:pathLst>
              </a:custGeom>
              <a:solidFill>
                <a:srgbClr val="999B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6"/>
              <p:cNvSpPr/>
              <p:nvPr/>
            </p:nvSpPr>
            <p:spPr>
              <a:xfrm>
                <a:off x="9244975" y="4035275"/>
                <a:ext cx="131850" cy="19425"/>
              </a:xfrm>
              <a:custGeom>
                <a:avLst/>
                <a:gdLst/>
                <a:ahLst/>
                <a:cxnLst/>
                <a:rect l="l" t="t" r="r" b="b"/>
                <a:pathLst>
                  <a:path w="5274" h="777" extrusionOk="0">
                    <a:moveTo>
                      <a:pt x="5250" y="0"/>
                    </a:moveTo>
                    <a:lnTo>
                      <a:pt x="1" y="662"/>
                    </a:lnTo>
                    <a:lnTo>
                      <a:pt x="46" y="776"/>
                    </a:lnTo>
                    <a:lnTo>
                      <a:pt x="5273" y="320"/>
                    </a:lnTo>
                    <a:close/>
                  </a:path>
                </a:pathLst>
              </a:custGeom>
              <a:solidFill>
                <a:srgbClr val="E0E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38" name="Google Shape;438;p6"/>
          <p:cNvSpPr/>
          <p:nvPr/>
        </p:nvSpPr>
        <p:spPr>
          <a:xfrm>
            <a:off x="300" y="4603495"/>
            <a:ext cx="9143697" cy="539640"/>
          </a:xfrm>
          <a:custGeom>
            <a:avLst/>
            <a:gdLst/>
            <a:ahLst/>
            <a:cxnLst/>
            <a:rect l="l" t="t" r="r" b="b"/>
            <a:pathLst>
              <a:path w="285317" h="22598" extrusionOk="0">
                <a:moveTo>
                  <a:pt x="0" y="1"/>
                </a:moveTo>
                <a:lnTo>
                  <a:pt x="285316" y="1"/>
                </a:lnTo>
                <a:lnTo>
                  <a:pt x="285316" y="22598"/>
                </a:lnTo>
                <a:lnTo>
                  <a:pt x="0" y="2259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39"/>
        <p:cNvGrpSpPr/>
        <p:nvPr/>
      </p:nvGrpSpPr>
      <p:grpSpPr>
        <a:xfrm>
          <a:off x="0" y="0"/>
          <a:ext cx="0" cy="0"/>
          <a:chOff x="0" y="0"/>
          <a:chExt cx="0" cy="0"/>
        </a:xfrm>
      </p:grpSpPr>
      <p:sp>
        <p:nvSpPr>
          <p:cNvPr id="440" name="Google Shape;440;p7"/>
          <p:cNvSpPr txBox="1">
            <a:spLocks noGrp="1"/>
          </p:cNvSpPr>
          <p:nvPr>
            <p:ph type="title"/>
          </p:nvPr>
        </p:nvSpPr>
        <p:spPr>
          <a:xfrm>
            <a:off x="720000" y="976875"/>
            <a:ext cx="5687100" cy="574800"/>
          </a:xfrm>
          <a:prstGeom prst="rect">
            <a:avLst/>
          </a:prstGeom>
        </p:spPr>
        <p:txBody>
          <a:bodyPr spcFirstLastPara="1" wrap="square" lIns="91425" tIns="91425" rIns="91425" bIns="91425" anchor="t" anchorCtr="0">
            <a:noAutofit/>
          </a:bodyPr>
          <a:lstStyle>
            <a:lvl1pPr lvl="0" rtl="0">
              <a:spcBef>
                <a:spcPts val="0"/>
              </a:spcBef>
              <a:spcAft>
                <a:spcPts val="0"/>
              </a:spcAft>
              <a:buSzPts val="29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41" name="Google Shape;441;p7"/>
          <p:cNvSpPr txBox="1">
            <a:spLocks noGrp="1"/>
          </p:cNvSpPr>
          <p:nvPr>
            <p:ph type="body" idx="1"/>
          </p:nvPr>
        </p:nvSpPr>
        <p:spPr>
          <a:xfrm>
            <a:off x="720000" y="1663900"/>
            <a:ext cx="4651500" cy="24141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Clr>
                <a:schemeClr val="accent6"/>
              </a:buClr>
              <a:buSzPts val="1200"/>
              <a:buFont typeface="Inter"/>
              <a:buChar char="●"/>
              <a:defRPr/>
            </a:lvl1pPr>
            <a:lvl2pPr marL="914400" lvl="1" indent="-304800" rtl="0">
              <a:spcBef>
                <a:spcPts val="0"/>
              </a:spcBef>
              <a:spcAft>
                <a:spcPts val="0"/>
              </a:spcAft>
              <a:buClr>
                <a:srgbClr val="212529"/>
              </a:buClr>
              <a:buSzPts val="1200"/>
              <a:buFont typeface="Inter"/>
              <a:buChar char="○"/>
              <a:defRPr/>
            </a:lvl2pPr>
            <a:lvl3pPr marL="1371600" lvl="2" indent="-304800" rtl="0">
              <a:spcBef>
                <a:spcPts val="0"/>
              </a:spcBef>
              <a:spcAft>
                <a:spcPts val="0"/>
              </a:spcAft>
              <a:buClr>
                <a:srgbClr val="212529"/>
              </a:buClr>
              <a:buSzPts val="1200"/>
              <a:buFont typeface="Inter"/>
              <a:buChar char="■"/>
              <a:defRPr sz="1300"/>
            </a:lvl3pPr>
            <a:lvl4pPr marL="1828800" lvl="3" indent="-304800" rtl="0">
              <a:spcBef>
                <a:spcPts val="0"/>
              </a:spcBef>
              <a:spcAft>
                <a:spcPts val="0"/>
              </a:spcAft>
              <a:buClr>
                <a:srgbClr val="212529"/>
              </a:buClr>
              <a:buSzPts val="1200"/>
              <a:buFont typeface="Inter"/>
              <a:buChar char="●"/>
              <a:defRPr sz="1300"/>
            </a:lvl4pPr>
            <a:lvl5pPr marL="2286000" lvl="4" indent="-304800" rtl="0">
              <a:spcBef>
                <a:spcPts val="0"/>
              </a:spcBef>
              <a:spcAft>
                <a:spcPts val="0"/>
              </a:spcAft>
              <a:buClr>
                <a:srgbClr val="212529"/>
              </a:buClr>
              <a:buSzPts val="1200"/>
              <a:buFont typeface="Inter"/>
              <a:buChar char="○"/>
              <a:defRPr sz="1300"/>
            </a:lvl5pPr>
            <a:lvl6pPr marL="2743200" lvl="5" indent="-304800" rtl="0">
              <a:spcBef>
                <a:spcPts val="0"/>
              </a:spcBef>
              <a:spcAft>
                <a:spcPts val="0"/>
              </a:spcAft>
              <a:buClr>
                <a:srgbClr val="212529"/>
              </a:buClr>
              <a:buSzPts val="1200"/>
              <a:buFont typeface="Inter"/>
              <a:buChar char="■"/>
              <a:defRPr sz="1300"/>
            </a:lvl6pPr>
            <a:lvl7pPr marL="3200400" lvl="6" indent="-304800" rtl="0">
              <a:spcBef>
                <a:spcPts val="0"/>
              </a:spcBef>
              <a:spcAft>
                <a:spcPts val="0"/>
              </a:spcAft>
              <a:buClr>
                <a:srgbClr val="212529"/>
              </a:buClr>
              <a:buSzPts val="1200"/>
              <a:buFont typeface="Inter"/>
              <a:buChar char="●"/>
              <a:defRPr sz="1300"/>
            </a:lvl7pPr>
            <a:lvl8pPr marL="3657600" lvl="7" indent="-304800" rtl="0">
              <a:spcBef>
                <a:spcPts val="0"/>
              </a:spcBef>
              <a:spcAft>
                <a:spcPts val="0"/>
              </a:spcAft>
              <a:buClr>
                <a:srgbClr val="212529"/>
              </a:buClr>
              <a:buSzPts val="1200"/>
              <a:buFont typeface="Inter"/>
              <a:buChar char="○"/>
              <a:defRPr sz="1300"/>
            </a:lvl8pPr>
            <a:lvl9pPr marL="4114800" lvl="8" indent="-304800" rtl="0">
              <a:spcBef>
                <a:spcPts val="0"/>
              </a:spcBef>
              <a:spcAft>
                <a:spcPts val="0"/>
              </a:spcAft>
              <a:buClr>
                <a:srgbClr val="212529"/>
              </a:buClr>
              <a:buSzPts val="1200"/>
              <a:buFont typeface="Inter"/>
              <a:buChar char="■"/>
              <a:defRPr sz="1300"/>
            </a:lvl9pPr>
          </a:lstStyle>
          <a:p>
            <a:endParaRPr/>
          </a:p>
        </p:txBody>
      </p:sp>
      <p:sp>
        <p:nvSpPr>
          <p:cNvPr id="442" name="Google Shape;442;p7"/>
          <p:cNvSpPr/>
          <p:nvPr/>
        </p:nvSpPr>
        <p:spPr>
          <a:xfrm>
            <a:off x="300" y="4603495"/>
            <a:ext cx="9143697" cy="539640"/>
          </a:xfrm>
          <a:custGeom>
            <a:avLst/>
            <a:gdLst/>
            <a:ahLst/>
            <a:cxnLst/>
            <a:rect l="l" t="t" r="r" b="b"/>
            <a:pathLst>
              <a:path w="285317" h="22598" extrusionOk="0">
                <a:moveTo>
                  <a:pt x="0" y="1"/>
                </a:moveTo>
                <a:lnTo>
                  <a:pt x="285316" y="1"/>
                </a:lnTo>
                <a:lnTo>
                  <a:pt x="285316" y="22598"/>
                </a:lnTo>
                <a:lnTo>
                  <a:pt x="0" y="2259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10"/>
        <p:cNvGrpSpPr/>
        <p:nvPr/>
      </p:nvGrpSpPr>
      <p:grpSpPr>
        <a:xfrm>
          <a:off x="0" y="0"/>
          <a:ext cx="0" cy="0"/>
          <a:chOff x="0" y="0"/>
          <a:chExt cx="0" cy="0"/>
        </a:xfrm>
      </p:grpSpPr>
      <p:sp>
        <p:nvSpPr>
          <p:cNvPr id="511" name="Google Shape;511;p9"/>
          <p:cNvSpPr txBox="1">
            <a:spLocks noGrp="1"/>
          </p:cNvSpPr>
          <p:nvPr>
            <p:ph type="title"/>
          </p:nvPr>
        </p:nvSpPr>
        <p:spPr>
          <a:xfrm>
            <a:off x="720000" y="1055950"/>
            <a:ext cx="3852000" cy="11097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4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12" name="Google Shape;512;p9"/>
          <p:cNvSpPr txBox="1">
            <a:spLocks noGrp="1"/>
          </p:cNvSpPr>
          <p:nvPr>
            <p:ph type="subTitle" idx="1"/>
          </p:nvPr>
        </p:nvSpPr>
        <p:spPr>
          <a:xfrm>
            <a:off x="720000" y="2354925"/>
            <a:ext cx="3980100" cy="1357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3" name="Google Shape;513;p9"/>
          <p:cNvSpPr/>
          <p:nvPr/>
        </p:nvSpPr>
        <p:spPr>
          <a:xfrm>
            <a:off x="-301" y="3925050"/>
            <a:ext cx="9144079" cy="1281775"/>
          </a:xfrm>
          <a:custGeom>
            <a:avLst/>
            <a:gdLst/>
            <a:ahLst/>
            <a:cxnLst/>
            <a:rect l="l" t="t" r="r" b="b"/>
            <a:pathLst>
              <a:path w="250180" h="51271" extrusionOk="0">
                <a:moveTo>
                  <a:pt x="0" y="1"/>
                </a:moveTo>
                <a:lnTo>
                  <a:pt x="250179" y="1"/>
                </a:lnTo>
                <a:lnTo>
                  <a:pt x="250179" y="51271"/>
                </a:lnTo>
                <a:lnTo>
                  <a:pt x="0" y="5127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33"/>
        <p:cNvGrpSpPr/>
        <p:nvPr/>
      </p:nvGrpSpPr>
      <p:grpSpPr>
        <a:xfrm>
          <a:off x="0" y="0"/>
          <a:ext cx="0" cy="0"/>
          <a:chOff x="0" y="0"/>
          <a:chExt cx="0" cy="0"/>
        </a:xfrm>
      </p:grpSpPr>
      <p:sp>
        <p:nvSpPr>
          <p:cNvPr id="534" name="Google Shape;534;p12"/>
          <p:cNvSpPr/>
          <p:nvPr/>
        </p:nvSpPr>
        <p:spPr>
          <a:xfrm>
            <a:off x="6675" y="-13350"/>
            <a:ext cx="9144000" cy="5190300"/>
          </a:xfrm>
          <a:prstGeom prst="rect">
            <a:avLst/>
          </a:prstGeom>
          <a:solidFill>
            <a:srgbClr val="FFFFFF"/>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1">
  <p:cSld name="CUSTOM_16">
    <p:spTree>
      <p:nvGrpSpPr>
        <p:cNvPr id="1" name="Shape 669"/>
        <p:cNvGrpSpPr/>
        <p:nvPr/>
      </p:nvGrpSpPr>
      <p:grpSpPr>
        <a:xfrm>
          <a:off x="0" y="0"/>
          <a:ext cx="0" cy="0"/>
          <a:chOff x="0" y="0"/>
          <a:chExt cx="0" cy="0"/>
        </a:xfrm>
      </p:grpSpPr>
      <p:sp>
        <p:nvSpPr>
          <p:cNvPr id="670" name="Google Shape;670;p16"/>
          <p:cNvSpPr txBox="1">
            <a:spLocks noGrp="1"/>
          </p:cNvSpPr>
          <p:nvPr>
            <p:ph type="title"/>
          </p:nvPr>
        </p:nvSpPr>
        <p:spPr>
          <a:xfrm>
            <a:off x="2963533" y="1453975"/>
            <a:ext cx="4711500" cy="8553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71" name="Google Shape;671;p16"/>
          <p:cNvSpPr txBox="1">
            <a:spLocks noGrp="1"/>
          </p:cNvSpPr>
          <p:nvPr>
            <p:ph type="title" idx="2" hasCustomPrompt="1"/>
          </p:nvPr>
        </p:nvSpPr>
        <p:spPr>
          <a:xfrm>
            <a:off x="1336958" y="1686783"/>
            <a:ext cx="1322100" cy="9501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6000"/>
              <a:buNone/>
              <a:defRPr sz="64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672" name="Google Shape;672;p16"/>
          <p:cNvSpPr txBox="1">
            <a:spLocks noGrp="1"/>
          </p:cNvSpPr>
          <p:nvPr>
            <p:ph type="subTitle" idx="1"/>
          </p:nvPr>
        </p:nvSpPr>
        <p:spPr>
          <a:xfrm>
            <a:off x="2963533" y="2446767"/>
            <a:ext cx="4711500" cy="4755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73" name="Google Shape;673;p16"/>
          <p:cNvSpPr/>
          <p:nvPr/>
        </p:nvSpPr>
        <p:spPr>
          <a:xfrm>
            <a:off x="-301" y="3925050"/>
            <a:ext cx="9144079" cy="1281775"/>
          </a:xfrm>
          <a:custGeom>
            <a:avLst/>
            <a:gdLst/>
            <a:ahLst/>
            <a:cxnLst/>
            <a:rect l="l" t="t" r="r" b="b"/>
            <a:pathLst>
              <a:path w="250180" h="51271" extrusionOk="0">
                <a:moveTo>
                  <a:pt x="0" y="1"/>
                </a:moveTo>
                <a:lnTo>
                  <a:pt x="250179" y="1"/>
                </a:lnTo>
                <a:lnTo>
                  <a:pt x="250179" y="51271"/>
                </a:lnTo>
                <a:lnTo>
                  <a:pt x="0" y="5127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4" name="Google Shape;674;p16"/>
          <p:cNvGrpSpPr/>
          <p:nvPr/>
        </p:nvGrpSpPr>
        <p:grpSpPr>
          <a:xfrm>
            <a:off x="549251" y="-199176"/>
            <a:ext cx="1517387" cy="1563360"/>
            <a:chOff x="8206425" y="2431800"/>
            <a:chExt cx="1788950" cy="1843150"/>
          </a:xfrm>
        </p:grpSpPr>
        <p:sp>
          <p:nvSpPr>
            <p:cNvPr id="675" name="Google Shape;675;p16"/>
            <p:cNvSpPr/>
            <p:nvPr/>
          </p:nvSpPr>
          <p:spPr>
            <a:xfrm>
              <a:off x="8645825" y="2431800"/>
              <a:ext cx="944975" cy="348100"/>
            </a:xfrm>
            <a:custGeom>
              <a:avLst/>
              <a:gdLst/>
              <a:ahLst/>
              <a:cxnLst/>
              <a:rect l="l" t="t" r="r" b="b"/>
              <a:pathLst>
                <a:path w="37799" h="13924" extrusionOk="0">
                  <a:moveTo>
                    <a:pt x="37799" y="5684"/>
                  </a:moveTo>
                  <a:lnTo>
                    <a:pt x="35516" y="13924"/>
                  </a:lnTo>
                  <a:cubicBezTo>
                    <a:pt x="35516" y="13924"/>
                    <a:pt x="35493" y="13901"/>
                    <a:pt x="35402" y="13878"/>
                  </a:cubicBezTo>
                  <a:cubicBezTo>
                    <a:pt x="34580" y="13559"/>
                    <a:pt x="33667" y="13307"/>
                    <a:pt x="32686" y="13079"/>
                  </a:cubicBezTo>
                  <a:cubicBezTo>
                    <a:pt x="32663" y="13079"/>
                    <a:pt x="32663" y="13079"/>
                    <a:pt x="32640" y="13034"/>
                  </a:cubicBezTo>
                  <a:cubicBezTo>
                    <a:pt x="29376" y="12303"/>
                    <a:pt x="25336" y="12052"/>
                    <a:pt x="21273" y="12075"/>
                  </a:cubicBezTo>
                  <a:cubicBezTo>
                    <a:pt x="19516" y="12075"/>
                    <a:pt x="17735" y="12121"/>
                    <a:pt x="16023" y="12212"/>
                  </a:cubicBezTo>
                  <a:cubicBezTo>
                    <a:pt x="8468" y="12577"/>
                    <a:pt x="1940" y="13559"/>
                    <a:pt x="1598" y="13604"/>
                  </a:cubicBezTo>
                  <a:lnTo>
                    <a:pt x="1598" y="13604"/>
                  </a:lnTo>
                  <a:lnTo>
                    <a:pt x="0" y="6232"/>
                  </a:lnTo>
                  <a:cubicBezTo>
                    <a:pt x="20703" y="0"/>
                    <a:pt x="37799" y="5684"/>
                    <a:pt x="37799" y="5684"/>
                  </a:cubicBezTo>
                  <a:close/>
                </a:path>
              </a:pathLst>
            </a:custGeom>
            <a:solidFill>
              <a:srgbClr val="E0E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16"/>
            <p:cNvSpPr/>
            <p:nvPr/>
          </p:nvSpPr>
          <p:spPr>
            <a:xfrm>
              <a:off x="8685200" y="2710275"/>
              <a:ext cx="848550" cy="85600"/>
            </a:xfrm>
            <a:custGeom>
              <a:avLst/>
              <a:gdLst/>
              <a:ahLst/>
              <a:cxnLst/>
              <a:rect l="l" t="t" r="r" b="b"/>
              <a:pathLst>
                <a:path w="33942" h="3424" extrusionOk="0">
                  <a:moveTo>
                    <a:pt x="33941" y="2808"/>
                  </a:moveTo>
                  <a:cubicBezTo>
                    <a:pt x="30152" y="3241"/>
                    <a:pt x="25747" y="3424"/>
                    <a:pt x="21387" y="3424"/>
                  </a:cubicBezTo>
                  <a:lnTo>
                    <a:pt x="21136" y="3424"/>
                  </a:lnTo>
                  <a:lnTo>
                    <a:pt x="19630" y="3424"/>
                  </a:lnTo>
                  <a:lnTo>
                    <a:pt x="19584" y="3424"/>
                  </a:lnTo>
                  <a:cubicBezTo>
                    <a:pt x="17986" y="3424"/>
                    <a:pt x="16434" y="3378"/>
                    <a:pt x="14882" y="3333"/>
                  </a:cubicBezTo>
                  <a:lnTo>
                    <a:pt x="14791" y="3333"/>
                  </a:lnTo>
                  <a:cubicBezTo>
                    <a:pt x="14426" y="3333"/>
                    <a:pt x="14060" y="3310"/>
                    <a:pt x="13695" y="3310"/>
                  </a:cubicBezTo>
                  <a:lnTo>
                    <a:pt x="13398" y="3310"/>
                  </a:lnTo>
                  <a:cubicBezTo>
                    <a:pt x="13170" y="3310"/>
                    <a:pt x="12942" y="3264"/>
                    <a:pt x="12714" y="3264"/>
                  </a:cubicBezTo>
                  <a:cubicBezTo>
                    <a:pt x="5524" y="3013"/>
                    <a:pt x="0" y="2534"/>
                    <a:pt x="0" y="2534"/>
                  </a:cubicBezTo>
                  <a:lnTo>
                    <a:pt x="0" y="2534"/>
                  </a:lnTo>
                  <a:cubicBezTo>
                    <a:pt x="9427" y="0"/>
                    <a:pt x="17690" y="0"/>
                    <a:pt x="23693" y="685"/>
                  </a:cubicBezTo>
                  <a:cubicBezTo>
                    <a:pt x="26318" y="959"/>
                    <a:pt x="28532" y="1392"/>
                    <a:pt x="30198" y="1780"/>
                  </a:cubicBezTo>
                  <a:cubicBezTo>
                    <a:pt x="30495" y="1849"/>
                    <a:pt x="30769" y="1940"/>
                    <a:pt x="31042" y="1986"/>
                  </a:cubicBezTo>
                  <a:cubicBezTo>
                    <a:pt x="31065" y="1986"/>
                    <a:pt x="31065" y="1986"/>
                    <a:pt x="31088" y="2009"/>
                  </a:cubicBezTo>
                  <a:cubicBezTo>
                    <a:pt x="32549" y="2397"/>
                    <a:pt x="33485" y="2693"/>
                    <a:pt x="33804" y="2808"/>
                  </a:cubicBezTo>
                  <a:cubicBezTo>
                    <a:pt x="33918" y="2785"/>
                    <a:pt x="33941" y="2808"/>
                    <a:pt x="33941" y="2808"/>
                  </a:cubicBezTo>
                  <a:close/>
                </a:path>
              </a:pathLst>
            </a:custGeom>
            <a:solidFill>
              <a:srgbClr val="838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16"/>
            <p:cNvSpPr/>
            <p:nvPr/>
          </p:nvSpPr>
          <p:spPr>
            <a:xfrm>
              <a:off x="9004750" y="2723400"/>
              <a:ext cx="223700" cy="73625"/>
            </a:xfrm>
            <a:custGeom>
              <a:avLst/>
              <a:gdLst/>
              <a:ahLst/>
              <a:cxnLst/>
              <a:rect l="l" t="t" r="r" b="b"/>
              <a:pathLst>
                <a:path w="8948" h="2945" extrusionOk="0">
                  <a:moveTo>
                    <a:pt x="8948" y="1119"/>
                  </a:moveTo>
                  <a:lnTo>
                    <a:pt x="8605" y="2899"/>
                  </a:lnTo>
                  <a:lnTo>
                    <a:pt x="8605" y="2945"/>
                  </a:lnTo>
                  <a:lnTo>
                    <a:pt x="8605" y="2945"/>
                  </a:lnTo>
                  <a:cubicBezTo>
                    <a:pt x="8582" y="2945"/>
                    <a:pt x="8514" y="2922"/>
                    <a:pt x="8377" y="2899"/>
                  </a:cubicBezTo>
                  <a:cubicBezTo>
                    <a:pt x="7555" y="2693"/>
                    <a:pt x="4634" y="2146"/>
                    <a:pt x="959" y="2785"/>
                  </a:cubicBezTo>
                  <a:cubicBezTo>
                    <a:pt x="639" y="2830"/>
                    <a:pt x="343" y="2899"/>
                    <a:pt x="0" y="2945"/>
                  </a:cubicBezTo>
                  <a:lnTo>
                    <a:pt x="0" y="2716"/>
                  </a:lnTo>
                  <a:lnTo>
                    <a:pt x="0" y="1119"/>
                  </a:lnTo>
                  <a:cubicBezTo>
                    <a:pt x="0" y="1119"/>
                    <a:pt x="639" y="822"/>
                    <a:pt x="1712" y="571"/>
                  </a:cubicBezTo>
                  <a:cubicBezTo>
                    <a:pt x="3013" y="251"/>
                    <a:pt x="4930" y="0"/>
                    <a:pt x="6962" y="434"/>
                  </a:cubicBezTo>
                  <a:cubicBezTo>
                    <a:pt x="7578" y="571"/>
                    <a:pt x="8263" y="776"/>
                    <a:pt x="8948" y="1119"/>
                  </a:cubicBezTo>
                  <a:close/>
                </a:path>
              </a:pathLst>
            </a:custGeom>
            <a:solidFill>
              <a:srgbClr val="BAC8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16"/>
            <p:cNvSpPr/>
            <p:nvPr/>
          </p:nvSpPr>
          <p:spPr>
            <a:xfrm>
              <a:off x="9005325" y="2762200"/>
              <a:ext cx="214575" cy="46250"/>
            </a:xfrm>
            <a:custGeom>
              <a:avLst/>
              <a:gdLst/>
              <a:ahLst/>
              <a:cxnLst/>
              <a:rect l="l" t="t" r="r" b="b"/>
              <a:pathLst>
                <a:path w="8583" h="1850" extrusionOk="0">
                  <a:moveTo>
                    <a:pt x="8582" y="1370"/>
                  </a:moveTo>
                  <a:cubicBezTo>
                    <a:pt x="8240" y="1461"/>
                    <a:pt x="7875" y="1529"/>
                    <a:pt x="7532" y="1598"/>
                  </a:cubicBezTo>
                  <a:cubicBezTo>
                    <a:pt x="6962" y="1689"/>
                    <a:pt x="6391" y="1758"/>
                    <a:pt x="5820" y="1803"/>
                  </a:cubicBezTo>
                  <a:cubicBezTo>
                    <a:pt x="4816" y="1849"/>
                    <a:pt x="3835" y="1849"/>
                    <a:pt x="3013" y="1803"/>
                  </a:cubicBezTo>
                  <a:cubicBezTo>
                    <a:pt x="2260" y="1735"/>
                    <a:pt x="1598" y="1644"/>
                    <a:pt x="1073" y="1552"/>
                  </a:cubicBezTo>
                  <a:cubicBezTo>
                    <a:pt x="388" y="1438"/>
                    <a:pt x="0" y="1370"/>
                    <a:pt x="0" y="1370"/>
                  </a:cubicBezTo>
                  <a:cubicBezTo>
                    <a:pt x="228" y="1301"/>
                    <a:pt x="457" y="1233"/>
                    <a:pt x="685" y="1164"/>
                  </a:cubicBezTo>
                  <a:cubicBezTo>
                    <a:pt x="5067" y="0"/>
                    <a:pt x="7875" y="1050"/>
                    <a:pt x="8491" y="1301"/>
                  </a:cubicBezTo>
                  <a:cubicBezTo>
                    <a:pt x="8537" y="1347"/>
                    <a:pt x="8559" y="1370"/>
                    <a:pt x="8582" y="1370"/>
                  </a:cubicBezTo>
                  <a:close/>
                </a:path>
              </a:pathLst>
            </a:custGeom>
            <a:solidFill>
              <a:srgbClr val="7375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16"/>
            <p:cNvSpPr/>
            <p:nvPr/>
          </p:nvSpPr>
          <p:spPr>
            <a:xfrm>
              <a:off x="9031000" y="2785025"/>
              <a:ext cx="162075" cy="533550"/>
            </a:xfrm>
            <a:custGeom>
              <a:avLst/>
              <a:gdLst/>
              <a:ahLst/>
              <a:cxnLst/>
              <a:rect l="l" t="t" r="r" b="b"/>
              <a:pathLst>
                <a:path w="6483" h="21342" extrusionOk="0">
                  <a:moveTo>
                    <a:pt x="6483" y="616"/>
                  </a:moveTo>
                  <a:lnTo>
                    <a:pt x="6483" y="685"/>
                  </a:lnTo>
                  <a:lnTo>
                    <a:pt x="6414" y="1598"/>
                  </a:lnTo>
                  <a:lnTo>
                    <a:pt x="6300" y="3470"/>
                  </a:lnTo>
                  <a:lnTo>
                    <a:pt x="5227" y="21342"/>
                  </a:lnTo>
                  <a:lnTo>
                    <a:pt x="1347" y="21342"/>
                  </a:lnTo>
                  <a:lnTo>
                    <a:pt x="206" y="3561"/>
                  </a:lnTo>
                  <a:lnTo>
                    <a:pt x="91" y="1826"/>
                  </a:lnTo>
                  <a:lnTo>
                    <a:pt x="0" y="639"/>
                  </a:lnTo>
                  <a:lnTo>
                    <a:pt x="0" y="639"/>
                  </a:lnTo>
                  <a:cubicBezTo>
                    <a:pt x="46" y="616"/>
                    <a:pt x="91" y="616"/>
                    <a:pt x="137" y="594"/>
                  </a:cubicBezTo>
                  <a:cubicBezTo>
                    <a:pt x="320" y="548"/>
                    <a:pt x="616" y="434"/>
                    <a:pt x="1050" y="320"/>
                  </a:cubicBezTo>
                  <a:cubicBezTo>
                    <a:pt x="1712" y="137"/>
                    <a:pt x="2648" y="0"/>
                    <a:pt x="3766" y="46"/>
                  </a:cubicBezTo>
                  <a:lnTo>
                    <a:pt x="3812" y="46"/>
                  </a:lnTo>
                  <a:cubicBezTo>
                    <a:pt x="4451" y="69"/>
                    <a:pt x="5113" y="206"/>
                    <a:pt x="5798" y="388"/>
                  </a:cubicBezTo>
                  <a:lnTo>
                    <a:pt x="6049" y="480"/>
                  </a:lnTo>
                  <a:cubicBezTo>
                    <a:pt x="6140" y="502"/>
                    <a:pt x="6186" y="525"/>
                    <a:pt x="6277" y="525"/>
                  </a:cubicBezTo>
                  <a:cubicBezTo>
                    <a:pt x="6414" y="594"/>
                    <a:pt x="6483" y="616"/>
                    <a:pt x="6483" y="61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16"/>
            <p:cNvSpPr/>
            <p:nvPr/>
          </p:nvSpPr>
          <p:spPr>
            <a:xfrm>
              <a:off x="9031000" y="2785025"/>
              <a:ext cx="162075" cy="46250"/>
            </a:xfrm>
            <a:custGeom>
              <a:avLst/>
              <a:gdLst/>
              <a:ahLst/>
              <a:cxnLst/>
              <a:rect l="l" t="t" r="r" b="b"/>
              <a:pathLst>
                <a:path w="6483" h="1850" extrusionOk="0">
                  <a:moveTo>
                    <a:pt x="6483" y="616"/>
                  </a:moveTo>
                  <a:lnTo>
                    <a:pt x="6483" y="685"/>
                  </a:lnTo>
                  <a:lnTo>
                    <a:pt x="6414" y="1598"/>
                  </a:lnTo>
                  <a:lnTo>
                    <a:pt x="6414" y="1598"/>
                  </a:lnTo>
                  <a:cubicBezTo>
                    <a:pt x="5843" y="1256"/>
                    <a:pt x="5273" y="1027"/>
                    <a:pt x="4771" y="890"/>
                  </a:cubicBezTo>
                  <a:cubicBezTo>
                    <a:pt x="3675" y="594"/>
                    <a:pt x="2716" y="639"/>
                    <a:pt x="1963" y="890"/>
                  </a:cubicBezTo>
                  <a:cubicBezTo>
                    <a:pt x="913" y="1164"/>
                    <a:pt x="228" y="1712"/>
                    <a:pt x="91" y="1826"/>
                  </a:cubicBezTo>
                  <a:lnTo>
                    <a:pt x="46" y="1849"/>
                  </a:lnTo>
                  <a:lnTo>
                    <a:pt x="0" y="662"/>
                  </a:lnTo>
                  <a:lnTo>
                    <a:pt x="0" y="662"/>
                  </a:lnTo>
                  <a:cubicBezTo>
                    <a:pt x="46" y="616"/>
                    <a:pt x="91" y="616"/>
                    <a:pt x="137" y="594"/>
                  </a:cubicBezTo>
                  <a:cubicBezTo>
                    <a:pt x="434" y="480"/>
                    <a:pt x="708" y="388"/>
                    <a:pt x="1004" y="320"/>
                  </a:cubicBezTo>
                  <a:cubicBezTo>
                    <a:pt x="1963" y="46"/>
                    <a:pt x="2945" y="0"/>
                    <a:pt x="3766" y="46"/>
                  </a:cubicBezTo>
                  <a:lnTo>
                    <a:pt x="3812" y="46"/>
                  </a:lnTo>
                  <a:cubicBezTo>
                    <a:pt x="4611" y="114"/>
                    <a:pt x="5296" y="251"/>
                    <a:pt x="5752" y="388"/>
                  </a:cubicBezTo>
                  <a:cubicBezTo>
                    <a:pt x="5958" y="457"/>
                    <a:pt x="6140" y="502"/>
                    <a:pt x="6254" y="548"/>
                  </a:cubicBezTo>
                  <a:cubicBezTo>
                    <a:pt x="6414" y="594"/>
                    <a:pt x="6483" y="616"/>
                    <a:pt x="6483" y="616"/>
                  </a:cubicBezTo>
                  <a:close/>
                </a:path>
              </a:pathLst>
            </a:custGeom>
            <a:solidFill>
              <a:srgbClr val="8A8B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6"/>
            <p:cNvSpPr/>
            <p:nvPr/>
          </p:nvSpPr>
          <p:spPr>
            <a:xfrm>
              <a:off x="9064650" y="3302000"/>
              <a:ext cx="97050" cy="30850"/>
            </a:xfrm>
            <a:custGeom>
              <a:avLst/>
              <a:gdLst/>
              <a:ahLst/>
              <a:cxnLst/>
              <a:rect l="l" t="t" r="r" b="b"/>
              <a:pathLst>
                <a:path w="3882" h="1234" extrusionOk="0">
                  <a:moveTo>
                    <a:pt x="1" y="708"/>
                  </a:moveTo>
                  <a:cubicBezTo>
                    <a:pt x="1" y="708"/>
                    <a:pt x="1941" y="1"/>
                    <a:pt x="3881" y="708"/>
                  </a:cubicBezTo>
                  <a:cubicBezTo>
                    <a:pt x="3881" y="708"/>
                    <a:pt x="2352" y="1233"/>
                    <a:pt x="1" y="70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16"/>
            <p:cNvSpPr/>
            <p:nvPr/>
          </p:nvSpPr>
          <p:spPr>
            <a:xfrm>
              <a:off x="8990475" y="2899150"/>
              <a:ext cx="74200" cy="150675"/>
            </a:xfrm>
            <a:custGeom>
              <a:avLst/>
              <a:gdLst/>
              <a:ahLst/>
              <a:cxnLst/>
              <a:rect l="l" t="t" r="r" b="b"/>
              <a:pathLst>
                <a:path w="2968" h="6027" extrusionOk="0">
                  <a:moveTo>
                    <a:pt x="1667" y="0"/>
                  </a:moveTo>
                  <a:cubicBezTo>
                    <a:pt x="1667" y="0"/>
                    <a:pt x="1" y="1370"/>
                    <a:pt x="708" y="6026"/>
                  </a:cubicBezTo>
                  <a:cubicBezTo>
                    <a:pt x="708" y="6026"/>
                    <a:pt x="2968" y="2968"/>
                    <a:pt x="16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16"/>
            <p:cNvSpPr/>
            <p:nvPr/>
          </p:nvSpPr>
          <p:spPr>
            <a:xfrm>
              <a:off x="8252650" y="2948225"/>
              <a:ext cx="119850" cy="128400"/>
            </a:xfrm>
            <a:custGeom>
              <a:avLst/>
              <a:gdLst/>
              <a:ahLst/>
              <a:cxnLst/>
              <a:rect l="l" t="t" r="r" b="b"/>
              <a:pathLst>
                <a:path w="4794" h="5136" extrusionOk="0">
                  <a:moveTo>
                    <a:pt x="0" y="662"/>
                  </a:moveTo>
                  <a:lnTo>
                    <a:pt x="1370" y="0"/>
                  </a:lnTo>
                  <a:cubicBezTo>
                    <a:pt x="1370" y="0"/>
                    <a:pt x="4474" y="1096"/>
                    <a:pt x="4794" y="4542"/>
                  </a:cubicBezTo>
                  <a:lnTo>
                    <a:pt x="4223" y="5136"/>
                  </a:lnTo>
                  <a:cubicBezTo>
                    <a:pt x="4223" y="5113"/>
                    <a:pt x="4109" y="1940"/>
                    <a:pt x="0" y="66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16"/>
            <p:cNvSpPr/>
            <p:nvPr/>
          </p:nvSpPr>
          <p:spPr>
            <a:xfrm>
              <a:off x="8247525" y="2964775"/>
              <a:ext cx="110725" cy="111300"/>
            </a:xfrm>
            <a:custGeom>
              <a:avLst/>
              <a:gdLst/>
              <a:ahLst/>
              <a:cxnLst/>
              <a:rect l="l" t="t" r="r" b="b"/>
              <a:pathLst>
                <a:path w="4429" h="4452" extrusionOk="0">
                  <a:moveTo>
                    <a:pt x="205" y="0"/>
                  </a:moveTo>
                  <a:cubicBezTo>
                    <a:pt x="205" y="0"/>
                    <a:pt x="0" y="2830"/>
                    <a:pt x="4428" y="4451"/>
                  </a:cubicBezTo>
                  <a:cubicBezTo>
                    <a:pt x="4428" y="4451"/>
                    <a:pt x="4200" y="662"/>
                    <a:pt x="2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16"/>
            <p:cNvSpPr/>
            <p:nvPr/>
          </p:nvSpPr>
          <p:spPr>
            <a:xfrm>
              <a:off x="8212125" y="3084600"/>
              <a:ext cx="155250" cy="78200"/>
            </a:xfrm>
            <a:custGeom>
              <a:avLst/>
              <a:gdLst/>
              <a:ahLst/>
              <a:cxnLst/>
              <a:rect l="l" t="t" r="r" b="b"/>
              <a:pathLst>
                <a:path w="6210" h="3128" extrusionOk="0">
                  <a:moveTo>
                    <a:pt x="183" y="3127"/>
                  </a:moveTo>
                  <a:lnTo>
                    <a:pt x="1" y="1644"/>
                  </a:lnTo>
                  <a:cubicBezTo>
                    <a:pt x="1" y="1644"/>
                    <a:pt x="2854" y="0"/>
                    <a:pt x="6072" y="1644"/>
                  </a:cubicBezTo>
                  <a:lnTo>
                    <a:pt x="6209" y="3127"/>
                  </a:lnTo>
                  <a:cubicBezTo>
                    <a:pt x="6209" y="3127"/>
                    <a:pt x="3470" y="2283"/>
                    <a:pt x="183" y="312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16"/>
            <p:cNvSpPr/>
            <p:nvPr/>
          </p:nvSpPr>
          <p:spPr>
            <a:xfrm>
              <a:off x="8216700" y="3129100"/>
              <a:ext cx="151800" cy="55375"/>
            </a:xfrm>
            <a:custGeom>
              <a:avLst/>
              <a:gdLst/>
              <a:ahLst/>
              <a:cxnLst/>
              <a:rect l="l" t="t" r="r" b="b"/>
              <a:pathLst>
                <a:path w="6072" h="2215" extrusionOk="0">
                  <a:moveTo>
                    <a:pt x="0" y="1347"/>
                  </a:moveTo>
                  <a:cubicBezTo>
                    <a:pt x="0" y="1347"/>
                    <a:pt x="3219" y="2215"/>
                    <a:pt x="6072" y="1347"/>
                  </a:cubicBezTo>
                  <a:cubicBezTo>
                    <a:pt x="6026" y="1347"/>
                    <a:pt x="3607" y="1"/>
                    <a:pt x="0" y="134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16"/>
            <p:cNvSpPr/>
            <p:nvPr/>
          </p:nvSpPr>
          <p:spPr>
            <a:xfrm>
              <a:off x="8236100" y="3139950"/>
              <a:ext cx="164925" cy="706475"/>
            </a:xfrm>
            <a:custGeom>
              <a:avLst/>
              <a:gdLst/>
              <a:ahLst/>
              <a:cxnLst/>
              <a:rect l="l" t="t" r="r" b="b"/>
              <a:pathLst>
                <a:path w="6597" h="28259" extrusionOk="0">
                  <a:moveTo>
                    <a:pt x="3196" y="28258"/>
                  </a:moveTo>
                  <a:lnTo>
                    <a:pt x="0" y="1050"/>
                  </a:lnTo>
                  <a:cubicBezTo>
                    <a:pt x="0" y="1050"/>
                    <a:pt x="1667" y="0"/>
                    <a:pt x="4543" y="1028"/>
                  </a:cubicBezTo>
                  <a:lnTo>
                    <a:pt x="6597" y="28144"/>
                  </a:lnTo>
                  <a:cubicBezTo>
                    <a:pt x="6597" y="28167"/>
                    <a:pt x="4976" y="27893"/>
                    <a:pt x="3196" y="2825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16"/>
            <p:cNvSpPr/>
            <p:nvPr/>
          </p:nvSpPr>
          <p:spPr>
            <a:xfrm>
              <a:off x="8236100" y="3122250"/>
              <a:ext cx="114725" cy="69075"/>
            </a:xfrm>
            <a:custGeom>
              <a:avLst/>
              <a:gdLst/>
              <a:ahLst/>
              <a:cxnLst/>
              <a:rect l="l" t="t" r="r" b="b"/>
              <a:pathLst>
                <a:path w="4589" h="2763" extrusionOk="0">
                  <a:moveTo>
                    <a:pt x="160" y="2763"/>
                  </a:moveTo>
                  <a:cubicBezTo>
                    <a:pt x="160" y="2763"/>
                    <a:pt x="1370" y="1"/>
                    <a:pt x="4588" y="2580"/>
                  </a:cubicBezTo>
                  <a:lnTo>
                    <a:pt x="4543" y="1781"/>
                  </a:lnTo>
                  <a:cubicBezTo>
                    <a:pt x="4543" y="1781"/>
                    <a:pt x="2078" y="686"/>
                    <a:pt x="0" y="1804"/>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16"/>
            <p:cNvSpPr/>
            <p:nvPr/>
          </p:nvSpPr>
          <p:spPr>
            <a:xfrm>
              <a:off x="8206425" y="2979600"/>
              <a:ext cx="144975" cy="138700"/>
            </a:xfrm>
            <a:custGeom>
              <a:avLst/>
              <a:gdLst/>
              <a:ahLst/>
              <a:cxnLst/>
              <a:rect l="l" t="t" r="r" b="b"/>
              <a:pathLst>
                <a:path w="5799" h="5548" extrusionOk="0">
                  <a:moveTo>
                    <a:pt x="936" y="5547"/>
                  </a:moveTo>
                  <a:cubicBezTo>
                    <a:pt x="936" y="5547"/>
                    <a:pt x="1" y="777"/>
                    <a:pt x="2557" y="1"/>
                  </a:cubicBezTo>
                  <a:cubicBezTo>
                    <a:pt x="2557" y="1"/>
                    <a:pt x="5045" y="366"/>
                    <a:pt x="5798" y="3333"/>
                  </a:cubicBezTo>
                  <a:cubicBezTo>
                    <a:pt x="5798" y="3333"/>
                    <a:pt x="5045" y="3493"/>
                    <a:pt x="5501" y="5547"/>
                  </a:cubicBezTo>
                  <a:cubicBezTo>
                    <a:pt x="5501" y="5547"/>
                    <a:pt x="3082" y="4703"/>
                    <a:pt x="936" y="554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16"/>
            <p:cNvSpPr/>
            <p:nvPr/>
          </p:nvSpPr>
          <p:spPr>
            <a:xfrm>
              <a:off x="8246375" y="2979600"/>
              <a:ext cx="103875" cy="91325"/>
            </a:xfrm>
            <a:custGeom>
              <a:avLst/>
              <a:gdLst/>
              <a:ahLst/>
              <a:cxnLst/>
              <a:rect l="l" t="t" r="r" b="b"/>
              <a:pathLst>
                <a:path w="4155" h="3653" extrusionOk="0">
                  <a:moveTo>
                    <a:pt x="0" y="663"/>
                  </a:moveTo>
                  <a:cubicBezTo>
                    <a:pt x="0" y="663"/>
                    <a:pt x="3675" y="275"/>
                    <a:pt x="3881" y="3653"/>
                  </a:cubicBezTo>
                  <a:lnTo>
                    <a:pt x="4155" y="3379"/>
                  </a:lnTo>
                  <a:cubicBezTo>
                    <a:pt x="4155" y="3379"/>
                    <a:pt x="3881" y="571"/>
                    <a:pt x="936" y="23"/>
                  </a:cubicBezTo>
                  <a:cubicBezTo>
                    <a:pt x="959" y="23"/>
                    <a:pt x="525" y="1"/>
                    <a:pt x="0" y="663"/>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16"/>
            <p:cNvSpPr/>
            <p:nvPr/>
          </p:nvSpPr>
          <p:spPr>
            <a:xfrm>
              <a:off x="8306850" y="2927675"/>
              <a:ext cx="736725" cy="111875"/>
            </a:xfrm>
            <a:custGeom>
              <a:avLst/>
              <a:gdLst/>
              <a:ahLst/>
              <a:cxnLst/>
              <a:rect l="l" t="t" r="r" b="b"/>
              <a:pathLst>
                <a:path w="29469" h="4475" extrusionOk="0">
                  <a:moveTo>
                    <a:pt x="2489" y="4474"/>
                  </a:moveTo>
                  <a:lnTo>
                    <a:pt x="28167" y="4474"/>
                  </a:lnTo>
                  <a:cubicBezTo>
                    <a:pt x="28167" y="4474"/>
                    <a:pt x="29468" y="2740"/>
                    <a:pt x="28966" y="1"/>
                  </a:cubicBezTo>
                  <a:lnTo>
                    <a:pt x="1" y="1233"/>
                  </a:lnTo>
                  <a:cubicBezTo>
                    <a:pt x="1" y="1210"/>
                    <a:pt x="1964" y="2192"/>
                    <a:pt x="2489" y="447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16"/>
            <p:cNvSpPr/>
            <p:nvPr/>
          </p:nvSpPr>
          <p:spPr>
            <a:xfrm>
              <a:off x="8999600" y="2927675"/>
              <a:ext cx="51950" cy="111875"/>
            </a:xfrm>
            <a:custGeom>
              <a:avLst/>
              <a:gdLst/>
              <a:ahLst/>
              <a:cxnLst/>
              <a:rect l="l" t="t" r="r" b="b"/>
              <a:pathLst>
                <a:path w="2078" h="4475" extrusionOk="0">
                  <a:moveTo>
                    <a:pt x="320" y="23"/>
                  </a:moveTo>
                  <a:cubicBezTo>
                    <a:pt x="320" y="23"/>
                    <a:pt x="2078" y="2032"/>
                    <a:pt x="1" y="4474"/>
                  </a:cubicBezTo>
                  <a:lnTo>
                    <a:pt x="457" y="4474"/>
                  </a:lnTo>
                  <a:cubicBezTo>
                    <a:pt x="457" y="4474"/>
                    <a:pt x="1850" y="3013"/>
                    <a:pt x="1256" y="1"/>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6"/>
            <p:cNvSpPr/>
            <p:nvPr/>
          </p:nvSpPr>
          <p:spPr>
            <a:xfrm>
              <a:off x="8212125" y="3729400"/>
              <a:ext cx="597475" cy="436575"/>
            </a:xfrm>
            <a:custGeom>
              <a:avLst/>
              <a:gdLst/>
              <a:ahLst/>
              <a:cxnLst/>
              <a:rect l="l" t="t" r="r" b="b"/>
              <a:pathLst>
                <a:path w="23899" h="17463" extrusionOk="0">
                  <a:moveTo>
                    <a:pt x="1" y="13582"/>
                  </a:moveTo>
                  <a:cubicBezTo>
                    <a:pt x="1" y="13582"/>
                    <a:pt x="1188" y="1"/>
                    <a:pt x="20064" y="800"/>
                  </a:cubicBezTo>
                  <a:lnTo>
                    <a:pt x="23899" y="3219"/>
                  </a:lnTo>
                  <a:cubicBezTo>
                    <a:pt x="23899" y="3219"/>
                    <a:pt x="13011" y="7237"/>
                    <a:pt x="2329" y="1746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16"/>
            <p:cNvSpPr/>
            <p:nvPr/>
          </p:nvSpPr>
          <p:spPr>
            <a:xfrm>
              <a:off x="8270350" y="3810450"/>
              <a:ext cx="539250" cy="356100"/>
            </a:xfrm>
            <a:custGeom>
              <a:avLst/>
              <a:gdLst/>
              <a:ahLst/>
              <a:cxnLst/>
              <a:rect l="l" t="t" r="r" b="b"/>
              <a:pathLst>
                <a:path w="21570" h="14244" extrusionOk="0">
                  <a:moveTo>
                    <a:pt x="0" y="14243"/>
                  </a:moveTo>
                  <a:cubicBezTo>
                    <a:pt x="0" y="14243"/>
                    <a:pt x="12280" y="11527"/>
                    <a:pt x="21570" y="0"/>
                  </a:cubicBezTo>
                  <a:cubicBezTo>
                    <a:pt x="21570" y="0"/>
                    <a:pt x="8696" y="3812"/>
                    <a:pt x="0" y="1424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16"/>
            <p:cNvSpPr/>
            <p:nvPr/>
          </p:nvSpPr>
          <p:spPr>
            <a:xfrm>
              <a:off x="8303425" y="3833275"/>
              <a:ext cx="471375" cy="313300"/>
            </a:xfrm>
            <a:custGeom>
              <a:avLst/>
              <a:gdLst/>
              <a:ahLst/>
              <a:cxnLst/>
              <a:rect l="l" t="t" r="r" b="b"/>
              <a:pathLst>
                <a:path w="18855" h="12532" extrusionOk="0">
                  <a:moveTo>
                    <a:pt x="18855" y="0"/>
                  </a:moveTo>
                  <a:cubicBezTo>
                    <a:pt x="10752" y="10089"/>
                    <a:pt x="1" y="12531"/>
                    <a:pt x="1" y="12531"/>
                  </a:cubicBezTo>
                  <a:cubicBezTo>
                    <a:pt x="138" y="12371"/>
                    <a:pt x="275" y="12212"/>
                    <a:pt x="435" y="12052"/>
                  </a:cubicBezTo>
                  <a:cubicBezTo>
                    <a:pt x="6780" y="4748"/>
                    <a:pt x="15385" y="1096"/>
                    <a:pt x="18056" y="274"/>
                  </a:cubicBezTo>
                  <a:cubicBezTo>
                    <a:pt x="18581" y="91"/>
                    <a:pt x="18855" y="0"/>
                    <a:pt x="188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16"/>
            <p:cNvSpPr/>
            <p:nvPr/>
          </p:nvSpPr>
          <p:spPr>
            <a:xfrm>
              <a:off x="8313125" y="3840125"/>
              <a:ext cx="441125" cy="294450"/>
            </a:xfrm>
            <a:custGeom>
              <a:avLst/>
              <a:gdLst/>
              <a:ahLst/>
              <a:cxnLst/>
              <a:rect l="l" t="t" r="r" b="b"/>
              <a:pathLst>
                <a:path w="17645" h="11778" extrusionOk="0">
                  <a:moveTo>
                    <a:pt x="17645" y="0"/>
                  </a:moveTo>
                  <a:cubicBezTo>
                    <a:pt x="10889" y="8057"/>
                    <a:pt x="2512" y="11139"/>
                    <a:pt x="1" y="11778"/>
                  </a:cubicBezTo>
                  <a:cubicBezTo>
                    <a:pt x="6369" y="4474"/>
                    <a:pt x="14951" y="822"/>
                    <a:pt x="1764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16"/>
            <p:cNvSpPr/>
            <p:nvPr/>
          </p:nvSpPr>
          <p:spPr>
            <a:xfrm>
              <a:off x="8212125" y="3749375"/>
              <a:ext cx="501625" cy="319575"/>
            </a:xfrm>
            <a:custGeom>
              <a:avLst/>
              <a:gdLst/>
              <a:ahLst/>
              <a:cxnLst/>
              <a:rect l="l" t="t" r="r" b="b"/>
              <a:pathLst>
                <a:path w="20065" h="12783" extrusionOk="0">
                  <a:moveTo>
                    <a:pt x="1" y="12783"/>
                  </a:moveTo>
                  <a:cubicBezTo>
                    <a:pt x="1" y="12783"/>
                    <a:pt x="5137" y="2968"/>
                    <a:pt x="20064" y="1"/>
                  </a:cubicBezTo>
                  <a:cubicBezTo>
                    <a:pt x="20064" y="24"/>
                    <a:pt x="7008" y="2078"/>
                    <a:pt x="1" y="1278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16"/>
            <p:cNvSpPr/>
            <p:nvPr/>
          </p:nvSpPr>
          <p:spPr>
            <a:xfrm>
              <a:off x="8450075" y="3926850"/>
              <a:ext cx="151250" cy="96450"/>
            </a:xfrm>
            <a:custGeom>
              <a:avLst/>
              <a:gdLst/>
              <a:ahLst/>
              <a:cxnLst/>
              <a:rect l="l" t="t" r="r" b="b"/>
              <a:pathLst>
                <a:path w="6050" h="3858" extrusionOk="0">
                  <a:moveTo>
                    <a:pt x="1" y="3858"/>
                  </a:moveTo>
                  <a:cubicBezTo>
                    <a:pt x="1" y="3858"/>
                    <a:pt x="1690" y="1028"/>
                    <a:pt x="6027" y="0"/>
                  </a:cubicBezTo>
                  <a:cubicBezTo>
                    <a:pt x="6050" y="0"/>
                    <a:pt x="3836" y="3036"/>
                    <a:pt x="1" y="38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16"/>
            <p:cNvSpPr/>
            <p:nvPr/>
          </p:nvSpPr>
          <p:spPr>
            <a:xfrm>
              <a:off x="8483175" y="3962800"/>
              <a:ext cx="125575" cy="79900"/>
            </a:xfrm>
            <a:custGeom>
              <a:avLst/>
              <a:gdLst/>
              <a:ahLst/>
              <a:cxnLst/>
              <a:rect l="l" t="t" r="r" b="b"/>
              <a:pathLst>
                <a:path w="5023" h="3196" extrusionOk="0">
                  <a:moveTo>
                    <a:pt x="1" y="3196"/>
                  </a:moveTo>
                  <a:cubicBezTo>
                    <a:pt x="1" y="3196"/>
                    <a:pt x="1621" y="1050"/>
                    <a:pt x="5022" y="0"/>
                  </a:cubicBezTo>
                  <a:cubicBezTo>
                    <a:pt x="5022" y="0"/>
                    <a:pt x="3311" y="2420"/>
                    <a:pt x="1" y="3196"/>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6"/>
            <p:cNvSpPr/>
            <p:nvPr/>
          </p:nvSpPr>
          <p:spPr>
            <a:xfrm>
              <a:off x="8596750" y="3871500"/>
              <a:ext cx="115850" cy="74200"/>
            </a:xfrm>
            <a:custGeom>
              <a:avLst/>
              <a:gdLst/>
              <a:ahLst/>
              <a:cxnLst/>
              <a:rect l="l" t="t" r="r" b="b"/>
              <a:pathLst>
                <a:path w="4634" h="2968" extrusionOk="0">
                  <a:moveTo>
                    <a:pt x="0" y="2968"/>
                  </a:moveTo>
                  <a:cubicBezTo>
                    <a:pt x="0" y="2968"/>
                    <a:pt x="1392" y="845"/>
                    <a:pt x="4634" y="0"/>
                  </a:cubicBezTo>
                  <a:cubicBezTo>
                    <a:pt x="4611" y="0"/>
                    <a:pt x="3150" y="2397"/>
                    <a:pt x="0" y="296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6"/>
            <p:cNvSpPr/>
            <p:nvPr/>
          </p:nvSpPr>
          <p:spPr>
            <a:xfrm>
              <a:off x="8358775" y="4031850"/>
              <a:ext cx="110175" cy="69625"/>
            </a:xfrm>
            <a:custGeom>
              <a:avLst/>
              <a:gdLst/>
              <a:ahLst/>
              <a:cxnLst/>
              <a:rect l="l" t="t" r="r" b="b"/>
              <a:pathLst>
                <a:path w="4407" h="2785" extrusionOk="0">
                  <a:moveTo>
                    <a:pt x="1" y="2785"/>
                  </a:moveTo>
                  <a:cubicBezTo>
                    <a:pt x="1" y="2785"/>
                    <a:pt x="1256" y="799"/>
                    <a:pt x="4406" y="0"/>
                  </a:cubicBezTo>
                  <a:cubicBezTo>
                    <a:pt x="4406" y="0"/>
                    <a:pt x="3082" y="2283"/>
                    <a:pt x="1" y="278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16"/>
            <p:cNvSpPr/>
            <p:nvPr/>
          </p:nvSpPr>
          <p:spPr>
            <a:xfrm>
              <a:off x="8297725" y="3770500"/>
              <a:ext cx="129000" cy="94175"/>
            </a:xfrm>
            <a:custGeom>
              <a:avLst/>
              <a:gdLst/>
              <a:ahLst/>
              <a:cxnLst/>
              <a:rect l="l" t="t" r="r" b="b"/>
              <a:pathLst>
                <a:path w="5160" h="3767" extrusionOk="0">
                  <a:moveTo>
                    <a:pt x="1073" y="3767"/>
                  </a:moveTo>
                  <a:lnTo>
                    <a:pt x="1" y="2717"/>
                  </a:lnTo>
                  <a:cubicBezTo>
                    <a:pt x="1" y="2717"/>
                    <a:pt x="1302" y="229"/>
                    <a:pt x="4018" y="0"/>
                  </a:cubicBezTo>
                  <a:lnTo>
                    <a:pt x="5136" y="1119"/>
                  </a:lnTo>
                  <a:cubicBezTo>
                    <a:pt x="5159" y="1142"/>
                    <a:pt x="2740" y="2055"/>
                    <a:pt x="1073" y="376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16"/>
            <p:cNvSpPr/>
            <p:nvPr/>
          </p:nvSpPr>
          <p:spPr>
            <a:xfrm>
              <a:off x="8542525" y="3798450"/>
              <a:ext cx="137550" cy="91900"/>
            </a:xfrm>
            <a:custGeom>
              <a:avLst/>
              <a:gdLst/>
              <a:ahLst/>
              <a:cxnLst/>
              <a:rect l="l" t="t" r="r" b="b"/>
              <a:pathLst>
                <a:path w="5502" h="3676" extrusionOk="0">
                  <a:moveTo>
                    <a:pt x="2740" y="3676"/>
                  </a:moveTo>
                  <a:lnTo>
                    <a:pt x="5502" y="2375"/>
                  </a:lnTo>
                  <a:cubicBezTo>
                    <a:pt x="5502" y="2375"/>
                    <a:pt x="2511" y="1"/>
                    <a:pt x="1233" y="777"/>
                  </a:cubicBezTo>
                  <a:cubicBezTo>
                    <a:pt x="1" y="1576"/>
                    <a:pt x="2740" y="3676"/>
                    <a:pt x="2740" y="3676"/>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6"/>
            <p:cNvSpPr/>
            <p:nvPr/>
          </p:nvSpPr>
          <p:spPr>
            <a:xfrm>
              <a:off x="8498025" y="3761925"/>
              <a:ext cx="71350" cy="41125"/>
            </a:xfrm>
            <a:custGeom>
              <a:avLst/>
              <a:gdLst/>
              <a:ahLst/>
              <a:cxnLst/>
              <a:rect l="l" t="t" r="r" b="b"/>
              <a:pathLst>
                <a:path w="2854" h="1645" extrusionOk="0">
                  <a:moveTo>
                    <a:pt x="982" y="1644"/>
                  </a:moveTo>
                  <a:cubicBezTo>
                    <a:pt x="982" y="1644"/>
                    <a:pt x="0" y="1"/>
                    <a:pt x="2853" y="846"/>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6"/>
            <p:cNvSpPr/>
            <p:nvPr/>
          </p:nvSpPr>
          <p:spPr>
            <a:xfrm>
              <a:off x="9008175" y="2899150"/>
              <a:ext cx="91875" cy="158075"/>
            </a:xfrm>
            <a:custGeom>
              <a:avLst/>
              <a:gdLst/>
              <a:ahLst/>
              <a:cxnLst/>
              <a:rect l="l" t="t" r="r" b="b"/>
              <a:pathLst>
                <a:path w="3675" h="6323" extrusionOk="0">
                  <a:moveTo>
                    <a:pt x="959" y="0"/>
                  </a:moveTo>
                  <a:cubicBezTo>
                    <a:pt x="959" y="0"/>
                    <a:pt x="2191" y="2511"/>
                    <a:pt x="0" y="6026"/>
                  </a:cubicBezTo>
                  <a:lnTo>
                    <a:pt x="1735" y="6323"/>
                  </a:lnTo>
                  <a:cubicBezTo>
                    <a:pt x="1735" y="6323"/>
                    <a:pt x="3675" y="3652"/>
                    <a:pt x="2465" y="0"/>
                  </a:cubicBezTo>
                  <a:lnTo>
                    <a:pt x="95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6"/>
            <p:cNvSpPr/>
            <p:nvPr/>
          </p:nvSpPr>
          <p:spPr>
            <a:xfrm>
              <a:off x="9052100" y="2899150"/>
              <a:ext cx="52525" cy="176925"/>
            </a:xfrm>
            <a:custGeom>
              <a:avLst/>
              <a:gdLst/>
              <a:ahLst/>
              <a:cxnLst/>
              <a:rect l="l" t="t" r="r" b="b"/>
              <a:pathLst>
                <a:path w="2101" h="7077" extrusionOk="0">
                  <a:moveTo>
                    <a:pt x="92" y="7076"/>
                  </a:moveTo>
                  <a:cubicBezTo>
                    <a:pt x="92" y="7076"/>
                    <a:pt x="2101" y="3584"/>
                    <a:pt x="754" y="0"/>
                  </a:cubicBezTo>
                  <a:cubicBezTo>
                    <a:pt x="754" y="0"/>
                    <a:pt x="1895" y="3584"/>
                    <a:pt x="1" y="6323"/>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16"/>
            <p:cNvSpPr/>
            <p:nvPr/>
          </p:nvSpPr>
          <p:spPr>
            <a:xfrm>
              <a:off x="9159375" y="3062925"/>
              <a:ext cx="71925" cy="143825"/>
            </a:xfrm>
            <a:custGeom>
              <a:avLst/>
              <a:gdLst/>
              <a:ahLst/>
              <a:cxnLst/>
              <a:rect l="l" t="t" r="r" b="b"/>
              <a:pathLst>
                <a:path w="2877" h="5753" extrusionOk="0">
                  <a:moveTo>
                    <a:pt x="1279" y="0"/>
                  </a:moveTo>
                  <a:cubicBezTo>
                    <a:pt x="1279" y="0"/>
                    <a:pt x="2877" y="1301"/>
                    <a:pt x="2101" y="5752"/>
                  </a:cubicBezTo>
                  <a:cubicBezTo>
                    <a:pt x="2146" y="5752"/>
                    <a:pt x="1" y="2808"/>
                    <a:pt x="12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16"/>
            <p:cNvSpPr/>
            <p:nvPr/>
          </p:nvSpPr>
          <p:spPr>
            <a:xfrm>
              <a:off x="9832725" y="3110275"/>
              <a:ext cx="119300" cy="122150"/>
            </a:xfrm>
            <a:custGeom>
              <a:avLst/>
              <a:gdLst/>
              <a:ahLst/>
              <a:cxnLst/>
              <a:rect l="l" t="t" r="r" b="b"/>
              <a:pathLst>
                <a:path w="4772" h="4886" extrusionOk="0">
                  <a:moveTo>
                    <a:pt x="4771" y="617"/>
                  </a:moveTo>
                  <a:lnTo>
                    <a:pt x="3424" y="1"/>
                  </a:lnTo>
                  <a:cubicBezTo>
                    <a:pt x="3424" y="1"/>
                    <a:pt x="366" y="1028"/>
                    <a:pt x="1" y="4315"/>
                  </a:cubicBezTo>
                  <a:lnTo>
                    <a:pt x="549" y="4885"/>
                  </a:lnTo>
                  <a:cubicBezTo>
                    <a:pt x="571" y="4885"/>
                    <a:pt x="731" y="1827"/>
                    <a:pt x="4771" y="61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16"/>
            <p:cNvSpPr/>
            <p:nvPr/>
          </p:nvSpPr>
          <p:spPr>
            <a:xfrm>
              <a:off x="9847000" y="3125675"/>
              <a:ext cx="108450" cy="106750"/>
            </a:xfrm>
            <a:custGeom>
              <a:avLst/>
              <a:gdLst/>
              <a:ahLst/>
              <a:cxnLst/>
              <a:rect l="l" t="t" r="r" b="b"/>
              <a:pathLst>
                <a:path w="4338" h="4270" extrusionOk="0">
                  <a:moveTo>
                    <a:pt x="4200" y="1"/>
                  </a:moveTo>
                  <a:cubicBezTo>
                    <a:pt x="4200" y="1"/>
                    <a:pt x="4337" y="2694"/>
                    <a:pt x="0" y="4246"/>
                  </a:cubicBezTo>
                  <a:cubicBezTo>
                    <a:pt x="0" y="4269"/>
                    <a:pt x="274" y="640"/>
                    <a:pt x="420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16"/>
            <p:cNvSpPr/>
            <p:nvPr/>
          </p:nvSpPr>
          <p:spPr>
            <a:xfrm>
              <a:off x="9836150" y="3240950"/>
              <a:ext cx="152950" cy="73625"/>
            </a:xfrm>
            <a:custGeom>
              <a:avLst/>
              <a:gdLst/>
              <a:ahLst/>
              <a:cxnLst/>
              <a:rect l="l" t="t" r="r" b="b"/>
              <a:pathLst>
                <a:path w="6118" h="2945" extrusionOk="0">
                  <a:moveTo>
                    <a:pt x="5912" y="2945"/>
                  </a:moveTo>
                  <a:lnTo>
                    <a:pt x="6118" y="1553"/>
                  </a:lnTo>
                  <a:cubicBezTo>
                    <a:pt x="6118" y="1553"/>
                    <a:pt x="3379" y="1"/>
                    <a:pt x="183" y="1553"/>
                  </a:cubicBezTo>
                  <a:lnTo>
                    <a:pt x="1" y="2945"/>
                  </a:lnTo>
                  <a:cubicBezTo>
                    <a:pt x="1" y="2945"/>
                    <a:pt x="2694" y="2123"/>
                    <a:pt x="5912" y="29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16"/>
            <p:cNvSpPr/>
            <p:nvPr/>
          </p:nvSpPr>
          <p:spPr>
            <a:xfrm>
              <a:off x="9836150" y="3282600"/>
              <a:ext cx="147825" cy="53100"/>
            </a:xfrm>
            <a:custGeom>
              <a:avLst/>
              <a:gdLst/>
              <a:ahLst/>
              <a:cxnLst/>
              <a:rect l="l" t="t" r="r" b="b"/>
              <a:pathLst>
                <a:path w="5913" h="2124" extrusionOk="0">
                  <a:moveTo>
                    <a:pt x="5912" y="1279"/>
                  </a:moveTo>
                  <a:cubicBezTo>
                    <a:pt x="5912" y="1279"/>
                    <a:pt x="2763" y="2124"/>
                    <a:pt x="1" y="1279"/>
                  </a:cubicBezTo>
                  <a:cubicBezTo>
                    <a:pt x="1" y="1279"/>
                    <a:pt x="2397" y="1"/>
                    <a:pt x="5912" y="127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16"/>
            <p:cNvSpPr/>
            <p:nvPr/>
          </p:nvSpPr>
          <p:spPr>
            <a:xfrm>
              <a:off x="9792225" y="3293450"/>
              <a:ext cx="172350" cy="716175"/>
            </a:xfrm>
            <a:custGeom>
              <a:avLst/>
              <a:gdLst/>
              <a:ahLst/>
              <a:cxnLst/>
              <a:rect l="l" t="t" r="r" b="b"/>
              <a:pathLst>
                <a:path w="6894" h="28647" extrusionOk="0">
                  <a:moveTo>
                    <a:pt x="3447" y="27185"/>
                  </a:moveTo>
                  <a:lnTo>
                    <a:pt x="6893" y="1005"/>
                  </a:lnTo>
                  <a:cubicBezTo>
                    <a:pt x="6893" y="1005"/>
                    <a:pt x="5296" y="0"/>
                    <a:pt x="2465" y="959"/>
                  </a:cubicBezTo>
                  <a:lnTo>
                    <a:pt x="0" y="28075"/>
                  </a:lnTo>
                  <a:cubicBezTo>
                    <a:pt x="0" y="28075"/>
                    <a:pt x="2123" y="28646"/>
                    <a:pt x="3447" y="2718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16"/>
            <p:cNvSpPr/>
            <p:nvPr/>
          </p:nvSpPr>
          <p:spPr>
            <a:xfrm>
              <a:off x="9852125" y="3275750"/>
              <a:ext cx="112450" cy="65650"/>
            </a:xfrm>
            <a:custGeom>
              <a:avLst/>
              <a:gdLst/>
              <a:ahLst/>
              <a:cxnLst/>
              <a:rect l="l" t="t" r="r" b="b"/>
              <a:pathLst>
                <a:path w="4498" h="2626" extrusionOk="0">
                  <a:moveTo>
                    <a:pt x="4338" y="2626"/>
                  </a:moveTo>
                  <a:cubicBezTo>
                    <a:pt x="4338" y="2626"/>
                    <a:pt x="3151" y="1"/>
                    <a:pt x="1" y="2420"/>
                  </a:cubicBezTo>
                  <a:lnTo>
                    <a:pt x="69" y="1690"/>
                  </a:lnTo>
                  <a:cubicBezTo>
                    <a:pt x="69" y="1690"/>
                    <a:pt x="2466" y="617"/>
                    <a:pt x="4497" y="1713"/>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16"/>
            <p:cNvSpPr/>
            <p:nvPr/>
          </p:nvSpPr>
          <p:spPr>
            <a:xfrm>
              <a:off x="9853275" y="3139950"/>
              <a:ext cx="142100" cy="131850"/>
            </a:xfrm>
            <a:custGeom>
              <a:avLst/>
              <a:gdLst/>
              <a:ahLst/>
              <a:cxnLst/>
              <a:rect l="l" t="t" r="r" b="b"/>
              <a:pathLst>
                <a:path w="5684" h="5274" extrusionOk="0">
                  <a:moveTo>
                    <a:pt x="4702" y="5273"/>
                  </a:moveTo>
                  <a:cubicBezTo>
                    <a:pt x="4702" y="5273"/>
                    <a:pt x="5684" y="754"/>
                    <a:pt x="3196" y="0"/>
                  </a:cubicBezTo>
                  <a:cubicBezTo>
                    <a:pt x="3196" y="0"/>
                    <a:pt x="776" y="343"/>
                    <a:pt x="0" y="3173"/>
                  </a:cubicBezTo>
                  <a:cubicBezTo>
                    <a:pt x="0" y="3173"/>
                    <a:pt x="708" y="3310"/>
                    <a:pt x="229" y="5250"/>
                  </a:cubicBezTo>
                  <a:cubicBezTo>
                    <a:pt x="251" y="5273"/>
                    <a:pt x="2648" y="4497"/>
                    <a:pt x="4702" y="527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16"/>
            <p:cNvSpPr/>
            <p:nvPr/>
          </p:nvSpPr>
          <p:spPr>
            <a:xfrm>
              <a:off x="9853275" y="3139375"/>
              <a:ext cx="103300" cy="87325"/>
            </a:xfrm>
            <a:custGeom>
              <a:avLst/>
              <a:gdLst/>
              <a:ahLst/>
              <a:cxnLst/>
              <a:rect l="l" t="t" r="r" b="b"/>
              <a:pathLst>
                <a:path w="4132" h="3493" extrusionOk="0">
                  <a:moveTo>
                    <a:pt x="4132" y="640"/>
                  </a:moveTo>
                  <a:cubicBezTo>
                    <a:pt x="4132" y="640"/>
                    <a:pt x="571" y="252"/>
                    <a:pt x="297" y="3493"/>
                  </a:cubicBezTo>
                  <a:lnTo>
                    <a:pt x="0" y="3196"/>
                  </a:lnTo>
                  <a:cubicBezTo>
                    <a:pt x="0" y="3196"/>
                    <a:pt x="343" y="526"/>
                    <a:pt x="3196" y="23"/>
                  </a:cubicBezTo>
                  <a:cubicBezTo>
                    <a:pt x="3219" y="23"/>
                    <a:pt x="3652" y="1"/>
                    <a:pt x="4132" y="640"/>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16"/>
            <p:cNvSpPr/>
            <p:nvPr/>
          </p:nvSpPr>
          <p:spPr>
            <a:xfrm>
              <a:off x="9179350" y="3089725"/>
              <a:ext cx="719600" cy="106750"/>
            </a:xfrm>
            <a:custGeom>
              <a:avLst/>
              <a:gdLst/>
              <a:ahLst/>
              <a:cxnLst/>
              <a:rect l="l" t="t" r="r" b="b"/>
              <a:pathLst>
                <a:path w="28784" h="4270" extrusionOk="0">
                  <a:moveTo>
                    <a:pt x="26295" y="4269"/>
                  </a:moveTo>
                  <a:lnTo>
                    <a:pt x="1233" y="4269"/>
                  </a:lnTo>
                  <a:cubicBezTo>
                    <a:pt x="1233" y="4269"/>
                    <a:pt x="1" y="2626"/>
                    <a:pt x="503" y="1"/>
                  </a:cubicBezTo>
                  <a:lnTo>
                    <a:pt x="28761" y="1165"/>
                  </a:lnTo>
                  <a:cubicBezTo>
                    <a:pt x="28783" y="1165"/>
                    <a:pt x="26843" y="2101"/>
                    <a:pt x="26295" y="426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16"/>
            <p:cNvSpPr/>
            <p:nvPr/>
          </p:nvSpPr>
          <p:spPr>
            <a:xfrm>
              <a:off x="9171375" y="3089725"/>
              <a:ext cx="49650" cy="106750"/>
            </a:xfrm>
            <a:custGeom>
              <a:avLst/>
              <a:gdLst/>
              <a:ahLst/>
              <a:cxnLst/>
              <a:rect l="l" t="t" r="r" b="b"/>
              <a:pathLst>
                <a:path w="1986" h="4270" extrusionOk="0">
                  <a:moveTo>
                    <a:pt x="1758" y="47"/>
                  </a:moveTo>
                  <a:cubicBezTo>
                    <a:pt x="1758" y="47"/>
                    <a:pt x="0" y="1964"/>
                    <a:pt x="1986" y="4269"/>
                  </a:cubicBezTo>
                  <a:lnTo>
                    <a:pt x="1552" y="4269"/>
                  </a:lnTo>
                  <a:cubicBezTo>
                    <a:pt x="1552" y="4269"/>
                    <a:pt x="206" y="2877"/>
                    <a:pt x="822" y="1"/>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16"/>
            <p:cNvSpPr/>
            <p:nvPr/>
          </p:nvSpPr>
          <p:spPr>
            <a:xfrm>
              <a:off x="9482925" y="3708875"/>
              <a:ext cx="434850" cy="566075"/>
            </a:xfrm>
            <a:custGeom>
              <a:avLst/>
              <a:gdLst/>
              <a:ahLst/>
              <a:cxnLst/>
              <a:rect l="l" t="t" r="r" b="b"/>
              <a:pathLst>
                <a:path w="17394" h="22643" extrusionOk="0">
                  <a:moveTo>
                    <a:pt x="7031" y="21296"/>
                  </a:moveTo>
                  <a:cubicBezTo>
                    <a:pt x="7031" y="21296"/>
                    <a:pt x="17394" y="10568"/>
                    <a:pt x="4726" y="457"/>
                  </a:cubicBezTo>
                  <a:lnTo>
                    <a:pt x="1" y="0"/>
                  </a:lnTo>
                  <a:cubicBezTo>
                    <a:pt x="1" y="0"/>
                    <a:pt x="4292" y="9062"/>
                    <a:pt x="2671" y="2264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16"/>
            <p:cNvSpPr/>
            <p:nvPr/>
          </p:nvSpPr>
          <p:spPr>
            <a:xfrm>
              <a:off x="9391625" y="3707725"/>
              <a:ext cx="236275" cy="566675"/>
            </a:xfrm>
            <a:custGeom>
              <a:avLst/>
              <a:gdLst/>
              <a:ahLst/>
              <a:cxnLst/>
              <a:rect l="l" t="t" r="r" b="b"/>
              <a:pathLst>
                <a:path w="9451" h="22667" extrusionOk="0">
                  <a:moveTo>
                    <a:pt x="6323" y="22666"/>
                  </a:moveTo>
                  <a:cubicBezTo>
                    <a:pt x="6323" y="22666"/>
                    <a:pt x="1" y="14312"/>
                    <a:pt x="3653" y="1"/>
                  </a:cubicBezTo>
                  <a:cubicBezTo>
                    <a:pt x="3653" y="46"/>
                    <a:pt x="9450" y="10021"/>
                    <a:pt x="6323" y="2266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16"/>
            <p:cNvSpPr/>
            <p:nvPr/>
          </p:nvSpPr>
          <p:spPr>
            <a:xfrm>
              <a:off x="9407050" y="3747100"/>
              <a:ext cx="191750" cy="495325"/>
            </a:xfrm>
            <a:custGeom>
              <a:avLst/>
              <a:gdLst/>
              <a:ahLst/>
              <a:cxnLst/>
              <a:rect l="l" t="t" r="r" b="b"/>
              <a:pathLst>
                <a:path w="7670" h="19813" extrusionOk="0">
                  <a:moveTo>
                    <a:pt x="3218" y="1"/>
                  </a:moveTo>
                  <a:cubicBezTo>
                    <a:pt x="0" y="12440"/>
                    <a:pt x="5524" y="19813"/>
                    <a:pt x="5524" y="19813"/>
                  </a:cubicBezTo>
                  <a:cubicBezTo>
                    <a:pt x="5592" y="19607"/>
                    <a:pt x="5615" y="19402"/>
                    <a:pt x="5661" y="19197"/>
                  </a:cubicBezTo>
                  <a:cubicBezTo>
                    <a:pt x="7669" y="10203"/>
                    <a:pt x="4634" y="2876"/>
                    <a:pt x="3561" y="662"/>
                  </a:cubicBezTo>
                  <a:cubicBezTo>
                    <a:pt x="3355" y="229"/>
                    <a:pt x="3218" y="1"/>
                    <a:pt x="32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16"/>
            <p:cNvSpPr/>
            <p:nvPr/>
          </p:nvSpPr>
          <p:spPr>
            <a:xfrm>
              <a:off x="9436150" y="3764225"/>
              <a:ext cx="162650" cy="463950"/>
            </a:xfrm>
            <a:custGeom>
              <a:avLst/>
              <a:gdLst/>
              <a:ahLst/>
              <a:cxnLst/>
              <a:rect l="l" t="t" r="r" b="b"/>
              <a:pathLst>
                <a:path w="6506" h="18558" extrusionOk="0">
                  <a:moveTo>
                    <a:pt x="2397" y="0"/>
                  </a:moveTo>
                  <a:cubicBezTo>
                    <a:pt x="0" y="10135"/>
                    <a:pt x="3401" y="16731"/>
                    <a:pt x="4497" y="18557"/>
                  </a:cubicBezTo>
                  <a:cubicBezTo>
                    <a:pt x="6505" y="9541"/>
                    <a:pt x="3470" y="2237"/>
                    <a:pt x="23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16"/>
            <p:cNvSpPr/>
            <p:nvPr/>
          </p:nvSpPr>
          <p:spPr>
            <a:xfrm>
              <a:off x="9601050" y="3720275"/>
              <a:ext cx="178625" cy="521025"/>
            </a:xfrm>
            <a:custGeom>
              <a:avLst/>
              <a:gdLst/>
              <a:ahLst/>
              <a:cxnLst/>
              <a:rect l="l" t="t" r="r" b="b"/>
              <a:pathLst>
                <a:path w="7145" h="20841" extrusionOk="0">
                  <a:moveTo>
                    <a:pt x="2306" y="20840"/>
                  </a:moveTo>
                  <a:cubicBezTo>
                    <a:pt x="2306" y="20840"/>
                    <a:pt x="7145" y="10774"/>
                    <a:pt x="1" y="1"/>
                  </a:cubicBezTo>
                  <a:cubicBezTo>
                    <a:pt x="1" y="1"/>
                    <a:pt x="6688" y="9040"/>
                    <a:pt x="2306" y="2084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16"/>
            <p:cNvSpPr/>
            <p:nvPr/>
          </p:nvSpPr>
          <p:spPr>
            <a:xfrm>
              <a:off x="9476650" y="3941125"/>
              <a:ext cx="78775" cy="156950"/>
            </a:xfrm>
            <a:custGeom>
              <a:avLst/>
              <a:gdLst/>
              <a:ahLst/>
              <a:cxnLst/>
              <a:rect l="l" t="t" r="r" b="b"/>
              <a:pathLst>
                <a:path w="3151" h="6278" extrusionOk="0">
                  <a:moveTo>
                    <a:pt x="1850" y="6277"/>
                  </a:moveTo>
                  <a:cubicBezTo>
                    <a:pt x="1850" y="6277"/>
                    <a:pt x="3151" y="3218"/>
                    <a:pt x="1119" y="0"/>
                  </a:cubicBezTo>
                  <a:cubicBezTo>
                    <a:pt x="1119" y="0"/>
                    <a:pt x="1" y="3538"/>
                    <a:pt x="1850" y="627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16"/>
            <p:cNvSpPr/>
            <p:nvPr/>
          </p:nvSpPr>
          <p:spPr>
            <a:xfrm>
              <a:off x="9746575" y="3917725"/>
              <a:ext cx="78200" cy="110725"/>
            </a:xfrm>
            <a:custGeom>
              <a:avLst/>
              <a:gdLst/>
              <a:ahLst/>
              <a:cxnLst/>
              <a:rect l="l" t="t" r="r" b="b"/>
              <a:pathLst>
                <a:path w="3128" h="4429" extrusionOk="0">
                  <a:moveTo>
                    <a:pt x="365" y="4428"/>
                  </a:moveTo>
                  <a:lnTo>
                    <a:pt x="1895" y="4223"/>
                  </a:lnTo>
                  <a:cubicBezTo>
                    <a:pt x="1895" y="4223"/>
                    <a:pt x="3127" y="1644"/>
                    <a:pt x="1621" y="0"/>
                  </a:cubicBezTo>
                  <a:lnTo>
                    <a:pt x="0" y="206"/>
                  </a:lnTo>
                  <a:cubicBezTo>
                    <a:pt x="0" y="206"/>
                    <a:pt x="730" y="2214"/>
                    <a:pt x="365" y="442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16"/>
            <p:cNvSpPr/>
            <p:nvPr/>
          </p:nvSpPr>
          <p:spPr>
            <a:xfrm>
              <a:off x="9530300" y="3820150"/>
              <a:ext cx="109000" cy="66775"/>
            </a:xfrm>
            <a:custGeom>
              <a:avLst/>
              <a:gdLst/>
              <a:ahLst/>
              <a:cxnLst/>
              <a:rect l="l" t="t" r="r" b="b"/>
              <a:pathLst>
                <a:path w="4360" h="2671" extrusionOk="0">
                  <a:moveTo>
                    <a:pt x="731" y="2671"/>
                  </a:moveTo>
                  <a:lnTo>
                    <a:pt x="0" y="46"/>
                  </a:lnTo>
                  <a:cubicBezTo>
                    <a:pt x="0" y="46"/>
                    <a:pt x="4018" y="0"/>
                    <a:pt x="4200" y="1301"/>
                  </a:cubicBezTo>
                  <a:cubicBezTo>
                    <a:pt x="4360" y="2625"/>
                    <a:pt x="731" y="2671"/>
                    <a:pt x="731" y="2671"/>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16"/>
            <p:cNvSpPr/>
            <p:nvPr/>
          </p:nvSpPr>
          <p:spPr>
            <a:xfrm>
              <a:off x="9667825" y="3829850"/>
              <a:ext cx="63350" cy="41675"/>
            </a:xfrm>
            <a:custGeom>
              <a:avLst/>
              <a:gdLst/>
              <a:ahLst/>
              <a:cxnLst/>
              <a:rect l="l" t="t" r="r" b="b"/>
              <a:pathLst>
                <a:path w="2534" h="1667" extrusionOk="0">
                  <a:moveTo>
                    <a:pt x="548" y="1666"/>
                  </a:moveTo>
                  <a:cubicBezTo>
                    <a:pt x="548" y="1666"/>
                    <a:pt x="2534" y="982"/>
                    <a:pt x="0" y="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16"/>
            <p:cNvSpPr/>
            <p:nvPr/>
          </p:nvSpPr>
          <p:spPr>
            <a:xfrm>
              <a:off x="9122875" y="3062925"/>
              <a:ext cx="89025" cy="150650"/>
            </a:xfrm>
            <a:custGeom>
              <a:avLst/>
              <a:gdLst/>
              <a:ahLst/>
              <a:cxnLst/>
              <a:rect l="l" t="t" r="r" b="b"/>
              <a:pathLst>
                <a:path w="3561" h="6026" extrusionOk="0">
                  <a:moveTo>
                    <a:pt x="2739" y="0"/>
                  </a:moveTo>
                  <a:cubicBezTo>
                    <a:pt x="2739" y="0"/>
                    <a:pt x="1506" y="2374"/>
                    <a:pt x="3561" y="5752"/>
                  </a:cubicBezTo>
                  <a:lnTo>
                    <a:pt x="1849" y="6026"/>
                  </a:lnTo>
                  <a:cubicBezTo>
                    <a:pt x="1849" y="6026"/>
                    <a:pt x="0" y="3492"/>
                    <a:pt x="12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16"/>
            <p:cNvSpPr/>
            <p:nvPr/>
          </p:nvSpPr>
          <p:spPr>
            <a:xfrm>
              <a:off x="9119450" y="3064050"/>
              <a:ext cx="49650" cy="168375"/>
            </a:xfrm>
            <a:custGeom>
              <a:avLst/>
              <a:gdLst/>
              <a:ahLst/>
              <a:cxnLst/>
              <a:rect l="l" t="t" r="r" b="b"/>
              <a:pathLst>
                <a:path w="1986" h="6735" extrusionOk="0">
                  <a:moveTo>
                    <a:pt x="1917" y="6734"/>
                  </a:moveTo>
                  <a:cubicBezTo>
                    <a:pt x="1917" y="6734"/>
                    <a:pt x="0" y="3379"/>
                    <a:pt x="1392" y="1"/>
                  </a:cubicBezTo>
                  <a:cubicBezTo>
                    <a:pt x="1392" y="1"/>
                    <a:pt x="228" y="3425"/>
                    <a:pt x="1986" y="600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16"/>
            <p:cNvSpPr/>
            <p:nvPr/>
          </p:nvSpPr>
          <p:spPr>
            <a:xfrm>
              <a:off x="9371650" y="3998175"/>
              <a:ext cx="157525" cy="69075"/>
            </a:xfrm>
            <a:custGeom>
              <a:avLst/>
              <a:gdLst/>
              <a:ahLst/>
              <a:cxnLst/>
              <a:rect l="l" t="t" r="r" b="b"/>
              <a:pathLst>
                <a:path w="6301" h="2763" extrusionOk="0">
                  <a:moveTo>
                    <a:pt x="5570" y="1"/>
                  </a:moveTo>
                  <a:lnTo>
                    <a:pt x="1" y="457"/>
                  </a:lnTo>
                  <a:lnTo>
                    <a:pt x="229" y="2762"/>
                  </a:lnTo>
                  <a:lnTo>
                    <a:pt x="5867" y="1918"/>
                  </a:lnTo>
                  <a:cubicBezTo>
                    <a:pt x="5821" y="1895"/>
                    <a:pt x="6301" y="594"/>
                    <a:pt x="55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16"/>
            <p:cNvSpPr/>
            <p:nvPr/>
          </p:nvSpPr>
          <p:spPr>
            <a:xfrm>
              <a:off x="9357975" y="4009025"/>
              <a:ext cx="35975" cy="57650"/>
            </a:xfrm>
            <a:custGeom>
              <a:avLst/>
              <a:gdLst/>
              <a:ahLst/>
              <a:cxnLst/>
              <a:rect l="l" t="t" r="r" b="b"/>
              <a:pathLst>
                <a:path w="1439" h="2306" extrusionOk="0">
                  <a:moveTo>
                    <a:pt x="548" y="0"/>
                  </a:moveTo>
                  <a:cubicBezTo>
                    <a:pt x="548" y="0"/>
                    <a:pt x="1438" y="1164"/>
                    <a:pt x="776" y="2306"/>
                  </a:cubicBezTo>
                  <a:cubicBezTo>
                    <a:pt x="776" y="2306"/>
                    <a:pt x="0" y="1415"/>
                    <a:pt x="5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16"/>
            <p:cNvSpPr/>
            <p:nvPr/>
          </p:nvSpPr>
          <p:spPr>
            <a:xfrm>
              <a:off x="9244975" y="4035275"/>
              <a:ext cx="131850" cy="19425"/>
            </a:xfrm>
            <a:custGeom>
              <a:avLst/>
              <a:gdLst/>
              <a:ahLst/>
              <a:cxnLst/>
              <a:rect l="l" t="t" r="r" b="b"/>
              <a:pathLst>
                <a:path w="5274" h="777" extrusionOk="0">
                  <a:moveTo>
                    <a:pt x="5250" y="0"/>
                  </a:moveTo>
                  <a:lnTo>
                    <a:pt x="1" y="662"/>
                  </a:lnTo>
                  <a:lnTo>
                    <a:pt x="46" y="776"/>
                  </a:lnTo>
                  <a:lnTo>
                    <a:pt x="5273" y="320"/>
                  </a:lnTo>
                  <a:close/>
                </a:path>
              </a:pathLst>
            </a:custGeom>
            <a:solidFill>
              <a:srgbClr val="E0E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16"/>
            <p:cNvSpPr/>
            <p:nvPr/>
          </p:nvSpPr>
          <p:spPr>
            <a:xfrm>
              <a:off x="9339125" y="3108575"/>
              <a:ext cx="150675" cy="27400"/>
            </a:xfrm>
            <a:custGeom>
              <a:avLst/>
              <a:gdLst/>
              <a:ahLst/>
              <a:cxnLst/>
              <a:rect l="l" t="t" r="r" b="b"/>
              <a:pathLst>
                <a:path w="6027" h="1096" extrusionOk="0">
                  <a:moveTo>
                    <a:pt x="1" y="685"/>
                  </a:moveTo>
                  <a:cubicBezTo>
                    <a:pt x="1" y="685"/>
                    <a:pt x="4201" y="0"/>
                    <a:pt x="6027" y="1096"/>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16"/>
            <p:cNvSpPr/>
            <p:nvPr/>
          </p:nvSpPr>
          <p:spPr>
            <a:xfrm>
              <a:off x="9918325" y="3171325"/>
              <a:ext cx="45100" cy="50250"/>
            </a:xfrm>
            <a:custGeom>
              <a:avLst/>
              <a:gdLst/>
              <a:ahLst/>
              <a:cxnLst/>
              <a:rect l="l" t="t" r="r" b="b"/>
              <a:pathLst>
                <a:path w="1804" h="2010" extrusionOk="0">
                  <a:moveTo>
                    <a:pt x="1302" y="1"/>
                  </a:moveTo>
                  <a:cubicBezTo>
                    <a:pt x="1302" y="1"/>
                    <a:pt x="0" y="1188"/>
                    <a:pt x="1416" y="2009"/>
                  </a:cubicBezTo>
                  <a:cubicBezTo>
                    <a:pt x="1416" y="1987"/>
                    <a:pt x="1804" y="640"/>
                    <a:pt x="1302" y="1"/>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16"/>
            <p:cNvSpPr/>
            <p:nvPr/>
          </p:nvSpPr>
          <p:spPr>
            <a:xfrm>
              <a:off x="9933150" y="3264350"/>
              <a:ext cx="25725" cy="46250"/>
            </a:xfrm>
            <a:custGeom>
              <a:avLst/>
              <a:gdLst/>
              <a:ahLst/>
              <a:cxnLst/>
              <a:rect l="l" t="t" r="r" b="b"/>
              <a:pathLst>
                <a:path w="1029" h="1850" extrusionOk="0">
                  <a:moveTo>
                    <a:pt x="206" y="0"/>
                  </a:moveTo>
                  <a:cubicBezTo>
                    <a:pt x="206" y="0"/>
                    <a:pt x="1" y="1849"/>
                    <a:pt x="1028" y="16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16"/>
            <p:cNvSpPr/>
            <p:nvPr/>
          </p:nvSpPr>
          <p:spPr>
            <a:xfrm>
              <a:off x="8221275" y="3008125"/>
              <a:ext cx="42250" cy="62225"/>
            </a:xfrm>
            <a:custGeom>
              <a:avLst/>
              <a:gdLst/>
              <a:ahLst/>
              <a:cxnLst/>
              <a:rect l="l" t="t" r="r" b="b"/>
              <a:pathLst>
                <a:path w="1690" h="2489" extrusionOk="0">
                  <a:moveTo>
                    <a:pt x="1027" y="2489"/>
                  </a:moveTo>
                  <a:cubicBezTo>
                    <a:pt x="1027" y="2489"/>
                    <a:pt x="0" y="366"/>
                    <a:pt x="16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16"/>
            <p:cNvSpPr/>
            <p:nvPr/>
          </p:nvSpPr>
          <p:spPr>
            <a:xfrm>
              <a:off x="8406725" y="2941375"/>
              <a:ext cx="134700" cy="34250"/>
            </a:xfrm>
            <a:custGeom>
              <a:avLst/>
              <a:gdLst/>
              <a:ahLst/>
              <a:cxnLst/>
              <a:rect l="l" t="t" r="r" b="b"/>
              <a:pathLst>
                <a:path w="5388" h="1370" extrusionOk="0">
                  <a:moveTo>
                    <a:pt x="0" y="1370"/>
                  </a:moveTo>
                  <a:cubicBezTo>
                    <a:pt x="0" y="1370"/>
                    <a:pt x="2465" y="0"/>
                    <a:pt x="5387" y="1073"/>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16"/>
            <p:cNvSpPr/>
            <p:nvPr/>
          </p:nvSpPr>
          <p:spPr>
            <a:xfrm>
              <a:off x="9278650" y="2584725"/>
              <a:ext cx="163225" cy="169500"/>
            </a:xfrm>
            <a:custGeom>
              <a:avLst/>
              <a:gdLst/>
              <a:ahLst/>
              <a:cxnLst/>
              <a:rect l="l" t="t" r="r" b="b"/>
              <a:pathLst>
                <a:path w="6529" h="6780" extrusionOk="0">
                  <a:moveTo>
                    <a:pt x="0" y="5661"/>
                  </a:moveTo>
                  <a:cubicBezTo>
                    <a:pt x="0" y="5661"/>
                    <a:pt x="6163" y="1"/>
                    <a:pt x="6528" y="678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16"/>
            <p:cNvSpPr/>
            <p:nvPr/>
          </p:nvSpPr>
          <p:spPr>
            <a:xfrm>
              <a:off x="9401900" y="2570450"/>
              <a:ext cx="39975" cy="43975"/>
            </a:xfrm>
            <a:custGeom>
              <a:avLst/>
              <a:gdLst/>
              <a:ahLst/>
              <a:cxnLst/>
              <a:rect l="l" t="t" r="r" b="b"/>
              <a:pathLst>
                <a:path w="1599" h="1759" extrusionOk="0">
                  <a:moveTo>
                    <a:pt x="115" y="1758"/>
                  </a:moveTo>
                  <a:cubicBezTo>
                    <a:pt x="115" y="1758"/>
                    <a:pt x="1" y="252"/>
                    <a:pt x="1233" y="1"/>
                  </a:cubicBezTo>
                  <a:cubicBezTo>
                    <a:pt x="1188" y="1"/>
                    <a:pt x="1598" y="1530"/>
                    <a:pt x="115" y="17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16"/>
            <p:cNvSpPr/>
            <p:nvPr/>
          </p:nvSpPr>
          <p:spPr>
            <a:xfrm>
              <a:off x="9106325" y="2899150"/>
              <a:ext cx="72475" cy="113575"/>
            </a:xfrm>
            <a:custGeom>
              <a:avLst/>
              <a:gdLst/>
              <a:ahLst/>
              <a:cxnLst/>
              <a:rect l="l" t="t" r="r" b="b"/>
              <a:pathLst>
                <a:path w="2899" h="4543" extrusionOk="0">
                  <a:moveTo>
                    <a:pt x="1552" y="4542"/>
                  </a:moveTo>
                  <a:cubicBezTo>
                    <a:pt x="1552" y="4542"/>
                    <a:pt x="0" y="1918"/>
                    <a:pt x="1895" y="0"/>
                  </a:cubicBezTo>
                  <a:cubicBezTo>
                    <a:pt x="1895" y="0"/>
                    <a:pt x="2899" y="2351"/>
                    <a:pt x="1552" y="4542"/>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16"/>
            <p:cNvSpPr/>
            <p:nvPr/>
          </p:nvSpPr>
          <p:spPr>
            <a:xfrm>
              <a:off x="8313700" y="3562225"/>
              <a:ext cx="35400" cy="146675"/>
            </a:xfrm>
            <a:custGeom>
              <a:avLst/>
              <a:gdLst/>
              <a:ahLst/>
              <a:cxnLst/>
              <a:rect l="l" t="t" r="r" b="b"/>
              <a:pathLst>
                <a:path w="1416" h="5867" extrusionOk="0">
                  <a:moveTo>
                    <a:pt x="1416" y="5866"/>
                  </a:moveTo>
                  <a:cubicBezTo>
                    <a:pt x="1416" y="5866"/>
                    <a:pt x="1" y="1826"/>
                    <a:pt x="731" y="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16"/>
            <p:cNvSpPr/>
            <p:nvPr/>
          </p:nvSpPr>
          <p:spPr>
            <a:xfrm>
              <a:off x="8646375" y="2431800"/>
              <a:ext cx="944425" cy="442250"/>
            </a:xfrm>
            <a:custGeom>
              <a:avLst/>
              <a:gdLst/>
              <a:ahLst/>
              <a:cxnLst/>
              <a:rect l="l" t="t" r="r" b="b"/>
              <a:pathLst>
                <a:path w="37777" h="17690" extrusionOk="0">
                  <a:moveTo>
                    <a:pt x="37777" y="5684"/>
                  </a:moveTo>
                  <a:lnTo>
                    <a:pt x="35494" y="13924"/>
                  </a:lnTo>
                  <a:cubicBezTo>
                    <a:pt x="31705" y="14357"/>
                    <a:pt x="27300" y="14517"/>
                    <a:pt x="22940" y="14517"/>
                  </a:cubicBezTo>
                  <a:lnTo>
                    <a:pt x="22940" y="14586"/>
                  </a:lnTo>
                  <a:cubicBezTo>
                    <a:pt x="22598" y="14677"/>
                    <a:pt x="22233" y="14745"/>
                    <a:pt x="21890" y="14814"/>
                  </a:cubicBezTo>
                  <a:lnTo>
                    <a:pt x="21822" y="15727"/>
                  </a:lnTo>
                  <a:lnTo>
                    <a:pt x="21822" y="15727"/>
                  </a:lnTo>
                  <a:lnTo>
                    <a:pt x="21708" y="17599"/>
                  </a:lnTo>
                  <a:cubicBezTo>
                    <a:pt x="19083" y="16206"/>
                    <a:pt x="15613" y="17690"/>
                    <a:pt x="15613" y="17690"/>
                  </a:cubicBezTo>
                  <a:lnTo>
                    <a:pt x="15499" y="15955"/>
                  </a:lnTo>
                  <a:lnTo>
                    <a:pt x="15454" y="15978"/>
                  </a:lnTo>
                  <a:lnTo>
                    <a:pt x="15408" y="14791"/>
                  </a:lnTo>
                  <a:cubicBezTo>
                    <a:pt x="14723" y="14677"/>
                    <a:pt x="14312" y="14586"/>
                    <a:pt x="14312" y="14586"/>
                  </a:cubicBezTo>
                  <a:lnTo>
                    <a:pt x="14312" y="14357"/>
                  </a:lnTo>
                  <a:cubicBezTo>
                    <a:pt x="7122" y="14106"/>
                    <a:pt x="1599" y="13604"/>
                    <a:pt x="1599" y="13604"/>
                  </a:cubicBezTo>
                  <a:lnTo>
                    <a:pt x="1" y="6232"/>
                  </a:lnTo>
                  <a:cubicBezTo>
                    <a:pt x="20681" y="0"/>
                    <a:pt x="37777" y="5684"/>
                    <a:pt x="37777" y="568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Numbers and text 1">
  <p:cSld name="CUSTOM_9">
    <p:spTree>
      <p:nvGrpSpPr>
        <p:cNvPr id="1" name="Shape 1467"/>
        <p:cNvGrpSpPr/>
        <p:nvPr/>
      </p:nvGrpSpPr>
      <p:grpSpPr>
        <a:xfrm>
          <a:off x="0" y="0"/>
          <a:ext cx="0" cy="0"/>
          <a:chOff x="0" y="0"/>
          <a:chExt cx="0" cy="0"/>
        </a:xfrm>
      </p:grpSpPr>
      <p:sp>
        <p:nvSpPr>
          <p:cNvPr id="1468" name="Google Shape;1468;p29"/>
          <p:cNvSpPr txBox="1">
            <a:spLocks noGrp="1"/>
          </p:cNvSpPr>
          <p:nvPr>
            <p:ph type="title"/>
          </p:nvPr>
        </p:nvSpPr>
        <p:spPr>
          <a:xfrm>
            <a:off x="1016938" y="3351139"/>
            <a:ext cx="1767000" cy="36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2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1469" name="Google Shape;1469;p29"/>
          <p:cNvSpPr txBox="1">
            <a:spLocks noGrp="1"/>
          </p:cNvSpPr>
          <p:nvPr>
            <p:ph type="subTitle" idx="1"/>
          </p:nvPr>
        </p:nvSpPr>
        <p:spPr>
          <a:xfrm>
            <a:off x="1016938" y="3735316"/>
            <a:ext cx="1767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70" name="Google Shape;1470;p29"/>
          <p:cNvSpPr txBox="1">
            <a:spLocks noGrp="1"/>
          </p:cNvSpPr>
          <p:nvPr>
            <p:ph type="title" idx="2"/>
          </p:nvPr>
        </p:nvSpPr>
        <p:spPr>
          <a:xfrm>
            <a:off x="3688501" y="3351139"/>
            <a:ext cx="1767000" cy="36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2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1471" name="Google Shape;1471;p29"/>
          <p:cNvSpPr txBox="1">
            <a:spLocks noGrp="1"/>
          </p:cNvSpPr>
          <p:nvPr>
            <p:ph type="subTitle" idx="3"/>
          </p:nvPr>
        </p:nvSpPr>
        <p:spPr>
          <a:xfrm>
            <a:off x="3688501" y="3735316"/>
            <a:ext cx="1767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72" name="Google Shape;1472;p29"/>
          <p:cNvSpPr txBox="1">
            <a:spLocks noGrp="1"/>
          </p:cNvSpPr>
          <p:nvPr>
            <p:ph type="title" idx="4"/>
          </p:nvPr>
        </p:nvSpPr>
        <p:spPr>
          <a:xfrm>
            <a:off x="6357812" y="3351139"/>
            <a:ext cx="1767000" cy="36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None/>
              <a:defRPr sz="22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1473" name="Google Shape;1473;p29"/>
          <p:cNvSpPr txBox="1">
            <a:spLocks noGrp="1"/>
          </p:cNvSpPr>
          <p:nvPr>
            <p:ph type="subTitle" idx="5"/>
          </p:nvPr>
        </p:nvSpPr>
        <p:spPr>
          <a:xfrm>
            <a:off x="6357812" y="3735316"/>
            <a:ext cx="1767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74" name="Google Shape;1474;p29"/>
          <p:cNvSpPr txBox="1">
            <a:spLocks noGrp="1"/>
          </p:cNvSpPr>
          <p:nvPr>
            <p:ph type="title" idx="6" hasCustomPrompt="1"/>
          </p:nvPr>
        </p:nvSpPr>
        <p:spPr>
          <a:xfrm>
            <a:off x="1016938" y="1553369"/>
            <a:ext cx="1767000" cy="51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1475" name="Google Shape;1475;p29"/>
          <p:cNvSpPr txBox="1">
            <a:spLocks noGrp="1"/>
          </p:cNvSpPr>
          <p:nvPr>
            <p:ph type="title" idx="7" hasCustomPrompt="1"/>
          </p:nvPr>
        </p:nvSpPr>
        <p:spPr>
          <a:xfrm>
            <a:off x="3688501" y="1553369"/>
            <a:ext cx="1767000" cy="51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800"/>
            </a:lvl1pPr>
            <a:lvl2pPr lvl="1" algn="ctr" rtl="0">
              <a:spcBef>
                <a:spcPts val="0"/>
              </a:spcBef>
              <a:spcAft>
                <a:spcPts val="0"/>
              </a:spcAft>
              <a:buClr>
                <a:schemeClr val="accent2"/>
              </a:buClr>
              <a:buSzPts val="4800"/>
              <a:buNone/>
              <a:defRPr sz="4800">
                <a:solidFill>
                  <a:schemeClr val="accent2"/>
                </a:solidFill>
              </a:defRPr>
            </a:lvl2pPr>
            <a:lvl3pPr lvl="2" algn="ctr" rtl="0">
              <a:spcBef>
                <a:spcPts val="0"/>
              </a:spcBef>
              <a:spcAft>
                <a:spcPts val="0"/>
              </a:spcAft>
              <a:buClr>
                <a:schemeClr val="accent2"/>
              </a:buClr>
              <a:buSzPts val="4800"/>
              <a:buNone/>
              <a:defRPr sz="4800">
                <a:solidFill>
                  <a:schemeClr val="accent2"/>
                </a:solidFill>
              </a:defRPr>
            </a:lvl3pPr>
            <a:lvl4pPr lvl="3" algn="ctr" rtl="0">
              <a:spcBef>
                <a:spcPts val="0"/>
              </a:spcBef>
              <a:spcAft>
                <a:spcPts val="0"/>
              </a:spcAft>
              <a:buClr>
                <a:schemeClr val="accent2"/>
              </a:buClr>
              <a:buSzPts val="4800"/>
              <a:buNone/>
              <a:defRPr sz="4800">
                <a:solidFill>
                  <a:schemeClr val="accent2"/>
                </a:solidFill>
              </a:defRPr>
            </a:lvl4pPr>
            <a:lvl5pPr lvl="4" algn="ctr" rtl="0">
              <a:spcBef>
                <a:spcPts val="0"/>
              </a:spcBef>
              <a:spcAft>
                <a:spcPts val="0"/>
              </a:spcAft>
              <a:buClr>
                <a:schemeClr val="accent2"/>
              </a:buClr>
              <a:buSzPts val="4800"/>
              <a:buNone/>
              <a:defRPr sz="4800">
                <a:solidFill>
                  <a:schemeClr val="accent2"/>
                </a:solidFill>
              </a:defRPr>
            </a:lvl5pPr>
            <a:lvl6pPr lvl="5" algn="ctr" rtl="0">
              <a:spcBef>
                <a:spcPts val="0"/>
              </a:spcBef>
              <a:spcAft>
                <a:spcPts val="0"/>
              </a:spcAft>
              <a:buClr>
                <a:schemeClr val="accent2"/>
              </a:buClr>
              <a:buSzPts val="4800"/>
              <a:buNone/>
              <a:defRPr sz="4800">
                <a:solidFill>
                  <a:schemeClr val="accent2"/>
                </a:solidFill>
              </a:defRPr>
            </a:lvl6pPr>
            <a:lvl7pPr lvl="6" algn="ctr" rtl="0">
              <a:spcBef>
                <a:spcPts val="0"/>
              </a:spcBef>
              <a:spcAft>
                <a:spcPts val="0"/>
              </a:spcAft>
              <a:buClr>
                <a:schemeClr val="accent2"/>
              </a:buClr>
              <a:buSzPts val="4800"/>
              <a:buNone/>
              <a:defRPr sz="4800">
                <a:solidFill>
                  <a:schemeClr val="accent2"/>
                </a:solidFill>
              </a:defRPr>
            </a:lvl7pPr>
            <a:lvl8pPr lvl="7" algn="ctr" rtl="0">
              <a:spcBef>
                <a:spcPts val="0"/>
              </a:spcBef>
              <a:spcAft>
                <a:spcPts val="0"/>
              </a:spcAft>
              <a:buClr>
                <a:schemeClr val="accent2"/>
              </a:buClr>
              <a:buSzPts val="4800"/>
              <a:buNone/>
              <a:defRPr sz="4800">
                <a:solidFill>
                  <a:schemeClr val="accent2"/>
                </a:solidFill>
              </a:defRPr>
            </a:lvl8pPr>
            <a:lvl9pPr lvl="8" algn="ctr" rtl="0">
              <a:spcBef>
                <a:spcPts val="0"/>
              </a:spcBef>
              <a:spcAft>
                <a:spcPts val="0"/>
              </a:spcAft>
              <a:buClr>
                <a:schemeClr val="accent2"/>
              </a:buClr>
              <a:buSzPts val="4800"/>
              <a:buNone/>
              <a:defRPr sz="4800">
                <a:solidFill>
                  <a:schemeClr val="accent2"/>
                </a:solidFill>
              </a:defRPr>
            </a:lvl9pPr>
          </a:lstStyle>
          <a:p>
            <a:r>
              <a:t>xx%</a:t>
            </a:r>
          </a:p>
        </p:txBody>
      </p:sp>
      <p:sp>
        <p:nvSpPr>
          <p:cNvPr id="1476" name="Google Shape;1476;p29"/>
          <p:cNvSpPr txBox="1">
            <a:spLocks noGrp="1"/>
          </p:cNvSpPr>
          <p:nvPr>
            <p:ph type="title" idx="8" hasCustomPrompt="1"/>
          </p:nvPr>
        </p:nvSpPr>
        <p:spPr>
          <a:xfrm>
            <a:off x="6357812" y="1553369"/>
            <a:ext cx="1767000" cy="514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4800"/>
              <a:buNone/>
              <a:defRPr sz="3800"/>
            </a:lvl1pPr>
            <a:lvl2pPr lvl="1" algn="ctr" rtl="0">
              <a:spcBef>
                <a:spcPts val="0"/>
              </a:spcBef>
              <a:spcAft>
                <a:spcPts val="0"/>
              </a:spcAft>
              <a:buClr>
                <a:schemeClr val="accent2"/>
              </a:buClr>
              <a:buSzPts val="4800"/>
              <a:buNone/>
              <a:defRPr sz="4800">
                <a:solidFill>
                  <a:schemeClr val="accent2"/>
                </a:solidFill>
              </a:defRPr>
            </a:lvl2pPr>
            <a:lvl3pPr lvl="2" algn="ctr" rtl="0">
              <a:spcBef>
                <a:spcPts val="0"/>
              </a:spcBef>
              <a:spcAft>
                <a:spcPts val="0"/>
              </a:spcAft>
              <a:buClr>
                <a:schemeClr val="accent2"/>
              </a:buClr>
              <a:buSzPts val="4800"/>
              <a:buNone/>
              <a:defRPr sz="4800">
                <a:solidFill>
                  <a:schemeClr val="accent2"/>
                </a:solidFill>
              </a:defRPr>
            </a:lvl3pPr>
            <a:lvl4pPr lvl="3" algn="ctr" rtl="0">
              <a:spcBef>
                <a:spcPts val="0"/>
              </a:spcBef>
              <a:spcAft>
                <a:spcPts val="0"/>
              </a:spcAft>
              <a:buClr>
                <a:schemeClr val="accent2"/>
              </a:buClr>
              <a:buSzPts val="4800"/>
              <a:buNone/>
              <a:defRPr sz="4800">
                <a:solidFill>
                  <a:schemeClr val="accent2"/>
                </a:solidFill>
              </a:defRPr>
            </a:lvl4pPr>
            <a:lvl5pPr lvl="4" algn="ctr" rtl="0">
              <a:spcBef>
                <a:spcPts val="0"/>
              </a:spcBef>
              <a:spcAft>
                <a:spcPts val="0"/>
              </a:spcAft>
              <a:buClr>
                <a:schemeClr val="accent2"/>
              </a:buClr>
              <a:buSzPts val="4800"/>
              <a:buNone/>
              <a:defRPr sz="4800">
                <a:solidFill>
                  <a:schemeClr val="accent2"/>
                </a:solidFill>
              </a:defRPr>
            </a:lvl5pPr>
            <a:lvl6pPr lvl="5" algn="ctr" rtl="0">
              <a:spcBef>
                <a:spcPts val="0"/>
              </a:spcBef>
              <a:spcAft>
                <a:spcPts val="0"/>
              </a:spcAft>
              <a:buClr>
                <a:schemeClr val="accent2"/>
              </a:buClr>
              <a:buSzPts val="4800"/>
              <a:buNone/>
              <a:defRPr sz="4800">
                <a:solidFill>
                  <a:schemeClr val="accent2"/>
                </a:solidFill>
              </a:defRPr>
            </a:lvl6pPr>
            <a:lvl7pPr lvl="6" algn="ctr" rtl="0">
              <a:spcBef>
                <a:spcPts val="0"/>
              </a:spcBef>
              <a:spcAft>
                <a:spcPts val="0"/>
              </a:spcAft>
              <a:buClr>
                <a:schemeClr val="accent2"/>
              </a:buClr>
              <a:buSzPts val="4800"/>
              <a:buNone/>
              <a:defRPr sz="4800">
                <a:solidFill>
                  <a:schemeClr val="accent2"/>
                </a:solidFill>
              </a:defRPr>
            </a:lvl7pPr>
            <a:lvl8pPr lvl="7" algn="ctr" rtl="0">
              <a:spcBef>
                <a:spcPts val="0"/>
              </a:spcBef>
              <a:spcAft>
                <a:spcPts val="0"/>
              </a:spcAft>
              <a:buClr>
                <a:schemeClr val="accent2"/>
              </a:buClr>
              <a:buSzPts val="4800"/>
              <a:buNone/>
              <a:defRPr sz="4800">
                <a:solidFill>
                  <a:schemeClr val="accent2"/>
                </a:solidFill>
              </a:defRPr>
            </a:lvl8pPr>
            <a:lvl9pPr lvl="8" algn="ctr" rtl="0">
              <a:spcBef>
                <a:spcPts val="0"/>
              </a:spcBef>
              <a:spcAft>
                <a:spcPts val="0"/>
              </a:spcAft>
              <a:buClr>
                <a:schemeClr val="accent2"/>
              </a:buClr>
              <a:buSzPts val="4800"/>
              <a:buNone/>
              <a:defRPr sz="4800">
                <a:solidFill>
                  <a:schemeClr val="accent2"/>
                </a:solidFill>
              </a:defRPr>
            </a:lvl9pPr>
          </a:lstStyle>
          <a:p>
            <a:r>
              <a:t>xx%</a:t>
            </a:r>
          </a:p>
        </p:txBody>
      </p:sp>
      <p:sp>
        <p:nvSpPr>
          <p:cNvPr id="1477" name="Google Shape;1477;p29"/>
          <p:cNvSpPr txBox="1">
            <a:spLocks noGrp="1"/>
          </p:cNvSpPr>
          <p:nvPr>
            <p:ph type="title" idx="9"/>
          </p:nvPr>
        </p:nvSpPr>
        <p:spPr>
          <a:xfrm>
            <a:off x="720000" y="5400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9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78" name="Google Shape;1478;p29"/>
          <p:cNvSpPr/>
          <p:nvPr/>
        </p:nvSpPr>
        <p:spPr>
          <a:xfrm>
            <a:off x="300" y="4603495"/>
            <a:ext cx="9143697" cy="539640"/>
          </a:xfrm>
          <a:custGeom>
            <a:avLst/>
            <a:gdLst/>
            <a:ahLst/>
            <a:cxnLst/>
            <a:rect l="l" t="t" r="r" b="b"/>
            <a:pathLst>
              <a:path w="285317" h="22598" extrusionOk="0">
                <a:moveTo>
                  <a:pt x="0" y="1"/>
                </a:moveTo>
                <a:lnTo>
                  <a:pt x="285316" y="1"/>
                </a:lnTo>
                <a:lnTo>
                  <a:pt x="285316" y="22598"/>
                </a:lnTo>
                <a:lnTo>
                  <a:pt x="0" y="2259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9" name="Google Shape;1479;p29"/>
          <p:cNvGrpSpPr/>
          <p:nvPr/>
        </p:nvGrpSpPr>
        <p:grpSpPr>
          <a:xfrm>
            <a:off x="341259" y="-171407"/>
            <a:ext cx="1027371" cy="1337313"/>
            <a:chOff x="3071225" y="611675"/>
            <a:chExt cx="826525" cy="1075875"/>
          </a:xfrm>
        </p:grpSpPr>
        <p:sp>
          <p:nvSpPr>
            <p:cNvPr id="1480" name="Google Shape;1480;p29"/>
            <p:cNvSpPr/>
            <p:nvPr/>
          </p:nvSpPr>
          <p:spPr>
            <a:xfrm>
              <a:off x="3191400" y="943500"/>
              <a:ext cx="269025" cy="321850"/>
            </a:xfrm>
            <a:custGeom>
              <a:avLst/>
              <a:gdLst/>
              <a:ahLst/>
              <a:cxnLst/>
              <a:rect l="l" t="t" r="r" b="b"/>
              <a:pathLst>
                <a:path w="10761" h="12874" extrusionOk="0">
                  <a:moveTo>
                    <a:pt x="10760" y="9998"/>
                  </a:moveTo>
                  <a:lnTo>
                    <a:pt x="5824" y="12874"/>
                  </a:lnTo>
                  <a:lnTo>
                    <a:pt x="1" y="2876"/>
                  </a:lnTo>
                  <a:lnTo>
                    <a:pt x="494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29"/>
            <p:cNvSpPr/>
            <p:nvPr/>
          </p:nvSpPr>
          <p:spPr>
            <a:xfrm>
              <a:off x="3159125" y="611675"/>
              <a:ext cx="641425" cy="504000"/>
            </a:xfrm>
            <a:custGeom>
              <a:avLst/>
              <a:gdLst/>
              <a:ahLst/>
              <a:cxnLst/>
              <a:rect l="l" t="t" r="r" b="b"/>
              <a:pathLst>
                <a:path w="25657" h="20160" extrusionOk="0">
                  <a:moveTo>
                    <a:pt x="21775" y="0"/>
                  </a:moveTo>
                  <a:lnTo>
                    <a:pt x="25656" y="5980"/>
                  </a:lnTo>
                  <a:lnTo>
                    <a:pt x="5999" y="19432"/>
                  </a:lnTo>
                  <a:cubicBezTo>
                    <a:pt x="5020" y="20064"/>
                    <a:pt x="3851" y="20160"/>
                    <a:pt x="2830" y="19783"/>
                  </a:cubicBezTo>
                  <a:cubicBezTo>
                    <a:pt x="2137" y="19527"/>
                    <a:pt x="1512" y="19051"/>
                    <a:pt x="1074" y="18377"/>
                  </a:cubicBezTo>
                  <a:lnTo>
                    <a:pt x="1074" y="18377"/>
                  </a:lnTo>
                  <a:cubicBezTo>
                    <a:pt x="0" y="16728"/>
                    <a:pt x="473" y="14523"/>
                    <a:pt x="2122" y="1344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29"/>
            <p:cNvSpPr/>
            <p:nvPr/>
          </p:nvSpPr>
          <p:spPr>
            <a:xfrm>
              <a:off x="3159125" y="611675"/>
              <a:ext cx="551625" cy="501250"/>
            </a:xfrm>
            <a:custGeom>
              <a:avLst/>
              <a:gdLst/>
              <a:ahLst/>
              <a:cxnLst/>
              <a:rect l="l" t="t" r="r" b="b"/>
              <a:pathLst>
                <a:path w="22065" h="20050" extrusionOk="0">
                  <a:moveTo>
                    <a:pt x="3779" y="19783"/>
                  </a:moveTo>
                  <a:cubicBezTo>
                    <a:pt x="3082" y="19527"/>
                    <a:pt x="2461" y="19051"/>
                    <a:pt x="2023" y="18377"/>
                  </a:cubicBezTo>
                  <a:lnTo>
                    <a:pt x="2023" y="18377"/>
                  </a:lnTo>
                  <a:cubicBezTo>
                    <a:pt x="949" y="16728"/>
                    <a:pt x="1421" y="14523"/>
                    <a:pt x="3070" y="13449"/>
                  </a:cubicBezTo>
                  <a:lnTo>
                    <a:pt x="22064" y="453"/>
                  </a:lnTo>
                  <a:lnTo>
                    <a:pt x="21775" y="0"/>
                  </a:lnTo>
                  <a:lnTo>
                    <a:pt x="2122" y="13449"/>
                  </a:lnTo>
                  <a:cubicBezTo>
                    <a:pt x="469" y="14523"/>
                    <a:pt x="0" y="16728"/>
                    <a:pt x="1074" y="18377"/>
                  </a:cubicBezTo>
                  <a:lnTo>
                    <a:pt x="1074" y="18377"/>
                  </a:lnTo>
                  <a:cubicBezTo>
                    <a:pt x="1505" y="19051"/>
                    <a:pt x="2130" y="19527"/>
                    <a:pt x="2830" y="19783"/>
                  </a:cubicBezTo>
                  <a:cubicBezTo>
                    <a:pt x="3375" y="19981"/>
                    <a:pt x="3965" y="20049"/>
                    <a:pt x="4540" y="19969"/>
                  </a:cubicBezTo>
                  <a:cubicBezTo>
                    <a:pt x="4278" y="19935"/>
                    <a:pt x="4026" y="19874"/>
                    <a:pt x="3779" y="1978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29"/>
            <p:cNvSpPr/>
            <p:nvPr/>
          </p:nvSpPr>
          <p:spPr>
            <a:xfrm>
              <a:off x="3229200" y="971500"/>
              <a:ext cx="84475" cy="84475"/>
            </a:xfrm>
            <a:custGeom>
              <a:avLst/>
              <a:gdLst/>
              <a:ahLst/>
              <a:cxnLst/>
              <a:rect l="l" t="t" r="r" b="b"/>
              <a:pathLst>
                <a:path w="3379" h="3379" extrusionOk="0">
                  <a:moveTo>
                    <a:pt x="3379" y="1691"/>
                  </a:moveTo>
                  <a:cubicBezTo>
                    <a:pt x="3379" y="2624"/>
                    <a:pt x="2621" y="3379"/>
                    <a:pt x="1688" y="3379"/>
                  </a:cubicBezTo>
                  <a:cubicBezTo>
                    <a:pt x="755" y="3379"/>
                    <a:pt x="1" y="2624"/>
                    <a:pt x="1" y="1691"/>
                  </a:cubicBezTo>
                  <a:cubicBezTo>
                    <a:pt x="1" y="758"/>
                    <a:pt x="755" y="0"/>
                    <a:pt x="1688" y="0"/>
                  </a:cubicBezTo>
                  <a:cubicBezTo>
                    <a:pt x="2621" y="0"/>
                    <a:pt x="3379" y="758"/>
                    <a:pt x="3379" y="16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29"/>
            <p:cNvSpPr/>
            <p:nvPr/>
          </p:nvSpPr>
          <p:spPr>
            <a:xfrm>
              <a:off x="3243475" y="984550"/>
              <a:ext cx="84500" cy="84575"/>
            </a:xfrm>
            <a:custGeom>
              <a:avLst/>
              <a:gdLst/>
              <a:ahLst/>
              <a:cxnLst/>
              <a:rect l="l" t="t" r="r" b="b"/>
              <a:pathLst>
                <a:path w="3380" h="3383" extrusionOk="0">
                  <a:moveTo>
                    <a:pt x="3379" y="1691"/>
                  </a:moveTo>
                  <a:cubicBezTo>
                    <a:pt x="3379" y="2624"/>
                    <a:pt x="2621" y="3382"/>
                    <a:pt x="1688" y="3382"/>
                  </a:cubicBezTo>
                  <a:cubicBezTo>
                    <a:pt x="755" y="3382"/>
                    <a:pt x="1" y="2624"/>
                    <a:pt x="1" y="1691"/>
                  </a:cubicBezTo>
                  <a:cubicBezTo>
                    <a:pt x="1" y="758"/>
                    <a:pt x="755" y="0"/>
                    <a:pt x="1688" y="0"/>
                  </a:cubicBezTo>
                  <a:cubicBezTo>
                    <a:pt x="2621" y="0"/>
                    <a:pt x="3379" y="758"/>
                    <a:pt x="3379" y="169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29"/>
            <p:cNvSpPr/>
            <p:nvPr/>
          </p:nvSpPr>
          <p:spPr>
            <a:xfrm>
              <a:off x="3249475" y="997200"/>
              <a:ext cx="82775" cy="77625"/>
            </a:xfrm>
            <a:custGeom>
              <a:avLst/>
              <a:gdLst/>
              <a:ahLst/>
              <a:cxnLst/>
              <a:rect l="l" t="t" r="r" b="b"/>
              <a:pathLst>
                <a:path w="3311" h="3105" extrusionOk="0">
                  <a:moveTo>
                    <a:pt x="2835" y="2153"/>
                  </a:moveTo>
                  <a:cubicBezTo>
                    <a:pt x="3311" y="1478"/>
                    <a:pt x="3215" y="572"/>
                    <a:pt x="2652" y="1"/>
                  </a:cubicBezTo>
                  <a:cubicBezTo>
                    <a:pt x="2991" y="557"/>
                    <a:pt x="2991" y="1280"/>
                    <a:pt x="2598" y="1848"/>
                  </a:cubicBezTo>
                  <a:cubicBezTo>
                    <a:pt x="2065" y="2613"/>
                    <a:pt x="1006" y="2800"/>
                    <a:pt x="241" y="2267"/>
                  </a:cubicBezTo>
                  <a:cubicBezTo>
                    <a:pt x="153" y="2206"/>
                    <a:pt x="73" y="2137"/>
                    <a:pt x="1" y="2061"/>
                  </a:cubicBezTo>
                  <a:cubicBezTo>
                    <a:pt x="123" y="2259"/>
                    <a:pt x="279" y="2431"/>
                    <a:pt x="477" y="2571"/>
                  </a:cubicBezTo>
                  <a:cubicBezTo>
                    <a:pt x="1243" y="3105"/>
                    <a:pt x="2301" y="2918"/>
                    <a:pt x="2835" y="215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29"/>
            <p:cNvSpPr/>
            <p:nvPr/>
          </p:nvSpPr>
          <p:spPr>
            <a:xfrm>
              <a:off x="3091625" y="1022900"/>
              <a:ext cx="685400" cy="463275"/>
            </a:xfrm>
            <a:custGeom>
              <a:avLst/>
              <a:gdLst/>
              <a:ahLst/>
              <a:cxnLst/>
              <a:rect l="l" t="t" r="r" b="b"/>
              <a:pathLst>
                <a:path w="27416" h="18531" extrusionOk="0">
                  <a:moveTo>
                    <a:pt x="27415" y="4705"/>
                  </a:moveTo>
                  <a:lnTo>
                    <a:pt x="1581" y="18530"/>
                  </a:lnTo>
                  <a:lnTo>
                    <a:pt x="1581" y="18530"/>
                  </a:lnTo>
                  <a:cubicBezTo>
                    <a:pt x="0" y="15579"/>
                    <a:pt x="800" y="11294"/>
                    <a:pt x="3588" y="9447"/>
                  </a:cubicBezTo>
                  <a:cubicBezTo>
                    <a:pt x="8158" y="6422"/>
                    <a:pt x="13113" y="3791"/>
                    <a:pt x="18743" y="1338"/>
                  </a:cubicBezTo>
                  <a:cubicBezTo>
                    <a:pt x="21809" y="1"/>
                    <a:pt x="25835" y="1753"/>
                    <a:pt x="27415" y="47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29"/>
            <p:cNvSpPr/>
            <p:nvPr/>
          </p:nvSpPr>
          <p:spPr>
            <a:xfrm>
              <a:off x="3071225" y="1024900"/>
              <a:ext cx="698175" cy="461275"/>
            </a:xfrm>
            <a:custGeom>
              <a:avLst/>
              <a:gdLst/>
              <a:ahLst/>
              <a:cxnLst/>
              <a:rect l="l" t="t" r="r" b="b"/>
              <a:pathLst>
                <a:path w="27927" h="18451" extrusionOk="0">
                  <a:moveTo>
                    <a:pt x="4587" y="9690"/>
                  </a:moveTo>
                  <a:cubicBezTo>
                    <a:pt x="9073" y="6548"/>
                    <a:pt x="14059" y="3905"/>
                    <a:pt x="19738" y="1582"/>
                  </a:cubicBezTo>
                  <a:cubicBezTo>
                    <a:pt x="22876" y="298"/>
                    <a:pt x="26011" y="2027"/>
                    <a:pt x="27927" y="4111"/>
                  </a:cubicBezTo>
                  <a:cubicBezTo>
                    <a:pt x="26182" y="1479"/>
                    <a:pt x="22450" y="1"/>
                    <a:pt x="19563" y="1258"/>
                  </a:cubicBezTo>
                  <a:cubicBezTo>
                    <a:pt x="13937" y="3714"/>
                    <a:pt x="8978" y="6342"/>
                    <a:pt x="4408" y="9367"/>
                  </a:cubicBezTo>
                  <a:cubicBezTo>
                    <a:pt x="1620" y="11214"/>
                    <a:pt x="820" y="15499"/>
                    <a:pt x="2400" y="18450"/>
                  </a:cubicBezTo>
                  <a:lnTo>
                    <a:pt x="2400" y="18450"/>
                  </a:lnTo>
                  <a:cubicBezTo>
                    <a:pt x="2397" y="18450"/>
                    <a:pt x="1" y="12901"/>
                    <a:pt x="4587" y="969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29"/>
            <p:cNvSpPr/>
            <p:nvPr/>
          </p:nvSpPr>
          <p:spPr>
            <a:xfrm>
              <a:off x="3109525" y="1122900"/>
              <a:ext cx="762625" cy="516675"/>
            </a:xfrm>
            <a:custGeom>
              <a:avLst/>
              <a:gdLst/>
              <a:ahLst/>
              <a:cxnLst/>
              <a:rect l="l" t="t" r="r" b="b"/>
              <a:pathLst>
                <a:path w="30505" h="20667" extrusionOk="0">
                  <a:moveTo>
                    <a:pt x="27648" y="743"/>
                  </a:moveTo>
                  <a:cubicBezTo>
                    <a:pt x="27267" y="34"/>
                    <a:pt x="24544" y="0"/>
                    <a:pt x="22323" y="682"/>
                  </a:cubicBezTo>
                  <a:cubicBezTo>
                    <a:pt x="19680" y="1425"/>
                    <a:pt x="16073" y="2933"/>
                    <a:pt x="12253" y="4974"/>
                  </a:cubicBezTo>
                  <a:cubicBezTo>
                    <a:pt x="8433" y="7016"/>
                    <a:pt x="5176" y="9183"/>
                    <a:pt x="3089" y="10973"/>
                  </a:cubicBezTo>
                  <a:cubicBezTo>
                    <a:pt x="1291" y="12439"/>
                    <a:pt x="0" y="14610"/>
                    <a:pt x="381" y="15326"/>
                  </a:cubicBezTo>
                  <a:lnTo>
                    <a:pt x="3237" y="20666"/>
                  </a:lnTo>
                  <a:lnTo>
                    <a:pt x="30504" y="6086"/>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29"/>
            <p:cNvSpPr/>
            <p:nvPr/>
          </p:nvSpPr>
          <p:spPr>
            <a:xfrm>
              <a:off x="3109700" y="1122900"/>
              <a:ext cx="701500" cy="399450"/>
            </a:xfrm>
            <a:custGeom>
              <a:avLst/>
              <a:gdLst/>
              <a:ahLst/>
              <a:cxnLst/>
              <a:rect l="l" t="t" r="r" b="b"/>
              <a:pathLst>
                <a:path w="28060" h="15978" extrusionOk="0">
                  <a:moveTo>
                    <a:pt x="3501" y="11933"/>
                  </a:moveTo>
                  <a:cubicBezTo>
                    <a:pt x="5588" y="10143"/>
                    <a:pt x="8845" y="7976"/>
                    <a:pt x="12665" y="5934"/>
                  </a:cubicBezTo>
                  <a:cubicBezTo>
                    <a:pt x="16481" y="3889"/>
                    <a:pt x="20092" y="2381"/>
                    <a:pt x="22739" y="1638"/>
                  </a:cubicBezTo>
                  <a:cubicBezTo>
                    <a:pt x="24956" y="956"/>
                    <a:pt x="27679" y="987"/>
                    <a:pt x="28060" y="1699"/>
                  </a:cubicBezTo>
                  <a:lnTo>
                    <a:pt x="27644" y="743"/>
                  </a:lnTo>
                  <a:cubicBezTo>
                    <a:pt x="27264" y="34"/>
                    <a:pt x="24540" y="0"/>
                    <a:pt x="22324" y="682"/>
                  </a:cubicBezTo>
                  <a:cubicBezTo>
                    <a:pt x="19677" y="1425"/>
                    <a:pt x="16074" y="2933"/>
                    <a:pt x="12250" y="4974"/>
                  </a:cubicBezTo>
                  <a:cubicBezTo>
                    <a:pt x="8429" y="7016"/>
                    <a:pt x="5173" y="9183"/>
                    <a:pt x="3090" y="10973"/>
                  </a:cubicBezTo>
                  <a:cubicBezTo>
                    <a:pt x="1288" y="12439"/>
                    <a:pt x="1" y="14610"/>
                    <a:pt x="382" y="15326"/>
                  </a:cubicBezTo>
                  <a:lnTo>
                    <a:pt x="728" y="15978"/>
                  </a:lnTo>
                  <a:cubicBezTo>
                    <a:pt x="717" y="15075"/>
                    <a:pt x="1913" y="13228"/>
                    <a:pt x="3501" y="1193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29"/>
            <p:cNvSpPr/>
            <p:nvPr/>
          </p:nvSpPr>
          <p:spPr>
            <a:xfrm>
              <a:off x="3156925" y="1212400"/>
              <a:ext cx="739600" cy="473050"/>
            </a:xfrm>
            <a:custGeom>
              <a:avLst/>
              <a:gdLst/>
              <a:ahLst/>
              <a:cxnLst/>
              <a:rect l="l" t="t" r="r" b="b"/>
              <a:pathLst>
                <a:path w="29584" h="18922" extrusionOk="0">
                  <a:moveTo>
                    <a:pt x="28429" y="2164"/>
                  </a:moveTo>
                  <a:cubicBezTo>
                    <a:pt x="29583" y="4323"/>
                    <a:pt x="24419" y="9339"/>
                    <a:pt x="16889" y="13373"/>
                  </a:cubicBezTo>
                  <a:cubicBezTo>
                    <a:pt x="9355" y="17406"/>
                    <a:pt x="2313" y="18922"/>
                    <a:pt x="1159" y="16759"/>
                  </a:cubicBezTo>
                  <a:cubicBezTo>
                    <a:pt x="1" y="14599"/>
                    <a:pt x="5165" y="9579"/>
                    <a:pt x="12699" y="5546"/>
                  </a:cubicBezTo>
                  <a:cubicBezTo>
                    <a:pt x="20229" y="1516"/>
                    <a:pt x="27271" y="0"/>
                    <a:pt x="28429" y="216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29"/>
            <p:cNvSpPr/>
            <p:nvPr/>
          </p:nvSpPr>
          <p:spPr>
            <a:xfrm>
              <a:off x="3161025" y="1220400"/>
              <a:ext cx="736725" cy="467150"/>
            </a:xfrm>
            <a:custGeom>
              <a:avLst/>
              <a:gdLst/>
              <a:ahLst/>
              <a:cxnLst/>
              <a:rect l="l" t="t" r="r" b="b"/>
              <a:pathLst>
                <a:path w="29469" h="18686" extrusionOk="0">
                  <a:moveTo>
                    <a:pt x="28372" y="2045"/>
                  </a:moveTo>
                  <a:cubicBezTo>
                    <a:pt x="29469" y="4095"/>
                    <a:pt x="24251" y="9019"/>
                    <a:pt x="16717" y="13049"/>
                  </a:cubicBezTo>
                  <a:cubicBezTo>
                    <a:pt x="9187" y="17082"/>
                    <a:pt x="2191" y="18686"/>
                    <a:pt x="1098" y="16644"/>
                  </a:cubicBezTo>
                  <a:cubicBezTo>
                    <a:pt x="1" y="14595"/>
                    <a:pt x="5219" y="9671"/>
                    <a:pt x="12752" y="5641"/>
                  </a:cubicBezTo>
                  <a:cubicBezTo>
                    <a:pt x="20286" y="1611"/>
                    <a:pt x="27279" y="0"/>
                    <a:pt x="28372" y="20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29"/>
            <p:cNvSpPr/>
            <p:nvPr/>
          </p:nvSpPr>
          <p:spPr>
            <a:xfrm>
              <a:off x="3426125" y="1355225"/>
              <a:ext cx="184175" cy="134000"/>
            </a:xfrm>
            <a:custGeom>
              <a:avLst/>
              <a:gdLst/>
              <a:ahLst/>
              <a:cxnLst/>
              <a:rect l="l" t="t" r="r" b="b"/>
              <a:pathLst>
                <a:path w="7367" h="5360" extrusionOk="0">
                  <a:moveTo>
                    <a:pt x="6677" y="549"/>
                  </a:moveTo>
                  <a:cubicBezTo>
                    <a:pt x="6585" y="377"/>
                    <a:pt x="5755" y="0"/>
                    <a:pt x="5226" y="168"/>
                  </a:cubicBezTo>
                  <a:cubicBezTo>
                    <a:pt x="4586" y="347"/>
                    <a:pt x="3714" y="709"/>
                    <a:pt x="2792" y="1204"/>
                  </a:cubicBezTo>
                  <a:cubicBezTo>
                    <a:pt x="1866" y="1699"/>
                    <a:pt x="1082" y="2225"/>
                    <a:pt x="579" y="2651"/>
                  </a:cubicBezTo>
                  <a:cubicBezTo>
                    <a:pt x="145" y="3005"/>
                    <a:pt x="0" y="3900"/>
                    <a:pt x="92" y="4072"/>
                  </a:cubicBezTo>
                  <a:lnTo>
                    <a:pt x="781" y="5359"/>
                  </a:lnTo>
                  <a:lnTo>
                    <a:pt x="7366" y="183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29"/>
            <p:cNvSpPr/>
            <p:nvPr/>
          </p:nvSpPr>
          <p:spPr>
            <a:xfrm>
              <a:off x="3438400" y="1388075"/>
              <a:ext cx="181225" cy="121525"/>
            </a:xfrm>
            <a:custGeom>
              <a:avLst/>
              <a:gdLst/>
              <a:ahLst/>
              <a:cxnLst/>
              <a:rect l="l" t="t" r="r" b="b"/>
              <a:pathLst>
                <a:path w="7249" h="4861" extrusionOk="0">
                  <a:moveTo>
                    <a:pt x="6860" y="492"/>
                  </a:moveTo>
                  <a:cubicBezTo>
                    <a:pt x="7248" y="1196"/>
                    <a:pt x="6098" y="2537"/>
                    <a:pt x="4281" y="3508"/>
                  </a:cubicBezTo>
                  <a:cubicBezTo>
                    <a:pt x="2461" y="4479"/>
                    <a:pt x="739" y="4860"/>
                    <a:pt x="271" y="4015"/>
                  </a:cubicBezTo>
                  <a:cubicBezTo>
                    <a:pt x="0" y="3523"/>
                    <a:pt x="1269" y="2327"/>
                    <a:pt x="3086" y="1356"/>
                  </a:cubicBezTo>
                  <a:cubicBezTo>
                    <a:pt x="4906" y="385"/>
                    <a:pt x="6590" y="0"/>
                    <a:pt x="6860" y="49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29"/>
            <p:cNvSpPr/>
            <p:nvPr/>
          </p:nvSpPr>
          <p:spPr>
            <a:xfrm>
              <a:off x="3438400" y="1388075"/>
              <a:ext cx="173125" cy="104200"/>
            </a:xfrm>
            <a:custGeom>
              <a:avLst/>
              <a:gdLst/>
              <a:ahLst/>
              <a:cxnLst/>
              <a:rect l="l" t="t" r="r" b="b"/>
              <a:pathLst>
                <a:path w="6925" h="4168" extrusionOk="0">
                  <a:moveTo>
                    <a:pt x="3230" y="1642"/>
                  </a:moveTo>
                  <a:cubicBezTo>
                    <a:pt x="4918" y="739"/>
                    <a:pt x="6494" y="343"/>
                    <a:pt x="6925" y="686"/>
                  </a:cubicBezTo>
                  <a:cubicBezTo>
                    <a:pt x="6913" y="621"/>
                    <a:pt x="6890" y="553"/>
                    <a:pt x="6856" y="492"/>
                  </a:cubicBezTo>
                  <a:cubicBezTo>
                    <a:pt x="6586" y="0"/>
                    <a:pt x="4906" y="385"/>
                    <a:pt x="3086" y="1356"/>
                  </a:cubicBezTo>
                  <a:cubicBezTo>
                    <a:pt x="1269" y="2327"/>
                    <a:pt x="0" y="3523"/>
                    <a:pt x="271" y="4015"/>
                  </a:cubicBezTo>
                  <a:cubicBezTo>
                    <a:pt x="301" y="4072"/>
                    <a:pt x="339" y="4118"/>
                    <a:pt x="381" y="4167"/>
                  </a:cubicBezTo>
                  <a:cubicBezTo>
                    <a:pt x="355" y="3619"/>
                    <a:pt x="1558" y="2537"/>
                    <a:pt x="3230" y="164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29"/>
            <p:cNvSpPr/>
            <p:nvPr/>
          </p:nvSpPr>
          <p:spPr>
            <a:xfrm>
              <a:off x="3668150" y="1276575"/>
              <a:ext cx="164375" cy="119700"/>
            </a:xfrm>
            <a:custGeom>
              <a:avLst/>
              <a:gdLst/>
              <a:ahLst/>
              <a:cxnLst/>
              <a:rect l="l" t="t" r="r" b="b"/>
              <a:pathLst>
                <a:path w="6575" h="4788" extrusionOk="0">
                  <a:moveTo>
                    <a:pt x="5962" y="492"/>
                  </a:moveTo>
                  <a:cubicBezTo>
                    <a:pt x="5878" y="339"/>
                    <a:pt x="5143" y="0"/>
                    <a:pt x="4659" y="149"/>
                  </a:cubicBezTo>
                  <a:cubicBezTo>
                    <a:pt x="4088" y="309"/>
                    <a:pt x="3311" y="633"/>
                    <a:pt x="2488" y="1074"/>
                  </a:cubicBezTo>
                  <a:cubicBezTo>
                    <a:pt x="1665" y="1520"/>
                    <a:pt x="965" y="1985"/>
                    <a:pt x="515" y="2369"/>
                  </a:cubicBezTo>
                  <a:cubicBezTo>
                    <a:pt x="127" y="2686"/>
                    <a:pt x="1" y="3485"/>
                    <a:pt x="81" y="3638"/>
                  </a:cubicBezTo>
                  <a:lnTo>
                    <a:pt x="694" y="4788"/>
                  </a:lnTo>
                  <a:lnTo>
                    <a:pt x="6575" y="164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29"/>
            <p:cNvSpPr/>
            <p:nvPr/>
          </p:nvSpPr>
          <p:spPr>
            <a:xfrm>
              <a:off x="3679100" y="1305800"/>
              <a:ext cx="161625" cy="108775"/>
            </a:xfrm>
            <a:custGeom>
              <a:avLst/>
              <a:gdLst/>
              <a:ahLst/>
              <a:cxnLst/>
              <a:rect l="l" t="t" r="r" b="b"/>
              <a:pathLst>
                <a:path w="6465" h="4351" extrusionOk="0">
                  <a:moveTo>
                    <a:pt x="6122" y="446"/>
                  </a:moveTo>
                  <a:cubicBezTo>
                    <a:pt x="6464" y="1075"/>
                    <a:pt x="5440" y="2271"/>
                    <a:pt x="3817" y="3139"/>
                  </a:cubicBezTo>
                  <a:cubicBezTo>
                    <a:pt x="2195" y="4011"/>
                    <a:pt x="656" y="4350"/>
                    <a:pt x="241" y="3592"/>
                  </a:cubicBezTo>
                  <a:cubicBezTo>
                    <a:pt x="1" y="3154"/>
                    <a:pt x="1132" y="2088"/>
                    <a:pt x="2755" y="1219"/>
                  </a:cubicBezTo>
                  <a:cubicBezTo>
                    <a:pt x="4381" y="351"/>
                    <a:pt x="5878" y="1"/>
                    <a:pt x="6122" y="44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29"/>
            <p:cNvSpPr/>
            <p:nvPr/>
          </p:nvSpPr>
          <p:spPr>
            <a:xfrm>
              <a:off x="3679200" y="1305800"/>
              <a:ext cx="154375" cy="92950"/>
            </a:xfrm>
            <a:custGeom>
              <a:avLst/>
              <a:gdLst/>
              <a:ahLst/>
              <a:cxnLst/>
              <a:rect l="l" t="t" r="r" b="b"/>
              <a:pathLst>
                <a:path w="6175" h="3718" extrusionOk="0">
                  <a:moveTo>
                    <a:pt x="2876" y="1467"/>
                  </a:moveTo>
                  <a:cubicBezTo>
                    <a:pt x="4385" y="660"/>
                    <a:pt x="5790" y="305"/>
                    <a:pt x="6175" y="610"/>
                  </a:cubicBezTo>
                  <a:cubicBezTo>
                    <a:pt x="6167" y="549"/>
                    <a:pt x="6148" y="492"/>
                    <a:pt x="6118" y="439"/>
                  </a:cubicBezTo>
                  <a:cubicBezTo>
                    <a:pt x="5874" y="1"/>
                    <a:pt x="4377" y="343"/>
                    <a:pt x="2751" y="1216"/>
                  </a:cubicBezTo>
                  <a:cubicBezTo>
                    <a:pt x="1128" y="2088"/>
                    <a:pt x="1" y="3147"/>
                    <a:pt x="237" y="3588"/>
                  </a:cubicBezTo>
                  <a:cubicBezTo>
                    <a:pt x="267" y="3634"/>
                    <a:pt x="302" y="3684"/>
                    <a:pt x="332" y="3718"/>
                  </a:cubicBezTo>
                  <a:cubicBezTo>
                    <a:pt x="309" y="3234"/>
                    <a:pt x="1387" y="2267"/>
                    <a:pt x="2876" y="146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29"/>
            <p:cNvSpPr/>
            <p:nvPr/>
          </p:nvSpPr>
          <p:spPr>
            <a:xfrm>
              <a:off x="3249950" y="1510325"/>
              <a:ext cx="164475" cy="119725"/>
            </a:xfrm>
            <a:custGeom>
              <a:avLst/>
              <a:gdLst/>
              <a:ahLst/>
              <a:cxnLst/>
              <a:rect l="l" t="t" r="r" b="b"/>
              <a:pathLst>
                <a:path w="6579" h="4789" extrusionOk="0">
                  <a:moveTo>
                    <a:pt x="5962" y="492"/>
                  </a:moveTo>
                  <a:cubicBezTo>
                    <a:pt x="5882" y="340"/>
                    <a:pt x="5143" y="1"/>
                    <a:pt x="4663" y="149"/>
                  </a:cubicBezTo>
                  <a:cubicBezTo>
                    <a:pt x="4092" y="309"/>
                    <a:pt x="3315" y="633"/>
                    <a:pt x="2492" y="1075"/>
                  </a:cubicBezTo>
                  <a:cubicBezTo>
                    <a:pt x="1669" y="1517"/>
                    <a:pt x="968" y="1985"/>
                    <a:pt x="515" y="2370"/>
                  </a:cubicBezTo>
                  <a:cubicBezTo>
                    <a:pt x="130" y="2686"/>
                    <a:pt x="1" y="3486"/>
                    <a:pt x="81" y="3638"/>
                  </a:cubicBezTo>
                  <a:lnTo>
                    <a:pt x="698" y="4788"/>
                  </a:lnTo>
                  <a:lnTo>
                    <a:pt x="6579" y="164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29"/>
            <p:cNvSpPr/>
            <p:nvPr/>
          </p:nvSpPr>
          <p:spPr>
            <a:xfrm>
              <a:off x="3260900" y="1539750"/>
              <a:ext cx="161725" cy="108575"/>
            </a:xfrm>
            <a:custGeom>
              <a:avLst/>
              <a:gdLst/>
              <a:ahLst/>
              <a:cxnLst/>
              <a:rect l="l" t="t" r="r" b="b"/>
              <a:pathLst>
                <a:path w="6469" h="4343" extrusionOk="0">
                  <a:moveTo>
                    <a:pt x="6125" y="435"/>
                  </a:moveTo>
                  <a:cubicBezTo>
                    <a:pt x="6468" y="1067"/>
                    <a:pt x="5444" y="2267"/>
                    <a:pt x="3821" y="3131"/>
                  </a:cubicBezTo>
                  <a:cubicBezTo>
                    <a:pt x="2199" y="4004"/>
                    <a:pt x="660" y="4343"/>
                    <a:pt x="245" y="3585"/>
                  </a:cubicBezTo>
                  <a:cubicBezTo>
                    <a:pt x="1" y="3147"/>
                    <a:pt x="1136" y="2080"/>
                    <a:pt x="2758" y="1212"/>
                  </a:cubicBezTo>
                  <a:cubicBezTo>
                    <a:pt x="4381" y="340"/>
                    <a:pt x="5885" y="1"/>
                    <a:pt x="6125" y="4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29"/>
            <p:cNvSpPr/>
            <p:nvPr/>
          </p:nvSpPr>
          <p:spPr>
            <a:xfrm>
              <a:off x="3261200" y="1539650"/>
              <a:ext cx="154375" cy="93050"/>
            </a:xfrm>
            <a:custGeom>
              <a:avLst/>
              <a:gdLst/>
              <a:ahLst/>
              <a:cxnLst/>
              <a:rect l="l" t="t" r="r" b="b"/>
              <a:pathLst>
                <a:path w="6175" h="3722" extrusionOk="0">
                  <a:moveTo>
                    <a:pt x="2876" y="1471"/>
                  </a:moveTo>
                  <a:cubicBezTo>
                    <a:pt x="4384" y="660"/>
                    <a:pt x="5790" y="309"/>
                    <a:pt x="6174" y="614"/>
                  </a:cubicBezTo>
                  <a:cubicBezTo>
                    <a:pt x="6167" y="549"/>
                    <a:pt x="6148" y="492"/>
                    <a:pt x="6117" y="439"/>
                  </a:cubicBezTo>
                  <a:cubicBezTo>
                    <a:pt x="5873" y="1"/>
                    <a:pt x="4377" y="344"/>
                    <a:pt x="2750" y="1216"/>
                  </a:cubicBezTo>
                  <a:cubicBezTo>
                    <a:pt x="1128" y="2088"/>
                    <a:pt x="0" y="3151"/>
                    <a:pt x="237" y="3589"/>
                  </a:cubicBezTo>
                  <a:cubicBezTo>
                    <a:pt x="267" y="3634"/>
                    <a:pt x="301" y="3684"/>
                    <a:pt x="332" y="3722"/>
                  </a:cubicBezTo>
                  <a:cubicBezTo>
                    <a:pt x="309" y="3231"/>
                    <a:pt x="1379" y="2271"/>
                    <a:pt x="2876" y="147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29"/>
            <p:cNvSpPr/>
            <p:nvPr/>
          </p:nvSpPr>
          <p:spPr>
            <a:xfrm>
              <a:off x="3511150" y="1476725"/>
              <a:ext cx="147025" cy="108950"/>
            </a:xfrm>
            <a:custGeom>
              <a:avLst/>
              <a:gdLst/>
              <a:ahLst/>
              <a:cxnLst/>
              <a:rect l="l" t="t" r="r" b="b"/>
              <a:pathLst>
                <a:path w="5881" h="4358" extrusionOk="0">
                  <a:moveTo>
                    <a:pt x="5313" y="431"/>
                  </a:moveTo>
                  <a:cubicBezTo>
                    <a:pt x="5237" y="294"/>
                    <a:pt x="4571" y="0"/>
                    <a:pt x="4140" y="141"/>
                  </a:cubicBezTo>
                  <a:cubicBezTo>
                    <a:pt x="3634" y="294"/>
                    <a:pt x="2937" y="591"/>
                    <a:pt x="2206" y="1002"/>
                  </a:cubicBezTo>
                  <a:cubicBezTo>
                    <a:pt x="1470" y="1406"/>
                    <a:pt x="846" y="1836"/>
                    <a:pt x="446" y="2186"/>
                  </a:cubicBezTo>
                  <a:cubicBezTo>
                    <a:pt x="103" y="2476"/>
                    <a:pt x="0" y="3192"/>
                    <a:pt x="73" y="3329"/>
                  </a:cubicBezTo>
                  <a:lnTo>
                    <a:pt x="636" y="4357"/>
                  </a:lnTo>
                  <a:lnTo>
                    <a:pt x="5881" y="145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29"/>
            <p:cNvSpPr/>
            <p:nvPr/>
          </p:nvSpPr>
          <p:spPr>
            <a:xfrm>
              <a:off x="3521150" y="1502725"/>
              <a:ext cx="144650" cy="99225"/>
            </a:xfrm>
            <a:custGeom>
              <a:avLst/>
              <a:gdLst/>
              <a:ahLst/>
              <a:cxnLst/>
              <a:rect l="l" t="t" r="r" b="b"/>
              <a:pathLst>
                <a:path w="5786" h="3969" extrusionOk="0">
                  <a:moveTo>
                    <a:pt x="5466" y="392"/>
                  </a:moveTo>
                  <a:cubicBezTo>
                    <a:pt x="5786" y="956"/>
                    <a:pt x="4879" y="2042"/>
                    <a:pt x="3432" y="2845"/>
                  </a:cubicBezTo>
                  <a:cubicBezTo>
                    <a:pt x="1985" y="3645"/>
                    <a:pt x="610" y="3969"/>
                    <a:pt x="225" y="3298"/>
                  </a:cubicBezTo>
                  <a:cubicBezTo>
                    <a:pt x="0" y="2906"/>
                    <a:pt x="1006" y="1935"/>
                    <a:pt x="2453" y="1139"/>
                  </a:cubicBezTo>
                  <a:cubicBezTo>
                    <a:pt x="3900" y="328"/>
                    <a:pt x="5241" y="0"/>
                    <a:pt x="5466" y="39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29"/>
            <p:cNvSpPr/>
            <p:nvPr/>
          </p:nvSpPr>
          <p:spPr>
            <a:xfrm>
              <a:off x="3521325" y="1502800"/>
              <a:ext cx="137900" cy="85250"/>
            </a:xfrm>
            <a:custGeom>
              <a:avLst/>
              <a:gdLst/>
              <a:ahLst/>
              <a:cxnLst/>
              <a:rect l="l" t="t" r="r" b="b"/>
              <a:pathLst>
                <a:path w="5516" h="3410" extrusionOk="0">
                  <a:moveTo>
                    <a:pt x="2564" y="1353"/>
                  </a:moveTo>
                  <a:cubicBezTo>
                    <a:pt x="3905" y="610"/>
                    <a:pt x="5162" y="271"/>
                    <a:pt x="5516" y="546"/>
                  </a:cubicBezTo>
                  <a:cubicBezTo>
                    <a:pt x="5504" y="492"/>
                    <a:pt x="5485" y="439"/>
                    <a:pt x="5463" y="389"/>
                  </a:cubicBezTo>
                  <a:cubicBezTo>
                    <a:pt x="5238" y="1"/>
                    <a:pt x="3897" y="328"/>
                    <a:pt x="2450" y="1128"/>
                  </a:cubicBezTo>
                  <a:cubicBezTo>
                    <a:pt x="1003" y="1928"/>
                    <a:pt x="1" y="2899"/>
                    <a:pt x="222" y="3292"/>
                  </a:cubicBezTo>
                  <a:cubicBezTo>
                    <a:pt x="245" y="3333"/>
                    <a:pt x="279" y="3375"/>
                    <a:pt x="313" y="3410"/>
                  </a:cubicBezTo>
                  <a:cubicBezTo>
                    <a:pt x="279" y="2972"/>
                    <a:pt x="1231" y="2092"/>
                    <a:pt x="2564" y="135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4" name="Google Shape;1504;p29"/>
          <p:cNvGrpSpPr/>
          <p:nvPr/>
        </p:nvGrpSpPr>
        <p:grpSpPr>
          <a:xfrm>
            <a:off x="7993822" y="3815125"/>
            <a:ext cx="898853" cy="1065866"/>
            <a:chOff x="5425800" y="963225"/>
            <a:chExt cx="1146350" cy="1359350"/>
          </a:xfrm>
        </p:grpSpPr>
        <p:sp>
          <p:nvSpPr>
            <p:cNvPr id="1505" name="Google Shape;1505;p29"/>
            <p:cNvSpPr/>
            <p:nvPr/>
          </p:nvSpPr>
          <p:spPr>
            <a:xfrm>
              <a:off x="5737175" y="2165625"/>
              <a:ext cx="54500" cy="156950"/>
            </a:xfrm>
            <a:custGeom>
              <a:avLst/>
              <a:gdLst/>
              <a:ahLst/>
              <a:cxnLst/>
              <a:rect l="l" t="t" r="r" b="b"/>
              <a:pathLst>
                <a:path w="2180" h="6278" extrusionOk="0">
                  <a:moveTo>
                    <a:pt x="391" y="1"/>
                  </a:moveTo>
                  <a:lnTo>
                    <a:pt x="2180" y="1"/>
                  </a:lnTo>
                  <a:lnTo>
                    <a:pt x="2115" y="6277"/>
                  </a:lnTo>
                  <a:lnTo>
                    <a:pt x="1" y="6277"/>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29"/>
            <p:cNvSpPr/>
            <p:nvPr/>
          </p:nvSpPr>
          <p:spPr>
            <a:xfrm>
              <a:off x="5680275" y="2165625"/>
              <a:ext cx="131725" cy="156950"/>
            </a:xfrm>
            <a:custGeom>
              <a:avLst/>
              <a:gdLst/>
              <a:ahLst/>
              <a:cxnLst/>
              <a:rect l="l" t="t" r="r" b="b"/>
              <a:pathLst>
                <a:path w="5269" h="6278" extrusionOk="0">
                  <a:moveTo>
                    <a:pt x="5269" y="3123"/>
                  </a:moveTo>
                  <a:cubicBezTo>
                    <a:pt x="5269" y="4846"/>
                    <a:pt x="4098" y="6277"/>
                    <a:pt x="2635" y="6277"/>
                  </a:cubicBezTo>
                  <a:cubicBezTo>
                    <a:pt x="1171" y="6277"/>
                    <a:pt x="0" y="4879"/>
                    <a:pt x="0" y="3123"/>
                  </a:cubicBezTo>
                  <a:cubicBezTo>
                    <a:pt x="0" y="1432"/>
                    <a:pt x="1171" y="1"/>
                    <a:pt x="2635" y="1"/>
                  </a:cubicBezTo>
                  <a:cubicBezTo>
                    <a:pt x="4098" y="1"/>
                    <a:pt x="5269" y="1432"/>
                    <a:pt x="5269" y="312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29"/>
            <p:cNvSpPr/>
            <p:nvPr/>
          </p:nvSpPr>
          <p:spPr>
            <a:xfrm>
              <a:off x="5723350" y="2165625"/>
              <a:ext cx="132550" cy="156950"/>
            </a:xfrm>
            <a:custGeom>
              <a:avLst/>
              <a:gdLst/>
              <a:ahLst/>
              <a:cxnLst/>
              <a:rect l="l" t="t" r="r" b="b"/>
              <a:pathLst>
                <a:path w="5302" h="6278" extrusionOk="0">
                  <a:moveTo>
                    <a:pt x="5302" y="3123"/>
                  </a:moveTo>
                  <a:cubicBezTo>
                    <a:pt x="5302" y="4846"/>
                    <a:pt x="4131" y="6277"/>
                    <a:pt x="2668" y="6277"/>
                  </a:cubicBezTo>
                  <a:cubicBezTo>
                    <a:pt x="1204" y="6277"/>
                    <a:pt x="1" y="4879"/>
                    <a:pt x="1" y="3123"/>
                  </a:cubicBezTo>
                  <a:cubicBezTo>
                    <a:pt x="1" y="1432"/>
                    <a:pt x="1204" y="1"/>
                    <a:pt x="2668" y="1"/>
                  </a:cubicBezTo>
                  <a:cubicBezTo>
                    <a:pt x="4131" y="1"/>
                    <a:pt x="5302" y="1432"/>
                    <a:pt x="5302" y="312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29"/>
            <p:cNvSpPr/>
            <p:nvPr/>
          </p:nvSpPr>
          <p:spPr>
            <a:xfrm>
              <a:off x="5733925" y="2177825"/>
              <a:ext cx="111400" cy="132550"/>
            </a:xfrm>
            <a:custGeom>
              <a:avLst/>
              <a:gdLst/>
              <a:ahLst/>
              <a:cxnLst/>
              <a:rect l="l" t="t" r="r" b="b"/>
              <a:pathLst>
                <a:path w="4456" h="5302" extrusionOk="0">
                  <a:moveTo>
                    <a:pt x="4456" y="2635"/>
                  </a:moveTo>
                  <a:cubicBezTo>
                    <a:pt x="4456" y="4098"/>
                    <a:pt x="3448" y="5301"/>
                    <a:pt x="2245" y="5301"/>
                  </a:cubicBezTo>
                  <a:cubicBezTo>
                    <a:pt x="1009" y="5301"/>
                    <a:pt x="1" y="4098"/>
                    <a:pt x="1" y="2635"/>
                  </a:cubicBezTo>
                  <a:cubicBezTo>
                    <a:pt x="1" y="1171"/>
                    <a:pt x="1009" y="1"/>
                    <a:pt x="2245" y="1"/>
                  </a:cubicBezTo>
                  <a:cubicBezTo>
                    <a:pt x="3448" y="1"/>
                    <a:pt x="4456" y="1171"/>
                    <a:pt x="4456" y="26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29"/>
            <p:cNvSpPr/>
            <p:nvPr/>
          </p:nvSpPr>
          <p:spPr>
            <a:xfrm>
              <a:off x="5695725" y="2018475"/>
              <a:ext cx="313825" cy="239050"/>
            </a:xfrm>
            <a:custGeom>
              <a:avLst/>
              <a:gdLst/>
              <a:ahLst/>
              <a:cxnLst/>
              <a:rect l="l" t="t" r="r" b="b"/>
              <a:pathLst>
                <a:path w="12553" h="9562" extrusionOk="0">
                  <a:moveTo>
                    <a:pt x="12130" y="1"/>
                  </a:moveTo>
                  <a:lnTo>
                    <a:pt x="228" y="3448"/>
                  </a:lnTo>
                  <a:lnTo>
                    <a:pt x="0" y="7155"/>
                  </a:lnTo>
                  <a:lnTo>
                    <a:pt x="521" y="6537"/>
                  </a:lnTo>
                  <a:lnTo>
                    <a:pt x="2797" y="6375"/>
                  </a:lnTo>
                  <a:lnTo>
                    <a:pt x="3805" y="9562"/>
                  </a:lnTo>
                  <a:lnTo>
                    <a:pt x="4260" y="9301"/>
                  </a:lnTo>
                  <a:lnTo>
                    <a:pt x="5951" y="5204"/>
                  </a:lnTo>
                  <a:lnTo>
                    <a:pt x="12228" y="2245"/>
                  </a:lnTo>
                  <a:cubicBezTo>
                    <a:pt x="12228" y="2245"/>
                    <a:pt x="12553" y="1789"/>
                    <a:pt x="12553" y="1172"/>
                  </a:cubicBezTo>
                  <a:cubicBezTo>
                    <a:pt x="12488" y="456"/>
                    <a:pt x="12130" y="1"/>
                    <a:pt x="1213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29"/>
            <p:cNvSpPr/>
            <p:nvPr/>
          </p:nvSpPr>
          <p:spPr>
            <a:xfrm>
              <a:off x="5694100" y="2077025"/>
              <a:ext cx="149600" cy="181325"/>
            </a:xfrm>
            <a:custGeom>
              <a:avLst/>
              <a:gdLst/>
              <a:ahLst/>
              <a:cxnLst/>
              <a:rect l="l" t="t" r="r" b="b"/>
              <a:pathLst>
                <a:path w="5984" h="7253" extrusionOk="0">
                  <a:moveTo>
                    <a:pt x="5984" y="2862"/>
                  </a:moveTo>
                  <a:cubicBezTo>
                    <a:pt x="5984" y="2862"/>
                    <a:pt x="5366" y="0"/>
                    <a:pt x="260" y="1138"/>
                  </a:cubicBezTo>
                  <a:lnTo>
                    <a:pt x="0" y="4846"/>
                  </a:lnTo>
                  <a:lnTo>
                    <a:pt x="521" y="4228"/>
                  </a:lnTo>
                  <a:lnTo>
                    <a:pt x="2797" y="4065"/>
                  </a:lnTo>
                  <a:lnTo>
                    <a:pt x="3838" y="7252"/>
                  </a:lnTo>
                  <a:lnTo>
                    <a:pt x="4293" y="6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29"/>
            <p:cNvSpPr/>
            <p:nvPr/>
          </p:nvSpPr>
          <p:spPr>
            <a:xfrm>
              <a:off x="5566450" y="2165625"/>
              <a:ext cx="54500" cy="156950"/>
            </a:xfrm>
            <a:custGeom>
              <a:avLst/>
              <a:gdLst/>
              <a:ahLst/>
              <a:cxnLst/>
              <a:rect l="l" t="t" r="r" b="b"/>
              <a:pathLst>
                <a:path w="2180" h="6278" extrusionOk="0">
                  <a:moveTo>
                    <a:pt x="391" y="1"/>
                  </a:moveTo>
                  <a:lnTo>
                    <a:pt x="2179" y="1"/>
                  </a:lnTo>
                  <a:lnTo>
                    <a:pt x="2114" y="6277"/>
                  </a:lnTo>
                  <a:lnTo>
                    <a:pt x="1" y="6277"/>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29"/>
            <p:cNvSpPr/>
            <p:nvPr/>
          </p:nvSpPr>
          <p:spPr>
            <a:xfrm>
              <a:off x="5510350" y="2165625"/>
              <a:ext cx="131725" cy="156125"/>
            </a:xfrm>
            <a:custGeom>
              <a:avLst/>
              <a:gdLst/>
              <a:ahLst/>
              <a:cxnLst/>
              <a:rect l="l" t="t" r="r" b="b"/>
              <a:pathLst>
                <a:path w="5269" h="6245" extrusionOk="0">
                  <a:moveTo>
                    <a:pt x="5269" y="3123"/>
                  </a:moveTo>
                  <a:cubicBezTo>
                    <a:pt x="5269" y="4846"/>
                    <a:pt x="4098" y="6245"/>
                    <a:pt x="2635" y="6245"/>
                  </a:cubicBezTo>
                  <a:cubicBezTo>
                    <a:pt x="1172" y="6245"/>
                    <a:pt x="1" y="4846"/>
                    <a:pt x="1" y="3123"/>
                  </a:cubicBezTo>
                  <a:cubicBezTo>
                    <a:pt x="1" y="1399"/>
                    <a:pt x="1172" y="1"/>
                    <a:pt x="2635" y="1"/>
                  </a:cubicBezTo>
                  <a:cubicBezTo>
                    <a:pt x="4098" y="1"/>
                    <a:pt x="5269" y="1399"/>
                    <a:pt x="5269" y="312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29"/>
            <p:cNvSpPr/>
            <p:nvPr/>
          </p:nvSpPr>
          <p:spPr>
            <a:xfrm>
              <a:off x="5553450" y="2165625"/>
              <a:ext cx="131725" cy="156125"/>
            </a:xfrm>
            <a:custGeom>
              <a:avLst/>
              <a:gdLst/>
              <a:ahLst/>
              <a:cxnLst/>
              <a:rect l="l" t="t" r="r" b="b"/>
              <a:pathLst>
                <a:path w="5269" h="6245" extrusionOk="0">
                  <a:moveTo>
                    <a:pt x="5269" y="3123"/>
                  </a:moveTo>
                  <a:cubicBezTo>
                    <a:pt x="5269" y="4846"/>
                    <a:pt x="4098" y="6245"/>
                    <a:pt x="2634" y="6245"/>
                  </a:cubicBezTo>
                  <a:cubicBezTo>
                    <a:pt x="1171" y="6245"/>
                    <a:pt x="0" y="4846"/>
                    <a:pt x="0" y="3123"/>
                  </a:cubicBezTo>
                  <a:cubicBezTo>
                    <a:pt x="0" y="1399"/>
                    <a:pt x="1171" y="1"/>
                    <a:pt x="2634" y="1"/>
                  </a:cubicBezTo>
                  <a:cubicBezTo>
                    <a:pt x="4098" y="1"/>
                    <a:pt x="5269" y="1399"/>
                    <a:pt x="5269" y="312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29"/>
            <p:cNvSpPr/>
            <p:nvPr/>
          </p:nvSpPr>
          <p:spPr>
            <a:xfrm>
              <a:off x="5563200" y="2177825"/>
              <a:ext cx="112225" cy="132550"/>
            </a:xfrm>
            <a:custGeom>
              <a:avLst/>
              <a:gdLst/>
              <a:ahLst/>
              <a:cxnLst/>
              <a:rect l="l" t="t" r="r" b="b"/>
              <a:pathLst>
                <a:path w="4489" h="5302" extrusionOk="0">
                  <a:moveTo>
                    <a:pt x="4488" y="2635"/>
                  </a:moveTo>
                  <a:cubicBezTo>
                    <a:pt x="4488" y="4098"/>
                    <a:pt x="3448" y="5301"/>
                    <a:pt x="2244" y="5301"/>
                  </a:cubicBezTo>
                  <a:cubicBezTo>
                    <a:pt x="1009" y="5301"/>
                    <a:pt x="1" y="4098"/>
                    <a:pt x="1" y="2635"/>
                  </a:cubicBezTo>
                  <a:cubicBezTo>
                    <a:pt x="1" y="1171"/>
                    <a:pt x="1009" y="1"/>
                    <a:pt x="2244" y="1"/>
                  </a:cubicBezTo>
                  <a:cubicBezTo>
                    <a:pt x="3513" y="1"/>
                    <a:pt x="4488" y="1171"/>
                    <a:pt x="4488" y="26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29"/>
            <p:cNvSpPr/>
            <p:nvPr/>
          </p:nvSpPr>
          <p:spPr>
            <a:xfrm>
              <a:off x="5425800" y="971350"/>
              <a:ext cx="1145525" cy="340675"/>
            </a:xfrm>
            <a:custGeom>
              <a:avLst/>
              <a:gdLst/>
              <a:ahLst/>
              <a:cxnLst/>
              <a:rect l="l" t="t" r="r" b="b"/>
              <a:pathLst>
                <a:path w="45821" h="13627" extrusionOk="0">
                  <a:moveTo>
                    <a:pt x="944" y="13008"/>
                  </a:moveTo>
                  <a:cubicBezTo>
                    <a:pt x="944" y="13008"/>
                    <a:pt x="22569" y="11675"/>
                    <a:pt x="44130" y="13626"/>
                  </a:cubicBezTo>
                  <a:lnTo>
                    <a:pt x="45821" y="5139"/>
                  </a:lnTo>
                  <a:cubicBezTo>
                    <a:pt x="45821" y="5139"/>
                    <a:pt x="25496" y="1"/>
                    <a:pt x="1" y="530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29"/>
            <p:cNvSpPr/>
            <p:nvPr/>
          </p:nvSpPr>
          <p:spPr>
            <a:xfrm>
              <a:off x="5449375" y="1249400"/>
              <a:ext cx="1085375" cy="111400"/>
            </a:xfrm>
            <a:custGeom>
              <a:avLst/>
              <a:gdLst/>
              <a:ahLst/>
              <a:cxnLst/>
              <a:rect l="l" t="t" r="r" b="b"/>
              <a:pathLst>
                <a:path w="43415" h="4456" extrusionOk="0">
                  <a:moveTo>
                    <a:pt x="1" y="1886"/>
                  </a:moveTo>
                  <a:lnTo>
                    <a:pt x="1" y="4455"/>
                  </a:lnTo>
                  <a:lnTo>
                    <a:pt x="43415" y="4455"/>
                  </a:lnTo>
                  <a:lnTo>
                    <a:pt x="43154" y="2504"/>
                  </a:lnTo>
                  <a:cubicBezTo>
                    <a:pt x="43187" y="2504"/>
                    <a:pt x="15903" y="0"/>
                    <a:pt x="1" y="188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29"/>
            <p:cNvSpPr/>
            <p:nvPr/>
          </p:nvSpPr>
          <p:spPr>
            <a:xfrm>
              <a:off x="5449375" y="1229075"/>
              <a:ext cx="1079675" cy="82950"/>
            </a:xfrm>
            <a:custGeom>
              <a:avLst/>
              <a:gdLst/>
              <a:ahLst/>
              <a:cxnLst/>
              <a:rect l="l" t="t" r="r" b="b"/>
              <a:pathLst>
                <a:path w="43187" h="3318" extrusionOk="0">
                  <a:moveTo>
                    <a:pt x="1" y="2699"/>
                  </a:moveTo>
                  <a:cubicBezTo>
                    <a:pt x="1" y="2699"/>
                    <a:pt x="21659" y="1496"/>
                    <a:pt x="43187" y="3317"/>
                  </a:cubicBezTo>
                  <a:cubicBezTo>
                    <a:pt x="43187" y="3317"/>
                    <a:pt x="21724" y="0"/>
                    <a:pt x="1" y="269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29"/>
            <p:cNvSpPr/>
            <p:nvPr/>
          </p:nvSpPr>
          <p:spPr>
            <a:xfrm>
              <a:off x="5908725" y="1360775"/>
              <a:ext cx="198400" cy="367500"/>
            </a:xfrm>
            <a:custGeom>
              <a:avLst/>
              <a:gdLst/>
              <a:ahLst/>
              <a:cxnLst/>
              <a:rect l="l" t="t" r="r" b="b"/>
              <a:pathLst>
                <a:path w="7936" h="14700" extrusionOk="0">
                  <a:moveTo>
                    <a:pt x="0" y="0"/>
                  </a:moveTo>
                  <a:lnTo>
                    <a:pt x="1106" y="14699"/>
                  </a:lnTo>
                  <a:lnTo>
                    <a:pt x="7155" y="14699"/>
                  </a:lnTo>
                  <a:lnTo>
                    <a:pt x="793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29"/>
            <p:cNvSpPr/>
            <p:nvPr/>
          </p:nvSpPr>
          <p:spPr>
            <a:xfrm>
              <a:off x="5908725" y="1359950"/>
              <a:ext cx="197575" cy="123600"/>
            </a:xfrm>
            <a:custGeom>
              <a:avLst/>
              <a:gdLst/>
              <a:ahLst/>
              <a:cxnLst/>
              <a:rect l="l" t="t" r="r" b="b"/>
              <a:pathLst>
                <a:path w="7903" h="4944" extrusionOk="0">
                  <a:moveTo>
                    <a:pt x="358" y="4944"/>
                  </a:moveTo>
                  <a:cubicBezTo>
                    <a:pt x="358" y="4944"/>
                    <a:pt x="1074" y="1692"/>
                    <a:pt x="3935" y="1464"/>
                  </a:cubicBezTo>
                  <a:cubicBezTo>
                    <a:pt x="6830" y="1204"/>
                    <a:pt x="7675" y="3871"/>
                    <a:pt x="7675" y="3871"/>
                  </a:cubicBezTo>
                  <a:lnTo>
                    <a:pt x="7903" y="1"/>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29"/>
            <p:cNvSpPr/>
            <p:nvPr/>
          </p:nvSpPr>
          <p:spPr>
            <a:xfrm>
              <a:off x="5956700" y="1728250"/>
              <a:ext cx="108950" cy="225225"/>
            </a:xfrm>
            <a:custGeom>
              <a:avLst/>
              <a:gdLst/>
              <a:ahLst/>
              <a:cxnLst/>
              <a:rect l="l" t="t" r="r" b="b"/>
              <a:pathLst>
                <a:path w="4358" h="9009" extrusionOk="0">
                  <a:moveTo>
                    <a:pt x="0" y="0"/>
                  </a:moveTo>
                  <a:lnTo>
                    <a:pt x="488" y="9008"/>
                  </a:lnTo>
                  <a:lnTo>
                    <a:pt x="4358" y="9008"/>
                  </a:lnTo>
                  <a:lnTo>
                    <a:pt x="435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29"/>
            <p:cNvSpPr/>
            <p:nvPr/>
          </p:nvSpPr>
          <p:spPr>
            <a:xfrm>
              <a:off x="5950175" y="1928250"/>
              <a:ext cx="193525" cy="146350"/>
            </a:xfrm>
            <a:custGeom>
              <a:avLst/>
              <a:gdLst/>
              <a:ahLst/>
              <a:cxnLst/>
              <a:rect l="l" t="t" r="r" b="b"/>
              <a:pathLst>
                <a:path w="7741" h="5854" extrusionOk="0">
                  <a:moveTo>
                    <a:pt x="294" y="195"/>
                  </a:moveTo>
                  <a:lnTo>
                    <a:pt x="1" y="3837"/>
                  </a:lnTo>
                  <a:lnTo>
                    <a:pt x="1497" y="5854"/>
                  </a:lnTo>
                  <a:lnTo>
                    <a:pt x="7741" y="5854"/>
                  </a:lnTo>
                  <a:lnTo>
                    <a:pt x="5529" y="3837"/>
                  </a:lnTo>
                  <a:lnTo>
                    <a:pt x="487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29"/>
            <p:cNvSpPr/>
            <p:nvPr/>
          </p:nvSpPr>
          <p:spPr>
            <a:xfrm>
              <a:off x="5957500" y="1692475"/>
              <a:ext cx="108150" cy="89450"/>
            </a:xfrm>
            <a:custGeom>
              <a:avLst/>
              <a:gdLst/>
              <a:ahLst/>
              <a:cxnLst/>
              <a:rect l="l" t="t" r="r" b="b"/>
              <a:pathLst>
                <a:path w="4326" h="3578" extrusionOk="0">
                  <a:moveTo>
                    <a:pt x="98" y="3578"/>
                  </a:moveTo>
                  <a:cubicBezTo>
                    <a:pt x="98" y="3578"/>
                    <a:pt x="1887" y="0"/>
                    <a:pt x="4326" y="3285"/>
                  </a:cubicBezTo>
                  <a:lnTo>
                    <a:pt x="4326" y="1464"/>
                  </a:lnTo>
                  <a:lnTo>
                    <a:pt x="1" y="146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29"/>
            <p:cNvSpPr/>
            <p:nvPr/>
          </p:nvSpPr>
          <p:spPr>
            <a:xfrm>
              <a:off x="5523375" y="2024175"/>
              <a:ext cx="464225" cy="231725"/>
            </a:xfrm>
            <a:custGeom>
              <a:avLst/>
              <a:gdLst/>
              <a:ahLst/>
              <a:cxnLst/>
              <a:rect l="l" t="t" r="r" b="b"/>
              <a:pathLst>
                <a:path w="18569" h="9269" extrusionOk="0">
                  <a:moveTo>
                    <a:pt x="17073" y="0"/>
                  </a:moveTo>
                  <a:lnTo>
                    <a:pt x="293" y="3252"/>
                  </a:lnTo>
                  <a:lnTo>
                    <a:pt x="0" y="6927"/>
                  </a:lnTo>
                  <a:lnTo>
                    <a:pt x="553" y="6309"/>
                  </a:lnTo>
                  <a:lnTo>
                    <a:pt x="2829" y="6147"/>
                  </a:lnTo>
                  <a:lnTo>
                    <a:pt x="3837" y="9269"/>
                  </a:lnTo>
                  <a:lnTo>
                    <a:pt x="4293" y="9073"/>
                  </a:lnTo>
                  <a:lnTo>
                    <a:pt x="5984" y="4976"/>
                  </a:lnTo>
                  <a:lnTo>
                    <a:pt x="18569" y="201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29"/>
            <p:cNvSpPr/>
            <p:nvPr/>
          </p:nvSpPr>
          <p:spPr>
            <a:xfrm>
              <a:off x="5523375" y="2077025"/>
              <a:ext cx="149600" cy="181325"/>
            </a:xfrm>
            <a:custGeom>
              <a:avLst/>
              <a:gdLst/>
              <a:ahLst/>
              <a:cxnLst/>
              <a:rect l="l" t="t" r="r" b="b"/>
              <a:pathLst>
                <a:path w="5984" h="7253" extrusionOk="0">
                  <a:moveTo>
                    <a:pt x="5984" y="2862"/>
                  </a:moveTo>
                  <a:cubicBezTo>
                    <a:pt x="5984" y="2862"/>
                    <a:pt x="5366" y="0"/>
                    <a:pt x="260" y="1138"/>
                  </a:cubicBezTo>
                  <a:lnTo>
                    <a:pt x="0" y="4846"/>
                  </a:lnTo>
                  <a:lnTo>
                    <a:pt x="520" y="4228"/>
                  </a:lnTo>
                  <a:lnTo>
                    <a:pt x="2797" y="4065"/>
                  </a:lnTo>
                  <a:lnTo>
                    <a:pt x="3837" y="7252"/>
                  </a:lnTo>
                  <a:lnTo>
                    <a:pt x="4260" y="6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29"/>
            <p:cNvSpPr/>
            <p:nvPr/>
          </p:nvSpPr>
          <p:spPr>
            <a:xfrm>
              <a:off x="6417650" y="2165625"/>
              <a:ext cx="55325" cy="156950"/>
            </a:xfrm>
            <a:custGeom>
              <a:avLst/>
              <a:gdLst/>
              <a:ahLst/>
              <a:cxnLst/>
              <a:rect l="l" t="t" r="r" b="b"/>
              <a:pathLst>
                <a:path w="2213" h="6278" extrusionOk="0">
                  <a:moveTo>
                    <a:pt x="1789" y="1"/>
                  </a:moveTo>
                  <a:lnTo>
                    <a:pt x="1" y="1"/>
                  </a:lnTo>
                  <a:lnTo>
                    <a:pt x="98" y="6277"/>
                  </a:lnTo>
                  <a:lnTo>
                    <a:pt x="2212" y="6277"/>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29"/>
            <p:cNvSpPr/>
            <p:nvPr/>
          </p:nvSpPr>
          <p:spPr>
            <a:xfrm>
              <a:off x="6397325" y="2165625"/>
              <a:ext cx="132550" cy="156950"/>
            </a:xfrm>
            <a:custGeom>
              <a:avLst/>
              <a:gdLst/>
              <a:ahLst/>
              <a:cxnLst/>
              <a:rect l="l" t="t" r="r" b="b"/>
              <a:pathLst>
                <a:path w="5302" h="6278" extrusionOk="0">
                  <a:moveTo>
                    <a:pt x="1" y="3123"/>
                  </a:moveTo>
                  <a:cubicBezTo>
                    <a:pt x="1" y="4846"/>
                    <a:pt x="1204" y="6277"/>
                    <a:pt x="2667" y="6277"/>
                  </a:cubicBezTo>
                  <a:cubicBezTo>
                    <a:pt x="4131" y="6277"/>
                    <a:pt x="5301" y="4879"/>
                    <a:pt x="5301" y="3123"/>
                  </a:cubicBezTo>
                  <a:cubicBezTo>
                    <a:pt x="5301" y="1432"/>
                    <a:pt x="4131" y="1"/>
                    <a:pt x="2667" y="1"/>
                  </a:cubicBezTo>
                  <a:cubicBezTo>
                    <a:pt x="1204" y="1"/>
                    <a:pt x="1" y="1432"/>
                    <a:pt x="1" y="312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29"/>
            <p:cNvSpPr/>
            <p:nvPr/>
          </p:nvSpPr>
          <p:spPr>
            <a:xfrm>
              <a:off x="6353425" y="2165625"/>
              <a:ext cx="132550" cy="156125"/>
            </a:xfrm>
            <a:custGeom>
              <a:avLst/>
              <a:gdLst/>
              <a:ahLst/>
              <a:cxnLst/>
              <a:rect l="l" t="t" r="r" b="b"/>
              <a:pathLst>
                <a:path w="5302" h="6245" extrusionOk="0">
                  <a:moveTo>
                    <a:pt x="5301" y="3123"/>
                  </a:moveTo>
                  <a:cubicBezTo>
                    <a:pt x="5301" y="4846"/>
                    <a:pt x="4131" y="6245"/>
                    <a:pt x="2667" y="6245"/>
                  </a:cubicBezTo>
                  <a:cubicBezTo>
                    <a:pt x="1204" y="6245"/>
                    <a:pt x="1" y="4846"/>
                    <a:pt x="1" y="3123"/>
                  </a:cubicBezTo>
                  <a:cubicBezTo>
                    <a:pt x="1" y="1399"/>
                    <a:pt x="1204" y="1"/>
                    <a:pt x="2667" y="1"/>
                  </a:cubicBezTo>
                  <a:cubicBezTo>
                    <a:pt x="4131" y="1"/>
                    <a:pt x="5301" y="1399"/>
                    <a:pt x="5301" y="312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29"/>
            <p:cNvSpPr/>
            <p:nvPr/>
          </p:nvSpPr>
          <p:spPr>
            <a:xfrm>
              <a:off x="6364000" y="2177825"/>
              <a:ext cx="111400" cy="132550"/>
            </a:xfrm>
            <a:custGeom>
              <a:avLst/>
              <a:gdLst/>
              <a:ahLst/>
              <a:cxnLst/>
              <a:rect l="l" t="t" r="r" b="b"/>
              <a:pathLst>
                <a:path w="4456" h="5302" extrusionOk="0">
                  <a:moveTo>
                    <a:pt x="0" y="2635"/>
                  </a:moveTo>
                  <a:cubicBezTo>
                    <a:pt x="0" y="4098"/>
                    <a:pt x="1009" y="5301"/>
                    <a:pt x="2244" y="5301"/>
                  </a:cubicBezTo>
                  <a:cubicBezTo>
                    <a:pt x="3448" y="5301"/>
                    <a:pt x="4456" y="4098"/>
                    <a:pt x="4456" y="2635"/>
                  </a:cubicBezTo>
                  <a:cubicBezTo>
                    <a:pt x="4456" y="1171"/>
                    <a:pt x="3448" y="1"/>
                    <a:pt x="2244" y="1"/>
                  </a:cubicBezTo>
                  <a:cubicBezTo>
                    <a:pt x="1009" y="1"/>
                    <a:pt x="0" y="1171"/>
                    <a:pt x="0" y="26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29"/>
            <p:cNvSpPr/>
            <p:nvPr/>
          </p:nvSpPr>
          <p:spPr>
            <a:xfrm>
              <a:off x="6088400" y="2024175"/>
              <a:ext cx="426850" cy="231725"/>
            </a:xfrm>
            <a:custGeom>
              <a:avLst/>
              <a:gdLst/>
              <a:ahLst/>
              <a:cxnLst/>
              <a:rect l="l" t="t" r="r" b="b"/>
              <a:pathLst>
                <a:path w="17074" h="9269" extrusionOk="0">
                  <a:moveTo>
                    <a:pt x="0" y="0"/>
                  </a:moveTo>
                  <a:lnTo>
                    <a:pt x="16845" y="3252"/>
                  </a:lnTo>
                  <a:lnTo>
                    <a:pt x="17073" y="6927"/>
                  </a:lnTo>
                  <a:lnTo>
                    <a:pt x="16553" y="6309"/>
                  </a:lnTo>
                  <a:lnTo>
                    <a:pt x="14276" y="6147"/>
                  </a:lnTo>
                  <a:lnTo>
                    <a:pt x="13301" y="9269"/>
                  </a:lnTo>
                  <a:lnTo>
                    <a:pt x="12813" y="9073"/>
                  </a:lnTo>
                  <a:lnTo>
                    <a:pt x="11122" y="4976"/>
                  </a:lnTo>
                  <a:lnTo>
                    <a:pt x="2212" y="2017"/>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29"/>
            <p:cNvSpPr/>
            <p:nvPr/>
          </p:nvSpPr>
          <p:spPr>
            <a:xfrm>
              <a:off x="6366425" y="2077025"/>
              <a:ext cx="148825" cy="181325"/>
            </a:xfrm>
            <a:custGeom>
              <a:avLst/>
              <a:gdLst/>
              <a:ahLst/>
              <a:cxnLst/>
              <a:rect l="l" t="t" r="r" b="b"/>
              <a:pathLst>
                <a:path w="5953" h="7253" extrusionOk="0">
                  <a:moveTo>
                    <a:pt x="1" y="2862"/>
                  </a:moveTo>
                  <a:cubicBezTo>
                    <a:pt x="1" y="2862"/>
                    <a:pt x="586" y="0"/>
                    <a:pt x="5724" y="1138"/>
                  </a:cubicBezTo>
                  <a:lnTo>
                    <a:pt x="5952" y="4846"/>
                  </a:lnTo>
                  <a:lnTo>
                    <a:pt x="5432" y="4228"/>
                  </a:lnTo>
                  <a:lnTo>
                    <a:pt x="3155" y="4065"/>
                  </a:lnTo>
                  <a:lnTo>
                    <a:pt x="2147" y="7252"/>
                  </a:lnTo>
                  <a:lnTo>
                    <a:pt x="1692" y="6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29"/>
            <p:cNvSpPr/>
            <p:nvPr/>
          </p:nvSpPr>
          <p:spPr>
            <a:xfrm>
              <a:off x="6233100" y="2165625"/>
              <a:ext cx="54500" cy="156950"/>
            </a:xfrm>
            <a:custGeom>
              <a:avLst/>
              <a:gdLst/>
              <a:ahLst/>
              <a:cxnLst/>
              <a:rect l="l" t="t" r="r" b="b"/>
              <a:pathLst>
                <a:path w="2180" h="6278" extrusionOk="0">
                  <a:moveTo>
                    <a:pt x="1789" y="1"/>
                  </a:moveTo>
                  <a:lnTo>
                    <a:pt x="1" y="1"/>
                  </a:lnTo>
                  <a:lnTo>
                    <a:pt x="66" y="6277"/>
                  </a:lnTo>
                  <a:lnTo>
                    <a:pt x="2180" y="6277"/>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29"/>
            <p:cNvSpPr/>
            <p:nvPr/>
          </p:nvSpPr>
          <p:spPr>
            <a:xfrm>
              <a:off x="6211150" y="2165625"/>
              <a:ext cx="132550" cy="156125"/>
            </a:xfrm>
            <a:custGeom>
              <a:avLst/>
              <a:gdLst/>
              <a:ahLst/>
              <a:cxnLst/>
              <a:rect l="l" t="t" r="r" b="b"/>
              <a:pathLst>
                <a:path w="5302" h="6245" extrusionOk="0">
                  <a:moveTo>
                    <a:pt x="5301" y="3123"/>
                  </a:moveTo>
                  <a:cubicBezTo>
                    <a:pt x="5301" y="4846"/>
                    <a:pt x="4131" y="6245"/>
                    <a:pt x="2667" y="6245"/>
                  </a:cubicBezTo>
                  <a:cubicBezTo>
                    <a:pt x="1204" y="6245"/>
                    <a:pt x="1" y="4846"/>
                    <a:pt x="1" y="3123"/>
                  </a:cubicBezTo>
                  <a:cubicBezTo>
                    <a:pt x="1" y="1399"/>
                    <a:pt x="1204" y="1"/>
                    <a:pt x="2667" y="1"/>
                  </a:cubicBezTo>
                  <a:cubicBezTo>
                    <a:pt x="4131" y="1"/>
                    <a:pt x="5301" y="1399"/>
                    <a:pt x="5301" y="312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29"/>
            <p:cNvSpPr/>
            <p:nvPr/>
          </p:nvSpPr>
          <p:spPr>
            <a:xfrm>
              <a:off x="6168875" y="2165625"/>
              <a:ext cx="131725" cy="156125"/>
            </a:xfrm>
            <a:custGeom>
              <a:avLst/>
              <a:gdLst/>
              <a:ahLst/>
              <a:cxnLst/>
              <a:rect l="l" t="t" r="r" b="b"/>
              <a:pathLst>
                <a:path w="5269" h="6245" extrusionOk="0">
                  <a:moveTo>
                    <a:pt x="5269" y="3123"/>
                  </a:moveTo>
                  <a:cubicBezTo>
                    <a:pt x="5269" y="4846"/>
                    <a:pt x="4098" y="6245"/>
                    <a:pt x="2635" y="6245"/>
                  </a:cubicBezTo>
                  <a:cubicBezTo>
                    <a:pt x="1171" y="6245"/>
                    <a:pt x="1" y="4846"/>
                    <a:pt x="1" y="3123"/>
                  </a:cubicBezTo>
                  <a:cubicBezTo>
                    <a:pt x="1" y="1399"/>
                    <a:pt x="1171" y="1"/>
                    <a:pt x="2635" y="1"/>
                  </a:cubicBezTo>
                  <a:cubicBezTo>
                    <a:pt x="4098" y="1"/>
                    <a:pt x="5269" y="1399"/>
                    <a:pt x="5269" y="312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29"/>
            <p:cNvSpPr/>
            <p:nvPr/>
          </p:nvSpPr>
          <p:spPr>
            <a:xfrm>
              <a:off x="6179450" y="2177825"/>
              <a:ext cx="111400" cy="132550"/>
            </a:xfrm>
            <a:custGeom>
              <a:avLst/>
              <a:gdLst/>
              <a:ahLst/>
              <a:cxnLst/>
              <a:rect l="l" t="t" r="r" b="b"/>
              <a:pathLst>
                <a:path w="4456" h="5302" extrusionOk="0">
                  <a:moveTo>
                    <a:pt x="0" y="2635"/>
                  </a:moveTo>
                  <a:cubicBezTo>
                    <a:pt x="0" y="4098"/>
                    <a:pt x="1009" y="5301"/>
                    <a:pt x="2212" y="5301"/>
                  </a:cubicBezTo>
                  <a:cubicBezTo>
                    <a:pt x="3448" y="5301"/>
                    <a:pt x="4456" y="4098"/>
                    <a:pt x="4456" y="2635"/>
                  </a:cubicBezTo>
                  <a:cubicBezTo>
                    <a:pt x="4456" y="1171"/>
                    <a:pt x="3448" y="1"/>
                    <a:pt x="2212" y="1"/>
                  </a:cubicBezTo>
                  <a:cubicBezTo>
                    <a:pt x="1009" y="1"/>
                    <a:pt x="0" y="1171"/>
                    <a:pt x="0" y="26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29"/>
            <p:cNvSpPr/>
            <p:nvPr/>
          </p:nvSpPr>
          <p:spPr>
            <a:xfrm>
              <a:off x="6015225" y="2018475"/>
              <a:ext cx="314650" cy="239050"/>
            </a:xfrm>
            <a:custGeom>
              <a:avLst/>
              <a:gdLst/>
              <a:ahLst/>
              <a:cxnLst/>
              <a:rect l="l" t="t" r="r" b="b"/>
              <a:pathLst>
                <a:path w="12586" h="9562" extrusionOk="0">
                  <a:moveTo>
                    <a:pt x="423" y="1"/>
                  </a:moveTo>
                  <a:lnTo>
                    <a:pt x="12325" y="3448"/>
                  </a:lnTo>
                  <a:lnTo>
                    <a:pt x="12586" y="7155"/>
                  </a:lnTo>
                  <a:lnTo>
                    <a:pt x="12033" y="6537"/>
                  </a:lnTo>
                  <a:lnTo>
                    <a:pt x="9756" y="6375"/>
                  </a:lnTo>
                  <a:lnTo>
                    <a:pt x="8748" y="9562"/>
                  </a:lnTo>
                  <a:lnTo>
                    <a:pt x="8293" y="9301"/>
                  </a:lnTo>
                  <a:lnTo>
                    <a:pt x="6602" y="5204"/>
                  </a:lnTo>
                  <a:lnTo>
                    <a:pt x="326" y="2245"/>
                  </a:lnTo>
                  <a:cubicBezTo>
                    <a:pt x="326" y="2245"/>
                    <a:pt x="1" y="1789"/>
                    <a:pt x="1" y="1172"/>
                  </a:cubicBezTo>
                  <a:cubicBezTo>
                    <a:pt x="66" y="456"/>
                    <a:pt x="423" y="1"/>
                    <a:pt x="42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29"/>
            <p:cNvSpPr/>
            <p:nvPr/>
          </p:nvSpPr>
          <p:spPr>
            <a:xfrm>
              <a:off x="6181075" y="2077025"/>
              <a:ext cx="149625" cy="181325"/>
            </a:xfrm>
            <a:custGeom>
              <a:avLst/>
              <a:gdLst/>
              <a:ahLst/>
              <a:cxnLst/>
              <a:rect l="l" t="t" r="r" b="b"/>
              <a:pathLst>
                <a:path w="5985" h="7253" extrusionOk="0">
                  <a:moveTo>
                    <a:pt x="1" y="2862"/>
                  </a:moveTo>
                  <a:cubicBezTo>
                    <a:pt x="1" y="2862"/>
                    <a:pt x="618" y="0"/>
                    <a:pt x="5724" y="1138"/>
                  </a:cubicBezTo>
                  <a:lnTo>
                    <a:pt x="5984" y="4846"/>
                  </a:lnTo>
                  <a:lnTo>
                    <a:pt x="5464" y="4228"/>
                  </a:lnTo>
                  <a:lnTo>
                    <a:pt x="3187" y="4065"/>
                  </a:lnTo>
                  <a:lnTo>
                    <a:pt x="2147" y="7252"/>
                  </a:lnTo>
                  <a:lnTo>
                    <a:pt x="1724" y="6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29"/>
            <p:cNvSpPr/>
            <p:nvPr/>
          </p:nvSpPr>
          <p:spPr>
            <a:xfrm>
              <a:off x="5425800" y="963225"/>
              <a:ext cx="1145525" cy="280500"/>
            </a:xfrm>
            <a:custGeom>
              <a:avLst/>
              <a:gdLst/>
              <a:ahLst/>
              <a:cxnLst/>
              <a:rect l="l" t="t" r="r" b="b"/>
              <a:pathLst>
                <a:path w="45821" h="11220" extrusionOk="0">
                  <a:moveTo>
                    <a:pt x="1" y="5626"/>
                  </a:moveTo>
                  <a:cubicBezTo>
                    <a:pt x="22407" y="3220"/>
                    <a:pt x="39122" y="11220"/>
                    <a:pt x="45821" y="5464"/>
                  </a:cubicBezTo>
                  <a:cubicBezTo>
                    <a:pt x="45821" y="5464"/>
                    <a:pt x="26537" y="0"/>
                    <a:pt x="1" y="562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29"/>
            <p:cNvSpPr/>
            <p:nvPr/>
          </p:nvSpPr>
          <p:spPr>
            <a:xfrm>
              <a:off x="5820100" y="1097375"/>
              <a:ext cx="752050" cy="83750"/>
            </a:xfrm>
            <a:custGeom>
              <a:avLst/>
              <a:gdLst/>
              <a:ahLst/>
              <a:cxnLst/>
              <a:rect l="l" t="t" r="r" b="b"/>
              <a:pathLst>
                <a:path w="30082" h="3350" extrusionOk="0">
                  <a:moveTo>
                    <a:pt x="1" y="65"/>
                  </a:moveTo>
                  <a:cubicBezTo>
                    <a:pt x="9724" y="553"/>
                    <a:pt x="17594" y="2342"/>
                    <a:pt x="22569" y="2244"/>
                  </a:cubicBezTo>
                  <a:cubicBezTo>
                    <a:pt x="27545" y="2179"/>
                    <a:pt x="30081" y="98"/>
                    <a:pt x="30081" y="98"/>
                  </a:cubicBezTo>
                  <a:cubicBezTo>
                    <a:pt x="30081" y="98"/>
                    <a:pt x="28781" y="3155"/>
                    <a:pt x="21626" y="3220"/>
                  </a:cubicBezTo>
                  <a:cubicBezTo>
                    <a:pt x="14407" y="3350"/>
                    <a:pt x="8716" y="0"/>
                    <a:pt x="1" y="6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29"/>
            <p:cNvSpPr/>
            <p:nvPr/>
          </p:nvSpPr>
          <p:spPr>
            <a:xfrm>
              <a:off x="6106275" y="1360775"/>
              <a:ext cx="41500" cy="45550"/>
            </a:xfrm>
            <a:custGeom>
              <a:avLst/>
              <a:gdLst/>
              <a:ahLst/>
              <a:cxnLst/>
              <a:rect l="l" t="t" r="r" b="b"/>
              <a:pathLst>
                <a:path w="1660" h="1822" extrusionOk="0">
                  <a:moveTo>
                    <a:pt x="1334" y="1822"/>
                  </a:moveTo>
                  <a:lnTo>
                    <a:pt x="1" y="781"/>
                  </a:lnTo>
                  <a:lnTo>
                    <a:pt x="33" y="0"/>
                  </a:lnTo>
                  <a:lnTo>
                    <a:pt x="1659" y="1464"/>
                  </a:lnTo>
                  <a:close/>
                </a:path>
              </a:pathLst>
            </a:custGeom>
            <a:solidFill>
              <a:srgbClr val="D1D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29"/>
            <p:cNvSpPr/>
            <p:nvPr/>
          </p:nvSpPr>
          <p:spPr>
            <a:xfrm>
              <a:off x="6133100" y="1390050"/>
              <a:ext cx="191075" cy="173175"/>
            </a:xfrm>
            <a:custGeom>
              <a:avLst/>
              <a:gdLst/>
              <a:ahLst/>
              <a:cxnLst/>
              <a:rect l="l" t="t" r="r" b="b"/>
              <a:pathLst>
                <a:path w="7643" h="6927" extrusionOk="0">
                  <a:moveTo>
                    <a:pt x="1" y="748"/>
                  </a:moveTo>
                  <a:cubicBezTo>
                    <a:pt x="1" y="748"/>
                    <a:pt x="1529" y="5528"/>
                    <a:pt x="6180" y="6797"/>
                  </a:cubicBezTo>
                  <a:cubicBezTo>
                    <a:pt x="6180" y="6797"/>
                    <a:pt x="7545" y="6927"/>
                    <a:pt x="7643" y="5431"/>
                  </a:cubicBezTo>
                  <a:cubicBezTo>
                    <a:pt x="7643" y="5431"/>
                    <a:pt x="5464" y="1203"/>
                    <a:pt x="71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hanks">
  <p:cSld name="CUSTOM_8">
    <p:spTree>
      <p:nvGrpSpPr>
        <p:cNvPr id="1" name="Shape 1640"/>
        <p:cNvGrpSpPr/>
        <p:nvPr/>
      </p:nvGrpSpPr>
      <p:grpSpPr>
        <a:xfrm>
          <a:off x="0" y="0"/>
          <a:ext cx="0" cy="0"/>
          <a:chOff x="0" y="0"/>
          <a:chExt cx="0" cy="0"/>
        </a:xfrm>
      </p:grpSpPr>
      <p:sp>
        <p:nvSpPr>
          <p:cNvPr id="1641" name="Google Shape;1641;p32"/>
          <p:cNvSpPr/>
          <p:nvPr/>
        </p:nvSpPr>
        <p:spPr>
          <a:xfrm>
            <a:off x="-301" y="3925050"/>
            <a:ext cx="9144079" cy="1281775"/>
          </a:xfrm>
          <a:custGeom>
            <a:avLst/>
            <a:gdLst/>
            <a:ahLst/>
            <a:cxnLst/>
            <a:rect l="l" t="t" r="r" b="b"/>
            <a:pathLst>
              <a:path w="250180" h="51271" extrusionOk="0">
                <a:moveTo>
                  <a:pt x="0" y="1"/>
                </a:moveTo>
                <a:lnTo>
                  <a:pt x="250179" y="1"/>
                </a:lnTo>
                <a:lnTo>
                  <a:pt x="250179" y="51271"/>
                </a:lnTo>
                <a:lnTo>
                  <a:pt x="0" y="5127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32"/>
          <p:cNvSpPr txBox="1">
            <a:spLocks noGrp="1"/>
          </p:cNvSpPr>
          <p:nvPr>
            <p:ph type="ctrTitle"/>
          </p:nvPr>
        </p:nvSpPr>
        <p:spPr>
          <a:xfrm>
            <a:off x="715192" y="540000"/>
            <a:ext cx="3856800" cy="1184400"/>
          </a:xfrm>
          <a:prstGeom prst="rect">
            <a:avLst/>
          </a:prstGeom>
        </p:spPr>
        <p:txBody>
          <a:bodyPr spcFirstLastPara="1" wrap="square" lIns="91425" tIns="91425" rIns="91425" bIns="91425" anchor="ctr" anchorCtr="0">
            <a:noAutofit/>
          </a:bodyPr>
          <a:lstStyle>
            <a:lvl1pPr lvl="0" rtl="0">
              <a:spcBef>
                <a:spcPts val="0"/>
              </a:spcBef>
              <a:spcAft>
                <a:spcPts val="0"/>
              </a:spcAft>
              <a:buSzPts val="5200"/>
              <a:buNone/>
              <a:defRPr sz="7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643" name="Google Shape;1643;p32"/>
          <p:cNvSpPr txBox="1">
            <a:spLocks noGrp="1"/>
          </p:cNvSpPr>
          <p:nvPr>
            <p:ph type="subTitle" idx="1"/>
          </p:nvPr>
        </p:nvSpPr>
        <p:spPr>
          <a:xfrm>
            <a:off x="715197" y="1657348"/>
            <a:ext cx="2580000" cy="10341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1644" name="Google Shape;1644;p32"/>
          <p:cNvSpPr txBox="1">
            <a:spLocks noGrp="1"/>
          </p:cNvSpPr>
          <p:nvPr>
            <p:ph type="subTitle" idx="2"/>
          </p:nvPr>
        </p:nvSpPr>
        <p:spPr>
          <a:xfrm>
            <a:off x="715191" y="3509972"/>
            <a:ext cx="3132600" cy="4002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30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1646" name="Google Shape;1646;p32"/>
          <p:cNvGrpSpPr/>
          <p:nvPr/>
        </p:nvGrpSpPr>
        <p:grpSpPr>
          <a:xfrm>
            <a:off x="4135383" y="756250"/>
            <a:ext cx="4847056" cy="3168805"/>
            <a:chOff x="-3100375" y="444100"/>
            <a:chExt cx="5705775" cy="3730200"/>
          </a:xfrm>
        </p:grpSpPr>
        <p:sp>
          <p:nvSpPr>
            <p:cNvPr id="1647" name="Google Shape;1647;p32"/>
            <p:cNvSpPr/>
            <p:nvPr/>
          </p:nvSpPr>
          <p:spPr>
            <a:xfrm>
              <a:off x="1054275" y="1293875"/>
              <a:ext cx="1551125" cy="2880425"/>
            </a:xfrm>
            <a:custGeom>
              <a:avLst/>
              <a:gdLst/>
              <a:ahLst/>
              <a:cxnLst/>
              <a:rect l="l" t="t" r="r" b="b"/>
              <a:pathLst>
                <a:path w="62045" h="115217" extrusionOk="0">
                  <a:moveTo>
                    <a:pt x="3936" y="115216"/>
                  </a:moveTo>
                  <a:lnTo>
                    <a:pt x="0" y="3469"/>
                  </a:lnTo>
                  <a:lnTo>
                    <a:pt x="62045" y="0"/>
                  </a:lnTo>
                  <a:lnTo>
                    <a:pt x="57475" y="11521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32"/>
            <p:cNvSpPr/>
            <p:nvPr/>
          </p:nvSpPr>
          <p:spPr>
            <a:xfrm>
              <a:off x="1146000" y="1380600"/>
              <a:ext cx="1386850" cy="2793700"/>
            </a:xfrm>
            <a:custGeom>
              <a:avLst/>
              <a:gdLst/>
              <a:ahLst/>
              <a:cxnLst/>
              <a:rect l="l" t="t" r="r" b="b"/>
              <a:pathLst>
                <a:path w="55474" h="111748" extrusionOk="0">
                  <a:moveTo>
                    <a:pt x="55473" y="0"/>
                  </a:moveTo>
                  <a:lnTo>
                    <a:pt x="0" y="3336"/>
                  </a:lnTo>
                  <a:lnTo>
                    <a:pt x="2469" y="111747"/>
                  </a:lnTo>
                  <a:lnTo>
                    <a:pt x="50937" y="111747"/>
                  </a:lnTo>
                  <a:lnTo>
                    <a:pt x="554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32"/>
            <p:cNvSpPr/>
            <p:nvPr/>
          </p:nvSpPr>
          <p:spPr>
            <a:xfrm>
              <a:off x="1147675" y="1428975"/>
              <a:ext cx="1327625" cy="2745325"/>
            </a:xfrm>
            <a:custGeom>
              <a:avLst/>
              <a:gdLst/>
              <a:ahLst/>
              <a:cxnLst/>
              <a:rect l="l" t="t" r="r" b="b"/>
              <a:pathLst>
                <a:path w="53105" h="109813" extrusionOk="0">
                  <a:moveTo>
                    <a:pt x="49802" y="109812"/>
                  </a:moveTo>
                  <a:lnTo>
                    <a:pt x="53105" y="0"/>
                  </a:lnTo>
                  <a:lnTo>
                    <a:pt x="0" y="2569"/>
                  </a:lnTo>
                  <a:lnTo>
                    <a:pt x="2402" y="10981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32"/>
            <p:cNvSpPr/>
            <p:nvPr/>
          </p:nvSpPr>
          <p:spPr>
            <a:xfrm>
              <a:off x="2085825" y="1522375"/>
              <a:ext cx="310250" cy="1460225"/>
            </a:xfrm>
            <a:custGeom>
              <a:avLst/>
              <a:gdLst/>
              <a:ahLst/>
              <a:cxnLst/>
              <a:rect l="l" t="t" r="r" b="b"/>
              <a:pathLst>
                <a:path w="12410" h="58409" extrusionOk="0">
                  <a:moveTo>
                    <a:pt x="1" y="58409"/>
                  </a:moveTo>
                  <a:lnTo>
                    <a:pt x="9741" y="58409"/>
                  </a:lnTo>
                  <a:lnTo>
                    <a:pt x="12410" y="0"/>
                  </a:lnTo>
                  <a:lnTo>
                    <a:pt x="1235" y="70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32"/>
            <p:cNvSpPr/>
            <p:nvPr/>
          </p:nvSpPr>
          <p:spPr>
            <a:xfrm>
              <a:off x="1373650" y="2104450"/>
              <a:ext cx="556275" cy="316925"/>
            </a:xfrm>
            <a:custGeom>
              <a:avLst/>
              <a:gdLst/>
              <a:ahLst/>
              <a:cxnLst/>
              <a:rect l="l" t="t" r="r" b="b"/>
              <a:pathLst>
                <a:path w="22251" h="12677" extrusionOk="0">
                  <a:moveTo>
                    <a:pt x="22250" y="0"/>
                  </a:moveTo>
                  <a:lnTo>
                    <a:pt x="1" y="1335"/>
                  </a:lnTo>
                  <a:lnTo>
                    <a:pt x="1202" y="12676"/>
                  </a:lnTo>
                  <a:lnTo>
                    <a:pt x="20716" y="12676"/>
                  </a:lnTo>
                  <a:lnTo>
                    <a:pt x="2225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32"/>
            <p:cNvSpPr/>
            <p:nvPr/>
          </p:nvSpPr>
          <p:spPr>
            <a:xfrm>
              <a:off x="2313500" y="1522375"/>
              <a:ext cx="82575" cy="1460225"/>
            </a:xfrm>
            <a:custGeom>
              <a:avLst/>
              <a:gdLst/>
              <a:ahLst/>
              <a:cxnLst/>
              <a:rect l="l" t="t" r="r" b="b"/>
              <a:pathLst>
                <a:path w="3303" h="58409" extrusionOk="0">
                  <a:moveTo>
                    <a:pt x="3303" y="0"/>
                  </a:moveTo>
                  <a:lnTo>
                    <a:pt x="2602" y="33"/>
                  </a:lnTo>
                  <a:lnTo>
                    <a:pt x="0" y="58409"/>
                  </a:lnTo>
                  <a:lnTo>
                    <a:pt x="634" y="58409"/>
                  </a:lnTo>
                  <a:lnTo>
                    <a:pt x="33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32"/>
            <p:cNvSpPr/>
            <p:nvPr/>
          </p:nvSpPr>
          <p:spPr>
            <a:xfrm>
              <a:off x="1033425" y="1380600"/>
              <a:ext cx="115925" cy="2731975"/>
            </a:xfrm>
            <a:custGeom>
              <a:avLst/>
              <a:gdLst/>
              <a:ahLst/>
              <a:cxnLst/>
              <a:rect l="l" t="t" r="r" b="b"/>
              <a:pathLst>
                <a:path w="4637" h="109279" extrusionOk="0">
                  <a:moveTo>
                    <a:pt x="0" y="0"/>
                  </a:moveTo>
                  <a:lnTo>
                    <a:pt x="4070" y="109212"/>
                  </a:lnTo>
                  <a:lnTo>
                    <a:pt x="4637" y="109279"/>
                  </a:lnTo>
                  <a:lnTo>
                    <a:pt x="834"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32"/>
            <p:cNvSpPr/>
            <p:nvPr/>
          </p:nvSpPr>
          <p:spPr>
            <a:xfrm>
              <a:off x="1146000" y="1380600"/>
              <a:ext cx="1386850" cy="141800"/>
            </a:xfrm>
            <a:custGeom>
              <a:avLst/>
              <a:gdLst/>
              <a:ahLst/>
              <a:cxnLst/>
              <a:rect l="l" t="t" r="r" b="b"/>
              <a:pathLst>
                <a:path w="55474" h="5672" extrusionOk="0">
                  <a:moveTo>
                    <a:pt x="55473" y="0"/>
                  </a:moveTo>
                  <a:lnTo>
                    <a:pt x="0" y="3336"/>
                  </a:lnTo>
                  <a:lnTo>
                    <a:pt x="100" y="5671"/>
                  </a:lnTo>
                  <a:lnTo>
                    <a:pt x="53138" y="3369"/>
                  </a:lnTo>
                  <a:lnTo>
                    <a:pt x="55473"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32"/>
            <p:cNvSpPr/>
            <p:nvPr/>
          </p:nvSpPr>
          <p:spPr>
            <a:xfrm>
              <a:off x="1442050" y="2262900"/>
              <a:ext cx="220175" cy="38375"/>
            </a:xfrm>
            <a:custGeom>
              <a:avLst/>
              <a:gdLst/>
              <a:ahLst/>
              <a:cxnLst/>
              <a:rect l="l" t="t" r="r" b="b"/>
              <a:pathLst>
                <a:path w="8807" h="1535" extrusionOk="0">
                  <a:moveTo>
                    <a:pt x="0" y="0"/>
                  </a:moveTo>
                  <a:lnTo>
                    <a:pt x="0" y="1535"/>
                  </a:lnTo>
                  <a:lnTo>
                    <a:pt x="8807" y="1535"/>
                  </a:lnTo>
                  <a:lnTo>
                    <a:pt x="8807" y="10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32"/>
            <p:cNvSpPr/>
            <p:nvPr/>
          </p:nvSpPr>
          <p:spPr>
            <a:xfrm>
              <a:off x="1708900" y="2265400"/>
              <a:ext cx="130950" cy="35875"/>
            </a:xfrm>
            <a:custGeom>
              <a:avLst/>
              <a:gdLst/>
              <a:ahLst/>
              <a:cxnLst/>
              <a:rect l="l" t="t" r="r" b="b"/>
              <a:pathLst>
                <a:path w="5238" h="1435" extrusionOk="0">
                  <a:moveTo>
                    <a:pt x="1" y="0"/>
                  </a:moveTo>
                  <a:lnTo>
                    <a:pt x="5238" y="0"/>
                  </a:lnTo>
                  <a:lnTo>
                    <a:pt x="5238" y="1435"/>
                  </a:lnTo>
                  <a:lnTo>
                    <a:pt x="1" y="1435"/>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32"/>
            <p:cNvSpPr/>
            <p:nvPr/>
          </p:nvSpPr>
          <p:spPr>
            <a:xfrm>
              <a:off x="2329350" y="2932550"/>
              <a:ext cx="78400" cy="296050"/>
            </a:xfrm>
            <a:custGeom>
              <a:avLst/>
              <a:gdLst/>
              <a:ahLst/>
              <a:cxnLst/>
              <a:rect l="l" t="t" r="r" b="b"/>
              <a:pathLst>
                <a:path w="3136" h="11842" extrusionOk="0">
                  <a:moveTo>
                    <a:pt x="3136" y="0"/>
                  </a:moveTo>
                  <a:lnTo>
                    <a:pt x="1034" y="367"/>
                  </a:lnTo>
                  <a:lnTo>
                    <a:pt x="0" y="11608"/>
                  </a:lnTo>
                  <a:lnTo>
                    <a:pt x="2836" y="11842"/>
                  </a:lnTo>
                  <a:lnTo>
                    <a:pt x="3136"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32"/>
            <p:cNvSpPr/>
            <p:nvPr/>
          </p:nvSpPr>
          <p:spPr>
            <a:xfrm>
              <a:off x="1360325" y="2137800"/>
              <a:ext cx="43375" cy="283575"/>
            </a:xfrm>
            <a:custGeom>
              <a:avLst/>
              <a:gdLst/>
              <a:ahLst/>
              <a:cxnLst/>
              <a:rect l="l" t="t" r="r" b="b"/>
              <a:pathLst>
                <a:path w="1735" h="11343" extrusionOk="0">
                  <a:moveTo>
                    <a:pt x="534" y="1"/>
                  </a:moveTo>
                  <a:lnTo>
                    <a:pt x="0" y="1"/>
                  </a:lnTo>
                  <a:lnTo>
                    <a:pt x="1034" y="11342"/>
                  </a:lnTo>
                  <a:lnTo>
                    <a:pt x="1735" y="1134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32"/>
            <p:cNvSpPr/>
            <p:nvPr/>
          </p:nvSpPr>
          <p:spPr>
            <a:xfrm>
              <a:off x="2374375" y="1464825"/>
              <a:ext cx="100100" cy="2709475"/>
            </a:xfrm>
            <a:custGeom>
              <a:avLst/>
              <a:gdLst/>
              <a:ahLst/>
              <a:cxnLst/>
              <a:rect l="l" t="t" r="r" b="b"/>
              <a:pathLst>
                <a:path w="4004" h="108379" extrusionOk="0">
                  <a:moveTo>
                    <a:pt x="4003" y="0"/>
                  </a:moveTo>
                  <a:lnTo>
                    <a:pt x="1" y="108378"/>
                  </a:lnTo>
                  <a:lnTo>
                    <a:pt x="1135" y="108378"/>
                  </a:lnTo>
                  <a:lnTo>
                    <a:pt x="4003"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32"/>
            <p:cNvSpPr/>
            <p:nvPr/>
          </p:nvSpPr>
          <p:spPr>
            <a:xfrm>
              <a:off x="2085825" y="2598975"/>
              <a:ext cx="243550" cy="383625"/>
            </a:xfrm>
            <a:custGeom>
              <a:avLst/>
              <a:gdLst/>
              <a:ahLst/>
              <a:cxnLst/>
              <a:rect l="l" t="t" r="r" b="b"/>
              <a:pathLst>
                <a:path w="9742" h="15345" extrusionOk="0">
                  <a:moveTo>
                    <a:pt x="335" y="0"/>
                  </a:moveTo>
                  <a:lnTo>
                    <a:pt x="1" y="15345"/>
                  </a:lnTo>
                  <a:lnTo>
                    <a:pt x="9107" y="15345"/>
                  </a:lnTo>
                  <a:lnTo>
                    <a:pt x="9741" y="968"/>
                  </a:lnTo>
                  <a:lnTo>
                    <a:pt x="33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32"/>
            <p:cNvSpPr/>
            <p:nvPr/>
          </p:nvSpPr>
          <p:spPr>
            <a:xfrm>
              <a:off x="2355200" y="2932550"/>
              <a:ext cx="80900" cy="266875"/>
            </a:xfrm>
            <a:custGeom>
              <a:avLst/>
              <a:gdLst/>
              <a:ahLst/>
              <a:cxnLst/>
              <a:rect l="l" t="t" r="r" b="b"/>
              <a:pathLst>
                <a:path w="3236" h="10675" extrusionOk="0">
                  <a:moveTo>
                    <a:pt x="2102" y="0"/>
                  </a:moveTo>
                  <a:lnTo>
                    <a:pt x="0" y="367"/>
                  </a:lnTo>
                  <a:lnTo>
                    <a:pt x="0" y="801"/>
                  </a:lnTo>
                  <a:lnTo>
                    <a:pt x="1601" y="934"/>
                  </a:lnTo>
                  <a:lnTo>
                    <a:pt x="1335" y="9974"/>
                  </a:lnTo>
                  <a:lnTo>
                    <a:pt x="0" y="9907"/>
                  </a:lnTo>
                  <a:lnTo>
                    <a:pt x="0" y="10374"/>
                  </a:lnTo>
                  <a:lnTo>
                    <a:pt x="2636" y="10674"/>
                  </a:lnTo>
                  <a:lnTo>
                    <a:pt x="32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32"/>
            <p:cNvSpPr/>
            <p:nvPr/>
          </p:nvSpPr>
          <p:spPr>
            <a:xfrm>
              <a:off x="2400225" y="2932550"/>
              <a:ext cx="35875" cy="266875"/>
            </a:xfrm>
            <a:custGeom>
              <a:avLst/>
              <a:gdLst/>
              <a:ahLst/>
              <a:cxnLst/>
              <a:rect l="l" t="t" r="r" b="b"/>
              <a:pathLst>
                <a:path w="1435" h="10675" extrusionOk="0">
                  <a:moveTo>
                    <a:pt x="301" y="0"/>
                  </a:moveTo>
                  <a:lnTo>
                    <a:pt x="1" y="10608"/>
                  </a:lnTo>
                  <a:lnTo>
                    <a:pt x="835" y="10674"/>
                  </a:lnTo>
                  <a:lnTo>
                    <a:pt x="14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32"/>
            <p:cNvSpPr/>
            <p:nvPr/>
          </p:nvSpPr>
          <p:spPr>
            <a:xfrm>
              <a:off x="-3100375" y="1498175"/>
              <a:ext cx="2887100" cy="1469425"/>
            </a:xfrm>
            <a:custGeom>
              <a:avLst/>
              <a:gdLst/>
              <a:ahLst/>
              <a:cxnLst/>
              <a:rect l="l" t="t" r="r" b="b"/>
              <a:pathLst>
                <a:path w="115484" h="58777" extrusionOk="0">
                  <a:moveTo>
                    <a:pt x="115483" y="1"/>
                  </a:moveTo>
                  <a:lnTo>
                    <a:pt x="0" y="1769"/>
                  </a:lnTo>
                  <a:lnTo>
                    <a:pt x="4537" y="58776"/>
                  </a:lnTo>
                  <a:lnTo>
                    <a:pt x="112681" y="58309"/>
                  </a:lnTo>
                  <a:lnTo>
                    <a:pt x="115483"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32"/>
            <p:cNvSpPr/>
            <p:nvPr/>
          </p:nvSpPr>
          <p:spPr>
            <a:xfrm>
              <a:off x="-3058675" y="1428975"/>
              <a:ext cx="2887075" cy="1467725"/>
            </a:xfrm>
            <a:custGeom>
              <a:avLst/>
              <a:gdLst/>
              <a:ahLst/>
              <a:cxnLst/>
              <a:rect l="l" t="t" r="r" b="b"/>
              <a:pathLst>
                <a:path w="115483" h="58709" extrusionOk="0">
                  <a:moveTo>
                    <a:pt x="115483" y="0"/>
                  </a:moveTo>
                  <a:lnTo>
                    <a:pt x="0" y="1735"/>
                  </a:lnTo>
                  <a:lnTo>
                    <a:pt x="4537" y="58709"/>
                  </a:lnTo>
                  <a:lnTo>
                    <a:pt x="112681" y="58242"/>
                  </a:lnTo>
                  <a:lnTo>
                    <a:pt x="1154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32"/>
            <p:cNvSpPr/>
            <p:nvPr/>
          </p:nvSpPr>
          <p:spPr>
            <a:xfrm>
              <a:off x="-2986950" y="1495675"/>
              <a:ext cx="2734475" cy="1346825"/>
            </a:xfrm>
            <a:custGeom>
              <a:avLst/>
              <a:gdLst/>
              <a:ahLst/>
              <a:cxnLst/>
              <a:rect l="l" t="t" r="r" b="b"/>
              <a:pathLst>
                <a:path w="109379" h="53873" extrusionOk="0">
                  <a:moveTo>
                    <a:pt x="109378" y="1"/>
                  </a:moveTo>
                  <a:lnTo>
                    <a:pt x="0" y="1902"/>
                  </a:lnTo>
                  <a:lnTo>
                    <a:pt x="3970" y="53873"/>
                  </a:lnTo>
                  <a:lnTo>
                    <a:pt x="107544" y="53873"/>
                  </a:lnTo>
                  <a:lnTo>
                    <a:pt x="10937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32"/>
            <p:cNvSpPr/>
            <p:nvPr/>
          </p:nvSpPr>
          <p:spPr>
            <a:xfrm>
              <a:off x="-2985300" y="1539050"/>
              <a:ext cx="2707800" cy="1303450"/>
            </a:xfrm>
            <a:custGeom>
              <a:avLst/>
              <a:gdLst/>
              <a:ahLst/>
              <a:cxnLst/>
              <a:rect l="l" t="t" r="r" b="b"/>
              <a:pathLst>
                <a:path w="108312" h="52138" extrusionOk="0">
                  <a:moveTo>
                    <a:pt x="108312" y="0"/>
                  </a:moveTo>
                  <a:lnTo>
                    <a:pt x="1" y="1001"/>
                  </a:lnTo>
                  <a:lnTo>
                    <a:pt x="3904" y="52138"/>
                  </a:lnTo>
                  <a:lnTo>
                    <a:pt x="106310" y="52138"/>
                  </a:lnTo>
                  <a:lnTo>
                    <a:pt x="10831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32"/>
            <p:cNvSpPr/>
            <p:nvPr/>
          </p:nvSpPr>
          <p:spPr>
            <a:xfrm>
              <a:off x="-3077850" y="1472325"/>
              <a:ext cx="132600" cy="1424375"/>
            </a:xfrm>
            <a:custGeom>
              <a:avLst/>
              <a:gdLst/>
              <a:ahLst/>
              <a:cxnLst/>
              <a:rect l="l" t="t" r="r" b="b"/>
              <a:pathLst>
                <a:path w="5304" h="56975" extrusionOk="0">
                  <a:moveTo>
                    <a:pt x="767" y="1"/>
                  </a:moveTo>
                  <a:lnTo>
                    <a:pt x="0" y="1669"/>
                  </a:lnTo>
                  <a:lnTo>
                    <a:pt x="4437" y="56975"/>
                  </a:lnTo>
                  <a:lnTo>
                    <a:pt x="5304" y="56975"/>
                  </a:lnTo>
                  <a:lnTo>
                    <a:pt x="7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32"/>
            <p:cNvSpPr/>
            <p:nvPr/>
          </p:nvSpPr>
          <p:spPr>
            <a:xfrm>
              <a:off x="-2985300" y="1539050"/>
              <a:ext cx="2707800" cy="1303450"/>
            </a:xfrm>
            <a:custGeom>
              <a:avLst/>
              <a:gdLst/>
              <a:ahLst/>
              <a:cxnLst/>
              <a:rect l="l" t="t" r="r" b="b"/>
              <a:pathLst>
                <a:path w="108312" h="52138" extrusionOk="0">
                  <a:moveTo>
                    <a:pt x="108312" y="0"/>
                  </a:moveTo>
                  <a:lnTo>
                    <a:pt x="1" y="1001"/>
                  </a:lnTo>
                  <a:lnTo>
                    <a:pt x="334" y="5804"/>
                  </a:lnTo>
                  <a:lnTo>
                    <a:pt x="106577" y="5104"/>
                  </a:lnTo>
                  <a:lnTo>
                    <a:pt x="105543" y="52138"/>
                  </a:lnTo>
                  <a:lnTo>
                    <a:pt x="106310" y="52138"/>
                  </a:lnTo>
                  <a:lnTo>
                    <a:pt x="10831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32"/>
            <p:cNvSpPr/>
            <p:nvPr/>
          </p:nvSpPr>
          <p:spPr>
            <a:xfrm>
              <a:off x="-2906075" y="2842475"/>
              <a:ext cx="2653600" cy="37550"/>
            </a:xfrm>
            <a:custGeom>
              <a:avLst/>
              <a:gdLst/>
              <a:ahLst/>
              <a:cxnLst/>
              <a:rect l="l" t="t" r="r" b="b"/>
              <a:pathLst>
                <a:path w="106144" h="1502" extrusionOk="0">
                  <a:moveTo>
                    <a:pt x="735" y="1"/>
                  </a:moveTo>
                  <a:lnTo>
                    <a:pt x="1" y="1502"/>
                  </a:lnTo>
                  <a:lnTo>
                    <a:pt x="106143" y="1035"/>
                  </a:lnTo>
                  <a:lnTo>
                    <a:pt x="1043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32"/>
            <p:cNvSpPr/>
            <p:nvPr/>
          </p:nvSpPr>
          <p:spPr>
            <a:xfrm>
              <a:off x="-2031275" y="2842475"/>
              <a:ext cx="517900" cy="37550"/>
            </a:xfrm>
            <a:custGeom>
              <a:avLst/>
              <a:gdLst/>
              <a:ahLst/>
              <a:cxnLst/>
              <a:rect l="l" t="t" r="r" b="b"/>
              <a:pathLst>
                <a:path w="20716" h="1502" extrusionOk="0">
                  <a:moveTo>
                    <a:pt x="0" y="1"/>
                  </a:moveTo>
                  <a:lnTo>
                    <a:pt x="0" y="1268"/>
                  </a:lnTo>
                  <a:lnTo>
                    <a:pt x="20715" y="1502"/>
                  </a:lnTo>
                  <a:lnTo>
                    <a:pt x="19281" y="201"/>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32"/>
            <p:cNvSpPr/>
            <p:nvPr/>
          </p:nvSpPr>
          <p:spPr>
            <a:xfrm>
              <a:off x="-1227375" y="2842475"/>
              <a:ext cx="166825" cy="29225"/>
            </a:xfrm>
            <a:custGeom>
              <a:avLst/>
              <a:gdLst/>
              <a:ahLst/>
              <a:cxnLst/>
              <a:rect l="l" t="t" r="r" b="b"/>
              <a:pathLst>
                <a:path w="6673" h="1169" extrusionOk="0">
                  <a:moveTo>
                    <a:pt x="1" y="1"/>
                  </a:moveTo>
                  <a:lnTo>
                    <a:pt x="2302" y="1168"/>
                  </a:lnTo>
                  <a:lnTo>
                    <a:pt x="6672" y="1035"/>
                  </a:lnTo>
                  <a:lnTo>
                    <a:pt x="537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32"/>
            <p:cNvSpPr/>
            <p:nvPr/>
          </p:nvSpPr>
          <p:spPr>
            <a:xfrm>
              <a:off x="-2861025" y="1760025"/>
              <a:ext cx="472025" cy="583775"/>
            </a:xfrm>
            <a:custGeom>
              <a:avLst/>
              <a:gdLst/>
              <a:ahLst/>
              <a:cxnLst/>
              <a:rect l="l" t="t" r="r" b="b"/>
              <a:pathLst>
                <a:path w="18881" h="23351" extrusionOk="0">
                  <a:moveTo>
                    <a:pt x="0" y="1"/>
                  </a:moveTo>
                  <a:lnTo>
                    <a:pt x="0" y="23351"/>
                  </a:lnTo>
                  <a:lnTo>
                    <a:pt x="18880" y="23351"/>
                  </a:lnTo>
                  <a:lnTo>
                    <a:pt x="17146"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32"/>
            <p:cNvSpPr/>
            <p:nvPr/>
          </p:nvSpPr>
          <p:spPr>
            <a:xfrm>
              <a:off x="-2861025" y="1679975"/>
              <a:ext cx="521225" cy="621300"/>
            </a:xfrm>
            <a:custGeom>
              <a:avLst/>
              <a:gdLst/>
              <a:ahLst/>
              <a:cxnLst/>
              <a:rect l="l" t="t" r="r" b="b"/>
              <a:pathLst>
                <a:path w="20849" h="24852" extrusionOk="0">
                  <a:moveTo>
                    <a:pt x="20848" y="1"/>
                  </a:moveTo>
                  <a:lnTo>
                    <a:pt x="0" y="1068"/>
                  </a:lnTo>
                  <a:lnTo>
                    <a:pt x="1434" y="24852"/>
                  </a:lnTo>
                  <a:lnTo>
                    <a:pt x="19848" y="24852"/>
                  </a:lnTo>
                  <a:lnTo>
                    <a:pt x="208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32"/>
            <p:cNvSpPr/>
            <p:nvPr/>
          </p:nvSpPr>
          <p:spPr>
            <a:xfrm>
              <a:off x="-2747625" y="2444700"/>
              <a:ext cx="222675" cy="274375"/>
            </a:xfrm>
            <a:custGeom>
              <a:avLst/>
              <a:gdLst/>
              <a:ahLst/>
              <a:cxnLst/>
              <a:rect l="l" t="t" r="r" b="b"/>
              <a:pathLst>
                <a:path w="8907" h="10975" extrusionOk="0">
                  <a:moveTo>
                    <a:pt x="1" y="0"/>
                  </a:moveTo>
                  <a:lnTo>
                    <a:pt x="1" y="10975"/>
                  </a:lnTo>
                  <a:lnTo>
                    <a:pt x="8907" y="10975"/>
                  </a:lnTo>
                  <a:lnTo>
                    <a:pt x="8073" y="0"/>
                  </a:lnTo>
                  <a:close/>
                </a:path>
              </a:pathLst>
            </a:custGeom>
            <a:solidFill>
              <a:srgbClr val="4D36B6">
                <a:alpha val="33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32"/>
            <p:cNvSpPr/>
            <p:nvPr/>
          </p:nvSpPr>
          <p:spPr>
            <a:xfrm>
              <a:off x="-2747625" y="2407175"/>
              <a:ext cx="245200" cy="291900"/>
            </a:xfrm>
            <a:custGeom>
              <a:avLst/>
              <a:gdLst/>
              <a:ahLst/>
              <a:cxnLst/>
              <a:rect l="l" t="t" r="r" b="b"/>
              <a:pathLst>
                <a:path w="9808" h="11676" extrusionOk="0">
                  <a:moveTo>
                    <a:pt x="9808" y="0"/>
                  </a:moveTo>
                  <a:lnTo>
                    <a:pt x="1" y="500"/>
                  </a:lnTo>
                  <a:lnTo>
                    <a:pt x="668" y="11675"/>
                  </a:lnTo>
                  <a:lnTo>
                    <a:pt x="9341" y="11675"/>
                  </a:lnTo>
                  <a:lnTo>
                    <a:pt x="980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32"/>
            <p:cNvSpPr/>
            <p:nvPr/>
          </p:nvSpPr>
          <p:spPr>
            <a:xfrm>
              <a:off x="-2850200" y="1706675"/>
              <a:ext cx="489550" cy="527050"/>
            </a:xfrm>
            <a:custGeom>
              <a:avLst/>
              <a:gdLst/>
              <a:ahLst/>
              <a:cxnLst/>
              <a:rect l="l" t="t" r="r" b="b"/>
              <a:pathLst>
                <a:path w="19582" h="21082" extrusionOk="0">
                  <a:moveTo>
                    <a:pt x="19581" y="0"/>
                  </a:moveTo>
                  <a:lnTo>
                    <a:pt x="1" y="801"/>
                  </a:lnTo>
                  <a:lnTo>
                    <a:pt x="1568" y="21082"/>
                  </a:lnTo>
                  <a:lnTo>
                    <a:pt x="18847" y="21082"/>
                  </a:lnTo>
                  <a:lnTo>
                    <a:pt x="19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32"/>
            <p:cNvSpPr/>
            <p:nvPr/>
          </p:nvSpPr>
          <p:spPr>
            <a:xfrm>
              <a:off x="-2655900" y="1673300"/>
              <a:ext cx="44225" cy="44225"/>
            </a:xfrm>
            <a:custGeom>
              <a:avLst/>
              <a:gdLst/>
              <a:ahLst/>
              <a:cxnLst/>
              <a:rect l="l" t="t" r="r" b="b"/>
              <a:pathLst>
                <a:path w="1769" h="1769" extrusionOk="0">
                  <a:moveTo>
                    <a:pt x="902" y="1"/>
                  </a:moveTo>
                  <a:cubicBezTo>
                    <a:pt x="401" y="1"/>
                    <a:pt x="1" y="401"/>
                    <a:pt x="1" y="901"/>
                  </a:cubicBezTo>
                  <a:cubicBezTo>
                    <a:pt x="1" y="1368"/>
                    <a:pt x="401" y="1769"/>
                    <a:pt x="902" y="1769"/>
                  </a:cubicBezTo>
                  <a:cubicBezTo>
                    <a:pt x="1369" y="1769"/>
                    <a:pt x="1769" y="1368"/>
                    <a:pt x="1769" y="901"/>
                  </a:cubicBezTo>
                  <a:cubicBezTo>
                    <a:pt x="1769" y="401"/>
                    <a:pt x="1369" y="1"/>
                    <a:pt x="9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32"/>
            <p:cNvSpPr/>
            <p:nvPr/>
          </p:nvSpPr>
          <p:spPr>
            <a:xfrm>
              <a:off x="-2655900" y="2385475"/>
              <a:ext cx="44225" cy="44225"/>
            </a:xfrm>
            <a:custGeom>
              <a:avLst/>
              <a:gdLst/>
              <a:ahLst/>
              <a:cxnLst/>
              <a:rect l="l" t="t" r="r" b="b"/>
              <a:pathLst>
                <a:path w="1769" h="1769" extrusionOk="0">
                  <a:moveTo>
                    <a:pt x="902" y="1"/>
                  </a:moveTo>
                  <a:cubicBezTo>
                    <a:pt x="401" y="1"/>
                    <a:pt x="1" y="401"/>
                    <a:pt x="1" y="868"/>
                  </a:cubicBezTo>
                  <a:cubicBezTo>
                    <a:pt x="1" y="1368"/>
                    <a:pt x="401" y="1769"/>
                    <a:pt x="902" y="1769"/>
                  </a:cubicBezTo>
                  <a:cubicBezTo>
                    <a:pt x="1369" y="1769"/>
                    <a:pt x="1769" y="1368"/>
                    <a:pt x="1769" y="868"/>
                  </a:cubicBezTo>
                  <a:cubicBezTo>
                    <a:pt x="1769" y="401"/>
                    <a:pt x="1369" y="1"/>
                    <a:pt x="9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32"/>
            <p:cNvSpPr/>
            <p:nvPr/>
          </p:nvSpPr>
          <p:spPr>
            <a:xfrm>
              <a:off x="-2260600" y="2446350"/>
              <a:ext cx="221850" cy="273575"/>
            </a:xfrm>
            <a:custGeom>
              <a:avLst/>
              <a:gdLst/>
              <a:ahLst/>
              <a:cxnLst/>
              <a:rect l="l" t="t" r="r" b="b"/>
              <a:pathLst>
                <a:path w="8874" h="10943" extrusionOk="0">
                  <a:moveTo>
                    <a:pt x="0" y="1"/>
                  </a:moveTo>
                  <a:lnTo>
                    <a:pt x="0" y="10942"/>
                  </a:lnTo>
                  <a:lnTo>
                    <a:pt x="8873" y="10942"/>
                  </a:lnTo>
                  <a:lnTo>
                    <a:pt x="8039" y="1"/>
                  </a:lnTo>
                  <a:close/>
                </a:path>
              </a:pathLst>
            </a:custGeom>
            <a:solidFill>
              <a:srgbClr val="4D36B6">
                <a:alpha val="33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32"/>
            <p:cNvSpPr/>
            <p:nvPr/>
          </p:nvSpPr>
          <p:spPr>
            <a:xfrm>
              <a:off x="-2260600" y="2408825"/>
              <a:ext cx="245200" cy="291900"/>
            </a:xfrm>
            <a:custGeom>
              <a:avLst/>
              <a:gdLst/>
              <a:ahLst/>
              <a:cxnLst/>
              <a:rect l="l" t="t" r="r" b="b"/>
              <a:pathLst>
                <a:path w="9808" h="11676" extrusionOk="0">
                  <a:moveTo>
                    <a:pt x="9807" y="1"/>
                  </a:moveTo>
                  <a:lnTo>
                    <a:pt x="0" y="501"/>
                  </a:lnTo>
                  <a:lnTo>
                    <a:pt x="667" y="11676"/>
                  </a:lnTo>
                  <a:lnTo>
                    <a:pt x="9340" y="11676"/>
                  </a:lnTo>
                  <a:lnTo>
                    <a:pt x="98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32"/>
            <p:cNvSpPr/>
            <p:nvPr/>
          </p:nvSpPr>
          <p:spPr>
            <a:xfrm>
              <a:off x="-2168875" y="2386325"/>
              <a:ext cx="44225" cy="44225"/>
            </a:xfrm>
            <a:custGeom>
              <a:avLst/>
              <a:gdLst/>
              <a:ahLst/>
              <a:cxnLst/>
              <a:rect l="l" t="t" r="r" b="b"/>
              <a:pathLst>
                <a:path w="1769" h="1769" extrusionOk="0">
                  <a:moveTo>
                    <a:pt x="868" y="0"/>
                  </a:moveTo>
                  <a:cubicBezTo>
                    <a:pt x="401" y="0"/>
                    <a:pt x="0" y="400"/>
                    <a:pt x="0" y="867"/>
                  </a:cubicBezTo>
                  <a:cubicBezTo>
                    <a:pt x="0" y="1368"/>
                    <a:pt x="401" y="1768"/>
                    <a:pt x="868" y="1768"/>
                  </a:cubicBezTo>
                  <a:cubicBezTo>
                    <a:pt x="1368" y="1768"/>
                    <a:pt x="1768" y="1368"/>
                    <a:pt x="1768" y="867"/>
                  </a:cubicBezTo>
                  <a:cubicBezTo>
                    <a:pt x="1768" y="400"/>
                    <a:pt x="1368" y="0"/>
                    <a:pt x="8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32"/>
            <p:cNvSpPr/>
            <p:nvPr/>
          </p:nvSpPr>
          <p:spPr>
            <a:xfrm>
              <a:off x="-1405825" y="2446350"/>
              <a:ext cx="221850" cy="273575"/>
            </a:xfrm>
            <a:custGeom>
              <a:avLst/>
              <a:gdLst/>
              <a:ahLst/>
              <a:cxnLst/>
              <a:rect l="l" t="t" r="r" b="b"/>
              <a:pathLst>
                <a:path w="8874" h="10943" extrusionOk="0">
                  <a:moveTo>
                    <a:pt x="0" y="1"/>
                  </a:moveTo>
                  <a:lnTo>
                    <a:pt x="0" y="10942"/>
                  </a:lnTo>
                  <a:lnTo>
                    <a:pt x="8873" y="10942"/>
                  </a:lnTo>
                  <a:lnTo>
                    <a:pt x="80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32"/>
            <p:cNvSpPr/>
            <p:nvPr/>
          </p:nvSpPr>
          <p:spPr>
            <a:xfrm>
              <a:off x="-1405825" y="2408825"/>
              <a:ext cx="245200" cy="291900"/>
            </a:xfrm>
            <a:custGeom>
              <a:avLst/>
              <a:gdLst/>
              <a:ahLst/>
              <a:cxnLst/>
              <a:rect l="l" t="t" r="r" b="b"/>
              <a:pathLst>
                <a:path w="9808" h="11676" extrusionOk="0">
                  <a:moveTo>
                    <a:pt x="9807" y="1"/>
                  </a:moveTo>
                  <a:lnTo>
                    <a:pt x="0" y="501"/>
                  </a:lnTo>
                  <a:lnTo>
                    <a:pt x="667" y="11676"/>
                  </a:lnTo>
                  <a:lnTo>
                    <a:pt x="9340" y="11676"/>
                  </a:lnTo>
                  <a:lnTo>
                    <a:pt x="98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32"/>
            <p:cNvSpPr/>
            <p:nvPr/>
          </p:nvSpPr>
          <p:spPr>
            <a:xfrm>
              <a:off x="-1314100" y="2386325"/>
              <a:ext cx="44225" cy="44225"/>
            </a:xfrm>
            <a:custGeom>
              <a:avLst/>
              <a:gdLst/>
              <a:ahLst/>
              <a:cxnLst/>
              <a:rect l="l" t="t" r="r" b="b"/>
              <a:pathLst>
                <a:path w="1769" h="1769" extrusionOk="0">
                  <a:moveTo>
                    <a:pt x="868" y="0"/>
                  </a:moveTo>
                  <a:cubicBezTo>
                    <a:pt x="401" y="0"/>
                    <a:pt x="1" y="400"/>
                    <a:pt x="1" y="867"/>
                  </a:cubicBezTo>
                  <a:cubicBezTo>
                    <a:pt x="1" y="1368"/>
                    <a:pt x="401" y="1768"/>
                    <a:pt x="868" y="1768"/>
                  </a:cubicBezTo>
                  <a:cubicBezTo>
                    <a:pt x="1368" y="1768"/>
                    <a:pt x="1769" y="1368"/>
                    <a:pt x="1769" y="867"/>
                  </a:cubicBezTo>
                  <a:cubicBezTo>
                    <a:pt x="1769" y="400"/>
                    <a:pt x="1368" y="0"/>
                    <a:pt x="8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32"/>
            <p:cNvSpPr/>
            <p:nvPr/>
          </p:nvSpPr>
          <p:spPr>
            <a:xfrm>
              <a:off x="-1906175" y="1760025"/>
              <a:ext cx="472025" cy="583775"/>
            </a:xfrm>
            <a:custGeom>
              <a:avLst/>
              <a:gdLst/>
              <a:ahLst/>
              <a:cxnLst/>
              <a:rect l="l" t="t" r="r" b="b"/>
              <a:pathLst>
                <a:path w="18881" h="23351" extrusionOk="0">
                  <a:moveTo>
                    <a:pt x="0" y="1"/>
                  </a:moveTo>
                  <a:lnTo>
                    <a:pt x="0" y="23351"/>
                  </a:lnTo>
                  <a:lnTo>
                    <a:pt x="18880" y="23351"/>
                  </a:lnTo>
                  <a:lnTo>
                    <a:pt x="17179"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32"/>
            <p:cNvSpPr/>
            <p:nvPr/>
          </p:nvSpPr>
          <p:spPr>
            <a:xfrm>
              <a:off x="-1914525" y="1679975"/>
              <a:ext cx="529575" cy="621300"/>
            </a:xfrm>
            <a:custGeom>
              <a:avLst/>
              <a:gdLst/>
              <a:ahLst/>
              <a:cxnLst/>
              <a:rect l="l" t="t" r="r" b="b"/>
              <a:pathLst>
                <a:path w="21183" h="24852" extrusionOk="0">
                  <a:moveTo>
                    <a:pt x="0" y="1"/>
                  </a:moveTo>
                  <a:lnTo>
                    <a:pt x="1802" y="24852"/>
                  </a:lnTo>
                  <a:lnTo>
                    <a:pt x="20182" y="24852"/>
                  </a:lnTo>
                  <a:lnTo>
                    <a:pt x="211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32"/>
            <p:cNvSpPr/>
            <p:nvPr/>
          </p:nvSpPr>
          <p:spPr>
            <a:xfrm>
              <a:off x="-1895350" y="1706675"/>
              <a:ext cx="489550" cy="527050"/>
            </a:xfrm>
            <a:custGeom>
              <a:avLst/>
              <a:gdLst/>
              <a:ahLst/>
              <a:cxnLst/>
              <a:rect l="l" t="t" r="r" b="b"/>
              <a:pathLst>
                <a:path w="19582" h="21082" extrusionOk="0">
                  <a:moveTo>
                    <a:pt x="19581" y="0"/>
                  </a:moveTo>
                  <a:lnTo>
                    <a:pt x="1" y="801"/>
                  </a:lnTo>
                  <a:lnTo>
                    <a:pt x="1602" y="21082"/>
                  </a:lnTo>
                  <a:lnTo>
                    <a:pt x="18847" y="21082"/>
                  </a:lnTo>
                  <a:lnTo>
                    <a:pt x="19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32"/>
            <p:cNvSpPr/>
            <p:nvPr/>
          </p:nvSpPr>
          <p:spPr>
            <a:xfrm>
              <a:off x="-1699375" y="1673300"/>
              <a:ext cx="43400" cy="44225"/>
            </a:xfrm>
            <a:custGeom>
              <a:avLst/>
              <a:gdLst/>
              <a:ahLst/>
              <a:cxnLst/>
              <a:rect l="l" t="t" r="r" b="b"/>
              <a:pathLst>
                <a:path w="1736" h="1769" extrusionOk="0">
                  <a:moveTo>
                    <a:pt x="868" y="1"/>
                  </a:moveTo>
                  <a:cubicBezTo>
                    <a:pt x="401" y="1"/>
                    <a:pt x="1" y="401"/>
                    <a:pt x="1" y="901"/>
                  </a:cubicBezTo>
                  <a:cubicBezTo>
                    <a:pt x="1" y="1368"/>
                    <a:pt x="401" y="1769"/>
                    <a:pt x="868" y="1769"/>
                  </a:cubicBezTo>
                  <a:cubicBezTo>
                    <a:pt x="1335" y="1769"/>
                    <a:pt x="1735" y="1368"/>
                    <a:pt x="1735" y="901"/>
                  </a:cubicBezTo>
                  <a:cubicBezTo>
                    <a:pt x="1735" y="401"/>
                    <a:pt x="1335" y="1"/>
                    <a:pt x="8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32"/>
            <p:cNvSpPr/>
            <p:nvPr/>
          </p:nvSpPr>
          <p:spPr>
            <a:xfrm>
              <a:off x="-2755950" y="1803400"/>
              <a:ext cx="277700" cy="331925"/>
            </a:xfrm>
            <a:custGeom>
              <a:avLst/>
              <a:gdLst/>
              <a:ahLst/>
              <a:cxnLst/>
              <a:rect l="l" t="t" r="r" b="b"/>
              <a:pathLst>
                <a:path w="11108" h="13277" extrusionOk="0">
                  <a:moveTo>
                    <a:pt x="11108" y="0"/>
                  </a:moveTo>
                  <a:lnTo>
                    <a:pt x="0" y="968"/>
                  </a:lnTo>
                  <a:lnTo>
                    <a:pt x="967" y="13277"/>
                  </a:lnTo>
                  <a:lnTo>
                    <a:pt x="10241" y="12576"/>
                  </a:lnTo>
                  <a:lnTo>
                    <a:pt x="1110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32"/>
            <p:cNvSpPr/>
            <p:nvPr/>
          </p:nvSpPr>
          <p:spPr>
            <a:xfrm>
              <a:off x="-1769425" y="1803400"/>
              <a:ext cx="296075" cy="314425"/>
            </a:xfrm>
            <a:custGeom>
              <a:avLst/>
              <a:gdLst/>
              <a:ahLst/>
              <a:cxnLst/>
              <a:rect l="l" t="t" r="r" b="b"/>
              <a:pathLst>
                <a:path w="11843" h="12577" extrusionOk="0">
                  <a:moveTo>
                    <a:pt x="11842" y="0"/>
                  </a:moveTo>
                  <a:lnTo>
                    <a:pt x="1" y="734"/>
                  </a:lnTo>
                  <a:lnTo>
                    <a:pt x="1" y="12576"/>
                  </a:lnTo>
                  <a:lnTo>
                    <a:pt x="10808" y="12576"/>
                  </a:lnTo>
                  <a:lnTo>
                    <a:pt x="118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32"/>
            <p:cNvSpPr/>
            <p:nvPr/>
          </p:nvSpPr>
          <p:spPr>
            <a:xfrm>
              <a:off x="-1021375" y="1760025"/>
              <a:ext cx="472850" cy="583775"/>
            </a:xfrm>
            <a:custGeom>
              <a:avLst/>
              <a:gdLst/>
              <a:ahLst/>
              <a:cxnLst/>
              <a:rect l="l" t="t" r="r" b="b"/>
              <a:pathLst>
                <a:path w="18914" h="23351" extrusionOk="0">
                  <a:moveTo>
                    <a:pt x="0" y="1"/>
                  </a:moveTo>
                  <a:lnTo>
                    <a:pt x="0" y="23351"/>
                  </a:lnTo>
                  <a:lnTo>
                    <a:pt x="18914" y="23351"/>
                  </a:lnTo>
                  <a:lnTo>
                    <a:pt x="17146"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32"/>
            <p:cNvSpPr/>
            <p:nvPr/>
          </p:nvSpPr>
          <p:spPr>
            <a:xfrm>
              <a:off x="-1029725" y="1679975"/>
              <a:ext cx="529575" cy="621300"/>
            </a:xfrm>
            <a:custGeom>
              <a:avLst/>
              <a:gdLst/>
              <a:ahLst/>
              <a:cxnLst/>
              <a:rect l="l" t="t" r="r" b="b"/>
              <a:pathLst>
                <a:path w="21183" h="24852" extrusionOk="0">
                  <a:moveTo>
                    <a:pt x="0" y="1"/>
                  </a:moveTo>
                  <a:lnTo>
                    <a:pt x="1802" y="24852"/>
                  </a:lnTo>
                  <a:lnTo>
                    <a:pt x="20182" y="24852"/>
                  </a:lnTo>
                  <a:lnTo>
                    <a:pt x="211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32"/>
            <p:cNvSpPr/>
            <p:nvPr/>
          </p:nvSpPr>
          <p:spPr>
            <a:xfrm>
              <a:off x="-1010550" y="1706675"/>
              <a:ext cx="489550" cy="527050"/>
            </a:xfrm>
            <a:custGeom>
              <a:avLst/>
              <a:gdLst/>
              <a:ahLst/>
              <a:cxnLst/>
              <a:rect l="l" t="t" r="r" b="b"/>
              <a:pathLst>
                <a:path w="19582" h="21082" extrusionOk="0">
                  <a:moveTo>
                    <a:pt x="19581" y="0"/>
                  </a:moveTo>
                  <a:lnTo>
                    <a:pt x="1" y="801"/>
                  </a:lnTo>
                  <a:lnTo>
                    <a:pt x="1602" y="21082"/>
                  </a:lnTo>
                  <a:lnTo>
                    <a:pt x="18847" y="21082"/>
                  </a:lnTo>
                  <a:lnTo>
                    <a:pt x="19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32"/>
            <p:cNvSpPr/>
            <p:nvPr/>
          </p:nvSpPr>
          <p:spPr>
            <a:xfrm>
              <a:off x="-815400" y="1673300"/>
              <a:ext cx="43375" cy="44225"/>
            </a:xfrm>
            <a:custGeom>
              <a:avLst/>
              <a:gdLst/>
              <a:ahLst/>
              <a:cxnLst/>
              <a:rect l="l" t="t" r="r" b="b"/>
              <a:pathLst>
                <a:path w="1735" h="1769" extrusionOk="0">
                  <a:moveTo>
                    <a:pt x="868" y="1"/>
                  </a:moveTo>
                  <a:cubicBezTo>
                    <a:pt x="401" y="1"/>
                    <a:pt x="0" y="401"/>
                    <a:pt x="0" y="901"/>
                  </a:cubicBezTo>
                  <a:cubicBezTo>
                    <a:pt x="0" y="1368"/>
                    <a:pt x="401" y="1769"/>
                    <a:pt x="868" y="1769"/>
                  </a:cubicBezTo>
                  <a:cubicBezTo>
                    <a:pt x="1335" y="1769"/>
                    <a:pt x="1735" y="1368"/>
                    <a:pt x="1735" y="901"/>
                  </a:cubicBezTo>
                  <a:cubicBezTo>
                    <a:pt x="1735" y="401"/>
                    <a:pt x="1335" y="1"/>
                    <a:pt x="8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32"/>
            <p:cNvSpPr/>
            <p:nvPr/>
          </p:nvSpPr>
          <p:spPr>
            <a:xfrm>
              <a:off x="-884625" y="1803400"/>
              <a:ext cx="296075" cy="314425"/>
            </a:xfrm>
            <a:custGeom>
              <a:avLst/>
              <a:gdLst/>
              <a:ahLst/>
              <a:cxnLst/>
              <a:rect l="l" t="t" r="r" b="b"/>
              <a:pathLst>
                <a:path w="11843" h="12577" extrusionOk="0">
                  <a:moveTo>
                    <a:pt x="11842" y="0"/>
                  </a:moveTo>
                  <a:lnTo>
                    <a:pt x="1" y="734"/>
                  </a:lnTo>
                  <a:lnTo>
                    <a:pt x="1" y="12576"/>
                  </a:lnTo>
                  <a:lnTo>
                    <a:pt x="10808" y="12576"/>
                  </a:lnTo>
                  <a:lnTo>
                    <a:pt x="118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32"/>
            <p:cNvSpPr/>
            <p:nvPr/>
          </p:nvSpPr>
          <p:spPr>
            <a:xfrm>
              <a:off x="-62375" y="1445650"/>
              <a:ext cx="981575" cy="1460225"/>
            </a:xfrm>
            <a:custGeom>
              <a:avLst/>
              <a:gdLst/>
              <a:ahLst/>
              <a:cxnLst/>
              <a:rect l="l" t="t" r="r" b="b"/>
              <a:pathLst>
                <a:path w="39263" h="58409" extrusionOk="0">
                  <a:moveTo>
                    <a:pt x="2836" y="58409"/>
                  </a:moveTo>
                  <a:lnTo>
                    <a:pt x="1" y="0"/>
                  </a:lnTo>
                  <a:lnTo>
                    <a:pt x="39262" y="0"/>
                  </a:lnTo>
                  <a:lnTo>
                    <a:pt x="37061" y="5840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32"/>
            <p:cNvSpPr/>
            <p:nvPr/>
          </p:nvSpPr>
          <p:spPr>
            <a:xfrm>
              <a:off x="-80725" y="1445650"/>
              <a:ext cx="89275" cy="1460225"/>
            </a:xfrm>
            <a:custGeom>
              <a:avLst/>
              <a:gdLst/>
              <a:ahLst/>
              <a:cxnLst/>
              <a:rect l="l" t="t" r="r" b="b"/>
              <a:pathLst>
                <a:path w="3571" h="58409" extrusionOk="0">
                  <a:moveTo>
                    <a:pt x="735" y="0"/>
                  </a:moveTo>
                  <a:lnTo>
                    <a:pt x="1" y="1201"/>
                  </a:lnTo>
                  <a:lnTo>
                    <a:pt x="2903" y="58409"/>
                  </a:lnTo>
                  <a:lnTo>
                    <a:pt x="3570" y="5840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32"/>
            <p:cNvSpPr/>
            <p:nvPr/>
          </p:nvSpPr>
          <p:spPr>
            <a:xfrm>
              <a:off x="8525" y="1570725"/>
              <a:ext cx="394475" cy="773075"/>
            </a:xfrm>
            <a:custGeom>
              <a:avLst/>
              <a:gdLst/>
              <a:ahLst/>
              <a:cxnLst/>
              <a:rect l="l" t="t" r="r" b="b"/>
              <a:pathLst>
                <a:path w="15779" h="30923" extrusionOk="0">
                  <a:moveTo>
                    <a:pt x="0" y="1"/>
                  </a:moveTo>
                  <a:lnTo>
                    <a:pt x="2435" y="30923"/>
                  </a:lnTo>
                  <a:lnTo>
                    <a:pt x="15778" y="30256"/>
                  </a:lnTo>
                  <a:lnTo>
                    <a:pt x="157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32"/>
            <p:cNvSpPr/>
            <p:nvPr/>
          </p:nvSpPr>
          <p:spPr>
            <a:xfrm>
              <a:off x="466350" y="1570725"/>
              <a:ext cx="394475" cy="740575"/>
            </a:xfrm>
            <a:custGeom>
              <a:avLst/>
              <a:gdLst/>
              <a:ahLst/>
              <a:cxnLst/>
              <a:rect l="l" t="t" r="r" b="b"/>
              <a:pathLst>
                <a:path w="15779" h="29623" extrusionOk="0">
                  <a:moveTo>
                    <a:pt x="0" y="1"/>
                  </a:moveTo>
                  <a:lnTo>
                    <a:pt x="0" y="29622"/>
                  </a:lnTo>
                  <a:lnTo>
                    <a:pt x="12776" y="29622"/>
                  </a:lnTo>
                  <a:lnTo>
                    <a:pt x="157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32"/>
            <p:cNvSpPr/>
            <p:nvPr/>
          </p:nvSpPr>
          <p:spPr>
            <a:xfrm>
              <a:off x="69400" y="2384650"/>
              <a:ext cx="692175" cy="271875"/>
            </a:xfrm>
            <a:custGeom>
              <a:avLst/>
              <a:gdLst/>
              <a:ahLst/>
              <a:cxnLst/>
              <a:rect l="l" t="t" r="r" b="b"/>
              <a:pathLst>
                <a:path w="27687" h="10875" extrusionOk="0">
                  <a:moveTo>
                    <a:pt x="0" y="0"/>
                  </a:moveTo>
                  <a:lnTo>
                    <a:pt x="1068" y="10875"/>
                  </a:lnTo>
                  <a:lnTo>
                    <a:pt x="27687" y="10875"/>
                  </a:lnTo>
                  <a:lnTo>
                    <a:pt x="2768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32"/>
            <p:cNvSpPr/>
            <p:nvPr/>
          </p:nvSpPr>
          <p:spPr>
            <a:xfrm>
              <a:off x="104425" y="2794100"/>
              <a:ext cx="634650" cy="60900"/>
            </a:xfrm>
            <a:custGeom>
              <a:avLst/>
              <a:gdLst/>
              <a:ahLst/>
              <a:cxnLst/>
              <a:rect l="l" t="t" r="r" b="b"/>
              <a:pathLst>
                <a:path w="25386" h="2436" extrusionOk="0">
                  <a:moveTo>
                    <a:pt x="25385" y="1"/>
                  </a:moveTo>
                  <a:lnTo>
                    <a:pt x="0" y="868"/>
                  </a:lnTo>
                  <a:lnTo>
                    <a:pt x="0" y="2436"/>
                  </a:lnTo>
                  <a:lnTo>
                    <a:pt x="25385" y="2436"/>
                  </a:lnTo>
                  <a:lnTo>
                    <a:pt x="2538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32"/>
            <p:cNvSpPr/>
            <p:nvPr/>
          </p:nvSpPr>
          <p:spPr>
            <a:xfrm>
              <a:off x="91900" y="1600750"/>
              <a:ext cx="261900" cy="40050"/>
            </a:xfrm>
            <a:custGeom>
              <a:avLst/>
              <a:gdLst/>
              <a:ahLst/>
              <a:cxnLst/>
              <a:rect l="l" t="t" r="r" b="b"/>
              <a:pathLst>
                <a:path w="10476" h="1602" extrusionOk="0">
                  <a:moveTo>
                    <a:pt x="1" y="1"/>
                  </a:moveTo>
                  <a:lnTo>
                    <a:pt x="1" y="1602"/>
                  </a:lnTo>
                  <a:lnTo>
                    <a:pt x="10475" y="1602"/>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32"/>
            <p:cNvSpPr/>
            <p:nvPr/>
          </p:nvSpPr>
          <p:spPr>
            <a:xfrm>
              <a:off x="91900" y="2406325"/>
              <a:ext cx="261900" cy="40900"/>
            </a:xfrm>
            <a:custGeom>
              <a:avLst/>
              <a:gdLst/>
              <a:ahLst/>
              <a:cxnLst/>
              <a:rect l="l" t="t" r="r" b="b"/>
              <a:pathLst>
                <a:path w="10476" h="1636" extrusionOk="0">
                  <a:moveTo>
                    <a:pt x="1" y="1"/>
                  </a:moveTo>
                  <a:lnTo>
                    <a:pt x="1" y="1635"/>
                  </a:lnTo>
                  <a:lnTo>
                    <a:pt x="10475" y="1635"/>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32"/>
            <p:cNvSpPr/>
            <p:nvPr/>
          </p:nvSpPr>
          <p:spPr>
            <a:xfrm>
              <a:off x="533050" y="1600750"/>
              <a:ext cx="261900" cy="40050"/>
            </a:xfrm>
            <a:custGeom>
              <a:avLst/>
              <a:gdLst/>
              <a:ahLst/>
              <a:cxnLst/>
              <a:rect l="l" t="t" r="r" b="b"/>
              <a:pathLst>
                <a:path w="10476" h="1602" extrusionOk="0">
                  <a:moveTo>
                    <a:pt x="1" y="1"/>
                  </a:moveTo>
                  <a:lnTo>
                    <a:pt x="1" y="1602"/>
                  </a:lnTo>
                  <a:lnTo>
                    <a:pt x="10475" y="1602"/>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32"/>
            <p:cNvSpPr/>
            <p:nvPr/>
          </p:nvSpPr>
          <p:spPr>
            <a:xfrm>
              <a:off x="602275" y="1445650"/>
              <a:ext cx="192675" cy="74525"/>
            </a:xfrm>
            <a:custGeom>
              <a:avLst/>
              <a:gdLst/>
              <a:ahLst/>
              <a:cxnLst/>
              <a:rect l="l" t="t" r="r" b="b"/>
              <a:pathLst>
                <a:path w="7707" h="2981" extrusionOk="0">
                  <a:moveTo>
                    <a:pt x="0" y="0"/>
                  </a:moveTo>
                  <a:cubicBezTo>
                    <a:pt x="0" y="0"/>
                    <a:pt x="1142" y="2980"/>
                    <a:pt x="3425" y="2980"/>
                  </a:cubicBezTo>
                  <a:cubicBezTo>
                    <a:pt x="4567" y="2980"/>
                    <a:pt x="5994" y="2235"/>
                    <a:pt x="77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32"/>
            <p:cNvSpPr/>
            <p:nvPr/>
          </p:nvSpPr>
          <p:spPr>
            <a:xfrm>
              <a:off x="628125" y="1666625"/>
              <a:ext cx="70075" cy="236025"/>
            </a:xfrm>
            <a:custGeom>
              <a:avLst/>
              <a:gdLst/>
              <a:ahLst/>
              <a:cxnLst/>
              <a:rect l="l" t="t" r="r" b="b"/>
              <a:pathLst>
                <a:path w="2803" h="9441" extrusionOk="0">
                  <a:moveTo>
                    <a:pt x="1402" y="1"/>
                  </a:moveTo>
                  <a:lnTo>
                    <a:pt x="1402" y="1"/>
                  </a:lnTo>
                  <a:cubicBezTo>
                    <a:pt x="1402" y="1"/>
                    <a:pt x="1" y="3437"/>
                    <a:pt x="1201" y="9441"/>
                  </a:cubicBezTo>
                  <a:cubicBezTo>
                    <a:pt x="1201" y="9441"/>
                    <a:pt x="2803" y="5338"/>
                    <a:pt x="14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32"/>
            <p:cNvSpPr/>
            <p:nvPr/>
          </p:nvSpPr>
          <p:spPr>
            <a:xfrm>
              <a:off x="-29850" y="1468150"/>
              <a:ext cx="27550" cy="27550"/>
            </a:xfrm>
            <a:custGeom>
              <a:avLst/>
              <a:gdLst/>
              <a:ahLst/>
              <a:cxnLst/>
              <a:rect l="l" t="t" r="r" b="b"/>
              <a:pathLst>
                <a:path w="1102" h="1102" extrusionOk="0">
                  <a:moveTo>
                    <a:pt x="568" y="1"/>
                  </a:moveTo>
                  <a:cubicBezTo>
                    <a:pt x="268" y="1"/>
                    <a:pt x="1" y="234"/>
                    <a:pt x="1" y="535"/>
                  </a:cubicBezTo>
                  <a:cubicBezTo>
                    <a:pt x="1" y="835"/>
                    <a:pt x="268" y="1102"/>
                    <a:pt x="568" y="1102"/>
                  </a:cubicBezTo>
                  <a:cubicBezTo>
                    <a:pt x="835" y="1102"/>
                    <a:pt x="1102" y="835"/>
                    <a:pt x="1102" y="535"/>
                  </a:cubicBezTo>
                  <a:cubicBezTo>
                    <a:pt x="1102" y="234"/>
                    <a:pt x="835" y="1"/>
                    <a:pt x="5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32"/>
            <p:cNvSpPr/>
            <p:nvPr/>
          </p:nvSpPr>
          <p:spPr>
            <a:xfrm>
              <a:off x="859950" y="1468150"/>
              <a:ext cx="26725" cy="27550"/>
            </a:xfrm>
            <a:custGeom>
              <a:avLst/>
              <a:gdLst/>
              <a:ahLst/>
              <a:cxnLst/>
              <a:rect l="l" t="t" r="r" b="b"/>
              <a:pathLst>
                <a:path w="1069" h="1102" extrusionOk="0">
                  <a:moveTo>
                    <a:pt x="535" y="1"/>
                  </a:moveTo>
                  <a:cubicBezTo>
                    <a:pt x="234" y="1"/>
                    <a:pt x="1" y="234"/>
                    <a:pt x="1" y="535"/>
                  </a:cubicBezTo>
                  <a:cubicBezTo>
                    <a:pt x="1" y="835"/>
                    <a:pt x="234" y="1102"/>
                    <a:pt x="535" y="1102"/>
                  </a:cubicBezTo>
                  <a:cubicBezTo>
                    <a:pt x="835" y="1102"/>
                    <a:pt x="1068" y="835"/>
                    <a:pt x="1068" y="535"/>
                  </a:cubicBezTo>
                  <a:cubicBezTo>
                    <a:pt x="1068" y="234"/>
                    <a:pt x="835" y="1"/>
                    <a:pt x="5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32"/>
            <p:cNvSpPr/>
            <p:nvPr/>
          </p:nvSpPr>
          <p:spPr>
            <a:xfrm>
              <a:off x="819925" y="2860825"/>
              <a:ext cx="26725" cy="26700"/>
            </a:xfrm>
            <a:custGeom>
              <a:avLst/>
              <a:gdLst/>
              <a:ahLst/>
              <a:cxnLst/>
              <a:rect l="l" t="t" r="r" b="b"/>
              <a:pathLst>
                <a:path w="1069" h="1068" extrusionOk="0">
                  <a:moveTo>
                    <a:pt x="534" y="0"/>
                  </a:moveTo>
                  <a:cubicBezTo>
                    <a:pt x="234" y="0"/>
                    <a:pt x="1" y="234"/>
                    <a:pt x="1" y="534"/>
                  </a:cubicBezTo>
                  <a:cubicBezTo>
                    <a:pt x="1" y="834"/>
                    <a:pt x="234" y="1068"/>
                    <a:pt x="534" y="1068"/>
                  </a:cubicBezTo>
                  <a:cubicBezTo>
                    <a:pt x="835" y="1068"/>
                    <a:pt x="1068" y="834"/>
                    <a:pt x="1068" y="534"/>
                  </a:cubicBezTo>
                  <a:cubicBezTo>
                    <a:pt x="1068" y="234"/>
                    <a:pt x="835" y="0"/>
                    <a:pt x="5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32"/>
            <p:cNvSpPr/>
            <p:nvPr/>
          </p:nvSpPr>
          <p:spPr>
            <a:xfrm>
              <a:off x="31025" y="2867500"/>
              <a:ext cx="26725" cy="26700"/>
            </a:xfrm>
            <a:custGeom>
              <a:avLst/>
              <a:gdLst/>
              <a:ahLst/>
              <a:cxnLst/>
              <a:rect l="l" t="t" r="r" b="b"/>
              <a:pathLst>
                <a:path w="1069" h="1068" extrusionOk="0">
                  <a:moveTo>
                    <a:pt x="535" y="0"/>
                  </a:moveTo>
                  <a:cubicBezTo>
                    <a:pt x="234" y="0"/>
                    <a:pt x="1" y="234"/>
                    <a:pt x="1" y="534"/>
                  </a:cubicBezTo>
                  <a:cubicBezTo>
                    <a:pt x="1" y="834"/>
                    <a:pt x="234" y="1068"/>
                    <a:pt x="535" y="1068"/>
                  </a:cubicBezTo>
                  <a:cubicBezTo>
                    <a:pt x="835" y="1068"/>
                    <a:pt x="1068" y="834"/>
                    <a:pt x="1068" y="534"/>
                  </a:cubicBezTo>
                  <a:cubicBezTo>
                    <a:pt x="1068" y="234"/>
                    <a:pt x="835" y="0"/>
                    <a:pt x="5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32"/>
            <p:cNvSpPr/>
            <p:nvPr/>
          </p:nvSpPr>
          <p:spPr>
            <a:xfrm>
              <a:off x="-1753575" y="515800"/>
              <a:ext cx="839800" cy="839800"/>
            </a:xfrm>
            <a:custGeom>
              <a:avLst/>
              <a:gdLst/>
              <a:ahLst/>
              <a:cxnLst/>
              <a:rect l="l" t="t" r="r" b="b"/>
              <a:pathLst>
                <a:path w="33592" h="33592" extrusionOk="0">
                  <a:moveTo>
                    <a:pt x="16779" y="1"/>
                  </a:moveTo>
                  <a:cubicBezTo>
                    <a:pt x="7506" y="1"/>
                    <a:pt x="0" y="7506"/>
                    <a:pt x="0" y="16780"/>
                  </a:cubicBezTo>
                  <a:cubicBezTo>
                    <a:pt x="0" y="26053"/>
                    <a:pt x="7506" y="33592"/>
                    <a:pt x="16779" y="33592"/>
                  </a:cubicBezTo>
                  <a:cubicBezTo>
                    <a:pt x="26086" y="33592"/>
                    <a:pt x="33591" y="26053"/>
                    <a:pt x="33591" y="16780"/>
                  </a:cubicBezTo>
                  <a:cubicBezTo>
                    <a:pt x="33591" y="7506"/>
                    <a:pt x="26086" y="1"/>
                    <a:pt x="16779" y="1"/>
                  </a:cubicBez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32"/>
            <p:cNvSpPr/>
            <p:nvPr/>
          </p:nvSpPr>
          <p:spPr>
            <a:xfrm>
              <a:off x="-1743575" y="445750"/>
              <a:ext cx="840625" cy="839800"/>
            </a:xfrm>
            <a:custGeom>
              <a:avLst/>
              <a:gdLst/>
              <a:ahLst/>
              <a:cxnLst/>
              <a:rect l="l" t="t" r="r" b="b"/>
              <a:pathLst>
                <a:path w="33625" h="33592" extrusionOk="0">
                  <a:moveTo>
                    <a:pt x="16813" y="1"/>
                  </a:moveTo>
                  <a:cubicBezTo>
                    <a:pt x="7539" y="1"/>
                    <a:pt x="1" y="7506"/>
                    <a:pt x="1" y="16813"/>
                  </a:cubicBezTo>
                  <a:cubicBezTo>
                    <a:pt x="1" y="26086"/>
                    <a:pt x="7539" y="33592"/>
                    <a:pt x="16813" y="33592"/>
                  </a:cubicBezTo>
                  <a:cubicBezTo>
                    <a:pt x="26086" y="33592"/>
                    <a:pt x="33625" y="26086"/>
                    <a:pt x="33625" y="16813"/>
                  </a:cubicBezTo>
                  <a:cubicBezTo>
                    <a:pt x="33625" y="7506"/>
                    <a:pt x="26086" y="1"/>
                    <a:pt x="168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32"/>
            <p:cNvSpPr/>
            <p:nvPr/>
          </p:nvSpPr>
          <p:spPr>
            <a:xfrm>
              <a:off x="-1731050" y="444100"/>
              <a:ext cx="840625" cy="840625"/>
            </a:xfrm>
            <a:custGeom>
              <a:avLst/>
              <a:gdLst/>
              <a:ahLst/>
              <a:cxnLst/>
              <a:rect l="l" t="t" r="r" b="b"/>
              <a:pathLst>
                <a:path w="33625" h="33625" extrusionOk="0">
                  <a:moveTo>
                    <a:pt x="16812" y="0"/>
                  </a:moveTo>
                  <a:cubicBezTo>
                    <a:pt x="7539" y="0"/>
                    <a:pt x="0" y="7539"/>
                    <a:pt x="0" y="16812"/>
                  </a:cubicBezTo>
                  <a:cubicBezTo>
                    <a:pt x="0" y="26086"/>
                    <a:pt x="7539" y="33624"/>
                    <a:pt x="16812" y="33624"/>
                  </a:cubicBezTo>
                  <a:cubicBezTo>
                    <a:pt x="26085" y="33624"/>
                    <a:pt x="33624" y="26086"/>
                    <a:pt x="33624" y="16812"/>
                  </a:cubicBezTo>
                  <a:cubicBezTo>
                    <a:pt x="33624" y="7539"/>
                    <a:pt x="26085" y="0"/>
                    <a:pt x="168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32"/>
            <p:cNvSpPr/>
            <p:nvPr/>
          </p:nvSpPr>
          <p:spPr>
            <a:xfrm>
              <a:off x="-1688525" y="487450"/>
              <a:ext cx="754725" cy="754750"/>
            </a:xfrm>
            <a:custGeom>
              <a:avLst/>
              <a:gdLst/>
              <a:ahLst/>
              <a:cxnLst/>
              <a:rect l="l" t="t" r="r" b="b"/>
              <a:pathLst>
                <a:path w="30189" h="30190" extrusionOk="0">
                  <a:moveTo>
                    <a:pt x="15111" y="1"/>
                  </a:moveTo>
                  <a:cubicBezTo>
                    <a:pt x="6772" y="1"/>
                    <a:pt x="0" y="6739"/>
                    <a:pt x="0" y="15078"/>
                  </a:cubicBezTo>
                  <a:cubicBezTo>
                    <a:pt x="0" y="23418"/>
                    <a:pt x="6772" y="30189"/>
                    <a:pt x="15111" y="30189"/>
                  </a:cubicBezTo>
                  <a:cubicBezTo>
                    <a:pt x="23450" y="30189"/>
                    <a:pt x="30189" y="23418"/>
                    <a:pt x="30189" y="15078"/>
                  </a:cubicBezTo>
                  <a:cubicBezTo>
                    <a:pt x="30189" y="6739"/>
                    <a:pt x="23450" y="1"/>
                    <a:pt x="151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32"/>
            <p:cNvSpPr/>
            <p:nvPr/>
          </p:nvSpPr>
          <p:spPr>
            <a:xfrm>
              <a:off x="-1688525" y="511650"/>
              <a:ext cx="729700" cy="729700"/>
            </a:xfrm>
            <a:custGeom>
              <a:avLst/>
              <a:gdLst/>
              <a:ahLst/>
              <a:cxnLst/>
              <a:rect l="l" t="t" r="r" b="b"/>
              <a:pathLst>
                <a:path w="29188" h="29188" extrusionOk="0">
                  <a:moveTo>
                    <a:pt x="29188" y="14577"/>
                  </a:moveTo>
                  <a:cubicBezTo>
                    <a:pt x="29188" y="22650"/>
                    <a:pt x="22683" y="29188"/>
                    <a:pt x="14611" y="29188"/>
                  </a:cubicBezTo>
                  <a:cubicBezTo>
                    <a:pt x="6538" y="29188"/>
                    <a:pt x="0" y="22650"/>
                    <a:pt x="0" y="14577"/>
                  </a:cubicBezTo>
                  <a:cubicBezTo>
                    <a:pt x="0" y="6505"/>
                    <a:pt x="6538" y="0"/>
                    <a:pt x="14611" y="0"/>
                  </a:cubicBezTo>
                  <a:cubicBezTo>
                    <a:pt x="22683" y="0"/>
                    <a:pt x="29188" y="6505"/>
                    <a:pt x="29188" y="1457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32"/>
            <p:cNvSpPr/>
            <p:nvPr/>
          </p:nvSpPr>
          <p:spPr>
            <a:xfrm>
              <a:off x="-1334100" y="520825"/>
              <a:ext cx="20025" cy="58400"/>
            </a:xfrm>
            <a:custGeom>
              <a:avLst/>
              <a:gdLst/>
              <a:ahLst/>
              <a:cxnLst/>
              <a:rect l="l" t="t" r="r" b="b"/>
              <a:pathLst>
                <a:path w="801" h="2336" extrusionOk="0">
                  <a:moveTo>
                    <a:pt x="0" y="0"/>
                  </a:moveTo>
                  <a:lnTo>
                    <a:pt x="0" y="2335"/>
                  </a:lnTo>
                  <a:lnTo>
                    <a:pt x="801" y="2335"/>
                  </a:lnTo>
                  <a:lnTo>
                    <a:pt x="8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32"/>
            <p:cNvSpPr/>
            <p:nvPr/>
          </p:nvSpPr>
          <p:spPr>
            <a:xfrm>
              <a:off x="-1334100" y="1168775"/>
              <a:ext cx="20025" cy="62575"/>
            </a:xfrm>
            <a:custGeom>
              <a:avLst/>
              <a:gdLst/>
              <a:ahLst/>
              <a:cxnLst/>
              <a:rect l="l" t="t" r="r" b="b"/>
              <a:pathLst>
                <a:path w="801" h="2503" extrusionOk="0">
                  <a:moveTo>
                    <a:pt x="0" y="1"/>
                  </a:moveTo>
                  <a:lnTo>
                    <a:pt x="0" y="2502"/>
                  </a:lnTo>
                  <a:lnTo>
                    <a:pt x="801" y="2502"/>
                  </a:lnTo>
                  <a:lnTo>
                    <a:pt x="8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32"/>
            <p:cNvSpPr/>
            <p:nvPr/>
          </p:nvSpPr>
          <p:spPr>
            <a:xfrm>
              <a:off x="-1039725" y="866050"/>
              <a:ext cx="71725" cy="19225"/>
            </a:xfrm>
            <a:custGeom>
              <a:avLst/>
              <a:gdLst/>
              <a:ahLst/>
              <a:cxnLst/>
              <a:rect l="l" t="t" r="r" b="b"/>
              <a:pathLst>
                <a:path w="2869" h="769" extrusionOk="0">
                  <a:moveTo>
                    <a:pt x="0" y="1"/>
                  </a:moveTo>
                  <a:lnTo>
                    <a:pt x="0" y="768"/>
                  </a:lnTo>
                  <a:lnTo>
                    <a:pt x="2869" y="768"/>
                  </a:lnTo>
                  <a:lnTo>
                    <a:pt x="286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32"/>
            <p:cNvSpPr/>
            <p:nvPr/>
          </p:nvSpPr>
          <p:spPr>
            <a:xfrm>
              <a:off x="-1678525" y="866050"/>
              <a:ext cx="75075" cy="19225"/>
            </a:xfrm>
            <a:custGeom>
              <a:avLst/>
              <a:gdLst/>
              <a:ahLst/>
              <a:cxnLst/>
              <a:rect l="l" t="t" r="r" b="b"/>
              <a:pathLst>
                <a:path w="3003" h="769" extrusionOk="0">
                  <a:moveTo>
                    <a:pt x="1" y="1"/>
                  </a:moveTo>
                  <a:lnTo>
                    <a:pt x="1" y="768"/>
                  </a:lnTo>
                  <a:lnTo>
                    <a:pt x="3003" y="768"/>
                  </a:lnTo>
                  <a:lnTo>
                    <a:pt x="30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32"/>
            <p:cNvSpPr/>
            <p:nvPr/>
          </p:nvSpPr>
          <p:spPr>
            <a:xfrm>
              <a:off x="-1179000" y="592525"/>
              <a:ext cx="30050" cy="42575"/>
            </a:xfrm>
            <a:custGeom>
              <a:avLst/>
              <a:gdLst/>
              <a:ahLst/>
              <a:cxnLst/>
              <a:rect l="l" t="t" r="r" b="b"/>
              <a:pathLst>
                <a:path w="1202" h="1703" extrusionOk="0">
                  <a:moveTo>
                    <a:pt x="1001" y="1"/>
                  </a:moveTo>
                  <a:lnTo>
                    <a:pt x="0" y="1602"/>
                  </a:lnTo>
                  <a:lnTo>
                    <a:pt x="234" y="1702"/>
                  </a:lnTo>
                  <a:lnTo>
                    <a:pt x="1201" y="101"/>
                  </a:lnTo>
                  <a:lnTo>
                    <a:pt x="10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32"/>
            <p:cNvSpPr/>
            <p:nvPr/>
          </p:nvSpPr>
          <p:spPr>
            <a:xfrm>
              <a:off x="-1499225" y="1121250"/>
              <a:ext cx="27550" cy="38375"/>
            </a:xfrm>
            <a:custGeom>
              <a:avLst/>
              <a:gdLst/>
              <a:ahLst/>
              <a:cxnLst/>
              <a:rect l="l" t="t" r="r" b="b"/>
              <a:pathLst>
                <a:path w="1102" h="1535" extrusionOk="0">
                  <a:moveTo>
                    <a:pt x="868" y="0"/>
                  </a:moveTo>
                  <a:lnTo>
                    <a:pt x="0" y="1401"/>
                  </a:lnTo>
                  <a:lnTo>
                    <a:pt x="234" y="1535"/>
                  </a:lnTo>
                  <a:lnTo>
                    <a:pt x="1101" y="134"/>
                  </a:lnTo>
                  <a:lnTo>
                    <a:pt x="8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32"/>
            <p:cNvSpPr/>
            <p:nvPr/>
          </p:nvSpPr>
          <p:spPr>
            <a:xfrm>
              <a:off x="-1075600" y="713450"/>
              <a:ext cx="44225" cy="28375"/>
            </a:xfrm>
            <a:custGeom>
              <a:avLst/>
              <a:gdLst/>
              <a:ahLst/>
              <a:cxnLst/>
              <a:rect l="l" t="t" r="r" b="b"/>
              <a:pathLst>
                <a:path w="1769" h="1135" extrusionOk="0">
                  <a:moveTo>
                    <a:pt x="1635" y="1"/>
                  </a:moveTo>
                  <a:lnTo>
                    <a:pt x="1" y="935"/>
                  </a:lnTo>
                  <a:lnTo>
                    <a:pt x="101" y="1135"/>
                  </a:lnTo>
                  <a:lnTo>
                    <a:pt x="1769" y="234"/>
                  </a:lnTo>
                  <a:lnTo>
                    <a:pt x="163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32"/>
            <p:cNvSpPr/>
            <p:nvPr/>
          </p:nvSpPr>
          <p:spPr>
            <a:xfrm>
              <a:off x="-1614300" y="1012000"/>
              <a:ext cx="39200" cy="25875"/>
            </a:xfrm>
            <a:custGeom>
              <a:avLst/>
              <a:gdLst/>
              <a:ahLst/>
              <a:cxnLst/>
              <a:rect l="l" t="t" r="r" b="b"/>
              <a:pathLst>
                <a:path w="1568" h="1035" extrusionOk="0">
                  <a:moveTo>
                    <a:pt x="1468" y="0"/>
                  </a:moveTo>
                  <a:lnTo>
                    <a:pt x="0" y="834"/>
                  </a:lnTo>
                  <a:lnTo>
                    <a:pt x="133" y="1035"/>
                  </a:lnTo>
                  <a:lnTo>
                    <a:pt x="1568" y="234"/>
                  </a:lnTo>
                  <a:lnTo>
                    <a:pt x="14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32"/>
            <p:cNvSpPr/>
            <p:nvPr/>
          </p:nvSpPr>
          <p:spPr>
            <a:xfrm>
              <a:off x="-1073925" y="1007000"/>
              <a:ext cx="44225" cy="27550"/>
            </a:xfrm>
            <a:custGeom>
              <a:avLst/>
              <a:gdLst/>
              <a:ahLst/>
              <a:cxnLst/>
              <a:rect l="l" t="t" r="r" b="b"/>
              <a:pathLst>
                <a:path w="1769" h="1102" extrusionOk="0">
                  <a:moveTo>
                    <a:pt x="134" y="0"/>
                  </a:moveTo>
                  <a:lnTo>
                    <a:pt x="1" y="200"/>
                  </a:lnTo>
                  <a:lnTo>
                    <a:pt x="1668" y="1101"/>
                  </a:lnTo>
                  <a:lnTo>
                    <a:pt x="1768" y="868"/>
                  </a:lnTo>
                  <a:lnTo>
                    <a:pt x="1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32"/>
            <p:cNvSpPr/>
            <p:nvPr/>
          </p:nvSpPr>
          <p:spPr>
            <a:xfrm>
              <a:off x="-1616825" y="719300"/>
              <a:ext cx="39225" cy="25025"/>
            </a:xfrm>
            <a:custGeom>
              <a:avLst/>
              <a:gdLst/>
              <a:ahLst/>
              <a:cxnLst/>
              <a:rect l="l" t="t" r="r" b="b"/>
              <a:pathLst>
                <a:path w="1569" h="1001" extrusionOk="0">
                  <a:moveTo>
                    <a:pt x="101" y="0"/>
                  </a:moveTo>
                  <a:lnTo>
                    <a:pt x="1" y="234"/>
                  </a:lnTo>
                  <a:lnTo>
                    <a:pt x="1469" y="1001"/>
                  </a:lnTo>
                  <a:lnTo>
                    <a:pt x="1569" y="767"/>
                  </a:lnTo>
                  <a:lnTo>
                    <a:pt x="1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32"/>
            <p:cNvSpPr/>
            <p:nvPr/>
          </p:nvSpPr>
          <p:spPr>
            <a:xfrm>
              <a:off x="-1174825" y="1115400"/>
              <a:ext cx="30875" cy="42575"/>
            </a:xfrm>
            <a:custGeom>
              <a:avLst/>
              <a:gdLst/>
              <a:ahLst/>
              <a:cxnLst/>
              <a:rect l="l" t="t" r="r" b="b"/>
              <a:pathLst>
                <a:path w="1235" h="1703" extrusionOk="0">
                  <a:moveTo>
                    <a:pt x="234" y="1"/>
                  </a:moveTo>
                  <a:lnTo>
                    <a:pt x="0" y="134"/>
                  </a:lnTo>
                  <a:lnTo>
                    <a:pt x="1034" y="1702"/>
                  </a:lnTo>
                  <a:lnTo>
                    <a:pt x="1234" y="1569"/>
                  </a:lnTo>
                  <a:lnTo>
                    <a:pt x="2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32"/>
            <p:cNvSpPr/>
            <p:nvPr/>
          </p:nvSpPr>
          <p:spPr>
            <a:xfrm>
              <a:off x="-1502575" y="595025"/>
              <a:ext cx="27550" cy="39225"/>
            </a:xfrm>
            <a:custGeom>
              <a:avLst/>
              <a:gdLst/>
              <a:ahLst/>
              <a:cxnLst/>
              <a:rect l="l" t="t" r="r" b="b"/>
              <a:pathLst>
                <a:path w="1102" h="1569" extrusionOk="0">
                  <a:moveTo>
                    <a:pt x="201" y="1"/>
                  </a:moveTo>
                  <a:lnTo>
                    <a:pt x="1" y="134"/>
                  </a:lnTo>
                  <a:lnTo>
                    <a:pt x="902" y="1569"/>
                  </a:lnTo>
                  <a:lnTo>
                    <a:pt x="1102" y="1435"/>
                  </a:lnTo>
                  <a:lnTo>
                    <a:pt x="2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32"/>
            <p:cNvSpPr/>
            <p:nvPr/>
          </p:nvSpPr>
          <p:spPr>
            <a:xfrm>
              <a:off x="-1688525" y="510800"/>
              <a:ext cx="732200" cy="551250"/>
            </a:xfrm>
            <a:custGeom>
              <a:avLst/>
              <a:gdLst/>
              <a:ahLst/>
              <a:cxnLst/>
              <a:rect l="l" t="t" r="r" b="b"/>
              <a:pathLst>
                <a:path w="29288" h="22050" extrusionOk="0">
                  <a:moveTo>
                    <a:pt x="29288" y="14645"/>
                  </a:moveTo>
                  <a:lnTo>
                    <a:pt x="29288" y="15312"/>
                  </a:lnTo>
                  <a:cubicBezTo>
                    <a:pt x="26753" y="10975"/>
                    <a:pt x="22016" y="8073"/>
                    <a:pt x="16645" y="8073"/>
                  </a:cubicBezTo>
                  <a:cubicBezTo>
                    <a:pt x="8773" y="8073"/>
                    <a:pt x="2335" y="14278"/>
                    <a:pt x="2002" y="22050"/>
                  </a:cubicBezTo>
                  <a:cubicBezTo>
                    <a:pt x="1501" y="21216"/>
                    <a:pt x="1101" y="20315"/>
                    <a:pt x="801" y="19348"/>
                  </a:cubicBezTo>
                  <a:cubicBezTo>
                    <a:pt x="300" y="17880"/>
                    <a:pt x="0" y="16279"/>
                    <a:pt x="0" y="14645"/>
                  </a:cubicBezTo>
                  <a:cubicBezTo>
                    <a:pt x="0" y="6572"/>
                    <a:pt x="6572" y="1"/>
                    <a:pt x="14644" y="1"/>
                  </a:cubicBezTo>
                  <a:cubicBezTo>
                    <a:pt x="22750" y="1"/>
                    <a:pt x="29288" y="6606"/>
                    <a:pt x="29288" y="14645"/>
                  </a:cubicBez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32"/>
            <p:cNvSpPr/>
            <p:nvPr/>
          </p:nvSpPr>
          <p:spPr>
            <a:xfrm>
              <a:off x="-1384975" y="812700"/>
              <a:ext cx="124275" cy="122600"/>
            </a:xfrm>
            <a:custGeom>
              <a:avLst/>
              <a:gdLst/>
              <a:ahLst/>
              <a:cxnLst/>
              <a:rect l="l" t="t" r="r" b="b"/>
              <a:pathLst>
                <a:path w="4971" h="4904" extrusionOk="0">
                  <a:moveTo>
                    <a:pt x="2469" y="734"/>
                  </a:moveTo>
                  <a:cubicBezTo>
                    <a:pt x="3369" y="734"/>
                    <a:pt x="4137" y="1501"/>
                    <a:pt x="4137" y="2402"/>
                  </a:cubicBezTo>
                  <a:cubicBezTo>
                    <a:pt x="4137" y="3336"/>
                    <a:pt x="3369" y="4070"/>
                    <a:pt x="2469" y="4070"/>
                  </a:cubicBezTo>
                  <a:cubicBezTo>
                    <a:pt x="1535" y="4070"/>
                    <a:pt x="801" y="3336"/>
                    <a:pt x="801" y="2402"/>
                  </a:cubicBezTo>
                  <a:cubicBezTo>
                    <a:pt x="801" y="1501"/>
                    <a:pt x="1535" y="734"/>
                    <a:pt x="2469" y="734"/>
                  </a:cubicBezTo>
                  <a:close/>
                  <a:moveTo>
                    <a:pt x="2469" y="0"/>
                  </a:moveTo>
                  <a:cubicBezTo>
                    <a:pt x="1134" y="0"/>
                    <a:pt x="0" y="1068"/>
                    <a:pt x="0" y="2469"/>
                  </a:cubicBezTo>
                  <a:cubicBezTo>
                    <a:pt x="0" y="3803"/>
                    <a:pt x="1101" y="4904"/>
                    <a:pt x="2469" y="4904"/>
                  </a:cubicBezTo>
                  <a:cubicBezTo>
                    <a:pt x="3836" y="4904"/>
                    <a:pt x="4970" y="3803"/>
                    <a:pt x="4937" y="2469"/>
                  </a:cubicBezTo>
                  <a:cubicBezTo>
                    <a:pt x="4937" y="1134"/>
                    <a:pt x="3836" y="0"/>
                    <a:pt x="2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32"/>
            <p:cNvSpPr/>
            <p:nvPr/>
          </p:nvSpPr>
          <p:spPr>
            <a:xfrm>
              <a:off x="-1271575" y="843550"/>
              <a:ext cx="125125" cy="60075"/>
            </a:xfrm>
            <a:custGeom>
              <a:avLst/>
              <a:gdLst/>
              <a:ahLst/>
              <a:cxnLst/>
              <a:rect l="l" t="t" r="r" b="b"/>
              <a:pathLst>
                <a:path w="5005" h="2403" extrusionOk="0">
                  <a:moveTo>
                    <a:pt x="1" y="1168"/>
                  </a:moveTo>
                  <a:cubicBezTo>
                    <a:pt x="1" y="1168"/>
                    <a:pt x="2636" y="0"/>
                    <a:pt x="5004" y="1301"/>
                  </a:cubicBezTo>
                  <a:cubicBezTo>
                    <a:pt x="5004" y="1301"/>
                    <a:pt x="2636" y="2402"/>
                    <a:pt x="1" y="116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32"/>
            <p:cNvSpPr/>
            <p:nvPr/>
          </p:nvSpPr>
          <p:spPr>
            <a:xfrm>
              <a:off x="-1363300" y="596700"/>
              <a:ext cx="74250" cy="225200"/>
            </a:xfrm>
            <a:custGeom>
              <a:avLst/>
              <a:gdLst/>
              <a:ahLst/>
              <a:cxnLst/>
              <a:rect l="l" t="t" r="r" b="b"/>
              <a:pathLst>
                <a:path w="2970" h="9008" extrusionOk="0">
                  <a:moveTo>
                    <a:pt x="1602" y="9007"/>
                  </a:moveTo>
                  <a:cubicBezTo>
                    <a:pt x="1602" y="9007"/>
                    <a:pt x="1" y="3870"/>
                    <a:pt x="1635" y="34"/>
                  </a:cubicBezTo>
                  <a:cubicBezTo>
                    <a:pt x="1635" y="1"/>
                    <a:pt x="2969" y="4804"/>
                    <a:pt x="1602" y="900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32"/>
            <p:cNvSpPr/>
            <p:nvPr/>
          </p:nvSpPr>
          <p:spPr>
            <a:xfrm>
              <a:off x="-1619325" y="520825"/>
              <a:ext cx="653825" cy="602100"/>
            </a:xfrm>
            <a:custGeom>
              <a:avLst/>
              <a:gdLst/>
              <a:ahLst/>
              <a:cxnLst/>
              <a:rect l="l" t="t" r="r" b="b"/>
              <a:pathLst>
                <a:path w="26153" h="24084" extrusionOk="0">
                  <a:moveTo>
                    <a:pt x="26153" y="14244"/>
                  </a:moveTo>
                  <a:cubicBezTo>
                    <a:pt x="26153" y="16879"/>
                    <a:pt x="25452" y="19347"/>
                    <a:pt x="24218" y="21415"/>
                  </a:cubicBezTo>
                  <a:cubicBezTo>
                    <a:pt x="23685" y="22383"/>
                    <a:pt x="22984" y="23317"/>
                    <a:pt x="22217" y="24084"/>
                  </a:cubicBezTo>
                  <a:cubicBezTo>
                    <a:pt x="22384" y="23851"/>
                    <a:pt x="22550" y="23584"/>
                    <a:pt x="22684" y="23350"/>
                  </a:cubicBezTo>
                  <a:cubicBezTo>
                    <a:pt x="23918" y="21215"/>
                    <a:pt x="24585" y="18814"/>
                    <a:pt x="24585" y="16178"/>
                  </a:cubicBezTo>
                  <a:cubicBezTo>
                    <a:pt x="24585" y="8306"/>
                    <a:pt x="18214" y="1901"/>
                    <a:pt x="10342" y="1901"/>
                  </a:cubicBezTo>
                  <a:cubicBezTo>
                    <a:pt x="6239" y="1901"/>
                    <a:pt x="2569" y="3636"/>
                    <a:pt x="1" y="6338"/>
                  </a:cubicBezTo>
                  <a:cubicBezTo>
                    <a:pt x="2536" y="2502"/>
                    <a:pt x="6906" y="0"/>
                    <a:pt x="11843" y="0"/>
                  </a:cubicBezTo>
                  <a:cubicBezTo>
                    <a:pt x="19748" y="0"/>
                    <a:pt x="26153" y="6371"/>
                    <a:pt x="26153" y="14244"/>
                  </a:cubicBez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32"/>
            <p:cNvSpPr/>
            <p:nvPr/>
          </p:nvSpPr>
          <p:spPr>
            <a:xfrm>
              <a:off x="-1699375" y="750975"/>
              <a:ext cx="47550" cy="200175"/>
            </a:xfrm>
            <a:custGeom>
              <a:avLst/>
              <a:gdLst/>
              <a:ahLst/>
              <a:cxnLst/>
              <a:rect l="l" t="t" r="r" b="b"/>
              <a:pathLst>
                <a:path w="1902" h="8007" extrusionOk="0">
                  <a:moveTo>
                    <a:pt x="1902" y="1"/>
                  </a:moveTo>
                  <a:cubicBezTo>
                    <a:pt x="1902" y="1"/>
                    <a:pt x="1" y="2836"/>
                    <a:pt x="1268" y="800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19">
    <p:spTree>
      <p:nvGrpSpPr>
        <p:cNvPr id="1" name="Shape 1734"/>
        <p:cNvGrpSpPr/>
        <p:nvPr/>
      </p:nvGrpSpPr>
      <p:grpSpPr>
        <a:xfrm>
          <a:off x="0" y="0"/>
          <a:ext cx="0" cy="0"/>
          <a:chOff x="0" y="0"/>
          <a:chExt cx="0" cy="0"/>
        </a:xfrm>
      </p:grpSpPr>
      <p:sp>
        <p:nvSpPr>
          <p:cNvPr id="1735" name="Google Shape;1735;p33"/>
          <p:cNvSpPr/>
          <p:nvPr/>
        </p:nvSpPr>
        <p:spPr>
          <a:xfrm>
            <a:off x="-301" y="3925050"/>
            <a:ext cx="9144079" cy="1281775"/>
          </a:xfrm>
          <a:custGeom>
            <a:avLst/>
            <a:gdLst/>
            <a:ahLst/>
            <a:cxnLst/>
            <a:rect l="l" t="t" r="r" b="b"/>
            <a:pathLst>
              <a:path w="250180" h="51271" extrusionOk="0">
                <a:moveTo>
                  <a:pt x="0" y="1"/>
                </a:moveTo>
                <a:lnTo>
                  <a:pt x="250179" y="1"/>
                </a:lnTo>
                <a:lnTo>
                  <a:pt x="250179" y="51271"/>
                </a:lnTo>
                <a:lnTo>
                  <a:pt x="0" y="5127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6" name="Google Shape;1736;p33"/>
          <p:cNvGrpSpPr/>
          <p:nvPr/>
        </p:nvGrpSpPr>
        <p:grpSpPr>
          <a:xfrm>
            <a:off x="4473200" y="3138250"/>
            <a:ext cx="4478825" cy="1120850"/>
            <a:chOff x="2662175" y="3735150"/>
            <a:chExt cx="4478825" cy="1120850"/>
          </a:xfrm>
        </p:grpSpPr>
        <p:sp>
          <p:nvSpPr>
            <p:cNvPr id="1737" name="Google Shape;1737;p33"/>
            <p:cNvSpPr/>
            <p:nvPr/>
          </p:nvSpPr>
          <p:spPr>
            <a:xfrm>
              <a:off x="2751075" y="3735150"/>
              <a:ext cx="4351925" cy="220400"/>
            </a:xfrm>
            <a:custGeom>
              <a:avLst/>
              <a:gdLst/>
              <a:ahLst/>
              <a:cxnLst/>
              <a:rect l="l" t="t" r="r" b="b"/>
              <a:pathLst>
                <a:path w="174077" h="8816" extrusionOk="0">
                  <a:moveTo>
                    <a:pt x="4438" y="0"/>
                  </a:moveTo>
                  <a:cubicBezTo>
                    <a:pt x="1976" y="0"/>
                    <a:pt x="1" y="1976"/>
                    <a:pt x="1" y="4408"/>
                  </a:cubicBezTo>
                  <a:cubicBezTo>
                    <a:pt x="1" y="6839"/>
                    <a:pt x="2007" y="8815"/>
                    <a:pt x="4438" y="8815"/>
                  </a:cubicBezTo>
                  <a:lnTo>
                    <a:pt x="169669" y="8815"/>
                  </a:lnTo>
                  <a:cubicBezTo>
                    <a:pt x="172101" y="8815"/>
                    <a:pt x="174077" y="6839"/>
                    <a:pt x="174077" y="4408"/>
                  </a:cubicBezTo>
                  <a:cubicBezTo>
                    <a:pt x="174077" y="1976"/>
                    <a:pt x="172101" y="0"/>
                    <a:pt x="1696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33"/>
            <p:cNvSpPr/>
            <p:nvPr/>
          </p:nvSpPr>
          <p:spPr>
            <a:xfrm>
              <a:off x="6372725" y="3735150"/>
              <a:ext cx="730275" cy="220400"/>
            </a:xfrm>
            <a:custGeom>
              <a:avLst/>
              <a:gdLst/>
              <a:ahLst/>
              <a:cxnLst/>
              <a:rect l="l" t="t" r="r" b="b"/>
              <a:pathLst>
                <a:path w="29211" h="8816" extrusionOk="0">
                  <a:moveTo>
                    <a:pt x="1" y="0"/>
                  </a:moveTo>
                  <a:cubicBezTo>
                    <a:pt x="1125" y="2675"/>
                    <a:pt x="1216" y="5867"/>
                    <a:pt x="456" y="8815"/>
                  </a:cubicBezTo>
                  <a:lnTo>
                    <a:pt x="24803" y="8815"/>
                  </a:lnTo>
                  <a:cubicBezTo>
                    <a:pt x="27235" y="8815"/>
                    <a:pt x="29211" y="6839"/>
                    <a:pt x="29211" y="4408"/>
                  </a:cubicBezTo>
                  <a:cubicBezTo>
                    <a:pt x="29211" y="1976"/>
                    <a:pt x="27235" y="0"/>
                    <a:pt x="2480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33"/>
            <p:cNvSpPr/>
            <p:nvPr/>
          </p:nvSpPr>
          <p:spPr>
            <a:xfrm>
              <a:off x="5341550" y="3750900"/>
              <a:ext cx="47900" cy="235125"/>
            </a:xfrm>
            <a:custGeom>
              <a:avLst/>
              <a:gdLst/>
              <a:ahLst/>
              <a:cxnLst/>
              <a:rect l="l" t="t" r="r" b="b"/>
              <a:pathLst>
                <a:path w="1916" h="9405" extrusionOk="0">
                  <a:moveTo>
                    <a:pt x="725" y="0"/>
                  </a:moveTo>
                  <a:cubicBezTo>
                    <a:pt x="635" y="0"/>
                    <a:pt x="548" y="61"/>
                    <a:pt x="548" y="191"/>
                  </a:cubicBezTo>
                  <a:cubicBezTo>
                    <a:pt x="548" y="3109"/>
                    <a:pt x="1" y="6209"/>
                    <a:pt x="426" y="9097"/>
                  </a:cubicBezTo>
                  <a:cubicBezTo>
                    <a:pt x="471" y="9306"/>
                    <a:pt x="647" y="9405"/>
                    <a:pt x="823" y="9405"/>
                  </a:cubicBezTo>
                  <a:cubicBezTo>
                    <a:pt x="1005" y="9405"/>
                    <a:pt x="1185" y="9298"/>
                    <a:pt x="1216" y="9097"/>
                  </a:cubicBezTo>
                  <a:cubicBezTo>
                    <a:pt x="1703" y="6301"/>
                    <a:pt x="1915" y="2866"/>
                    <a:pt x="912" y="130"/>
                  </a:cubicBezTo>
                  <a:cubicBezTo>
                    <a:pt x="884" y="46"/>
                    <a:pt x="804" y="0"/>
                    <a:pt x="72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33"/>
            <p:cNvSpPr/>
            <p:nvPr/>
          </p:nvSpPr>
          <p:spPr>
            <a:xfrm>
              <a:off x="3676625" y="3758825"/>
              <a:ext cx="45625" cy="188450"/>
            </a:xfrm>
            <a:custGeom>
              <a:avLst/>
              <a:gdLst/>
              <a:ahLst/>
              <a:cxnLst/>
              <a:rect l="l" t="t" r="r" b="b"/>
              <a:pathLst>
                <a:path w="1825" h="7538" extrusionOk="0">
                  <a:moveTo>
                    <a:pt x="809" y="1"/>
                  </a:moveTo>
                  <a:cubicBezTo>
                    <a:pt x="714" y="1"/>
                    <a:pt x="622" y="56"/>
                    <a:pt x="608" y="178"/>
                  </a:cubicBezTo>
                  <a:cubicBezTo>
                    <a:pt x="274" y="2367"/>
                    <a:pt x="1" y="5041"/>
                    <a:pt x="548" y="7230"/>
                  </a:cubicBezTo>
                  <a:cubicBezTo>
                    <a:pt x="594" y="7431"/>
                    <a:pt x="775" y="7538"/>
                    <a:pt x="953" y="7538"/>
                  </a:cubicBezTo>
                  <a:cubicBezTo>
                    <a:pt x="1124" y="7538"/>
                    <a:pt x="1293" y="7439"/>
                    <a:pt x="1338" y="7230"/>
                  </a:cubicBezTo>
                  <a:cubicBezTo>
                    <a:pt x="1824" y="4981"/>
                    <a:pt x="1034" y="2518"/>
                    <a:pt x="1034" y="239"/>
                  </a:cubicBezTo>
                  <a:cubicBezTo>
                    <a:pt x="1051" y="87"/>
                    <a:pt x="927" y="1"/>
                    <a:pt x="8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33"/>
            <p:cNvSpPr/>
            <p:nvPr/>
          </p:nvSpPr>
          <p:spPr>
            <a:xfrm>
              <a:off x="2751825" y="3773150"/>
              <a:ext cx="4351175" cy="183900"/>
            </a:xfrm>
            <a:custGeom>
              <a:avLst/>
              <a:gdLst/>
              <a:ahLst/>
              <a:cxnLst/>
              <a:rect l="l" t="t" r="r" b="b"/>
              <a:pathLst>
                <a:path w="174047" h="7356" extrusionOk="0">
                  <a:moveTo>
                    <a:pt x="1095" y="0"/>
                  </a:moveTo>
                  <a:cubicBezTo>
                    <a:pt x="396" y="821"/>
                    <a:pt x="1" y="1794"/>
                    <a:pt x="1" y="2949"/>
                  </a:cubicBezTo>
                  <a:cubicBezTo>
                    <a:pt x="1" y="5350"/>
                    <a:pt x="1977" y="7356"/>
                    <a:pt x="4408" y="7356"/>
                  </a:cubicBezTo>
                  <a:lnTo>
                    <a:pt x="169639" y="7356"/>
                  </a:lnTo>
                  <a:cubicBezTo>
                    <a:pt x="172071" y="7356"/>
                    <a:pt x="174047" y="5380"/>
                    <a:pt x="174047" y="2949"/>
                  </a:cubicBezTo>
                  <a:cubicBezTo>
                    <a:pt x="174047" y="1885"/>
                    <a:pt x="173652" y="882"/>
                    <a:pt x="173044" y="122"/>
                  </a:cubicBezTo>
                  <a:cubicBezTo>
                    <a:pt x="170126" y="2371"/>
                    <a:pt x="164047" y="2280"/>
                    <a:pt x="159426" y="2401"/>
                  </a:cubicBezTo>
                  <a:cubicBezTo>
                    <a:pt x="154620" y="2501"/>
                    <a:pt x="69314" y="3044"/>
                    <a:pt x="30544" y="3044"/>
                  </a:cubicBezTo>
                  <a:cubicBezTo>
                    <a:pt x="21751" y="3044"/>
                    <a:pt x="15351" y="3016"/>
                    <a:pt x="12828" y="2949"/>
                  </a:cubicBezTo>
                  <a:cubicBezTo>
                    <a:pt x="5685" y="2705"/>
                    <a:pt x="2524" y="1307"/>
                    <a:pt x="109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33"/>
            <p:cNvSpPr/>
            <p:nvPr/>
          </p:nvSpPr>
          <p:spPr>
            <a:xfrm>
              <a:off x="3014750" y="3746950"/>
              <a:ext cx="595800" cy="57875"/>
            </a:xfrm>
            <a:custGeom>
              <a:avLst/>
              <a:gdLst/>
              <a:ahLst/>
              <a:cxnLst/>
              <a:rect l="l" t="t" r="r" b="b"/>
              <a:pathLst>
                <a:path w="23832" h="2315" extrusionOk="0">
                  <a:moveTo>
                    <a:pt x="8580" y="0"/>
                  </a:moveTo>
                  <a:cubicBezTo>
                    <a:pt x="5816" y="0"/>
                    <a:pt x="3040" y="247"/>
                    <a:pt x="366" y="1018"/>
                  </a:cubicBezTo>
                  <a:cubicBezTo>
                    <a:pt x="1" y="1139"/>
                    <a:pt x="62" y="1747"/>
                    <a:pt x="487" y="1747"/>
                  </a:cubicBezTo>
                  <a:cubicBezTo>
                    <a:pt x="954" y="1740"/>
                    <a:pt x="1419" y="1737"/>
                    <a:pt x="1884" y="1737"/>
                  </a:cubicBezTo>
                  <a:cubicBezTo>
                    <a:pt x="5328" y="1737"/>
                    <a:pt x="8735" y="1921"/>
                    <a:pt x="12190" y="2082"/>
                  </a:cubicBezTo>
                  <a:cubicBezTo>
                    <a:pt x="14115" y="2177"/>
                    <a:pt x="16057" y="2314"/>
                    <a:pt x="17993" y="2314"/>
                  </a:cubicBezTo>
                  <a:cubicBezTo>
                    <a:pt x="19757" y="2314"/>
                    <a:pt x="21515" y="2201"/>
                    <a:pt x="23254" y="1838"/>
                  </a:cubicBezTo>
                  <a:cubicBezTo>
                    <a:pt x="23831" y="1717"/>
                    <a:pt x="23588" y="896"/>
                    <a:pt x="23102" y="866"/>
                  </a:cubicBezTo>
                  <a:cubicBezTo>
                    <a:pt x="19211" y="379"/>
                    <a:pt x="15260" y="258"/>
                    <a:pt x="11399" y="76"/>
                  </a:cubicBezTo>
                  <a:cubicBezTo>
                    <a:pt x="10464" y="29"/>
                    <a:pt x="9523" y="0"/>
                    <a:pt x="858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33"/>
            <p:cNvSpPr/>
            <p:nvPr/>
          </p:nvSpPr>
          <p:spPr>
            <a:xfrm>
              <a:off x="3872675" y="3743300"/>
              <a:ext cx="626950" cy="63525"/>
            </a:xfrm>
            <a:custGeom>
              <a:avLst/>
              <a:gdLst/>
              <a:ahLst/>
              <a:cxnLst/>
              <a:rect l="l" t="t" r="r" b="b"/>
              <a:pathLst>
                <a:path w="25078" h="2541" extrusionOk="0">
                  <a:moveTo>
                    <a:pt x="6815" y="1"/>
                  </a:moveTo>
                  <a:cubicBezTo>
                    <a:pt x="4599" y="1"/>
                    <a:pt x="2377" y="138"/>
                    <a:pt x="305" y="677"/>
                  </a:cubicBezTo>
                  <a:cubicBezTo>
                    <a:pt x="31" y="738"/>
                    <a:pt x="1" y="1103"/>
                    <a:pt x="213" y="1194"/>
                  </a:cubicBezTo>
                  <a:cubicBezTo>
                    <a:pt x="1672" y="1984"/>
                    <a:pt x="3283" y="1984"/>
                    <a:pt x="4894" y="2106"/>
                  </a:cubicBezTo>
                  <a:cubicBezTo>
                    <a:pt x="7022" y="2228"/>
                    <a:pt x="9119" y="2228"/>
                    <a:pt x="11247" y="2349"/>
                  </a:cubicBezTo>
                  <a:cubicBezTo>
                    <a:pt x="13249" y="2461"/>
                    <a:pt x="15251" y="2541"/>
                    <a:pt x="17250" y="2541"/>
                  </a:cubicBezTo>
                  <a:cubicBezTo>
                    <a:pt x="19591" y="2541"/>
                    <a:pt x="21928" y="2432"/>
                    <a:pt x="24256" y="2136"/>
                  </a:cubicBezTo>
                  <a:cubicBezTo>
                    <a:pt x="25077" y="2076"/>
                    <a:pt x="25077" y="1133"/>
                    <a:pt x="24317" y="1012"/>
                  </a:cubicBezTo>
                  <a:cubicBezTo>
                    <a:pt x="20244" y="495"/>
                    <a:pt x="16171" y="222"/>
                    <a:pt x="12068" y="130"/>
                  </a:cubicBezTo>
                  <a:cubicBezTo>
                    <a:pt x="10374" y="90"/>
                    <a:pt x="8596" y="1"/>
                    <a:pt x="681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33"/>
            <p:cNvSpPr/>
            <p:nvPr/>
          </p:nvSpPr>
          <p:spPr>
            <a:xfrm>
              <a:off x="4705525" y="3747475"/>
              <a:ext cx="235575" cy="66375"/>
            </a:xfrm>
            <a:custGeom>
              <a:avLst/>
              <a:gdLst/>
              <a:ahLst/>
              <a:cxnLst/>
              <a:rect l="l" t="t" r="r" b="b"/>
              <a:pathLst>
                <a:path w="9423" h="2655" extrusionOk="0">
                  <a:moveTo>
                    <a:pt x="3404" y="0"/>
                  </a:moveTo>
                  <a:cubicBezTo>
                    <a:pt x="2369" y="0"/>
                    <a:pt x="1308" y="152"/>
                    <a:pt x="517" y="814"/>
                  </a:cubicBezTo>
                  <a:cubicBezTo>
                    <a:pt x="0" y="1301"/>
                    <a:pt x="456" y="2061"/>
                    <a:pt x="1064" y="2091"/>
                  </a:cubicBezTo>
                  <a:cubicBezTo>
                    <a:pt x="2402" y="2213"/>
                    <a:pt x="3709" y="2334"/>
                    <a:pt x="5046" y="2486"/>
                  </a:cubicBezTo>
                  <a:cubicBezTo>
                    <a:pt x="5629" y="2557"/>
                    <a:pt x="6251" y="2655"/>
                    <a:pt x="6860" y="2655"/>
                  </a:cubicBezTo>
                  <a:cubicBezTo>
                    <a:pt x="7555" y="2655"/>
                    <a:pt x="8232" y="2528"/>
                    <a:pt x="8815" y="2091"/>
                  </a:cubicBezTo>
                  <a:cubicBezTo>
                    <a:pt x="9271" y="1787"/>
                    <a:pt x="9423" y="1027"/>
                    <a:pt x="8845" y="784"/>
                  </a:cubicBezTo>
                  <a:cubicBezTo>
                    <a:pt x="7569" y="176"/>
                    <a:pt x="6049" y="85"/>
                    <a:pt x="4681" y="55"/>
                  </a:cubicBezTo>
                  <a:cubicBezTo>
                    <a:pt x="4275" y="27"/>
                    <a:pt x="3842" y="0"/>
                    <a:pt x="340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33"/>
            <p:cNvSpPr/>
            <p:nvPr/>
          </p:nvSpPr>
          <p:spPr>
            <a:xfrm>
              <a:off x="5473975" y="3760625"/>
              <a:ext cx="97100" cy="39150"/>
            </a:xfrm>
            <a:custGeom>
              <a:avLst/>
              <a:gdLst/>
              <a:ahLst/>
              <a:cxnLst/>
              <a:rect l="l" t="t" r="r" b="b"/>
              <a:pathLst>
                <a:path w="3884" h="1566" extrusionOk="0">
                  <a:moveTo>
                    <a:pt x="2584" y="0"/>
                  </a:moveTo>
                  <a:cubicBezTo>
                    <a:pt x="2153" y="0"/>
                    <a:pt x="1712" y="126"/>
                    <a:pt x="1299" y="167"/>
                  </a:cubicBezTo>
                  <a:cubicBezTo>
                    <a:pt x="1263" y="170"/>
                    <a:pt x="1218" y="171"/>
                    <a:pt x="1165" y="171"/>
                  </a:cubicBezTo>
                  <a:cubicBezTo>
                    <a:pt x="1092" y="171"/>
                    <a:pt x="1006" y="169"/>
                    <a:pt x="915" y="169"/>
                  </a:cubicBezTo>
                  <a:cubicBezTo>
                    <a:pt x="512" y="169"/>
                    <a:pt x="1" y="208"/>
                    <a:pt x="23" y="623"/>
                  </a:cubicBezTo>
                  <a:lnTo>
                    <a:pt x="23" y="653"/>
                  </a:lnTo>
                  <a:cubicBezTo>
                    <a:pt x="84" y="896"/>
                    <a:pt x="144" y="1048"/>
                    <a:pt x="388" y="1109"/>
                  </a:cubicBezTo>
                  <a:cubicBezTo>
                    <a:pt x="942" y="1322"/>
                    <a:pt x="1692" y="1566"/>
                    <a:pt x="2362" y="1566"/>
                  </a:cubicBezTo>
                  <a:cubicBezTo>
                    <a:pt x="2647" y="1566"/>
                    <a:pt x="2918" y="1522"/>
                    <a:pt x="3154" y="1413"/>
                  </a:cubicBezTo>
                  <a:cubicBezTo>
                    <a:pt x="3822" y="1200"/>
                    <a:pt x="3883" y="349"/>
                    <a:pt x="3184" y="106"/>
                  </a:cubicBezTo>
                  <a:cubicBezTo>
                    <a:pt x="2989" y="28"/>
                    <a:pt x="2788" y="0"/>
                    <a:pt x="258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33"/>
            <p:cNvSpPr/>
            <p:nvPr/>
          </p:nvSpPr>
          <p:spPr>
            <a:xfrm>
              <a:off x="4477550" y="3988200"/>
              <a:ext cx="358700" cy="449100"/>
            </a:xfrm>
            <a:custGeom>
              <a:avLst/>
              <a:gdLst/>
              <a:ahLst/>
              <a:cxnLst/>
              <a:rect l="l" t="t" r="r" b="b"/>
              <a:pathLst>
                <a:path w="14348" h="17964" extrusionOk="0">
                  <a:moveTo>
                    <a:pt x="1" y="0"/>
                  </a:moveTo>
                  <a:lnTo>
                    <a:pt x="1" y="17964"/>
                  </a:lnTo>
                  <a:lnTo>
                    <a:pt x="14347" y="17964"/>
                  </a:lnTo>
                  <a:lnTo>
                    <a:pt x="1434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33"/>
            <p:cNvSpPr/>
            <p:nvPr/>
          </p:nvSpPr>
          <p:spPr>
            <a:xfrm>
              <a:off x="4478325" y="3988200"/>
              <a:ext cx="359450" cy="364750"/>
            </a:xfrm>
            <a:custGeom>
              <a:avLst/>
              <a:gdLst/>
              <a:ahLst/>
              <a:cxnLst/>
              <a:rect l="l" t="t" r="r" b="b"/>
              <a:pathLst>
                <a:path w="14378" h="14590" extrusionOk="0">
                  <a:moveTo>
                    <a:pt x="0" y="0"/>
                  </a:moveTo>
                  <a:lnTo>
                    <a:pt x="0" y="5806"/>
                  </a:lnTo>
                  <a:cubicBezTo>
                    <a:pt x="3799" y="6870"/>
                    <a:pt x="7629" y="8420"/>
                    <a:pt x="10639" y="10791"/>
                  </a:cubicBezTo>
                  <a:cubicBezTo>
                    <a:pt x="11824" y="11581"/>
                    <a:pt x="13344" y="12979"/>
                    <a:pt x="14377" y="14590"/>
                  </a:cubicBezTo>
                  <a:lnTo>
                    <a:pt x="1437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33"/>
            <p:cNvSpPr/>
            <p:nvPr/>
          </p:nvSpPr>
          <p:spPr>
            <a:xfrm>
              <a:off x="4406125" y="4290875"/>
              <a:ext cx="512950" cy="334875"/>
            </a:xfrm>
            <a:custGeom>
              <a:avLst/>
              <a:gdLst/>
              <a:ahLst/>
              <a:cxnLst/>
              <a:rect l="l" t="t" r="r" b="b"/>
              <a:pathLst>
                <a:path w="20518" h="13395" extrusionOk="0">
                  <a:moveTo>
                    <a:pt x="9819" y="1"/>
                  </a:moveTo>
                  <a:cubicBezTo>
                    <a:pt x="4749" y="1"/>
                    <a:pt x="1520" y="568"/>
                    <a:pt x="1520" y="568"/>
                  </a:cubicBezTo>
                  <a:lnTo>
                    <a:pt x="0" y="13395"/>
                  </a:lnTo>
                  <a:lnTo>
                    <a:pt x="20518" y="13395"/>
                  </a:lnTo>
                  <a:lnTo>
                    <a:pt x="18633" y="568"/>
                  </a:lnTo>
                  <a:cubicBezTo>
                    <a:pt x="15350" y="143"/>
                    <a:pt x="12355" y="1"/>
                    <a:pt x="981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33"/>
            <p:cNvSpPr/>
            <p:nvPr/>
          </p:nvSpPr>
          <p:spPr>
            <a:xfrm>
              <a:off x="4405375" y="4295175"/>
              <a:ext cx="142875" cy="331350"/>
            </a:xfrm>
            <a:custGeom>
              <a:avLst/>
              <a:gdLst/>
              <a:ahLst/>
              <a:cxnLst/>
              <a:rect l="l" t="t" r="r" b="b"/>
              <a:pathLst>
                <a:path w="5715" h="13254" extrusionOk="0">
                  <a:moveTo>
                    <a:pt x="5714" y="1"/>
                  </a:moveTo>
                  <a:lnTo>
                    <a:pt x="5714" y="1"/>
                  </a:lnTo>
                  <a:cubicBezTo>
                    <a:pt x="3070" y="183"/>
                    <a:pt x="1520" y="426"/>
                    <a:pt x="1520" y="426"/>
                  </a:cubicBezTo>
                  <a:lnTo>
                    <a:pt x="0" y="13253"/>
                  </a:lnTo>
                  <a:lnTo>
                    <a:pt x="5684" y="13253"/>
                  </a:lnTo>
                  <a:cubicBezTo>
                    <a:pt x="4985" y="10123"/>
                    <a:pt x="4833" y="7144"/>
                    <a:pt x="5198" y="3892"/>
                  </a:cubicBezTo>
                  <a:cubicBezTo>
                    <a:pt x="5350" y="2585"/>
                    <a:pt x="5502" y="1278"/>
                    <a:pt x="571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33"/>
            <p:cNvSpPr/>
            <p:nvPr/>
          </p:nvSpPr>
          <p:spPr>
            <a:xfrm>
              <a:off x="4710075" y="4295175"/>
              <a:ext cx="152775" cy="332100"/>
            </a:xfrm>
            <a:custGeom>
              <a:avLst/>
              <a:gdLst/>
              <a:ahLst/>
              <a:cxnLst/>
              <a:rect l="l" t="t" r="r" b="b"/>
              <a:pathLst>
                <a:path w="6111" h="13284" extrusionOk="0">
                  <a:moveTo>
                    <a:pt x="1490" y="1"/>
                  </a:moveTo>
                  <a:cubicBezTo>
                    <a:pt x="1490" y="2007"/>
                    <a:pt x="1338" y="4013"/>
                    <a:pt x="1156" y="5958"/>
                  </a:cubicBezTo>
                  <a:cubicBezTo>
                    <a:pt x="943" y="8451"/>
                    <a:pt x="730" y="10974"/>
                    <a:pt x="1" y="13284"/>
                  </a:cubicBezTo>
                  <a:lnTo>
                    <a:pt x="6110" y="13284"/>
                  </a:lnTo>
                  <a:cubicBezTo>
                    <a:pt x="5776" y="11126"/>
                    <a:pt x="5502" y="8998"/>
                    <a:pt x="5259" y="6901"/>
                  </a:cubicBezTo>
                  <a:cubicBezTo>
                    <a:pt x="4986" y="4712"/>
                    <a:pt x="4651" y="2433"/>
                    <a:pt x="4438" y="214"/>
                  </a:cubicBezTo>
                  <a:cubicBezTo>
                    <a:pt x="3435" y="92"/>
                    <a:pt x="2432" y="31"/>
                    <a:pt x="14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33"/>
            <p:cNvSpPr/>
            <p:nvPr/>
          </p:nvSpPr>
          <p:spPr>
            <a:xfrm>
              <a:off x="3826325" y="4780750"/>
              <a:ext cx="1755375" cy="75250"/>
            </a:xfrm>
            <a:custGeom>
              <a:avLst/>
              <a:gdLst/>
              <a:ahLst/>
              <a:cxnLst/>
              <a:rect l="l" t="t" r="r" b="b"/>
              <a:pathLst>
                <a:path w="70215" h="3010" extrusionOk="0">
                  <a:moveTo>
                    <a:pt x="1" y="1"/>
                  </a:moveTo>
                  <a:lnTo>
                    <a:pt x="1" y="3010"/>
                  </a:lnTo>
                  <a:lnTo>
                    <a:pt x="70215" y="3010"/>
                  </a:lnTo>
                  <a:lnTo>
                    <a:pt x="70215" y="1"/>
                  </a:lnTo>
                  <a:close/>
                </a:path>
              </a:pathLst>
            </a:custGeom>
            <a:solidFill>
              <a:srgbClr val="151D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33"/>
            <p:cNvSpPr/>
            <p:nvPr/>
          </p:nvSpPr>
          <p:spPr>
            <a:xfrm>
              <a:off x="3792900" y="4577100"/>
              <a:ext cx="1831350" cy="236350"/>
            </a:xfrm>
            <a:custGeom>
              <a:avLst/>
              <a:gdLst/>
              <a:ahLst/>
              <a:cxnLst/>
              <a:rect l="l" t="t" r="r" b="b"/>
              <a:pathLst>
                <a:path w="73254" h="9454" extrusionOk="0">
                  <a:moveTo>
                    <a:pt x="36627" y="1"/>
                  </a:moveTo>
                  <a:cubicBezTo>
                    <a:pt x="15441" y="1"/>
                    <a:pt x="4499" y="973"/>
                    <a:pt x="4499" y="973"/>
                  </a:cubicBezTo>
                  <a:lnTo>
                    <a:pt x="0" y="9454"/>
                  </a:lnTo>
                  <a:lnTo>
                    <a:pt x="73254" y="9454"/>
                  </a:lnTo>
                  <a:lnTo>
                    <a:pt x="68725" y="973"/>
                  </a:lnTo>
                  <a:cubicBezTo>
                    <a:pt x="68725" y="973"/>
                    <a:pt x="57782" y="1"/>
                    <a:pt x="3662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33"/>
            <p:cNvSpPr/>
            <p:nvPr/>
          </p:nvSpPr>
          <p:spPr>
            <a:xfrm>
              <a:off x="3791375" y="4588500"/>
              <a:ext cx="348050" cy="224950"/>
            </a:xfrm>
            <a:custGeom>
              <a:avLst/>
              <a:gdLst/>
              <a:ahLst/>
              <a:cxnLst/>
              <a:rect l="l" t="t" r="r" b="b"/>
              <a:pathLst>
                <a:path w="13922" h="8998" extrusionOk="0">
                  <a:moveTo>
                    <a:pt x="13922" y="1"/>
                  </a:moveTo>
                  <a:lnTo>
                    <a:pt x="13922" y="1"/>
                  </a:lnTo>
                  <a:cubicBezTo>
                    <a:pt x="7721" y="213"/>
                    <a:pt x="4529" y="517"/>
                    <a:pt x="4529" y="517"/>
                  </a:cubicBezTo>
                  <a:lnTo>
                    <a:pt x="0" y="8998"/>
                  </a:lnTo>
                  <a:lnTo>
                    <a:pt x="9241" y="8998"/>
                  </a:lnTo>
                  <a:cubicBezTo>
                    <a:pt x="10548" y="6262"/>
                    <a:pt x="12311" y="2919"/>
                    <a:pt x="1392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33"/>
            <p:cNvSpPr/>
            <p:nvPr/>
          </p:nvSpPr>
          <p:spPr>
            <a:xfrm>
              <a:off x="5142450" y="4583950"/>
              <a:ext cx="480275" cy="229500"/>
            </a:xfrm>
            <a:custGeom>
              <a:avLst/>
              <a:gdLst/>
              <a:ahLst/>
              <a:cxnLst/>
              <a:rect l="l" t="t" r="r" b="b"/>
              <a:pathLst>
                <a:path w="19211" h="9180" extrusionOk="0">
                  <a:moveTo>
                    <a:pt x="1" y="0"/>
                  </a:moveTo>
                  <a:cubicBezTo>
                    <a:pt x="1429" y="2341"/>
                    <a:pt x="3253" y="5563"/>
                    <a:pt x="4712" y="9180"/>
                  </a:cubicBezTo>
                  <a:lnTo>
                    <a:pt x="19211" y="9180"/>
                  </a:lnTo>
                  <a:lnTo>
                    <a:pt x="14743" y="699"/>
                  </a:lnTo>
                  <a:cubicBezTo>
                    <a:pt x="14743" y="699"/>
                    <a:pt x="9758" y="243"/>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33"/>
            <p:cNvSpPr/>
            <p:nvPr/>
          </p:nvSpPr>
          <p:spPr>
            <a:xfrm>
              <a:off x="4086975" y="4582425"/>
              <a:ext cx="209000" cy="231025"/>
            </a:xfrm>
            <a:custGeom>
              <a:avLst/>
              <a:gdLst/>
              <a:ahLst/>
              <a:cxnLst/>
              <a:rect l="l" t="t" r="r" b="b"/>
              <a:pathLst>
                <a:path w="8360" h="9241" extrusionOk="0">
                  <a:moveTo>
                    <a:pt x="8359" y="0"/>
                  </a:moveTo>
                  <a:lnTo>
                    <a:pt x="8359" y="0"/>
                  </a:lnTo>
                  <a:cubicBezTo>
                    <a:pt x="7174" y="61"/>
                    <a:pt x="6079" y="92"/>
                    <a:pt x="5016" y="122"/>
                  </a:cubicBezTo>
                  <a:cubicBezTo>
                    <a:pt x="3496" y="2706"/>
                    <a:pt x="1611" y="6140"/>
                    <a:pt x="0" y="9241"/>
                  </a:cubicBezTo>
                  <a:lnTo>
                    <a:pt x="1490" y="9241"/>
                  </a:lnTo>
                  <a:cubicBezTo>
                    <a:pt x="3830" y="5077"/>
                    <a:pt x="6353" y="2037"/>
                    <a:pt x="83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33"/>
            <p:cNvSpPr/>
            <p:nvPr/>
          </p:nvSpPr>
          <p:spPr>
            <a:xfrm>
              <a:off x="2662175" y="3875725"/>
              <a:ext cx="4477300" cy="223425"/>
            </a:xfrm>
            <a:custGeom>
              <a:avLst/>
              <a:gdLst/>
              <a:ahLst/>
              <a:cxnLst/>
              <a:rect l="l" t="t" r="r" b="b"/>
              <a:pathLst>
                <a:path w="179092" h="8937" extrusionOk="0">
                  <a:moveTo>
                    <a:pt x="0" y="1"/>
                  </a:moveTo>
                  <a:lnTo>
                    <a:pt x="0" y="8937"/>
                  </a:lnTo>
                  <a:lnTo>
                    <a:pt x="179092" y="8937"/>
                  </a:lnTo>
                  <a:lnTo>
                    <a:pt x="17909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33"/>
            <p:cNvSpPr/>
            <p:nvPr/>
          </p:nvSpPr>
          <p:spPr>
            <a:xfrm>
              <a:off x="6273950" y="3875725"/>
              <a:ext cx="867050" cy="223425"/>
            </a:xfrm>
            <a:custGeom>
              <a:avLst/>
              <a:gdLst/>
              <a:ahLst/>
              <a:cxnLst/>
              <a:rect l="l" t="t" r="r" b="b"/>
              <a:pathLst>
                <a:path w="34682" h="8937" extrusionOk="0">
                  <a:moveTo>
                    <a:pt x="5775" y="1"/>
                  </a:moveTo>
                  <a:cubicBezTo>
                    <a:pt x="4651" y="3314"/>
                    <a:pt x="2462" y="6353"/>
                    <a:pt x="0" y="8937"/>
                  </a:cubicBezTo>
                  <a:lnTo>
                    <a:pt x="34682" y="8937"/>
                  </a:lnTo>
                  <a:lnTo>
                    <a:pt x="3468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33"/>
            <p:cNvSpPr/>
            <p:nvPr/>
          </p:nvSpPr>
          <p:spPr>
            <a:xfrm>
              <a:off x="2662175" y="3875725"/>
              <a:ext cx="4458300" cy="223425"/>
            </a:xfrm>
            <a:custGeom>
              <a:avLst/>
              <a:gdLst/>
              <a:ahLst/>
              <a:cxnLst/>
              <a:rect l="l" t="t" r="r" b="b"/>
              <a:pathLst>
                <a:path w="178332" h="8937" extrusionOk="0">
                  <a:moveTo>
                    <a:pt x="0" y="1"/>
                  </a:moveTo>
                  <a:lnTo>
                    <a:pt x="0" y="8937"/>
                  </a:lnTo>
                  <a:lnTo>
                    <a:pt x="943" y="8937"/>
                  </a:lnTo>
                  <a:cubicBezTo>
                    <a:pt x="3958" y="2462"/>
                    <a:pt x="10720" y="1504"/>
                    <a:pt x="17664" y="1504"/>
                  </a:cubicBezTo>
                  <a:cubicBezTo>
                    <a:pt x="20583" y="1504"/>
                    <a:pt x="23534" y="1674"/>
                    <a:pt x="26252" y="1674"/>
                  </a:cubicBezTo>
                  <a:cubicBezTo>
                    <a:pt x="26388" y="1674"/>
                    <a:pt x="26523" y="1673"/>
                    <a:pt x="26657" y="1672"/>
                  </a:cubicBezTo>
                  <a:cubicBezTo>
                    <a:pt x="48755" y="1612"/>
                    <a:pt x="128179" y="973"/>
                    <a:pt x="17833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9" name="Google Shape;1759;p33"/>
          <p:cNvGrpSpPr/>
          <p:nvPr/>
        </p:nvGrpSpPr>
        <p:grpSpPr>
          <a:xfrm>
            <a:off x="6143525" y="0"/>
            <a:ext cx="2721975" cy="2399000"/>
            <a:chOff x="6143525" y="0"/>
            <a:chExt cx="2721975" cy="2399000"/>
          </a:xfrm>
        </p:grpSpPr>
        <p:grpSp>
          <p:nvGrpSpPr>
            <p:cNvPr id="1760" name="Google Shape;1760;p33"/>
            <p:cNvGrpSpPr/>
            <p:nvPr/>
          </p:nvGrpSpPr>
          <p:grpSpPr>
            <a:xfrm>
              <a:off x="6143525" y="0"/>
              <a:ext cx="2721975" cy="2399000"/>
              <a:chOff x="4428150" y="464575"/>
              <a:chExt cx="2721975" cy="2399000"/>
            </a:xfrm>
          </p:grpSpPr>
          <p:sp>
            <p:nvSpPr>
              <p:cNvPr id="1761" name="Google Shape;1761;p33"/>
              <p:cNvSpPr/>
              <p:nvPr/>
            </p:nvSpPr>
            <p:spPr>
              <a:xfrm>
                <a:off x="6039900" y="596050"/>
                <a:ext cx="367800" cy="720400"/>
              </a:xfrm>
              <a:custGeom>
                <a:avLst/>
                <a:gdLst/>
                <a:ahLst/>
                <a:cxnLst/>
                <a:rect l="l" t="t" r="r" b="b"/>
                <a:pathLst>
                  <a:path w="14712" h="28816" extrusionOk="0">
                    <a:moveTo>
                      <a:pt x="2705" y="0"/>
                    </a:moveTo>
                    <a:lnTo>
                      <a:pt x="0" y="28815"/>
                    </a:lnTo>
                    <a:lnTo>
                      <a:pt x="4134" y="28815"/>
                    </a:lnTo>
                    <a:lnTo>
                      <a:pt x="14712" y="1946"/>
                    </a:lnTo>
                    <a:lnTo>
                      <a:pt x="270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33"/>
              <p:cNvSpPr/>
              <p:nvPr/>
            </p:nvSpPr>
            <p:spPr>
              <a:xfrm>
                <a:off x="6103725" y="633275"/>
                <a:ext cx="303975" cy="683175"/>
              </a:xfrm>
              <a:custGeom>
                <a:avLst/>
                <a:gdLst/>
                <a:ahLst/>
                <a:cxnLst/>
                <a:rect l="l" t="t" r="r" b="b"/>
                <a:pathLst>
                  <a:path w="12159" h="27327" extrusionOk="0">
                    <a:moveTo>
                      <a:pt x="9484" y="1"/>
                    </a:moveTo>
                    <a:lnTo>
                      <a:pt x="0" y="27326"/>
                    </a:lnTo>
                    <a:lnTo>
                      <a:pt x="1581" y="27326"/>
                    </a:lnTo>
                    <a:lnTo>
                      <a:pt x="12159" y="457"/>
                    </a:lnTo>
                    <a:lnTo>
                      <a:pt x="94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33"/>
              <p:cNvSpPr/>
              <p:nvPr/>
            </p:nvSpPr>
            <p:spPr>
              <a:xfrm>
                <a:off x="6004175" y="1495000"/>
                <a:ext cx="435450" cy="1174800"/>
              </a:xfrm>
              <a:custGeom>
                <a:avLst/>
                <a:gdLst/>
                <a:ahLst/>
                <a:cxnLst/>
                <a:rect l="l" t="t" r="r" b="b"/>
                <a:pathLst>
                  <a:path w="17418" h="46992" extrusionOk="0">
                    <a:moveTo>
                      <a:pt x="6992" y="0"/>
                    </a:moveTo>
                    <a:lnTo>
                      <a:pt x="1" y="152"/>
                    </a:lnTo>
                    <a:lnTo>
                      <a:pt x="12858" y="46992"/>
                    </a:lnTo>
                    <a:lnTo>
                      <a:pt x="17417" y="46992"/>
                    </a:lnTo>
                    <a:lnTo>
                      <a:pt x="8603" y="1611"/>
                    </a:lnTo>
                    <a:lnTo>
                      <a:pt x="699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33"/>
              <p:cNvSpPr/>
              <p:nvPr/>
            </p:nvSpPr>
            <p:spPr>
              <a:xfrm>
                <a:off x="6178950" y="1495000"/>
                <a:ext cx="260675" cy="1174800"/>
              </a:xfrm>
              <a:custGeom>
                <a:avLst/>
                <a:gdLst/>
                <a:ahLst/>
                <a:cxnLst/>
                <a:rect l="l" t="t" r="r" b="b"/>
                <a:pathLst>
                  <a:path w="10427" h="46992" extrusionOk="0">
                    <a:moveTo>
                      <a:pt x="1" y="0"/>
                    </a:moveTo>
                    <a:lnTo>
                      <a:pt x="31" y="152"/>
                    </a:lnTo>
                    <a:lnTo>
                      <a:pt x="9028" y="46992"/>
                    </a:lnTo>
                    <a:lnTo>
                      <a:pt x="10426" y="46992"/>
                    </a:lnTo>
                    <a:lnTo>
                      <a:pt x="1612" y="1611"/>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33"/>
              <p:cNvSpPr/>
              <p:nvPr/>
            </p:nvSpPr>
            <p:spPr>
              <a:xfrm>
                <a:off x="6198700" y="2514000"/>
                <a:ext cx="326800" cy="349575"/>
              </a:xfrm>
              <a:custGeom>
                <a:avLst/>
                <a:gdLst/>
                <a:ahLst/>
                <a:cxnLst/>
                <a:rect l="l" t="t" r="r" b="b"/>
                <a:pathLst>
                  <a:path w="13072" h="13983" extrusionOk="0">
                    <a:moveTo>
                      <a:pt x="5654" y="1"/>
                    </a:moveTo>
                    <a:lnTo>
                      <a:pt x="1" y="9575"/>
                    </a:lnTo>
                    <a:cubicBezTo>
                      <a:pt x="1521" y="12888"/>
                      <a:pt x="5746" y="13983"/>
                      <a:pt x="5746" y="13983"/>
                    </a:cubicBezTo>
                    <a:lnTo>
                      <a:pt x="13071" y="5654"/>
                    </a:lnTo>
                    <a:lnTo>
                      <a:pt x="565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33"/>
              <p:cNvSpPr/>
              <p:nvPr/>
            </p:nvSpPr>
            <p:spPr>
              <a:xfrm>
                <a:off x="6329400" y="2509625"/>
                <a:ext cx="204450" cy="149025"/>
              </a:xfrm>
              <a:custGeom>
                <a:avLst/>
                <a:gdLst/>
                <a:ahLst/>
                <a:cxnLst/>
                <a:rect l="l" t="t" r="r" b="b"/>
                <a:pathLst>
                  <a:path w="8178" h="5961" extrusionOk="0">
                    <a:moveTo>
                      <a:pt x="755" y="0"/>
                    </a:moveTo>
                    <a:cubicBezTo>
                      <a:pt x="583" y="0"/>
                      <a:pt x="460" y="47"/>
                      <a:pt x="396" y="145"/>
                    </a:cubicBezTo>
                    <a:cubicBezTo>
                      <a:pt x="1" y="632"/>
                      <a:pt x="1369" y="2303"/>
                      <a:pt x="3436" y="3854"/>
                    </a:cubicBezTo>
                    <a:cubicBezTo>
                      <a:pt x="5099" y="5120"/>
                      <a:pt x="6723" y="5960"/>
                      <a:pt x="7460" y="5960"/>
                    </a:cubicBezTo>
                    <a:cubicBezTo>
                      <a:pt x="7625" y="5960"/>
                      <a:pt x="7746" y="5918"/>
                      <a:pt x="7813" y="5829"/>
                    </a:cubicBezTo>
                    <a:cubicBezTo>
                      <a:pt x="8177" y="5343"/>
                      <a:pt x="6810" y="3702"/>
                      <a:pt x="4743" y="2121"/>
                    </a:cubicBezTo>
                    <a:cubicBezTo>
                      <a:pt x="3094" y="842"/>
                      <a:pt x="1485" y="0"/>
                      <a:pt x="75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33"/>
              <p:cNvSpPr/>
              <p:nvPr/>
            </p:nvSpPr>
            <p:spPr>
              <a:xfrm>
                <a:off x="6197950" y="2514000"/>
                <a:ext cx="148200" cy="349575"/>
              </a:xfrm>
              <a:custGeom>
                <a:avLst/>
                <a:gdLst/>
                <a:ahLst/>
                <a:cxnLst/>
                <a:rect l="l" t="t" r="r" b="b"/>
                <a:pathLst>
                  <a:path w="5928" h="13983" extrusionOk="0">
                    <a:moveTo>
                      <a:pt x="5654" y="1"/>
                    </a:moveTo>
                    <a:lnTo>
                      <a:pt x="1" y="9575"/>
                    </a:lnTo>
                    <a:cubicBezTo>
                      <a:pt x="1551" y="12888"/>
                      <a:pt x="5715" y="13983"/>
                      <a:pt x="5715" y="13983"/>
                    </a:cubicBezTo>
                    <a:lnTo>
                      <a:pt x="5928" y="13740"/>
                    </a:lnTo>
                    <a:cubicBezTo>
                      <a:pt x="5806" y="12372"/>
                      <a:pt x="5684" y="11065"/>
                      <a:pt x="5654" y="9697"/>
                    </a:cubicBezTo>
                    <a:cubicBezTo>
                      <a:pt x="5563" y="6445"/>
                      <a:pt x="5654" y="3223"/>
                      <a:pt x="5776" y="61"/>
                    </a:cubicBezTo>
                    <a:lnTo>
                      <a:pt x="56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33"/>
              <p:cNvSpPr/>
              <p:nvPr/>
            </p:nvSpPr>
            <p:spPr>
              <a:xfrm>
                <a:off x="5763300" y="2234375"/>
                <a:ext cx="570375" cy="484075"/>
              </a:xfrm>
              <a:custGeom>
                <a:avLst/>
                <a:gdLst/>
                <a:ahLst/>
                <a:cxnLst/>
                <a:rect l="l" t="t" r="r" b="b"/>
                <a:pathLst>
                  <a:path w="22815" h="19363" extrusionOk="0">
                    <a:moveTo>
                      <a:pt x="1064" y="0"/>
                    </a:moveTo>
                    <a:lnTo>
                      <a:pt x="0" y="7295"/>
                    </a:lnTo>
                    <a:lnTo>
                      <a:pt x="20304" y="19362"/>
                    </a:lnTo>
                    <a:cubicBezTo>
                      <a:pt x="20305" y="19363"/>
                      <a:pt x="20307" y="19363"/>
                      <a:pt x="20309" y="19363"/>
                    </a:cubicBezTo>
                    <a:cubicBezTo>
                      <a:pt x="20429" y="19363"/>
                      <a:pt x="22815" y="18586"/>
                      <a:pt x="22159" y="16201"/>
                    </a:cubicBezTo>
                    <a:lnTo>
                      <a:pt x="106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33"/>
              <p:cNvSpPr/>
              <p:nvPr/>
            </p:nvSpPr>
            <p:spPr>
              <a:xfrm>
                <a:off x="5777725" y="2235875"/>
                <a:ext cx="543350" cy="427850"/>
              </a:xfrm>
              <a:custGeom>
                <a:avLst/>
                <a:gdLst/>
                <a:ahLst/>
                <a:cxnLst/>
                <a:rect l="l" t="t" r="r" b="b"/>
                <a:pathLst>
                  <a:path w="21734" h="17114" extrusionOk="0">
                    <a:moveTo>
                      <a:pt x="548" y="1"/>
                    </a:moveTo>
                    <a:lnTo>
                      <a:pt x="1" y="3952"/>
                    </a:lnTo>
                    <a:lnTo>
                      <a:pt x="21734" y="17114"/>
                    </a:lnTo>
                    <a:cubicBezTo>
                      <a:pt x="21734" y="16870"/>
                      <a:pt x="21734" y="16506"/>
                      <a:pt x="21612" y="16171"/>
                    </a:cubicBezTo>
                    <a:lnTo>
                      <a:pt x="54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33"/>
              <p:cNvSpPr/>
              <p:nvPr/>
            </p:nvSpPr>
            <p:spPr>
              <a:xfrm>
                <a:off x="4475275" y="1714475"/>
                <a:ext cx="1413425" cy="834500"/>
              </a:xfrm>
              <a:custGeom>
                <a:avLst/>
                <a:gdLst/>
                <a:ahLst/>
                <a:cxnLst/>
                <a:rect l="l" t="t" r="r" b="b"/>
                <a:pathLst>
                  <a:path w="56537" h="33380" extrusionOk="0">
                    <a:moveTo>
                      <a:pt x="17100" y="1"/>
                    </a:moveTo>
                    <a:cubicBezTo>
                      <a:pt x="9533" y="1"/>
                      <a:pt x="3919" y="2126"/>
                      <a:pt x="2432" y="5872"/>
                    </a:cubicBezTo>
                    <a:lnTo>
                      <a:pt x="0" y="18425"/>
                    </a:lnTo>
                    <a:lnTo>
                      <a:pt x="51643" y="33380"/>
                    </a:lnTo>
                    <a:cubicBezTo>
                      <a:pt x="51612" y="33380"/>
                      <a:pt x="55746" y="21830"/>
                      <a:pt x="56536" y="19975"/>
                    </a:cubicBezTo>
                    <a:cubicBezTo>
                      <a:pt x="56232" y="13927"/>
                      <a:pt x="47539" y="7057"/>
                      <a:pt x="32767" y="2528"/>
                    </a:cubicBezTo>
                    <a:cubicBezTo>
                      <a:pt x="27143" y="804"/>
                      <a:pt x="21752" y="1"/>
                      <a:pt x="1710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33"/>
              <p:cNvSpPr/>
              <p:nvPr/>
            </p:nvSpPr>
            <p:spPr>
              <a:xfrm>
                <a:off x="4474525" y="1714475"/>
                <a:ext cx="1349575" cy="468250"/>
              </a:xfrm>
              <a:custGeom>
                <a:avLst/>
                <a:gdLst/>
                <a:ahLst/>
                <a:cxnLst/>
                <a:rect l="l" t="t" r="r" b="b"/>
                <a:pathLst>
                  <a:path w="53983" h="18730" extrusionOk="0">
                    <a:moveTo>
                      <a:pt x="17086" y="1"/>
                    </a:moveTo>
                    <a:cubicBezTo>
                      <a:pt x="9520" y="1"/>
                      <a:pt x="3919" y="2126"/>
                      <a:pt x="2432" y="5872"/>
                    </a:cubicBezTo>
                    <a:lnTo>
                      <a:pt x="0" y="18425"/>
                    </a:lnTo>
                    <a:lnTo>
                      <a:pt x="1094" y="18729"/>
                    </a:lnTo>
                    <a:lnTo>
                      <a:pt x="8389" y="5203"/>
                    </a:lnTo>
                    <a:cubicBezTo>
                      <a:pt x="8374" y="5203"/>
                      <a:pt x="13274" y="3220"/>
                      <a:pt x="21202" y="3220"/>
                    </a:cubicBezTo>
                    <a:cubicBezTo>
                      <a:pt x="29521" y="3220"/>
                      <a:pt x="41174" y="5403"/>
                      <a:pt x="53983" y="14352"/>
                    </a:cubicBezTo>
                    <a:cubicBezTo>
                      <a:pt x="50396" y="9975"/>
                      <a:pt x="43040" y="5690"/>
                      <a:pt x="32767" y="2528"/>
                    </a:cubicBezTo>
                    <a:cubicBezTo>
                      <a:pt x="27131" y="804"/>
                      <a:pt x="21737" y="1"/>
                      <a:pt x="170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33"/>
              <p:cNvSpPr/>
              <p:nvPr/>
            </p:nvSpPr>
            <p:spPr>
              <a:xfrm>
                <a:off x="4474525" y="1784500"/>
                <a:ext cx="127675" cy="395175"/>
              </a:xfrm>
              <a:custGeom>
                <a:avLst/>
                <a:gdLst/>
                <a:ahLst/>
                <a:cxnLst/>
                <a:rect l="l" t="t" r="r" b="b"/>
                <a:pathLst>
                  <a:path w="5107" h="15807" extrusionOk="0">
                    <a:moveTo>
                      <a:pt x="5107" y="1"/>
                    </a:moveTo>
                    <a:cubicBezTo>
                      <a:pt x="3830" y="822"/>
                      <a:pt x="2918" y="1885"/>
                      <a:pt x="2432" y="3071"/>
                    </a:cubicBezTo>
                    <a:lnTo>
                      <a:pt x="0" y="15624"/>
                    </a:lnTo>
                    <a:lnTo>
                      <a:pt x="608" y="15807"/>
                    </a:lnTo>
                    <a:cubicBezTo>
                      <a:pt x="1520" y="12068"/>
                      <a:pt x="2523" y="8360"/>
                      <a:pt x="3587" y="4682"/>
                    </a:cubicBezTo>
                    <a:cubicBezTo>
                      <a:pt x="3982" y="3071"/>
                      <a:pt x="4529" y="1521"/>
                      <a:pt x="510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33"/>
              <p:cNvSpPr/>
              <p:nvPr/>
            </p:nvSpPr>
            <p:spPr>
              <a:xfrm>
                <a:off x="5259475" y="1951675"/>
                <a:ext cx="585900" cy="563875"/>
              </a:xfrm>
              <a:custGeom>
                <a:avLst/>
                <a:gdLst/>
                <a:ahLst/>
                <a:cxnLst/>
                <a:rect l="l" t="t" r="r" b="b"/>
                <a:pathLst>
                  <a:path w="23436" h="22555" extrusionOk="0">
                    <a:moveTo>
                      <a:pt x="16962" y="1"/>
                    </a:moveTo>
                    <a:cubicBezTo>
                      <a:pt x="15563" y="1582"/>
                      <a:pt x="14226" y="3223"/>
                      <a:pt x="12828" y="4773"/>
                    </a:cubicBezTo>
                    <a:cubicBezTo>
                      <a:pt x="8694" y="9332"/>
                      <a:pt x="4378" y="13740"/>
                      <a:pt x="1" y="18056"/>
                    </a:cubicBezTo>
                    <a:lnTo>
                      <a:pt x="15563" y="22554"/>
                    </a:lnTo>
                    <a:cubicBezTo>
                      <a:pt x="17630" y="18573"/>
                      <a:pt x="19515" y="14500"/>
                      <a:pt x="21369" y="10457"/>
                    </a:cubicBezTo>
                    <a:cubicBezTo>
                      <a:pt x="22038" y="8937"/>
                      <a:pt x="22737" y="7448"/>
                      <a:pt x="23436" y="5928"/>
                    </a:cubicBezTo>
                    <a:cubicBezTo>
                      <a:pt x="22068" y="3922"/>
                      <a:pt x="19849" y="1886"/>
                      <a:pt x="1696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33"/>
              <p:cNvSpPr/>
              <p:nvPr/>
            </p:nvSpPr>
            <p:spPr>
              <a:xfrm>
                <a:off x="4428150" y="1993075"/>
                <a:ext cx="1386850" cy="718950"/>
              </a:xfrm>
              <a:custGeom>
                <a:avLst/>
                <a:gdLst/>
                <a:ahLst/>
                <a:cxnLst/>
                <a:rect l="l" t="t" r="r" b="b"/>
                <a:pathLst>
                  <a:path w="55474" h="28758" extrusionOk="0">
                    <a:moveTo>
                      <a:pt x="16787" y="0"/>
                    </a:moveTo>
                    <a:cubicBezTo>
                      <a:pt x="9103" y="0"/>
                      <a:pt x="3321" y="2291"/>
                      <a:pt x="2007" y="6521"/>
                    </a:cubicBezTo>
                    <a:cubicBezTo>
                      <a:pt x="1" y="13148"/>
                      <a:pt x="9849" y="22084"/>
                      <a:pt x="24044" y="26430"/>
                    </a:cubicBezTo>
                    <a:cubicBezTo>
                      <a:pt x="29218" y="28004"/>
                      <a:pt x="34258" y="28757"/>
                      <a:pt x="38672" y="28757"/>
                    </a:cubicBezTo>
                    <a:cubicBezTo>
                      <a:pt x="46369" y="28757"/>
                      <a:pt x="52162" y="26466"/>
                      <a:pt x="53437" y="22236"/>
                    </a:cubicBezTo>
                    <a:cubicBezTo>
                      <a:pt x="55473" y="15579"/>
                      <a:pt x="45625" y="6673"/>
                      <a:pt x="31400" y="2327"/>
                    </a:cubicBezTo>
                    <a:cubicBezTo>
                      <a:pt x="26226" y="754"/>
                      <a:pt x="21194" y="0"/>
                      <a:pt x="167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33"/>
              <p:cNvSpPr/>
              <p:nvPr/>
            </p:nvSpPr>
            <p:spPr>
              <a:xfrm>
                <a:off x="4574050" y="1992725"/>
                <a:ext cx="1241700" cy="712025"/>
              </a:xfrm>
              <a:custGeom>
                <a:avLst/>
                <a:gdLst/>
                <a:ahLst/>
                <a:cxnLst/>
                <a:rect l="l" t="t" r="r" b="b"/>
                <a:pathLst>
                  <a:path w="49668" h="28481" extrusionOk="0">
                    <a:moveTo>
                      <a:pt x="10945" y="0"/>
                    </a:moveTo>
                    <a:cubicBezTo>
                      <a:pt x="6490" y="0"/>
                      <a:pt x="2674" y="768"/>
                      <a:pt x="1" y="2219"/>
                    </a:cubicBezTo>
                    <a:cubicBezTo>
                      <a:pt x="1865" y="1846"/>
                      <a:pt x="3811" y="1609"/>
                      <a:pt x="5813" y="1609"/>
                    </a:cubicBezTo>
                    <a:cubicBezTo>
                      <a:pt x="5932" y="1609"/>
                      <a:pt x="6052" y="1610"/>
                      <a:pt x="6171" y="1611"/>
                    </a:cubicBezTo>
                    <a:cubicBezTo>
                      <a:pt x="14895" y="1854"/>
                      <a:pt x="23740" y="5350"/>
                      <a:pt x="30701" y="10487"/>
                    </a:cubicBezTo>
                    <a:cubicBezTo>
                      <a:pt x="35594" y="14013"/>
                      <a:pt x="41917" y="20517"/>
                      <a:pt x="38269" y="26992"/>
                    </a:cubicBezTo>
                    <a:cubicBezTo>
                      <a:pt x="37965" y="27508"/>
                      <a:pt x="37631" y="27995"/>
                      <a:pt x="37266" y="28481"/>
                    </a:cubicBezTo>
                    <a:cubicBezTo>
                      <a:pt x="42707" y="27751"/>
                      <a:pt x="46597" y="25593"/>
                      <a:pt x="47601" y="22250"/>
                    </a:cubicBezTo>
                    <a:cubicBezTo>
                      <a:pt x="49667" y="15593"/>
                      <a:pt x="39789" y="6687"/>
                      <a:pt x="25564" y="2341"/>
                    </a:cubicBezTo>
                    <a:cubicBezTo>
                      <a:pt x="20392" y="753"/>
                      <a:pt x="15356" y="0"/>
                      <a:pt x="109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33"/>
              <p:cNvSpPr/>
              <p:nvPr/>
            </p:nvSpPr>
            <p:spPr>
              <a:xfrm>
                <a:off x="4966925" y="2067200"/>
                <a:ext cx="412650" cy="234050"/>
              </a:xfrm>
              <a:custGeom>
                <a:avLst/>
                <a:gdLst/>
                <a:ahLst/>
                <a:cxnLst/>
                <a:rect l="l" t="t" r="r" b="b"/>
                <a:pathLst>
                  <a:path w="16506" h="9362" extrusionOk="0">
                    <a:moveTo>
                      <a:pt x="487" y="2857"/>
                    </a:moveTo>
                    <a:cubicBezTo>
                      <a:pt x="0" y="4924"/>
                      <a:pt x="3101" y="7386"/>
                      <a:pt x="7387" y="8359"/>
                    </a:cubicBezTo>
                    <a:cubicBezTo>
                      <a:pt x="11703" y="9362"/>
                      <a:pt x="15563" y="8511"/>
                      <a:pt x="16019" y="6505"/>
                    </a:cubicBezTo>
                    <a:cubicBezTo>
                      <a:pt x="16505" y="4468"/>
                      <a:pt x="13405" y="1976"/>
                      <a:pt x="9119" y="1003"/>
                    </a:cubicBezTo>
                    <a:cubicBezTo>
                      <a:pt x="4864" y="0"/>
                      <a:pt x="973" y="851"/>
                      <a:pt x="487" y="285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33"/>
              <p:cNvSpPr/>
              <p:nvPr/>
            </p:nvSpPr>
            <p:spPr>
              <a:xfrm>
                <a:off x="4967675" y="2122650"/>
                <a:ext cx="400500" cy="163800"/>
              </a:xfrm>
              <a:custGeom>
                <a:avLst/>
                <a:gdLst/>
                <a:ahLst/>
                <a:cxnLst/>
                <a:rect l="l" t="t" r="r" b="b"/>
                <a:pathLst>
                  <a:path w="16020" h="6552" extrusionOk="0">
                    <a:moveTo>
                      <a:pt x="761" y="1"/>
                    </a:moveTo>
                    <a:cubicBezTo>
                      <a:pt x="609" y="183"/>
                      <a:pt x="487" y="427"/>
                      <a:pt x="457" y="639"/>
                    </a:cubicBezTo>
                    <a:cubicBezTo>
                      <a:pt x="1" y="2706"/>
                      <a:pt x="3071" y="5168"/>
                      <a:pt x="7357" y="6110"/>
                    </a:cubicBezTo>
                    <a:cubicBezTo>
                      <a:pt x="8607" y="6410"/>
                      <a:pt x="9817" y="6551"/>
                      <a:pt x="10917" y="6551"/>
                    </a:cubicBezTo>
                    <a:cubicBezTo>
                      <a:pt x="13612" y="6551"/>
                      <a:pt x="15644" y="5703"/>
                      <a:pt x="15989" y="4256"/>
                    </a:cubicBezTo>
                    <a:cubicBezTo>
                      <a:pt x="16019" y="4226"/>
                      <a:pt x="16019" y="4135"/>
                      <a:pt x="16019" y="4074"/>
                    </a:cubicBezTo>
                    <a:lnTo>
                      <a:pt x="16019" y="4074"/>
                    </a:lnTo>
                    <a:cubicBezTo>
                      <a:pt x="15279" y="5144"/>
                      <a:pt x="13451" y="5741"/>
                      <a:pt x="11168" y="5741"/>
                    </a:cubicBezTo>
                    <a:cubicBezTo>
                      <a:pt x="10080" y="5741"/>
                      <a:pt x="8888" y="5605"/>
                      <a:pt x="7661" y="5320"/>
                    </a:cubicBezTo>
                    <a:cubicBezTo>
                      <a:pt x="3527" y="4317"/>
                      <a:pt x="518" y="2007"/>
                      <a:pt x="76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33"/>
              <p:cNvSpPr/>
              <p:nvPr/>
            </p:nvSpPr>
            <p:spPr>
              <a:xfrm>
                <a:off x="4509475" y="2108225"/>
                <a:ext cx="413400" cy="234825"/>
              </a:xfrm>
              <a:custGeom>
                <a:avLst/>
                <a:gdLst/>
                <a:ahLst/>
                <a:cxnLst/>
                <a:rect l="l" t="t" r="r" b="b"/>
                <a:pathLst>
                  <a:path w="16536" h="9393" extrusionOk="0">
                    <a:moveTo>
                      <a:pt x="517" y="2888"/>
                    </a:moveTo>
                    <a:cubicBezTo>
                      <a:pt x="0" y="4955"/>
                      <a:pt x="3131" y="7417"/>
                      <a:pt x="7417" y="8390"/>
                    </a:cubicBezTo>
                    <a:cubicBezTo>
                      <a:pt x="11703" y="9393"/>
                      <a:pt x="15593" y="8542"/>
                      <a:pt x="16049" y="6536"/>
                    </a:cubicBezTo>
                    <a:cubicBezTo>
                      <a:pt x="16536" y="4499"/>
                      <a:pt x="13435" y="2007"/>
                      <a:pt x="9119" y="1034"/>
                    </a:cubicBezTo>
                    <a:cubicBezTo>
                      <a:pt x="4833" y="0"/>
                      <a:pt x="1003" y="882"/>
                      <a:pt x="517" y="288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33"/>
              <p:cNvSpPr/>
              <p:nvPr/>
            </p:nvSpPr>
            <p:spPr>
              <a:xfrm>
                <a:off x="4509475" y="2164450"/>
                <a:ext cx="402000" cy="163775"/>
              </a:xfrm>
              <a:custGeom>
                <a:avLst/>
                <a:gdLst/>
                <a:ahLst/>
                <a:cxnLst/>
                <a:rect l="l" t="t" r="r" b="b"/>
                <a:pathLst>
                  <a:path w="16080" h="6551" extrusionOk="0">
                    <a:moveTo>
                      <a:pt x="821" y="1"/>
                    </a:moveTo>
                    <a:lnTo>
                      <a:pt x="821" y="1"/>
                    </a:lnTo>
                    <a:cubicBezTo>
                      <a:pt x="669" y="183"/>
                      <a:pt x="547" y="426"/>
                      <a:pt x="517" y="639"/>
                    </a:cubicBezTo>
                    <a:cubicBezTo>
                      <a:pt x="0" y="2706"/>
                      <a:pt x="3131" y="5168"/>
                      <a:pt x="7417" y="6110"/>
                    </a:cubicBezTo>
                    <a:cubicBezTo>
                      <a:pt x="8659" y="6410"/>
                      <a:pt x="9865" y="6551"/>
                      <a:pt x="10964" y="6551"/>
                    </a:cubicBezTo>
                    <a:cubicBezTo>
                      <a:pt x="13656" y="6551"/>
                      <a:pt x="15704" y="5703"/>
                      <a:pt x="16049" y="4256"/>
                    </a:cubicBezTo>
                    <a:cubicBezTo>
                      <a:pt x="16080" y="4226"/>
                      <a:pt x="16080" y="4135"/>
                      <a:pt x="16080" y="4074"/>
                    </a:cubicBezTo>
                    <a:lnTo>
                      <a:pt x="16080" y="4074"/>
                    </a:lnTo>
                    <a:cubicBezTo>
                      <a:pt x="15339" y="5144"/>
                      <a:pt x="13511" y="5740"/>
                      <a:pt x="11228" y="5740"/>
                    </a:cubicBezTo>
                    <a:cubicBezTo>
                      <a:pt x="10140" y="5740"/>
                      <a:pt x="8948" y="5605"/>
                      <a:pt x="7721" y="5320"/>
                    </a:cubicBezTo>
                    <a:cubicBezTo>
                      <a:pt x="3587" y="4317"/>
                      <a:pt x="578" y="2007"/>
                      <a:pt x="8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33"/>
              <p:cNvSpPr/>
              <p:nvPr/>
            </p:nvSpPr>
            <p:spPr>
              <a:xfrm>
                <a:off x="5311150" y="2362025"/>
                <a:ext cx="413400" cy="234825"/>
              </a:xfrm>
              <a:custGeom>
                <a:avLst/>
                <a:gdLst/>
                <a:ahLst/>
                <a:cxnLst/>
                <a:rect l="l" t="t" r="r" b="b"/>
                <a:pathLst>
                  <a:path w="16536" h="9393" extrusionOk="0">
                    <a:moveTo>
                      <a:pt x="517" y="2888"/>
                    </a:moveTo>
                    <a:cubicBezTo>
                      <a:pt x="1" y="4925"/>
                      <a:pt x="3131" y="7417"/>
                      <a:pt x="7417" y="8390"/>
                    </a:cubicBezTo>
                    <a:cubicBezTo>
                      <a:pt x="11703" y="9393"/>
                      <a:pt x="15594" y="8542"/>
                      <a:pt x="16050" y="6536"/>
                    </a:cubicBezTo>
                    <a:cubicBezTo>
                      <a:pt x="16536" y="4469"/>
                      <a:pt x="13436" y="2007"/>
                      <a:pt x="9119" y="1034"/>
                    </a:cubicBezTo>
                    <a:cubicBezTo>
                      <a:pt x="4834" y="1"/>
                      <a:pt x="1004" y="882"/>
                      <a:pt x="517" y="288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33"/>
              <p:cNvSpPr/>
              <p:nvPr/>
            </p:nvSpPr>
            <p:spPr>
              <a:xfrm>
                <a:off x="5311150" y="2418250"/>
                <a:ext cx="402025" cy="163800"/>
              </a:xfrm>
              <a:custGeom>
                <a:avLst/>
                <a:gdLst/>
                <a:ahLst/>
                <a:cxnLst/>
                <a:rect l="l" t="t" r="r" b="b"/>
                <a:pathLst>
                  <a:path w="16081" h="6552" extrusionOk="0">
                    <a:moveTo>
                      <a:pt x="791" y="1"/>
                    </a:moveTo>
                    <a:lnTo>
                      <a:pt x="791" y="1"/>
                    </a:lnTo>
                    <a:cubicBezTo>
                      <a:pt x="639" y="183"/>
                      <a:pt x="548" y="396"/>
                      <a:pt x="517" y="639"/>
                    </a:cubicBezTo>
                    <a:cubicBezTo>
                      <a:pt x="1" y="2676"/>
                      <a:pt x="3131" y="5168"/>
                      <a:pt x="7417" y="6110"/>
                    </a:cubicBezTo>
                    <a:cubicBezTo>
                      <a:pt x="8659" y="6410"/>
                      <a:pt x="9865" y="6551"/>
                      <a:pt x="10964" y="6551"/>
                    </a:cubicBezTo>
                    <a:cubicBezTo>
                      <a:pt x="13657" y="6551"/>
                      <a:pt x="15704" y="5703"/>
                      <a:pt x="16050" y="4256"/>
                    </a:cubicBezTo>
                    <a:cubicBezTo>
                      <a:pt x="16080" y="4195"/>
                      <a:pt x="16080" y="4135"/>
                      <a:pt x="16080" y="4043"/>
                    </a:cubicBezTo>
                    <a:lnTo>
                      <a:pt x="16080" y="4043"/>
                    </a:lnTo>
                    <a:cubicBezTo>
                      <a:pt x="15338" y="5137"/>
                      <a:pt x="13503" y="5726"/>
                      <a:pt x="11214" y="5726"/>
                    </a:cubicBezTo>
                    <a:cubicBezTo>
                      <a:pt x="10129" y="5726"/>
                      <a:pt x="8943" y="5594"/>
                      <a:pt x="7721" y="5320"/>
                    </a:cubicBezTo>
                    <a:cubicBezTo>
                      <a:pt x="3587" y="4317"/>
                      <a:pt x="578" y="2007"/>
                      <a:pt x="7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33"/>
              <p:cNvSpPr/>
              <p:nvPr/>
            </p:nvSpPr>
            <p:spPr>
              <a:xfrm>
                <a:off x="4903850" y="2431175"/>
                <a:ext cx="359450" cy="205200"/>
              </a:xfrm>
              <a:custGeom>
                <a:avLst/>
                <a:gdLst/>
                <a:ahLst/>
                <a:cxnLst/>
                <a:rect l="l" t="t" r="r" b="b"/>
                <a:pathLst>
                  <a:path w="14378" h="8208" extrusionOk="0">
                    <a:moveTo>
                      <a:pt x="426" y="2523"/>
                    </a:moveTo>
                    <a:cubicBezTo>
                      <a:pt x="1" y="4286"/>
                      <a:pt x="2706" y="6475"/>
                      <a:pt x="6414" y="7326"/>
                    </a:cubicBezTo>
                    <a:cubicBezTo>
                      <a:pt x="10153" y="8207"/>
                      <a:pt x="13527" y="7478"/>
                      <a:pt x="13952" y="5685"/>
                    </a:cubicBezTo>
                    <a:cubicBezTo>
                      <a:pt x="14378" y="3922"/>
                      <a:pt x="11673" y="1794"/>
                      <a:pt x="7934" y="882"/>
                    </a:cubicBezTo>
                    <a:cubicBezTo>
                      <a:pt x="4195" y="1"/>
                      <a:pt x="852" y="730"/>
                      <a:pt x="426" y="252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33"/>
              <p:cNvSpPr/>
              <p:nvPr/>
            </p:nvSpPr>
            <p:spPr>
              <a:xfrm>
                <a:off x="4903850" y="2479800"/>
                <a:ext cx="349575" cy="143125"/>
              </a:xfrm>
              <a:custGeom>
                <a:avLst/>
                <a:gdLst/>
                <a:ahLst/>
                <a:cxnLst/>
                <a:rect l="l" t="t" r="r" b="b"/>
                <a:pathLst>
                  <a:path w="13983" h="5725" extrusionOk="0">
                    <a:moveTo>
                      <a:pt x="700" y="1"/>
                    </a:moveTo>
                    <a:lnTo>
                      <a:pt x="700" y="1"/>
                    </a:lnTo>
                    <a:cubicBezTo>
                      <a:pt x="578" y="183"/>
                      <a:pt x="457" y="366"/>
                      <a:pt x="426" y="578"/>
                    </a:cubicBezTo>
                    <a:cubicBezTo>
                      <a:pt x="1" y="2341"/>
                      <a:pt x="2706" y="4469"/>
                      <a:pt x="6414" y="5351"/>
                    </a:cubicBezTo>
                    <a:cubicBezTo>
                      <a:pt x="7489" y="5604"/>
                      <a:pt x="8535" y="5724"/>
                      <a:pt x="9488" y="5724"/>
                    </a:cubicBezTo>
                    <a:cubicBezTo>
                      <a:pt x="11850" y="5724"/>
                      <a:pt x="13649" y="4987"/>
                      <a:pt x="13952" y="3709"/>
                    </a:cubicBezTo>
                    <a:cubicBezTo>
                      <a:pt x="13983" y="3648"/>
                      <a:pt x="13983" y="3588"/>
                      <a:pt x="13983" y="3527"/>
                    </a:cubicBezTo>
                    <a:lnTo>
                      <a:pt x="13983" y="3527"/>
                    </a:lnTo>
                    <a:cubicBezTo>
                      <a:pt x="13362" y="4457"/>
                      <a:pt x="11758" y="4980"/>
                      <a:pt x="9753" y="4980"/>
                    </a:cubicBezTo>
                    <a:cubicBezTo>
                      <a:pt x="8809" y="4980"/>
                      <a:pt x="7778" y="4864"/>
                      <a:pt x="6718" y="4621"/>
                    </a:cubicBezTo>
                    <a:cubicBezTo>
                      <a:pt x="3131" y="3800"/>
                      <a:pt x="457" y="1733"/>
                      <a:pt x="7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33"/>
              <p:cNvSpPr/>
              <p:nvPr/>
            </p:nvSpPr>
            <p:spPr>
              <a:xfrm>
                <a:off x="5014800" y="2304850"/>
                <a:ext cx="216600" cy="145900"/>
              </a:xfrm>
              <a:custGeom>
                <a:avLst/>
                <a:gdLst/>
                <a:ahLst/>
                <a:cxnLst/>
                <a:rect l="l" t="t" r="r" b="b"/>
                <a:pathLst>
                  <a:path w="8664" h="5836" extrusionOk="0">
                    <a:moveTo>
                      <a:pt x="2149" y="0"/>
                    </a:moveTo>
                    <a:cubicBezTo>
                      <a:pt x="1800" y="0"/>
                      <a:pt x="1438" y="22"/>
                      <a:pt x="1064" y="69"/>
                    </a:cubicBezTo>
                    <a:lnTo>
                      <a:pt x="0" y="2865"/>
                    </a:lnTo>
                    <a:cubicBezTo>
                      <a:pt x="0" y="2865"/>
                      <a:pt x="1338" y="4689"/>
                      <a:pt x="3131" y="5358"/>
                    </a:cubicBezTo>
                    <a:cubicBezTo>
                      <a:pt x="4137" y="5750"/>
                      <a:pt x="5354" y="5836"/>
                      <a:pt x="6228" y="5836"/>
                    </a:cubicBezTo>
                    <a:cubicBezTo>
                      <a:pt x="6912" y="5836"/>
                      <a:pt x="7387" y="5783"/>
                      <a:pt x="7387" y="5783"/>
                    </a:cubicBezTo>
                    <a:lnTo>
                      <a:pt x="8663" y="3108"/>
                    </a:lnTo>
                    <a:cubicBezTo>
                      <a:pt x="8663" y="3108"/>
                      <a:pt x="6332" y="0"/>
                      <a:pt x="21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33"/>
              <p:cNvSpPr/>
              <p:nvPr/>
            </p:nvSpPr>
            <p:spPr>
              <a:xfrm>
                <a:off x="5059625" y="2306550"/>
                <a:ext cx="121625" cy="136800"/>
              </a:xfrm>
              <a:custGeom>
                <a:avLst/>
                <a:gdLst/>
                <a:ahLst/>
                <a:cxnLst/>
                <a:rect l="l" t="t" r="r" b="b"/>
                <a:pathLst>
                  <a:path w="4865" h="5472" extrusionOk="0">
                    <a:moveTo>
                      <a:pt x="1338" y="1"/>
                    </a:moveTo>
                    <a:lnTo>
                      <a:pt x="1095" y="700"/>
                    </a:lnTo>
                    <a:cubicBezTo>
                      <a:pt x="730" y="1976"/>
                      <a:pt x="396" y="3283"/>
                      <a:pt x="1" y="4560"/>
                    </a:cubicBezTo>
                    <a:cubicBezTo>
                      <a:pt x="396" y="4864"/>
                      <a:pt x="852" y="5107"/>
                      <a:pt x="1308" y="5290"/>
                    </a:cubicBezTo>
                    <a:cubicBezTo>
                      <a:pt x="1490" y="5381"/>
                      <a:pt x="1703" y="5442"/>
                      <a:pt x="1916" y="5472"/>
                    </a:cubicBezTo>
                    <a:cubicBezTo>
                      <a:pt x="2828" y="4043"/>
                      <a:pt x="3831" y="2645"/>
                      <a:pt x="4864" y="1308"/>
                    </a:cubicBezTo>
                    <a:cubicBezTo>
                      <a:pt x="4043" y="730"/>
                      <a:pt x="2828" y="153"/>
                      <a:pt x="13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33"/>
              <p:cNvSpPr/>
              <p:nvPr/>
            </p:nvSpPr>
            <p:spPr>
              <a:xfrm>
                <a:off x="5014025" y="2376475"/>
                <a:ext cx="184700" cy="74275"/>
              </a:xfrm>
              <a:custGeom>
                <a:avLst/>
                <a:gdLst/>
                <a:ahLst/>
                <a:cxnLst/>
                <a:rect l="l" t="t" r="r" b="b"/>
                <a:pathLst>
                  <a:path w="7388" h="2971" extrusionOk="0">
                    <a:moveTo>
                      <a:pt x="1" y="0"/>
                    </a:moveTo>
                    <a:lnTo>
                      <a:pt x="1" y="0"/>
                    </a:lnTo>
                    <a:cubicBezTo>
                      <a:pt x="1" y="0"/>
                      <a:pt x="1338" y="1824"/>
                      <a:pt x="3132" y="2493"/>
                    </a:cubicBezTo>
                    <a:cubicBezTo>
                      <a:pt x="4121" y="2885"/>
                      <a:pt x="5339" y="2971"/>
                      <a:pt x="6219" y="2971"/>
                    </a:cubicBezTo>
                    <a:cubicBezTo>
                      <a:pt x="6907" y="2971"/>
                      <a:pt x="7387" y="2918"/>
                      <a:pt x="7387" y="2918"/>
                    </a:cubicBezTo>
                    <a:cubicBezTo>
                      <a:pt x="7387" y="2918"/>
                      <a:pt x="4712" y="91"/>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33"/>
              <p:cNvSpPr/>
              <p:nvPr/>
            </p:nvSpPr>
            <p:spPr>
              <a:xfrm>
                <a:off x="5464650" y="464575"/>
                <a:ext cx="1645950" cy="70700"/>
              </a:xfrm>
              <a:custGeom>
                <a:avLst/>
                <a:gdLst/>
                <a:ahLst/>
                <a:cxnLst/>
                <a:rect l="l" t="t" r="r" b="b"/>
                <a:pathLst>
                  <a:path w="65838" h="2828" extrusionOk="0">
                    <a:moveTo>
                      <a:pt x="1" y="1"/>
                    </a:moveTo>
                    <a:lnTo>
                      <a:pt x="1" y="2828"/>
                    </a:lnTo>
                    <a:lnTo>
                      <a:pt x="65838" y="2828"/>
                    </a:lnTo>
                    <a:lnTo>
                      <a:pt x="6583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33"/>
              <p:cNvSpPr/>
              <p:nvPr/>
            </p:nvSpPr>
            <p:spPr>
              <a:xfrm>
                <a:off x="5431975" y="504850"/>
                <a:ext cx="1717375" cy="221150"/>
              </a:xfrm>
              <a:custGeom>
                <a:avLst/>
                <a:gdLst/>
                <a:ahLst/>
                <a:cxnLst/>
                <a:rect l="l" t="t" r="r" b="b"/>
                <a:pathLst>
                  <a:path w="68695" h="8846" extrusionOk="0">
                    <a:moveTo>
                      <a:pt x="1" y="1"/>
                    </a:moveTo>
                    <a:lnTo>
                      <a:pt x="4286" y="7934"/>
                    </a:lnTo>
                    <a:cubicBezTo>
                      <a:pt x="4286" y="7934"/>
                      <a:pt x="14530" y="8846"/>
                      <a:pt x="34378" y="8846"/>
                    </a:cubicBezTo>
                    <a:cubicBezTo>
                      <a:pt x="54227" y="8846"/>
                      <a:pt x="64470" y="7934"/>
                      <a:pt x="64470" y="7934"/>
                    </a:cubicBezTo>
                    <a:lnTo>
                      <a:pt x="6869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33"/>
              <p:cNvSpPr/>
              <p:nvPr/>
            </p:nvSpPr>
            <p:spPr>
              <a:xfrm>
                <a:off x="5431975" y="504850"/>
                <a:ext cx="326025" cy="212050"/>
              </a:xfrm>
              <a:custGeom>
                <a:avLst/>
                <a:gdLst/>
                <a:ahLst/>
                <a:cxnLst/>
                <a:rect l="l" t="t" r="r" b="b"/>
                <a:pathLst>
                  <a:path w="13041" h="8482" extrusionOk="0">
                    <a:moveTo>
                      <a:pt x="1" y="1"/>
                    </a:moveTo>
                    <a:lnTo>
                      <a:pt x="4256" y="7934"/>
                    </a:lnTo>
                    <a:cubicBezTo>
                      <a:pt x="4256" y="7934"/>
                      <a:pt x="7204" y="8208"/>
                      <a:pt x="13040" y="8481"/>
                    </a:cubicBezTo>
                    <a:cubicBezTo>
                      <a:pt x="11551" y="5715"/>
                      <a:pt x="9879" y="2554"/>
                      <a:pt x="86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33"/>
              <p:cNvSpPr/>
              <p:nvPr/>
            </p:nvSpPr>
            <p:spPr>
              <a:xfrm>
                <a:off x="6697950" y="504850"/>
                <a:ext cx="452175" cy="215850"/>
              </a:xfrm>
              <a:custGeom>
                <a:avLst/>
                <a:gdLst/>
                <a:ahLst/>
                <a:cxnLst/>
                <a:rect l="l" t="t" r="r" b="b"/>
                <a:pathLst>
                  <a:path w="18087" h="8634" extrusionOk="0">
                    <a:moveTo>
                      <a:pt x="4469" y="1"/>
                    </a:moveTo>
                    <a:cubicBezTo>
                      <a:pt x="3101" y="3436"/>
                      <a:pt x="1369" y="6414"/>
                      <a:pt x="1" y="8633"/>
                    </a:cubicBezTo>
                    <a:cubicBezTo>
                      <a:pt x="9180" y="8360"/>
                      <a:pt x="13831" y="7934"/>
                      <a:pt x="13831" y="7934"/>
                    </a:cubicBezTo>
                    <a:lnTo>
                      <a:pt x="1808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33"/>
              <p:cNvSpPr/>
              <p:nvPr/>
            </p:nvSpPr>
            <p:spPr>
              <a:xfrm>
                <a:off x="5708575" y="504850"/>
                <a:ext cx="196850" cy="216600"/>
              </a:xfrm>
              <a:custGeom>
                <a:avLst/>
                <a:gdLst/>
                <a:ahLst/>
                <a:cxnLst/>
                <a:rect l="l" t="t" r="r" b="b"/>
                <a:pathLst>
                  <a:path w="7874" h="8664" extrusionOk="0">
                    <a:moveTo>
                      <a:pt x="1" y="1"/>
                    </a:moveTo>
                    <a:cubicBezTo>
                      <a:pt x="1520" y="2919"/>
                      <a:pt x="3314" y="6110"/>
                      <a:pt x="4712" y="8542"/>
                    </a:cubicBezTo>
                    <a:cubicBezTo>
                      <a:pt x="5685" y="8603"/>
                      <a:pt x="6749" y="8633"/>
                      <a:pt x="7873" y="8664"/>
                    </a:cubicBezTo>
                    <a:cubicBezTo>
                      <a:pt x="5958" y="6779"/>
                      <a:pt x="3618" y="3922"/>
                      <a:pt x="13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33"/>
              <p:cNvSpPr/>
              <p:nvPr/>
            </p:nvSpPr>
            <p:spPr>
              <a:xfrm>
                <a:off x="5883350" y="1241950"/>
                <a:ext cx="407325" cy="299425"/>
              </a:xfrm>
              <a:custGeom>
                <a:avLst/>
                <a:gdLst/>
                <a:ahLst/>
                <a:cxnLst/>
                <a:rect l="l" t="t" r="r" b="b"/>
                <a:pathLst>
                  <a:path w="16293" h="11977" extrusionOk="0">
                    <a:moveTo>
                      <a:pt x="16293" y="1"/>
                    </a:moveTo>
                    <a:lnTo>
                      <a:pt x="2128" y="1703"/>
                    </a:lnTo>
                    <a:cubicBezTo>
                      <a:pt x="1" y="5867"/>
                      <a:pt x="2128" y="10973"/>
                      <a:pt x="2128" y="10973"/>
                    </a:cubicBezTo>
                    <a:lnTo>
                      <a:pt x="16293" y="11976"/>
                    </a:lnTo>
                    <a:lnTo>
                      <a:pt x="1629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33"/>
              <p:cNvSpPr/>
              <p:nvPr/>
            </p:nvSpPr>
            <p:spPr>
              <a:xfrm>
                <a:off x="5883350" y="1241200"/>
                <a:ext cx="407325" cy="275100"/>
              </a:xfrm>
              <a:custGeom>
                <a:avLst/>
                <a:gdLst/>
                <a:ahLst/>
                <a:cxnLst/>
                <a:rect l="l" t="t" r="r" b="b"/>
                <a:pathLst>
                  <a:path w="16293" h="11004" extrusionOk="0">
                    <a:moveTo>
                      <a:pt x="16293" y="0"/>
                    </a:moveTo>
                    <a:lnTo>
                      <a:pt x="2128" y="1702"/>
                    </a:lnTo>
                    <a:cubicBezTo>
                      <a:pt x="1" y="5836"/>
                      <a:pt x="2128" y="10973"/>
                      <a:pt x="2128" y="10973"/>
                    </a:cubicBezTo>
                    <a:lnTo>
                      <a:pt x="2493" y="11003"/>
                    </a:lnTo>
                    <a:lnTo>
                      <a:pt x="2493" y="10943"/>
                    </a:lnTo>
                    <a:cubicBezTo>
                      <a:pt x="3071" y="8663"/>
                      <a:pt x="4347" y="6991"/>
                      <a:pt x="5958" y="5289"/>
                    </a:cubicBezTo>
                    <a:cubicBezTo>
                      <a:pt x="9788" y="1186"/>
                      <a:pt x="16292" y="0"/>
                      <a:pt x="16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33"/>
              <p:cNvSpPr/>
              <p:nvPr/>
            </p:nvSpPr>
            <p:spPr>
              <a:xfrm>
                <a:off x="6255700" y="1241200"/>
                <a:ext cx="69925" cy="300175"/>
              </a:xfrm>
              <a:custGeom>
                <a:avLst/>
                <a:gdLst/>
                <a:ahLst/>
                <a:cxnLst/>
                <a:rect l="l" t="t" r="r" b="b"/>
                <a:pathLst>
                  <a:path w="2797" h="12007" extrusionOk="0">
                    <a:moveTo>
                      <a:pt x="1399" y="0"/>
                    </a:moveTo>
                    <a:cubicBezTo>
                      <a:pt x="639" y="0"/>
                      <a:pt x="1" y="2645"/>
                      <a:pt x="1" y="5988"/>
                    </a:cubicBezTo>
                    <a:cubicBezTo>
                      <a:pt x="1" y="9301"/>
                      <a:pt x="608" y="12006"/>
                      <a:pt x="1399" y="12006"/>
                    </a:cubicBezTo>
                    <a:cubicBezTo>
                      <a:pt x="2159" y="12006"/>
                      <a:pt x="2797" y="9301"/>
                      <a:pt x="2797" y="5988"/>
                    </a:cubicBezTo>
                    <a:cubicBezTo>
                      <a:pt x="2797" y="2705"/>
                      <a:pt x="2189" y="0"/>
                      <a:pt x="13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33"/>
              <p:cNvSpPr/>
              <p:nvPr/>
            </p:nvSpPr>
            <p:spPr>
              <a:xfrm>
                <a:off x="4477550" y="1988925"/>
                <a:ext cx="1294350" cy="560050"/>
              </a:xfrm>
              <a:custGeom>
                <a:avLst/>
                <a:gdLst/>
                <a:ahLst/>
                <a:cxnLst/>
                <a:rect l="l" t="t" r="r" b="b"/>
                <a:pathLst>
                  <a:path w="51774" h="22402" extrusionOk="0">
                    <a:moveTo>
                      <a:pt x="64" y="6509"/>
                    </a:moveTo>
                    <a:cubicBezTo>
                      <a:pt x="17" y="6642"/>
                      <a:pt x="1" y="6718"/>
                      <a:pt x="1" y="6718"/>
                    </a:cubicBezTo>
                    <a:lnTo>
                      <a:pt x="64" y="6509"/>
                    </a:lnTo>
                    <a:close/>
                    <a:moveTo>
                      <a:pt x="15115" y="0"/>
                    </a:moveTo>
                    <a:cubicBezTo>
                      <a:pt x="14203" y="0"/>
                      <a:pt x="13314" y="31"/>
                      <a:pt x="12463" y="92"/>
                    </a:cubicBezTo>
                    <a:cubicBezTo>
                      <a:pt x="10700" y="213"/>
                      <a:pt x="9119" y="487"/>
                      <a:pt x="7630" y="851"/>
                    </a:cubicBezTo>
                    <a:cubicBezTo>
                      <a:pt x="6141" y="1216"/>
                      <a:pt x="4864" y="1733"/>
                      <a:pt x="3800" y="2341"/>
                    </a:cubicBezTo>
                    <a:cubicBezTo>
                      <a:pt x="2736" y="2949"/>
                      <a:pt x="1885" y="3617"/>
                      <a:pt x="1338" y="4317"/>
                    </a:cubicBezTo>
                    <a:cubicBezTo>
                      <a:pt x="730" y="4955"/>
                      <a:pt x="426" y="5624"/>
                      <a:pt x="213" y="6019"/>
                    </a:cubicBezTo>
                    <a:lnTo>
                      <a:pt x="64" y="6509"/>
                    </a:lnTo>
                    <a:lnTo>
                      <a:pt x="64" y="6509"/>
                    </a:lnTo>
                    <a:cubicBezTo>
                      <a:pt x="107" y="6388"/>
                      <a:pt x="173" y="6220"/>
                      <a:pt x="274" y="6019"/>
                    </a:cubicBezTo>
                    <a:cubicBezTo>
                      <a:pt x="487" y="5624"/>
                      <a:pt x="821" y="4985"/>
                      <a:pt x="1399" y="4347"/>
                    </a:cubicBezTo>
                    <a:cubicBezTo>
                      <a:pt x="2007" y="3678"/>
                      <a:pt x="2858" y="3040"/>
                      <a:pt x="3922" y="2462"/>
                    </a:cubicBezTo>
                    <a:cubicBezTo>
                      <a:pt x="4986" y="1885"/>
                      <a:pt x="6262" y="1399"/>
                      <a:pt x="7721" y="1064"/>
                    </a:cubicBezTo>
                    <a:cubicBezTo>
                      <a:pt x="9180" y="699"/>
                      <a:pt x="10791" y="426"/>
                      <a:pt x="12493" y="365"/>
                    </a:cubicBezTo>
                    <a:cubicBezTo>
                      <a:pt x="13236" y="325"/>
                      <a:pt x="14002" y="303"/>
                      <a:pt x="14787" y="303"/>
                    </a:cubicBezTo>
                    <a:cubicBezTo>
                      <a:pt x="15799" y="303"/>
                      <a:pt x="16842" y="340"/>
                      <a:pt x="17904" y="426"/>
                    </a:cubicBezTo>
                    <a:cubicBezTo>
                      <a:pt x="19758" y="578"/>
                      <a:pt x="21642" y="851"/>
                      <a:pt x="23588" y="1247"/>
                    </a:cubicBezTo>
                    <a:cubicBezTo>
                      <a:pt x="25533" y="1611"/>
                      <a:pt x="27478" y="2098"/>
                      <a:pt x="29363" y="2675"/>
                    </a:cubicBezTo>
                    <a:cubicBezTo>
                      <a:pt x="33193" y="3830"/>
                      <a:pt x="36901" y="5380"/>
                      <a:pt x="40153" y="7235"/>
                    </a:cubicBezTo>
                    <a:cubicBezTo>
                      <a:pt x="41795" y="8177"/>
                      <a:pt x="43315" y="9180"/>
                      <a:pt x="44682" y="10213"/>
                    </a:cubicBezTo>
                    <a:cubicBezTo>
                      <a:pt x="46050" y="11216"/>
                      <a:pt x="47205" y="12341"/>
                      <a:pt x="48239" y="13435"/>
                    </a:cubicBezTo>
                    <a:cubicBezTo>
                      <a:pt x="49272" y="14529"/>
                      <a:pt x="50062" y="15684"/>
                      <a:pt x="50640" y="16748"/>
                    </a:cubicBezTo>
                    <a:cubicBezTo>
                      <a:pt x="51217" y="17812"/>
                      <a:pt x="51552" y="18815"/>
                      <a:pt x="51673" y="19697"/>
                    </a:cubicBezTo>
                    <a:cubicBezTo>
                      <a:pt x="51756" y="20175"/>
                      <a:pt x="51767" y="20599"/>
                      <a:pt x="51750" y="20960"/>
                    </a:cubicBezTo>
                    <a:lnTo>
                      <a:pt x="51750" y="20960"/>
                    </a:lnTo>
                    <a:cubicBezTo>
                      <a:pt x="51773" y="20597"/>
                      <a:pt x="51773" y="20166"/>
                      <a:pt x="51704" y="19666"/>
                    </a:cubicBezTo>
                    <a:cubicBezTo>
                      <a:pt x="51613" y="18785"/>
                      <a:pt x="51339" y="17782"/>
                      <a:pt x="50761" y="16657"/>
                    </a:cubicBezTo>
                    <a:cubicBezTo>
                      <a:pt x="50184" y="15563"/>
                      <a:pt x="49424" y="14438"/>
                      <a:pt x="48391" y="13283"/>
                    </a:cubicBezTo>
                    <a:cubicBezTo>
                      <a:pt x="47418" y="12159"/>
                      <a:pt x="46202" y="11034"/>
                      <a:pt x="44834" y="9970"/>
                    </a:cubicBezTo>
                    <a:cubicBezTo>
                      <a:pt x="43466" y="8906"/>
                      <a:pt x="41947" y="7903"/>
                      <a:pt x="40305" y="6931"/>
                    </a:cubicBezTo>
                    <a:cubicBezTo>
                      <a:pt x="37023" y="5076"/>
                      <a:pt x="33314" y="3496"/>
                      <a:pt x="29484" y="2310"/>
                    </a:cubicBezTo>
                    <a:cubicBezTo>
                      <a:pt x="27570" y="1703"/>
                      <a:pt x="25594" y="1247"/>
                      <a:pt x="23679" y="851"/>
                    </a:cubicBezTo>
                    <a:cubicBezTo>
                      <a:pt x="21703" y="487"/>
                      <a:pt x="19758" y="244"/>
                      <a:pt x="17904" y="92"/>
                    </a:cubicBezTo>
                    <a:cubicBezTo>
                      <a:pt x="16961" y="31"/>
                      <a:pt x="16027" y="0"/>
                      <a:pt x="15115" y="0"/>
                    </a:cubicBezTo>
                    <a:close/>
                    <a:moveTo>
                      <a:pt x="51750" y="20960"/>
                    </a:moveTo>
                    <a:cubicBezTo>
                      <a:pt x="51732" y="21237"/>
                      <a:pt x="51700" y="21475"/>
                      <a:pt x="51673" y="21672"/>
                    </a:cubicBezTo>
                    <a:cubicBezTo>
                      <a:pt x="51582" y="22189"/>
                      <a:pt x="51521" y="22402"/>
                      <a:pt x="51521" y="22402"/>
                    </a:cubicBezTo>
                    <a:cubicBezTo>
                      <a:pt x="51521" y="22402"/>
                      <a:pt x="51582" y="22189"/>
                      <a:pt x="51673" y="21733"/>
                    </a:cubicBezTo>
                    <a:cubicBezTo>
                      <a:pt x="51701" y="21524"/>
                      <a:pt x="51735" y="21265"/>
                      <a:pt x="51750" y="20960"/>
                    </a:cubicBezTo>
                    <a:close/>
                  </a:path>
                </a:pathLst>
              </a:custGeom>
              <a:solidFill>
                <a:srgbClr val="CCDCD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6" name="Google Shape;1796;p33"/>
            <p:cNvGrpSpPr/>
            <p:nvPr/>
          </p:nvGrpSpPr>
          <p:grpSpPr>
            <a:xfrm rot="-3756293">
              <a:off x="6547740" y="2066261"/>
              <a:ext cx="382516" cy="92971"/>
              <a:chOff x="9244975" y="3998175"/>
              <a:chExt cx="284200" cy="69075"/>
            </a:xfrm>
          </p:grpSpPr>
          <p:sp>
            <p:nvSpPr>
              <p:cNvPr id="1797" name="Google Shape;1797;p33"/>
              <p:cNvSpPr/>
              <p:nvPr/>
            </p:nvSpPr>
            <p:spPr>
              <a:xfrm>
                <a:off x="9371650" y="3998175"/>
                <a:ext cx="157525" cy="69075"/>
              </a:xfrm>
              <a:custGeom>
                <a:avLst/>
                <a:gdLst/>
                <a:ahLst/>
                <a:cxnLst/>
                <a:rect l="l" t="t" r="r" b="b"/>
                <a:pathLst>
                  <a:path w="6301" h="2763" extrusionOk="0">
                    <a:moveTo>
                      <a:pt x="5570" y="1"/>
                    </a:moveTo>
                    <a:lnTo>
                      <a:pt x="1" y="457"/>
                    </a:lnTo>
                    <a:lnTo>
                      <a:pt x="229" y="2762"/>
                    </a:lnTo>
                    <a:lnTo>
                      <a:pt x="5867" y="1918"/>
                    </a:lnTo>
                    <a:cubicBezTo>
                      <a:pt x="5821" y="1895"/>
                      <a:pt x="6301" y="594"/>
                      <a:pt x="5570" y="1"/>
                    </a:cubicBezTo>
                    <a:close/>
                  </a:path>
                </a:pathLst>
              </a:custGeom>
              <a:solidFill>
                <a:srgbClr val="E0E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33"/>
              <p:cNvSpPr/>
              <p:nvPr/>
            </p:nvSpPr>
            <p:spPr>
              <a:xfrm>
                <a:off x="9357975" y="4009025"/>
                <a:ext cx="35975" cy="57650"/>
              </a:xfrm>
              <a:custGeom>
                <a:avLst/>
                <a:gdLst/>
                <a:ahLst/>
                <a:cxnLst/>
                <a:rect l="l" t="t" r="r" b="b"/>
                <a:pathLst>
                  <a:path w="1439" h="2306" extrusionOk="0">
                    <a:moveTo>
                      <a:pt x="548" y="0"/>
                    </a:moveTo>
                    <a:cubicBezTo>
                      <a:pt x="548" y="0"/>
                      <a:pt x="1438" y="1164"/>
                      <a:pt x="776" y="2306"/>
                    </a:cubicBezTo>
                    <a:cubicBezTo>
                      <a:pt x="776" y="2306"/>
                      <a:pt x="0" y="1415"/>
                      <a:pt x="548" y="0"/>
                    </a:cubicBezTo>
                    <a:close/>
                  </a:path>
                </a:pathLst>
              </a:custGeom>
              <a:solidFill>
                <a:srgbClr val="999B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33"/>
              <p:cNvSpPr/>
              <p:nvPr/>
            </p:nvSpPr>
            <p:spPr>
              <a:xfrm>
                <a:off x="9244975" y="4035275"/>
                <a:ext cx="131850" cy="19425"/>
              </a:xfrm>
              <a:custGeom>
                <a:avLst/>
                <a:gdLst/>
                <a:ahLst/>
                <a:cxnLst/>
                <a:rect l="l" t="t" r="r" b="b"/>
                <a:pathLst>
                  <a:path w="5274" h="777" extrusionOk="0">
                    <a:moveTo>
                      <a:pt x="5250" y="0"/>
                    </a:moveTo>
                    <a:lnTo>
                      <a:pt x="1" y="662"/>
                    </a:lnTo>
                    <a:lnTo>
                      <a:pt x="46" y="776"/>
                    </a:lnTo>
                    <a:lnTo>
                      <a:pt x="5273" y="320"/>
                    </a:lnTo>
                    <a:close/>
                  </a:path>
                </a:pathLst>
              </a:custGeom>
              <a:solidFill>
                <a:srgbClr val="E0E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19_1">
    <p:spTree>
      <p:nvGrpSpPr>
        <p:cNvPr id="1" name="Shape 1800"/>
        <p:cNvGrpSpPr/>
        <p:nvPr/>
      </p:nvGrpSpPr>
      <p:grpSpPr>
        <a:xfrm>
          <a:off x="0" y="0"/>
          <a:ext cx="0" cy="0"/>
          <a:chOff x="0" y="0"/>
          <a:chExt cx="0" cy="0"/>
        </a:xfrm>
      </p:grpSpPr>
      <p:sp>
        <p:nvSpPr>
          <p:cNvPr id="1801" name="Google Shape;1801;p34"/>
          <p:cNvSpPr/>
          <p:nvPr/>
        </p:nvSpPr>
        <p:spPr>
          <a:xfrm>
            <a:off x="-301" y="3925050"/>
            <a:ext cx="9144079" cy="1281775"/>
          </a:xfrm>
          <a:custGeom>
            <a:avLst/>
            <a:gdLst/>
            <a:ahLst/>
            <a:cxnLst/>
            <a:rect l="l" t="t" r="r" b="b"/>
            <a:pathLst>
              <a:path w="250180" h="51271" extrusionOk="0">
                <a:moveTo>
                  <a:pt x="0" y="1"/>
                </a:moveTo>
                <a:lnTo>
                  <a:pt x="250179" y="1"/>
                </a:lnTo>
                <a:lnTo>
                  <a:pt x="250179" y="51271"/>
                </a:lnTo>
                <a:lnTo>
                  <a:pt x="0" y="5127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02" name="Google Shape;1802;p34"/>
          <p:cNvGrpSpPr/>
          <p:nvPr/>
        </p:nvGrpSpPr>
        <p:grpSpPr>
          <a:xfrm>
            <a:off x="4267345" y="1156901"/>
            <a:ext cx="4256508" cy="2782729"/>
            <a:chOff x="-3100375" y="444100"/>
            <a:chExt cx="5705775" cy="3730200"/>
          </a:xfrm>
        </p:grpSpPr>
        <p:sp>
          <p:nvSpPr>
            <p:cNvPr id="1803" name="Google Shape;1803;p34"/>
            <p:cNvSpPr/>
            <p:nvPr/>
          </p:nvSpPr>
          <p:spPr>
            <a:xfrm>
              <a:off x="1054275" y="1293875"/>
              <a:ext cx="1551125" cy="2880425"/>
            </a:xfrm>
            <a:custGeom>
              <a:avLst/>
              <a:gdLst/>
              <a:ahLst/>
              <a:cxnLst/>
              <a:rect l="l" t="t" r="r" b="b"/>
              <a:pathLst>
                <a:path w="62045" h="115217" extrusionOk="0">
                  <a:moveTo>
                    <a:pt x="3936" y="115216"/>
                  </a:moveTo>
                  <a:lnTo>
                    <a:pt x="0" y="3469"/>
                  </a:lnTo>
                  <a:lnTo>
                    <a:pt x="62045" y="0"/>
                  </a:lnTo>
                  <a:lnTo>
                    <a:pt x="57475" y="11521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34"/>
            <p:cNvSpPr/>
            <p:nvPr/>
          </p:nvSpPr>
          <p:spPr>
            <a:xfrm>
              <a:off x="1146000" y="1380600"/>
              <a:ext cx="1386850" cy="2793700"/>
            </a:xfrm>
            <a:custGeom>
              <a:avLst/>
              <a:gdLst/>
              <a:ahLst/>
              <a:cxnLst/>
              <a:rect l="l" t="t" r="r" b="b"/>
              <a:pathLst>
                <a:path w="55474" h="111748" extrusionOk="0">
                  <a:moveTo>
                    <a:pt x="55473" y="0"/>
                  </a:moveTo>
                  <a:lnTo>
                    <a:pt x="0" y="3336"/>
                  </a:lnTo>
                  <a:lnTo>
                    <a:pt x="2469" y="111747"/>
                  </a:lnTo>
                  <a:lnTo>
                    <a:pt x="50937" y="111747"/>
                  </a:lnTo>
                  <a:lnTo>
                    <a:pt x="554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34"/>
            <p:cNvSpPr/>
            <p:nvPr/>
          </p:nvSpPr>
          <p:spPr>
            <a:xfrm>
              <a:off x="1147675" y="1428975"/>
              <a:ext cx="1327625" cy="2745325"/>
            </a:xfrm>
            <a:custGeom>
              <a:avLst/>
              <a:gdLst/>
              <a:ahLst/>
              <a:cxnLst/>
              <a:rect l="l" t="t" r="r" b="b"/>
              <a:pathLst>
                <a:path w="53105" h="109813" extrusionOk="0">
                  <a:moveTo>
                    <a:pt x="49802" y="109812"/>
                  </a:moveTo>
                  <a:lnTo>
                    <a:pt x="53105" y="0"/>
                  </a:lnTo>
                  <a:lnTo>
                    <a:pt x="0" y="2569"/>
                  </a:lnTo>
                  <a:lnTo>
                    <a:pt x="2402" y="10981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34"/>
            <p:cNvSpPr/>
            <p:nvPr/>
          </p:nvSpPr>
          <p:spPr>
            <a:xfrm>
              <a:off x="2085825" y="1522375"/>
              <a:ext cx="310250" cy="1460225"/>
            </a:xfrm>
            <a:custGeom>
              <a:avLst/>
              <a:gdLst/>
              <a:ahLst/>
              <a:cxnLst/>
              <a:rect l="l" t="t" r="r" b="b"/>
              <a:pathLst>
                <a:path w="12410" h="58409" extrusionOk="0">
                  <a:moveTo>
                    <a:pt x="1" y="58409"/>
                  </a:moveTo>
                  <a:lnTo>
                    <a:pt x="9741" y="58409"/>
                  </a:lnTo>
                  <a:lnTo>
                    <a:pt x="12410" y="0"/>
                  </a:lnTo>
                  <a:lnTo>
                    <a:pt x="1235" y="70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34"/>
            <p:cNvSpPr/>
            <p:nvPr/>
          </p:nvSpPr>
          <p:spPr>
            <a:xfrm>
              <a:off x="1373650" y="2104450"/>
              <a:ext cx="556275" cy="316925"/>
            </a:xfrm>
            <a:custGeom>
              <a:avLst/>
              <a:gdLst/>
              <a:ahLst/>
              <a:cxnLst/>
              <a:rect l="l" t="t" r="r" b="b"/>
              <a:pathLst>
                <a:path w="22251" h="12677" extrusionOk="0">
                  <a:moveTo>
                    <a:pt x="22250" y="0"/>
                  </a:moveTo>
                  <a:lnTo>
                    <a:pt x="1" y="1335"/>
                  </a:lnTo>
                  <a:lnTo>
                    <a:pt x="1202" y="12676"/>
                  </a:lnTo>
                  <a:lnTo>
                    <a:pt x="20716" y="12676"/>
                  </a:lnTo>
                  <a:lnTo>
                    <a:pt x="2225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34"/>
            <p:cNvSpPr/>
            <p:nvPr/>
          </p:nvSpPr>
          <p:spPr>
            <a:xfrm>
              <a:off x="2313500" y="1522375"/>
              <a:ext cx="82575" cy="1460225"/>
            </a:xfrm>
            <a:custGeom>
              <a:avLst/>
              <a:gdLst/>
              <a:ahLst/>
              <a:cxnLst/>
              <a:rect l="l" t="t" r="r" b="b"/>
              <a:pathLst>
                <a:path w="3303" h="58409" extrusionOk="0">
                  <a:moveTo>
                    <a:pt x="3303" y="0"/>
                  </a:moveTo>
                  <a:lnTo>
                    <a:pt x="2602" y="33"/>
                  </a:lnTo>
                  <a:lnTo>
                    <a:pt x="0" y="58409"/>
                  </a:lnTo>
                  <a:lnTo>
                    <a:pt x="634" y="58409"/>
                  </a:lnTo>
                  <a:lnTo>
                    <a:pt x="33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34"/>
            <p:cNvSpPr/>
            <p:nvPr/>
          </p:nvSpPr>
          <p:spPr>
            <a:xfrm>
              <a:off x="1033425" y="1380600"/>
              <a:ext cx="115925" cy="2731975"/>
            </a:xfrm>
            <a:custGeom>
              <a:avLst/>
              <a:gdLst/>
              <a:ahLst/>
              <a:cxnLst/>
              <a:rect l="l" t="t" r="r" b="b"/>
              <a:pathLst>
                <a:path w="4637" h="109279" extrusionOk="0">
                  <a:moveTo>
                    <a:pt x="0" y="0"/>
                  </a:moveTo>
                  <a:lnTo>
                    <a:pt x="4070" y="109212"/>
                  </a:lnTo>
                  <a:lnTo>
                    <a:pt x="4637" y="109279"/>
                  </a:lnTo>
                  <a:lnTo>
                    <a:pt x="834"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34"/>
            <p:cNvSpPr/>
            <p:nvPr/>
          </p:nvSpPr>
          <p:spPr>
            <a:xfrm>
              <a:off x="1146000" y="1380600"/>
              <a:ext cx="1386850" cy="141800"/>
            </a:xfrm>
            <a:custGeom>
              <a:avLst/>
              <a:gdLst/>
              <a:ahLst/>
              <a:cxnLst/>
              <a:rect l="l" t="t" r="r" b="b"/>
              <a:pathLst>
                <a:path w="55474" h="5672" extrusionOk="0">
                  <a:moveTo>
                    <a:pt x="55473" y="0"/>
                  </a:moveTo>
                  <a:lnTo>
                    <a:pt x="0" y="3336"/>
                  </a:lnTo>
                  <a:lnTo>
                    <a:pt x="100" y="5671"/>
                  </a:lnTo>
                  <a:lnTo>
                    <a:pt x="53138" y="3369"/>
                  </a:lnTo>
                  <a:lnTo>
                    <a:pt x="55473"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34"/>
            <p:cNvSpPr/>
            <p:nvPr/>
          </p:nvSpPr>
          <p:spPr>
            <a:xfrm>
              <a:off x="1442050" y="2262900"/>
              <a:ext cx="220175" cy="38375"/>
            </a:xfrm>
            <a:custGeom>
              <a:avLst/>
              <a:gdLst/>
              <a:ahLst/>
              <a:cxnLst/>
              <a:rect l="l" t="t" r="r" b="b"/>
              <a:pathLst>
                <a:path w="8807" h="1535" extrusionOk="0">
                  <a:moveTo>
                    <a:pt x="0" y="0"/>
                  </a:moveTo>
                  <a:lnTo>
                    <a:pt x="0" y="1535"/>
                  </a:lnTo>
                  <a:lnTo>
                    <a:pt x="8807" y="1535"/>
                  </a:lnTo>
                  <a:lnTo>
                    <a:pt x="8807" y="10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34"/>
            <p:cNvSpPr/>
            <p:nvPr/>
          </p:nvSpPr>
          <p:spPr>
            <a:xfrm>
              <a:off x="1708900" y="2265400"/>
              <a:ext cx="130950" cy="35875"/>
            </a:xfrm>
            <a:custGeom>
              <a:avLst/>
              <a:gdLst/>
              <a:ahLst/>
              <a:cxnLst/>
              <a:rect l="l" t="t" r="r" b="b"/>
              <a:pathLst>
                <a:path w="5238" h="1435" extrusionOk="0">
                  <a:moveTo>
                    <a:pt x="1" y="0"/>
                  </a:moveTo>
                  <a:lnTo>
                    <a:pt x="5238" y="0"/>
                  </a:lnTo>
                  <a:lnTo>
                    <a:pt x="5238" y="1435"/>
                  </a:lnTo>
                  <a:lnTo>
                    <a:pt x="1" y="1435"/>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34"/>
            <p:cNvSpPr/>
            <p:nvPr/>
          </p:nvSpPr>
          <p:spPr>
            <a:xfrm>
              <a:off x="2329350" y="2932550"/>
              <a:ext cx="78400" cy="296050"/>
            </a:xfrm>
            <a:custGeom>
              <a:avLst/>
              <a:gdLst/>
              <a:ahLst/>
              <a:cxnLst/>
              <a:rect l="l" t="t" r="r" b="b"/>
              <a:pathLst>
                <a:path w="3136" h="11842" extrusionOk="0">
                  <a:moveTo>
                    <a:pt x="3136" y="0"/>
                  </a:moveTo>
                  <a:lnTo>
                    <a:pt x="1034" y="367"/>
                  </a:lnTo>
                  <a:lnTo>
                    <a:pt x="0" y="11608"/>
                  </a:lnTo>
                  <a:lnTo>
                    <a:pt x="2836" y="11842"/>
                  </a:lnTo>
                  <a:lnTo>
                    <a:pt x="3136"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34"/>
            <p:cNvSpPr/>
            <p:nvPr/>
          </p:nvSpPr>
          <p:spPr>
            <a:xfrm>
              <a:off x="1360325" y="2137800"/>
              <a:ext cx="43375" cy="283575"/>
            </a:xfrm>
            <a:custGeom>
              <a:avLst/>
              <a:gdLst/>
              <a:ahLst/>
              <a:cxnLst/>
              <a:rect l="l" t="t" r="r" b="b"/>
              <a:pathLst>
                <a:path w="1735" h="11343" extrusionOk="0">
                  <a:moveTo>
                    <a:pt x="534" y="1"/>
                  </a:moveTo>
                  <a:lnTo>
                    <a:pt x="0" y="1"/>
                  </a:lnTo>
                  <a:lnTo>
                    <a:pt x="1034" y="11342"/>
                  </a:lnTo>
                  <a:lnTo>
                    <a:pt x="1735" y="1134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34"/>
            <p:cNvSpPr/>
            <p:nvPr/>
          </p:nvSpPr>
          <p:spPr>
            <a:xfrm>
              <a:off x="2374375" y="1464825"/>
              <a:ext cx="100100" cy="2709475"/>
            </a:xfrm>
            <a:custGeom>
              <a:avLst/>
              <a:gdLst/>
              <a:ahLst/>
              <a:cxnLst/>
              <a:rect l="l" t="t" r="r" b="b"/>
              <a:pathLst>
                <a:path w="4004" h="108379" extrusionOk="0">
                  <a:moveTo>
                    <a:pt x="4003" y="0"/>
                  </a:moveTo>
                  <a:lnTo>
                    <a:pt x="1" y="108378"/>
                  </a:lnTo>
                  <a:lnTo>
                    <a:pt x="1135" y="108378"/>
                  </a:lnTo>
                  <a:lnTo>
                    <a:pt x="4003"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34"/>
            <p:cNvSpPr/>
            <p:nvPr/>
          </p:nvSpPr>
          <p:spPr>
            <a:xfrm>
              <a:off x="2085825" y="2598975"/>
              <a:ext cx="243550" cy="383625"/>
            </a:xfrm>
            <a:custGeom>
              <a:avLst/>
              <a:gdLst/>
              <a:ahLst/>
              <a:cxnLst/>
              <a:rect l="l" t="t" r="r" b="b"/>
              <a:pathLst>
                <a:path w="9742" h="15345" extrusionOk="0">
                  <a:moveTo>
                    <a:pt x="335" y="0"/>
                  </a:moveTo>
                  <a:lnTo>
                    <a:pt x="1" y="15345"/>
                  </a:lnTo>
                  <a:lnTo>
                    <a:pt x="9107" y="15345"/>
                  </a:lnTo>
                  <a:lnTo>
                    <a:pt x="9741" y="968"/>
                  </a:lnTo>
                  <a:lnTo>
                    <a:pt x="33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34"/>
            <p:cNvSpPr/>
            <p:nvPr/>
          </p:nvSpPr>
          <p:spPr>
            <a:xfrm>
              <a:off x="2355200" y="2932550"/>
              <a:ext cx="80900" cy="266875"/>
            </a:xfrm>
            <a:custGeom>
              <a:avLst/>
              <a:gdLst/>
              <a:ahLst/>
              <a:cxnLst/>
              <a:rect l="l" t="t" r="r" b="b"/>
              <a:pathLst>
                <a:path w="3236" h="10675" extrusionOk="0">
                  <a:moveTo>
                    <a:pt x="2102" y="0"/>
                  </a:moveTo>
                  <a:lnTo>
                    <a:pt x="0" y="367"/>
                  </a:lnTo>
                  <a:lnTo>
                    <a:pt x="0" y="801"/>
                  </a:lnTo>
                  <a:lnTo>
                    <a:pt x="1601" y="934"/>
                  </a:lnTo>
                  <a:lnTo>
                    <a:pt x="1335" y="9974"/>
                  </a:lnTo>
                  <a:lnTo>
                    <a:pt x="0" y="9907"/>
                  </a:lnTo>
                  <a:lnTo>
                    <a:pt x="0" y="10374"/>
                  </a:lnTo>
                  <a:lnTo>
                    <a:pt x="2636" y="10674"/>
                  </a:lnTo>
                  <a:lnTo>
                    <a:pt x="32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34"/>
            <p:cNvSpPr/>
            <p:nvPr/>
          </p:nvSpPr>
          <p:spPr>
            <a:xfrm>
              <a:off x="2400225" y="2932550"/>
              <a:ext cx="35875" cy="266875"/>
            </a:xfrm>
            <a:custGeom>
              <a:avLst/>
              <a:gdLst/>
              <a:ahLst/>
              <a:cxnLst/>
              <a:rect l="l" t="t" r="r" b="b"/>
              <a:pathLst>
                <a:path w="1435" h="10675" extrusionOk="0">
                  <a:moveTo>
                    <a:pt x="301" y="0"/>
                  </a:moveTo>
                  <a:lnTo>
                    <a:pt x="1" y="10608"/>
                  </a:lnTo>
                  <a:lnTo>
                    <a:pt x="835" y="10674"/>
                  </a:lnTo>
                  <a:lnTo>
                    <a:pt x="14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34"/>
            <p:cNvSpPr/>
            <p:nvPr/>
          </p:nvSpPr>
          <p:spPr>
            <a:xfrm>
              <a:off x="-3100375" y="1498175"/>
              <a:ext cx="2887100" cy="1469425"/>
            </a:xfrm>
            <a:custGeom>
              <a:avLst/>
              <a:gdLst/>
              <a:ahLst/>
              <a:cxnLst/>
              <a:rect l="l" t="t" r="r" b="b"/>
              <a:pathLst>
                <a:path w="115484" h="58777" extrusionOk="0">
                  <a:moveTo>
                    <a:pt x="115483" y="1"/>
                  </a:moveTo>
                  <a:lnTo>
                    <a:pt x="0" y="1769"/>
                  </a:lnTo>
                  <a:lnTo>
                    <a:pt x="4537" y="58776"/>
                  </a:lnTo>
                  <a:lnTo>
                    <a:pt x="112681" y="58309"/>
                  </a:lnTo>
                  <a:lnTo>
                    <a:pt x="115483"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34"/>
            <p:cNvSpPr/>
            <p:nvPr/>
          </p:nvSpPr>
          <p:spPr>
            <a:xfrm>
              <a:off x="-3058675" y="1428975"/>
              <a:ext cx="2887075" cy="1467725"/>
            </a:xfrm>
            <a:custGeom>
              <a:avLst/>
              <a:gdLst/>
              <a:ahLst/>
              <a:cxnLst/>
              <a:rect l="l" t="t" r="r" b="b"/>
              <a:pathLst>
                <a:path w="115483" h="58709" extrusionOk="0">
                  <a:moveTo>
                    <a:pt x="115483" y="0"/>
                  </a:moveTo>
                  <a:lnTo>
                    <a:pt x="0" y="1735"/>
                  </a:lnTo>
                  <a:lnTo>
                    <a:pt x="4537" y="58709"/>
                  </a:lnTo>
                  <a:lnTo>
                    <a:pt x="112681" y="58242"/>
                  </a:lnTo>
                  <a:lnTo>
                    <a:pt x="1154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34"/>
            <p:cNvSpPr/>
            <p:nvPr/>
          </p:nvSpPr>
          <p:spPr>
            <a:xfrm>
              <a:off x="-2986950" y="1495675"/>
              <a:ext cx="2734475" cy="1346825"/>
            </a:xfrm>
            <a:custGeom>
              <a:avLst/>
              <a:gdLst/>
              <a:ahLst/>
              <a:cxnLst/>
              <a:rect l="l" t="t" r="r" b="b"/>
              <a:pathLst>
                <a:path w="109379" h="53873" extrusionOk="0">
                  <a:moveTo>
                    <a:pt x="109378" y="1"/>
                  </a:moveTo>
                  <a:lnTo>
                    <a:pt x="0" y="1902"/>
                  </a:lnTo>
                  <a:lnTo>
                    <a:pt x="3970" y="53873"/>
                  </a:lnTo>
                  <a:lnTo>
                    <a:pt x="107544" y="53873"/>
                  </a:lnTo>
                  <a:lnTo>
                    <a:pt x="10937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34"/>
            <p:cNvSpPr/>
            <p:nvPr/>
          </p:nvSpPr>
          <p:spPr>
            <a:xfrm>
              <a:off x="-2985300" y="1539050"/>
              <a:ext cx="2707800" cy="1303450"/>
            </a:xfrm>
            <a:custGeom>
              <a:avLst/>
              <a:gdLst/>
              <a:ahLst/>
              <a:cxnLst/>
              <a:rect l="l" t="t" r="r" b="b"/>
              <a:pathLst>
                <a:path w="108312" h="52138" extrusionOk="0">
                  <a:moveTo>
                    <a:pt x="108312" y="0"/>
                  </a:moveTo>
                  <a:lnTo>
                    <a:pt x="1" y="1001"/>
                  </a:lnTo>
                  <a:lnTo>
                    <a:pt x="3904" y="52138"/>
                  </a:lnTo>
                  <a:lnTo>
                    <a:pt x="106310" y="52138"/>
                  </a:lnTo>
                  <a:lnTo>
                    <a:pt x="10831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34"/>
            <p:cNvSpPr/>
            <p:nvPr/>
          </p:nvSpPr>
          <p:spPr>
            <a:xfrm>
              <a:off x="-3077850" y="1472325"/>
              <a:ext cx="132600" cy="1424375"/>
            </a:xfrm>
            <a:custGeom>
              <a:avLst/>
              <a:gdLst/>
              <a:ahLst/>
              <a:cxnLst/>
              <a:rect l="l" t="t" r="r" b="b"/>
              <a:pathLst>
                <a:path w="5304" h="56975" extrusionOk="0">
                  <a:moveTo>
                    <a:pt x="767" y="1"/>
                  </a:moveTo>
                  <a:lnTo>
                    <a:pt x="0" y="1669"/>
                  </a:lnTo>
                  <a:lnTo>
                    <a:pt x="4437" y="56975"/>
                  </a:lnTo>
                  <a:lnTo>
                    <a:pt x="5304" y="56975"/>
                  </a:lnTo>
                  <a:lnTo>
                    <a:pt x="7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34"/>
            <p:cNvSpPr/>
            <p:nvPr/>
          </p:nvSpPr>
          <p:spPr>
            <a:xfrm>
              <a:off x="-2985300" y="1539050"/>
              <a:ext cx="2707800" cy="1303450"/>
            </a:xfrm>
            <a:custGeom>
              <a:avLst/>
              <a:gdLst/>
              <a:ahLst/>
              <a:cxnLst/>
              <a:rect l="l" t="t" r="r" b="b"/>
              <a:pathLst>
                <a:path w="108312" h="52138" extrusionOk="0">
                  <a:moveTo>
                    <a:pt x="108312" y="0"/>
                  </a:moveTo>
                  <a:lnTo>
                    <a:pt x="1" y="1001"/>
                  </a:lnTo>
                  <a:lnTo>
                    <a:pt x="334" y="5804"/>
                  </a:lnTo>
                  <a:lnTo>
                    <a:pt x="106577" y="5104"/>
                  </a:lnTo>
                  <a:lnTo>
                    <a:pt x="105543" y="52138"/>
                  </a:lnTo>
                  <a:lnTo>
                    <a:pt x="106310" y="52138"/>
                  </a:lnTo>
                  <a:lnTo>
                    <a:pt x="10831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34"/>
            <p:cNvSpPr/>
            <p:nvPr/>
          </p:nvSpPr>
          <p:spPr>
            <a:xfrm>
              <a:off x="-2906075" y="2842475"/>
              <a:ext cx="2653600" cy="37550"/>
            </a:xfrm>
            <a:custGeom>
              <a:avLst/>
              <a:gdLst/>
              <a:ahLst/>
              <a:cxnLst/>
              <a:rect l="l" t="t" r="r" b="b"/>
              <a:pathLst>
                <a:path w="106144" h="1502" extrusionOk="0">
                  <a:moveTo>
                    <a:pt x="735" y="1"/>
                  </a:moveTo>
                  <a:lnTo>
                    <a:pt x="1" y="1502"/>
                  </a:lnTo>
                  <a:lnTo>
                    <a:pt x="106143" y="1035"/>
                  </a:lnTo>
                  <a:lnTo>
                    <a:pt x="1043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34"/>
            <p:cNvSpPr/>
            <p:nvPr/>
          </p:nvSpPr>
          <p:spPr>
            <a:xfrm>
              <a:off x="-2031275" y="2842475"/>
              <a:ext cx="517900" cy="37550"/>
            </a:xfrm>
            <a:custGeom>
              <a:avLst/>
              <a:gdLst/>
              <a:ahLst/>
              <a:cxnLst/>
              <a:rect l="l" t="t" r="r" b="b"/>
              <a:pathLst>
                <a:path w="20716" h="1502" extrusionOk="0">
                  <a:moveTo>
                    <a:pt x="0" y="1"/>
                  </a:moveTo>
                  <a:lnTo>
                    <a:pt x="0" y="1268"/>
                  </a:lnTo>
                  <a:lnTo>
                    <a:pt x="20715" y="1502"/>
                  </a:lnTo>
                  <a:lnTo>
                    <a:pt x="19281" y="201"/>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34"/>
            <p:cNvSpPr/>
            <p:nvPr/>
          </p:nvSpPr>
          <p:spPr>
            <a:xfrm>
              <a:off x="-1227375" y="2842475"/>
              <a:ext cx="166825" cy="29225"/>
            </a:xfrm>
            <a:custGeom>
              <a:avLst/>
              <a:gdLst/>
              <a:ahLst/>
              <a:cxnLst/>
              <a:rect l="l" t="t" r="r" b="b"/>
              <a:pathLst>
                <a:path w="6673" h="1169" extrusionOk="0">
                  <a:moveTo>
                    <a:pt x="1" y="1"/>
                  </a:moveTo>
                  <a:lnTo>
                    <a:pt x="2302" y="1168"/>
                  </a:lnTo>
                  <a:lnTo>
                    <a:pt x="6672" y="1035"/>
                  </a:lnTo>
                  <a:lnTo>
                    <a:pt x="537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34"/>
            <p:cNvSpPr/>
            <p:nvPr/>
          </p:nvSpPr>
          <p:spPr>
            <a:xfrm>
              <a:off x="-2861025" y="1760025"/>
              <a:ext cx="472025" cy="583775"/>
            </a:xfrm>
            <a:custGeom>
              <a:avLst/>
              <a:gdLst/>
              <a:ahLst/>
              <a:cxnLst/>
              <a:rect l="l" t="t" r="r" b="b"/>
              <a:pathLst>
                <a:path w="18881" h="23351" extrusionOk="0">
                  <a:moveTo>
                    <a:pt x="0" y="1"/>
                  </a:moveTo>
                  <a:lnTo>
                    <a:pt x="0" y="23351"/>
                  </a:lnTo>
                  <a:lnTo>
                    <a:pt x="18880" y="23351"/>
                  </a:lnTo>
                  <a:lnTo>
                    <a:pt x="17146"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34"/>
            <p:cNvSpPr/>
            <p:nvPr/>
          </p:nvSpPr>
          <p:spPr>
            <a:xfrm>
              <a:off x="-2861025" y="1679975"/>
              <a:ext cx="521225" cy="621300"/>
            </a:xfrm>
            <a:custGeom>
              <a:avLst/>
              <a:gdLst/>
              <a:ahLst/>
              <a:cxnLst/>
              <a:rect l="l" t="t" r="r" b="b"/>
              <a:pathLst>
                <a:path w="20849" h="24852" extrusionOk="0">
                  <a:moveTo>
                    <a:pt x="20848" y="1"/>
                  </a:moveTo>
                  <a:lnTo>
                    <a:pt x="0" y="1068"/>
                  </a:lnTo>
                  <a:lnTo>
                    <a:pt x="1434" y="24852"/>
                  </a:lnTo>
                  <a:lnTo>
                    <a:pt x="19848" y="24852"/>
                  </a:lnTo>
                  <a:lnTo>
                    <a:pt x="208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34"/>
            <p:cNvSpPr/>
            <p:nvPr/>
          </p:nvSpPr>
          <p:spPr>
            <a:xfrm>
              <a:off x="-2747625" y="2444700"/>
              <a:ext cx="222675" cy="274375"/>
            </a:xfrm>
            <a:custGeom>
              <a:avLst/>
              <a:gdLst/>
              <a:ahLst/>
              <a:cxnLst/>
              <a:rect l="l" t="t" r="r" b="b"/>
              <a:pathLst>
                <a:path w="8907" h="10975" extrusionOk="0">
                  <a:moveTo>
                    <a:pt x="1" y="0"/>
                  </a:moveTo>
                  <a:lnTo>
                    <a:pt x="1" y="10975"/>
                  </a:lnTo>
                  <a:lnTo>
                    <a:pt x="8907" y="10975"/>
                  </a:lnTo>
                  <a:lnTo>
                    <a:pt x="8073" y="0"/>
                  </a:lnTo>
                  <a:close/>
                </a:path>
              </a:pathLst>
            </a:custGeom>
            <a:solidFill>
              <a:srgbClr val="4D36B6">
                <a:alpha val="33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34"/>
            <p:cNvSpPr/>
            <p:nvPr/>
          </p:nvSpPr>
          <p:spPr>
            <a:xfrm>
              <a:off x="-2747625" y="2407175"/>
              <a:ext cx="245200" cy="291900"/>
            </a:xfrm>
            <a:custGeom>
              <a:avLst/>
              <a:gdLst/>
              <a:ahLst/>
              <a:cxnLst/>
              <a:rect l="l" t="t" r="r" b="b"/>
              <a:pathLst>
                <a:path w="9808" h="11676" extrusionOk="0">
                  <a:moveTo>
                    <a:pt x="9808" y="0"/>
                  </a:moveTo>
                  <a:lnTo>
                    <a:pt x="1" y="500"/>
                  </a:lnTo>
                  <a:lnTo>
                    <a:pt x="668" y="11675"/>
                  </a:lnTo>
                  <a:lnTo>
                    <a:pt x="9341" y="11675"/>
                  </a:lnTo>
                  <a:lnTo>
                    <a:pt x="980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34"/>
            <p:cNvSpPr/>
            <p:nvPr/>
          </p:nvSpPr>
          <p:spPr>
            <a:xfrm>
              <a:off x="-2850200" y="1706675"/>
              <a:ext cx="489550" cy="527050"/>
            </a:xfrm>
            <a:custGeom>
              <a:avLst/>
              <a:gdLst/>
              <a:ahLst/>
              <a:cxnLst/>
              <a:rect l="l" t="t" r="r" b="b"/>
              <a:pathLst>
                <a:path w="19582" h="21082" extrusionOk="0">
                  <a:moveTo>
                    <a:pt x="19581" y="0"/>
                  </a:moveTo>
                  <a:lnTo>
                    <a:pt x="1" y="801"/>
                  </a:lnTo>
                  <a:lnTo>
                    <a:pt x="1568" y="21082"/>
                  </a:lnTo>
                  <a:lnTo>
                    <a:pt x="18847" y="21082"/>
                  </a:lnTo>
                  <a:lnTo>
                    <a:pt x="19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34"/>
            <p:cNvSpPr/>
            <p:nvPr/>
          </p:nvSpPr>
          <p:spPr>
            <a:xfrm>
              <a:off x="-2655900" y="1673300"/>
              <a:ext cx="44225" cy="44225"/>
            </a:xfrm>
            <a:custGeom>
              <a:avLst/>
              <a:gdLst/>
              <a:ahLst/>
              <a:cxnLst/>
              <a:rect l="l" t="t" r="r" b="b"/>
              <a:pathLst>
                <a:path w="1769" h="1769" extrusionOk="0">
                  <a:moveTo>
                    <a:pt x="902" y="1"/>
                  </a:moveTo>
                  <a:cubicBezTo>
                    <a:pt x="401" y="1"/>
                    <a:pt x="1" y="401"/>
                    <a:pt x="1" y="901"/>
                  </a:cubicBezTo>
                  <a:cubicBezTo>
                    <a:pt x="1" y="1368"/>
                    <a:pt x="401" y="1769"/>
                    <a:pt x="902" y="1769"/>
                  </a:cubicBezTo>
                  <a:cubicBezTo>
                    <a:pt x="1369" y="1769"/>
                    <a:pt x="1769" y="1368"/>
                    <a:pt x="1769" y="901"/>
                  </a:cubicBezTo>
                  <a:cubicBezTo>
                    <a:pt x="1769" y="401"/>
                    <a:pt x="1369" y="1"/>
                    <a:pt x="9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34"/>
            <p:cNvSpPr/>
            <p:nvPr/>
          </p:nvSpPr>
          <p:spPr>
            <a:xfrm>
              <a:off x="-2655900" y="2385475"/>
              <a:ext cx="44225" cy="44225"/>
            </a:xfrm>
            <a:custGeom>
              <a:avLst/>
              <a:gdLst/>
              <a:ahLst/>
              <a:cxnLst/>
              <a:rect l="l" t="t" r="r" b="b"/>
              <a:pathLst>
                <a:path w="1769" h="1769" extrusionOk="0">
                  <a:moveTo>
                    <a:pt x="902" y="1"/>
                  </a:moveTo>
                  <a:cubicBezTo>
                    <a:pt x="401" y="1"/>
                    <a:pt x="1" y="401"/>
                    <a:pt x="1" y="868"/>
                  </a:cubicBezTo>
                  <a:cubicBezTo>
                    <a:pt x="1" y="1368"/>
                    <a:pt x="401" y="1769"/>
                    <a:pt x="902" y="1769"/>
                  </a:cubicBezTo>
                  <a:cubicBezTo>
                    <a:pt x="1369" y="1769"/>
                    <a:pt x="1769" y="1368"/>
                    <a:pt x="1769" y="868"/>
                  </a:cubicBezTo>
                  <a:cubicBezTo>
                    <a:pt x="1769" y="401"/>
                    <a:pt x="1369" y="1"/>
                    <a:pt x="9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34"/>
            <p:cNvSpPr/>
            <p:nvPr/>
          </p:nvSpPr>
          <p:spPr>
            <a:xfrm>
              <a:off x="-2260600" y="2446350"/>
              <a:ext cx="221850" cy="273575"/>
            </a:xfrm>
            <a:custGeom>
              <a:avLst/>
              <a:gdLst/>
              <a:ahLst/>
              <a:cxnLst/>
              <a:rect l="l" t="t" r="r" b="b"/>
              <a:pathLst>
                <a:path w="8874" h="10943" extrusionOk="0">
                  <a:moveTo>
                    <a:pt x="0" y="1"/>
                  </a:moveTo>
                  <a:lnTo>
                    <a:pt x="0" y="10942"/>
                  </a:lnTo>
                  <a:lnTo>
                    <a:pt x="8873" y="10942"/>
                  </a:lnTo>
                  <a:lnTo>
                    <a:pt x="8039" y="1"/>
                  </a:lnTo>
                  <a:close/>
                </a:path>
              </a:pathLst>
            </a:custGeom>
            <a:solidFill>
              <a:srgbClr val="4D36B6">
                <a:alpha val="33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34"/>
            <p:cNvSpPr/>
            <p:nvPr/>
          </p:nvSpPr>
          <p:spPr>
            <a:xfrm>
              <a:off x="-2260600" y="2408825"/>
              <a:ext cx="245200" cy="291900"/>
            </a:xfrm>
            <a:custGeom>
              <a:avLst/>
              <a:gdLst/>
              <a:ahLst/>
              <a:cxnLst/>
              <a:rect l="l" t="t" r="r" b="b"/>
              <a:pathLst>
                <a:path w="9808" h="11676" extrusionOk="0">
                  <a:moveTo>
                    <a:pt x="9807" y="1"/>
                  </a:moveTo>
                  <a:lnTo>
                    <a:pt x="0" y="501"/>
                  </a:lnTo>
                  <a:lnTo>
                    <a:pt x="667" y="11676"/>
                  </a:lnTo>
                  <a:lnTo>
                    <a:pt x="9340" y="11676"/>
                  </a:lnTo>
                  <a:lnTo>
                    <a:pt x="98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34"/>
            <p:cNvSpPr/>
            <p:nvPr/>
          </p:nvSpPr>
          <p:spPr>
            <a:xfrm>
              <a:off x="-2168875" y="2386325"/>
              <a:ext cx="44225" cy="44225"/>
            </a:xfrm>
            <a:custGeom>
              <a:avLst/>
              <a:gdLst/>
              <a:ahLst/>
              <a:cxnLst/>
              <a:rect l="l" t="t" r="r" b="b"/>
              <a:pathLst>
                <a:path w="1769" h="1769" extrusionOk="0">
                  <a:moveTo>
                    <a:pt x="868" y="0"/>
                  </a:moveTo>
                  <a:cubicBezTo>
                    <a:pt x="401" y="0"/>
                    <a:pt x="0" y="400"/>
                    <a:pt x="0" y="867"/>
                  </a:cubicBezTo>
                  <a:cubicBezTo>
                    <a:pt x="0" y="1368"/>
                    <a:pt x="401" y="1768"/>
                    <a:pt x="868" y="1768"/>
                  </a:cubicBezTo>
                  <a:cubicBezTo>
                    <a:pt x="1368" y="1768"/>
                    <a:pt x="1768" y="1368"/>
                    <a:pt x="1768" y="867"/>
                  </a:cubicBezTo>
                  <a:cubicBezTo>
                    <a:pt x="1768" y="400"/>
                    <a:pt x="1368" y="0"/>
                    <a:pt x="8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34"/>
            <p:cNvSpPr/>
            <p:nvPr/>
          </p:nvSpPr>
          <p:spPr>
            <a:xfrm>
              <a:off x="-1405825" y="2446350"/>
              <a:ext cx="221850" cy="273575"/>
            </a:xfrm>
            <a:custGeom>
              <a:avLst/>
              <a:gdLst/>
              <a:ahLst/>
              <a:cxnLst/>
              <a:rect l="l" t="t" r="r" b="b"/>
              <a:pathLst>
                <a:path w="8874" h="10943" extrusionOk="0">
                  <a:moveTo>
                    <a:pt x="0" y="1"/>
                  </a:moveTo>
                  <a:lnTo>
                    <a:pt x="0" y="10942"/>
                  </a:lnTo>
                  <a:lnTo>
                    <a:pt x="8873" y="10942"/>
                  </a:lnTo>
                  <a:lnTo>
                    <a:pt x="80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34"/>
            <p:cNvSpPr/>
            <p:nvPr/>
          </p:nvSpPr>
          <p:spPr>
            <a:xfrm>
              <a:off x="-1405825" y="2408825"/>
              <a:ext cx="245200" cy="291900"/>
            </a:xfrm>
            <a:custGeom>
              <a:avLst/>
              <a:gdLst/>
              <a:ahLst/>
              <a:cxnLst/>
              <a:rect l="l" t="t" r="r" b="b"/>
              <a:pathLst>
                <a:path w="9808" h="11676" extrusionOk="0">
                  <a:moveTo>
                    <a:pt x="9807" y="1"/>
                  </a:moveTo>
                  <a:lnTo>
                    <a:pt x="0" y="501"/>
                  </a:lnTo>
                  <a:lnTo>
                    <a:pt x="667" y="11676"/>
                  </a:lnTo>
                  <a:lnTo>
                    <a:pt x="9340" y="11676"/>
                  </a:lnTo>
                  <a:lnTo>
                    <a:pt x="98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34"/>
            <p:cNvSpPr/>
            <p:nvPr/>
          </p:nvSpPr>
          <p:spPr>
            <a:xfrm>
              <a:off x="-1314100" y="2386325"/>
              <a:ext cx="44225" cy="44225"/>
            </a:xfrm>
            <a:custGeom>
              <a:avLst/>
              <a:gdLst/>
              <a:ahLst/>
              <a:cxnLst/>
              <a:rect l="l" t="t" r="r" b="b"/>
              <a:pathLst>
                <a:path w="1769" h="1769" extrusionOk="0">
                  <a:moveTo>
                    <a:pt x="868" y="0"/>
                  </a:moveTo>
                  <a:cubicBezTo>
                    <a:pt x="401" y="0"/>
                    <a:pt x="1" y="400"/>
                    <a:pt x="1" y="867"/>
                  </a:cubicBezTo>
                  <a:cubicBezTo>
                    <a:pt x="1" y="1368"/>
                    <a:pt x="401" y="1768"/>
                    <a:pt x="868" y="1768"/>
                  </a:cubicBezTo>
                  <a:cubicBezTo>
                    <a:pt x="1368" y="1768"/>
                    <a:pt x="1769" y="1368"/>
                    <a:pt x="1769" y="867"/>
                  </a:cubicBezTo>
                  <a:cubicBezTo>
                    <a:pt x="1769" y="400"/>
                    <a:pt x="1368" y="0"/>
                    <a:pt x="8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34"/>
            <p:cNvSpPr/>
            <p:nvPr/>
          </p:nvSpPr>
          <p:spPr>
            <a:xfrm>
              <a:off x="-1906175" y="1760025"/>
              <a:ext cx="472025" cy="583775"/>
            </a:xfrm>
            <a:custGeom>
              <a:avLst/>
              <a:gdLst/>
              <a:ahLst/>
              <a:cxnLst/>
              <a:rect l="l" t="t" r="r" b="b"/>
              <a:pathLst>
                <a:path w="18881" h="23351" extrusionOk="0">
                  <a:moveTo>
                    <a:pt x="0" y="1"/>
                  </a:moveTo>
                  <a:lnTo>
                    <a:pt x="0" y="23351"/>
                  </a:lnTo>
                  <a:lnTo>
                    <a:pt x="18880" y="23351"/>
                  </a:lnTo>
                  <a:lnTo>
                    <a:pt x="17179"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34"/>
            <p:cNvSpPr/>
            <p:nvPr/>
          </p:nvSpPr>
          <p:spPr>
            <a:xfrm>
              <a:off x="-1914525" y="1679975"/>
              <a:ext cx="529575" cy="621300"/>
            </a:xfrm>
            <a:custGeom>
              <a:avLst/>
              <a:gdLst/>
              <a:ahLst/>
              <a:cxnLst/>
              <a:rect l="l" t="t" r="r" b="b"/>
              <a:pathLst>
                <a:path w="21183" h="24852" extrusionOk="0">
                  <a:moveTo>
                    <a:pt x="0" y="1"/>
                  </a:moveTo>
                  <a:lnTo>
                    <a:pt x="1802" y="24852"/>
                  </a:lnTo>
                  <a:lnTo>
                    <a:pt x="20182" y="24852"/>
                  </a:lnTo>
                  <a:lnTo>
                    <a:pt x="211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34"/>
            <p:cNvSpPr/>
            <p:nvPr/>
          </p:nvSpPr>
          <p:spPr>
            <a:xfrm>
              <a:off x="-1895350" y="1706675"/>
              <a:ext cx="489550" cy="527050"/>
            </a:xfrm>
            <a:custGeom>
              <a:avLst/>
              <a:gdLst/>
              <a:ahLst/>
              <a:cxnLst/>
              <a:rect l="l" t="t" r="r" b="b"/>
              <a:pathLst>
                <a:path w="19582" h="21082" extrusionOk="0">
                  <a:moveTo>
                    <a:pt x="19581" y="0"/>
                  </a:moveTo>
                  <a:lnTo>
                    <a:pt x="1" y="801"/>
                  </a:lnTo>
                  <a:lnTo>
                    <a:pt x="1602" y="21082"/>
                  </a:lnTo>
                  <a:lnTo>
                    <a:pt x="18847" y="21082"/>
                  </a:lnTo>
                  <a:lnTo>
                    <a:pt x="19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34"/>
            <p:cNvSpPr/>
            <p:nvPr/>
          </p:nvSpPr>
          <p:spPr>
            <a:xfrm>
              <a:off x="-1699375" y="1673300"/>
              <a:ext cx="43400" cy="44225"/>
            </a:xfrm>
            <a:custGeom>
              <a:avLst/>
              <a:gdLst/>
              <a:ahLst/>
              <a:cxnLst/>
              <a:rect l="l" t="t" r="r" b="b"/>
              <a:pathLst>
                <a:path w="1736" h="1769" extrusionOk="0">
                  <a:moveTo>
                    <a:pt x="868" y="1"/>
                  </a:moveTo>
                  <a:cubicBezTo>
                    <a:pt x="401" y="1"/>
                    <a:pt x="1" y="401"/>
                    <a:pt x="1" y="901"/>
                  </a:cubicBezTo>
                  <a:cubicBezTo>
                    <a:pt x="1" y="1368"/>
                    <a:pt x="401" y="1769"/>
                    <a:pt x="868" y="1769"/>
                  </a:cubicBezTo>
                  <a:cubicBezTo>
                    <a:pt x="1335" y="1769"/>
                    <a:pt x="1735" y="1368"/>
                    <a:pt x="1735" y="901"/>
                  </a:cubicBezTo>
                  <a:cubicBezTo>
                    <a:pt x="1735" y="401"/>
                    <a:pt x="1335" y="1"/>
                    <a:pt x="8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34"/>
            <p:cNvSpPr/>
            <p:nvPr/>
          </p:nvSpPr>
          <p:spPr>
            <a:xfrm>
              <a:off x="-2755950" y="1803400"/>
              <a:ext cx="277700" cy="331925"/>
            </a:xfrm>
            <a:custGeom>
              <a:avLst/>
              <a:gdLst/>
              <a:ahLst/>
              <a:cxnLst/>
              <a:rect l="l" t="t" r="r" b="b"/>
              <a:pathLst>
                <a:path w="11108" h="13277" extrusionOk="0">
                  <a:moveTo>
                    <a:pt x="11108" y="0"/>
                  </a:moveTo>
                  <a:lnTo>
                    <a:pt x="0" y="968"/>
                  </a:lnTo>
                  <a:lnTo>
                    <a:pt x="967" y="13277"/>
                  </a:lnTo>
                  <a:lnTo>
                    <a:pt x="10241" y="12576"/>
                  </a:lnTo>
                  <a:lnTo>
                    <a:pt x="1110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34"/>
            <p:cNvSpPr/>
            <p:nvPr/>
          </p:nvSpPr>
          <p:spPr>
            <a:xfrm>
              <a:off x="-1769425" y="1803400"/>
              <a:ext cx="296075" cy="314425"/>
            </a:xfrm>
            <a:custGeom>
              <a:avLst/>
              <a:gdLst/>
              <a:ahLst/>
              <a:cxnLst/>
              <a:rect l="l" t="t" r="r" b="b"/>
              <a:pathLst>
                <a:path w="11843" h="12577" extrusionOk="0">
                  <a:moveTo>
                    <a:pt x="11842" y="0"/>
                  </a:moveTo>
                  <a:lnTo>
                    <a:pt x="1" y="734"/>
                  </a:lnTo>
                  <a:lnTo>
                    <a:pt x="1" y="12576"/>
                  </a:lnTo>
                  <a:lnTo>
                    <a:pt x="10808" y="12576"/>
                  </a:lnTo>
                  <a:lnTo>
                    <a:pt x="118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34"/>
            <p:cNvSpPr/>
            <p:nvPr/>
          </p:nvSpPr>
          <p:spPr>
            <a:xfrm>
              <a:off x="-1021375" y="1760025"/>
              <a:ext cx="472850" cy="583775"/>
            </a:xfrm>
            <a:custGeom>
              <a:avLst/>
              <a:gdLst/>
              <a:ahLst/>
              <a:cxnLst/>
              <a:rect l="l" t="t" r="r" b="b"/>
              <a:pathLst>
                <a:path w="18914" h="23351" extrusionOk="0">
                  <a:moveTo>
                    <a:pt x="0" y="1"/>
                  </a:moveTo>
                  <a:lnTo>
                    <a:pt x="0" y="23351"/>
                  </a:lnTo>
                  <a:lnTo>
                    <a:pt x="18914" y="23351"/>
                  </a:lnTo>
                  <a:lnTo>
                    <a:pt x="17146"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34"/>
            <p:cNvSpPr/>
            <p:nvPr/>
          </p:nvSpPr>
          <p:spPr>
            <a:xfrm>
              <a:off x="-1029725" y="1679975"/>
              <a:ext cx="529575" cy="621300"/>
            </a:xfrm>
            <a:custGeom>
              <a:avLst/>
              <a:gdLst/>
              <a:ahLst/>
              <a:cxnLst/>
              <a:rect l="l" t="t" r="r" b="b"/>
              <a:pathLst>
                <a:path w="21183" h="24852" extrusionOk="0">
                  <a:moveTo>
                    <a:pt x="0" y="1"/>
                  </a:moveTo>
                  <a:lnTo>
                    <a:pt x="1802" y="24852"/>
                  </a:lnTo>
                  <a:lnTo>
                    <a:pt x="20182" y="24852"/>
                  </a:lnTo>
                  <a:lnTo>
                    <a:pt x="211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34"/>
            <p:cNvSpPr/>
            <p:nvPr/>
          </p:nvSpPr>
          <p:spPr>
            <a:xfrm>
              <a:off x="-1010550" y="1706675"/>
              <a:ext cx="489550" cy="527050"/>
            </a:xfrm>
            <a:custGeom>
              <a:avLst/>
              <a:gdLst/>
              <a:ahLst/>
              <a:cxnLst/>
              <a:rect l="l" t="t" r="r" b="b"/>
              <a:pathLst>
                <a:path w="19582" h="21082" extrusionOk="0">
                  <a:moveTo>
                    <a:pt x="19581" y="0"/>
                  </a:moveTo>
                  <a:lnTo>
                    <a:pt x="1" y="801"/>
                  </a:lnTo>
                  <a:lnTo>
                    <a:pt x="1602" y="21082"/>
                  </a:lnTo>
                  <a:lnTo>
                    <a:pt x="18847" y="21082"/>
                  </a:lnTo>
                  <a:lnTo>
                    <a:pt x="19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34"/>
            <p:cNvSpPr/>
            <p:nvPr/>
          </p:nvSpPr>
          <p:spPr>
            <a:xfrm>
              <a:off x="-815400" y="1673300"/>
              <a:ext cx="43375" cy="44225"/>
            </a:xfrm>
            <a:custGeom>
              <a:avLst/>
              <a:gdLst/>
              <a:ahLst/>
              <a:cxnLst/>
              <a:rect l="l" t="t" r="r" b="b"/>
              <a:pathLst>
                <a:path w="1735" h="1769" extrusionOk="0">
                  <a:moveTo>
                    <a:pt x="868" y="1"/>
                  </a:moveTo>
                  <a:cubicBezTo>
                    <a:pt x="401" y="1"/>
                    <a:pt x="0" y="401"/>
                    <a:pt x="0" y="901"/>
                  </a:cubicBezTo>
                  <a:cubicBezTo>
                    <a:pt x="0" y="1368"/>
                    <a:pt x="401" y="1769"/>
                    <a:pt x="868" y="1769"/>
                  </a:cubicBezTo>
                  <a:cubicBezTo>
                    <a:pt x="1335" y="1769"/>
                    <a:pt x="1735" y="1368"/>
                    <a:pt x="1735" y="901"/>
                  </a:cubicBezTo>
                  <a:cubicBezTo>
                    <a:pt x="1735" y="401"/>
                    <a:pt x="1335" y="1"/>
                    <a:pt x="8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34"/>
            <p:cNvSpPr/>
            <p:nvPr/>
          </p:nvSpPr>
          <p:spPr>
            <a:xfrm>
              <a:off x="-884625" y="1803400"/>
              <a:ext cx="296075" cy="314425"/>
            </a:xfrm>
            <a:custGeom>
              <a:avLst/>
              <a:gdLst/>
              <a:ahLst/>
              <a:cxnLst/>
              <a:rect l="l" t="t" r="r" b="b"/>
              <a:pathLst>
                <a:path w="11843" h="12577" extrusionOk="0">
                  <a:moveTo>
                    <a:pt x="11842" y="0"/>
                  </a:moveTo>
                  <a:lnTo>
                    <a:pt x="1" y="734"/>
                  </a:lnTo>
                  <a:lnTo>
                    <a:pt x="1" y="12576"/>
                  </a:lnTo>
                  <a:lnTo>
                    <a:pt x="10808" y="12576"/>
                  </a:lnTo>
                  <a:lnTo>
                    <a:pt x="118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34"/>
            <p:cNvSpPr/>
            <p:nvPr/>
          </p:nvSpPr>
          <p:spPr>
            <a:xfrm>
              <a:off x="-62375" y="1445650"/>
              <a:ext cx="981575" cy="1460225"/>
            </a:xfrm>
            <a:custGeom>
              <a:avLst/>
              <a:gdLst/>
              <a:ahLst/>
              <a:cxnLst/>
              <a:rect l="l" t="t" r="r" b="b"/>
              <a:pathLst>
                <a:path w="39263" h="58409" extrusionOk="0">
                  <a:moveTo>
                    <a:pt x="2836" y="58409"/>
                  </a:moveTo>
                  <a:lnTo>
                    <a:pt x="1" y="0"/>
                  </a:lnTo>
                  <a:lnTo>
                    <a:pt x="39262" y="0"/>
                  </a:lnTo>
                  <a:lnTo>
                    <a:pt x="37061" y="5840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34"/>
            <p:cNvSpPr/>
            <p:nvPr/>
          </p:nvSpPr>
          <p:spPr>
            <a:xfrm>
              <a:off x="-80725" y="1445650"/>
              <a:ext cx="89275" cy="1460225"/>
            </a:xfrm>
            <a:custGeom>
              <a:avLst/>
              <a:gdLst/>
              <a:ahLst/>
              <a:cxnLst/>
              <a:rect l="l" t="t" r="r" b="b"/>
              <a:pathLst>
                <a:path w="3571" h="58409" extrusionOk="0">
                  <a:moveTo>
                    <a:pt x="735" y="0"/>
                  </a:moveTo>
                  <a:lnTo>
                    <a:pt x="1" y="1201"/>
                  </a:lnTo>
                  <a:lnTo>
                    <a:pt x="2903" y="58409"/>
                  </a:lnTo>
                  <a:lnTo>
                    <a:pt x="3570" y="5840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34"/>
            <p:cNvSpPr/>
            <p:nvPr/>
          </p:nvSpPr>
          <p:spPr>
            <a:xfrm>
              <a:off x="8525" y="1570725"/>
              <a:ext cx="394475" cy="773075"/>
            </a:xfrm>
            <a:custGeom>
              <a:avLst/>
              <a:gdLst/>
              <a:ahLst/>
              <a:cxnLst/>
              <a:rect l="l" t="t" r="r" b="b"/>
              <a:pathLst>
                <a:path w="15779" h="30923" extrusionOk="0">
                  <a:moveTo>
                    <a:pt x="0" y="1"/>
                  </a:moveTo>
                  <a:lnTo>
                    <a:pt x="2435" y="30923"/>
                  </a:lnTo>
                  <a:lnTo>
                    <a:pt x="15778" y="30256"/>
                  </a:lnTo>
                  <a:lnTo>
                    <a:pt x="157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34"/>
            <p:cNvSpPr/>
            <p:nvPr/>
          </p:nvSpPr>
          <p:spPr>
            <a:xfrm>
              <a:off x="466350" y="1570725"/>
              <a:ext cx="394475" cy="740575"/>
            </a:xfrm>
            <a:custGeom>
              <a:avLst/>
              <a:gdLst/>
              <a:ahLst/>
              <a:cxnLst/>
              <a:rect l="l" t="t" r="r" b="b"/>
              <a:pathLst>
                <a:path w="15779" h="29623" extrusionOk="0">
                  <a:moveTo>
                    <a:pt x="0" y="1"/>
                  </a:moveTo>
                  <a:lnTo>
                    <a:pt x="0" y="29622"/>
                  </a:lnTo>
                  <a:lnTo>
                    <a:pt x="12776" y="29622"/>
                  </a:lnTo>
                  <a:lnTo>
                    <a:pt x="157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34"/>
            <p:cNvSpPr/>
            <p:nvPr/>
          </p:nvSpPr>
          <p:spPr>
            <a:xfrm>
              <a:off x="69400" y="2384650"/>
              <a:ext cx="692175" cy="271875"/>
            </a:xfrm>
            <a:custGeom>
              <a:avLst/>
              <a:gdLst/>
              <a:ahLst/>
              <a:cxnLst/>
              <a:rect l="l" t="t" r="r" b="b"/>
              <a:pathLst>
                <a:path w="27687" h="10875" extrusionOk="0">
                  <a:moveTo>
                    <a:pt x="0" y="0"/>
                  </a:moveTo>
                  <a:lnTo>
                    <a:pt x="1068" y="10875"/>
                  </a:lnTo>
                  <a:lnTo>
                    <a:pt x="27687" y="10875"/>
                  </a:lnTo>
                  <a:lnTo>
                    <a:pt x="2768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34"/>
            <p:cNvSpPr/>
            <p:nvPr/>
          </p:nvSpPr>
          <p:spPr>
            <a:xfrm>
              <a:off x="104425" y="2794100"/>
              <a:ext cx="634650" cy="60900"/>
            </a:xfrm>
            <a:custGeom>
              <a:avLst/>
              <a:gdLst/>
              <a:ahLst/>
              <a:cxnLst/>
              <a:rect l="l" t="t" r="r" b="b"/>
              <a:pathLst>
                <a:path w="25386" h="2436" extrusionOk="0">
                  <a:moveTo>
                    <a:pt x="25385" y="1"/>
                  </a:moveTo>
                  <a:lnTo>
                    <a:pt x="0" y="868"/>
                  </a:lnTo>
                  <a:lnTo>
                    <a:pt x="0" y="2436"/>
                  </a:lnTo>
                  <a:lnTo>
                    <a:pt x="25385" y="2436"/>
                  </a:lnTo>
                  <a:lnTo>
                    <a:pt x="2538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34"/>
            <p:cNvSpPr/>
            <p:nvPr/>
          </p:nvSpPr>
          <p:spPr>
            <a:xfrm>
              <a:off x="91900" y="1600750"/>
              <a:ext cx="261900" cy="40050"/>
            </a:xfrm>
            <a:custGeom>
              <a:avLst/>
              <a:gdLst/>
              <a:ahLst/>
              <a:cxnLst/>
              <a:rect l="l" t="t" r="r" b="b"/>
              <a:pathLst>
                <a:path w="10476" h="1602" extrusionOk="0">
                  <a:moveTo>
                    <a:pt x="1" y="1"/>
                  </a:moveTo>
                  <a:lnTo>
                    <a:pt x="1" y="1602"/>
                  </a:lnTo>
                  <a:lnTo>
                    <a:pt x="10475" y="1602"/>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34"/>
            <p:cNvSpPr/>
            <p:nvPr/>
          </p:nvSpPr>
          <p:spPr>
            <a:xfrm>
              <a:off x="91900" y="2406325"/>
              <a:ext cx="261900" cy="40900"/>
            </a:xfrm>
            <a:custGeom>
              <a:avLst/>
              <a:gdLst/>
              <a:ahLst/>
              <a:cxnLst/>
              <a:rect l="l" t="t" r="r" b="b"/>
              <a:pathLst>
                <a:path w="10476" h="1636" extrusionOk="0">
                  <a:moveTo>
                    <a:pt x="1" y="1"/>
                  </a:moveTo>
                  <a:lnTo>
                    <a:pt x="1" y="1635"/>
                  </a:lnTo>
                  <a:lnTo>
                    <a:pt x="10475" y="1635"/>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34"/>
            <p:cNvSpPr/>
            <p:nvPr/>
          </p:nvSpPr>
          <p:spPr>
            <a:xfrm>
              <a:off x="533050" y="1600750"/>
              <a:ext cx="261900" cy="40050"/>
            </a:xfrm>
            <a:custGeom>
              <a:avLst/>
              <a:gdLst/>
              <a:ahLst/>
              <a:cxnLst/>
              <a:rect l="l" t="t" r="r" b="b"/>
              <a:pathLst>
                <a:path w="10476" h="1602" extrusionOk="0">
                  <a:moveTo>
                    <a:pt x="1" y="1"/>
                  </a:moveTo>
                  <a:lnTo>
                    <a:pt x="1" y="1602"/>
                  </a:lnTo>
                  <a:lnTo>
                    <a:pt x="10475" y="1602"/>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34"/>
            <p:cNvSpPr/>
            <p:nvPr/>
          </p:nvSpPr>
          <p:spPr>
            <a:xfrm>
              <a:off x="602275" y="1445650"/>
              <a:ext cx="192675" cy="74525"/>
            </a:xfrm>
            <a:custGeom>
              <a:avLst/>
              <a:gdLst/>
              <a:ahLst/>
              <a:cxnLst/>
              <a:rect l="l" t="t" r="r" b="b"/>
              <a:pathLst>
                <a:path w="7707" h="2981" extrusionOk="0">
                  <a:moveTo>
                    <a:pt x="0" y="0"/>
                  </a:moveTo>
                  <a:cubicBezTo>
                    <a:pt x="0" y="0"/>
                    <a:pt x="1142" y="2980"/>
                    <a:pt x="3425" y="2980"/>
                  </a:cubicBezTo>
                  <a:cubicBezTo>
                    <a:pt x="4567" y="2980"/>
                    <a:pt x="5994" y="2235"/>
                    <a:pt x="77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34"/>
            <p:cNvSpPr/>
            <p:nvPr/>
          </p:nvSpPr>
          <p:spPr>
            <a:xfrm>
              <a:off x="628125" y="1666625"/>
              <a:ext cx="70075" cy="236025"/>
            </a:xfrm>
            <a:custGeom>
              <a:avLst/>
              <a:gdLst/>
              <a:ahLst/>
              <a:cxnLst/>
              <a:rect l="l" t="t" r="r" b="b"/>
              <a:pathLst>
                <a:path w="2803" h="9441" extrusionOk="0">
                  <a:moveTo>
                    <a:pt x="1402" y="1"/>
                  </a:moveTo>
                  <a:lnTo>
                    <a:pt x="1402" y="1"/>
                  </a:lnTo>
                  <a:cubicBezTo>
                    <a:pt x="1402" y="1"/>
                    <a:pt x="1" y="3437"/>
                    <a:pt x="1201" y="9441"/>
                  </a:cubicBezTo>
                  <a:cubicBezTo>
                    <a:pt x="1201" y="9441"/>
                    <a:pt x="2803" y="5338"/>
                    <a:pt x="14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34"/>
            <p:cNvSpPr/>
            <p:nvPr/>
          </p:nvSpPr>
          <p:spPr>
            <a:xfrm>
              <a:off x="-29850" y="1468150"/>
              <a:ext cx="27550" cy="27550"/>
            </a:xfrm>
            <a:custGeom>
              <a:avLst/>
              <a:gdLst/>
              <a:ahLst/>
              <a:cxnLst/>
              <a:rect l="l" t="t" r="r" b="b"/>
              <a:pathLst>
                <a:path w="1102" h="1102" extrusionOk="0">
                  <a:moveTo>
                    <a:pt x="568" y="1"/>
                  </a:moveTo>
                  <a:cubicBezTo>
                    <a:pt x="268" y="1"/>
                    <a:pt x="1" y="234"/>
                    <a:pt x="1" y="535"/>
                  </a:cubicBezTo>
                  <a:cubicBezTo>
                    <a:pt x="1" y="835"/>
                    <a:pt x="268" y="1102"/>
                    <a:pt x="568" y="1102"/>
                  </a:cubicBezTo>
                  <a:cubicBezTo>
                    <a:pt x="835" y="1102"/>
                    <a:pt x="1102" y="835"/>
                    <a:pt x="1102" y="535"/>
                  </a:cubicBezTo>
                  <a:cubicBezTo>
                    <a:pt x="1102" y="234"/>
                    <a:pt x="835" y="1"/>
                    <a:pt x="5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34"/>
            <p:cNvSpPr/>
            <p:nvPr/>
          </p:nvSpPr>
          <p:spPr>
            <a:xfrm>
              <a:off x="859950" y="1468150"/>
              <a:ext cx="26725" cy="27550"/>
            </a:xfrm>
            <a:custGeom>
              <a:avLst/>
              <a:gdLst/>
              <a:ahLst/>
              <a:cxnLst/>
              <a:rect l="l" t="t" r="r" b="b"/>
              <a:pathLst>
                <a:path w="1069" h="1102" extrusionOk="0">
                  <a:moveTo>
                    <a:pt x="535" y="1"/>
                  </a:moveTo>
                  <a:cubicBezTo>
                    <a:pt x="234" y="1"/>
                    <a:pt x="1" y="234"/>
                    <a:pt x="1" y="535"/>
                  </a:cubicBezTo>
                  <a:cubicBezTo>
                    <a:pt x="1" y="835"/>
                    <a:pt x="234" y="1102"/>
                    <a:pt x="535" y="1102"/>
                  </a:cubicBezTo>
                  <a:cubicBezTo>
                    <a:pt x="835" y="1102"/>
                    <a:pt x="1068" y="835"/>
                    <a:pt x="1068" y="535"/>
                  </a:cubicBezTo>
                  <a:cubicBezTo>
                    <a:pt x="1068" y="234"/>
                    <a:pt x="835" y="1"/>
                    <a:pt x="5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34"/>
            <p:cNvSpPr/>
            <p:nvPr/>
          </p:nvSpPr>
          <p:spPr>
            <a:xfrm>
              <a:off x="819925" y="2860825"/>
              <a:ext cx="26725" cy="26700"/>
            </a:xfrm>
            <a:custGeom>
              <a:avLst/>
              <a:gdLst/>
              <a:ahLst/>
              <a:cxnLst/>
              <a:rect l="l" t="t" r="r" b="b"/>
              <a:pathLst>
                <a:path w="1069" h="1068" extrusionOk="0">
                  <a:moveTo>
                    <a:pt x="534" y="0"/>
                  </a:moveTo>
                  <a:cubicBezTo>
                    <a:pt x="234" y="0"/>
                    <a:pt x="1" y="234"/>
                    <a:pt x="1" y="534"/>
                  </a:cubicBezTo>
                  <a:cubicBezTo>
                    <a:pt x="1" y="834"/>
                    <a:pt x="234" y="1068"/>
                    <a:pt x="534" y="1068"/>
                  </a:cubicBezTo>
                  <a:cubicBezTo>
                    <a:pt x="835" y="1068"/>
                    <a:pt x="1068" y="834"/>
                    <a:pt x="1068" y="534"/>
                  </a:cubicBezTo>
                  <a:cubicBezTo>
                    <a:pt x="1068" y="234"/>
                    <a:pt x="835" y="0"/>
                    <a:pt x="5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34"/>
            <p:cNvSpPr/>
            <p:nvPr/>
          </p:nvSpPr>
          <p:spPr>
            <a:xfrm>
              <a:off x="31025" y="2867500"/>
              <a:ext cx="26725" cy="26700"/>
            </a:xfrm>
            <a:custGeom>
              <a:avLst/>
              <a:gdLst/>
              <a:ahLst/>
              <a:cxnLst/>
              <a:rect l="l" t="t" r="r" b="b"/>
              <a:pathLst>
                <a:path w="1069" h="1068" extrusionOk="0">
                  <a:moveTo>
                    <a:pt x="535" y="0"/>
                  </a:moveTo>
                  <a:cubicBezTo>
                    <a:pt x="234" y="0"/>
                    <a:pt x="1" y="234"/>
                    <a:pt x="1" y="534"/>
                  </a:cubicBezTo>
                  <a:cubicBezTo>
                    <a:pt x="1" y="834"/>
                    <a:pt x="234" y="1068"/>
                    <a:pt x="535" y="1068"/>
                  </a:cubicBezTo>
                  <a:cubicBezTo>
                    <a:pt x="835" y="1068"/>
                    <a:pt x="1068" y="834"/>
                    <a:pt x="1068" y="534"/>
                  </a:cubicBezTo>
                  <a:cubicBezTo>
                    <a:pt x="1068" y="234"/>
                    <a:pt x="835" y="0"/>
                    <a:pt x="5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34"/>
            <p:cNvSpPr/>
            <p:nvPr/>
          </p:nvSpPr>
          <p:spPr>
            <a:xfrm>
              <a:off x="-1753575" y="515800"/>
              <a:ext cx="839800" cy="839800"/>
            </a:xfrm>
            <a:custGeom>
              <a:avLst/>
              <a:gdLst/>
              <a:ahLst/>
              <a:cxnLst/>
              <a:rect l="l" t="t" r="r" b="b"/>
              <a:pathLst>
                <a:path w="33592" h="33592" extrusionOk="0">
                  <a:moveTo>
                    <a:pt x="16779" y="1"/>
                  </a:moveTo>
                  <a:cubicBezTo>
                    <a:pt x="7506" y="1"/>
                    <a:pt x="0" y="7506"/>
                    <a:pt x="0" y="16780"/>
                  </a:cubicBezTo>
                  <a:cubicBezTo>
                    <a:pt x="0" y="26053"/>
                    <a:pt x="7506" y="33592"/>
                    <a:pt x="16779" y="33592"/>
                  </a:cubicBezTo>
                  <a:cubicBezTo>
                    <a:pt x="26086" y="33592"/>
                    <a:pt x="33591" y="26053"/>
                    <a:pt x="33591" y="16780"/>
                  </a:cubicBezTo>
                  <a:cubicBezTo>
                    <a:pt x="33591" y="7506"/>
                    <a:pt x="26086" y="1"/>
                    <a:pt x="16779" y="1"/>
                  </a:cubicBez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34"/>
            <p:cNvSpPr/>
            <p:nvPr/>
          </p:nvSpPr>
          <p:spPr>
            <a:xfrm>
              <a:off x="-1743575" y="445750"/>
              <a:ext cx="840625" cy="839800"/>
            </a:xfrm>
            <a:custGeom>
              <a:avLst/>
              <a:gdLst/>
              <a:ahLst/>
              <a:cxnLst/>
              <a:rect l="l" t="t" r="r" b="b"/>
              <a:pathLst>
                <a:path w="33625" h="33592" extrusionOk="0">
                  <a:moveTo>
                    <a:pt x="16813" y="1"/>
                  </a:moveTo>
                  <a:cubicBezTo>
                    <a:pt x="7539" y="1"/>
                    <a:pt x="1" y="7506"/>
                    <a:pt x="1" y="16813"/>
                  </a:cubicBezTo>
                  <a:cubicBezTo>
                    <a:pt x="1" y="26086"/>
                    <a:pt x="7539" y="33592"/>
                    <a:pt x="16813" y="33592"/>
                  </a:cubicBezTo>
                  <a:cubicBezTo>
                    <a:pt x="26086" y="33592"/>
                    <a:pt x="33625" y="26086"/>
                    <a:pt x="33625" y="16813"/>
                  </a:cubicBezTo>
                  <a:cubicBezTo>
                    <a:pt x="33625" y="7506"/>
                    <a:pt x="26086" y="1"/>
                    <a:pt x="168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34"/>
            <p:cNvSpPr/>
            <p:nvPr/>
          </p:nvSpPr>
          <p:spPr>
            <a:xfrm>
              <a:off x="-1731050" y="444100"/>
              <a:ext cx="840625" cy="840625"/>
            </a:xfrm>
            <a:custGeom>
              <a:avLst/>
              <a:gdLst/>
              <a:ahLst/>
              <a:cxnLst/>
              <a:rect l="l" t="t" r="r" b="b"/>
              <a:pathLst>
                <a:path w="33625" h="33625" extrusionOk="0">
                  <a:moveTo>
                    <a:pt x="16812" y="0"/>
                  </a:moveTo>
                  <a:cubicBezTo>
                    <a:pt x="7539" y="0"/>
                    <a:pt x="0" y="7539"/>
                    <a:pt x="0" y="16812"/>
                  </a:cubicBezTo>
                  <a:cubicBezTo>
                    <a:pt x="0" y="26086"/>
                    <a:pt x="7539" y="33624"/>
                    <a:pt x="16812" y="33624"/>
                  </a:cubicBezTo>
                  <a:cubicBezTo>
                    <a:pt x="26085" y="33624"/>
                    <a:pt x="33624" y="26086"/>
                    <a:pt x="33624" y="16812"/>
                  </a:cubicBezTo>
                  <a:cubicBezTo>
                    <a:pt x="33624" y="7539"/>
                    <a:pt x="26085" y="0"/>
                    <a:pt x="168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34"/>
            <p:cNvSpPr/>
            <p:nvPr/>
          </p:nvSpPr>
          <p:spPr>
            <a:xfrm>
              <a:off x="-1688525" y="487450"/>
              <a:ext cx="754725" cy="754750"/>
            </a:xfrm>
            <a:custGeom>
              <a:avLst/>
              <a:gdLst/>
              <a:ahLst/>
              <a:cxnLst/>
              <a:rect l="l" t="t" r="r" b="b"/>
              <a:pathLst>
                <a:path w="30189" h="30190" extrusionOk="0">
                  <a:moveTo>
                    <a:pt x="15111" y="1"/>
                  </a:moveTo>
                  <a:cubicBezTo>
                    <a:pt x="6772" y="1"/>
                    <a:pt x="0" y="6739"/>
                    <a:pt x="0" y="15078"/>
                  </a:cubicBezTo>
                  <a:cubicBezTo>
                    <a:pt x="0" y="23418"/>
                    <a:pt x="6772" y="30189"/>
                    <a:pt x="15111" y="30189"/>
                  </a:cubicBezTo>
                  <a:cubicBezTo>
                    <a:pt x="23450" y="30189"/>
                    <a:pt x="30189" y="23418"/>
                    <a:pt x="30189" y="15078"/>
                  </a:cubicBezTo>
                  <a:cubicBezTo>
                    <a:pt x="30189" y="6739"/>
                    <a:pt x="23450" y="1"/>
                    <a:pt x="151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34"/>
            <p:cNvSpPr/>
            <p:nvPr/>
          </p:nvSpPr>
          <p:spPr>
            <a:xfrm>
              <a:off x="-1688525" y="511650"/>
              <a:ext cx="729700" cy="729700"/>
            </a:xfrm>
            <a:custGeom>
              <a:avLst/>
              <a:gdLst/>
              <a:ahLst/>
              <a:cxnLst/>
              <a:rect l="l" t="t" r="r" b="b"/>
              <a:pathLst>
                <a:path w="29188" h="29188" extrusionOk="0">
                  <a:moveTo>
                    <a:pt x="29188" y="14577"/>
                  </a:moveTo>
                  <a:cubicBezTo>
                    <a:pt x="29188" y="22650"/>
                    <a:pt x="22683" y="29188"/>
                    <a:pt x="14611" y="29188"/>
                  </a:cubicBezTo>
                  <a:cubicBezTo>
                    <a:pt x="6538" y="29188"/>
                    <a:pt x="0" y="22650"/>
                    <a:pt x="0" y="14577"/>
                  </a:cubicBezTo>
                  <a:cubicBezTo>
                    <a:pt x="0" y="6505"/>
                    <a:pt x="6538" y="0"/>
                    <a:pt x="14611" y="0"/>
                  </a:cubicBezTo>
                  <a:cubicBezTo>
                    <a:pt x="22683" y="0"/>
                    <a:pt x="29188" y="6505"/>
                    <a:pt x="29188" y="1457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34"/>
            <p:cNvSpPr/>
            <p:nvPr/>
          </p:nvSpPr>
          <p:spPr>
            <a:xfrm>
              <a:off x="-1334100" y="520825"/>
              <a:ext cx="20025" cy="58400"/>
            </a:xfrm>
            <a:custGeom>
              <a:avLst/>
              <a:gdLst/>
              <a:ahLst/>
              <a:cxnLst/>
              <a:rect l="l" t="t" r="r" b="b"/>
              <a:pathLst>
                <a:path w="801" h="2336" extrusionOk="0">
                  <a:moveTo>
                    <a:pt x="0" y="0"/>
                  </a:moveTo>
                  <a:lnTo>
                    <a:pt x="0" y="2335"/>
                  </a:lnTo>
                  <a:lnTo>
                    <a:pt x="801" y="2335"/>
                  </a:lnTo>
                  <a:lnTo>
                    <a:pt x="8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34"/>
            <p:cNvSpPr/>
            <p:nvPr/>
          </p:nvSpPr>
          <p:spPr>
            <a:xfrm>
              <a:off x="-1334100" y="1168775"/>
              <a:ext cx="20025" cy="62575"/>
            </a:xfrm>
            <a:custGeom>
              <a:avLst/>
              <a:gdLst/>
              <a:ahLst/>
              <a:cxnLst/>
              <a:rect l="l" t="t" r="r" b="b"/>
              <a:pathLst>
                <a:path w="801" h="2503" extrusionOk="0">
                  <a:moveTo>
                    <a:pt x="0" y="1"/>
                  </a:moveTo>
                  <a:lnTo>
                    <a:pt x="0" y="2502"/>
                  </a:lnTo>
                  <a:lnTo>
                    <a:pt x="801" y="2502"/>
                  </a:lnTo>
                  <a:lnTo>
                    <a:pt x="8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34"/>
            <p:cNvSpPr/>
            <p:nvPr/>
          </p:nvSpPr>
          <p:spPr>
            <a:xfrm>
              <a:off x="-1039725" y="866050"/>
              <a:ext cx="71725" cy="19225"/>
            </a:xfrm>
            <a:custGeom>
              <a:avLst/>
              <a:gdLst/>
              <a:ahLst/>
              <a:cxnLst/>
              <a:rect l="l" t="t" r="r" b="b"/>
              <a:pathLst>
                <a:path w="2869" h="769" extrusionOk="0">
                  <a:moveTo>
                    <a:pt x="0" y="1"/>
                  </a:moveTo>
                  <a:lnTo>
                    <a:pt x="0" y="768"/>
                  </a:lnTo>
                  <a:lnTo>
                    <a:pt x="2869" y="768"/>
                  </a:lnTo>
                  <a:lnTo>
                    <a:pt x="286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34"/>
            <p:cNvSpPr/>
            <p:nvPr/>
          </p:nvSpPr>
          <p:spPr>
            <a:xfrm>
              <a:off x="-1678525" y="866050"/>
              <a:ext cx="75075" cy="19225"/>
            </a:xfrm>
            <a:custGeom>
              <a:avLst/>
              <a:gdLst/>
              <a:ahLst/>
              <a:cxnLst/>
              <a:rect l="l" t="t" r="r" b="b"/>
              <a:pathLst>
                <a:path w="3003" h="769" extrusionOk="0">
                  <a:moveTo>
                    <a:pt x="1" y="1"/>
                  </a:moveTo>
                  <a:lnTo>
                    <a:pt x="1" y="768"/>
                  </a:lnTo>
                  <a:lnTo>
                    <a:pt x="3003" y="768"/>
                  </a:lnTo>
                  <a:lnTo>
                    <a:pt x="30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34"/>
            <p:cNvSpPr/>
            <p:nvPr/>
          </p:nvSpPr>
          <p:spPr>
            <a:xfrm>
              <a:off x="-1179000" y="592525"/>
              <a:ext cx="30050" cy="42575"/>
            </a:xfrm>
            <a:custGeom>
              <a:avLst/>
              <a:gdLst/>
              <a:ahLst/>
              <a:cxnLst/>
              <a:rect l="l" t="t" r="r" b="b"/>
              <a:pathLst>
                <a:path w="1202" h="1703" extrusionOk="0">
                  <a:moveTo>
                    <a:pt x="1001" y="1"/>
                  </a:moveTo>
                  <a:lnTo>
                    <a:pt x="0" y="1602"/>
                  </a:lnTo>
                  <a:lnTo>
                    <a:pt x="234" y="1702"/>
                  </a:lnTo>
                  <a:lnTo>
                    <a:pt x="1201" y="101"/>
                  </a:lnTo>
                  <a:lnTo>
                    <a:pt x="10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34"/>
            <p:cNvSpPr/>
            <p:nvPr/>
          </p:nvSpPr>
          <p:spPr>
            <a:xfrm>
              <a:off x="-1499225" y="1121250"/>
              <a:ext cx="27550" cy="38375"/>
            </a:xfrm>
            <a:custGeom>
              <a:avLst/>
              <a:gdLst/>
              <a:ahLst/>
              <a:cxnLst/>
              <a:rect l="l" t="t" r="r" b="b"/>
              <a:pathLst>
                <a:path w="1102" h="1535" extrusionOk="0">
                  <a:moveTo>
                    <a:pt x="868" y="0"/>
                  </a:moveTo>
                  <a:lnTo>
                    <a:pt x="0" y="1401"/>
                  </a:lnTo>
                  <a:lnTo>
                    <a:pt x="234" y="1535"/>
                  </a:lnTo>
                  <a:lnTo>
                    <a:pt x="1101" y="134"/>
                  </a:lnTo>
                  <a:lnTo>
                    <a:pt x="8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34"/>
            <p:cNvSpPr/>
            <p:nvPr/>
          </p:nvSpPr>
          <p:spPr>
            <a:xfrm>
              <a:off x="-1075600" y="713450"/>
              <a:ext cx="44225" cy="28375"/>
            </a:xfrm>
            <a:custGeom>
              <a:avLst/>
              <a:gdLst/>
              <a:ahLst/>
              <a:cxnLst/>
              <a:rect l="l" t="t" r="r" b="b"/>
              <a:pathLst>
                <a:path w="1769" h="1135" extrusionOk="0">
                  <a:moveTo>
                    <a:pt x="1635" y="1"/>
                  </a:moveTo>
                  <a:lnTo>
                    <a:pt x="1" y="935"/>
                  </a:lnTo>
                  <a:lnTo>
                    <a:pt x="101" y="1135"/>
                  </a:lnTo>
                  <a:lnTo>
                    <a:pt x="1769" y="234"/>
                  </a:lnTo>
                  <a:lnTo>
                    <a:pt x="163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34"/>
            <p:cNvSpPr/>
            <p:nvPr/>
          </p:nvSpPr>
          <p:spPr>
            <a:xfrm>
              <a:off x="-1614300" y="1012000"/>
              <a:ext cx="39200" cy="25875"/>
            </a:xfrm>
            <a:custGeom>
              <a:avLst/>
              <a:gdLst/>
              <a:ahLst/>
              <a:cxnLst/>
              <a:rect l="l" t="t" r="r" b="b"/>
              <a:pathLst>
                <a:path w="1568" h="1035" extrusionOk="0">
                  <a:moveTo>
                    <a:pt x="1468" y="0"/>
                  </a:moveTo>
                  <a:lnTo>
                    <a:pt x="0" y="834"/>
                  </a:lnTo>
                  <a:lnTo>
                    <a:pt x="133" y="1035"/>
                  </a:lnTo>
                  <a:lnTo>
                    <a:pt x="1568" y="234"/>
                  </a:lnTo>
                  <a:lnTo>
                    <a:pt x="14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34"/>
            <p:cNvSpPr/>
            <p:nvPr/>
          </p:nvSpPr>
          <p:spPr>
            <a:xfrm>
              <a:off x="-1073925" y="1007000"/>
              <a:ext cx="44225" cy="27550"/>
            </a:xfrm>
            <a:custGeom>
              <a:avLst/>
              <a:gdLst/>
              <a:ahLst/>
              <a:cxnLst/>
              <a:rect l="l" t="t" r="r" b="b"/>
              <a:pathLst>
                <a:path w="1769" h="1102" extrusionOk="0">
                  <a:moveTo>
                    <a:pt x="134" y="0"/>
                  </a:moveTo>
                  <a:lnTo>
                    <a:pt x="1" y="200"/>
                  </a:lnTo>
                  <a:lnTo>
                    <a:pt x="1668" y="1101"/>
                  </a:lnTo>
                  <a:lnTo>
                    <a:pt x="1768" y="868"/>
                  </a:lnTo>
                  <a:lnTo>
                    <a:pt x="1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34"/>
            <p:cNvSpPr/>
            <p:nvPr/>
          </p:nvSpPr>
          <p:spPr>
            <a:xfrm>
              <a:off x="-1616825" y="719300"/>
              <a:ext cx="39225" cy="25025"/>
            </a:xfrm>
            <a:custGeom>
              <a:avLst/>
              <a:gdLst/>
              <a:ahLst/>
              <a:cxnLst/>
              <a:rect l="l" t="t" r="r" b="b"/>
              <a:pathLst>
                <a:path w="1569" h="1001" extrusionOk="0">
                  <a:moveTo>
                    <a:pt x="101" y="0"/>
                  </a:moveTo>
                  <a:lnTo>
                    <a:pt x="1" y="234"/>
                  </a:lnTo>
                  <a:lnTo>
                    <a:pt x="1469" y="1001"/>
                  </a:lnTo>
                  <a:lnTo>
                    <a:pt x="1569" y="767"/>
                  </a:lnTo>
                  <a:lnTo>
                    <a:pt x="1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34"/>
            <p:cNvSpPr/>
            <p:nvPr/>
          </p:nvSpPr>
          <p:spPr>
            <a:xfrm>
              <a:off x="-1174825" y="1115400"/>
              <a:ext cx="30875" cy="42575"/>
            </a:xfrm>
            <a:custGeom>
              <a:avLst/>
              <a:gdLst/>
              <a:ahLst/>
              <a:cxnLst/>
              <a:rect l="l" t="t" r="r" b="b"/>
              <a:pathLst>
                <a:path w="1235" h="1703" extrusionOk="0">
                  <a:moveTo>
                    <a:pt x="234" y="1"/>
                  </a:moveTo>
                  <a:lnTo>
                    <a:pt x="0" y="134"/>
                  </a:lnTo>
                  <a:lnTo>
                    <a:pt x="1034" y="1702"/>
                  </a:lnTo>
                  <a:lnTo>
                    <a:pt x="1234" y="1569"/>
                  </a:lnTo>
                  <a:lnTo>
                    <a:pt x="2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34"/>
            <p:cNvSpPr/>
            <p:nvPr/>
          </p:nvSpPr>
          <p:spPr>
            <a:xfrm>
              <a:off x="-1502575" y="595025"/>
              <a:ext cx="27550" cy="39225"/>
            </a:xfrm>
            <a:custGeom>
              <a:avLst/>
              <a:gdLst/>
              <a:ahLst/>
              <a:cxnLst/>
              <a:rect l="l" t="t" r="r" b="b"/>
              <a:pathLst>
                <a:path w="1102" h="1569" extrusionOk="0">
                  <a:moveTo>
                    <a:pt x="201" y="1"/>
                  </a:moveTo>
                  <a:lnTo>
                    <a:pt x="1" y="134"/>
                  </a:lnTo>
                  <a:lnTo>
                    <a:pt x="902" y="1569"/>
                  </a:lnTo>
                  <a:lnTo>
                    <a:pt x="1102" y="1435"/>
                  </a:lnTo>
                  <a:lnTo>
                    <a:pt x="2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34"/>
            <p:cNvSpPr/>
            <p:nvPr/>
          </p:nvSpPr>
          <p:spPr>
            <a:xfrm>
              <a:off x="-1688525" y="510800"/>
              <a:ext cx="732200" cy="551250"/>
            </a:xfrm>
            <a:custGeom>
              <a:avLst/>
              <a:gdLst/>
              <a:ahLst/>
              <a:cxnLst/>
              <a:rect l="l" t="t" r="r" b="b"/>
              <a:pathLst>
                <a:path w="29288" h="22050" extrusionOk="0">
                  <a:moveTo>
                    <a:pt x="29288" y="14645"/>
                  </a:moveTo>
                  <a:lnTo>
                    <a:pt x="29288" y="15312"/>
                  </a:lnTo>
                  <a:cubicBezTo>
                    <a:pt x="26753" y="10975"/>
                    <a:pt x="22016" y="8073"/>
                    <a:pt x="16645" y="8073"/>
                  </a:cubicBezTo>
                  <a:cubicBezTo>
                    <a:pt x="8773" y="8073"/>
                    <a:pt x="2335" y="14278"/>
                    <a:pt x="2002" y="22050"/>
                  </a:cubicBezTo>
                  <a:cubicBezTo>
                    <a:pt x="1501" y="21216"/>
                    <a:pt x="1101" y="20315"/>
                    <a:pt x="801" y="19348"/>
                  </a:cubicBezTo>
                  <a:cubicBezTo>
                    <a:pt x="300" y="17880"/>
                    <a:pt x="0" y="16279"/>
                    <a:pt x="0" y="14645"/>
                  </a:cubicBezTo>
                  <a:cubicBezTo>
                    <a:pt x="0" y="6572"/>
                    <a:pt x="6572" y="1"/>
                    <a:pt x="14644" y="1"/>
                  </a:cubicBezTo>
                  <a:cubicBezTo>
                    <a:pt x="22750" y="1"/>
                    <a:pt x="29288" y="6606"/>
                    <a:pt x="29288" y="14645"/>
                  </a:cubicBez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34"/>
            <p:cNvSpPr/>
            <p:nvPr/>
          </p:nvSpPr>
          <p:spPr>
            <a:xfrm>
              <a:off x="-1384975" y="812700"/>
              <a:ext cx="124275" cy="122600"/>
            </a:xfrm>
            <a:custGeom>
              <a:avLst/>
              <a:gdLst/>
              <a:ahLst/>
              <a:cxnLst/>
              <a:rect l="l" t="t" r="r" b="b"/>
              <a:pathLst>
                <a:path w="4971" h="4904" extrusionOk="0">
                  <a:moveTo>
                    <a:pt x="2469" y="734"/>
                  </a:moveTo>
                  <a:cubicBezTo>
                    <a:pt x="3369" y="734"/>
                    <a:pt x="4137" y="1501"/>
                    <a:pt x="4137" y="2402"/>
                  </a:cubicBezTo>
                  <a:cubicBezTo>
                    <a:pt x="4137" y="3336"/>
                    <a:pt x="3369" y="4070"/>
                    <a:pt x="2469" y="4070"/>
                  </a:cubicBezTo>
                  <a:cubicBezTo>
                    <a:pt x="1535" y="4070"/>
                    <a:pt x="801" y="3336"/>
                    <a:pt x="801" y="2402"/>
                  </a:cubicBezTo>
                  <a:cubicBezTo>
                    <a:pt x="801" y="1501"/>
                    <a:pt x="1535" y="734"/>
                    <a:pt x="2469" y="734"/>
                  </a:cubicBezTo>
                  <a:close/>
                  <a:moveTo>
                    <a:pt x="2469" y="0"/>
                  </a:moveTo>
                  <a:cubicBezTo>
                    <a:pt x="1134" y="0"/>
                    <a:pt x="0" y="1068"/>
                    <a:pt x="0" y="2469"/>
                  </a:cubicBezTo>
                  <a:cubicBezTo>
                    <a:pt x="0" y="3803"/>
                    <a:pt x="1101" y="4904"/>
                    <a:pt x="2469" y="4904"/>
                  </a:cubicBezTo>
                  <a:cubicBezTo>
                    <a:pt x="3836" y="4904"/>
                    <a:pt x="4970" y="3803"/>
                    <a:pt x="4937" y="2469"/>
                  </a:cubicBezTo>
                  <a:cubicBezTo>
                    <a:pt x="4937" y="1134"/>
                    <a:pt x="3836" y="0"/>
                    <a:pt x="2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34"/>
            <p:cNvSpPr/>
            <p:nvPr/>
          </p:nvSpPr>
          <p:spPr>
            <a:xfrm>
              <a:off x="-1271575" y="843550"/>
              <a:ext cx="125125" cy="60075"/>
            </a:xfrm>
            <a:custGeom>
              <a:avLst/>
              <a:gdLst/>
              <a:ahLst/>
              <a:cxnLst/>
              <a:rect l="l" t="t" r="r" b="b"/>
              <a:pathLst>
                <a:path w="5005" h="2403" extrusionOk="0">
                  <a:moveTo>
                    <a:pt x="1" y="1168"/>
                  </a:moveTo>
                  <a:cubicBezTo>
                    <a:pt x="1" y="1168"/>
                    <a:pt x="2636" y="0"/>
                    <a:pt x="5004" y="1301"/>
                  </a:cubicBezTo>
                  <a:cubicBezTo>
                    <a:pt x="5004" y="1301"/>
                    <a:pt x="2636" y="2402"/>
                    <a:pt x="1" y="116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34"/>
            <p:cNvSpPr/>
            <p:nvPr/>
          </p:nvSpPr>
          <p:spPr>
            <a:xfrm>
              <a:off x="-1363300" y="596700"/>
              <a:ext cx="74250" cy="225200"/>
            </a:xfrm>
            <a:custGeom>
              <a:avLst/>
              <a:gdLst/>
              <a:ahLst/>
              <a:cxnLst/>
              <a:rect l="l" t="t" r="r" b="b"/>
              <a:pathLst>
                <a:path w="2970" h="9008" extrusionOk="0">
                  <a:moveTo>
                    <a:pt x="1602" y="9007"/>
                  </a:moveTo>
                  <a:cubicBezTo>
                    <a:pt x="1602" y="9007"/>
                    <a:pt x="1" y="3870"/>
                    <a:pt x="1635" y="34"/>
                  </a:cubicBezTo>
                  <a:cubicBezTo>
                    <a:pt x="1635" y="1"/>
                    <a:pt x="2969" y="4804"/>
                    <a:pt x="1602" y="900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34"/>
            <p:cNvSpPr/>
            <p:nvPr/>
          </p:nvSpPr>
          <p:spPr>
            <a:xfrm>
              <a:off x="-1619325" y="520825"/>
              <a:ext cx="653825" cy="602100"/>
            </a:xfrm>
            <a:custGeom>
              <a:avLst/>
              <a:gdLst/>
              <a:ahLst/>
              <a:cxnLst/>
              <a:rect l="l" t="t" r="r" b="b"/>
              <a:pathLst>
                <a:path w="26153" h="24084" extrusionOk="0">
                  <a:moveTo>
                    <a:pt x="26153" y="14244"/>
                  </a:moveTo>
                  <a:cubicBezTo>
                    <a:pt x="26153" y="16879"/>
                    <a:pt x="25452" y="19347"/>
                    <a:pt x="24218" y="21415"/>
                  </a:cubicBezTo>
                  <a:cubicBezTo>
                    <a:pt x="23685" y="22383"/>
                    <a:pt x="22984" y="23317"/>
                    <a:pt x="22217" y="24084"/>
                  </a:cubicBezTo>
                  <a:cubicBezTo>
                    <a:pt x="22384" y="23851"/>
                    <a:pt x="22550" y="23584"/>
                    <a:pt x="22684" y="23350"/>
                  </a:cubicBezTo>
                  <a:cubicBezTo>
                    <a:pt x="23918" y="21215"/>
                    <a:pt x="24585" y="18814"/>
                    <a:pt x="24585" y="16178"/>
                  </a:cubicBezTo>
                  <a:cubicBezTo>
                    <a:pt x="24585" y="8306"/>
                    <a:pt x="18214" y="1901"/>
                    <a:pt x="10342" y="1901"/>
                  </a:cubicBezTo>
                  <a:cubicBezTo>
                    <a:pt x="6239" y="1901"/>
                    <a:pt x="2569" y="3636"/>
                    <a:pt x="1" y="6338"/>
                  </a:cubicBezTo>
                  <a:cubicBezTo>
                    <a:pt x="2536" y="2502"/>
                    <a:pt x="6906" y="0"/>
                    <a:pt x="11843" y="0"/>
                  </a:cubicBezTo>
                  <a:cubicBezTo>
                    <a:pt x="19748" y="0"/>
                    <a:pt x="26153" y="6371"/>
                    <a:pt x="26153" y="14244"/>
                  </a:cubicBez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34"/>
            <p:cNvSpPr/>
            <p:nvPr/>
          </p:nvSpPr>
          <p:spPr>
            <a:xfrm>
              <a:off x="-1699375" y="750975"/>
              <a:ext cx="47550" cy="200175"/>
            </a:xfrm>
            <a:custGeom>
              <a:avLst/>
              <a:gdLst/>
              <a:ahLst/>
              <a:cxnLst/>
              <a:rect l="l" t="t" r="r" b="b"/>
              <a:pathLst>
                <a:path w="1902" h="8007" extrusionOk="0">
                  <a:moveTo>
                    <a:pt x="1902" y="1"/>
                  </a:moveTo>
                  <a:cubicBezTo>
                    <a:pt x="1902" y="1"/>
                    <a:pt x="1" y="2836"/>
                    <a:pt x="1268" y="800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0" name="Google Shape;1890;p34"/>
          <p:cNvGrpSpPr/>
          <p:nvPr/>
        </p:nvGrpSpPr>
        <p:grpSpPr>
          <a:xfrm>
            <a:off x="4647610" y="2217233"/>
            <a:ext cx="3636578" cy="2194945"/>
            <a:chOff x="1048400" y="4984800"/>
            <a:chExt cx="2873175" cy="1734175"/>
          </a:xfrm>
        </p:grpSpPr>
        <p:sp>
          <p:nvSpPr>
            <p:cNvPr id="1891" name="Google Shape;1891;p34"/>
            <p:cNvSpPr/>
            <p:nvPr/>
          </p:nvSpPr>
          <p:spPr>
            <a:xfrm>
              <a:off x="1048400" y="4997350"/>
              <a:ext cx="2872600" cy="798350"/>
            </a:xfrm>
            <a:custGeom>
              <a:avLst/>
              <a:gdLst/>
              <a:ahLst/>
              <a:cxnLst/>
              <a:rect l="l" t="t" r="r" b="b"/>
              <a:pathLst>
                <a:path w="114904" h="31934" extrusionOk="0">
                  <a:moveTo>
                    <a:pt x="2169" y="31933"/>
                  </a:moveTo>
                  <a:lnTo>
                    <a:pt x="1" y="28760"/>
                  </a:lnTo>
                  <a:lnTo>
                    <a:pt x="1097" y="28121"/>
                  </a:lnTo>
                  <a:lnTo>
                    <a:pt x="1" y="22689"/>
                  </a:lnTo>
                  <a:lnTo>
                    <a:pt x="17188" y="21958"/>
                  </a:lnTo>
                  <a:lnTo>
                    <a:pt x="17371" y="21205"/>
                  </a:lnTo>
                  <a:lnTo>
                    <a:pt x="61606" y="19151"/>
                  </a:lnTo>
                  <a:lnTo>
                    <a:pt x="65464" y="16480"/>
                  </a:lnTo>
                  <a:lnTo>
                    <a:pt x="64802" y="14609"/>
                  </a:lnTo>
                  <a:cubicBezTo>
                    <a:pt x="64802" y="14609"/>
                    <a:pt x="74982" y="6209"/>
                    <a:pt x="81830" y="3721"/>
                  </a:cubicBezTo>
                  <a:cubicBezTo>
                    <a:pt x="88677" y="1233"/>
                    <a:pt x="102601" y="1"/>
                    <a:pt x="108375" y="2717"/>
                  </a:cubicBezTo>
                  <a:lnTo>
                    <a:pt x="108900" y="5433"/>
                  </a:lnTo>
                  <a:lnTo>
                    <a:pt x="111525" y="5501"/>
                  </a:lnTo>
                  <a:lnTo>
                    <a:pt x="113443" y="9268"/>
                  </a:lnTo>
                  <a:lnTo>
                    <a:pt x="114904" y="9496"/>
                  </a:lnTo>
                  <a:lnTo>
                    <a:pt x="114904" y="12554"/>
                  </a:lnTo>
                  <a:lnTo>
                    <a:pt x="61994" y="27391"/>
                  </a:lnTo>
                  <a:close/>
                </a:path>
              </a:pathLst>
            </a:custGeom>
            <a:solidFill>
              <a:srgbClr val="EFF5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34"/>
            <p:cNvSpPr/>
            <p:nvPr/>
          </p:nvSpPr>
          <p:spPr>
            <a:xfrm>
              <a:off x="2109800" y="5776250"/>
              <a:ext cx="327550" cy="307600"/>
            </a:xfrm>
            <a:custGeom>
              <a:avLst/>
              <a:gdLst/>
              <a:ahLst/>
              <a:cxnLst/>
              <a:rect l="l" t="t" r="r" b="b"/>
              <a:pathLst>
                <a:path w="13102" h="12304" extrusionOk="0">
                  <a:moveTo>
                    <a:pt x="0" y="161"/>
                  </a:moveTo>
                  <a:lnTo>
                    <a:pt x="1506" y="12304"/>
                  </a:lnTo>
                  <a:lnTo>
                    <a:pt x="12440" y="12304"/>
                  </a:lnTo>
                  <a:lnTo>
                    <a:pt x="1310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34"/>
            <p:cNvSpPr/>
            <p:nvPr/>
          </p:nvSpPr>
          <p:spPr>
            <a:xfrm>
              <a:off x="2420775" y="5776250"/>
              <a:ext cx="394350" cy="307600"/>
            </a:xfrm>
            <a:custGeom>
              <a:avLst/>
              <a:gdLst/>
              <a:ahLst/>
              <a:cxnLst/>
              <a:rect l="l" t="t" r="r" b="b"/>
              <a:pathLst>
                <a:path w="15774" h="12304" extrusionOk="0">
                  <a:moveTo>
                    <a:pt x="1" y="12304"/>
                  </a:moveTo>
                  <a:lnTo>
                    <a:pt x="13239" y="12304"/>
                  </a:lnTo>
                  <a:lnTo>
                    <a:pt x="15773" y="1"/>
                  </a:lnTo>
                  <a:lnTo>
                    <a:pt x="663" y="1"/>
                  </a:lnTo>
                  <a:close/>
                </a:path>
              </a:pathLst>
            </a:custGeom>
            <a:solidFill>
              <a:srgbClr val="ACB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34"/>
            <p:cNvSpPr/>
            <p:nvPr/>
          </p:nvSpPr>
          <p:spPr>
            <a:xfrm>
              <a:off x="2637050" y="5239300"/>
              <a:ext cx="1275400" cy="445675"/>
            </a:xfrm>
            <a:custGeom>
              <a:avLst/>
              <a:gdLst/>
              <a:ahLst/>
              <a:cxnLst/>
              <a:rect l="l" t="t" r="r" b="b"/>
              <a:pathLst>
                <a:path w="51016" h="17827" extrusionOk="0">
                  <a:moveTo>
                    <a:pt x="51015" y="0"/>
                  </a:moveTo>
                  <a:lnTo>
                    <a:pt x="23419" y="411"/>
                  </a:lnTo>
                  <a:lnTo>
                    <a:pt x="1" y="11071"/>
                  </a:lnTo>
                  <a:lnTo>
                    <a:pt x="28350" y="17827"/>
                  </a:lnTo>
                  <a:close/>
                </a:path>
              </a:pathLst>
            </a:custGeom>
            <a:solidFill>
              <a:srgbClr val="E1EC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34"/>
            <p:cNvSpPr/>
            <p:nvPr/>
          </p:nvSpPr>
          <p:spPr>
            <a:xfrm>
              <a:off x="1746875" y="5564000"/>
              <a:ext cx="874225" cy="160350"/>
            </a:xfrm>
            <a:custGeom>
              <a:avLst/>
              <a:gdLst/>
              <a:ahLst/>
              <a:cxnLst/>
              <a:rect l="l" t="t" r="r" b="b"/>
              <a:pathLst>
                <a:path w="34969" h="6414" extrusionOk="0">
                  <a:moveTo>
                    <a:pt x="0" y="6414"/>
                  </a:moveTo>
                  <a:lnTo>
                    <a:pt x="320" y="2785"/>
                  </a:lnTo>
                  <a:lnTo>
                    <a:pt x="33097" y="0"/>
                  </a:lnTo>
                  <a:lnTo>
                    <a:pt x="34968" y="641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34"/>
            <p:cNvSpPr/>
            <p:nvPr/>
          </p:nvSpPr>
          <p:spPr>
            <a:xfrm>
              <a:off x="2621075" y="5489800"/>
              <a:ext cx="724725" cy="234550"/>
            </a:xfrm>
            <a:custGeom>
              <a:avLst/>
              <a:gdLst/>
              <a:ahLst/>
              <a:cxnLst/>
              <a:rect l="l" t="t" r="r" b="b"/>
              <a:pathLst>
                <a:path w="28989" h="9382" extrusionOk="0">
                  <a:moveTo>
                    <a:pt x="0" y="9382"/>
                  </a:moveTo>
                  <a:lnTo>
                    <a:pt x="0" y="2968"/>
                  </a:lnTo>
                  <a:lnTo>
                    <a:pt x="25314" y="1"/>
                  </a:lnTo>
                  <a:lnTo>
                    <a:pt x="28989" y="780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34"/>
            <p:cNvSpPr/>
            <p:nvPr/>
          </p:nvSpPr>
          <p:spPr>
            <a:xfrm>
              <a:off x="3313250" y="5145725"/>
              <a:ext cx="571800" cy="539250"/>
            </a:xfrm>
            <a:custGeom>
              <a:avLst/>
              <a:gdLst/>
              <a:ahLst/>
              <a:cxnLst/>
              <a:rect l="l" t="t" r="r" b="b"/>
              <a:pathLst>
                <a:path w="22872" h="21570" extrusionOk="0">
                  <a:moveTo>
                    <a:pt x="1302" y="21570"/>
                  </a:moveTo>
                  <a:lnTo>
                    <a:pt x="22872" y="4086"/>
                  </a:lnTo>
                  <a:lnTo>
                    <a:pt x="20635" y="0"/>
                  </a:lnTo>
                  <a:lnTo>
                    <a:pt x="1" y="1244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34"/>
            <p:cNvSpPr/>
            <p:nvPr/>
          </p:nvSpPr>
          <p:spPr>
            <a:xfrm>
              <a:off x="1903225" y="5489800"/>
              <a:ext cx="1350700" cy="74200"/>
            </a:xfrm>
            <a:custGeom>
              <a:avLst/>
              <a:gdLst/>
              <a:ahLst/>
              <a:cxnLst/>
              <a:rect l="l" t="t" r="r" b="b"/>
              <a:pathLst>
                <a:path w="54028" h="2968" extrusionOk="0">
                  <a:moveTo>
                    <a:pt x="54028" y="1"/>
                  </a:moveTo>
                  <a:lnTo>
                    <a:pt x="28714" y="2968"/>
                  </a:lnTo>
                  <a:lnTo>
                    <a:pt x="0" y="1484"/>
                  </a:lnTo>
                  <a:lnTo>
                    <a:pt x="25154" y="1"/>
                  </a:lnTo>
                  <a:close/>
                </a:path>
              </a:pathLst>
            </a:custGeom>
            <a:solidFill>
              <a:srgbClr val="B3BD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34"/>
            <p:cNvSpPr/>
            <p:nvPr/>
          </p:nvSpPr>
          <p:spPr>
            <a:xfrm>
              <a:off x="2562300" y="5444433"/>
              <a:ext cx="762375" cy="260225"/>
            </a:xfrm>
            <a:custGeom>
              <a:avLst/>
              <a:gdLst/>
              <a:ahLst/>
              <a:cxnLst/>
              <a:rect l="l" t="t" r="r" b="b"/>
              <a:pathLst>
                <a:path w="30495" h="10409" extrusionOk="0">
                  <a:moveTo>
                    <a:pt x="30495" y="10409"/>
                  </a:moveTo>
                  <a:lnTo>
                    <a:pt x="29194" y="1325"/>
                  </a:lnTo>
                  <a:cubicBezTo>
                    <a:pt x="29194" y="1325"/>
                    <a:pt x="15818" y="1"/>
                    <a:pt x="11367" y="320"/>
                  </a:cubicBezTo>
                  <a:cubicBezTo>
                    <a:pt x="8468" y="526"/>
                    <a:pt x="0" y="2603"/>
                    <a:pt x="0" y="2603"/>
                  </a:cubicBezTo>
                  <a:lnTo>
                    <a:pt x="26820" y="260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34"/>
            <p:cNvSpPr/>
            <p:nvPr/>
          </p:nvSpPr>
          <p:spPr>
            <a:xfrm>
              <a:off x="1903225" y="5526900"/>
              <a:ext cx="717875" cy="197450"/>
            </a:xfrm>
            <a:custGeom>
              <a:avLst/>
              <a:gdLst/>
              <a:ahLst/>
              <a:cxnLst/>
              <a:rect l="l" t="t" r="r" b="b"/>
              <a:pathLst>
                <a:path w="28715" h="7898" extrusionOk="0">
                  <a:moveTo>
                    <a:pt x="28714" y="7898"/>
                  </a:moveTo>
                  <a:lnTo>
                    <a:pt x="28714" y="1484"/>
                  </a:lnTo>
                  <a:lnTo>
                    <a:pt x="0" y="0"/>
                  </a:lnTo>
                  <a:lnTo>
                    <a:pt x="26843" y="1484"/>
                  </a:lnTo>
                  <a:close/>
                </a:path>
              </a:pathLst>
            </a:custGeom>
            <a:solidFill>
              <a:srgbClr val="6B4D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34"/>
            <p:cNvSpPr/>
            <p:nvPr/>
          </p:nvSpPr>
          <p:spPr>
            <a:xfrm>
              <a:off x="1067250" y="5526900"/>
              <a:ext cx="1507050" cy="106725"/>
            </a:xfrm>
            <a:custGeom>
              <a:avLst/>
              <a:gdLst/>
              <a:ahLst/>
              <a:cxnLst/>
              <a:rect l="l" t="t" r="r" b="b"/>
              <a:pathLst>
                <a:path w="60282" h="4269" extrusionOk="0">
                  <a:moveTo>
                    <a:pt x="27505" y="4269"/>
                  </a:moveTo>
                  <a:lnTo>
                    <a:pt x="0" y="2146"/>
                  </a:lnTo>
                  <a:lnTo>
                    <a:pt x="33439" y="0"/>
                  </a:lnTo>
                  <a:lnTo>
                    <a:pt x="60282" y="1484"/>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34"/>
            <p:cNvSpPr/>
            <p:nvPr/>
          </p:nvSpPr>
          <p:spPr>
            <a:xfrm>
              <a:off x="1067250" y="5580525"/>
              <a:ext cx="687625" cy="143825"/>
            </a:xfrm>
            <a:custGeom>
              <a:avLst/>
              <a:gdLst/>
              <a:ahLst/>
              <a:cxnLst/>
              <a:rect l="l" t="t" r="r" b="b"/>
              <a:pathLst>
                <a:path w="27505" h="5753" extrusionOk="0">
                  <a:moveTo>
                    <a:pt x="0" y="1"/>
                  </a:moveTo>
                  <a:lnTo>
                    <a:pt x="936" y="5753"/>
                  </a:lnTo>
                  <a:lnTo>
                    <a:pt x="27185" y="5753"/>
                  </a:lnTo>
                  <a:lnTo>
                    <a:pt x="27505" y="212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34"/>
            <p:cNvSpPr/>
            <p:nvPr/>
          </p:nvSpPr>
          <p:spPr>
            <a:xfrm>
              <a:off x="3342350" y="5239300"/>
              <a:ext cx="579225" cy="525575"/>
            </a:xfrm>
            <a:custGeom>
              <a:avLst/>
              <a:gdLst/>
              <a:ahLst/>
              <a:cxnLst/>
              <a:rect l="l" t="t" r="r" b="b"/>
              <a:pathLst>
                <a:path w="23169" h="21023" extrusionOk="0">
                  <a:moveTo>
                    <a:pt x="22803" y="0"/>
                  </a:moveTo>
                  <a:lnTo>
                    <a:pt x="23168" y="2831"/>
                  </a:lnTo>
                  <a:lnTo>
                    <a:pt x="138" y="21022"/>
                  </a:lnTo>
                  <a:lnTo>
                    <a:pt x="1" y="1743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34"/>
            <p:cNvSpPr/>
            <p:nvPr/>
          </p:nvSpPr>
          <p:spPr>
            <a:xfrm>
              <a:off x="2602250" y="5675250"/>
              <a:ext cx="743550" cy="110725"/>
            </a:xfrm>
            <a:custGeom>
              <a:avLst/>
              <a:gdLst/>
              <a:ahLst/>
              <a:cxnLst/>
              <a:rect l="l" t="t" r="r" b="b"/>
              <a:pathLst>
                <a:path w="29742" h="4429" extrusionOk="0">
                  <a:moveTo>
                    <a:pt x="29605" y="1"/>
                  </a:moveTo>
                  <a:lnTo>
                    <a:pt x="29742" y="3584"/>
                  </a:lnTo>
                  <a:lnTo>
                    <a:pt x="0" y="4429"/>
                  </a:lnTo>
                  <a:lnTo>
                    <a:pt x="753" y="1964"/>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34"/>
            <p:cNvSpPr/>
            <p:nvPr/>
          </p:nvSpPr>
          <p:spPr>
            <a:xfrm>
              <a:off x="1689800" y="5724325"/>
              <a:ext cx="931300" cy="78775"/>
            </a:xfrm>
            <a:custGeom>
              <a:avLst/>
              <a:gdLst/>
              <a:ahLst/>
              <a:cxnLst/>
              <a:rect l="l" t="t" r="r" b="b"/>
              <a:pathLst>
                <a:path w="37252" h="3151" extrusionOk="0">
                  <a:moveTo>
                    <a:pt x="36498" y="2466"/>
                  </a:moveTo>
                  <a:lnTo>
                    <a:pt x="2283" y="3151"/>
                  </a:lnTo>
                  <a:lnTo>
                    <a:pt x="1" y="1"/>
                  </a:lnTo>
                  <a:lnTo>
                    <a:pt x="3725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34"/>
            <p:cNvSpPr/>
            <p:nvPr/>
          </p:nvSpPr>
          <p:spPr>
            <a:xfrm>
              <a:off x="1067250" y="5724325"/>
              <a:ext cx="697900" cy="78775"/>
            </a:xfrm>
            <a:custGeom>
              <a:avLst/>
              <a:gdLst/>
              <a:ahLst/>
              <a:cxnLst/>
              <a:rect l="l" t="t" r="r" b="b"/>
              <a:pathLst>
                <a:path w="27916" h="3151" extrusionOk="0">
                  <a:moveTo>
                    <a:pt x="0" y="1"/>
                  </a:moveTo>
                  <a:lnTo>
                    <a:pt x="26181" y="1"/>
                  </a:lnTo>
                  <a:lnTo>
                    <a:pt x="27916" y="3151"/>
                  </a:lnTo>
                  <a:lnTo>
                    <a:pt x="1552" y="315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34"/>
            <p:cNvSpPr/>
            <p:nvPr/>
          </p:nvSpPr>
          <p:spPr>
            <a:xfrm>
              <a:off x="1746875" y="5675250"/>
              <a:ext cx="1595500" cy="49100"/>
            </a:xfrm>
            <a:custGeom>
              <a:avLst/>
              <a:gdLst/>
              <a:ahLst/>
              <a:cxnLst/>
              <a:rect l="l" t="t" r="r" b="b"/>
              <a:pathLst>
                <a:path w="63820" h="1964" extrusionOk="0">
                  <a:moveTo>
                    <a:pt x="0" y="1964"/>
                  </a:moveTo>
                  <a:lnTo>
                    <a:pt x="34968" y="1964"/>
                  </a:lnTo>
                  <a:lnTo>
                    <a:pt x="63820" y="1"/>
                  </a:lnTo>
                  <a:cubicBezTo>
                    <a:pt x="63820" y="1"/>
                    <a:pt x="39511" y="1599"/>
                    <a:pt x="34832" y="1576"/>
                  </a:cubicBezTo>
                  <a:close/>
                </a:path>
              </a:pathLst>
            </a:custGeom>
            <a:solidFill>
              <a:srgbClr val="B2A9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34"/>
            <p:cNvSpPr/>
            <p:nvPr/>
          </p:nvSpPr>
          <p:spPr>
            <a:xfrm>
              <a:off x="3245350" y="5339150"/>
              <a:ext cx="526725" cy="341850"/>
            </a:xfrm>
            <a:custGeom>
              <a:avLst/>
              <a:gdLst/>
              <a:ahLst/>
              <a:cxnLst/>
              <a:rect l="l" t="t" r="r" b="b"/>
              <a:pathLst>
                <a:path w="21069" h="13674" extrusionOk="0">
                  <a:moveTo>
                    <a:pt x="3538" y="12966"/>
                  </a:moveTo>
                  <a:lnTo>
                    <a:pt x="0" y="13673"/>
                  </a:lnTo>
                  <a:lnTo>
                    <a:pt x="3881" y="13422"/>
                  </a:lnTo>
                  <a:lnTo>
                    <a:pt x="21022" y="1"/>
                  </a:lnTo>
                  <a:cubicBezTo>
                    <a:pt x="21068" y="24"/>
                    <a:pt x="5661" y="12212"/>
                    <a:pt x="3538" y="12966"/>
                  </a:cubicBezTo>
                  <a:close/>
                </a:path>
              </a:pathLst>
            </a:custGeom>
            <a:solidFill>
              <a:srgbClr val="B2A9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34"/>
            <p:cNvSpPr/>
            <p:nvPr/>
          </p:nvSpPr>
          <p:spPr>
            <a:xfrm>
              <a:off x="2583425" y="5145725"/>
              <a:ext cx="1246275" cy="344100"/>
            </a:xfrm>
            <a:custGeom>
              <a:avLst/>
              <a:gdLst/>
              <a:ahLst/>
              <a:cxnLst/>
              <a:rect l="l" t="t" r="r" b="b"/>
              <a:pathLst>
                <a:path w="49851" h="13764" extrusionOk="0">
                  <a:moveTo>
                    <a:pt x="29194" y="12440"/>
                  </a:moveTo>
                  <a:cubicBezTo>
                    <a:pt x="29194" y="12440"/>
                    <a:pt x="13581" y="12440"/>
                    <a:pt x="0" y="13764"/>
                  </a:cubicBezTo>
                  <a:cubicBezTo>
                    <a:pt x="0" y="13764"/>
                    <a:pt x="12554" y="3743"/>
                    <a:pt x="26820" y="0"/>
                  </a:cubicBezTo>
                  <a:lnTo>
                    <a:pt x="498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34"/>
            <p:cNvSpPr/>
            <p:nvPr/>
          </p:nvSpPr>
          <p:spPr>
            <a:xfrm>
              <a:off x="2165700" y="6083825"/>
              <a:ext cx="591775" cy="187775"/>
            </a:xfrm>
            <a:custGeom>
              <a:avLst/>
              <a:gdLst/>
              <a:ahLst/>
              <a:cxnLst/>
              <a:rect l="l" t="t" r="r" b="b"/>
              <a:pathLst>
                <a:path w="23671" h="7511" extrusionOk="0">
                  <a:moveTo>
                    <a:pt x="1758" y="1"/>
                  </a:moveTo>
                  <a:lnTo>
                    <a:pt x="1" y="1576"/>
                  </a:lnTo>
                  <a:lnTo>
                    <a:pt x="1758" y="2306"/>
                  </a:lnTo>
                  <a:lnTo>
                    <a:pt x="1" y="3790"/>
                  </a:lnTo>
                  <a:lnTo>
                    <a:pt x="1758" y="4977"/>
                  </a:lnTo>
                  <a:lnTo>
                    <a:pt x="298" y="6278"/>
                  </a:lnTo>
                  <a:lnTo>
                    <a:pt x="2238" y="7510"/>
                  </a:lnTo>
                  <a:lnTo>
                    <a:pt x="22073" y="7510"/>
                  </a:lnTo>
                  <a:lnTo>
                    <a:pt x="23671" y="5776"/>
                  </a:lnTo>
                  <a:lnTo>
                    <a:pt x="22301" y="4794"/>
                  </a:lnTo>
                  <a:lnTo>
                    <a:pt x="23671" y="3379"/>
                  </a:lnTo>
                  <a:lnTo>
                    <a:pt x="22301" y="2260"/>
                  </a:lnTo>
                  <a:lnTo>
                    <a:pt x="23671" y="1005"/>
                  </a:lnTo>
                  <a:lnTo>
                    <a:pt x="2218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34"/>
            <p:cNvSpPr/>
            <p:nvPr/>
          </p:nvSpPr>
          <p:spPr>
            <a:xfrm>
              <a:off x="2165700" y="6109500"/>
              <a:ext cx="591775" cy="32000"/>
            </a:xfrm>
            <a:custGeom>
              <a:avLst/>
              <a:gdLst/>
              <a:ahLst/>
              <a:cxnLst/>
              <a:rect l="l" t="t" r="r" b="b"/>
              <a:pathLst>
                <a:path w="23671" h="1280" extrusionOk="0">
                  <a:moveTo>
                    <a:pt x="1758" y="1279"/>
                  </a:moveTo>
                  <a:lnTo>
                    <a:pt x="22324" y="1233"/>
                  </a:lnTo>
                  <a:lnTo>
                    <a:pt x="23671" y="1"/>
                  </a:lnTo>
                  <a:cubicBezTo>
                    <a:pt x="23671" y="1"/>
                    <a:pt x="10660" y="1233"/>
                    <a:pt x="1" y="57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34"/>
            <p:cNvSpPr/>
            <p:nvPr/>
          </p:nvSpPr>
          <p:spPr>
            <a:xfrm>
              <a:off x="2165700" y="6168275"/>
              <a:ext cx="591775" cy="39975"/>
            </a:xfrm>
            <a:custGeom>
              <a:avLst/>
              <a:gdLst/>
              <a:ahLst/>
              <a:cxnLst/>
              <a:rect l="l" t="t" r="r" b="b"/>
              <a:pathLst>
                <a:path w="23671" h="1599" extrusionOk="0">
                  <a:moveTo>
                    <a:pt x="23671" y="1"/>
                  </a:moveTo>
                  <a:cubicBezTo>
                    <a:pt x="23671" y="1"/>
                    <a:pt x="10774" y="1370"/>
                    <a:pt x="1" y="412"/>
                  </a:cubicBezTo>
                  <a:lnTo>
                    <a:pt x="1758" y="1599"/>
                  </a:lnTo>
                  <a:lnTo>
                    <a:pt x="22301" y="141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34"/>
            <p:cNvSpPr/>
            <p:nvPr/>
          </p:nvSpPr>
          <p:spPr>
            <a:xfrm>
              <a:off x="2173125" y="6228200"/>
              <a:ext cx="584350" cy="57100"/>
            </a:xfrm>
            <a:custGeom>
              <a:avLst/>
              <a:gdLst/>
              <a:ahLst/>
              <a:cxnLst/>
              <a:rect l="l" t="t" r="r" b="b"/>
              <a:pathLst>
                <a:path w="23374" h="2284" extrusionOk="0">
                  <a:moveTo>
                    <a:pt x="23374" y="1"/>
                  </a:moveTo>
                  <a:cubicBezTo>
                    <a:pt x="23374" y="1"/>
                    <a:pt x="10683" y="2283"/>
                    <a:pt x="1" y="480"/>
                  </a:cubicBezTo>
                  <a:lnTo>
                    <a:pt x="1964" y="1712"/>
                  </a:lnTo>
                  <a:lnTo>
                    <a:pt x="21776" y="171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34"/>
            <p:cNvSpPr/>
            <p:nvPr/>
          </p:nvSpPr>
          <p:spPr>
            <a:xfrm>
              <a:off x="2437325" y="6271575"/>
              <a:ext cx="390925" cy="313300"/>
            </a:xfrm>
            <a:custGeom>
              <a:avLst/>
              <a:gdLst/>
              <a:ahLst/>
              <a:cxnLst/>
              <a:rect l="l" t="t" r="r" b="b"/>
              <a:pathLst>
                <a:path w="15637" h="12532" extrusionOk="0">
                  <a:moveTo>
                    <a:pt x="1" y="0"/>
                  </a:moveTo>
                  <a:lnTo>
                    <a:pt x="1" y="12531"/>
                  </a:lnTo>
                  <a:lnTo>
                    <a:pt x="15636" y="12531"/>
                  </a:lnTo>
                  <a:lnTo>
                    <a:pt x="1266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1915" name="Google Shape;1915;p34"/>
            <p:cNvSpPr/>
            <p:nvPr/>
          </p:nvSpPr>
          <p:spPr>
            <a:xfrm>
              <a:off x="2118925" y="6271575"/>
              <a:ext cx="318425" cy="313300"/>
            </a:xfrm>
            <a:custGeom>
              <a:avLst/>
              <a:gdLst/>
              <a:ahLst/>
              <a:cxnLst/>
              <a:rect l="l" t="t" r="r" b="b"/>
              <a:pathLst>
                <a:path w="12737" h="12532" extrusionOk="0">
                  <a:moveTo>
                    <a:pt x="12737" y="0"/>
                  </a:moveTo>
                  <a:lnTo>
                    <a:pt x="2169" y="0"/>
                  </a:lnTo>
                  <a:lnTo>
                    <a:pt x="0" y="12531"/>
                  </a:lnTo>
                  <a:lnTo>
                    <a:pt x="12737" y="1253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34"/>
            <p:cNvSpPr/>
            <p:nvPr/>
          </p:nvSpPr>
          <p:spPr>
            <a:xfrm>
              <a:off x="2118925" y="6557450"/>
              <a:ext cx="709325" cy="27425"/>
            </a:xfrm>
            <a:custGeom>
              <a:avLst/>
              <a:gdLst/>
              <a:ahLst/>
              <a:cxnLst/>
              <a:rect l="l" t="t" r="r" b="b"/>
              <a:pathLst>
                <a:path w="28373" h="1097" extrusionOk="0">
                  <a:moveTo>
                    <a:pt x="28121" y="1"/>
                  </a:moveTo>
                  <a:lnTo>
                    <a:pt x="92" y="549"/>
                  </a:lnTo>
                  <a:lnTo>
                    <a:pt x="0" y="1096"/>
                  </a:lnTo>
                  <a:lnTo>
                    <a:pt x="28372" y="109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34"/>
            <p:cNvSpPr/>
            <p:nvPr/>
          </p:nvSpPr>
          <p:spPr>
            <a:xfrm>
              <a:off x="2118925" y="6564875"/>
              <a:ext cx="318425" cy="20000"/>
            </a:xfrm>
            <a:custGeom>
              <a:avLst/>
              <a:gdLst/>
              <a:ahLst/>
              <a:cxnLst/>
              <a:rect l="l" t="t" r="r" b="b"/>
              <a:pathLst>
                <a:path w="12737" h="800" extrusionOk="0">
                  <a:moveTo>
                    <a:pt x="12737" y="0"/>
                  </a:moveTo>
                  <a:lnTo>
                    <a:pt x="12737" y="799"/>
                  </a:lnTo>
                  <a:lnTo>
                    <a:pt x="0" y="799"/>
                  </a:lnTo>
                  <a:lnTo>
                    <a:pt x="92" y="25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34"/>
            <p:cNvSpPr/>
            <p:nvPr/>
          </p:nvSpPr>
          <p:spPr>
            <a:xfrm>
              <a:off x="2357450" y="6584850"/>
              <a:ext cx="786925" cy="91900"/>
            </a:xfrm>
            <a:custGeom>
              <a:avLst/>
              <a:gdLst/>
              <a:ahLst/>
              <a:cxnLst/>
              <a:rect l="l" t="t" r="r" b="b"/>
              <a:pathLst>
                <a:path w="31477" h="3676" extrusionOk="0">
                  <a:moveTo>
                    <a:pt x="31476" y="3675"/>
                  </a:moveTo>
                  <a:lnTo>
                    <a:pt x="30632" y="0"/>
                  </a:lnTo>
                  <a:lnTo>
                    <a:pt x="0" y="0"/>
                  </a:lnTo>
                  <a:lnTo>
                    <a:pt x="0" y="367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34"/>
            <p:cNvSpPr/>
            <p:nvPr/>
          </p:nvSpPr>
          <p:spPr>
            <a:xfrm>
              <a:off x="1750300" y="6584850"/>
              <a:ext cx="607175" cy="91900"/>
            </a:xfrm>
            <a:custGeom>
              <a:avLst/>
              <a:gdLst/>
              <a:ahLst/>
              <a:cxnLst/>
              <a:rect l="l" t="t" r="r" b="b"/>
              <a:pathLst>
                <a:path w="24287" h="3676" extrusionOk="0">
                  <a:moveTo>
                    <a:pt x="24286" y="0"/>
                  </a:moveTo>
                  <a:lnTo>
                    <a:pt x="753" y="0"/>
                  </a:lnTo>
                  <a:lnTo>
                    <a:pt x="0" y="3675"/>
                  </a:lnTo>
                  <a:lnTo>
                    <a:pt x="24286" y="3675"/>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34"/>
            <p:cNvSpPr/>
            <p:nvPr/>
          </p:nvSpPr>
          <p:spPr>
            <a:xfrm>
              <a:off x="2112075" y="5776250"/>
              <a:ext cx="704175" cy="307600"/>
            </a:xfrm>
            <a:custGeom>
              <a:avLst/>
              <a:gdLst/>
              <a:ahLst/>
              <a:cxnLst/>
              <a:rect l="l" t="t" r="r" b="b"/>
              <a:pathLst>
                <a:path w="28167" h="12304" extrusionOk="0">
                  <a:moveTo>
                    <a:pt x="183" y="2443"/>
                  </a:moveTo>
                  <a:cubicBezTo>
                    <a:pt x="183" y="2443"/>
                    <a:pt x="8651" y="1256"/>
                    <a:pt x="12828" y="3128"/>
                  </a:cubicBezTo>
                  <a:lnTo>
                    <a:pt x="12349" y="12304"/>
                  </a:lnTo>
                  <a:lnTo>
                    <a:pt x="25610" y="12304"/>
                  </a:lnTo>
                  <a:lnTo>
                    <a:pt x="28167" y="1"/>
                  </a:lnTo>
                  <a:lnTo>
                    <a:pt x="0" y="75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34"/>
            <p:cNvSpPr/>
            <p:nvPr/>
          </p:nvSpPr>
          <p:spPr>
            <a:xfrm>
              <a:off x="1744000" y="6676725"/>
              <a:ext cx="613475" cy="42250"/>
            </a:xfrm>
            <a:custGeom>
              <a:avLst/>
              <a:gdLst/>
              <a:ahLst/>
              <a:cxnLst/>
              <a:rect l="l" t="t" r="r" b="b"/>
              <a:pathLst>
                <a:path w="24539" h="1690" extrusionOk="0">
                  <a:moveTo>
                    <a:pt x="252" y="0"/>
                  </a:moveTo>
                  <a:lnTo>
                    <a:pt x="1" y="1393"/>
                  </a:lnTo>
                  <a:lnTo>
                    <a:pt x="4018" y="1393"/>
                  </a:lnTo>
                  <a:lnTo>
                    <a:pt x="4771" y="274"/>
                  </a:lnTo>
                  <a:lnTo>
                    <a:pt x="20521" y="251"/>
                  </a:lnTo>
                  <a:lnTo>
                    <a:pt x="20818" y="1689"/>
                  </a:lnTo>
                  <a:lnTo>
                    <a:pt x="24538" y="1689"/>
                  </a:lnTo>
                  <a:lnTo>
                    <a:pt x="2453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34"/>
            <p:cNvSpPr/>
            <p:nvPr/>
          </p:nvSpPr>
          <p:spPr>
            <a:xfrm>
              <a:off x="2357450" y="6676725"/>
              <a:ext cx="796625" cy="42250"/>
            </a:xfrm>
            <a:custGeom>
              <a:avLst/>
              <a:gdLst/>
              <a:ahLst/>
              <a:cxnLst/>
              <a:rect l="l" t="t" r="r" b="b"/>
              <a:pathLst>
                <a:path w="31865" h="1690" extrusionOk="0">
                  <a:moveTo>
                    <a:pt x="0" y="0"/>
                  </a:moveTo>
                  <a:lnTo>
                    <a:pt x="31476" y="0"/>
                  </a:lnTo>
                  <a:lnTo>
                    <a:pt x="31864" y="1689"/>
                  </a:lnTo>
                  <a:lnTo>
                    <a:pt x="27139" y="1689"/>
                  </a:lnTo>
                  <a:lnTo>
                    <a:pt x="26226" y="662"/>
                  </a:lnTo>
                  <a:lnTo>
                    <a:pt x="2853" y="388"/>
                  </a:lnTo>
                  <a:lnTo>
                    <a:pt x="2351" y="1689"/>
                  </a:lnTo>
                  <a:lnTo>
                    <a:pt x="0" y="1689"/>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34"/>
            <p:cNvSpPr/>
            <p:nvPr/>
          </p:nvSpPr>
          <p:spPr>
            <a:xfrm>
              <a:off x="2449325" y="6687550"/>
              <a:ext cx="183175" cy="31425"/>
            </a:xfrm>
            <a:custGeom>
              <a:avLst/>
              <a:gdLst/>
              <a:ahLst/>
              <a:cxnLst/>
              <a:rect l="l" t="t" r="r" b="b"/>
              <a:pathLst>
                <a:path w="7327" h="1257" extrusionOk="0">
                  <a:moveTo>
                    <a:pt x="7327" y="47"/>
                  </a:moveTo>
                  <a:lnTo>
                    <a:pt x="6870" y="1256"/>
                  </a:lnTo>
                  <a:lnTo>
                    <a:pt x="639" y="1256"/>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34"/>
            <p:cNvSpPr/>
            <p:nvPr/>
          </p:nvSpPr>
          <p:spPr>
            <a:xfrm>
              <a:off x="2989125" y="6558025"/>
              <a:ext cx="27425" cy="26850"/>
            </a:xfrm>
            <a:custGeom>
              <a:avLst/>
              <a:gdLst/>
              <a:ahLst/>
              <a:cxnLst/>
              <a:rect l="l" t="t" r="r" b="b"/>
              <a:pathLst>
                <a:path w="1097" h="1074" extrusionOk="0">
                  <a:moveTo>
                    <a:pt x="229" y="1073"/>
                  </a:moveTo>
                  <a:lnTo>
                    <a:pt x="1" y="1"/>
                  </a:lnTo>
                  <a:lnTo>
                    <a:pt x="1096" y="1"/>
                  </a:lnTo>
                  <a:lnTo>
                    <a:pt x="891" y="1073"/>
                  </a:lnTo>
                  <a:close/>
                </a:path>
              </a:pathLst>
            </a:custGeom>
            <a:solidFill>
              <a:srgbClr val="4D34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34"/>
            <p:cNvSpPr/>
            <p:nvPr/>
          </p:nvSpPr>
          <p:spPr>
            <a:xfrm>
              <a:off x="2938925" y="6534625"/>
              <a:ext cx="130125" cy="33700"/>
            </a:xfrm>
            <a:custGeom>
              <a:avLst/>
              <a:gdLst/>
              <a:ahLst/>
              <a:cxnLst/>
              <a:rect l="l" t="t" r="r" b="b"/>
              <a:pathLst>
                <a:path w="5205" h="1348" extrusionOk="0">
                  <a:moveTo>
                    <a:pt x="274" y="1347"/>
                  </a:moveTo>
                  <a:lnTo>
                    <a:pt x="4816" y="1347"/>
                  </a:lnTo>
                  <a:lnTo>
                    <a:pt x="5204" y="1"/>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34"/>
            <p:cNvSpPr/>
            <p:nvPr/>
          </p:nvSpPr>
          <p:spPr>
            <a:xfrm>
              <a:off x="1787950" y="5788800"/>
              <a:ext cx="356675" cy="299625"/>
            </a:xfrm>
            <a:custGeom>
              <a:avLst/>
              <a:gdLst/>
              <a:ahLst/>
              <a:cxnLst/>
              <a:rect l="l" t="t" r="r" b="b"/>
              <a:pathLst>
                <a:path w="14267" h="11985" extrusionOk="0">
                  <a:moveTo>
                    <a:pt x="10633" y="1"/>
                  </a:moveTo>
                  <a:cubicBezTo>
                    <a:pt x="10531" y="1"/>
                    <a:pt x="10439" y="79"/>
                    <a:pt x="10386" y="184"/>
                  </a:cubicBezTo>
                  <a:cubicBezTo>
                    <a:pt x="6743" y="9734"/>
                    <a:pt x="4667" y="11384"/>
                    <a:pt x="3660" y="11384"/>
                  </a:cubicBezTo>
                  <a:cubicBezTo>
                    <a:pt x="3600" y="11384"/>
                    <a:pt x="3545" y="11378"/>
                    <a:pt x="3493" y="11368"/>
                  </a:cubicBezTo>
                  <a:cubicBezTo>
                    <a:pt x="1324" y="11003"/>
                    <a:pt x="662" y="3334"/>
                    <a:pt x="571" y="412"/>
                  </a:cubicBezTo>
                  <a:lnTo>
                    <a:pt x="1" y="458"/>
                  </a:lnTo>
                  <a:cubicBezTo>
                    <a:pt x="46" y="1553"/>
                    <a:pt x="389" y="11437"/>
                    <a:pt x="3379" y="11939"/>
                  </a:cubicBezTo>
                  <a:cubicBezTo>
                    <a:pt x="3470" y="11984"/>
                    <a:pt x="3538" y="11984"/>
                    <a:pt x="3630" y="11984"/>
                  </a:cubicBezTo>
                  <a:cubicBezTo>
                    <a:pt x="5342" y="11984"/>
                    <a:pt x="7419" y="8971"/>
                    <a:pt x="9930" y="2809"/>
                  </a:cubicBezTo>
                  <a:lnTo>
                    <a:pt x="9930" y="2809"/>
                  </a:lnTo>
                  <a:cubicBezTo>
                    <a:pt x="9815" y="4475"/>
                    <a:pt x="9907" y="6552"/>
                    <a:pt x="10865" y="8218"/>
                  </a:cubicBezTo>
                  <a:cubicBezTo>
                    <a:pt x="11596" y="9405"/>
                    <a:pt x="12691" y="10204"/>
                    <a:pt x="14129" y="10569"/>
                  </a:cubicBezTo>
                  <a:lnTo>
                    <a:pt x="14266" y="10044"/>
                  </a:lnTo>
                  <a:cubicBezTo>
                    <a:pt x="12988" y="9725"/>
                    <a:pt x="12007" y="9017"/>
                    <a:pt x="11390" y="7921"/>
                  </a:cubicBezTo>
                  <a:cubicBezTo>
                    <a:pt x="9701" y="5046"/>
                    <a:pt x="10934" y="412"/>
                    <a:pt x="10934" y="366"/>
                  </a:cubicBezTo>
                  <a:cubicBezTo>
                    <a:pt x="10957" y="229"/>
                    <a:pt x="10865" y="70"/>
                    <a:pt x="10728" y="24"/>
                  </a:cubicBezTo>
                  <a:cubicBezTo>
                    <a:pt x="10696" y="8"/>
                    <a:pt x="10664" y="1"/>
                    <a:pt x="106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34"/>
            <p:cNvSpPr/>
            <p:nvPr/>
          </p:nvSpPr>
          <p:spPr>
            <a:xfrm>
              <a:off x="1496350" y="5484100"/>
              <a:ext cx="1588675" cy="547825"/>
            </a:xfrm>
            <a:custGeom>
              <a:avLst/>
              <a:gdLst/>
              <a:ahLst/>
              <a:cxnLst/>
              <a:rect l="l" t="t" r="r" b="b"/>
              <a:pathLst>
                <a:path w="63547" h="21913" extrusionOk="0">
                  <a:moveTo>
                    <a:pt x="63546" y="229"/>
                  </a:moveTo>
                  <a:lnTo>
                    <a:pt x="57703" y="21388"/>
                  </a:lnTo>
                  <a:lnTo>
                    <a:pt x="48048" y="21388"/>
                  </a:lnTo>
                  <a:lnTo>
                    <a:pt x="48048" y="19858"/>
                  </a:lnTo>
                  <a:lnTo>
                    <a:pt x="47729" y="19858"/>
                  </a:lnTo>
                  <a:lnTo>
                    <a:pt x="47386" y="21913"/>
                  </a:lnTo>
                  <a:lnTo>
                    <a:pt x="40995" y="21913"/>
                  </a:lnTo>
                  <a:lnTo>
                    <a:pt x="40995" y="16982"/>
                  </a:lnTo>
                  <a:lnTo>
                    <a:pt x="34946" y="17485"/>
                  </a:lnTo>
                  <a:lnTo>
                    <a:pt x="33349" y="4018"/>
                  </a:lnTo>
                  <a:lnTo>
                    <a:pt x="1051" y="2671"/>
                  </a:lnTo>
                  <a:lnTo>
                    <a:pt x="1" y="2739"/>
                  </a:lnTo>
                  <a:lnTo>
                    <a:pt x="1" y="2146"/>
                  </a:lnTo>
                  <a:lnTo>
                    <a:pt x="17941" y="1598"/>
                  </a:lnTo>
                  <a:lnTo>
                    <a:pt x="4156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34"/>
            <p:cNvSpPr/>
            <p:nvPr/>
          </p:nvSpPr>
          <p:spPr>
            <a:xfrm>
              <a:off x="1496350" y="5489800"/>
              <a:ext cx="1588675" cy="542125"/>
            </a:xfrm>
            <a:custGeom>
              <a:avLst/>
              <a:gdLst/>
              <a:ahLst/>
              <a:cxnLst/>
              <a:rect l="l" t="t" r="r" b="b"/>
              <a:pathLst>
                <a:path w="63547" h="21685" extrusionOk="0">
                  <a:moveTo>
                    <a:pt x="63546" y="1"/>
                  </a:moveTo>
                  <a:lnTo>
                    <a:pt x="57703" y="21160"/>
                  </a:lnTo>
                  <a:lnTo>
                    <a:pt x="48048" y="21160"/>
                  </a:lnTo>
                  <a:lnTo>
                    <a:pt x="48048" y="19630"/>
                  </a:lnTo>
                  <a:lnTo>
                    <a:pt x="47729" y="19630"/>
                  </a:lnTo>
                  <a:lnTo>
                    <a:pt x="47386" y="21685"/>
                  </a:lnTo>
                  <a:lnTo>
                    <a:pt x="40995" y="21685"/>
                  </a:lnTo>
                  <a:lnTo>
                    <a:pt x="40995" y="16754"/>
                  </a:lnTo>
                  <a:lnTo>
                    <a:pt x="34946" y="17257"/>
                  </a:lnTo>
                  <a:lnTo>
                    <a:pt x="33349" y="3790"/>
                  </a:lnTo>
                  <a:lnTo>
                    <a:pt x="1051" y="2443"/>
                  </a:lnTo>
                  <a:lnTo>
                    <a:pt x="1" y="2511"/>
                  </a:lnTo>
                  <a:lnTo>
                    <a:pt x="1" y="1918"/>
                  </a:lnTo>
                  <a:lnTo>
                    <a:pt x="33759" y="3630"/>
                  </a:lnTo>
                  <a:lnTo>
                    <a:pt x="48117" y="232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34"/>
            <p:cNvSpPr/>
            <p:nvPr/>
          </p:nvSpPr>
          <p:spPr>
            <a:xfrm>
              <a:off x="2203950" y="5507500"/>
              <a:ext cx="553525" cy="473075"/>
            </a:xfrm>
            <a:custGeom>
              <a:avLst/>
              <a:gdLst/>
              <a:ahLst/>
              <a:cxnLst/>
              <a:rect l="l" t="t" r="r" b="b"/>
              <a:pathLst>
                <a:path w="22141" h="18923" extrusionOk="0">
                  <a:moveTo>
                    <a:pt x="19744" y="18922"/>
                  </a:moveTo>
                  <a:lnTo>
                    <a:pt x="22141" y="1256"/>
                  </a:lnTo>
                  <a:lnTo>
                    <a:pt x="0" y="0"/>
                  </a:lnTo>
                  <a:lnTo>
                    <a:pt x="20680" y="1575"/>
                  </a:lnTo>
                  <a:lnTo>
                    <a:pt x="19425" y="189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34"/>
            <p:cNvSpPr/>
            <p:nvPr/>
          </p:nvSpPr>
          <p:spPr>
            <a:xfrm>
              <a:off x="1920900" y="5524625"/>
              <a:ext cx="600350" cy="384050"/>
            </a:xfrm>
            <a:custGeom>
              <a:avLst/>
              <a:gdLst/>
              <a:ahLst/>
              <a:cxnLst/>
              <a:rect l="l" t="t" r="r" b="b"/>
              <a:pathLst>
                <a:path w="24014" h="15362" extrusionOk="0">
                  <a:moveTo>
                    <a:pt x="24013" y="15361"/>
                  </a:moveTo>
                  <a:lnTo>
                    <a:pt x="23374" y="1575"/>
                  </a:lnTo>
                  <a:lnTo>
                    <a:pt x="1" y="0"/>
                  </a:lnTo>
                  <a:lnTo>
                    <a:pt x="22392" y="1872"/>
                  </a:lnTo>
                  <a:lnTo>
                    <a:pt x="23625" y="1536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34"/>
            <p:cNvSpPr/>
            <p:nvPr/>
          </p:nvSpPr>
          <p:spPr>
            <a:xfrm>
              <a:off x="1496350" y="5537750"/>
              <a:ext cx="883950" cy="383475"/>
            </a:xfrm>
            <a:custGeom>
              <a:avLst/>
              <a:gdLst/>
              <a:ahLst/>
              <a:cxnLst/>
              <a:rect l="l" t="t" r="r" b="b"/>
              <a:pathLst>
                <a:path w="35358" h="15339" extrusionOk="0">
                  <a:moveTo>
                    <a:pt x="34946" y="15339"/>
                  </a:moveTo>
                  <a:lnTo>
                    <a:pt x="35357" y="15293"/>
                  </a:lnTo>
                  <a:lnTo>
                    <a:pt x="34011" y="1666"/>
                  </a:lnTo>
                  <a:lnTo>
                    <a:pt x="1" y="0"/>
                  </a:lnTo>
                  <a:lnTo>
                    <a:pt x="252" y="593"/>
                  </a:lnTo>
                  <a:lnTo>
                    <a:pt x="914" y="297"/>
                  </a:lnTo>
                  <a:lnTo>
                    <a:pt x="33326" y="2168"/>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34"/>
            <p:cNvSpPr/>
            <p:nvPr/>
          </p:nvSpPr>
          <p:spPr>
            <a:xfrm>
              <a:off x="2290100" y="5583950"/>
              <a:ext cx="64525" cy="206600"/>
            </a:xfrm>
            <a:custGeom>
              <a:avLst/>
              <a:gdLst/>
              <a:ahLst/>
              <a:cxnLst/>
              <a:rect l="l" t="t" r="r" b="b"/>
              <a:pathLst>
                <a:path w="2581" h="8264" extrusionOk="0">
                  <a:moveTo>
                    <a:pt x="2580" y="8195"/>
                  </a:moveTo>
                  <a:lnTo>
                    <a:pt x="1" y="8264"/>
                  </a:lnTo>
                  <a:lnTo>
                    <a:pt x="1051" y="1"/>
                  </a:lnTo>
                  <a:lnTo>
                    <a:pt x="1599" y="2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34"/>
            <p:cNvSpPr/>
            <p:nvPr/>
          </p:nvSpPr>
          <p:spPr>
            <a:xfrm>
              <a:off x="2828225" y="5564000"/>
              <a:ext cx="166650" cy="454800"/>
            </a:xfrm>
            <a:custGeom>
              <a:avLst/>
              <a:gdLst/>
              <a:ahLst/>
              <a:cxnLst/>
              <a:rect l="l" t="t" r="r" b="b"/>
              <a:pathLst>
                <a:path w="6666" h="18192" extrusionOk="0">
                  <a:moveTo>
                    <a:pt x="0" y="18192"/>
                  </a:moveTo>
                  <a:lnTo>
                    <a:pt x="6665" y="0"/>
                  </a:lnTo>
                  <a:lnTo>
                    <a:pt x="2534" y="18192"/>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34"/>
            <p:cNvSpPr/>
            <p:nvPr/>
          </p:nvSpPr>
          <p:spPr>
            <a:xfrm>
              <a:off x="2521225" y="5606775"/>
              <a:ext cx="23400" cy="425150"/>
            </a:xfrm>
            <a:custGeom>
              <a:avLst/>
              <a:gdLst/>
              <a:ahLst/>
              <a:cxnLst/>
              <a:rect l="l" t="t" r="r" b="b"/>
              <a:pathLst>
                <a:path w="936" h="17006" extrusionOk="0">
                  <a:moveTo>
                    <a:pt x="0" y="17006"/>
                  </a:moveTo>
                  <a:lnTo>
                    <a:pt x="525" y="1"/>
                  </a:lnTo>
                  <a:lnTo>
                    <a:pt x="936" y="17006"/>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34"/>
            <p:cNvSpPr/>
            <p:nvPr/>
          </p:nvSpPr>
          <p:spPr>
            <a:xfrm>
              <a:off x="2672425" y="4984800"/>
              <a:ext cx="1075675" cy="420575"/>
            </a:xfrm>
            <a:custGeom>
              <a:avLst/>
              <a:gdLst/>
              <a:ahLst/>
              <a:cxnLst/>
              <a:rect l="l" t="t" r="r" b="b"/>
              <a:pathLst>
                <a:path w="43027" h="16823" extrusionOk="0">
                  <a:moveTo>
                    <a:pt x="1188" y="16823"/>
                  </a:moveTo>
                  <a:cubicBezTo>
                    <a:pt x="1188" y="16823"/>
                    <a:pt x="12053" y="14609"/>
                    <a:pt x="25634" y="16252"/>
                  </a:cubicBezTo>
                  <a:lnTo>
                    <a:pt x="43026" y="6437"/>
                  </a:lnTo>
                  <a:lnTo>
                    <a:pt x="43026" y="3196"/>
                  </a:lnTo>
                  <a:cubicBezTo>
                    <a:pt x="43026" y="3196"/>
                    <a:pt x="29537" y="0"/>
                    <a:pt x="16481" y="4725"/>
                  </a:cubicBezTo>
                  <a:cubicBezTo>
                    <a:pt x="16481" y="4725"/>
                    <a:pt x="6278" y="9792"/>
                    <a:pt x="1" y="1511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34"/>
            <p:cNvSpPr/>
            <p:nvPr/>
          </p:nvSpPr>
          <p:spPr>
            <a:xfrm>
              <a:off x="2672425" y="5064675"/>
              <a:ext cx="1092225" cy="360100"/>
            </a:xfrm>
            <a:custGeom>
              <a:avLst/>
              <a:gdLst/>
              <a:ahLst/>
              <a:cxnLst/>
              <a:rect l="l" t="t" r="r" b="b"/>
              <a:pathLst>
                <a:path w="43689" h="14404" extrusionOk="0">
                  <a:moveTo>
                    <a:pt x="46" y="11916"/>
                  </a:moveTo>
                  <a:cubicBezTo>
                    <a:pt x="46" y="11916"/>
                    <a:pt x="12532" y="8834"/>
                    <a:pt x="25634" y="11003"/>
                  </a:cubicBezTo>
                  <a:lnTo>
                    <a:pt x="43026" y="1"/>
                  </a:lnTo>
                  <a:lnTo>
                    <a:pt x="43026" y="3242"/>
                  </a:lnTo>
                  <a:lnTo>
                    <a:pt x="43688" y="3242"/>
                  </a:lnTo>
                  <a:lnTo>
                    <a:pt x="25611" y="13422"/>
                  </a:lnTo>
                  <a:cubicBezTo>
                    <a:pt x="25611" y="13422"/>
                    <a:pt x="15796" y="12509"/>
                    <a:pt x="1" y="14404"/>
                  </a:cubicBezTo>
                  <a:lnTo>
                    <a:pt x="1142" y="13628"/>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34"/>
            <p:cNvSpPr/>
            <p:nvPr/>
          </p:nvSpPr>
          <p:spPr>
            <a:xfrm>
              <a:off x="3313250" y="5064675"/>
              <a:ext cx="434850" cy="326425"/>
            </a:xfrm>
            <a:custGeom>
              <a:avLst/>
              <a:gdLst/>
              <a:ahLst/>
              <a:cxnLst/>
              <a:rect l="l" t="t" r="r" b="b"/>
              <a:pathLst>
                <a:path w="17394" h="13057" extrusionOk="0">
                  <a:moveTo>
                    <a:pt x="1" y="11003"/>
                  </a:moveTo>
                  <a:lnTo>
                    <a:pt x="1" y="13057"/>
                  </a:lnTo>
                  <a:lnTo>
                    <a:pt x="17393" y="3242"/>
                  </a:lnTo>
                  <a:lnTo>
                    <a:pt x="1739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34"/>
            <p:cNvSpPr/>
            <p:nvPr/>
          </p:nvSpPr>
          <p:spPr>
            <a:xfrm>
              <a:off x="2685550" y="5332875"/>
              <a:ext cx="616875" cy="48525"/>
            </a:xfrm>
            <a:custGeom>
              <a:avLst/>
              <a:gdLst/>
              <a:ahLst/>
              <a:cxnLst/>
              <a:rect l="l" t="t" r="r" b="b"/>
              <a:pathLst>
                <a:path w="24675" h="1941" extrusionOk="0">
                  <a:moveTo>
                    <a:pt x="1" y="1941"/>
                  </a:moveTo>
                  <a:cubicBezTo>
                    <a:pt x="1" y="1941"/>
                    <a:pt x="11642" y="1"/>
                    <a:pt x="21023" y="891"/>
                  </a:cubicBezTo>
                  <a:lnTo>
                    <a:pt x="24515" y="412"/>
                  </a:lnTo>
                  <a:lnTo>
                    <a:pt x="21890" y="1165"/>
                  </a:lnTo>
                  <a:lnTo>
                    <a:pt x="24675" y="1804"/>
                  </a:lnTo>
                  <a:lnTo>
                    <a:pt x="20817" y="1165"/>
                  </a:lnTo>
                  <a:cubicBezTo>
                    <a:pt x="20817" y="1165"/>
                    <a:pt x="12372" y="412"/>
                    <a:pt x="1" y="194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9" name="Google Shape;1939;p34"/>
          <p:cNvGrpSpPr/>
          <p:nvPr/>
        </p:nvGrpSpPr>
        <p:grpSpPr>
          <a:xfrm>
            <a:off x="6323634" y="-135107"/>
            <a:ext cx="1027371" cy="1337313"/>
            <a:chOff x="3071225" y="611675"/>
            <a:chExt cx="826525" cy="1075875"/>
          </a:xfrm>
        </p:grpSpPr>
        <p:sp>
          <p:nvSpPr>
            <p:cNvPr id="1940" name="Google Shape;1940;p34"/>
            <p:cNvSpPr/>
            <p:nvPr/>
          </p:nvSpPr>
          <p:spPr>
            <a:xfrm>
              <a:off x="3191400" y="943500"/>
              <a:ext cx="269025" cy="321850"/>
            </a:xfrm>
            <a:custGeom>
              <a:avLst/>
              <a:gdLst/>
              <a:ahLst/>
              <a:cxnLst/>
              <a:rect l="l" t="t" r="r" b="b"/>
              <a:pathLst>
                <a:path w="10761" h="12874" extrusionOk="0">
                  <a:moveTo>
                    <a:pt x="10760" y="9998"/>
                  </a:moveTo>
                  <a:lnTo>
                    <a:pt x="5824" y="12874"/>
                  </a:lnTo>
                  <a:lnTo>
                    <a:pt x="1" y="2876"/>
                  </a:lnTo>
                  <a:lnTo>
                    <a:pt x="494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34"/>
            <p:cNvSpPr/>
            <p:nvPr/>
          </p:nvSpPr>
          <p:spPr>
            <a:xfrm>
              <a:off x="3159125" y="611675"/>
              <a:ext cx="641425" cy="504000"/>
            </a:xfrm>
            <a:custGeom>
              <a:avLst/>
              <a:gdLst/>
              <a:ahLst/>
              <a:cxnLst/>
              <a:rect l="l" t="t" r="r" b="b"/>
              <a:pathLst>
                <a:path w="25657" h="20160" extrusionOk="0">
                  <a:moveTo>
                    <a:pt x="21775" y="0"/>
                  </a:moveTo>
                  <a:lnTo>
                    <a:pt x="25656" y="5980"/>
                  </a:lnTo>
                  <a:lnTo>
                    <a:pt x="5999" y="19432"/>
                  </a:lnTo>
                  <a:cubicBezTo>
                    <a:pt x="5020" y="20064"/>
                    <a:pt x="3851" y="20160"/>
                    <a:pt x="2830" y="19783"/>
                  </a:cubicBezTo>
                  <a:cubicBezTo>
                    <a:pt x="2137" y="19527"/>
                    <a:pt x="1512" y="19051"/>
                    <a:pt x="1074" y="18377"/>
                  </a:cubicBezTo>
                  <a:lnTo>
                    <a:pt x="1074" y="18377"/>
                  </a:lnTo>
                  <a:cubicBezTo>
                    <a:pt x="0" y="16728"/>
                    <a:pt x="473" y="14523"/>
                    <a:pt x="2122" y="1344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34"/>
            <p:cNvSpPr/>
            <p:nvPr/>
          </p:nvSpPr>
          <p:spPr>
            <a:xfrm>
              <a:off x="3159125" y="611675"/>
              <a:ext cx="551625" cy="501250"/>
            </a:xfrm>
            <a:custGeom>
              <a:avLst/>
              <a:gdLst/>
              <a:ahLst/>
              <a:cxnLst/>
              <a:rect l="l" t="t" r="r" b="b"/>
              <a:pathLst>
                <a:path w="22065" h="20050" extrusionOk="0">
                  <a:moveTo>
                    <a:pt x="3779" y="19783"/>
                  </a:moveTo>
                  <a:cubicBezTo>
                    <a:pt x="3082" y="19527"/>
                    <a:pt x="2461" y="19051"/>
                    <a:pt x="2023" y="18377"/>
                  </a:cubicBezTo>
                  <a:lnTo>
                    <a:pt x="2023" y="18377"/>
                  </a:lnTo>
                  <a:cubicBezTo>
                    <a:pt x="949" y="16728"/>
                    <a:pt x="1421" y="14523"/>
                    <a:pt x="3070" y="13449"/>
                  </a:cubicBezTo>
                  <a:lnTo>
                    <a:pt x="22064" y="453"/>
                  </a:lnTo>
                  <a:lnTo>
                    <a:pt x="21775" y="0"/>
                  </a:lnTo>
                  <a:lnTo>
                    <a:pt x="2122" y="13449"/>
                  </a:lnTo>
                  <a:cubicBezTo>
                    <a:pt x="469" y="14523"/>
                    <a:pt x="0" y="16728"/>
                    <a:pt x="1074" y="18377"/>
                  </a:cubicBezTo>
                  <a:lnTo>
                    <a:pt x="1074" y="18377"/>
                  </a:lnTo>
                  <a:cubicBezTo>
                    <a:pt x="1505" y="19051"/>
                    <a:pt x="2130" y="19527"/>
                    <a:pt x="2830" y="19783"/>
                  </a:cubicBezTo>
                  <a:cubicBezTo>
                    <a:pt x="3375" y="19981"/>
                    <a:pt x="3965" y="20049"/>
                    <a:pt x="4540" y="19969"/>
                  </a:cubicBezTo>
                  <a:cubicBezTo>
                    <a:pt x="4278" y="19935"/>
                    <a:pt x="4026" y="19874"/>
                    <a:pt x="3779" y="1978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34"/>
            <p:cNvSpPr/>
            <p:nvPr/>
          </p:nvSpPr>
          <p:spPr>
            <a:xfrm>
              <a:off x="3229200" y="971500"/>
              <a:ext cx="84475" cy="84475"/>
            </a:xfrm>
            <a:custGeom>
              <a:avLst/>
              <a:gdLst/>
              <a:ahLst/>
              <a:cxnLst/>
              <a:rect l="l" t="t" r="r" b="b"/>
              <a:pathLst>
                <a:path w="3379" h="3379" extrusionOk="0">
                  <a:moveTo>
                    <a:pt x="3379" y="1691"/>
                  </a:moveTo>
                  <a:cubicBezTo>
                    <a:pt x="3379" y="2624"/>
                    <a:pt x="2621" y="3379"/>
                    <a:pt x="1688" y="3379"/>
                  </a:cubicBezTo>
                  <a:cubicBezTo>
                    <a:pt x="755" y="3379"/>
                    <a:pt x="1" y="2624"/>
                    <a:pt x="1" y="1691"/>
                  </a:cubicBezTo>
                  <a:cubicBezTo>
                    <a:pt x="1" y="758"/>
                    <a:pt x="755" y="0"/>
                    <a:pt x="1688" y="0"/>
                  </a:cubicBezTo>
                  <a:cubicBezTo>
                    <a:pt x="2621" y="0"/>
                    <a:pt x="3379" y="758"/>
                    <a:pt x="3379" y="16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34"/>
            <p:cNvSpPr/>
            <p:nvPr/>
          </p:nvSpPr>
          <p:spPr>
            <a:xfrm>
              <a:off x="3243475" y="984550"/>
              <a:ext cx="84500" cy="84575"/>
            </a:xfrm>
            <a:custGeom>
              <a:avLst/>
              <a:gdLst/>
              <a:ahLst/>
              <a:cxnLst/>
              <a:rect l="l" t="t" r="r" b="b"/>
              <a:pathLst>
                <a:path w="3380" h="3383" extrusionOk="0">
                  <a:moveTo>
                    <a:pt x="3379" y="1691"/>
                  </a:moveTo>
                  <a:cubicBezTo>
                    <a:pt x="3379" y="2624"/>
                    <a:pt x="2621" y="3382"/>
                    <a:pt x="1688" y="3382"/>
                  </a:cubicBezTo>
                  <a:cubicBezTo>
                    <a:pt x="755" y="3382"/>
                    <a:pt x="1" y="2624"/>
                    <a:pt x="1" y="1691"/>
                  </a:cubicBezTo>
                  <a:cubicBezTo>
                    <a:pt x="1" y="758"/>
                    <a:pt x="755" y="0"/>
                    <a:pt x="1688" y="0"/>
                  </a:cubicBezTo>
                  <a:cubicBezTo>
                    <a:pt x="2621" y="0"/>
                    <a:pt x="3379" y="758"/>
                    <a:pt x="3379" y="169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34"/>
            <p:cNvSpPr/>
            <p:nvPr/>
          </p:nvSpPr>
          <p:spPr>
            <a:xfrm>
              <a:off x="3249475" y="997200"/>
              <a:ext cx="82775" cy="77625"/>
            </a:xfrm>
            <a:custGeom>
              <a:avLst/>
              <a:gdLst/>
              <a:ahLst/>
              <a:cxnLst/>
              <a:rect l="l" t="t" r="r" b="b"/>
              <a:pathLst>
                <a:path w="3311" h="3105" extrusionOk="0">
                  <a:moveTo>
                    <a:pt x="2835" y="2153"/>
                  </a:moveTo>
                  <a:cubicBezTo>
                    <a:pt x="3311" y="1478"/>
                    <a:pt x="3215" y="572"/>
                    <a:pt x="2652" y="1"/>
                  </a:cubicBezTo>
                  <a:cubicBezTo>
                    <a:pt x="2991" y="557"/>
                    <a:pt x="2991" y="1280"/>
                    <a:pt x="2598" y="1848"/>
                  </a:cubicBezTo>
                  <a:cubicBezTo>
                    <a:pt x="2065" y="2613"/>
                    <a:pt x="1006" y="2800"/>
                    <a:pt x="241" y="2267"/>
                  </a:cubicBezTo>
                  <a:cubicBezTo>
                    <a:pt x="153" y="2206"/>
                    <a:pt x="73" y="2137"/>
                    <a:pt x="1" y="2061"/>
                  </a:cubicBezTo>
                  <a:cubicBezTo>
                    <a:pt x="123" y="2259"/>
                    <a:pt x="279" y="2431"/>
                    <a:pt x="477" y="2571"/>
                  </a:cubicBezTo>
                  <a:cubicBezTo>
                    <a:pt x="1243" y="3105"/>
                    <a:pt x="2301" y="2918"/>
                    <a:pt x="2835" y="215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34"/>
            <p:cNvSpPr/>
            <p:nvPr/>
          </p:nvSpPr>
          <p:spPr>
            <a:xfrm>
              <a:off x="3091625" y="1022900"/>
              <a:ext cx="685400" cy="463275"/>
            </a:xfrm>
            <a:custGeom>
              <a:avLst/>
              <a:gdLst/>
              <a:ahLst/>
              <a:cxnLst/>
              <a:rect l="l" t="t" r="r" b="b"/>
              <a:pathLst>
                <a:path w="27416" h="18531" extrusionOk="0">
                  <a:moveTo>
                    <a:pt x="27415" y="4705"/>
                  </a:moveTo>
                  <a:lnTo>
                    <a:pt x="1581" y="18530"/>
                  </a:lnTo>
                  <a:lnTo>
                    <a:pt x="1581" y="18530"/>
                  </a:lnTo>
                  <a:cubicBezTo>
                    <a:pt x="0" y="15579"/>
                    <a:pt x="800" y="11294"/>
                    <a:pt x="3588" y="9447"/>
                  </a:cubicBezTo>
                  <a:cubicBezTo>
                    <a:pt x="8158" y="6422"/>
                    <a:pt x="13113" y="3791"/>
                    <a:pt x="18743" y="1338"/>
                  </a:cubicBezTo>
                  <a:cubicBezTo>
                    <a:pt x="21809" y="1"/>
                    <a:pt x="25835" y="1753"/>
                    <a:pt x="27415" y="47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34"/>
            <p:cNvSpPr/>
            <p:nvPr/>
          </p:nvSpPr>
          <p:spPr>
            <a:xfrm>
              <a:off x="3071225" y="1024900"/>
              <a:ext cx="698175" cy="461275"/>
            </a:xfrm>
            <a:custGeom>
              <a:avLst/>
              <a:gdLst/>
              <a:ahLst/>
              <a:cxnLst/>
              <a:rect l="l" t="t" r="r" b="b"/>
              <a:pathLst>
                <a:path w="27927" h="18451" extrusionOk="0">
                  <a:moveTo>
                    <a:pt x="4587" y="9690"/>
                  </a:moveTo>
                  <a:cubicBezTo>
                    <a:pt x="9073" y="6548"/>
                    <a:pt x="14059" y="3905"/>
                    <a:pt x="19738" y="1582"/>
                  </a:cubicBezTo>
                  <a:cubicBezTo>
                    <a:pt x="22876" y="298"/>
                    <a:pt x="26011" y="2027"/>
                    <a:pt x="27927" y="4111"/>
                  </a:cubicBezTo>
                  <a:cubicBezTo>
                    <a:pt x="26182" y="1479"/>
                    <a:pt x="22450" y="1"/>
                    <a:pt x="19563" y="1258"/>
                  </a:cubicBezTo>
                  <a:cubicBezTo>
                    <a:pt x="13937" y="3714"/>
                    <a:pt x="8978" y="6342"/>
                    <a:pt x="4408" y="9367"/>
                  </a:cubicBezTo>
                  <a:cubicBezTo>
                    <a:pt x="1620" y="11214"/>
                    <a:pt x="820" y="15499"/>
                    <a:pt x="2400" y="18450"/>
                  </a:cubicBezTo>
                  <a:lnTo>
                    <a:pt x="2400" y="18450"/>
                  </a:lnTo>
                  <a:cubicBezTo>
                    <a:pt x="2397" y="18450"/>
                    <a:pt x="1" y="12901"/>
                    <a:pt x="4587" y="969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34"/>
            <p:cNvSpPr/>
            <p:nvPr/>
          </p:nvSpPr>
          <p:spPr>
            <a:xfrm>
              <a:off x="3109525" y="1122900"/>
              <a:ext cx="762625" cy="516675"/>
            </a:xfrm>
            <a:custGeom>
              <a:avLst/>
              <a:gdLst/>
              <a:ahLst/>
              <a:cxnLst/>
              <a:rect l="l" t="t" r="r" b="b"/>
              <a:pathLst>
                <a:path w="30505" h="20667" extrusionOk="0">
                  <a:moveTo>
                    <a:pt x="27648" y="743"/>
                  </a:moveTo>
                  <a:cubicBezTo>
                    <a:pt x="27267" y="34"/>
                    <a:pt x="24544" y="0"/>
                    <a:pt x="22323" y="682"/>
                  </a:cubicBezTo>
                  <a:cubicBezTo>
                    <a:pt x="19680" y="1425"/>
                    <a:pt x="16073" y="2933"/>
                    <a:pt x="12253" y="4974"/>
                  </a:cubicBezTo>
                  <a:cubicBezTo>
                    <a:pt x="8433" y="7016"/>
                    <a:pt x="5176" y="9183"/>
                    <a:pt x="3089" y="10973"/>
                  </a:cubicBezTo>
                  <a:cubicBezTo>
                    <a:pt x="1291" y="12439"/>
                    <a:pt x="0" y="14610"/>
                    <a:pt x="381" y="15326"/>
                  </a:cubicBezTo>
                  <a:lnTo>
                    <a:pt x="3237" y="20666"/>
                  </a:lnTo>
                  <a:lnTo>
                    <a:pt x="30504" y="6086"/>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34"/>
            <p:cNvSpPr/>
            <p:nvPr/>
          </p:nvSpPr>
          <p:spPr>
            <a:xfrm>
              <a:off x="3109700" y="1122900"/>
              <a:ext cx="701500" cy="399450"/>
            </a:xfrm>
            <a:custGeom>
              <a:avLst/>
              <a:gdLst/>
              <a:ahLst/>
              <a:cxnLst/>
              <a:rect l="l" t="t" r="r" b="b"/>
              <a:pathLst>
                <a:path w="28060" h="15978" extrusionOk="0">
                  <a:moveTo>
                    <a:pt x="3501" y="11933"/>
                  </a:moveTo>
                  <a:cubicBezTo>
                    <a:pt x="5588" y="10143"/>
                    <a:pt x="8845" y="7976"/>
                    <a:pt x="12665" y="5934"/>
                  </a:cubicBezTo>
                  <a:cubicBezTo>
                    <a:pt x="16481" y="3889"/>
                    <a:pt x="20092" y="2381"/>
                    <a:pt x="22739" y="1638"/>
                  </a:cubicBezTo>
                  <a:cubicBezTo>
                    <a:pt x="24956" y="956"/>
                    <a:pt x="27679" y="987"/>
                    <a:pt x="28060" y="1699"/>
                  </a:cubicBezTo>
                  <a:lnTo>
                    <a:pt x="27644" y="743"/>
                  </a:lnTo>
                  <a:cubicBezTo>
                    <a:pt x="27264" y="34"/>
                    <a:pt x="24540" y="0"/>
                    <a:pt x="22324" y="682"/>
                  </a:cubicBezTo>
                  <a:cubicBezTo>
                    <a:pt x="19677" y="1425"/>
                    <a:pt x="16074" y="2933"/>
                    <a:pt x="12250" y="4974"/>
                  </a:cubicBezTo>
                  <a:cubicBezTo>
                    <a:pt x="8429" y="7016"/>
                    <a:pt x="5173" y="9183"/>
                    <a:pt x="3090" y="10973"/>
                  </a:cubicBezTo>
                  <a:cubicBezTo>
                    <a:pt x="1288" y="12439"/>
                    <a:pt x="1" y="14610"/>
                    <a:pt x="382" y="15326"/>
                  </a:cubicBezTo>
                  <a:lnTo>
                    <a:pt x="728" y="15978"/>
                  </a:lnTo>
                  <a:cubicBezTo>
                    <a:pt x="717" y="15075"/>
                    <a:pt x="1913" y="13228"/>
                    <a:pt x="3501" y="1193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34"/>
            <p:cNvSpPr/>
            <p:nvPr/>
          </p:nvSpPr>
          <p:spPr>
            <a:xfrm>
              <a:off x="3156925" y="1212400"/>
              <a:ext cx="739600" cy="473050"/>
            </a:xfrm>
            <a:custGeom>
              <a:avLst/>
              <a:gdLst/>
              <a:ahLst/>
              <a:cxnLst/>
              <a:rect l="l" t="t" r="r" b="b"/>
              <a:pathLst>
                <a:path w="29584" h="18922" extrusionOk="0">
                  <a:moveTo>
                    <a:pt x="28429" y="2164"/>
                  </a:moveTo>
                  <a:cubicBezTo>
                    <a:pt x="29583" y="4323"/>
                    <a:pt x="24419" y="9339"/>
                    <a:pt x="16889" y="13373"/>
                  </a:cubicBezTo>
                  <a:cubicBezTo>
                    <a:pt x="9355" y="17406"/>
                    <a:pt x="2313" y="18922"/>
                    <a:pt x="1159" y="16759"/>
                  </a:cubicBezTo>
                  <a:cubicBezTo>
                    <a:pt x="1" y="14599"/>
                    <a:pt x="5165" y="9579"/>
                    <a:pt x="12699" y="5546"/>
                  </a:cubicBezTo>
                  <a:cubicBezTo>
                    <a:pt x="20229" y="1516"/>
                    <a:pt x="27271" y="0"/>
                    <a:pt x="28429" y="216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34"/>
            <p:cNvSpPr/>
            <p:nvPr/>
          </p:nvSpPr>
          <p:spPr>
            <a:xfrm>
              <a:off x="3161025" y="1220400"/>
              <a:ext cx="736725" cy="467150"/>
            </a:xfrm>
            <a:custGeom>
              <a:avLst/>
              <a:gdLst/>
              <a:ahLst/>
              <a:cxnLst/>
              <a:rect l="l" t="t" r="r" b="b"/>
              <a:pathLst>
                <a:path w="29469" h="18686" extrusionOk="0">
                  <a:moveTo>
                    <a:pt x="28372" y="2045"/>
                  </a:moveTo>
                  <a:cubicBezTo>
                    <a:pt x="29469" y="4095"/>
                    <a:pt x="24251" y="9019"/>
                    <a:pt x="16717" y="13049"/>
                  </a:cubicBezTo>
                  <a:cubicBezTo>
                    <a:pt x="9187" y="17082"/>
                    <a:pt x="2191" y="18686"/>
                    <a:pt x="1098" y="16644"/>
                  </a:cubicBezTo>
                  <a:cubicBezTo>
                    <a:pt x="1" y="14595"/>
                    <a:pt x="5219" y="9671"/>
                    <a:pt x="12752" y="5641"/>
                  </a:cubicBezTo>
                  <a:cubicBezTo>
                    <a:pt x="20286" y="1611"/>
                    <a:pt x="27279" y="0"/>
                    <a:pt x="28372" y="20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34"/>
            <p:cNvSpPr/>
            <p:nvPr/>
          </p:nvSpPr>
          <p:spPr>
            <a:xfrm>
              <a:off x="3426125" y="1355225"/>
              <a:ext cx="184175" cy="134000"/>
            </a:xfrm>
            <a:custGeom>
              <a:avLst/>
              <a:gdLst/>
              <a:ahLst/>
              <a:cxnLst/>
              <a:rect l="l" t="t" r="r" b="b"/>
              <a:pathLst>
                <a:path w="7367" h="5360" extrusionOk="0">
                  <a:moveTo>
                    <a:pt x="6677" y="549"/>
                  </a:moveTo>
                  <a:cubicBezTo>
                    <a:pt x="6585" y="377"/>
                    <a:pt x="5755" y="0"/>
                    <a:pt x="5226" y="168"/>
                  </a:cubicBezTo>
                  <a:cubicBezTo>
                    <a:pt x="4586" y="347"/>
                    <a:pt x="3714" y="709"/>
                    <a:pt x="2792" y="1204"/>
                  </a:cubicBezTo>
                  <a:cubicBezTo>
                    <a:pt x="1866" y="1699"/>
                    <a:pt x="1082" y="2225"/>
                    <a:pt x="579" y="2651"/>
                  </a:cubicBezTo>
                  <a:cubicBezTo>
                    <a:pt x="145" y="3005"/>
                    <a:pt x="0" y="3900"/>
                    <a:pt x="92" y="4072"/>
                  </a:cubicBezTo>
                  <a:lnTo>
                    <a:pt x="781" y="5359"/>
                  </a:lnTo>
                  <a:lnTo>
                    <a:pt x="7366" y="183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34"/>
            <p:cNvSpPr/>
            <p:nvPr/>
          </p:nvSpPr>
          <p:spPr>
            <a:xfrm>
              <a:off x="3438400" y="1388075"/>
              <a:ext cx="181225" cy="121525"/>
            </a:xfrm>
            <a:custGeom>
              <a:avLst/>
              <a:gdLst/>
              <a:ahLst/>
              <a:cxnLst/>
              <a:rect l="l" t="t" r="r" b="b"/>
              <a:pathLst>
                <a:path w="7249" h="4861" extrusionOk="0">
                  <a:moveTo>
                    <a:pt x="6860" y="492"/>
                  </a:moveTo>
                  <a:cubicBezTo>
                    <a:pt x="7248" y="1196"/>
                    <a:pt x="6098" y="2537"/>
                    <a:pt x="4281" y="3508"/>
                  </a:cubicBezTo>
                  <a:cubicBezTo>
                    <a:pt x="2461" y="4479"/>
                    <a:pt x="739" y="4860"/>
                    <a:pt x="271" y="4015"/>
                  </a:cubicBezTo>
                  <a:cubicBezTo>
                    <a:pt x="0" y="3523"/>
                    <a:pt x="1269" y="2327"/>
                    <a:pt x="3086" y="1356"/>
                  </a:cubicBezTo>
                  <a:cubicBezTo>
                    <a:pt x="4906" y="385"/>
                    <a:pt x="6590" y="0"/>
                    <a:pt x="6860" y="49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34"/>
            <p:cNvSpPr/>
            <p:nvPr/>
          </p:nvSpPr>
          <p:spPr>
            <a:xfrm>
              <a:off x="3438400" y="1388075"/>
              <a:ext cx="173125" cy="104200"/>
            </a:xfrm>
            <a:custGeom>
              <a:avLst/>
              <a:gdLst/>
              <a:ahLst/>
              <a:cxnLst/>
              <a:rect l="l" t="t" r="r" b="b"/>
              <a:pathLst>
                <a:path w="6925" h="4168" extrusionOk="0">
                  <a:moveTo>
                    <a:pt x="3230" y="1642"/>
                  </a:moveTo>
                  <a:cubicBezTo>
                    <a:pt x="4918" y="739"/>
                    <a:pt x="6494" y="343"/>
                    <a:pt x="6925" y="686"/>
                  </a:cubicBezTo>
                  <a:cubicBezTo>
                    <a:pt x="6913" y="621"/>
                    <a:pt x="6890" y="553"/>
                    <a:pt x="6856" y="492"/>
                  </a:cubicBezTo>
                  <a:cubicBezTo>
                    <a:pt x="6586" y="0"/>
                    <a:pt x="4906" y="385"/>
                    <a:pt x="3086" y="1356"/>
                  </a:cubicBezTo>
                  <a:cubicBezTo>
                    <a:pt x="1269" y="2327"/>
                    <a:pt x="0" y="3523"/>
                    <a:pt x="271" y="4015"/>
                  </a:cubicBezTo>
                  <a:cubicBezTo>
                    <a:pt x="301" y="4072"/>
                    <a:pt x="339" y="4118"/>
                    <a:pt x="381" y="4167"/>
                  </a:cubicBezTo>
                  <a:cubicBezTo>
                    <a:pt x="355" y="3619"/>
                    <a:pt x="1558" y="2537"/>
                    <a:pt x="3230" y="164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34"/>
            <p:cNvSpPr/>
            <p:nvPr/>
          </p:nvSpPr>
          <p:spPr>
            <a:xfrm>
              <a:off x="3668150" y="1276575"/>
              <a:ext cx="164375" cy="119700"/>
            </a:xfrm>
            <a:custGeom>
              <a:avLst/>
              <a:gdLst/>
              <a:ahLst/>
              <a:cxnLst/>
              <a:rect l="l" t="t" r="r" b="b"/>
              <a:pathLst>
                <a:path w="6575" h="4788" extrusionOk="0">
                  <a:moveTo>
                    <a:pt x="5962" y="492"/>
                  </a:moveTo>
                  <a:cubicBezTo>
                    <a:pt x="5878" y="339"/>
                    <a:pt x="5143" y="0"/>
                    <a:pt x="4659" y="149"/>
                  </a:cubicBezTo>
                  <a:cubicBezTo>
                    <a:pt x="4088" y="309"/>
                    <a:pt x="3311" y="633"/>
                    <a:pt x="2488" y="1074"/>
                  </a:cubicBezTo>
                  <a:cubicBezTo>
                    <a:pt x="1665" y="1520"/>
                    <a:pt x="965" y="1985"/>
                    <a:pt x="515" y="2369"/>
                  </a:cubicBezTo>
                  <a:cubicBezTo>
                    <a:pt x="127" y="2686"/>
                    <a:pt x="1" y="3485"/>
                    <a:pt x="81" y="3638"/>
                  </a:cubicBezTo>
                  <a:lnTo>
                    <a:pt x="694" y="4788"/>
                  </a:lnTo>
                  <a:lnTo>
                    <a:pt x="6575" y="164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34"/>
            <p:cNvSpPr/>
            <p:nvPr/>
          </p:nvSpPr>
          <p:spPr>
            <a:xfrm>
              <a:off x="3679100" y="1305800"/>
              <a:ext cx="161625" cy="108775"/>
            </a:xfrm>
            <a:custGeom>
              <a:avLst/>
              <a:gdLst/>
              <a:ahLst/>
              <a:cxnLst/>
              <a:rect l="l" t="t" r="r" b="b"/>
              <a:pathLst>
                <a:path w="6465" h="4351" extrusionOk="0">
                  <a:moveTo>
                    <a:pt x="6122" y="446"/>
                  </a:moveTo>
                  <a:cubicBezTo>
                    <a:pt x="6464" y="1075"/>
                    <a:pt x="5440" y="2271"/>
                    <a:pt x="3817" y="3139"/>
                  </a:cubicBezTo>
                  <a:cubicBezTo>
                    <a:pt x="2195" y="4011"/>
                    <a:pt x="656" y="4350"/>
                    <a:pt x="241" y="3592"/>
                  </a:cubicBezTo>
                  <a:cubicBezTo>
                    <a:pt x="1" y="3154"/>
                    <a:pt x="1132" y="2088"/>
                    <a:pt x="2755" y="1219"/>
                  </a:cubicBezTo>
                  <a:cubicBezTo>
                    <a:pt x="4381" y="351"/>
                    <a:pt x="5878" y="1"/>
                    <a:pt x="6122" y="44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34"/>
            <p:cNvSpPr/>
            <p:nvPr/>
          </p:nvSpPr>
          <p:spPr>
            <a:xfrm>
              <a:off x="3679200" y="1305800"/>
              <a:ext cx="154375" cy="92950"/>
            </a:xfrm>
            <a:custGeom>
              <a:avLst/>
              <a:gdLst/>
              <a:ahLst/>
              <a:cxnLst/>
              <a:rect l="l" t="t" r="r" b="b"/>
              <a:pathLst>
                <a:path w="6175" h="3718" extrusionOk="0">
                  <a:moveTo>
                    <a:pt x="2876" y="1467"/>
                  </a:moveTo>
                  <a:cubicBezTo>
                    <a:pt x="4385" y="660"/>
                    <a:pt x="5790" y="305"/>
                    <a:pt x="6175" y="610"/>
                  </a:cubicBezTo>
                  <a:cubicBezTo>
                    <a:pt x="6167" y="549"/>
                    <a:pt x="6148" y="492"/>
                    <a:pt x="6118" y="439"/>
                  </a:cubicBezTo>
                  <a:cubicBezTo>
                    <a:pt x="5874" y="1"/>
                    <a:pt x="4377" y="343"/>
                    <a:pt x="2751" y="1216"/>
                  </a:cubicBezTo>
                  <a:cubicBezTo>
                    <a:pt x="1128" y="2088"/>
                    <a:pt x="1" y="3147"/>
                    <a:pt x="237" y="3588"/>
                  </a:cubicBezTo>
                  <a:cubicBezTo>
                    <a:pt x="267" y="3634"/>
                    <a:pt x="302" y="3684"/>
                    <a:pt x="332" y="3718"/>
                  </a:cubicBezTo>
                  <a:cubicBezTo>
                    <a:pt x="309" y="3234"/>
                    <a:pt x="1387" y="2267"/>
                    <a:pt x="2876" y="146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34"/>
            <p:cNvSpPr/>
            <p:nvPr/>
          </p:nvSpPr>
          <p:spPr>
            <a:xfrm>
              <a:off x="3249950" y="1510325"/>
              <a:ext cx="164475" cy="119725"/>
            </a:xfrm>
            <a:custGeom>
              <a:avLst/>
              <a:gdLst/>
              <a:ahLst/>
              <a:cxnLst/>
              <a:rect l="l" t="t" r="r" b="b"/>
              <a:pathLst>
                <a:path w="6579" h="4789" extrusionOk="0">
                  <a:moveTo>
                    <a:pt x="5962" y="492"/>
                  </a:moveTo>
                  <a:cubicBezTo>
                    <a:pt x="5882" y="340"/>
                    <a:pt x="5143" y="1"/>
                    <a:pt x="4663" y="149"/>
                  </a:cubicBezTo>
                  <a:cubicBezTo>
                    <a:pt x="4092" y="309"/>
                    <a:pt x="3315" y="633"/>
                    <a:pt x="2492" y="1075"/>
                  </a:cubicBezTo>
                  <a:cubicBezTo>
                    <a:pt x="1669" y="1517"/>
                    <a:pt x="968" y="1985"/>
                    <a:pt x="515" y="2370"/>
                  </a:cubicBezTo>
                  <a:cubicBezTo>
                    <a:pt x="130" y="2686"/>
                    <a:pt x="1" y="3486"/>
                    <a:pt x="81" y="3638"/>
                  </a:cubicBezTo>
                  <a:lnTo>
                    <a:pt x="698" y="4788"/>
                  </a:lnTo>
                  <a:lnTo>
                    <a:pt x="6579" y="164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34"/>
            <p:cNvSpPr/>
            <p:nvPr/>
          </p:nvSpPr>
          <p:spPr>
            <a:xfrm>
              <a:off x="3260900" y="1539750"/>
              <a:ext cx="161725" cy="108575"/>
            </a:xfrm>
            <a:custGeom>
              <a:avLst/>
              <a:gdLst/>
              <a:ahLst/>
              <a:cxnLst/>
              <a:rect l="l" t="t" r="r" b="b"/>
              <a:pathLst>
                <a:path w="6469" h="4343" extrusionOk="0">
                  <a:moveTo>
                    <a:pt x="6125" y="435"/>
                  </a:moveTo>
                  <a:cubicBezTo>
                    <a:pt x="6468" y="1067"/>
                    <a:pt x="5444" y="2267"/>
                    <a:pt x="3821" y="3131"/>
                  </a:cubicBezTo>
                  <a:cubicBezTo>
                    <a:pt x="2199" y="4004"/>
                    <a:pt x="660" y="4343"/>
                    <a:pt x="245" y="3585"/>
                  </a:cubicBezTo>
                  <a:cubicBezTo>
                    <a:pt x="1" y="3147"/>
                    <a:pt x="1136" y="2080"/>
                    <a:pt x="2758" y="1212"/>
                  </a:cubicBezTo>
                  <a:cubicBezTo>
                    <a:pt x="4381" y="340"/>
                    <a:pt x="5885" y="1"/>
                    <a:pt x="6125" y="4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34"/>
            <p:cNvSpPr/>
            <p:nvPr/>
          </p:nvSpPr>
          <p:spPr>
            <a:xfrm>
              <a:off x="3261200" y="1539650"/>
              <a:ext cx="154375" cy="93050"/>
            </a:xfrm>
            <a:custGeom>
              <a:avLst/>
              <a:gdLst/>
              <a:ahLst/>
              <a:cxnLst/>
              <a:rect l="l" t="t" r="r" b="b"/>
              <a:pathLst>
                <a:path w="6175" h="3722" extrusionOk="0">
                  <a:moveTo>
                    <a:pt x="2876" y="1471"/>
                  </a:moveTo>
                  <a:cubicBezTo>
                    <a:pt x="4384" y="660"/>
                    <a:pt x="5790" y="309"/>
                    <a:pt x="6174" y="614"/>
                  </a:cubicBezTo>
                  <a:cubicBezTo>
                    <a:pt x="6167" y="549"/>
                    <a:pt x="6148" y="492"/>
                    <a:pt x="6117" y="439"/>
                  </a:cubicBezTo>
                  <a:cubicBezTo>
                    <a:pt x="5873" y="1"/>
                    <a:pt x="4377" y="344"/>
                    <a:pt x="2750" y="1216"/>
                  </a:cubicBezTo>
                  <a:cubicBezTo>
                    <a:pt x="1128" y="2088"/>
                    <a:pt x="0" y="3151"/>
                    <a:pt x="237" y="3589"/>
                  </a:cubicBezTo>
                  <a:cubicBezTo>
                    <a:pt x="267" y="3634"/>
                    <a:pt x="301" y="3684"/>
                    <a:pt x="332" y="3722"/>
                  </a:cubicBezTo>
                  <a:cubicBezTo>
                    <a:pt x="309" y="3231"/>
                    <a:pt x="1379" y="2271"/>
                    <a:pt x="2876" y="147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34"/>
            <p:cNvSpPr/>
            <p:nvPr/>
          </p:nvSpPr>
          <p:spPr>
            <a:xfrm>
              <a:off x="3511150" y="1476725"/>
              <a:ext cx="147025" cy="108950"/>
            </a:xfrm>
            <a:custGeom>
              <a:avLst/>
              <a:gdLst/>
              <a:ahLst/>
              <a:cxnLst/>
              <a:rect l="l" t="t" r="r" b="b"/>
              <a:pathLst>
                <a:path w="5881" h="4358" extrusionOk="0">
                  <a:moveTo>
                    <a:pt x="5313" y="431"/>
                  </a:moveTo>
                  <a:cubicBezTo>
                    <a:pt x="5237" y="294"/>
                    <a:pt x="4571" y="0"/>
                    <a:pt x="4140" y="141"/>
                  </a:cubicBezTo>
                  <a:cubicBezTo>
                    <a:pt x="3634" y="294"/>
                    <a:pt x="2937" y="591"/>
                    <a:pt x="2206" y="1002"/>
                  </a:cubicBezTo>
                  <a:cubicBezTo>
                    <a:pt x="1470" y="1406"/>
                    <a:pt x="846" y="1836"/>
                    <a:pt x="446" y="2186"/>
                  </a:cubicBezTo>
                  <a:cubicBezTo>
                    <a:pt x="103" y="2476"/>
                    <a:pt x="0" y="3192"/>
                    <a:pt x="73" y="3329"/>
                  </a:cubicBezTo>
                  <a:lnTo>
                    <a:pt x="636" y="4357"/>
                  </a:lnTo>
                  <a:lnTo>
                    <a:pt x="5881" y="145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34"/>
            <p:cNvSpPr/>
            <p:nvPr/>
          </p:nvSpPr>
          <p:spPr>
            <a:xfrm>
              <a:off x="3521150" y="1502725"/>
              <a:ext cx="144650" cy="99225"/>
            </a:xfrm>
            <a:custGeom>
              <a:avLst/>
              <a:gdLst/>
              <a:ahLst/>
              <a:cxnLst/>
              <a:rect l="l" t="t" r="r" b="b"/>
              <a:pathLst>
                <a:path w="5786" h="3969" extrusionOk="0">
                  <a:moveTo>
                    <a:pt x="5466" y="392"/>
                  </a:moveTo>
                  <a:cubicBezTo>
                    <a:pt x="5786" y="956"/>
                    <a:pt x="4879" y="2042"/>
                    <a:pt x="3432" y="2845"/>
                  </a:cubicBezTo>
                  <a:cubicBezTo>
                    <a:pt x="1985" y="3645"/>
                    <a:pt x="610" y="3969"/>
                    <a:pt x="225" y="3298"/>
                  </a:cubicBezTo>
                  <a:cubicBezTo>
                    <a:pt x="0" y="2906"/>
                    <a:pt x="1006" y="1935"/>
                    <a:pt x="2453" y="1139"/>
                  </a:cubicBezTo>
                  <a:cubicBezTo>
                    <a:pt x="3900" y="328"/>
                    <a:pt x="5241" y="0"/>
                    <a:pt x="5466" y="39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34"/>
            <p:cNvSpPr/>
            <p:nvPr/>
          </p:nvSpPr>
          <p:spPr>
            <a:xfrm>
              <a:off x="3521325" y="1502800"/>
              <a:ext cx="137900" cy="85250"/>
            </a:xfrm>
            <a:custGeom>
              <a:avLst/>
              <a:gdLst/>
              <a:ahLst/>
              <a:cxnLst/>
              <a:rect l="l" t="t" r="r" b="b"/>
              <a:pathLst>
                <a:path w="5516" h="3410" extrusionOk="0">
                  <a:moveTo>
                    <a:pt x="2564" y="1353"/>
                  </a:moveTo>
                  <a:cubicBezTo>
                    <a:pt x="3905" y="610"/>
                    <a:pt x="5162" y="271"/>
                    <a:pt x="5516" y="546"/>
                  </a:cubicBezTo>
                  <a:cubicBezTo>
                    <a:pt x="5504" y="492"/>
                    <a:pt x="5485" y="439"/>
                    <a:pt x="5463" y="389"/>
                  </a:cubicBezTo>
                  <a:cubicBezTo>
                    <a:pt x="5238" y="1"/>
                    <a:pt x="3897" y="328"/>
                    <a:pt x="2450" y="1128"/>
                  </a:cubicBezTo>
                  <a:cubicBezTo>
                    <a:pt x="1003" y="1928"/>
                    <a:pt x="1" y="2899"/>
                    <a:pt x="222" y="3292"/>
                  </a:cubicBezTo>
                  <a:cubicBezTo>
                    <a:pt x="245" y="3333"/>
                    <a:pt x="279" y="3375"/>
                    <a:pt x="313" y="3410"/>
                  </a:cubicBezTo>
                  <a:cubicBezTo>
                    <a:pt x="279" y="2972"/>
                    <a:pt x="1231" y="2092"/>
                    <a:pt x="2564" y="135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2">
  <p:cSld name="CUSTOM_19_1_1">
    <p:spTree>
      <p:nvGrpSpPr>
        <p:cNvPr id="1" name="Shape 1964"/>
        <p:cNvGrpSpPr/>
        <p:nvPr/>
      </p:nvGrpSpPr>
      <p:grpSpPr>
        <a:xfrm>
          <a:off x="0" y="0"/>
          <a:ext cx="0" cy="0"/>
          <a:chOff x="0" y="0"/>
          <a:chExt cx="0" cy="0"/>
        </a:xfrm>
      </p:grpSpPr>
      <p:sp>
        <p:nvSpPr>
          <p:cNvPr id="1965" name="Google Shape;1965;p35"/>
          <p:cNvSpPr/>
          <p:nvPr/>
        </p:nvSpPr>
        <p:spPr>
          <a:xfrm>
            <a:off x="300" y="4603495"/>
            <a:ext cx="9143697" cy="539640"/>
          </a:xfrm>
          <a:custGeom>
            <a:avLst/>
            <a:gdLst/>
            <a:ahLst/>
            <a:cxnLst/>
            <a:rect l="l" t="t" r="r" b="b"/>
            <a:pathLst>
              <a:path w="285317" h="22598" extrusionOk="0">
                <a:moveTo>
                  <a:pt x="0" y="1"/>
                </a:moveTo>
                <a:lnTo>
                  <a:pt x="285316" y="1"/>
                </a:lnTo>
                <a:lnTo>
                  <a:pt x="285316" y="22598"/>
                </a:lnTo>
                <a:lnTo>
                  <a:pt x="0" y="2259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66" name="Google Shape;1966;p35"/>
          <p:cNvGrpSpPr/>
          <p:nvPr/>
        </p:nvGrpSpPr>
        <p:grpSpPr>
          <a:xfrm>
            <a:off x="6952900" y="-105750"/>
            <a:ext cx="1604075" cy="703375"/>
            <a:chOff x="4950975" y="290750"/>
            <a:chExt cx="1604075" cy="703375"/>
          </a:xfrm>
        </p:grpSpPr>
        <p:sp>
          <p:nvSpPr>
            <p:cNvPr id="1967" name="Google Shape;1967;p35"/>
            <p:cNvSpPr/>
            <p:nvPr/>
          </p:nvSpPr>
          <p:spPr>
            <a:xfrm>
              <a:off x="6260000" y="821775"/>
              <a:ext cx="79900" cy="103875"/>
            </a:xfrm>
            <a:custGeom>
              <a:avLst/>
              <a:gdLst/>
              <a:ahLst/>
              <a:cxnLst/>
              <a:rect l="l" t="t" r="r" b="b"/>
              <a:pathLst>
                <a:path w="3196" h="4155" extrusionOk="0">
                  <a:moveTo>
                    <a:pt x="1598" y="0"/>
                  </a:moveTo>
                  <a:cubicBezTo>
                    <a:pt x="708" y="0"/>
                    <a:pt x="0" y="1666"/>
                    <a:pt x="0" y="3789"/>
                  </a:cubicBezTo>
                  <a:lnTo>
                    <a:pt x="0" y="4154"/>
                  </a:lnTo>
                  <a:lnTo>
                    <a:pt x="3196" y="4154"/>
                  </a:lnTo>
                  <a:lnTo>
                    <a:pt x="3196" y="3789"/>
                  </a:lnTo>
                  <a:cubicBezTo>
                    <a:pt x="3196" y="1712"/>
                    <a:pt x="2466" y="0"/>
                    <a:pt x="15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35"/>
            <p:cNvSpPr/>
            <p:nvPr/>
          </p:nvSpPr>
          <p:spPr>
            <a:xfrm>
              <a:off x="6301650" y="822325"/>
              <a:ext cx="38250" cy="103325"/>
            </a:xfrm>
            <a:custGeom>
              <a:avLst/>
              <a:gdLst/>
              <a:ahLst/>
              <a:cxnLst/>
              <a:rect l="l" t="t" r="r" b="b"/>
              <a:pathLst>
                <a:path w="1530" h="4133" extrusionOk="0">
                  <a:moveTo>
                    <a:pt x="1" y="1"/>
                  </a:moveTo>
                  <a:lnTo>
                    <a:pt x="1" y="1"/>
                  </a:lnTo>
                  <a:cubicBezTo>
                    <a:pt x="343" y="823"/>
                    <a:pt x="434" y="2215"/>
                    <a:pt x="275" y="3813"/>
                  </a:cubicBezTo>
                  <a:cubicBezTo>
                    <a:pt x="275" y="3927"/>
                    <a:pt x="229" y="4018"/>
                    <a:pt x="229" y="4132"/>
                  </a:cubicBezTo>
                  <a:lnTo>
                    <a:pt x="1530" y="4132"/>
                  </a:lnTo>
                  <a:lnTo>
                    <a:pt x="1530" y="3767"/>
                  </a:lnTo>
                  <a:cubicBezTo>
                    <a:pt x="1530" y="1759"/>
                    <a:pt x="868" y="115"/>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35"/>
            <p:cNvSpPr/>
            <p:nvPr/>
          </p:nvSpPr>
          <p:spPr>
            <a:xfrm>
              <a:off x="5193475" y="821775"/>
              <a:ext cx="79925" cy="103875"/>
            </a:xfrm>
            <a:custGeom>
              <a:avLst/>
              <a:gdLst/>
              <a:ahLst/>
              <a:cxnLst/>
              <a:rect l="l" t="t" r="r" b="b"/>
              <a:pathLst>
                <a:path w="3197" h="4155" extrusionOk="0">
                  <a:moveTo>
                    <a:pt x="1599" y="0"/>
                  </a:moveTo>
                  <a:cubicBezTo>
                    <a:pt x="709" y="0"/>
                    <a:pt x="1" y="1666"/>
                    <a:pt x="1" y="3789"/>
                  </a:cubicBezTo>
                  <a:lnTo>
                    <a:pt x="1" y="4154"/>
                  </a:lnTo>
                  <a:lnTo>
                    <a:pt x="3197" y="4154"/>
                  </a:lnTo>
                  <a:lnTo>
                    <a:pt x="3197" y="3789"/>
                  </a:lnTo>
                  <a:cubicBezTo>
                    <a:pt x="3197" y="1712"/>
                    <a:pt x="2489" y="0"/>
                    <a:pt x="15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35"/>
            <p:cNvSpPr/>
            <p:nvPr/>
          </p:nvSpPr>
          <p:spPr>
            <a:xfrm>
              <a:off x="5236275" y="822325"/>
              <a:ext cx="37700" cy="103325"/>
            </a:xfrm>
            <a:custGeom>
              <a:avLst/>
              <a:gdLst/>
              <a:ahLst/>
              <a:cxnLst/>
              <a:rect l="l" t="t" r="r" b="b"/>
              <a:pathLst>
                <a:path w="1508" h="4133" extrusionOk="0">
                  <a:moveTo>
                    <a:pt x="1" y="1"/>
                  </a:moveTo>
                  <a:lnTo>
                    <a:pt x="1" y="1"/>
                  </a:lnTo>
                  <a:cubicBezTo>
                    <a:pt x="343" y="823"/>
                    <a:pt x="435" y="2215"/>
                    <a:pt x="252" y="3813"/>
                  </a:cubicBezTo>
                  <a:cubicBezTo>
                    <a:pt x="252" y="3927"/>
                    <a:pt x="229" y="4018"/>
                    <a:pt x="229" y="4132"/>
                  </a:cubicBezTo>
                  <a:lnTo>
                    <a:pt x="1507" y="4132"/>
                  </a:lnTo>
                  <a:lnTo>
                    <a:pt x="1507" y="3767"/>
                  </a:lnTo>
                  <a:cubicBezTo>
                    <a:pt x="1507" y="1759"/>
                    <a:pt x="845" y="115"/>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35"/>
            <p:cNvSpPr/>
            <p:nvPr/>
          </p:nvSpPr>
          <p:spPr>
            <a:xfrm>
              <a:off x="6290250" y="290750"/>
              <a:ext cx="10850" cy="572734"/>
            </a:xfrm>
            <a:custGeom>
              <a:avLst/>
              <a:gdLst/>
              <a:ahLst/>
              <a:cxnLst/>
              <a:rect l="l" t="t" r="r" b="b"/>
              <a:pathLst>
                <a:path w="434" h="46907" extrusionOk="0">
                  <a:moveTo>
                    <a:pt x="0" y="1"/>
                  </a:moveTo>
                  <a:lnTo>
                    <a:pt x="0" y="46906"/>
                  </a:lnTo>
                  <a:lnTo>
                    <a:pt x="434" y="46906"/>
                  </a:lnTo>
                  <a:lnTo>
                    <a:pt x="4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35"/>
            <p:cNvSpPr/>
            <p:nvPr/>
          </p:nvSpPr>
          <p:spPr>
            <a:xfrm>
              <a:off x="5228875" y="290750"/>
              <a:ext cx="10850" cy="572734"/>
            </a:xfrm>
            <a:custGeom>
              <a:avLst/>
              <a:gdLst/>
              <a:ahLst/>
              <a:cxnLst/>
              <a:rect l="l" t="t" r="r" b="b"/>
              <a:pathLst>
                <a:path w="434" h="46907" extrusionOk="0">
                  <a:moveTo>
                    <a:pt x="0" y="1"/>
                  </a:moveTo>
                  <a:lnTo>
                    <a:pt x="0" y="46906"/>
                  </a:lnTo>
                  <a:lnTo>
                    <a:pt x="434" y="46906"/>
                  </a:lnTo>
                  <a:lnTo>
                    <a:pt x="4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35"/>
            <p:cNvSpPr/>
            <p:nvPr/>
          </p:nvSpPr>
          <p:spPr>
            <a:xfrm>
              <a:off x="5002325" y="931900"/>
              <a:ext cx="1497375" cy="62225"/>
            </a:xfrm>
            <a:custGeom>
              <a:avLst/>
              <a:gdLst/>
              <a:ahLst/>
              <a:cxnLst/>
              <a:rect l="l" t="t" r="r" b="b"/>
              <a:pathLst>
                <a:path w="59895" h="2489" extrusionOk="0">
                  <a:moveTo>
                    <a:pt x="0" y="0"/>
                  </a:moveTo>
                  <a:lnTo>
                    <a:pt x="1028" y="1370"/>
                  </a:lnTo>
                  <a:cubicBezTo>
                    <a:pt x="1530" y="2055"/>
                    <a:pt x="2420" y="2488"/>
                    <a:pt x="3356" y="2488"/>
                  </a:cubicBezTo>
                  <a:lnTo>
                    <a:pt x="56242" y="2488"/>
                  </a:lnTo>
                  <a:cubicBezTo>
                    <a:pt x="57109" y="2488"/>
                    <a:pt x="57954" y="2146"/>
                    <a:pt x="58479" y="1553"/>
                  </a:cubicBezTo>
                  <a:lnTo>
                    <a:pt x="598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35"/>
            <p:cNvSpPr/>
            <p:nvPr/>
          </p:nvSpPr>
          <p:spPr>
            <a:xfrm>
              <a:off x="4950975" y="899925"/>
              <a:ext cx="1594325" cy="73075"/>
            </a:xfrm>
            <a:custGeom>
              <a:avLst/>
              <a:gdLst/>
              <a:ahLst/>
              <a:cxnLst/>
              <a:rect l="l" t="t" r="r" b="b"/>
              <a:pathLst>
                <a:path w="63773" h="2923" extrusionOk="0">
                  <a:moveTo>
                    <a:pt x="61792" y="1"/>
                  </a:moveTo>
                  <a:cubicBezTo>
                    <a:pt x="61784" y="1"/>
                    <a:pt x="61775" y="1"/>
                    <a:pt x="61765" y="1"/>
                  </a:cubicBezTo>
                  <a:lnTo>
                    <a:pt x="2488" y="1"/>
                  </a:lnTo>
                  <a:cubicBezTo>
                    <a:pt x="731" y="1"/>
                    <a:pt x="0" y="1348"/>
                    <a:pt x="206" y="2923"/>
                  </a:cubicBezTo>
                  <a:lnTo>
                    <a:pt x="63569" y="2923"/>
                  </a:lnTo>
                  <a:cubicBezTo>
                    <a:pt x="63773" y="2015"/>
                    <a:pt x="63390" y="1"/>
                    <a:pt x="617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35"/>
            <p:cNvSpPr/>
            <p:nvPr/>
          </p:nvSpPr>
          <p:spPr>
            <a:xfrm>
              <a:off x="5177500" y="908500"/>
              <a:ext cx="1377550" cy="64500"/>
            </a:xfrm>
            <a:custGeom>
              <a:avLst/>
              <a:gdLst/>
              <a:ahLst/>
              <a:cxnLst/>
              <a:rect l="l" t="t" r="r" b="b"/>
              <a:pathLst>
                <a:path w="55102" h="2580" extrusionOk="0">
                  <a:moveTo>
                    <a:pt x="1" y="1"/>
                  </a:moveTo>
                  <a:lnTo>
                    <a:pt x="435" y="2580"/>
                  </a:lnTo>
                  <a:lnTo>
                    <a:pt x="54850" y="2580"/>
                  </a:lnTo>
                  <a:cubicBezTo>
                    <a:pt x="55101" y="1484"/>
                    <a:pt x="54599" y="1"/>
                    <a:pt x="527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35"/>
            <p:cNvSpPr/>
            <p:nvPr/>
          </p:nvSpPr>
          <p:spPr>
            <a:xfrm>
              <a:off x="4970375" y="919525"/>
              <a:ext cx="28550" cy="40200"/>
            </a:xfrm>
            <a:custGeom>
              <a:avLst/>
              <a:gdLst/>
              <a:ahLst/>
              <a:cxnLst/>
              <a:rect l="l" t="t" r="r" b="b"/>
              <a:pathLst>
                <a:path w="1142" h="1608" extrusionOk="0">
                  <a:moveTo>
                    <a:pt x="739" y="0"/>
                  </a:moveTo>
                  <a:cubicBezTo>
                    <a:pt x="522" y="0"/>
                    <a:pt x="258" y="295"/>
                    <a:pt x="137" y="678"/>
                  </a:cubicBezTo>
                  <a:cubicBezTo>
                    <a:pt x="0" y="1112"/>
                    <a:pt x="46" y="1523"/>
                    <a:pt x="297" y="1591"/>
                  </a:cubicBezTo>
                  <a:cubicBezTo>
                    <a:pt x="325" y="1602"/>
                    <a:pt x="354" y="1608"/>
                    <a:pt x="384" y="1608"/>
                  </a:cubicBezTo>
                  <a:cubicBezTo>
                    <a:pt x="601" y="1608"/>
                    <a:pt x="862" y="1330"/>
                    <a:pt x="982" y="929"/>
                  </a:cubicBezTo>
                  <a:cubicBezTo>
                    <a:pt x="1142" y="495"/>
                    <a:pt x="1073" y="85"/>
                    <a:pt x="822" y="16"/>
                  </a:cubicBezTo>
                  <a:cubicBezTo>
                    <a:pt x="796" y="5"/>
                    <a:pt x="768" y="0"/>
                    <a:pt x="7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77" name="Google Shape;1977;p35"/>
          <p:cNvGrpSpPr/>
          <p:nvPr/>
        </p:nvGrpSpPr>
        <p:grpSpPr>
          <a:xfrm>
            <a:off x="396255" y="655118"/>
            <a:ext cx="8568824" cy="3948370"/>
            <a:chOff x="396255" y="655118"/>
            <a:chExt cx="8568824" cy="3948370"/>
          </a:xfrm>
        </p:grpSpPr>
        <p:grpSp>
          <p:nvGrpSpPr>
            <p:cNvPr id="1978" name="Google Shape;1978;p35"/>
            <p:cNvGrpSpPr/>
            <p:nvPr/>
          </p:nvGrpSpPr>
          <p:grpSpPr>
            <a:xfrm>
              <a:off x="7406623" y="1747835"/>
              <a:ext cx="1558456" cy="2855653"/>
              <a:chOff x="13359548" y="1806685"/>
              <a:chExt cx="1558456" cy="2855653"/>
            </a:xfrm>
          </p:grpSpPr>
          <p:sp>
            <p:nvSpPr>
              <p:cNvPr id="1979" name="Google Shape;1979;p35"/>
              <p:cNvSpPr/>
              <p:nvPr/>
            </p:nvSpPr>
            <p:spPr>
              <a:xfrm>
                <a:off x="13380219" y="1806685"/>
                <a:ext cx="1537785" cy="2855653"/>
              </a:xfrm>
              <a:custGeom>
                <a:avLst/>
                <a:gdLst/>
                <a:ahLst/>
                <a:cxnLst/>
                <a:rect l="l" t="t" r="r" b="b"/>
                <a:pathLst>
                  <a:path w="62045" h="115217" extrusionOk="0">
                    <a:moveTo>
                      <a:pt x="3936" y="115216"/>
                    </a:moveTo>
                    <a:lnTo>
                      <a:pt x="0" y="3469"/>
                    </a:lnTo>
                    <a:lnTo>
                      <a:pt x="62045" y="0"/>
                    </a:lnTo>
                    <a:lnTo>
                      <a:pt x="57475" y="11521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35"/>
              <p:cNvSpPr/>
              <p:nvPr/>
            </p:nvSpPr>
            <p:spPr>
              <a:xfrm>
                <a:off x="13471155" y="1892664"/>
                <a:ext cx="1374923" cy="2769674"/>
              </a:xfrm>
              <a:custGeom>
                <a:avLst/>
                <a:gdLst/>
                <a:ahLst/>
                <a:cxnLst/>
                <a:rect l="l" t="t" r="r" b="b"/>
                <a:pathLst>
                  <a:path w="55474" h="111748" extrusionOk="0">
                    <a:moveTo>
                      <a:pt x="55473" y="0"/>
                    </a:moveTo>
                    <a:lnTo>
                      <a:pt x="0" y="3336"/>
                    </a:lnTo>
                    <a:lnTo>
                      <a:pt x="2469" y="111747"/>
                    </a:lnTo>
                    <a:lnTo>
                      <a:pt x="50937" y="111747"/>
                    </a:lnTo>
                    <a:lnTo>
                      <a:pt x="554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35"/>
              <p:cNvSpPr/>
              <p:nvPr/>
            </p:nvSpPr>
            <p:spPr>
              <a:xfrm>
                <a:off x="13472816" y="1940623"/>
                <a:ext cx="1316207" cy="2721715"/>
              </a:xfrm>
              <a:custGeom>
                <a:avLst/>
                <a:gdLst/>
                <a:ahLst/>
                <a:cxnLst/>
                <a:rect l="l" t="t" r="r" b="b"/>
                <a:pathLst>
                  <a:path w="53105" h="109813" extrusionOk="0">
                    <a:moveTo>
                      <a:pt x="49802" y="109812"/>
                    </a:moveTo>
                    <a:lnTo>
                      <a:pt x="53105" y="0"/>
                    </a:lnTo>
                    <a:lnTo>
                      <a:pt x="0" y="2569"/>
                    </a:lnTo>
                    <a:lnTo>
                      <a:pt x="2402" y="10981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35"/>
              <p:cNvSpPr/>
              <p:nvPr/>
            </p:nvSpPr>
            <p:spPr>
              <a:xfrm>
                <a:off x="14402898" y="2033220"/>
                <a:ext cx="307582" cy="1447667"/>
              </a:xfrm>
              <a:custGeom>
                <a:avLst/>
                <a:gdLst/>
                <a:ahLst/>
                <a:cxnLst/>
                <a:rect l="l" t="t" r="r" b="b"/>
                <a:pathLst>
                  <a:path w="12410" h="58409" extrusionOk="0">
                    <a:moveTo>
                      <a:pt x="1" y="58409"/>
                    </a:moveTo>
                    <a:lnTo>
                      <a:pt x="9741" y="58409"/>
                    </a:lnTo>
                    <a:lnTo>
                      <a:pt x="12410" y="0"/>
                    </a:lnTo>
                    <a:lnTo>
                      <a:pt x="1235" y="70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35"/>
              <p:cNvSpPr/>
              <p:nvPr/>
            </p:nvSpPr>
            <p:spPr>
              <a:xfrm>
                <a:off x="13696847" y="2610289"/>
                <a:ext cx="551491" cy="314199"/>
              </a:xfrm>
              <a:custGeom>
                <a:avLst/>
                <a:gdLst/>
                <a:ahLst/>
                <a:cxnLst/>
                <a:rect l="l" t="t" r="r" b="b"/>
                <a:pathLst>
                  <a:path w="22251" h="12677" extrusionOk="0">
                    <a:moveTo>
                      <a:pt x="22250" y="0"/>
                    </a:moveTo>
                    <a:lnTo>
                      <a:pt x="1" y="1335"/>
                    </a:lnTo>
                    <a:lnTo>
                      <a:pt x="1202" y="12676"/>
                    </a:lnTo>
                    <a:lnTo>
                      <a:pt x="20716" y="12676"/>
                    </a:lnTo>
                    <a:lnTo>
                      <a:pt x="2225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35"/>
              <p:cNvSpPr/>
              <p:nvPr/>
            </p:nvSpPr>
            <p:spPr>
              <a:xfrm>
                <a:off x="14628615" y="2033220"/>
                <a:ext cx="81865" cy="1447667"/>
              </a:xfrm>
              <a:custGeom>
                <a:avLst/>
                <a:gdLst/>
                <a:ahLst/>
                <a:cxnLst/>
                <a:rect l="l" t="t" r="r" b="b"/>
                <a:pathLst>
                  <a:path w="3303" h="58409" extrusionOk="0">
                    <a:moveTo>
                      <a:pt x="3303" y="0"/>
                    </a:moveTo>
                    <a:lnTo>
                      <a:pt x="2602" y="33"/>
                    </a:lnTo>
                    <a:lnTo>
                      <a:pt x="0" y="58409"/>
                    </a:lnTo>
                    <a:lnTo>
                      <a:pt x="634" y="58409"/>
                    </a:lnTo>
                    <a:lnTo>
                      <a:pt x="33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35"/>
              <p:cNvSpPr/>
              <p:nvPr/>
            </p:nvSpPr>
            <p:spPr>
              <a:xfrm>
                <a:off x="13359548" y="1892664"/>
                <a:ext cx="114928" cy="2708480"/>
              </a:xfrm>
              <a:custGeom>
                <a:avLst/>
                <a:gdLst/>
                <a:ahLst/>
                <a:cxnLst/>
                <a:rect l="l" t="t" r="r" b="b"/>
                <a:pathLst>
                  <a:path w="4637" h="109279" extrusionOk="0">
                    <a:moveTo>
                      <a:pt x="0" y="0"/>
                    </a:moveTo>
                    <a:lnTo>
                      <a:pt x="4070" y="109212"/>
                    </a:lnTo>
                    <a:lnTo>
                      <a:pt x="4637" y="109279"/>
                    </a:lnTo>
                    <a:lnTo>
                      <a:pt x="834" y="0"/>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35"/>
              <p:cNvSpPr/>
              <p:nvPr/>
            </p:nvSpPr>
            <p:spPr>
              <a:xfrm>
                <a:off x="13471155" y="1892664"/>
                <a:ext cx="1374923" cy="140581"/>
              </a:xfrm>
              <a:custGeom>
                <a:avLst/>
                <a:gdLst/>
                <a:ahLst/>
                <a:cxnLst/>
                <a:rect l="l" t="t" r="r" b="b"/>
                <a:pathLst>
                  <a:path w="55474" h="5672" extrusionOk="0">
                    <a:moveTo>
                      <a:pt x="55473" y="0"/>
                    </a:moveTo>
                    <a:lnTo>
                      <a:pt x="0" y="3336"/>
                    </a:lnTo>
                    <a:lnTo>
                      <a:pt x="100" y="5671"/>
                    </a:lnTo>
                    <a:lnTo>
                      <a:pt x="53138" y="3369"/>
                    </a:lnTo>
                    <a:lnTo>
                      <a:pt x="55473" y="0"/>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35"/>
              <p:cNvSpPr/>
              <p:nvPr/>
            </p:nvSpPr>
            <p:spPr>
              <a:xfrm>
                <a:off x="13764659" y="2767376"/>
                <a:ext cx="218281" cy="38045"/>
              </a:xfrm>
              <a:custGeom>
                <a:avLst/>
                <a:gdLst/>
                <a:ahLst/>
                <a:cxnLst/>
                <a:rect l="l" t="t" r="r" b="b"/>
                <a:pathLst>
                  <a:path w="8807" h="1535" extrusionOk="0">
                    <a:moveTo>
                      <a:pt x="0" y="0"/>
                    </a:moveTo>
                    <a:lnTo>
                      <a:pt x="0" y="1535"/>
                    </a:lnTo>
                    <a:lnTo>
                      <a:pt x="8807" y="1535"/>
                    </a:lnTo>
                    <a:lnTo>
                      <a:pt x="8807" y="10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35"/>
              <p:cNvSpPr/>
              <p:nvPr/>
            </p:nvSpPr>
            <p:spPr>
              <a:xfrm>
                <a:off x="14029214" y="2769855"/>
                <a:ext cx="129824" cy="35566"/>
              </a:xfrm>
              <a:custGeom>
                <a:avLst/>
                <a:gdLst/>
                <a:ahLst/>
                <a:cxnLst/>
                <a:rect l="l" t="t" r="r" b="b"/>
                <a:pathLst>
                  <a:path w="5238" h="1435" extrusionOk="0">
                    <a:moveTo>
                      <a:pt x="1" y="0"/>
                    </a:moveTo>
                    <a:lnTo>
                      <a:pt x="5238" y="0"/>
                    </a:lnTo>
                    <a:lnTo>
                      <a:pt x="5238" y="1435"/>
                    </a:lnTo>
                    <a:lnTo>
                      <a:pt x="1" y="1435"/>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35"/>
              <p:cNvSpPr/>
              <p:nvPr/>
            </p:nvSpPr>
            <p:spPr>
              <a:xfrm>
                <a:off x="14644328" y="3431267"/>
                <a:ext cx="77726" cy="293504"/>
              </a:xfrm>
              <a:custGeom>
                <a:avLst/>
                <a:gdLst/>
                <a:ahLst/>
                <a:cxnLst/>
                <a:rect l="l" t="t" r="r" b="b"/>
                <a:pathLst>
                  <a:path w="3136" h="11842" extrusionOk="0">
                    <a:moveTo>
                      <a:pt x="3136" y="0"/>
                    </a:moveTo>
                    <a:lnTo>
                      <a:pt x="1034" y="367"/>
                    </a:lnTo>
                    <a:lnTo>
                      <a:pt x="0" y="11608"/>
                    </a:lnTo>
                    <a:lnTo>
                      <a:pt x="2836" y="11842"/>
                    </a:lnTo>
                    <a:lnTo>
                      <a:pt x="3136" y="0"/>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35"/>
              <p:cNvSpPr/>
              <p:nvPr/>
            </p:nvSpPr>
            <p:spPr>
              <a:xfrm>
                <a:off x="13683637" y="2643352"/>
                <a:ext cx="43002" cy="281136"/>
              </a:xfrm>
              <a:custGeom>
                <a:avLst/>
                <a:gdLst/>
                <a:ahLst/>
                <a:cxnLst/>
                <a:rect l="l" t="t" r="r" b="b"/>
                <a:pathLst>
                  <a:path w="1735" h="11343" extrusionOk="0">
                    <a:moveTo>
                      <a:pt x="534" y="1"/>
                    </a:moveTo>
                    <a:lnTo>
                      <a:pt x="0" y="1"/>
                    </a:lnTo>
                    <a:lnTo>
                      <a:pt x="1034" y="11342"/>
                    </a:lnTo>
                    <a:lnTo>
                      <a:pt x="1735" y="1134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35"/>
              <p:cNvSpPr/>
              <p:nvPr/>
            </p:nvSpPr>
            <p:spPr>
              <a:xfrm>
                <a:off x="14688966" y="1976165"/>
                <a:ext cx="99239" cy="2686174"/>
              </a:xfrm>
              <a:custGeom>
                <a:avLst/>
                <a:gdLst/>
                <a:ahLst/>
                <a:cxnLst/>
                <a:rect l="l" t="t" r="r" b="b"/>
                <a:pathLst>
                  <a:path w="4004" h="108379" extrusionOk="0">
                    <a:moveTo>
                      <a:pt x="4003" y="0"/>
                    </a:moveTo>
                    <a:lnTo>
                      <a:pt x="1" y="108378"/>
                    </a:lnTo>
                    <a:lnTo>
                      <a:pt x="1135" y="108378"/>
                    </a:lnTo>
                    <a:lnTo>
                      <a:pt x="4003" y="0"/>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35"/>
              <p:cNvSpPr/>
              <p:nvPr/>
            </p:nvSpPr>
            <p:spPr>
              <a:xfrm>
                <a:off x="14402898" y="3100561"/>
                <a:ext cx="241455" cy="380326"/>
              </a:xfrm>
              <a:custGeom>
                <a:avLst/>
                <a:gdLst/>
                <a:ahLst/>
                <a:cxnLst/>
                <a:rect l="l" t="t" r="r" b="b"/>
                <a:pathLst>
                  <a:path w="9742" h="15345" extrusionOk="0">
                    <a:moveTo>
                      <a:pt x="335" y="0"/>
                    </a:moveTo>
                    <a:lnTo>
                      <a:pt x="1" y="15345"/>
                    </a:lnTo>
                    <a:lnTo>
                      <a:pt x="9107" y="15345"/>
                    </a:lnTo>
                    <a:lnTo>
                      <a:pt x="9741" y="968"/>
                    </a:lnTo>
                    <a:lnTo>
                      <a:pt x="33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35"/>
              <p:cNvSpPr/>
              <p:nvPr/>
            </p:nvSpPr>
            <p:spPr>
              <a:xfrm>
                <a:off x="14669956" y="3431267"/>
                <a:ext cx="80204" cy="264580"/>
              </a:xfrm>
              <a:custGeom>
                <a:avLst/>
                <a:gdLst/>
                <a:ahLst/>
                <a:cxnLst/>
                <a:rect l="l" t="t" r="r" b="b"/>
                <a:pathLst>
                  <a:path w="3236" h="10675" extrusionOk="0">
                    <a:moveTo>
                      <a:pt x="2102" y="0"/>
                    </a:moveTo>
                    <a:lnTo>
                      <a:pt x="0" y="367"/>
                    </a:lnTo>
                    <a:lnTo>
                      <a:pt x="0" y="801"/>
                    </a:lnTo>
                    <a:lnTo>
                      <a:pt x="1601" y="934"/>
                    </a:lnTo>
                    <a:lnTo>
                      <a:pt x="1335" y="9974"/>
                    </a:lnTo>
                    <a:lnTo>
                      <a:pt x="0" y="9907"/>
                    </a:lnTo>
                    <a:lnTo>
                      <a:pt x="0" y="10374"/>
                    </a:lnTo>
                    <a:lnTo>
                      <a:pt x="2636" y="10674"/>
                    </a:lnTo>
                    <a:lnTo>
                      <a:pt x="32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35"/>
              <p:cNvSpPr/>
              <p:nvPr/>
            </p:nvSpPr>
            <p:spPr>
              <a:xfrm>
                <a:off x="14714594" y="3431267"/>
                <a:ext cx="35566" cy="264580"/>
              </a:xfrm>
              <a:custGeom>
                <a:avLst/>
                <a:gdLst/>
                <a:ahLst/>
                <a:cxnLst/>
                <a:rect l="l" t="t" r="r" b="b"/>
                <a:pathLst>
                  <a:path w="1435" h="10675" extrusionOk="0">
                    <a:moveTo>
                      <a:pt x="301" y="0"/>
                    </a:moveTo>
                    <a:lnTo>
                      <a:pt x="1" y="10608"/>
                    </a:lnTo>
                    <a:lnTo>
                      <a:pt x="835" y="10674"/>
                    </a:lnTo>
                    <a:lnTo>
                      <a:pt x="14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5" name="Google Shape;1995;p35"/>
            <p:cNvGrpSpPr/>
            <p:nvPr/>
          </p:nvGrpSpPr>
          <p:grpSpPr>
            <a:xfrm>
              <a:off x="396255" y="1955480"/>
              <a:ext cx="991326" cy="1447667"/>
              <a:chOff x="-152245" y="1890880"/>
              <a:chExt cx="991326" cy="1447667"/>
            </a:xfrm>
          </p:grpSpPr>
          <p:sp>
            <p:nvSpPr>
              <p:cNvPr id="1996" name="Google Shape;1996;p35"/>
              <p:cNvSpPr/>
              <p:nvPr/>
            </p:nvSpPr>
            <p:spPr>
              <a:xfrm>
                <a:off x="-134053" y="1890880"/>
                <a:ext cx="973133" cy="1447667"/>
              </a:xfrm>
              <a:custGeom>
                <a:avLst/>
                <a:gdLst/>
                <a:ahLst/>
                <a:cxnLst/>
                <a:rect l="l" t="t" r="r" b="b"/>
                <a:pathLst>
                  <a:path w="39263" h="58409" extrusionOk="0">
                    <a:moveTo>
                      <a:pt x="2836" y="58409"/>
                    </a:moveTo>
                    <a:lnTo>
                      <a:pt x="1" y="0"/>
                    </a:lnTo>
                    <a:lnTo>
                      <a:pt x="39262" y="0"/>
                    </a:lnTo>
                    <a:lnTo>
                      <a:pt x="37061" y="5840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35"/>
              <p:cNvSpPr/>
              <p:nvPr/>
            </p:nvSpPr>
            <p:spPr>
              <a:xfrm>
                <a:off x="-152245" y="1890880"/>
                <a:ext cx="88507" cy="1447667"/>
              </a:xfrm>
              <a:custGeom>
                <a:avLst/>
                <a:gdLst/>
                <a:ahLst/>
                <a:cxnLst/>
                <a:rect l="l" t="t" r="r" b="b"/>
                <a:pathLst>
                  <a:path w="3571" h="58409" extrusionOk="0">
                    <a:moveTo>
                      <a:pt x="735" y="0"/>
                    </a:moveTo>
                    <a:lnTo>
                      <a:pt x="1" y="1201"/>
                    </a:lnTo>
                    <a:lnTo>
                      <a:pt x="2903" y="58409"/>
                    </a:lnTo>
                    <a:lnTo>
                      <a:pt x="3570" y="5840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35"/>
              <p:cNvSpPr/>
              <p:nvPr/>
            </p:nvSpPr>
            <p:spPr>
              <a:xfrm>
                <a:off x="-63762" y="2014879"/>
                <a:ext cx="391083" cy="766427"/>
              </a:xfrm>
              <a:custGeom>
                <a:avLst/>
                <a:gdLst/>
                <a:ahLst/>
                <a:cxnLst/>
                <a:rect l="l" t="t" r="r" b="b"/>
                <a:pathLst>
                  <a:path w="15779" h="30923" extrusionOk="0">
                    <a:moveTo>
                      <a:pt x="0" y="1"/>
                    </a:moveTo>
                    <a:lnTo>
                      <a:pt x="2435" y="30923"/>
                    </a:lnTo>
                    <a:lnTo>
                      <a:pt x="15778" y="30256"/>
                    </a:lnTo>
                    <a:lnTo>
                      <a:pt x="157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35"/>
              <p:cNvSpPr/>
              <p:nvPr/>
            </p:nvSpPr>
            <p:spPr>
              <a:xfrm>
                <a:off x="390125" y="2014879"/>
                <a:ext cx="391083" cy="734206"/>
              </a:xfrm>
              <a:custGeom>
                <a:avLst/>
                <a:gdLst/>
                <a:ahLst/>
                <a:cxnLst/>
                <a:rect l="l" t="t" r="r" b="b"/>
                <a:pathLst>
                  <a:path w="15779" h="29623" extrusionOk="0">
                    <a:moveTo>
                      <a:pt x="0" y="1"/>
                    </a:moveTo>
                    <a:lnTo>
                      <a:pt x="0" y="29622"/>
                    </a:lnTo>
                    <a:lnTo>
                      <a:pt x="12776" y="29622"/>
                    </a:lnTo>
                    <a:lnTo>
                      <a:pt x="157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35"/>
              <p:cNvSpPr/>
              <p:nvPr/>
            </p:nvSpPr>
            <p:spPr>
              <a:xfrm>
                <a:off x="-3411" y="2821804"/>
                <a:ext cx="686222" cy="269537"/>
              </a:xfrm>
              <a:custGeom>
                <a:avLst/>
                <a:gdLst/>
                <a:ahLst/>
                <a:cxnLst/>
                <a:rect l="l" t="t" r="r" b="b"/>
                <a:pathLst>
                  <a:path w="27687" h="10875" extrusionOk="0">
                    <a:moveTo>
                      <a:pt x="0" y="0"/>
                    </a:moveTo>
                    <a:lnTo>
                      <a:pt x="1068" y="10875"/>
                    </a:lnTo>
                    <a:lnTo>
                      <a:pt x="27687" y="10875"/>
                    </a:lnTo>
                    <a:lnTo>
                      <a:pt x="2768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35"/>
              <p:cNvSpPr/>
              <p:nvPr/>
            </p:nvSpPr>
            <p:spPr>
              <a:xfrm>
                <a:off x="31313" y="3227733"/>
                <a:ext cx="629192" cy="60376"/>
              </a:xfrm>
              <a:custGeom>
                <a:avLst/>
                <a:gdLst/>
                <a:ahLst/>
                <a:cxnLst/>
                <a:rect l="l" t="t" r="r" b="b"/>
                <a:pathLst>
                  <a:path w="25386" h="2436" extrusionOk="0">
                    <a:moveTo>
                      <a:pt x="25385" y="1"/>
                    </a:moveTo>
                    <a:lnTo>
                      <a:pt x="0" y="868"/>
                    </a:lnTo>
                    <a:lnTo>
                      <a:pt x="0" y="2436"/>
                    </a:lnTo>
                    <a:lnTo>
                      <a:pt x="25385" y="2436"/>
                    </a:lnTo>
                    <a:lnTo>
                      <a:pt x="2538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35"/>
              <p:cNvSpPr/>
              <p:nvPr/>
            </p:nvSpPr>
            <p:spPr>
              <a:xfrm>
                <a:off x="18895" y="2044646"/>
                <a:ext cx="259648" cy="39706"/>
              </a:xfrm>
              <a:custGeom>
                <a:avLst/>
                <a:gdLst/>
                <a:ahLst/>
                <a:cxnLst/>
                <a:rect l="l" t="t" r="r" b="b"/>
                <a:pathLst>
                  <a:path w="10476" h="1602" extrusionOk="0">
                    <a:moveTo>
                      <a:pt x="1" y="1"/>
                    </a:moveTo>
                    <a:lnTo>
                      <a:pt x="1" y="1602"/>
                    </a:lnTo>
                    <a:lnTo>
                      <a:pt x="10475" y="1602"/>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35"/>
              <p:cNvSpPr/>
              <p:nvPr/>
            </p:nvSpPr>
            <p:spPr>
              <a:xfrm>
                <a:off x="18895" y="2843293"/>
                <a:ext cx="259648" cy="40548"/>
              </a:xfrm>
              <a:custGeom>
                <a:avLst/>
                <a:gdLst/>
                <a:ahLst/>
                <a:cxnLst/>
                <a:rect l="l" t="t" r="r" b="b"/>
                <a:pathLst>
                  <a:path w="10476" h="1636" extrusionOk="0">
                    <a:moveTo>
                      <a:pt x="1" y="1"/>
                    </a:moveTo>
                    <a:lnTo>
                      <a:pt x="1" y="1635"/>
                    </a:lnTo>
                    <a:lnTo>
                      <a:pt x="10475" y="1635"/>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35"/>
              <p:cNvSpPr/>
              <p:nvPr/>
            </p:nvSpPr>
            <p:spPr>
              <a:xfrm>
                <a:off x="456252" y="2044646"/>
                <a:ext cx="259648" cy="39706"/>
              </a:xfrm>
              <a:custGeom>
                <a:avLst/>
                <a:gdLst/>
                <a:ahLst/>
                <a:cxnLst/>
                <a:rect l="l" t="t" r="r" b="b"/>
                <a:pathLst>
                  <a:path w="10476" h="1602" extrusionOk="0">
                    <a:moveTo>
                      <a:pt x="1" y="1"/>
                    </a:moveTo>
                    <a:lnTo>
                      <a:pt x="1" y="1602"/>
                    </a:lnTo>
                    <a:lnTo>
                      <a:pt x="10475" y="1602"/>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35"/>
              <p:cNvSpPr/>
              <p:nvPr/>
            </p:nvSpPr>
            <p:spPr>
              <a:xfrm>
                <a:off x="524881" y="1890880"/>
                <a:ext cx="191018" cy="73884"/>
              </a:xfrm>
              <a:custGeom>
                <a:avLst/>
                <a:gdLst/>
                <a:ahLst/>
                <a:cxnLst/>
                <a:rect l="l" t="t" r="r" b="b"/>
                <a:pathLst>
                  <a:path w="7707" h="2981" extrusionOk="0">
                    <a:moveTo>
                      <a:pt x="0" y="0"/>
                    </a:moveTo>
                    <a:cubicBezTo>
                      <a:pt x="0" y="0"/>
                      <a:pt x="1142" y="2980"/>
                      <a:pt x="3425" y="2980"/>
                    </a:cubicBezTo>
                    <a:cubicBezTo>
                      <a:pt x="4567" y="2980"/>
                      <a:pt x="5994" y="2235"/>
                      <a:pt x="77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35"/>
              <p:cNvSpPr/>
              <p:nvPr/>
            </p:nvSpPr>
            <p:spPr>
              <a:xfrm>
                <a:off x="550509" y="2109954"/>
                <a:ext cx="69472" cy="233995"/>
              </a:xfrm>
              <a:custGeom>
                <a:avLst/>
                <a:gdLst/>
                <a:ahLst/>
                <a:cxnLst/>
                <a:rect l="l" t="t" r="r" b="b"/>
                <a:pathLst>
                  <a:path w="2803" h="9441" extrusionOk="0">
                    <a:moveTo>
                      <a:pt x="1402" y="1"/>
                    </a:moveTo>
                    <a:lnTo>
                      <a:pt x="1402" y="1"/>
                    </a:lnTo>
                    <a:cubicBezTo>
                      <a:pt x="1402" y="1"/>
                      <a:pt x="1" y="3437"/>
                      <a:pt x="1201" y="9441"/>
                    </a:cubicBezTo>
                    <a:cubicBezTo>
                      <a:pt x="1201" y="9441"/>
                      <a:pt x="2803" y="5338"/>
                      <a:pt x="14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35"/>
              <p:cNvSpPr/>
              <p:nvPr/>
            </p:nvSpPr>
            <p:spPr>
              <a:xfrm>
                <a:off x="-101807" y="1913186"/>
                <a:ext cx="27313" cy="27313"/>
              </a:xfrm>
              <a:custGeom>
                <a:avLst/>
                <a:gdLst/>
                <a:ahLst/>
                <a:cxnLst/>
                <a:rect l="l" t="t" r="r" b="b"/>
                <a:pathLst>
                  <a:path w="1102" h="1102" extrusionOk="0">
                    <a:moveTo>
                      <a:pt x="568" y="1"/>
                    </a:moveTo>
                    <a:cubicBezTo>
                      <a:pt x="268" y="1"/>
                      <a:pt x="1" y="234"/>
                      <a:pt x="1" y="535"/>
                    </a:cubicBezTo>
                    <a:cubicBezTo>
                      <a:pt x="1" y="835"/>
                      <a:pt x="268" y="1102"/>
                      <a:pt x="568" y="1102"/>
                    </a:cubicBezTo>
                    <a:cubicBezTo>
                      <a:pt x="835" y="1102"/>
                      <a:pt x="1102" y="835"/>
                      <a:pt x="1102" y="535"/>
                    </a:cubicBezTo>
                    <a:cubicBezTo>
                      <a:pt x="1102" y="234"/>
                      <a:pt x="835" y="1"/>
                      <a:pt x="5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35"/>
              <p:cNvSpPr/>
              <p:nvPr/>
            </p:nvSpPr>
            <p:spPr>
              <a:xfrm>
                <a:off x="780340" y="1913186"/>
                <a:ext cx="26495" cy="27313"/>
              </a:xfrm>
              <a:custGeom>
                <a:avLst/>
                <a:gdLst/>
                <a:ahLst/>
                <a:cxnLst/>
                <a:rect l="l" t="t" r="r" b="b"/>
                <a:pathLst>
                  <a:path w="1069" h="1102" extrusionOk="0">
                    <a:moveTo>
                      <a:pt x="535" y="1"/>
                    </a:moveTo>
                    <a:cubicBezTo>
                      <a:pt x="234" y="1"/>
                      <a:pt x="1" y="234"/>
                      <a:pt x="1" y="535"/>
                    </a:cubicBezTo>
                    <a:cubicBezTo>
                      <a:pt x="1" y="835"/>
                      <a:pt x="234" y="1102"/>
                      <a:pt x="535" y="1102"/>
                    </a:cubicBezTo>
                    <a:cubicBezTo>
                      <a:pt x="835" y="1102"/>
                      <a:pt x="1068" y="835"/>
                      <a:pt x="1068" y="535"/>
                    </a:cubicBezTo>
                    <a:cubicBezTo>
                      <a:pt x="1068" y="234"/>
                      <a:pt x="835" y="1"/>
                      <a:pt x="5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35"/>
              <p:cNvSpPr/>
              <p:nvPr/>
            </p:nvSpPr>
            <p:spPr>
              <a:xfrm>
                <a:off x="740659" y="3293884"/>
                <a:ext cx="26495" cy="26470"/>
              </a:xfrm>
              <a:custGeom>
                <a:avLst/>
                <a:gdLst/>
                <a:ahLst/>
                <a:cxnLst/>
                <a:rect l="l" t="t" r="r" b="b"/>
                <a:pathLst>
                  <a:path w="1069" h="1068" extrusionOk="0">
                    <a:moveTo>
                      <a:pt x="534" y="0"/>
                    </a:moveTo>
                    <a:cubicBezTo>
                      <a:pt x="234" y="0"/>
                      <a:pt x="1" y="234"/>
                      <a:pt x="1" y="534"/>
                    </a:cubicBezTo>
                    <a:cubicBezTo>
                      <a:pt x="1" y="834"/>
                      <a:pt x="234" y="1068"/>
                      <a:pt x="534" y="1068"/>
                    </a:cubicBezTo>
                    <a:cubicBezTo>
                      <a:pt x="835" y="1068"/>
                      <a:pt x="1068" y="834"/>
                      <a:pt x="1068" y="534"/>
                    </a:cubicBezTo>
                    <a:cubicBezTo>
                      <a:pt x="1068" y="234"/>
                      <a:pt x="835" y="0"/>
                      <a:pt x="5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35"/>
              <p:cNvSpPr/>
              <p:nvPr/>
            </p:nvSpPr>
            <p:spPr>
              <a:xfrm>
                <a:off x="-41456" y="3300502"/>
                <a:ext cx="26495" cy="26470"/>
              </a:xfrm>
              <a:custGeom>
                <a:avLst/>
                <a:gdLst/>
                <a:ahLst/>
                <a:cxnLst/>
                <a:rect l="l" t="t" r="r" b="b"/>
                <a:pathLst>
                  <a:path w="1069" h="1068" extrusionOk="0">
                    <a:moveTo>
                      <a:pt x="535" y="0"/>
                    </a:moveTo>
                    <a:cubicBezTo>
                      <a:pt x="234" y="0"/>
                      <a:pt x="1" y="234"/>
                      <a:pt x="1" y="534"/>
                    </a:cubicBezTo>
                    <a:cubicBezTo>
                      <a:pt x="1" y="834"/>
                      <a:pt x="234" y="1068"/>
                      <a:pt x="535" y="1068"/>
                    </a:cubicBezTo>
                    <a:cubicBezTo>
                      <a:pt x="835" y="1068"/>
                      <a:pt x="1068" y="834"/>
                      <a:pt x="1068" y="534"/>
                    </a:cubicBezTo>
                    <a:cubicBezTo>
                      <a:pt x="1068" y="234"/>
                      <a:pt x="835" y="0"/>
                      <a:pt x="5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11" name="Google Shape;2011;p35"/>
            <p:cNvGrpSpPr/>
            <p:nvPr/>
          </p:nvGrpSpPr>
          <p:grpSpPr>
            <a:xfrm>
              <a:off x="1163617" y="655118"/>
              <a:ext cx="855727" cy="903661"/>
              <a:chOff x="-1810708" y="897943"/>
              <a:chExt cx="855727" cy="903661"/>
            </a:xfrm>
          </p:grpSpPr>
          <p:sp>
            <p:nvSpPr>
              <p:cNvPr id="2012" name="Google Shape;2012;p35"/>
              <p:cNvSpPr/>
              <p:nvPr/>
            </p:nvSpPr>
            <p:spPr>
              <a:xfrm>
                <a:off x="-1810708" y="969027"/>
                <a:ext cx="832578" cy="832578"/>
              </a:xfrm>
              <a:custGeom>
                <a:avLst/>
                <a:gdLst/>
                <a:ahLst/>
                <a:cxnLst/>
                <a:rect l="l" t="t" r="r" b="b"/>
                <a:pathLst>
                  <a:path w="33592" h="33592" extrusionOk="0">
                    <a:moveTo>
                      <a:pt x="16779" y="1"/>
                    </a:moveTo>
                    <a:cubicBezTo>
                      <a:pt x="7506" y="1"/>
                      <a:pt x="0" y="7506"/>
                      <a:pt x="0" y="16780"/>
                    </a:cubicBezTo>
                    <a:cubicBezTo>
                      <a:pt x="0" y="26053"/>
                      <a:pt x="7506" y="33592"/>
                      <a:pt x="16779" y="33592"/>
                    </a:cubicBezTo>
                    <a:cubicBezTo>
                      <a:pt x="26086" y="33592"/>
                      <a:pt x="33591" y="26053"/>
                      <a:pt x="33591" y="16780"/>
                    </a:cubicBezTo>
                    <a:cubicBezTo>
                      <a:pt x="33591" y="7506"/>
                      <a:pt x="26086" y="1"/>
                      <a:pt x="16779" y="1"/>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35"/>
              <p:cNvSpPr/>
              <p:nvPr/>
            </p:nvSpPr>
            <p:spPr>
              <a:xfrm>
                <a:off x="-1800794" y="899579"/>
                <a:ext cx="833396" cy="832578"/>
              </a:xfrm>
              <a:custGeom>
                <a:avLst/>
                <a:gdLst/>
                <a:ahLst/>
                <a:cxnLst/>
                <a:rect l="l" t="t" r="r" b="b"/>
                <a:pathLst>
                  <a:path w="33625" h="33592" extrusionOk="0">
                    <a:moveTo>
                      <a:pt x="16813" y="1"/>
                    </a:moveTo>
                    <a:cubicBezTo>
                      <a:pt x="7539" y="1"/>
                      <a:pt x="1" y="7506"/>
                      <a:pt x="1" y="16813"/>
                    </a:cubicBezTo>
                    <a:cubicBezTo>
                      <a:pt x="1" y="26086"/>
                      <a:pt x="7539" y="33592"/>
                      <a:pt x="16813" y="33592"/>
                    </a:cubicBezTo>
                    <a:cubicBezTo>
                      <a:pt x="26086" y="33592"/>
                      <a:pt x="33625" y="26086"/>
                      <a:pt x="33625" y="16813"/>
                    </a:cubicBezTo>
                    <a:cubicBezTo>
                      <a:pt x="33625" y="7506"/>
                      <a:pt x="26086" y="1"/>
                      <a:pt x="168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35"/>
              <p:cNvSpPr/>
              <p:nvPr/>
            </p:nvSpPr>
            <p:spPr>
              <a:xfrm>
                <a:off x="-1788377" y="897943"/>
                <a:ext cx="833396" cy="833396"/>
              </a:xfrm>
              <a:custGeom>
                <a:avLst/>
                <a:gdLst/>
                <a:ahLst/>
                <a:cxnLst/>
                <a:rect l="l" t="t" r="r" b="b"/>
                <a:pathLst>
                  <a:path w="33625" h="33625" extrusionOk="0">
                    <a:moveTo>
                      <a:pt x="16812" y="0"/>
                    </a:moveTo>
                    <a:cubicBezTo>
                      <a:pt x="7539" y="0"/>
                      <a:pt x="0" y="7539"/>
                      <a:pt x="0" y="16812"/>
                    </a:cubicBezTo>
                    <a:cubicBezTo>
                      <a:pt x="0" y="26086"/>
                      <a:pt x="7539" y="33624"/>
                      <a:pt x="16812" y="33624"/>
                    </a:cubicBezTo>
                    <a:cubicBezTo>
                      <a:pt x="26085" y="33624"/>
                      <a:pt x="33624" y="26086"/>
                      <a:pt x="33624" y="16812"/>
                    </a:cubicBezTo>
                    <a:cubicBezTo>
                      <a:pt x="33624" y="7539"/>
                      <a:pt x="26085" y="0"/>
                      <a:pt x="168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35"/>
              <p:cNvSpPr/>
              <p:nvPr/>
            </p:nvSpPr>
            <p:spPr>
              <a:xfrm>
                <a:off x="-1746218" y="940920"/>
                <a:ext cx="748234" cy="748259"/>
              </a:xfrm>
              <a:custGeom>
                <a:avLst/>
                <a:gdLst/>
                <a:ahLst/>
                <a:cxnLst/>
                <a:rect l="l" t="t" r="r" b="b"/>
                <a:pathLst>
                  <a:path w="30189" h="30190" extrusionOk="0">
                    <a:moveTo>
                      <a:pt x="15111" y="1"/>
                    </a:moveTo>
                    <a:cubicBezTo>
                      <a:pt x="6772" y="1"/>
                      <a:pt x="0" y="6739"/>
                      <a:pt x="0" y="15078"/>
                    </a:cubicBezTo>
                    <a:cubicBezTo>
                      <a:pt x="0" y="23418"/>
                      <a:pt x="6772" y="30189"/>
                      <a:pt x="15111" y="30189"/>
                    </a:cubicBezTo>
                    <a:cubicBezTo>
                      <a:pt x="23450" y="30189"/>
                      <a:pt x="30189" y="23418"/>
                      <a:pt x="30189" y="15078"/>
                    </a:cubicBezTo>
                    <a:cubicBezTo>
                      <a:pt x="30189" y="6739"/>
                      <a:pt x="23450" y="1"/>
                      <a:pt x="151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35"/>
              <p:cNvSpPr/>
              <p:nvPr/>
            </p:nvSpPr>
            <p:spPr>
              <a:xfrm>
                <a:off x="-1746218" y="964912"/>
                <a:ext cx="723425" cy="723425"/>
              </a:xfrm>
              <a:custGeom>
                <a:avLst/>
                <a:gdLst/>
                <a:ahLst/>
                <a:cxnLst/>
                <a:rect l="l" t="t" r="r" b="b"/>
                <a:pathLst>
                  <a:path w="29188" h="29188" extrusionOk="0">
                    <a:moveTo>
                      <a:pt x="29188" y="14577"/>
                    </a:moveTo>
                    <a:cubicBezTo>
                      <a:pt x="29188" y="22650"/>
                      <a:pt x="22683" y="29188"/>
                      <a:pt x="14611" y="29188"/>
                    </a:cubicBezTo>
                    <a:cubicBezTo>
                      <a:pt x="6538" y="29188"/>
                      <a:pt x="0" y="22650"/>
                      <a:pt x="0" y="14577"/>
                    </a:cubicBezTo>
                    <a:cubicBezTo>
                      <a:pt x="0" y="6505"/>
                      <a:pt x="6538" y="0"/>
                      <a:pt x="14611" y="0"/>
                    </a:cubicBezTo>
                    <a:cubicBezTo>
                      <a:pt x="22683" y="0"/>
                      <a:pt x="29188" y="6505"/>
                      <a:pt x="29188" y="1457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35"/>
              <p:cNvSpPr/>
              <p:nvPr/>
            </p:nvSpPr>
            <p:spPr>
              <a:xfrm>
                <a:off x="-1394841" y="974008"/>
                <a:ext cx="19853" cy="57898"/>
              </a:xfrm>
              <a:custGeom>
                <a:avLst/>
                <a:gdLst/>
                <a:ahLst/>
                <a:cxnLst/>
                <a:rect l="l" t="t" r="r" b="b"/>
                <a:pathLst>
                  <a:path w="801" h="2336" extrusionOk="0">
                    <a:moveTo>
                      <a:pt x="0" y="0"/>
                    </a:moveTo>
                    <a:lnTo>
                      <a:pt x="0" y="2335"/>
                    </a:lnTo>
                    <a:lnTo>
                      <a:pt x="801" y="2335"/>
                    </a:lnTo>
                    <a:lnTo>
                      <a:pt x="8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35"/>
              <p:cNvSpPr/>
              <p:nvPr/>
            </p:nvSpPr>
            <p:spPr>
              <a:xfrm>
                <a:off x="-1394841" y="1616386"/>
                <a:ext cx="19853" cy="62037"/>
              </a:xfrm>
              <a:custGeom>
                <a:avLst/>
                <a:gdLst/>
                <a:ahLst/>
                <a:cxnLst/>
                <a:rect l="l" t="t" r="r" b="b"/>
                <a:pathLst>
                  <a:path w="801" h="2503" extrusionOk="0">
                    <a:moveTo>
                      <a:pt x="0" y="1"/>
                    </a:moveTo>
                    <a:lnTo>
                      <a:pt x="0" y="2502"/>
                    </a:lnTo>
                    <a:lnTo>
                      <a:pt x="801" y="2502"/>
                    </a:lnTo>
                    <a:lnTo>
                      <a:pt x="8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35"/>
              <p:cNvSpPr/>
              <p:nvPr/>
            </p:nvSpPr>
            <p:spPr>
              <a:xfrm>
                <a:off x="-1102998" y="1316264"/>
                <a:ext cx="71108" cy="19060"/>
              </a:xfrm>
              <a:custGeom>
                <a:avLst/>
                <a:gdLst/>
                <a:ahLst/>
                <a:cxnLst/>
                <a:rect l="l" t="t" r="r" b="b"/>
                <a:pathLst>
                  <a:path w="2869" h="769" extrusionOk="0">
                    <a:moveTo>
                      <a:pt x="0" y="1"/>
                    </a:moveTo>
                    <a:lnTo>
                      <a:pt x="0" y="768"/>
                    </a:lnTo>
                    <a:lnTo>
                      <a:pt x="2869" y="768"/>
                    </a:lnTo>
                    <a:lnTo>
                      <a:pt x="286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35"/>
              <p:cNvSpPr/>
              <p:nvPr/>
            </p:nvSpPr>
            <p:spPr>
              <a:xfrm>
                <a:off x="-1736304" y="1316264"/>
                <a:ext cx="74429" cy="19060"/>
              </a:xfrm>
              <a:custGeom>
                <a:avLst/>
                <a:gdLst/>
                <a:ahLst/>
                <a:cxnLst/>
                <a:rect l="l" t="t" r="r" b="b"/>
                <a:pathLst>
                  <a:path w="3003" h="769" extrusionOk="0">
                    <a:moveTo>
                      <a:pt x="1" y="1"/>
                    </a:moveTo>
                    <a:lnTo>
                      <a:pt x="1" y="768"/>
                    </a:lnTo>
                    <a:lnTo>
                      <a:pt x="3003" y="768"/>
                    </a:lnTo>
                    <a:lnTo>
                      <a:pt x="30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35"/>
              <p:cNvSpPr/>
              <p:nvPr/>
            </p:nvSpPr>
            <p:spPr>
              <a:xfrm>
                <a:off x="-1241075" y="1045092"/>
                <a:ext cx="29792" cy="42209"/>
              </a:xfrm>
              <a:custGeom>
                <a:avLst/>
                <a:gdLst/>
                <a:ahLst/>
                <a:cxnLst/>
                <a:rect l="l" t="t" r="r" b="b"/>
                <a:pathLst>
                  <a:path w="1202" h="1703" extrusionOk="0">
                    <a:moveTo>
                      <a:pt x="1001" y="1"/>
                    </a:moveTo>
                    <a:lnTo>
                      <a:pt x="0" y="1602"/>
                    </a:lnTo>
                    <a:lnTo>
                      <a:pt x="234" y="1702"/>
                    </a:lnTo>
                    <a:lnTo>
                      <a:pt x="1201" y="101"/>
                    </a:lnTo>
                    <a:lnTo>
                      <a:pt x="10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35"/>
              <p:cNvSpPr/>
              <p:nvPr/>
            </p:nvSpPr>
            <p:spPr>
              <a:xfrm>
                <a:off x="-1558546" y="1569270"/>
                <a:ext cx="27313" cy="38045"/>
              </a:xfrm>
              <a:custGeom>
                <a:avLst/>
                <a:gdLst/>
                <a:ahLst/>
                <a:cxnLst/>
                <a:rect l="l" t="t" r="r" b="b"/>
                <a:pathLst>
                  <a:path w="1102" h="1535" extrusionOk="0">
                    <a:moveTo>
                      <a:pt x="868" y="0"/>
                    </a:moveTo>
                    <a:lnTo>
                      <a:pt x="0" y="1401"/>
                    </a:lnTo>
                    <a:lnTo>
                      <a:pt x="234" y="1535"/>
                    </a:lnTo>
                    <a:lnTo>
                      <a:pt x="1101" y="134"/>
                    </a:lnTo>
                    <a:lnTo>
                      <a:pt x="8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35"/>
              <p:cNvSpPr/>
              <p:nvPr/>
            </p:nvSpPr>
            <p:spPr>
              <a:xfrm>
                <a:off x="-1138564" y="1164977"/>
                <a:ext cx="43845" cy="28131"/>
              </a:xfrm>
              <a:custGeom>
                <a:avLst/>
                <a:gdLst/>
                <a:ahLst/>
                <a:cxnLst/>
                <a:rect l="l" t="t" r="r" b="b"/>
                <a:pathLst>
                  <a:path w="1769" h="1135" extrusionOk="0">
                    <a:moveTo>
                      <a:pt x="1635" y="1"/>
                    </a:moveTo>
                    <a:lnTo>
                      <a:pt x="1" y="935"/>
                    </a:lnTo>
                    <a:lnTo>
                      <a:pt x="101" y="1135"/>
                    </a:lnTo>
                    <a:lnTo>
                      <a:pt x="1769" y="234"/>
                    </a:lnTo>
                    <a:lnTo>
                      <a:pt x="163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35"/>
              <p:cNvSpPr/>
              <p:nvPr/>
            </p:nvSpPr>
            <p:spPr>
              <a:xfrm>
                <a:off x="-1672631" y="1460959"/>
                <a:ext cx="38863" cy="25652"/>
              </a:xfrm>
              <a:custGeom>
                <a:avLst/>
                <a:gdLst/>
                <a:ahLst/>
                <a:cxnLst/>
                <a:rect l="l" t="t" r="r" b="b"/>
                <a:pathLst>
                  <a:path w="1568" h="1035" extrusionOk="0">
                    <a:moveTo>
                      <a:pt x="1468" y="0"/>
                    </a:moveTo>
                    <a:lnTo>
                      <a:pt x="0" y="834"/>
                    </a:lnTo>
                    <a:lnTo>
                      <a:pt x="133" y="1035"/>
                    </a:lnTo>
                    <a:lnTo>
                      <a:pt x="1568" y="234"/>
                    </a:lnTo>
                    <a:lnTo>
                      <a:pt x="14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35"/>
              <p:cNvSpPr/>
              <p:nvPr/>
            </p:nvSpPr>
            <p:spPr>
              <a:xfrm>
                <a:off x="-1136903" y="1456002"/>
                <a:ext cx="43845" cy="27313"/>
              </a:xfrm>
              <a:custGeom>
                <a:avLst/>
                <a:gdLst/>
                <a:ahLst/>
                <a:cxnLst/>
                <a:rect l="l" t="t" r="r" b="b"/>
                <a:pathLst>
                  <a:path w="1769" h="1102" extrusionOk="0">
                    <a:moveTo>
                      <a:pt x="134" y="0"/>
                    </a:moveTo>
                    <a:lnTo>
                      <a:pt x="1" y="200"/>
                    </a:lnTo>
                    <a:lnTo>
                      <a:pt x="1668" y="1101"/>
                    </a:lnTo>
                    <a:lnTo>
                      <a:pt x="1768" y="868"/>
                    </a:lnTo>
                    <a:lnTo>
                      <a:pt x="1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35"/>
              <p:cNvSpPr/>
              <p:nvPr/>
            </p:nvSpPr>
            <p:spPr>
              <a:xfrm>
                <a:off x="-1675134" y="1170776"/>
                <a:ext cx="38888" cy="24810"/>
              </a:xfrm>
              <a:custGeom>
                <a:avLst/>
                <a:gdLst/>
                <a:ahLst/>
                <a:cxnLst/>
                <a:rect l="l" t="t" r="r" b="b"/>
                <a:pathLst>
                  <a:path w="1569" h="1001" extrusionOk="0">
                    <a:moveTo>
                      <a:pt x="101" y="0"/>
                    </a:moveTo>
                    <a:lnTo>
                      <a:pt x="1" y="234"/>
                    </a:lnTo>
                    <a:lnTo>
                      <a:pt x="1469" y="1001"/>
                    </a:lnTo>
                    <a:lnTo>
                      <a:pt x="1569" y="767"/>
                    </a:lnTo>
                    <a:lnTo>
                      <a:pt x="1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35"/>
              <p:cNvSpPr/>
              <p:nvPr/>
            </p:nvSpPr>
            <p:spPr>
              <a:xfrm>
                <a:off x="-1236936" y="1563470"/>
                <a:ext cx="30609" cy="42209"/>
              </a:xfrm>
              <a:custGeom>
                <a:avLst/>
                <a:gdLst/>
                <a:ahLst/>
                <a:cxnLst/>
                <a:rect l="l" t="t" r="r" b="b"/>
                <a:pathLst>
                  <a:path w="1235" h="1703" extrusionOk="0">
                    <a:moveTo>
                      <a:pt x="234" y="1"/>
                    </a:moveTo>
                    <a:lnTo>
                      <a:pt x="0" y="134"/>
                    </a:lnTo>
                    <a:lnTo>
                      <a:pt x="1034" y="1702"/>
                    </a:lnTo>
                    <a:lnTo>
                      <a:pt x="1234" y="1569"/>
                    </a:lnTo>
                    <a:lnTo>
                      <a:pt x="2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35"/>
              <p:cNvSpPr/>
              <p:nvPr/>
            </p:nvSpPr>
            <p:spPr>
              <a:xfrm>
                <a:off x="-1561867" y="1047570"/>
                <a:ext cx="27313" cy="38888"/>
              </a:xfrm>
              <a:custGeom>
                <a:avLst/>
                <a:gdLst/>
                <a:ahLst/>
                <a:cxnLst/>
                <a:rect l="l" t="t" r="r" b="b"/>
                <a:pathLst>
                  <a:path w="1102" h="1569" extrusionOk="0">
                    <a:moveTo>
                      <a:pt x="201" y="1"/>
                    </a:moveTo>
                    <a:lnTo>
                      <a:pt x="1" y="134"/>
                    </a:lnTo>
                    <a:lnTo>
                      <a:pt x="902" y="1569"/>
                    </a:lnTo>
                    <a:lnTo>
                      <a:pt x="1102" y="1435"/>
                    </a:lnTo>
                    <a:lnTo>
                      <a:pt x="2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35"/>
              <p:cNvSpPr/>
              <p:nvPr/>
            </p:nvSpPr>
            <p:spPr>
              <a:xfrm>
                <a:off x="-1746218" y="964070"/>
                <a:ext cx="725903" cy="546509"/>
              </a:xfrm>
              <a:custGeom>
                <a:avLst/>
                <a:gdLst/>
                <a:ahLst/>
                <a:cxnLst/>
                <a:rect l="l" t="t" r="r" b="b"/>
                <a:pathLst>
                  <a:path w="29288" h="22050" extrusionOk="0">
                    <a:moveTo>
                      <a:pt x="29288" y="14645"/>
                    </a:moveTo>
                    <a:lnTo>
                      <a:pt x="29288" y="15312"/>
                    </a:lnTo>
                    <a:cubicBezTo>
                      <a:pt x="26753" y="10975"/>
                      <a:pt x="22016" y="8073"/>
                      <a:pt x="16645" y="8073"/>
                    </a:cubicBezTo>
                    <a:cubicBezTo>
                      <a:pt x="8773" y="8073"/>
                      <a:pt x="2335" y="14278"/>
                      <a:pt x="2002" y="22050"/>
                    </a:cubicBezTo>
                    <a:cubicBezTo>
                      <a:pt x="1501" y="21216"/>
                      <a:pt x="1101" y="20315"/>
                      <a:pt x="801" y="19348"/>
                    </a:cubicBezTo>
                    <a:cubicBezTo>
                      <a:pt x="300" y="17880"/>
                      <a:pt x="0" y="16279"/>
                      <a:pt x="0" y="14645"/>
                    </a:cubicBezTo>
                    <a:cubicBezTo>
                      <a:pt x="0" y="6572"/>
                      <a:pt x="6572" y="1"/>
                      <a:pt x="14644" y="1"/>
                    </a:cubicBezTo>
                    <a:cubicBezTo>
                      <a:pt x="22750" y="1"/>
                      <a:pt x="29288" y="6606"/>
                      <a:pt x="29288" y="14645"/>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35"/>
              <p:cNvSpPr/>
              <p:nvPr/>
            </p:nvSpPr>
            <p:spPr>
              <a:xfrm>
                <a:off x="-1445278" y="1263373"/>
                <a:ext cx="123206" cy="121546"/>
              </a:xfrm>
              <a:custGeom>
                <a:avLst/>
                <a:gdLst/>
                <a:ahLst/>
                <a:cxnLst/>
                <a:rect l="l" t="t" r="r" b="b"/>
                <a:pathLst>
                  <a:path w="4971" h="4904" extrusionOk="0">
                    <a:moveTo>
                      <a:pt x="2469" y="734"/>
                    </a:moveTo>
                    <a:cubicBezTo>
                      <a:pt x="3369" y="734"/>
                      <a:pt x="4137" y="1501"/>
                      <a:pt x="4137" y="2402"/>
                    </a:cubicBezTo>
                    <a:cubicBezTo>
                      <a:pt x="4137" y="3336"/>
                      <a:pt x="3369" y="4070"/>
                      <a:pt x="2469" y="4070"/>
                    </a:cubicBezTo>
                    <a:cubicBezTo>
                      <a:pt x="1535" y="4070"/>
                      <a:pt x="801" y="3336"/>
                      <a:pt x="801" y="2402"/>
                    </a:cubicBezTo>
                    <a:cubicBezTo>
                      <a:pt x="801" y="1501"/>
                      <a:pt x="1535" y="734"/>
                      <a:pt x="2469" y="734"/>
                    </a:cubicBezTo>
                    <a:close/>
                    <a:moveTo>
                      <a:pt x="2469" y="0"/>
                    </a:moveTo>
                    <a:cubicBezTo>
                      <a:pt x="1134" y="0"/>
                      <a:pt x="0" y="1068"/>
                      <a:pt x="0" y="2469"/>
                    </a:cubicBezTo>
                    <a:cubicBezTo>
                      <a:pt x="0" y="3803"/>
                      <a:pt x="1101" y="4904"/>
                      <a:pt x="2469" y="4904"/>
                    </a:cubicBezTo>
                    <a:cubicBezTo>
                      <a:pt x="3836" y="4904"/>
                      <a:pt x="4970" y="3803"/>
                      <a:pt x="4937" y="2469"/>
                    </a:cubicBezTo>
                    <a:cubicBezTo>
                      <a:pt x="4937" y="1134"/>
                      <a:pt x="3836" y="0"/>
                      <a:pt x="2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35"/>
              <p:cNvSpPr/>
              <p:nvPr/>
            </p:nvSpPr>
            <p:spPr>
              <a:xfrm>
                <a:off x="-1332854" y="1293958"/>
                <a:ext cx="124049" cy="59558"/>
              </a:xfrm>
              <a:custGeom>
                <a:avLst/>
                <a:gdLst/>
                <a:ahLst/>
                <a:cxnLst/>
                <a:rect l="l" t="t" r="r" b="b"/>
                <a:pathLst>
                  <a:path w="5005" h="2403" extrusionOk="0">
                    <a:moveTo>
                      <a:pt x="1" y="1168"/>
                    </a:moveTo>
                    <a:cubicBezTo>
                      <a:pt x="1" y="1168"/>
                      <a:pt x="2636" y="0"/>
                      <a:pt x="5004" y="1301"/>
                    </a:cubicBezTo>
                    <a:cubicBezTo>
                      <a:pt x="5004" y="1301"/>
                      <a:pt x="2636" y="2402"/>
                      <a:pt x="1" y="116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35"/>
              <p:cNvSpPr/>
              <p:nvPr/>
            </p:nvSpPr>
            <p:spPr>
              <a:xfrm>
                <a:off x="-1423790" y="1049231"/>
                <a:ext cx="73611" cy="223263"/>
              </a:xfrm>
              <a:custGeom>
                <a:avLst/>
                <a:gdLst/>
                <a:ahLst/>
                <a:cxnLst/>
                <a:rect l="l" t="t" r="r" b="b"/>
                <a:pathLst>
                  <a:path w="2970" h="9008" extrusionOk="0">
                    <a:moveTo>
                      <a:pt x="1602" y="9007"/>
                    </a:moveTo>
                    <a:cubicBezTo>
                      <a:pt x="1602" y="9007"/>
                      <a:pt x="1" y="3870"/>
                      <a:pt x="1635" y="34"/>
                    </a:cubicBezTo>
                    <a:cubicBezTo>
                      <a:pt x="1635" y="1"/>
                      <a:pt x="2969" y="4804"/>
                      <a:pt x="1602" y="900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35"/>
              <p:cNvSpPr/>
              <p:nvPr/>
            </p:nvSpPr>
            <p:spPr>
              <a:xfrm>
                <a:off x="-1677613" y="974008"/>
                <a:ext cx="648202" cy="596922"/>
              </a:xfrm>
              <a:custGeom>
                <a:avLst/>
                <a:gdLst/>
                <a:ahLst/>
                <a:cxnLst/>
                <a:rect l="l" t="t" r="r" b="b"/>
                <a:pathLst>
                  <a:path w="26153" h="24084" extrusionOk="0">
                    <a:moveTo>
                      <a:pt x="26153" y="14244"/>
                    </a:moveTo>
                    <a:cubicBezTo>
                      <a:pt x="26153" y="16879"/>
                      <a:pt x="25452" y="19347"/>
                      <a:pt x="24218" y="21415"/>
                    </a:cubicBezTo>
                    <a:cubicBezTo>
                      <a:pt x="23685" y="22383"/>
                      <a:pt x="22984" y="23317"/>
                      <a:pt x="22217" y="24084"/>
                    </a:cubicBezTo>
                    <a:cubicBezTo>
                      <a:pt x="22384" y="23851"/>
                      <a:pt x="22550" y="23584"/>
                      <a:pt x="22684" y="23350"/>
                    </a:cubicBezTo>
                    <a:cubicBezTo>
                      <a:pt x="23918" y="21215"/>
                      <a:pt x="24585" y="18814"/>
                      <a:pt x="24585" y="16178"/>
                    </a:cubicBezTo>
                    <a:cubicBezTo>
                      <a:pt x="24585" y="8306"/>
                      <a:pt x="18214" y="1901"/>
                      <a:pt x="10342" y="1901"/>
                    </a:cubicBezTo>
                    <a:cubicBezTo>
                      <a:pt x="6239" y="1901"/>
                      <a:pt x="2569" y="3636"/>
                      <a:pt x="1" y="6338"/>
                    </a:cubicBezTo>
                    <a:cubicBezTo>
                      <a:pt x="2536" y="2502"/>
                      <a:pt x="6906" y="0"/>
                      <a:pt x="11843" y="0"/>
                    </a:cubicBezTo>
                    <a:cubicBezTo>
                      <a:pt x="19748" y="0"/>
                      <a:pt x="26153" y="6371"/>
                      <a:pt x="26153" y="14244"/>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35"/>
              <p:cNvSpPr/>
              <p:nvPr/>
            </p:nvSpPr>
            <p:spPr>
              <a:xfrm>
                <a:off x="-1756975" y="1202179"/>
                <a:ext cx="47141" cy="198453"/>
              </a:xfrm>
              <a:custGeom>
                <a:avLst/>
                <a:gdLst/>
                <a:ahLst/>
                <a:cxnLst/>
                <a:rect l="l" t="t" r="r" b="b"/>
                <a:pathLst>
                  <a:path w="1902" h="8007" extrusionOk="0">
                    <a:moveTo>
                      <a:pt x="1902" y="1"/>
                    </a:moveTo>
                    <a:cubicBezTo>
                      <a:pt x="1902" y="1"/>
                      <a:pt x="1" y="2836"/>
                      <a:pt x="1268" y="800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035" name="Google Shape;2035;p35"/>
          <p:cNvGrpSpPr/>
          <p:nvPr/>
        </p:nvGrpSpPr>
        <p:grpSpPr>
          <a:xfrm flipH="1">
            <a:off x="720010" y="3395307"/>
            <a:ext cx="2809420" cy="1492809"/>
            <a:chOff x="-2190500" y="4910625"/>
            <a:chExt cx="2583850" cy="1372950"/>
          </a:xfrm>
        </p:grpSpPr>
        <p:sp>
          <p:nvSpPr>
            <p:cNvPr id="2036" name="Google Shape;2036;p35"/>
            <p:cNvSpPr/>
            <p:nvPr/>
          </p:nvSpPr>
          <p:spPr>
            <a:xfrm>
              <a:off x="-432950" y="6174000"/>
              <a:ext cx="38250" cy="109575"/>
            </a:xfrm>
            <a:custGeom>
              <a:avLst/>
              <a:gdLst/>
              <a:ahLst/>
              <a:cxnLst/>
              <a:rect l="l" t="t" r="r" b="b"/>
              <a:pathLst>
                <a:path w="1530" h="4383" extrusionOk="0">
                  <a:moveTo>
                    <a:pt x="274" y="0"/>
                  </a:moveTo>
                  <a:lnTo>
                    <a:pt x="1530" y="0"/>
                  </a:lnTo>
                  <a:lnTo>
                    <a:pt x="1484" y="4383"/>
                  </a:lnTo>
                  <a:lnTo>
                    <a:pt x="0" y="4383"/>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35"/>
            <p:cNvSpPr/>
            <p:nvPr/>
          </p:nvSpPr>
          <p:spPr>
            <a:xfrm>
              <a:off x="-472325" y="6174000"/>
              <a:ext cx="93050" cy="109575"/>
            </a:xfrm>
            <a:custGeom>
              <a:avLst/>
              <a:gdLst/>
              <a:ahLst/>
              <a:cxnLst/>
              <a:rect l="l" t="t" r="r" b="b"/>
              <a:pathLst>
                <a:path w="3722" h="4383" extrusionOk="0">
                  <a:moveTo>
                    <a:pt x="3721" y="2191"/>
                  </a:moveTo>
                  <a:cubicBezTo>
                    <a:pt x="3721" y="3401"/>
                    <a:pt x="2876" y="4383"/>
                    <a:pt x="1849" y="4383"/>
                  </a:cubicBezTo>
                  <a:cubicBezTo>
                    <a:pt x="822" y="4383"/>
                    <a:pt x="0" y="3401"/>
                    <a:pt x="0" y="2191"/>
                  </a:cubicBezTo>
                  <a:cubicBezTo>
                    <a:pt x="0" y="982"/>
                    <a:pt x="822" y="0"/>
                    <a:pt x="1849" y="0"/>
                  </a:cubicBezTo>
                  <a:cubicBezTo>
                    <a:pt x="2876" y="0"/>
                    <a:pt x="3721" y="982"/>
                    <a:pt x="3721" y="21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35"/>
            <p:cNvSpPr/>
            <p:nvPr/>
          </p:nvSpPr>
          <p:spPr>
            <a:xfrm>
              <a:off x="-442650" y="6174000"/>
              <a:ext cx="93025" cy="109575"/>
            </a:xfrm>
            <a:custGeom>
              <a:avLst/>
              <a:gdLst/>
              <a:ahLst/>
              <a:cxnLst/>
              <a:rect l="l" t="t" r="r" b="b"/>
              <a:pathLst>
                <a:path w="3721" h="4383" extrusionOk="0">
                  <a:moveTo>
                    <a:pt x="3721" y="2191"/>
                  </a:moveTo>
                  <a:cubicBezTo>
                    <a:pt x="3721" y="3401"/>
                    <a:pt x="2899" y="4383"/>
                    <a:pt x="1872" y="4383"/>
                  </a:cubicBezTo>
                  <a:cubicBezTo>
                    <a:pt x="845" y="4383"/>
                    <a:pt x="0" y="3401"/>
                    <a:pt x="0" y="2191"/>
                  </a:cubicBezTo>
                  <a:cubicBezTo>
                    <a:pt x="0" y="982"/>
                    <a:pt x="845" y="0"/>
                    <a:pt x="1872" y="0"/>
                  </a:cubicBezTo>
                  <a:cubicBezTo>
                    <a:pt x="2899" y="0"/>
                    <a:pt x="3721" y="982"/>
                    <a:pt x="3721" y="21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35"/>
            <p:cNvSpPr/>
            <p:nvPr/>
          </p:nvSpPr>
          <p:spPr>
            <a:xfrm>
              <a:off x="-434675" y="6181400"/>
              <a:ext cx="78775" cy="94200"/>
            </a:xfrm>
            <a:custGeom>
              <a:avLst/>
              <a:gdLst/>
              <a:ahLst/>
              <a:cxnLst/>
              <a:rect l="l" t="t" r="r" b="b"/>
              <a:pathLst>
                <a:path w="3151" h="3768" extrusionOk="0">
                  <a:moveTo>
                    <a:pt x="3151" y="1895"/>
                  </a:moveTo>
                  <a:cubicBezTo>
                    <a:pt x="3151" y="2923"/>
                    <a:pt x="2420" y="3767"/>
                    <a:pt x="1576" y="3767"/>
                  </a:cubicBezTo>
                  <a:cubicBezTo>
                    <a:pt x="686" y="3767"/>
                    <a:pt x="1" y="2945"/>
                    <a:pt x="1" y="1895"/>
                  </a:cubicBezTo>
                  <a:cubicBezTo>
                    <a:pt x="1" y="845"/>
                    <a:pt x="709" y="1"/>
                    <a:pt x="1576" y="1"/>
                  </a:cubicBezTo>
                  <a:cubicBezTo>
                    <a:pt x="2420" y="47"/>
                    <a:pt x="3151" y="868"/>
                    <a:pt x="3151" y="1895"/>
                  </a:cubicBezTo>
                  <a:close/>
                </a:path>
              </a:pathLst>
            </a:custGeom>
            <a:solidFill>
              <a:srgbClr val="E4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35"/>
            <p:cNvSpPr/>
            <p:nvPr/>
          </p:nvSpPr>
          <p:spPr>
            <a:xfrm>
              <a:off x="-468325" y="6172850"/>
              <a:ext cx="118700" cy="51375"/>
            </a:xfrm>
            <a:custGeom>
              <a:avLst/>
              <a:gdLst/>
              <a:ahLst/>
              <a:cxnLst/>
              <a:rect l="l" t="t" r="r" b="b"/>
              <a:pathLst>
                <a:path w="4748" h="2055" extrusionOk="0">
                  <a:moveTo>
                    <a:pt x="4748" y="2055"/>
                  </a:moveTo>
                  <a:lnTo>
                    <a:pt x="0" y="1324"/>
                  </a:lnTo>
                  <a:cubicBezTo>
                    <a:pt x="0" y="1324"/>
                    <a:pt x="297" y="1"/>
                    <a:pt x="2283" y="1"/>
                  </a:cubicBezTo>
                  <a:cubicBezTo>
                    <a:pt x="4291" y="1"/>
                    <a:pt x="4657" y="1256"/>
                    <a:pt x="4748" y="205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35"/>
            <p:cNvSpPr/>
            <p:nvPr/>
          </p:nvSpPr>
          <p:spPr>
            <a:xfrm>
              <a:off x="36100" y="6174000"/>
              <a:ext cx="38825" cy="109575"/>
            </a:xfrm>
            <a:custGeom>
              <a:avLst/>
              <a:gdLst/>
              <a:ahLst/>
              <a:cxnLst/>
              <a:rect l="l" t="t" r="r" b="b"/>
              <a:pathLst>
                <a:path w="1553" h="4383" extrusionOk="0">
                  <a:moveTo>
                    <a:pt x="298" y="0"/>
                  </a:moveTo>
                  <a:lnTo>
                    <a:pt x="1553" y="0"/>
                  </a:lnTo>
                  <a:lnTo>
                    <a:pt x="1484" y="4383"/>
                  </a:lnTo>
                  <a:lnTo>
                    <a:pt x="1" y="4383"/>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35"/>
            <p:cNvSpPr/>
            <p:nvPr/>
          </p:nvSpPr>
          <p:spPr>
            <a:xfrm>
              <a:off x="-2700" y="6174000"/>
              <a:ext cx="92475" cy="109575"/>
            </a:xfrm>
            <a:custGeom>
              <a:avLst/>
              <a:gdLst/>
              <a:ahLst/>
              <a:cxnLst/>
              <a:rect l="l" t="t" r="r" b="b"/>
              <a:pathLst>
                <a:path w="3699" h="4383" extrusionOk="0">
                  <a:moveTo>
                    <a:pt x="3698" y="2191"/>
                  </a:moveTo>
                  <a:cubicBezTo>
                    <a:pt x="3698" y="3378"/>
                    <a:pt x="2877" y="4383"/>
                    <a:pt x="1850" y="4383"/>
                  </a:cubicBezTo>
                  <a:cubicBezTo>
                    <a:pt x="822" y="4383"/>
                    <a:pt x="1" y="3424"/>
                    <a:pt x="1" y="2191"/>
                  </a:cubicBezTo>
                  <a:cubicBezTo>
                    <a:pt x="1" y="982"/>
                    <a:pt x="822" y="0"/>
                    <a:pt x="1850" y="0"/>
                  </a:cubicBezTo>
                  <a:cubicBezTo>
                    <a:pt x="2877" y="0"/>
                    <a:pt x="3698" y="982"/>
                    <a:pt x="3698" y="21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35"/>
            <p:cNvSpPr/>
            <p:nvPr/>
          </p:nvSpPr>
          <p:spPr>
            <a:xfrm>
              <a:off x="26975" y="6174000"/>
              <a:ext cx="92475" cy="109575"/>
            </a:xfrm>
            <a:custGeom>
              <a:avLst/>
              <a:gdLst/>
              <a:ahLst/>
              <a:cxnLst/>
              <a:rect l="l" t="t" r="r" b="b"/>
              <a:pathLst>
                <a:path w="3699" h="4383" extrusionOk="0">
                  <a:moveTo>
                    <a:pt x="3698" y="2191"/>
                  </a:moveTo>
                  <a:cubicBezTo>
                    <a:pt x="3698" y="3401"/>
                    <a:pt x="2877" y="4383"/>
                    <a:pt x="1849" y="4383"/>
                  </a:cubicBezTo>
                  <a:cubicBezTo>
                    <a:pt x="822" y="4383"/>
                    <a:pt x="1" y="3401"/>
                    <a:pt x="1" y="2191"/>
                  </a:cubicBezTo>
                  <a:cubicBezTo>
                    <a:pt x="1" y="982"/>
                    <a:pt x="822" y="0"/>
                    <a:pt x="1849" y="0"/>
                  </a:cubicBezTo>
                  <a:cubicBezTo>
                    <a:pt x="2877" y="0"/>
                    <a:pt x="3698" y="982"/>
                    <a:pt x="3698" y="21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35"/>
            <p:cNvSpPr/>
            <p:nvPr/>
          </p:nvSpPr>
          <p:spPr>
            <a:xfrm>
              <a:off x="33825" y="6181400"/>
              <a:ext cx="78775" cy="94200"/>
            </a:xfrm>
            <a:custGeom>
              <a:avLst/>
              <a:gdLst/>
              <a:ahLst/>
              <a:cxnLst/>
              <a:rect l="l" t="t" r="r" b="b"/>
              <a:pathLst>
                <a:path w="3151" h="3768" extrusionOk="0">
                  <a:moveTo>
                    <a:pt x="3150" y="1895"/>
                  </a:moveTo>
                  <a:cubicBezTo>
                    <a:pt x="3150" y="2923"/>
                    <a:pt x="2443" y="3767"/>
                    <a:pt x="1575" y="3767"/>
                  </a:cubicBezTo>
                  <a:cubicBezTo>
                    <a:pt x="708" y="3767"/>
                    <a:pt x="1" y="2923"/>
                    <a:pt x="1" y="1895"/>
                  </a:cubicBezTo>
                  <a:cubicBezTo>
                    <a:pt x="1" y="845"/>
                    <a:pt x="708" y="1"/>
                    <a:pt x="1575" y="1"/>
                  </a:cubicBezTo>
                  <a:cubicBezTo>
                    <a:pt x="2443" y="1"/>
                    <a:pt x="3150" y="845"/>
                    <a:pt x="3150" y="1895"/>
                  </a:cubicBezTo>
                  <a:close/>
                </a:path>
              </a:pathLst>
            </a:custGeom>
            <a:solidFill>
              <a:srgbClr val="E4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35"/>
            <p:cNvSpPr/>
            <p:nvPr/>
          </p:nvSpPr>
          <p:spPr>
            <a:xfrm>
              <a:off x="1300" y="6172850"/>
              <a:ext cx="118150" cy="51375"/>
            </a:xfrm>
            <a:custGeom>
              <a:avLst/>
              <a:gdLst/>
              <a:ahLst/>
              <a:cxnLst/>
              <a:rect l="l" t="t" r="r" b="b"/>
              <a:pathLst>
                <a:path w="4726" h="2055" extrusionOk="0">
                  <a:moveTo>
                    <a:pt x="4725" y="2055"/>
                  </a:moveTo>
                  <a:lnTo>
                    <a:pt x="0" y="1324"/>
                  </a:lnTo>
                  <a:cubicBezTo>
                    <a:pt x="0" y="1324"/>
                    <a:pt x="274" y="1"/>
                    <a:pt x="2283" y="1"/>
                  </a:cubicBezTo>
                  <a:cubicBezTo>
                    <a:pt x="4269" y="1"/>
                    <a:pt x="4680" y="1256"/>
                    <a:pt x="4725" y="205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35"/>
            <p:cNvSpPr/>
            <p:nvPr/>
          </p:nvSpPr>
          <p:spPr>
            <a:xfrm>
              <a:off x="-2177950" y="4911175"/>
              <a:ext cx="1990975" cy="67950"/>
            </a:xfrm>
            <a:custGeom>
              <a:avLst/>
              <a:gdLst/>
              <a:ahLst/>
              <a:cxnLst/>
              <a:rect l="l" t="t" r="r" b="b"/>
              <a:pathLst>
                <a:path w="79639" h="2718" extrusionOk="0">
                  <a:moveTo>
                    <a:pt x="79638" y="1"/>
                  </a:moveTo>
                  <a:lnTo>
                    <a:pt x="79387" y="2717"/>
                  </a:lnTo>
                  <a:lnTo>
                    <a:pt x="777" y="2717"/>
                  </a:lnTo>
                  <a:lnTo>
                    <a:pt x="1" y="1"/>
                  </a:lnTo>
                  <a:close/>
                </a:path>
              </a:pathLst>
            </a:custGeom>
            <a:solidFill>
              <a:srgbClr val="ACB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35"/>
            <p:cNvSpPr/>
            <p:nvPr/>
          </p:nvSpPr>
          <p:spPr>
            <a:xfrm>
              <a:off x="-193275" y="4911175"/>
              <a:ext cx="511300" cy="67950"/>
            </a:xfrm>
            <a:custGeom>
              <a:avLst/>
              <a:gdLst/>
              <a:ahLst/>
              <a:cxnLst/>
              <a:rect l="l" t="t" r="r" b="b"/>
              <a:pathLst>
                <a:path w="20452" h="2718" extrusionOk="0">
                  <a:moveTo>
                    <a:pt x="19630" y="2717"/>
                  </a:moveTo>
                  <a:lnTo>
                    <a:pt x="0" y="2717"/>
                  </a:lnTo>
                  <a:lnTo>
                    <a:pt x="251" y="1"/>
                  </a:lnTo>
                  <a:lnTo>
                    <a:pt x="20452" y="1"/>
                  </a:lnTo>
                  <a:close/>
                </a:path>
              </a:pathLst>
            </a:custGeom>
            <a:solidFill>
              <a:srgbClr val="E4EA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35"/>
            <p:cNvSpPr/>
            <p:nvPr/>
          </p:nvSpPr>
          <p:spPr>
            <a:xfrm>
              <a:off x="-2058675" y="4979100"/>
              <a:ext cx="2254575" cy="76475"/>
            </a:xfrm>
            <a:custGeom>
              <a:avLst/>
              <a:gdLst/>
              <a:ahLst/>
              <a:cxnLst/>
              <a:rect l="l" t="t" r="r" b="b"/>
              <a:pathLst>
                <a:path w="90183" h="3059" extrusionOk="0">
                  <a:moveTo>
                    <a:pt x="90183" y="0"/>
                  </a:moveTo>
                  <a:lnTo>
                    <a:pt x="88791" y="2625"/>
                  </a:lnTo>
                  <a:lnTo>
                    <a:pt x="1986" y="3059"/>
                  </a:lnTo>
                  <a:lnTo>
                    <a:pt x="0" y="0"/>
                  </a:lnTo>
                  <a:close/>
                </a:path>
              </a:pathLst>
            </a:custGeom>
            <a:solidFill>
              <a:srgbClr val="98A5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35"/>
            <p:cNvSpPr/>
            <p:nvPr/>
          </p:nvSpPr>
          <p:spPr>
            <a:xfrm>
              <a:off x="-2058675" y="4979100"/>
              <a:ext cx="2254575" cy="76475"/>
            </a:xfrm>
            <a:custGeom>
              <a:avLst/>
              <a:gdLst/>
              <a:ahLst/>
              <a:cxnLst/>
              <a:rect l="l" t="t" r="r" b="b"/>
              <a:pathLst>
                <a:path w="90183" h="3059" extrusionOk="0">
                  <a:moveTo>
                    <a:pt x="89863" y="594"/>
                  </a:moveTo>
                  <a:lnTo>
                    <a:pt x="71557" y="1141"/>
                  </a:lnTo>
                  <a:lnTo>
                    <a:pt x="70599" y="2625"/>
                  </a:lnTo>
                  <a:lnTo>
                    <a:pt x="1986" y="3059"/>
                  </a:lnTo>
                  <a:lnTo>
                    <a:pt x="0" y="0"/>
                  </a:lnTo>
                  <a:lnTo>
                    <a:pt x="90183" y="0"/>
                  </a:lnTo>
                  <a:close/>
                </a:path>
              </a:pathLst>
            </a:custGeom>
            <a:solidFill>
              <a:srgbClr val="6351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35"/>
            <p:cNvSpPr/>
            <p:nvPr/>
          </p:nvSpPr>
          <p:spPr>
            <a:xfrm>
              <a:off x="-138500" y="5047000"/>
              <a:ext cx="99875" cy="1116175"/>
            </a:xfrm>
            <a:custGeom>
              <a:avLst/>
              <a:gdLst/>
              <a:ahLst/>
              <a:cxnLst/>
              <a:rect l="l" t="t" r="r" b="b"/>
              <a:pathLst>
                <a:path w="3995" h="44647" extrusionOk="0">
                  <a:moveTo>
                    <a:pt x="3995" y="0"/>
                  </a:moveTo>
                  <a:lnTo>
                    <a:pt x="1027" y="44646"/>
                  </a:lnTo>
                  <a:lnTo>
                    <a:pt x="0" y="44646"/>
                  </a:lnTo>
                  <a:lnTo>
                    <a:pt x="1689" y="0"/>
                  </a:lnTo>
                  <a:close/>
                </a:path>
              </a:pathLst>
            </a:custGeom>
            <a:solidFill>
              <a:srgbClr val="D4DC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35"/>
            <p:cNvSpPr/>
            <p:nvPr/>
          </p:nvSpPr>
          <p:spPr>
            <a:xfrm>
              <a:off x="-138500" y="5044725"/>
              <a:ext cx="76475" cy="1118450"/>
            </a:xfrm>
            <a:custGeom>
              <a:avLst/>
              <a:gdLst/>
              <a:ahLst/>
              <a:cxnLst/>
              <a:rect l="l" t="t" r="r" b="b"/>
              <a:pathLst>
                <a:path w="3059" h="44738" extrusionOk="0">
                  <a:moveTo>
                    <a:pt x="434" y="44737"/>
                  </a:moveTo>
                  <a:lnTo>
                    <a:pt x="3059" y="0"/>
                  </a:lnTo>
                  <a:lnTo>
                    <a:pt x="1689" y="91"/>
                  </a:lnTo>
                  <a:lnTo>
                    <a:pt x="0" y="4473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35"/>
            <p:cNvSpPr/>
            <p:nvPr/>
          </p:nvSpPr>
          <p:spPr>
            <a:xfrm>
              <a:off x="-411275" y="6152875"/>
              <a:ext cx="536425" cy="42825"/>
            </a:xfrm>
            <a:custGeom>
              <a:avLst/>
              <a:gdLst/>
              <a:ahLst/>
              <a:cxnLst/>
              <a:rect l="l" t="t" r="r" b="b"/>
              <a:pathLst>
                <a:path w="21457" h="1713" extrusionOk="0">
                  <a:moveTo>
                    <a:pt x="21457" y="457"/>
                  </a:moveTo>
                  <a:lnTo>
                    <a:pt x="1" y="1"/>
                  </a:lnTo>
                  <a:lnTo>
                    <a:pt x="1" y="1416"/>
                  </a:lnTo>
                  <a:lnTo>
                    <a:pt x="21457" y="171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35"/>
            <p:cNvSpPr/>
            <p:nvPr/>
          </p:nvSpPr>
          <p:spPr>
            <a:xfrm>
              <a:off x="-485450" y="6152875"/>
              <a:ext cx="74200" cy="35400"/>
            </a:xfrm>
            <a:custGeom>
              <a:avLst/>
              <a:gdLst/>
              <a:ahLst/>
              <a:cxnLst/>
              <a:rect l="l" t="t" r="r" b="b"/>
              <a:pathLst>
                <a:path w="2968" h="1416" extrusionOk="0">
                  <a:moveTo>
                    <a:pt x="2968" y="1"/>
                  </a:moveTo>
                  <a:lnTo>
                    <a:pt x="1" y="1"/>
                  </a:lnTo>
                  <a:lnTo>
                    <a:pt x="1" y="1302"/>
                  </a:lnTo>
                  <a:lnTo>
                    <a:pt x="2968" y="141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35"/>
            <p:cNvSpPr/>
            <p:nvPr/>
          </p:nvSpPr>
          <p:spPr>
            <a:xfrm>
              <a:off x="-2112900" y="6174000"/>
              <a:ext cx="38275" cy="109575"/>
            </a:xfrm>
            <a:custGeom>
              <a:avLst/>
              <a:gdLst/>
              <a:ahLst/>
              <a:cxnLst/>
              <a:rect l="l" t="t" r="r" b="b"/>
              <a:pathLst>
                <a:path w="1531" h="4383" extrusionOk="0">
                  <a:moveTo>
                    <a:pt x="275" y="0"/>
                  </a:moveTo>
                  <a:lnTo>
                    <a:pt x="1530" y="0"/>
                  </a:lnTo>
                  <a:lnTo>
                    <a:pt x="1484" y="4383"/>
                  </a:lnTo>
                  <a:lnTo>
                    <a:pt x="1" y="4383"/>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35"/>
            <p:cNvSpPr/>
            <p:nvPr/>
          </p:nvSpPr>
          <p:spPr>
            <a:xfrm>
              <a:off x="-2152275" y="6174000"/>
              <a:ext cx="93050" cy="109575"/>
            </a:xfrm>
            <a:custGeom>
              <a:avLst/>
              <a:gdLst/>
              <a:ahLst/>
              <a:cxnLst/>
              <a:rect l="l" t="t" r="r" b="b"/>
              <a:pathLst>
                <a:path w="3722" h="4383" extrusionOk="0">
                  <a:moveTo>
                    <a:pt x="3721" y="2191"/>
                  </a:moveTo>
                  <a:cubicBezTo>
                    <a:pt x="3721" y="3378"/>
                    <a:pt x="2877" y="4383"/>
                    <a:pt x="1850" y="4383"/>
                  </a:cubicBezTo>
                  <a:cubicBezTo>
                    <a:pt x="823" y="4383"/>
                    <a:pt x="1" y="3424"/>
                    <a:pt x="1" y="2191"/>
                  </a:cubicBezTo>
                  <a:cubicBezTo>
                    <a:pt x="1" y="982"/>
                    <a:pt x="823" y="0"/>
                    <a:pt x="1850" y="0"/>
                  </a:cubicBezTo>
                  <a:cubicBezTo>
                    <a:pt x="2877" y="0"/>
                    <a:pt x="3721" y="982"/>
                    <a:pt x="3721" y="21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35"/>
            <p:cNvSpPr/>
            <p:nvPr/>
          </p:nvSpPr>
          <p:spPr>
            <a:xfrm>
              <a:off x="-2122025" y="6174000"/>
              <a:ext cx="92475" cy="109575"/>
            </a:xfrm>
            <a:custGeom>
              <a:avLst/>
              <a:gdLst/>
              <a:ahLst/>
              <a:cxnLst/>
              <a:rect l="l" t="t" r="r" b="b"/>
              <a:pathLst>
                <a:path w="3699" h="4383" extrusionOk="0">
                  <a:moveTo>
                    <a:pt x="3698" y="2191"/>
                  </a:moveTo>
                  <a:cubicBezTo>
                    <a:pt x="3698" y="3401"/>
                    <a:pt x="2877" y="4383"/>
                    <a:pt x="1849" y="4383"/>
                  </a:cubicBezTo>
                  <a:cubicBezTo>
                    <a:pt x="822" y="4383"/>
                    <a:pt x="1" y="3401"/>
                    <a:pt x="1" y="2191"/>
                  </a:cubicBezTo>
                  <a:cubicBezTo>
                    <a:pt x="1" y="982"/>
                    <a:pt x="822" y="0"/>
                    <a:pt x="1849" y="0"/>
                  </a:cubicBezTo>
                  <a:cubicBezTo>
                    <a:pt x="2877" y="0"/>
                    <a:pt x="3698" y="982"/>
                    <a:pt x="3698" y="21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35"/>
            <p:cNvSpPr/>
            <p:nvPr/>
          </p:nvSpPr>
          <p:spPr>
            <a:xfrm>
              <a:off x="-2115175" y="6181400"/>
              <a:ext cx="78775" cy="94200"/>
            </a:xfrm>
            <a:custGeom>
              <a:avLst/>
              <a:gdLst/>
              <a:ahLst/>
              <a:cxnLst/>
              <a:rect l="l" t="t" r="r" b="b"/>
              <a:pathLst>
                <a:path w="3151" h="3768" extrusionOk="0">
                  <a:moveTo>
                    <a:pt x="3150" y="1895"/>
                  </a:moveTo>
                  <a:cubicBezTo>
                    <a:pt x="3150" y="2923"/>
                    <a:pt x="2443" y="3767"/>
                    <a:pt x="1575" y="3767"/>
                  </a:cubicBezTo>
                  <a:cubicBezTo>
                    <a:pt x="708" y="3767"/>
                    <a:pt x="0" y="2923"/>
                    <a:pt x="0" y="1895"/>
                  </a:cubicBezTo>
                  <a:cubicBezTo>
                    <a:pt x="0" y="845"/>
                    <a:pt x="708" y="1"/>
                    <a:pt x="1575" y="1"/>
                  </a:cubicBezTo>
                  <a:cubicBezTo>
                    <a:pt x="2443" y="1"/>
                    <a:pt x="3150" y="845"/>
                    <a:pt x="3150" y="189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35"/>
            <p:cNvSpPr/>
            <p:nvPr/>
          </p:nvSpPr>
          <p:spPr>
            <a:xfrm>
              <a:off x="-2147700" y="6172850"/>
              <a:ext cx="118150" cy="51375"/>
            </a:xfrm>
            <a:custGeom>
              <a:avLst/>
              <a:gdLst/>
              <a:ahLst/>
              <a:cxnLst/>
              <a:rect l="l" t="t" r="r" b="b"/>
              <a:pathLst>
                <a:path w="4726" h="2055" extrusionOk="0">
                  <a:moveTo>
                    <a:pt x="4725" y="2055"/>
                  </a:moveTo>
                  <a:lnTo>
                    <a:pt x="0" y="1324"/>
                  </a:lnTo>
                  <a:cubicBezTo>
                    <a:pt x="0" y="1324"/>
                    <a:pt x="274" y="1"/>
                    <a:pt x="2283" y="1"/>
                  </a:cubicBezTo>
                  <a:cubicBezTo>
                    <a:pt x="4269" y="1"/>
                    <a:pt x="4680" y="1256"/>
                    <a:pt x="4725" y="205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35"/>
            <p:cNvSpPr/>
            <p:nvPr/>
          </p:nvSpPr>
          <p:spPr>
            <a:xfrm>
              <a:off x="-1643825" y="6174000"/>
              <a:ext cx="38825" cy="109575"/>
            </a:xfrm>
            <a:custGeom>
              <a:avLst/>
              <a:gdLst/>
              <a:ahLst/>
              <a:cxnLst/>
              <a:rect l="l" t="t" r="r" b="b"/>
              <a:pathLst>
                <a:path w="1553" h="4383" extrusionOk="0">
                  <a:moveTo>
                    <a:pt x="297" y="0"/>
                  </a:moveTo>
                  <a:lnTo>
                    <a:pt x="1552" y="0"/>
                  </a:lnTo>
                  <a:lnTo>
                    <a:pt x="1484" y="4383"/>
                  </a:lnTo>
                  <a:lnTo>
                    <a:pt x="0" y="4383"/>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35"/>
            <p:cNvSpPr/>
            <p:nvPr/>
          </p:nvSpPr>
          <p:spPr>
            <a:xfrm>
              <a:off x="-1682625" y="6174000"/>
              <a:ext cx="92450" cy="109575"/>
            </a:xfrm>
            <a:custGeom>
              <a:avLst/>
              <a:gdLst/>
              <a:ahLst/>
              <a:cxnLst/>
              <a:rect l="l" t="t" r="r" b="b"/>
              <a:pathLst>
                <a:path w="3698" h="4383" extrusionOk="0">
                  <a:moveTo>
                    <a:pt x="3698" y="2191"/>
                  </a:moveTo>
                  <a:cubicBezTo>
                    <a:pt x="3698" y="3401"/>
                    <a:pt x="2876" y="4383"/>
                    <a:pt x="1849" y="4383"/>
                  </a:cubicBezTo>
                  <a:cubicBezTo>
                    <a:pt x="822" y="4383"/>
                    <a:pt x="0" y="3401"/>
                    <a:pt x="0" y="2191"/>
                  </a:cubicBezTo>
                  <a:cubicBezTo>
                    <a:pt x="0" y="982"/>
                    <a:pt x="822" y="0"/>
                    <a:pt x="1849" y="0"/>
                  </a:cubicBezTo>
                  <a:cubicBezTo>
                    <a:pt x="2876" y="0"/>
                    <a:pt x="3698" y="982"/>
                    <a:pt x="3698" y="21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35"/>
            <p:cNvSpPr/>
            <p:nvPr/>
          </p:nvSpPr>
          <p:spPr>
            <a:xfrm>
              <a:off x="-1652975" y="6174000"/>
              <a:ext cx="93050" cy="109575"/>
            </a:xfrm>
            <a:custGeom>
              <a:avLst/>
              <a:gdLst/>
              <a:ahLst/>
              <a:cxnLst/>
              <a:rect l="l" t="t" r="r" b="b"/>
              <a:pathLst>
                <a:path w="3722" h="4383" extrusionOk="0">
                  <a:moveTo>
                    <a:pt x="3721" y="2191"/>
                  </a:moveTo>
                  <a:cubicBezTo>
                    <a:pt x="3721" y="3378"/>
                    <a:pt x="2877" y="4383"/>
                    <a:pt x="1850" y="4383"/>
                  </a:cubicBezTo>
                  <a:cubicBezTo>
                    <a:pt x="823" y="4383"/>
                    <a:pt x="1" y="3424"/>
                    <a:pt x="1" y="2191"/>
                  </a:cubicBezTo>
                  <a:cubicBezTo>
                    <a:pt x="1" y="982"/>
                    <a:pt x="823" y="0"/>
                    <a:pt x="1850" y="0"/>
                  </a:cubicBezTo>
                  <a:cubicBezTo>
                    <a:pt x="2877" y="0"/>
                    <a:pt x="3721" y="982"/>
                    <a:pt x="3721" y="21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35"/>
            <p:cNvSpPr/>
            <p:nvPr/>
          </p:nvSpPr>
          <p:spPr>
            <a:xfrm>
              <a:off x="-1644975" y="6181400"/>
              <a:ext cx="78200" cy="94200"/>
            </a:xfrm>
            <a:custGeom>
              <a:avLst/>
              <a:gdLst/>
              <a:ahLst/>
              <a:cxnLst/>
              <a:rect l="l" t="t" r="r" b="b"/>
              <a:pathLst>
                <a:path w="3128" h="3768" extrusionOk="0">
                  <a:moveTo>
                    <a:pt x="3128" y="1895"/>
                  </a:moveTo>
                  <a:cubicBezTo>
                    <a:pt x="3128" y="2923"/>
                    <a:pt x="2420" y="3767"/>
                    <a:pt x="1575" y="3767"/>
                  </a:cubicBezTo>
                  <a:cubicBezTo>
                    <a:pt x="685" y="3767"/>
                    <a:pt x="0" y="2945"/>
                    <a:pt x="0" y="1895"/>
                  </a:cubicBezTo>
                  <a:cubicBezTo>
                    <a:pt x="0" y="845"/>
                    <a:pt x="708" y="1"/>
                    <a:pt x="1575" y="1"/>
                  </a:cubicBezTo>
                  <a:cubicBezTo>
                    <a:pt x="2420" y="47"/>
                    <a:pt x="3128" y="868"/>
                    <a:pt x="3128" y="189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35"/>
            <p:cNvSpPr/>
            <p:nvPr/>
          </p:nvSpPr>
          <p:spPr>
            <a:xfrm>
              <a:off x="-1678650" y="6172850"/>
              <a:ext cx="118725" cy="51375"/>
            </a:xfrm>
            <a:custGeom>
              <a:avLst/>
              <a:gdLst/>
              <a:ahLst/>
              <a:cxnLst/>
              <a:rect l="l" t="t" r="r" b="b"/>
              <a:pathLst>
                <a:path w="4749" h="2055" extrusionOk="0">
                  <a:moveTo>
                    <a:pt x="4748" y="2055"/>
                  </a:moveTo>
                  <a:lnTo>
                    <a:pt x="1" y="1324"/>
                  </a:lnTo>
                  <a:cubicBezTo>
                    <a:pt x="1" y="1324"/>
                    <a:pt x="298" y="1"/>
                    <a:pt x="2283" y="1"/>
                  </a:cubicBezTo>
                  <a:cubicBezTo>
                    <a:pt x="4292" y="1"/>
                    <a:pt x="4680" y="1256"/>
                    <a:pt x="4748" y="205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35"/>
            <p:cNvSpPr/>
            <p:nvPr/>
          </p:nvSpPr>
          <p:spPr>
            <a:xfrm>
              <a:off x="-1918875" y="5047000"/>
              <a:ext cx="126125" cy="1116175"/>
            </a:xfrm>
            <a:custGeom>
              <a:avLst/>
              <a:gdLst/>
              <a:ahLst/>
              <a:cxnLst/>
              <a:rect l="l" t="t" r="r" b="b"/>
              <a:pathLst>
                <a:path w="5045" h="44647" extrusionOk="0">
                  <a:moveTo>
                    <a:pt x="2306" y="0"/>
                  </a:moveTo>
                  <a:lnTo>
                    <a:pt x="5045" y="44646"/>
                  </a:lnTo>
                  <a:lnTo>
                    <a:pt x="4018" y="44646"/>
                  </a:lnTo>
                  <a:lnTo>
                    <a:pt x="0" y="0"/>
                  </a:lnTo>
                  <a:close/>
                </a:path>
              </a:pathLst>
            </a:custGeom>
            <a:solidFill>
              <a:srgbClr val="D4DC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35"/>
            <p:cNvSpPr/>
            <p:nvPr/>
          </p:nvSpPr>
          <p:spPr>
            <a:xfrm>
              <a:off x="-1918875" y="5044725"/>
              <a:ext cx="111300" cy="1118450"/>
            </a:xfrm>
            <a:custGeom>
              <a:avLst/>
              <a:gdLst/>
              <a:ahLst/>
              <a:cxnLst/>
              <a:rect l="l" t="t" r="r" b="b"/>
              <a:pathLst>
                <a:path w="4452" h="44738" extrusionOk="0">
                  <a:moveTo>
                    <a:pt x="4451" y="44737"/>
                  </a:moveTo>
                  <a:lnTo>
                    <a:pt x="1370" y="0"/>
                  </a:lnTo>
                  <a:lnTo>
                    <a:pt x="0" y="91"/>
                  </a:lnTo>
                  <a:lnTo>
                    <a:pt x="4018" y="4473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35"/>
            <p:cNvSpPr/>
            <p:nvPr/>
          </p:nvSpPr>
          <p:spPr>
            <a:xfrm>
              <a:off x="-2090650" y="6152875"/>
              <a:ext cx="536425" cy="42825"/>
            </a:xfrm>
            <a:custGeom>
              <a:avLst/>
              <a:gdLst/>
              <a:ahLst/>
              <a:cxnLst/>
              <a:rect l="l" t="t" r="r" b="b"/>
              <a:pathLst>
                <a:path w="21457" h="1713" extrusionOk="0">
                  <a:moveTo>
                    <a:pt x="21457" y="457"/>
                  </a:moveTo>
                  <a:lnTo>
                    <a:pt x="1" y="1"/>
                  </a:lnTo>
                  <a:lnTo>
                    <a:pt x="1" y="1416"/>
                  </a:lnTo>
                  <a:lnTo>
                    <a:pt x="21457" y="171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35"/>
            <p:cNvSpPr/>
            <p:nvPr/>
          </p:nvSpPr>
          <p:spPr>
            <a:xfrm>
              <a:off x="-2164825" y="6152875"/>
              <a:ext cx="74200" cy="35400"/>
            </a:xfrm>
            <a:custGeom>
              <a:avLst/>
              <a:gdLst/>
              <a:ahLst/>
              <a:cxnLst/>
              <a:rect l="l" t="t" r="r" b="b"/>
              <a:pathLst>
                <a:path w="2968" h="1416" extrusionOk="0">
                  <a:moveTo>
                    <a:pt x="2968" y="1"/>
                  </a:moveTo>
                  <a:lnTo>
                    <a:pt x="1" y="1"/>
                  </a:lnTo>
                  <a:lnTo>
                    <a:pt x="1" y="1302"/>
                  </a:lnTo>
                  <a:lnTo>
                    <a:pt x="2968" y="141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35"/>
            <p:cNvSpPr/>
            <p:nvPr/>
          </p:nvSpPr>
          <p:spPr>
            <a:xfrm>
              <a:off x="-1836125" y="5827625"/>
              <a:ext cx="1728450" cy="33125"/>
            </a:xfrm>
            <a:custGeom>
              <a:avLst/>
              <a:gdLst/>
              <a:ahLst/>
              <a:cxnLst/>
              <a:rect l="l" t="t" r="r" b="b"/>
              <a:pathLst>
                <a:path w="69138" h="1325" extrusionOk="0">
                  <a:moveTo>
                    <a:pt x="69138" y="1324"/>
                  </a:moveTo>
                  <a:lnTo>
                    <a:pt x="548" y="1324"/>
                  </a:lnTo>
                  <a:lnTo>
                    <a:pt x="0" y="0"/>
                  </a:lnTo>
                  <a:lnTo>
                    <a:pt x="69138" y="548"/>
                  </a:lnTo>
                  <a:close/>
                </a:path>
              </a:pathLst>
            </a:custGeom>
            <a:solidFill>
              <a:srgbClr val="D4DCF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35"/>
            <p:cNvSpPr/>
            <p:nvPr/>
          </p:nvSpPr>
          <p:spPr>
            <a:xfrm>
              <a:off x="-2190500" y="4911175"/>
              <a:ext cx="2583850" cy="1135025"/>
            </a:xfrm>
            <a:custGeom>
              <a:avLst/>
              <a:gdLst/>
              <a:ahLst/>
              <a:cxnLst/>
              <a:rect l="l" t="t" r="r" b="b"/>
              <a:pathLst>
                <a:path w="103354" h="45401" extrusionOk="0">
                  <a:moveTo>
                    <a:pt x="100341" y="1"/>
                  </a:moveTo>
                  <a:lnTo>
                    <a:pt x="103353" y="43825"/>
                  </a:lnTo>
                  <a:cubicBezTo>
                    <a:pt x="103353" y="43825"/>
                    <a:pt x="99017" y="41337"/>
                    <a:pt x="98172" y="38005"/>
                  </a:cubicBezTo>
                  <a:lnTo>
                    <a:pt x="90046" y="37343"/>
                  </a:lnTo>
                  <a:lnTo>
                    <a:pt x="86075" y="36978"/>
                  </a:lnTo>
                  <a:cubicBezTo>
                    <a:pt x="86075" y="36978"/>
                    <a:pt x="85436" y="41383"/>
                    <a:pt x="79364" y="45400"/>
                  </a:cubicBezTo>
                  <a:cubicBezTo>
                    <a:pt x="79364" y="45400"/>
                    <a:pt x="76351" y="42091"/>
                    <a:pt x="74708" y="38484"/>
                  </a:cubicBezTo>
                  <a:lnTo>
                    <a:pt x="69914" y="38256"/>
                  </a:lnTo>
                  <a:lnTo>
                    <a:pt x="7533" y="38256"/>
                  </a:lnTo>
                  <a:cubicBezTo>
                    <a:pt x="7533" y="38256"/>
                    <a:pt x="4269" y="42433"/>
                    <a:pt x="1" y="44487"/>
                  </a:cubicBezTo>
                  <a:lnTo>
                    <a:pt x="503" y="24"/>
                  </a:lnTo>
                  <a:lnTo>
                    <a:pt x="100341" y="24"/>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35"/>
            <p:cNvSpPr/>
            <p:nvPr/>
          </p:nvSpPr>
          <p:spPr>
            <a:xfrm>
              <a:off x="-163625" y="4911175"/>
              <a:ext cx="481650" cy="949575"/>
            </a:xfrm>
            <a:custGeom>
              <a:avLst/>
              <a:gdLst/>
              <a:ahLst/>
              <a:cxnLst/>
              <a:rect l="l" t="t" r="r" b="b"/>
              <a:pathLst>
                <a:path w="19266" h="37983" extrusionOk="0">
                  <a:moveTo>
                    <a:pt x="5000" y="36955"/>
                  </a:moveTo>
                  <a:lnTo>
                    <a:pt x="1" y="480"/>
                  </a:lnTo>
                  <a:lnTo>
                    <a:pt x="19266" y="1"/>
                  </a:lnTo>
                  <a:lnTo>
                    <a:pt x="17097" y="37982"/>
                  </a:lnTo>
                  <a:lnTo>
                    <a:pt x="18238" y="1348"/>
                  </a:lnTo>
                  <a:lnTo>
                    <a:pt x="15636" y="37868"/>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35"/>
            <p:cNvSpPr/>
            <p:nvPr/>
          </p:nvSpPr>
          <p:spPr>
            <a:xfrm>
              <a:off x="-349650" y="4911175"/>
              <a:ext cx="162675" cy="960975"/>
            </a:xfrm>
            <a:custGeom>
              <a:avLst/>
              <a:gdLst/>
              <a:ahLst/>
              <a:cxnLst/>
              <a:rect l="l" t="t" r="r" b="b"/>
              <a:pathLst>
                <a:path w="6507" h="38439" extrusionOk="0">
                  <a:moveTo>
                    <a:pt x="1119" y="38439"/>
                  </a:moveTo>
                  <a:lnTo>
                    <a:pt x="6506" y="1"/>
                  </a:lnTo>
                  <a:lnTo>
                    <a:pt x="1" y="38256"/>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35"/>
            <p:cNvSpPr/>
            <p:nvPr/>
          </p:nvSpPr>
          <p:spPr>
            <a:xfrm>
              <a:off x="-2161975" y="4911175"/>
              <a:ext cx="191200" cy="955275"/>
            </a:xfrm>
            <a:custGeom>
              <a:avLst/>
              <a:gdLst/>
              <a:ahLst/>
              <a:cxnLst/>
              <a:rect l="l" t="t" r="r" b="b"/>
              <a:pathLst>
                <a:path w="7648" h="38211" extrusionOk="0">
                  <a:moveTo>
                    <a:pt x="6392" y="38210"/>
                  </a:moveTo>
                  <a:lnTo>
                    <a:pt x="1" y="1"/>
                  </a:lnTo>
                  <a:lnTo>
                    <a:pt x="7647" y="38210"/>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35"/>
            <p:cNvSpPr/>
            <p:nvPr/>
          </p:nvSpPr>
          <p:spPr>
            <a:xfrm>
              <a:off x="-1886350" y="4910625"/>
              <a:ext cx="806325" cy="955825"/>
            </a:xfrm>
            <a:custGeom>
              <a:avLst/>
              <a:gdLst/>
              <a:ahLst/>
              <a:cxnLst/>
              <a:rect l="l" t="t" r="r" b="b"/>
              <a:pathLst>
                <a:path w="32253" h="38233" extrusionOk="0">
                  <a:moveTo>
                    <a:pt x="0" y="38232"/>
                  </a:moveTo>
                  <a:cubicBezTo>
                    <a:pt x="0" y="38232"/>
                    <a:pt x="20840" y="23989"/>
                    <a:pt x="32253" y="0"/>
                  </a:cubicBezTo>
                  <a:cubicBezTo>
                    <a:pt x="32253" y="0"/>
                    <a:pt x="25405" y="27893"/>
                    <a:pt x="8879" y="38232"/>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35"/>
            <p:cNvSpPr/>
            <p:nvPr/>
          </p:nvSpPr>
          <p:spPr>
            <a:xfrm>
              <a:off x="-1193025" y="4911175"/>
              <a:ext cx="252800" cy="955850"/>
            </a:xfrm>
            <a:custGeom>
              <a:avLst/>
              <a:gdLst/>
              <a:ahLst/>
              <a:cxnLst/>
              <a:rect l="l" t="t" r="r" b="b"/>
              <a:pathLst>
                <a:path w="10112" h="38234" extrusionOk="0">
                  <a:moveTo>
                    <a:pt x="8742" y="1"/>
                  </a:moveTo>
                  <a:cubicBezTo>
                    <a:pt x="8742" y="1"/>
                    <a:pt x="10112" y="28715"/>
                    <a:pt x="2009" y="38096"/>
                  </a:cubicBezTo>
                  <a:lnTo>
                    <a:pt x="0" y="38233"/>
                  </a:lnTo>
                  <a:cubicBezTo>
                    <a:pt x="0" y="38210"/>
                    <a:pt x="8445" y="21206"/>
                    <a:pt x="8742" y="1"/>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35"/>
            <p:cNvSpPr/>
            <p:nvPr/>
          </p:nvSpPr>
          <p:spPr>
            <a:xfrm>
              <a:off x="263800" y="4911175"/>
              <a:ext cx="54225" cy="949575"/>
            </a:xfrm>
            <a:custGeom>
              <a:avLst/>
              <a:gdLst/>
              <a:ahLst/>
              <a:cxnLst/>
              <a:rect l="l" t="t" r="r" b="b"/>
              <a:pathLst>
                <a:path w="2169" h="37983" extrusionOk="0">
                  <a:moveTo>
                    <a:pt x="0" y="37982"/>
                  </a:moveTo>
                  <a:lnTo>
                    <a:pt x="2169" y="1"/>
                  </a:lnTo>
                  <a:lnTo>
                    <a:pt x="1096" y="11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35"/>
            <p:cNvSpPr/>
            <p:nvPr/>
          </p:nvSpPr>
          <p:spPr>
            <a:xfrm>
              <a:off x="-482600" y="5692950"/>
              <a:ext cx="73650" cy="175775"/>
            </a:xfrm>
            <a:custGeom>
              <a:avLst/>
              <a:gdLst/>
              <a:ahLst/>
              <a:cxnLst/>
              <a:rect l="l" t="t" r="r" b="b"/>
              <a:pathLst>
                <a:path w="2946" h="7031" extrusionOk="0">
                  <a:moveTo>
                    <a:pt x="2945" y="7031"/>
                  </a:moveTo>
                  <a:lnTo>
                    <a:pt x="2032" y="1"/>
                  </a:lnTo>
                  <a:lnTo>
                    <a:pt x="1" y="6939"/>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35"/>
            <p:cNvSpPr/>
            <p:nvPr/>
          </p:nvSpPr>
          <p:spPr>
            <a:xfrm>
              <a:off x="-751375" y="5760850"/>
              <a:ext cx="129000" cy="107875"/>
            </a:xfrm>
            <a:custGeom>
              <a:avLst/>
              <a:gdLst/>
              <a:ahLst/>
              <a:cxnLst/>
              <a:rect l="l" t="t" r="r" b="b"/>
              <a:pathLst>
                <a:path w="5160" h="4315" extrusionOk="0">
                  <a:moveTo>
                    <a:pt x="5159" y="4315"/>
                  </a:moveTo>
                  <a:lnTo>
                    <a:pt x="3425" y="1"/>
                  </a:lnTo>
                  <a:lnTo>
                    <a:pt x="1" y="4223"/>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35"/>
            <p:cNvSpPr/>
            <p:nvPr/>
          </p:nvSpPr>
          <p:spPr>
            <a:xfrm>
              <a:off x="-1597625" y="4911175"/>
              <a:ext cx="47975" cy="106175"/>
            </a:xfrm>
            <a:custGeom>
              <a:avLst/>
              <a:gdLst/>
              <a:ahLst/>
              <a:cxnLst/>
              <a:rect l="l" t="t" r="r" b="b"/>
              <a:pathLst>
                <a:path w="1919" h="4247" extrusionOk="0">
                  <a:moveTo>
                    <a:pt x="1918" y="1"/>
                  </a:moveTo>
                  <a:lnTo>
                    <a:pt x="1" y="4246"/>
                  </a:lnTo>
                  <a:lnTo>
                    <a:pt x="96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35"/>
            <p:cNvSpPr/>
            <p:nvPr/>
          </p:nvSpPr>
          <p:spPr>
            <a:xfrm>
              <a:off x="-1881800" y="4911175"/>
              <a:ext cx="109025" cy="658550"/>
            </a:xfrm>
            <a:custGeom>
              <a:avLst/>
              <a:gdLst/>
              <a:ahLst/>
              <a:cxnLst/>
              <a:rect l="l" t="t" r="r" b="b"/>
              <a:pathLst>
                <a:path w="4361" h="26342" extrusionOk="0">
                  <a:moveTo>
                    <a:pt x="4361" y="1"/>
                  </a:moveTo>
                  <a:cubicBezTo>
                    <a:pt x="4361" y="1"/>
                    <a:pt x="2284" y="20430"/>
                    <a:pt x="1" y="26341"/>
                  </a:cubicBezTo>
                  <a:cubicBezTo>
                    <a:pt x="1" y="26341"/>
                    <a:pt x="2717" y="8469"/>
                    <a:pt x="2557" y="115"/>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35"/>
            <p:cNvSpPr/>
            <p:nvPr/>
          </p:nvSpPr>
          <p:spPr>
            <a:xfrm>
              <a:off x="-132225" y="5945750"/>
              <a:ext cx="37125" cy="81625"/>
            </a:xfrm>
            <a:custGeom>
              <a:avLst/>
              <a:gdLst/>
              <a:ahLst/>
              <a:cxnLst/>
              <a:rect l="l" t="t" r="r" b="b"/>
              <a:pathLst>
                <a:path w="1485" h="3265" extrusionOk="0">
                  <a:moveTo>
                    <a:pt x="1256" y="2648"/>
                  </a:moveTo>
                  <a:lnTo>
                    <a:pt x="0" y="3264"/>
                  </a:lnTo>
                  <a:lnTo>
                    <a:pt x="92" y="1529"/>
                  </a:lnTo>
                  <a:lnTo>
                    <a:pt x="1484" y="0"/>
                  </a:lnTo>
                  <a:close/>
                </a:path>
              </a:pathLst>
            </a:custGeom>
            <a:solidFill>
              <a:srgbClr val="5388E8">
                <a:alpha val="25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35"/>
            <p:cNvSpPr/>
            <p:nvPr/>
          </p:nvSpPr>
          <p:spPr>
            <a:xfrm>
              <a:off x="-1844700" y="5866425"/>
              <a:ext cx="38250" cy="79350"/>
            </a:xfrm>
            <a:custGeom>
              <a:avLst/>
              <a:gdLst/>
              <a:ahLst/>
              <a:cxnLst/>
              <a:rect l="l" t="t" r="r" b="b"/>
              <a:pathLst>
                <a:path w="1530" h="3174" extrusionOk="0">
                  <a:moveTo>
                    <a:pt x="1530" y="2648"/>
                  </a:moveTo>
                  <a:lnTo>
                    <a:pt x="252" y="3173"/>
                  </a:lnTo>
                  <a:lnTo>
                    <a:pt x="1" y="0"/>
                  </a:lnTo>
                  <a:lnTo>
                    <a:pt x="1347" y="0"/>
                  </a:lnTo>
                  <a:close/>
                </a:path>
              </a:pathLst>
            </a:custGeom>
            <a:solidFill>
              <a:srgbClr val="5388E8">
                <a:alpha val="25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35"/>
            <p:cNvSpPr/>
            <p:nvPr/>
          </p:nvSpPr>
          <p:spPr>
            <a:xfrm>
              <a:off x="-377025" y="4916900"/>
              <a:ext cx="190050" cy="668225"/>
            </a:xfrm>
            <a:custGeom>
              <a:avLst/>
              <a:gdLst/>
              <a:ahLst/>
              <a:cxnLst/>
              <a:rect l="l" t="t" r="r" b="b"/>
              <a:pathLst>
                <a:path w="7602" h="26729" extrusionOk="0">
                  <a:moveTo>
                    <a:pt x="7601" y="0"/>
                  </a:moveTo>
                  <a:cubicBezTo>
                    <a:pt x="7601" y="0"/>
                    <a:pt x="2557" y="19584"/>
                    <a:pt x="0" y="26729"/>
                  </a:cubicBezTo>
                  <a:lnTo>
                    <a:pt x="0" y="11070"/>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35"/>
            <p:cNvSpPr/>
            <p:nvPr/>
          </p:nvSpPr>
          <p:spPr>
            <a:xfrm>
              <a:off x="-1918875" y="5171400"/>
              <a:ext cx="479350" cy="463950"/>
            </a:xfrm>
            <a:custGeom>
              <a:avLst/>
              <a:gdLst/>
              <a:ahLst/>
              <a:cxnLst/>
              <a:rect l="l" t="t" r="r" b="b"/>
              <a:pathLst>
                <a:path w="19174" h="18558" extrusionOk="0">
                  <a:moveTo>
                    <a:pt x="19174" y="0"/>
                  </a:moveTo>
                  <a:cubicBezTo>
                    <a:pt x="19174" y="0"/>
                    <a:pt x="13604" y="15795"/>
                    <a:pt x="7419" y="18557"/>
                  </a:cubicBezTo>
                  <a:lnTo>
                    <a:pt x="0" y="17758"/>
                  </a:lnTo>
                  <a:cubicBezTo>
                    <a:pt x="0" y="17758"/>
                    <a:pt x="11002" y="6574"/>
                    <a:pt x="19174" y="0"/>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35"/>
            <p:cNvSpPr/>
            <p:nvPr/>
          </p:nvSpPr>
          <p:spPr>
            <a:xfrm>
              <a:off x="-972200" y="4911175"/>
              <a:ext cx="349825" cy="813750"/>
            </a:xfrm>
            <a:custGeom>
              <a:avLst/>
              <a:gdLst/>
              <a:ahLst/>
              <a:cxnLst/>
              <a:rect l="l" t="t" r="r" b="b"/>
              <a:pathLst>
                <a:path w="13993" h="32550" extrusionOk="0">
                  <a:moveTo>
                    <a:pt x="13992" y="1"/>
                  </a:moveTo>
                  <a:lnTo>
                    <a:pt x="5205" y="1"/>
                  </a:lnTo>
                  <a:cubicBezTo>
                    <a:pt x="5205" y="1"/>
                    <a:pt x="3150" y="24219"/>
                    <a:pt x="1" y="32550"/>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35"/>
            <p:cNvSpPr/>
            <p:nvPr/>
          </p:nvSpPr>
          <p:spPr>
            <a:xfrm>
              <a:off x="-2177950" y="4911175"/>
              <a:ext cx="41675" cy="116450"/>
            </a:xfrm>
            <a:custGeom>
              <a:avLst/>
              <a:gdLst/>
              <a:ahLst/>
              <a:cxnLst/>
              <a:rect l="l" t="t" r="r" b="b"/>
              <a:pathLst>
                <a:path w="1667" h="4658" extrusionOk="0">
                  <a:moveTo>
                    <a:pt x="1210" y="229"/>
                  </a:moveTo>
                  <a:lnTo>
                    <a:pt x="1667" y="4657"/>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35"/>
            <p:cNvSpPr/>
            <p:nvPr/>
          </p:nvSpPr>
          <p:spPr>
            <a:xfrm>
              <a:off x="-132225" y="5085800"/>
              <a:ext cx="122125" cy="752125"/>
            </a:xfrm>
            <a:custGeom>
              <a:avLst/>
              <a:gdLst/>
              <a:ahLst/>
              <a:cxnLst/>
              <a:rect l="l" t="t" r="r" b="b"/>
              <a:pathLst>
                <a:path w="4885" h="30085" extrusionOk="0">
                  <a:moveTo>
                    <a:pt x="3744" y="29970"/>
                  </a:moveTo>
                  <a:lnTo>
                    <a:pt x="0" y="0"/>
                  </a:lnTo>
                  <a:lnTo>
                    <a:pt x="4885" y="30084"/>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7" name="Google Shape;2087;p35"/>
          <p:cNvGrpSpPr/>
          <p:nvPr/>
        </p:nvGrpSpPr>
        <p:grpSpPr>
          <a:xfrm>
            <a:off x="2815679" y="3182079"/>
            <a:ext cx="479745" cy="213232"/>
            <a:chOff x="6017675" y="4294850"/>
            <a:chExt cx="665850" cy="295950"/>
          </a:xfrm>
        </p:grpSpPr>
        <p:sp>
          <p:nvSpPr>
            <p:cNvPr id="2088" name="Google Shape;2088;p35"/>
            <p:cNvSpPr/>
            <p:nvPr/>
          </p:nvSpPr>
          <p:spPr>
            <a:xfrm>
              <a:off x="6084325" y="4295675"/>
              <a:ext cx="504075" cy="295125"/>
            </a:xfrm>
            <a:custGeom>
              <a:avLst/>
              <a:gdLst/>
              <a:ahLst/>
              <a:cxnLst/>
              <a:rect l="l" t="t" r="r" b="b"/>
              <a:pathLst>
                <a:path w="20163" h="11805" extrusionOk="0">
                  <a:moveTo>
                    <a:pt x="2927" y="11805"/>
                  </a:moveTo>
                  <a:lnTo>
                    <a:pt x="1" y="520"/>
                  </a:lnTo>
                  <a:lnTo>
                    <a:pt x="20163" y="0"/>
                  </a:lnTo>
                  <a:lnTo>
                    <a:pt x="17171" y="1180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35"/>
            <p:cNvSpPr/>
            <p:nvPr/>
          </p:nvSpPr>
          <p:spPr>
            <a:xfrm>
              <a:off x="6269700" y="4294850"/>
              <a:ext cx="413825" cy="57750"/>
            </a:xfrm>
            <a:custGeom>
              <a:avLst/>
              <a:gdLst/>
              <a:ahLst/>
              <a:cxnLst/>
              <a:rect l="l" t="t" r="r" b="b"/>
              <a:pathLst>
                <a:path w="16553" h="2310" extrusionOk="0">
                  <a:moveTo>
                    <a:pt x="16553" y="1"/>
                  </a:moveTo>
                  <a:lnTo>
                    <a:pt x="16553" y="781"/>
                  </a:lnTo>
                  <a:cubicBezTo>
                    <a:pt x="16553" y="781"/>
                    <a:pt x="8260" y="2310"/>
                    <a:pt x="0" y="3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35"/>
            <p:cNvSpPr/>
            <p:nvPr/>
          </p:nvSpPr>
          <p:spPr>
            <a:xfrm>
              <a:off x="6291650" y="4294850"/>
              <a:ext cx="391875" cy="29300"/>
            </a:xfrm>
            <a:custGeom>
              <a:avLst/>
              <a:gdLst/>
              <a:ahLst/>
              <a:cxnLst/>
              <a:rect l="l" t="t" r="r" b="b"/>
              <a:pathLst>
                <a:path w="15675" h="1172" extrusionOk="0">
                  <a:moveTo>
                    <a:pt x="0" y="358"/>
                  </a:moveTo>
                  <a:cubicBezTo>
                    <a:pt x="0" y="358"/>
                    <a:pt x="8358" y="1171"/>
                    <a:pt x="15675" y="1"/>
                  </a:cubicBezTo>
                  <a:lnTo>
                    <a:pt x="11870" y="33"/>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35"/>
            <p:cNvSpPr/>
            <p:nvPr/>
          </p:nvSpPr>
          <p:spPr>
            <a:xfrm>
              <a:off x="6017675" y="4308675"/>
              <a:ext cx="71550" cy="19525"/>
            </a:xfrm>
            <a:custGeom>
              <a:avLst/>
              <a:gdLst/>
              <a:ahLst/>
              <a:cxnLst/>
              <a:rect l="l" t="t" r="r" b="b"/>
              <a:pathLst>
                <a:path w="2862" h="781" extrusionOk="0">
                  <a:moveTo>
                    <a:pt x="2667" y="0"/>
                  </a:moveTo>
                  <a:lnTo>
                    <a:pt x="0" y="131"/>
                  </a:lnTo>
                  <a:lnTo>
                    <a:pt x="0" y="781"/>
                  </a:lnTo>
                  <a:lnTo>
                    <a:pt x="2862" y="78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35"/>
            <p:cNvSpPr/>
            <p:nvPr/>
          </p:nvSpPr>
          <p:spPr>
            <a:xfrm>
              <a:off x="6323350" y="4315175"/>
              <a:ext cx="258550" cy="72375"/>
            </a:xfrm>
            <a:custGeom>
              <a:avLst/>
              <a:gdLst/>
              <a:ahLst/>
              <a:cxnLst/>
              <a:rect l="l" t="t" r="r" b="b"/>
              <a:pathLst>
                <a:path w="10342" h="2895" extrusionOk="0">
                  <a:moveTo>
                    <a:pt x="0" y="1"/>
                  </a:moveTo>
                  <a:cubicBezTo>
                    <a:pt x="0" y="1"/>
                    <a:pt x="2992" y="2895"/>
                    <a:pt x="9724" y="2765"/>
                  </a:cubicBezTo>
                  <a:lnTo>
                    <a:pt x="10309" y="391"/>
                  </a:lnTo>
                  <a:cubicBezTo>
                    <a:pt x="10342" y="391"/>
                    <a:pt x="5236" y="1041"/>
                    <a:pt x="0" y="1"/>
                  </a:cubicBez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3">
  <p:cSld name="CUSTOM_19_1_1_1">
    <p:spTree>
      <p:nvGrpSpPr>
        <p:cNvPr id="1" name="Shape 2093"/>
        <p:cNvGrpSpPr/>
        <p:nvPr/>
      </p:nvGrpSpPr>
      <p:grpSpPr>
        <a:xfrm>
          <a:off x="0" y="0"/>
          <a:ext cx="0" cy="0"/>
          <a:chOff x="0" y="0"/>
          <a:chExt cx="0" cy="0"/>
        </a:xfrm>
      </p:grpSpPr>
      <p:sp>
        <p:nvSpPr>
          <p:cNvPr id="2094" name="Google Shape;2094;p36"/>
          <p:cNvSpPr/>
          <p:nvPr/>
        </p:nvSpPr>
        <p:spPr>
          <a:xfrm>
            <a:off x="300" y="4603495"/>
            <a:ext cx="9143697" cy="539640"/>
          </a:xfrm>
          <a:custGeom>
            <a:avLst/>
            <a:gdLst/>
            <a:ahLst/>
            <a:cxnLst/>
            <a:rect l="l" t="t" r="r" b="b"/>
            <a:pathLst>
              <a:path w="285317" h="22598" extrusionOk="0">
                <a:moveTo>
                  <a:pt x="0" y="1"/>
                </a:moveTo>
                <a:lnTo>
                  <a:pt x="285316" y="1"/>
                </a:lnTo>
                <a:lnTo>
                  <a:pt x="285316" y="22598"/>
                </a:lnTo>
                <a:lnTo>
                  <a:pt x="0" y="22598"/>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95" name="Google Shape;2095;p36"/>
          <p:cNvGrpSpPr/>
          <p:nvPr/>
        </p:nvGrpSpPr>
        <p:grpSpPr>
          <a:xfrm>
            <a:off x="424125" y="-37425"/>
            <a:ext cx="1604075" cy="703375"/>
            <a:chOff x="4950975" y="290750"/>
            <a:chExt cx="1604075" cy="703375"/>
          </a:xfrm>
        </p:grpSpPr>
        <p:sp>
          <p:nvSpPr>
            <p:cNvPr id="2096" name="Google Shape;2096;p36"/>
            <p:cNvSpPr/>
            <p:nvPr/>
          </p:nvSpPr>
          <p:spPr>
            <a:xfrm>
              <a:off x="6260000" y="821775"/>
              <a:ext cx="79900" cy="103875"/>
            </a:xfrm>
            <a:custGeom>
              <a:avLst/>
              <a:gdLst/>
              <a:ahLst/>
              <a:cxnLst/>
              <a:rect l="l" t="t" r="r" b="b"/>
              <a:pathLst>
                <a:path w="3196" h="4155" extrusionOk="0">
                  <a:moveTo>
                    <a:pt x="1598" y="0"/>
                  </a:moveTo>
                  <a:cubicBezTo>
                    <a:pt x="708" y="0"/>
                    <a:pt x="0" y="1666"/>
                    <a:pt x="0" y="3789"/>
                  </a:cubicBezTo>
                  <a:lnTo>
                    <a:pt x="0" y="4154"/>
                  </a:lnTo>
                  <a:lnTo>
                    <a:pt x="3196" y="4154"/>
                  </a:lnTo>
                  <a:lnTo>
                    <a:pt x="3196" y="3789"/>
                  </a:lnTo>
                  <a:cubicBezTo>
                    <a:pt x="3196" y="1712"/>
                    <a:pt x="2466" y="0"/>
                    <a:pt x="15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36"/>
            <p:cNvSpPr/>
            <p:nvPr/>
          </p:nvSpPr>
          <p:spPr>
            <a:xfrm>
              <a:off x="6301650" y="822325"/>
              <a:ext cx="38250" cy="103325"/>
            </a:xfrm>
            <a:custGeom>
              <a:avLst/>
              <a:gdLst/>
              <a:ahLst/>
              <a:cxnLst/>
              <a:rect l="l" t="t" r="r" b="b"/>
              <a:pathLst>
                <a:path w="1530" h="4133" extrusionOk="0">
                  <a:moveTo>
                    <a:pt x="1" y="1"/>
                  </a:moveTo>
                  <a:lnTo>
                    <a:pt x="1" y="1"/>
                  </a:lnTo>
                  <a:cubicBezTo>
                    <a:pt x="343" y="823"/>
                    <a:pt x="434" y="2215"/>
                    <a:pt x="275" y="3813"/>
                  </a:cubicBezTo>
                  <a:cubicBezTo>
                    <a:pt x="275" y="3927"/>
                    <a:pt x="229" y="4018"/>
                    <a:pt x="229" y="4132"/>
                  </a:cubicBezTo>
                  <a:lnTo>
                    <a:pt x="1530" y="4132"/>
                  </a:lnTo>
                  <a:lnTo>
                    <a:pt x="1530" y="3767"/>
                  </a:lnTo>
                  <a:cubicBezTo>
                    <a:pt x="1530" y="1759"/>
                    <a:pt x="868" y="115"/>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36"/>
            <p:cNvSpPr/>
            <p:nvPr/>
          </p:nvSpPr>
          <p:spPr>
            <a:xfrm>
              <a:off x="5193475" y="821775"/>
              <a:ext cx="79925" cy="103875"/>
            </a:xfrm>
            <a:custGeom>
              <a:avLst/>
              <a:gdLst/>
              <a:ahLst/>
              <a:cxnLst/>
              <a:rect l="l" t="t" r="r" b="b"/>
              <a:pathLst>
                <a:path w="3197" h="4155" extrusionOk="0">
                  <a:moveTo>
                    <a:pt x="1599" y="0"/>
                  </a:moveTo>
                  <a:cubicBezTo>
                    <a:pt x="709" y="0"/>
                    <a:pt x="1" y="1666"/>
                    <a:pt x="1" y="3789"/>
                  </a:cubicBezTo>
                  <a:lnTo>
                    <a:pt x="1" y="4154"/>
                  </a:lnTo>
                  <a:lnTo>
                    <a:pt x="3197" y="4154"/>
                  </a:lnTo>
                  <a:lnTo>
                    <a:pt x="3197" y="3789"/>
                  </a:lnTo>
                  <a:cubicBezTo>
                    <a:pt x="3197" y="1712"/>
                    <a:pt x="2489" y="0"/>
                    <a:pt x="15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36"/>
            <p:cNvSpPr/>
            <p:nvPr/>
          </p:nvSpPr>
          <p:spPr>
            <a:xfrm>
              <a:off x="5236275" y="822325"/>
              <a:ext cx="37700" cy="103325"/>
            </a:xfrm>
            <a:custGeom>
              <a:avLst/>
              <a:gdLst/>
              <a:ahLst/>
              <a:cxnLst/>
              <a:rect l="l" t="t" r="r" b="b"/>
              <a:pathLst>
                <a:path w="1508" h="4133" extrusionOk="0">
                  <a:moveTo>
                    <a:pt x="1" y="1"/>
                  </a:moveTo>
                  <a:lnTo>
                    <a:pt x="1" y="1"/>
                  </a:lnTo>
                  <a:cubicBezTo>
                    <a:pt x="343" y="823"/>
                    <a:pt x="435" y="2215"/>
                    <a:pt x="252" y="3813"/>
                  </a:cubicBezTo>
                  <a:cubicBezTo>
                    <a:pt x="252" y="3927"/>
                    <a:pt x="229" y="4018"/>
                    <a:pt x="229" y="4132"/>
                  </a:cubicBezTo>
                  <a:lnTo>
                    <a:pt x="1507" y="4132"/>
                  </a:lnTo>
                  <a:lnTo>
                    <a:pt x="1507" y="3767"/>
                  </a:lnTo>
                  <a:cubicBezTo>
                    <a:pt x="1507" y="1759"/>
                    <a:pt x="845" y="115"/>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36"/>
            <p:cNvSpPr/>
            <p:nvPr/>
          </p:nvSpPr>
          <p:spPr>
            <a:xfrm>
              <a:off x="6290250" y="290750"/>
              <a:ext cx="10850" cy="572734"/>
            </a:xfrm>
            <a:custGeom>
              <a:avLst/>
              <a:gdLst/>
              <a:ahLst/>
              <a:cxnLst/>
              <a:rect l="l" t="t" r="r" b="b"/>
              <a:pathLst>
                <a:path w="434" h="46907" extrusionOk="0">
                  <a:moveTo>
                    <a:pt x="0" y="1"/>
                  </a:moveTo>
                  <a:lnTo>
                    <a:pt x="0" y="46906"/>
                  </a:lnTo>
                  <a:lnTo>
                    <a:pt x="434" y="46906"/>
                  </a:lnTo>
                  <a:lnTo>
                    <a:pt x="4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36"/>
            <p:cNvSpPr/>
            <p:nvPr/>
          </p:nvSpPr>
          <p:spPr>
            <a:xfrm>
              <a:off x="5228875" y="290750"/>
              <a:ext cx="10850" cy="572734"/>
            </a:xfrm>
            <a:custGeom>
              <a:avLst/>
              <a:gdLst/>
              <a:ahLst/>
              <a:cxnLst/>
              <a:rect l="l" t="t" r="r" b="b"/>
              <a:pathLst>
                <a:path w="434" h="46907" extrusionOk="0">
                  <a:moveTo>
                    <a:pt x="0" y="1"/>
                  </a:moveTo>
                  <a:lnTo>
                    <a:pt x="0" y="46906"/>
                  </a:lnTo>
                  <a:lnTo>
                    <a:pt x="434" y="46906"/>
                  </a:lnTo>
                  <a:lnTo>
                    <a:pt x="4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36"/>
            <p:cNvSpPr/>
            <p:nvPr/>
          </p:nvSpPr>
          <p:spPr>
            <a:xfrm>
              <a:off x="5002325" y="931900"/>
              <a:ext cx="1497375" cy="62225"/>
            </a:xfrm>
            <a:custGeom>
              <a:avLst/>
              <a:gdLst/>
              <a:ahLst/>
              <a:cxnLst/>
              <a:rect l="l" t="t" r="r" b="b"/>
              <a:pathLst>
                <a:path w="59895" h="2489" extrusionOk="0">
                  <a:moveTo>
                    <a:pt x="0" y="0"/>
                  </a:moveTo>
                  <a:lnTo>
                    <a:pt x="1028" y="1370"/>
                  </a:lnTo>
                  <a:cubicBezTo>
                    <a:pt x="1530" y="2055"/>
                    <a:pt x="2420" y="2488"/>
                    <a:pt x="3356" y="2488"/>
                  </a:cubicBezTo>
                  <a:lnTo>
                    <a:pt x="56242" y="2488"/>
                  </a:lnTo>
                  <a:cubicBezTo>
                    <a:pt x="57109" y="2488"/>
                    <a:pt x="57954" y="2146"/>
                    <a:pt x="58479" y="1553"/>
                  </a:cubicBezTo>
                  <a:lnTo>
                    <a:pt x="5989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36"/>
            <p:cNvSpPr/>
            <p:nvPr/>
          </p:nvSpPr>
          <p:spPr>
            <a:xfrm>
              <a:off x="4950975" y="899925"/>
              <a:ext cx="1594325" cy="73075"/>
            </a:xfrm>
            <a:custGeom>
              <a:avLst/>
              <a:gdLst/>
              <a:ahLst/>
              <a:cxnLst/>
              <a:rect l="l" t="t" r="r" b="b"/>
              <a:pathLst>
                <a:path w="63773" h="2923" extrusionOk="0">
                  <a:moveTo>
                    <a:pt x="61792" y="1"/>
                  </a:moveTo>
                  <a:cubicBezTo>
                    <a:pt x="61784" y="1"/>
                    <a:pt x="61775" y="1"/>
                    <a:pt x="61765" y="1"/>
                  </a:cubicBezTo>
                  <a:lnTo>
                    <a:pt x="2488" y="1"/>
                  </a:lnTo>
                  <a:cubicBezTo>
                    <a:pt x="731" y="1"/>
                    <a:pt x="0" y="1348"/>
                    <a:pt x="206" y="2923"/>
                  </a:cubicBezTo>
                  <a:lnTo>
                    <a:pt x="63569" y="2923"/>
                  </a:lnTo>
                  <a:cubicBezTo>
                    <a:pt x="63773" y="2015"/>
                    <a:pt x="63390" y="1"/>
                    <a:pt x="617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36"/>
            <p:cNvSpPr/>
            <p:nvPr/>
          </p:nvSpPr>
          <p:spPr>
            <a:xfrm>
              <a:off x="5177500" y="908500"/>
              <a:ext cx="1377550" cy="64500"/>
            </a:xfrm>
            <a:custGeom>
              <a:avLst/>
              <a:gdLst/>
              <a:ahLst/>
              <a:cxnLst/>
              <a:rect l="l" t="t" r="r" b="b"/>
              <a:pathLst>
                <a:path w="55102" h="2580" extrusionOk="0">
                  <a:moveTo>
                    <a:pt x="1" y="1"/>
                  </a:moveTo>
                  <a:lnTo>
                    <a:pt x="435" y="2580"/>
                  </a:lnTo>
                  <a:lnTo>
                    <a:pt x="54850" y="2580"/>
                  </a:lnTo>
                  <a:cubicBezTo>
                    <a:pt x="55101" y="1484"/>
                    <a:pt x="54599" y="1"/>
                    <a:pt x="527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36"/>
            <p:cNvSpPr/>
            <p:nvPr/>
          </p:nvSpPr>
          <p:spPr>
            <a:xfrm>
              <a:off x="4970375" y="919525"/>
              <a:ext cx="28550" cy="40200"/>
            </a:xfrm>
            <a:custGeom>
              <a:avLst/>
              <a:gdLst/>
              <a:ahLst/>
              <a:cxnLst/>
              <a:rect l="l" t="t" r="r" b="b"/>
              <a:pathLst>
                <a:path w="1142" h="1608" extrusionOk="0">
                  <a:moveTo>
                    <a:pt x="739" y="0"/>
                  </a:moveTo>
                  <a:cubicBezTo>
                    <a:pt x="522" y="0"/>
                    <a:pt x="258" y="295"/>
                    <a:pt x="137" y="678"/>
                  </a:cubicBezTo>
                  <a:cubicBezTo>
                    <a:pt x="0" y="1112"/>
                    <a:pt x="46" y="1523"/>
                    <a:pt x="297" y="1591"/>
                  </a:cubicBezTo>
                  <a:cubicBezTo>
                    <a:pt x="325" y="1602"/>
                    <a:pt x="354" y="1608"/>
                    <a:pt x="384" y="1608"/>
                  </a:cubicBezTo>
                  <a:cubicBezTo>
                    <a:pt x="601" y="1608"/>
                    <a:pt x="862" y="1330"/>
                    <a:pt x="982" y="929"/>
                  </a:cubicBezTo>
                  <a:cubicBezTo>
                    <a:pt x="1142" y="495"/>
                    <a:pt x="1073" y="85"/>
                    <a:pt x="822" y="16"/>
                  </a:cubicBezTo>
                  <a:cubicBezTo>
                    <a:pt x="796" y="5"/>
                    <a:pt x="768" y="0"/>
                    <a:pt x="7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900"/>
              <a:buFont typeface="Oranienbaum"/>
              <a:buNone/>
              <a:defRPr sz="2900" b="1">
                <a:solidFill>
                  <a:schemeClr val="dk1"/>
                </a:solidFill>
                <a:latin typeface="Oranienbaum"/>
                <a:ea typeface="Oranienbaum"/>
                <a:cs typeface="Oranienbaum"/>
                <a:sym typeface="Oranienbaum"/>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1pPr>
            <a:lvl2pPr marL="914400" lvl="1"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2pPr>
            <a:lvl3pPr marL="1371600" lvl="2"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3pPr>
            <a:lvl4pPr marL="1828800" lvl="3"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4pPr>
            <a:lvl5pPr marL="2286000" lvl="4"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5pPr>
            <a:lvl6pPr marL="2743200" lvl="5"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6pPr>
            <a:lvl7pPr marL="3200400" lvl="6"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7pPr>
            <a:lvl8pPr marL="3657600" lvl="7"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8pPr>
            <a:lvl9pPr marL="4114800" lvl="8"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3" r:id="rId4"/>
    <p:sldLayoutId id="2147483655" r:id="rId5"/>
    <p:sldLayoutId id="2147483658" r:id="rId6"/>
    <p:sldLayoutId id="2147483662" r:id="rId7"/>
    <p:sldLayoutId id="2147483675" r:id="rId8"/>
    <p:sldLayoutId id="2147483678" r:id="rId9"/>
    <p:sldLayoutId id="2147483679" r:id="rId10"/>
    <p:sldLayoutId id="2147483680" r:id="rId11"/>
    <p:sldLayoutId id="2147483681" r:id="rId12"/>
    <p:sldLayoutId id="2147483682"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15"/>
        <p:cNvGrpSpPr/>
        <p:nvPr/>
      </p:nvGrpSpPr>
      <p:grpSpPr>
        <a:xfrm>
          <a:off x="0" y="0"/>
          <a:ext cx="0" cy="0"/>
          <a:chOff x="0" y="0"/>
          <a:chExt cx="0" cy="0"/>
        </a:xfrm>
      </p:grpSpPr>
      <p:sp>
        <p:nvSpPr>
          <p:cNvPr id="2116" name="Google Shape;2116;p40"/>
          <p:cNvSpPr txBox="1">
            <a:spLocks noGrp="1"/>
          </p:cNvSpPr>
          <p:nvPr>
            <p:ph type="ctrTitle"/>
          </p:nvPr>
        </p:nvSpPr>
        <p:spPr>
          <a:xfrm>
            <a:off x="3382237" y="245066"/>
            <a:ext cx="4661060" cy="2894103"/>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US" sz="3200" dirty="0"/>
              <a:t>LCHS7006 Quality Assurance and Service Improvements</a:t>
            </a:r>
            <a:br>
              <a:rPr lang="en-US" sz="3200" dirty="0"/>
            </a:br>
            <a:r>
              <a:rPr lang="en-US" sz="2000" dirty="0"/>
              <a:t>Individual Presentation</a:t>
            </a:r>
            <a:br>
              <a:rPr lang="en-US" sz="2000" dirty="0"/>
            </a:br>
            <a:br>
              <a:rPr lang="en-US" sz="2000" dirty="0"/>
            </a:br>
            <a:r>
              <a:rPr lang="en-US" sz="2000" dirty="0"/>
              <a:t>Selected Case: Lucy Letby Case (Countess of Chester Hospital, UK)</a:t>
            </a:r>
            <a:endParaRPr sz="3200" dirty="0"/>
          </a:p>
        </p:txBody>
      </p:sp>
      <p:sp>
        <p:nvSpPr>
          <p:cNvPr id="2117" name="Google Shape;2117;p40"/>
          <p:cNvSpPr txBox="1">
            <a:spLocks noGrp="1"/>
          </p:cNvSpPr>
          <p:nvPr>
            <p:ph type="subTitle" idx="1"/>
          </p:nvPr>
        </p:nvSpPr>
        <p:spPr>
          <a:xfrm>
            <a:off x="3647195" y="4175666"/>
            <a:ext cx="5647785" cy="473700"/>
          </a:xfrm>
          <a:prstGeom prst="rect">
            <a:avLst/>
          </a:prstGeom>
        </p:spPr>
        <p:txBody>
          <a:bodyPr spcFirstLastPara="1" wrap="square" lIns="91425" tIns="91425" rIns="91425" bIns="91425" anchor="ctr" anchorCtr="0">
            <a:noAutofit/>
          </a:bodyPr>
          <a:lstStyle/>
          <a:p>
            <a:pPr marL="0" lvl="0" indent="0" algn="l"/>
            <a:r>
              <a:rPr lang="en" b="1" dirty="0"/>
              <a:t>Student Name: </a:t>
            </a:r>
            <a:r>
              <a:rPr lang="en-IN" b="1" dirty="0"/>
              <a:t>Urvesh </a:t>
            </a:r>
            <a:r>
              <a:rPr lang="en-IN" b="1" dirty="0" err="1"/>
              <a:t>ChandrakantbhaiRathod</a:t>
            </a:r>
            <a:endParaRPr lang="en-IN" b="1" dirty="0"/>
          </a:p>
          <a:p>
            <a:pPr marL="0" lvl="0" indent="0" algn="l"/>
            <a:r>
              <a:rPr lang="en-IN" b="1" dirty="0"/>
              <a:t>Student ID:2431315</a:t>
            </a:r>
            <a:endParaRPr b="1" dirty="0"/>
          </a:p>
        </p:txBody>
      </p:sp>
      <p:grpSp>
        <p:nvGrpSpPr>
          <p:cNvPr id="2118" name="Google Shape;2118;p40"/>
          <p:cNvGrpSpPr/>
          <p:nvPr/>
        </p:nvGrpSpPr>
        <p:grpSpPr>
          <a:xfrm>
            <a:off x="251388" y="1523107"/>
            <a:ext cx="3063991" cy="2804614"/>
            <a:chOff x="197188" y="1517082"/>
            <a:chExt cx="3376712" cy="2804614"/>
          </a:xfrm>
        </p:grpSpPr>
        <p:sp>
          <p:nvSpPr>
            <p:cNvPr id="2119" name="Google Shape;2119;p40"/>
            <p:cNvSpPr/>
            <p:nvPr/>
          </p:nvSpPr>
          <p:spPr>
            <a:xfrm>
              <a:off x="1618596" y="2266925"/>
              <a:ext cx="419400" cy="316425"/>
            </a:xfrm>
            <a:custGeom>
              <a:avLst/>
              <a:gdLst/>
              <a:ahLst/>
              <a:cxnLst/>
              <a:rect l="l" t="t" r="r" b="b"/>
              <a:pathLst>
                <a:path w="16776" h="12657" extrusionOk="0">
                  <a:moveTo>
                    <a:pt x="16332" y="0"/>
                  </a:moveTo>
                  <a:cubicBezTo>
                    <a:pt x="16842" y="2547"/>
                    <a:pt x="17088" y="6316"/>
                    <a:pt x="14861" y="7653"/>
                  </a:cubicBezTo>
                  <a:cubicBezTo>
                    <a:pt x="10947" y="10003"/>
                    <a:pt x="5652" y="4151"/>
                    <a:pt x="1321" y="5593"/>
                  </a:cubicBezTo>
                  <a:cubicBezTo>
                    <a:pt x="-915" y="6337"/>
                    <a:pt x="283" y="10421"/>
                    <a:pt x="1027" y="12657"/>
                  </a:cubicBezTo>
                </a:path>
              </a:pathLst>
            </a:custGeom>
            <a:noFill/>
            <a:ln w="19050" cap="flat" cmpd="sng">
              <a:solidFill>
                <a:schemeClr val="dk1"/>
              </a:solidFill>
              <a:prstDash val="solid"/>
              <a:round/>
              <a:headEnd type="none" w="med" len="med"/>
              <a:tailEnd type="none" w="med" len="med"/>
            </a:ln>
          </p:spPr>
          <p:txBody>
            <a:bodyPr/>
            <a:lstStyle/>
            <a:p>
              <a:endParaRPr lang="en-IN"/>
            </a:p>
          </p:txBody>
        </p:sp>
        <p:sp>
          <p:nvSpPr>
            <p:cNvPr id="2120" name="Google Shape;2120;p40"/>
            <p:cNvSpPr/>
            <p:nvPr/>
          </p:nvSpPr>
          <p:spPr>
            <a:xfrm>
              <a:off x="1820875" y="2266925"/>
              <a:ext cx="412075" cy="323775"/>
            </a:xfrm>
            <a:custGeom>
              <a:avLst/>
              <a:gdLst/>
              <a:ahLst/>
              <a:cxnLst/>
              <a:rect l="l" t="t" r="r" b="b"/>
              <a:pathLst>
                <a:path w="16483" h="12951" extrusionOk="0">
                  <a:moveTo>
                    <a:pt x="16483" y="0"/>
                  </a:moveTo>
                  <a:cubicBezTo>
                    <a:pt x="15403" y="4313"/>
                    <a:pt x="15696" y="10956"/>
                    <a:pt x="11479" y="12363"/>
                  </a:cubicBezTo>
                  <a:cubicBezTo>
                    <a:pt x="7844" y="13575"/>
                    <a:pt x="0" y="9120"/>
                    <a:pt x="0" y="12951"/>
                  </a:cubicBezTo>
                </a:path>
              </a:pathLst>
            </a:custGeom>
            <a:noFill/>
            <a:ln w="19050" cap="flat" cmpd="sng">
              <a:solidFill>
                <a:schemeClr val="dk1"/>
              </a:solidFill>
              <a:prstDash val="solid"/>
              <a:round/>
              <a:headEnd type="none" w="med" len="med"/>
              <a:tailEnd type="none" w="med" len="med"/>
            </a:ln>
          </p:spPr>
          <p:txBody>
            <a:bodyPr/>
            <a:lstStyle/>
            <a:p>
              <a:endParaRPr lang="en-IN"/>
            </a:p>
          </p:txBody>
        </p:sp>
        <p:sp>
          <p:nvSpPr>
            <p:cNvPr id="2121" name="Google Shape;2121;p40"/>
            <p:cNvSpPr/>
            <p:nvPr/>
          </p:nvSpPr>
          <p:spPr>
            <a:xfrm>
              <a:off x="2402175" y="2208075"/>
              <a:ext cx="458700" cy="382625"/>
            </a:xfrm>
            <a:custGeom>
              <a:avLst/>
              <a:gdLst/>
              <a:ahLst/>
              <a:cxnLst/>
              <a:rect l="l" t="t" r="r" b="b"/>
              <a:pathLst>
                <a:path w="18348" h="15305" extrusionOk="0">
                  <a:moveTo>
                    <a:pt x="0" y="0"/>
                  </a:moveTo>
                  <a:cubicBezTo>
                    <a:pt x="0" y="3427"/>
                    <a:pt x="1056" y="7886"/>
                    <a:pt x="4121" y="9418"/>
                  </a:cubicBezTo>
                  <a:cubicBezTo>
                    <a:pt x="8442" y="11579"/>
                    <a:pt x="19042" y="7890"/>
                    <a:pt x="18249" y="12656"/>
                  </a:cubicBezTo>
                  <a:cubicBezTo>
                    <a:pt x="17573" y="16719"/>
                    <a:pt x="9096" y="12395"/>
                    <a:pt x="6181" y="15305"/>
                  </a:cubicBezTo>
                </a:path>
              </a:pathLst>
            </a:custGeom>
            <a:noFill/>
            <a:ln w="19050" cap="flat" cmpd="sng">
              <a:solidFill>
                <a:schemeClr val="dk1"/>
              </a:solidFill>
              <a:prstDash val="solid"/>
              <a:round/>
              <a:headEnd type="none" w="med" len="med"/>
              <a:tailEnd type="none" w="med" len="med"/>
            </a:ln>
          </p:spPr>
          <p:txBody>
            <a:bodyPr/>
            <a:lstStyle/>
            <a:p>
              <a:endParaRPr lang="en-IN"/>
            </a:p>
          </p:txBody>
        </p:sp>
        <p:sp>
          <p:nvSpPr>
            <p:cNvPr id="2122" name="Google Shape;2122;p40"/>
            <p:cNvSpPr/>
            <p:nvPr/>
          </p:nvSpPr>
          <p:spPr>
            <a:xfrm>
              <a:off x="2586150" y="2237500"/>
              <a:ext cx="510700" cy="331125"/>
            </a:xfrm>
            <a:custGeom>
              <a:avLst/>
              <a:gdLst/>
              <a:ahLst/>
              <a:cxnLst/>
              <a:rect l="l" t="t" r="r" b="b"/>
              <a:pathLst>
                <a:path w="20428" h="13245" extrusionOk="0">
                  <a:moveTo>
                    <a:pt x="0" y="0"/>
                  </a:moveTo>
                  <a:cubicBezTo>
                    <a:pt x="2124" y="4244"/>
                    <a:pt x="7645" y="6540"/>
                    <a:pt x="12362" y="7064"/>
                  </a:cubicBezTo>
                  <a:cubicBezTo>
                    <a:pt x="14899" y="7346"/>
                    <a:pt x="18210" y="5553"/>
                    <a:pt x="20015" y="7358"/>
                  </a:cubicBezTo>
                  <a:cubicBezTo>
                    <a:pt x="21509" y="8852"/>
                    <a:pt x="17660" y="11131"/>
                    <a:pt x="17660" y="13245"/>
                  </a:cubicBezTo>
                </a:path>
              </a:pathLst>
            </a:custGeom>
            <a:noFill/>
            <a:ln w="19050" cap="flat" cmpd="sng">
              <a:solidFill>
                <a:schemeClr val="dk1"/>
              </a:solidFill>
              <a:prstDash val="solid"/>
              <a:round/>
              <a:headEnd type="none" w="med" len="med"/>
              <a:tailEnd type="none" w="med" len="med"/>
            </a:ln>
          </p:spPr>
          <p:txBody>
            <a:bodyPr/>
            <a:lstStyle/>
            <a:p>
              <a:endParaRPr lang="en-IN"/>
            </a:p>
          </p:txBody>
        </p:sp>
        <p:sp>
          <p:nvSpPr>
            <p:cNvPr id="2123" name="Google Shape;2123;p40"/>
            <p:cNvSpPr/>
            <p:nvPr/>
          </p:nvSpPr>
          <p:spPr>
            <a:xfrm>
              <a:off x="2777475" y="2252225"/>
              <a:ext cx="796425" cy="117725"/>
            </a:xfrm>
            <a:custGeom>
              <a:avLst/>
              <a:gdLst/>
              <a:ahLst/>
              <a:cxnLst/>
              <a:rect l="l" t="t" r="r" b="b"/>
              <a:pathLst>
                <a:path w="31857" h="4709" extrusionOk="0">
                  <a:moveTo>
                    <a:pt x="0" y="0"/>
                  </a:moveTo>
                  <a:cubicBezTo>
                    <a:pt x="7911" y="3595"/>
                    <a:pt x="17330" y="4370"/>
                    <a:pt x="25901" y="2943"/>
                  </a:cubicBezTo>
                  <a:cubicBezTo>
                    <a:pt x="27846" y="2619"/>
                    <a:pt x="31401" y="420"/>
                    <a:pt x="31788" y="2354"/>
                  </a:cubicBezTo>
                  <a:cubicBezTo>
                    <a:pt x="32065" y="3742"/>
                    <a:pt x="29599" y="4262"/>
                    <a:pt x="28256" y="4709"/>
                  </a:cubicBezTo>
                </a:path>
              </a:pathLst>
            </a:custGeom>
            <a:noFill/>
            <a:ln w="19050" cap="flat" cmpd="sng">
              <a:solidFill>
                <a:schemeClr val="dk1"/>
              </a:solidFill>
              <a:prstDash val="solid"/>
              <a:round/>
              <a:headEnd type="none" w="med" len="med"/>
              <a:tailEnd type="none" w="med" len="med"/>
            </a:ln>
          </p:spPr>
          <p:txBody>
            <a:bodyPr/>
            <a:lstStyle/>
            <a:p>
              <a:endParaRPr lang="en-IN"/>
            </a:p>
          </p:txBody>
        </p:sp>
        <p:grpSp>
          <p:nvGrpSpPr>
            <p:cNvPr id="2124" name="Google Shape;2124;p40"/>
            <p:cNvGrpSpPr/>
            <p:nvPr/>
          </p:nvGrpSpPr>
          <p:grpSpPr>
            <a:xfrm>
              <a:off x="197188" y="1517082"/>
              <a:ext cx="3279847" cy="2804614"/>
              <a:chOff x="-4066750" y="1277975"/>
              <a:chExt cx="3682325" cy="3148775"/>
            </a:xfrm>
          </p:grpSpPr>
          <p:sp>
            <p:nvSpPr>
              <p:cNvPr id="2125" name="Google Shape;2125;p40"/>
              <p:cNvSpPr/>
              <p:nvPr/>
            </p:nvSpPr>
            <p:spPr>
              <a:xfrm>
                <a:off x="-2625900" y="1343600"/>
                <a:ext cx="846850" cy="509025"/>
              </a:xfrm>
              <a:custGeom>
                <a:avLst/>
                <a:gdLst/>
                <a:ahLst/>
                <a:cxnLst/>
                <a:rect l="l" t="t" r="r" b="b"/>
                <a:pathLst>
                  <a:path w="33874" h="20361" extrusionOk="0">
                    <a:moveTo>
                      <a:pt x="92" y="14495"/>
                    </a:moveTo>
                    <a:lnTo>
                      <a:pt x="33874" y="1"/>
                    </a:lnTo>
                    <a:lnTo>
                      <a:pt x="32550" y="10181"/>
                    </a:lnTo>
                    <a:lnTo>
                      <a:pt x="1005" y="20361"/>
                    </a:lnTo>
                    <a:cubicBezTo>
                      <a:pt x="1005" y="20361"/>
                      <a:pt x="1" y="17394"/>
                      <a:pt x="92" y="1449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40"/>
              <p:cNvSpPr/>
              <p:nvPr/>
            </p:nvSpPr>
            <p:spPr>
              <a:xfrm>
                <a:off x="-2250425" y="1342475"/>
                <a:ext cx="471375" cy="396600"/>
              </a:xfrm>
              <a:custGeom>
                <a:avLst/>
                <a:gdLst/>
                <a:ahLst/>
                <a:cxnLst/>
                <a:rect l="l" t="t" r="r" b="b"/>
                <a:pathLst>
                  <a:path w="18855" h="15864" extrusionOk="0">
                    <a:moveTo>
                      <a:pt x="8446" y="4497"/>
                    </a:moveTo>
                    <a:cubicBezTo>
                      <a:pt x="8446" y="4497"/>
                      <a:pt x="1644" y="9244"/>
                      <a:pt x="1" y="15864"/>
                    </a:cubicBezTo>
                    <a:lnTo>
                      <a:pt x="11802" y="12052"/>
                    </a:lnTo>
                    <a:cubicBezTo>
                      <a:pt x="11802" y="12052"/>
                      <a:pt x="15454" y="3949"/>
                      <a:pt x="1885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40"/>
              <p:cNvSpPr/>
              <p:nvPr/>
            </p:nvSpPr>
            <p:spPr>
              <a:xfrm>
                <a:off x="-3968600" y="3427550"/>
                <a:ext cx="1230325" cy="96450"/>
              </a:xfrm>
              <a:custGeom>
                <a:avLst/>
                <a:gdLst/>
                <a:ahLst/>
                <a:cxnLst/>
                <a:rect l="l" t="t" r="r" b="b"/>
                <a:pathLst>
                  <a:path w="49213" h="3858" extrusionOk="0">
                    <a:moveTo>
                      <a:pt x="1" y="3447"/>
                    </a:moveTo>
                    <a:cubicBezTo>
                      <a:pt x="1" y="3447"/>
                      <a:pt x="24789" y="0"/>
                      <a:pt x="49212" y="3447"/>
                    </a:cubicBezTo>
                    <a:cubicBezTo>
                      <a:pt x="49212" y="3447"/>
                      <a:pt x="19197" y="3858"/>
                      <a:pt x="1" y="344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40"/>
              <p:cNvSpPr/>
              <p:nvPr/>
            </p:nvSpPr>
            <p:spPr>
              <a:xfrm>
                <a:off x="-3916675" y="3486325"/>
                <a:ext cx="1133875" cy="212875"/>
              </a:xfrm>
              <a:custGeom>
                <a:avLst/>
                <a:gdLst/>
                <a:ahLst/>
                <a:cxnLst/>
                <a:rect l="l" t="t" r="r" b="b"/>
                <a:pathLst>
                  <a:path w="45355" h="8515" extrusionOk="0">
                    <a:moveTo>
                      <a:pt x="43711" y="2420"/>
                    </a:moveTo>
                    <a:lnTo>
                      <a:pt x="45355" y="1644"/>
                    </a:lnTo>
                    <a:cubicBezTo>
                      <a:pt x="45355" y="1644"/>
                      <a:pt x="38393" y="0"/>
                      <a:pt x="22666" y="0"/>
                    </a:cubicBezTo>
                    <a:cubicBezTo>
                      <a:pt x="6963" y="0"/>
                      <a:pt x="1" y="1644"/>
                      <a:pt x="1" y="1644"/>
                    </a:cubicBezTo>
                    <a:lnTo>
                      <a:pt x="1644" y="2420"/>
                    </a:lnTo>
                    <a:lnTo>
                      <a:pt x="1" y="3379"/>
                    </a:lnTo>
                    <a:lnTo>
                      <a:pt x="1644" y="4177"/>
                    </a:lnTo>
                    <a:lnTo>
                      <a:pt x="1" y="5273"/>
                    </a:lnTo>
                    <a:lnTo>
                      <a:pt x="1644" y="5981"/>
                    </a:lnTo>
                    <a:lnTo>
                      <a:pt x="1" y="6871"/>
                    </a:lnTo>
                    <a:lnTo>
                      <a:pt x="1644" y="7807"/>
                    </a:lnTo>
                    <a:lnTo>
                      <a:pt x="366" y="8514"/>
                    </a:lnTo>
                    <a:lnTo>
                      <a:pt x="22666" y="8332"/>
                    </a:lnTo>
                    <a:lnTo>
                      <a:pt x="44990" y="8514"/>
                    </a:lnTo>
                    <a:lnTo>
                      <a:pt x="43711" y="7807"/>
                    </a:lnTo>
                    <a:lnTo>
                      <a:pt x="45355" y="6871"/>
                    </a:lnTo>
                    <a:lnTo>
                      <a:pt x="43711" y="5981"/>
                    </a:lnTo>
                    <a:lnTo>
                      <a:pt x="45355" y="5273"/>
                    </a:lnTo>
                    <a:lnTo>
                      <a:pt x="43711" y="4177"/>
                    </a:lnTo>
                    <a:lnTo>
                      <a:pt x="45355" y="337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40"/>
              <p:cNvSpPr/>
              <p:nvPr/>
            </p:nvSpPr>
            <p:spPr>
              <a:xfrm>
                <a:off x="-4066750" y="3689475"/>
                <a:ext cx="1431175" cy="737275"/>
              </a:xfrm>
              <a:custGeom>
                <a:avLst/>
                <a:gdLst/>
                <a:ahLst/>
                <a:cxnLst/>
                <a:rect l="l" t="t" r="r" b="b"/>
                <a:pathLst>
                  <a:path w="57247" h="29491" extrusionOk="0">
                    <a:moveTo>
                      <a:pt x="1" y="29490"/>
                    </a:moveTo>
                    <a:lnTo>
                      <a:pt x="2831" y="388"/>
                    </a:lnTo>
                    <a:lnTo>
                      <a:pt x="53503" y="0"/>
                    </a:lnTo>
                    <a:lnTo>
                      <a:pt x="57247" y="28965"/>
                    </a:lnTo>
                    <a:close/>
                  </a:path>
                </a:pathLst>
              </a:custGeom>
              <a:solidFill>
                <a:srgbClr val="B2D9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40"/>
              <p:cNvSpPr/>
              <p:nvPr/>
            </p:nvSpPr>
            <p:spPr>
              <a:xfrm>
                <a:off x="-4066750" y="3689475"/>
                <a:ext cx="1431175" cy="737275"/>
              </a:xfrm>
              <a:custGeom>
                <a:avLst/>
                <a:gdLst/>
                <a:ahLst/>
                <a:cxnLst/>
                <a:rect l="l" t="t" r="r" b="b"/>
                <a:pathLst>
                  <a:path w="57247" h="29491" extrusionOk="0">
                    <a:moveTo>
                      <a:pt x="1" y="29490"/>
                    </a:moveTo>
                    <a:lnTo>
                      <a:pt x="2831" y="388"/>
                    </a:lnTo>
                    <a:lnTo>
                      <a:pt x="53503" y="0"/>
                    </a:lnTo>
                    <a:lnTo>
                      <a:pt x="57247" y="2896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40"/>
              <p:cNvSpPr/>
              <p:nvPr/>
            </p:nvSpPr>
            <p:spPr>
              <a:xfrm>
                <a:off x="-3968600" y="2426100"/>
                <a:ext cx="1230325" cy="1087625"/>
              </a:xfrm>
              <a:custGeom>
                <a:avLst/>
                <a:gdLst/>
                <a:ahLst/>
                <a:cxnLst/>
                <a:rect l="l" t="t" r="r" b="b"/>
                <a:pathLst>
                  <a:path w="49213" h="43505" extrusionOk="0">
                    <a:moveTo>
                      <a:pt x="1" y="43505"/>
                    </a:moveTo>
                    <a:lnTo>
                      <a:pt x="1142" y="22597"/>
                    </a:lnTo>
                    <a:cubicBezTo>
                      <a:pt x="1142" y="22597"/>
                      <a:pt x="21046" y="0"/>
                      <a:pt x="46587" y="21753"/>
                    </a:cubicBezTo>
                    <a:lnTo>
                      <a:pt x="49212" y="43505"/>
                    </a:lnTo>
                    <a:cubicBezTo>
                      <a:pt x="49212" y="43505"/>
                      <a:pt x="29240" y="40013"/>
                      <a:pt x="1" y="4350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40"/>
              <p:cNvSpPr/>
              <p:nvPr/>
            </p:nvSpPr>
            <p:spPr>
              <a:xfrm>
                <a:off x="-3940050" y="2797575"/>
                <a:ext cx="1136150" cy="193475"/>
              </a:xfrm>
              <a:custGeom>
                <a:avLst/>
                <a:gdLst/>
                <a:ahLst/>
                <a:cxnLst/>
                <a:rect l="l" t="t" r="r" b="b"/>
                <a:pathLst>
                  <a:path w="45446" h="7739" extrusionOk="0">
                    <a:moveTo>
                      <a:pt x="0" y="7738"/>
                    </a:moveTo>
                    <a:cubicBezTo>
                      <a:pt x="0" y="7738"/>
                      <a:pt x="17279" y="0"/>
                      <a:pt x="45445" y="6894"/>
                    </a:cubicBezTo>
                    <a:cubicBezTo>
                      <a:pt x="45445" y="6894"/>
                      <a:pt x="21890" y="525"/>
                      <a:pt x="0" y="773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40"/>
              <p:cNvSpPr/>
              <p:nvPr/>
            </p:nvSpPr>
            <p:spPr>
              <a:xfrm>
                <a:off x="-3576575" y="1546175"/>
                <a:ext cx="1121325" cy="1050550"/>
              </a:xfrm>
              <a:custGeom>
                <a:avLst/>
                <a:gdLst/>
                <a:ahLst/>
                <a:cxnLst/>
                <a:rect l="l" t="t" r="r" b="b"/>
                <a:pathLst>
                  <a:path w="44853" h="42022" extrusionOk="0">
                    <a:moveTo>
                      <a:pt x="1" y="40082"/>
                    </a:moveTo>
                    <a:cubicBezTo>
                      <a:pt x="1" y="40082"/>
                      <a:pt x="10797" y="37457"/>
                      <a:pt x="18946" y="42022"/>
                    </a:cubicBezTo>
                    <a:cubicBezTo>
                      <a:pt x="18946" y="42022"/>
                      <a:pt x="34330" y="34170"/>
                      <a:pt x="40653" y="16001"/>
                    </a:cubicBezTo>
                    <a:cubicBezTo>
                      <a:pt x="40653" y="16001"/>
                      <a:pt x="44853" y="1"/>
                      <a:pt x="32618" y="1073"/>
                    </a:cubicBezTo>
                    <a:cubicBezTo>
                      <a:pt x="32573" y="1073"/>
                      <a:pt x="9017" y="5502"/>
                      <a:pt x="1" y="4008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40"/>
              <p:cNvSpPr/>
              <p:nvPr/>
            </p:nvSpPr>
            <p:spPr>
              <a:xfrm>
                <a:off x="-3576575" y="2479725"/>
                <a:ext cx="473650" cy="143250"/>
              </a:xfrm>
              <a:custGeom>
                <a:avLst/>
                <a:gdLst/>
                <a:ahLst/>
                <a:cxnLst/>
                <a:rect l="l" t="t" r="r" b="b"/>
                <a:pathLst>
                  <a:path w="18946" h="5730" extrusionOk="0">
                    <a:moveTo>
                      <a:pt x="1" y="2740"/>
                    </a:moveTo>
                    <a:cubicBezTo>
                      <a:pt x="1" y="2740"/>
                      <a:pt x="7876" y="5730"/>
                      <a:pt x="18946" y="4680"/>
                    </a:cubicBezTo>
                    <a:cubicBezTo>
                      <a:pt x="18923" y="4680"/>
                      <a:pt x="12075" y="1"/>
                      <a:pt x="1" y="2740"/>
                    </a:cubicBezTo>
                    <a:close/>
                  </a:path>
                </a:pathLst>
              </a:custGeom>
              <a:solidFill>
                <a:srgbClr val="8387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40"/>
              <p:cNvSpPr/>
              <p:nvPr/>
            </p:nvSpPr>
            <p:spPr>
              <a:xfrm>
                <a:off x="-3475575" y="2551625"/>
                <a:ext cx="258525" cy="191200"/>
              </a:xfrm>
              <a:custGeom>
                <a:avLst/>
                <a:gdLst/>
                <a:ahLst/>
                <a:cxnLst/>
                <a:rect l="l" t="t" r="r" b="b"/>
                <a:pathLst>
                  <a:path w="10341" h="7648" extrusionOk="0">
                    <a:moveTo>
                      <a:pt x="1" y="7624"/>
                    </a:moveTo>
                    <a:lnTo>
                      <a:pt x="2694" y="526"/>
                    </a:lnTo>
                    <a:cubicBezTo>
                      <a:pt x="2694" y="526"/>
                      <a:pt x="3767" y="1"/>
                      <a:pt x="6346" y="343"/>
                    </a:cubicBezTo>
                    <a:cubicBezTo>
                      <a:pt x="9245" y="754"/>
                      <a:pt x="10341" y="1507"/>
                      <a:pt x="10341" y="1507"/>
                    </a:cubicBezTo>
                    <a:lnTo>
                      <a:pt x="9359" y="7647"/>
                    </a:lnTo>
                    <a:cubicBezTo>
                      <a:pt x="9359" y="7624"/>
                      <a:pt x="5547" y="6848"/>
                      <a:pt x="1" y="762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40"/>
              <p:cNvSpPr/>
              <p:nvPr/>
            </p:nvSpPr>
            <p:spPr>
              <a:xfrm>
                <a:off x="-2210475" y="1706525"/>
                <a:ext cx="1209775" cy="334975"/>
              </a:xfrm>
              <a:custGeom>
                <a:avLst/>
                <a:gdLst/>
                <a:ahLst/>
                <a:cxnLst/>
                <a:rect l="l" t="t" r="r" b="b"/>
                <a:pathLst>
                  <a:path w="48391" h="13399" extrusionOk="0">
                    <a:moveTo>
                      <a:pt x="1" y="7396"/>
                    </a:moveTo>
                    <a:cubicBezTo>
                      <a:pt x="1" y="7396"/>
                      <a:pt x="24720" y="13399"/>
                      <a:pt x="48390" y="7396"/>
                    </a:cubicBezTo>
                    <a:cubicBezTo>
                      <a:pt x="48345" y="7396"/>
                      <a:pt x="26136" y="1"/>
                      <a:pt x="1" y="739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40"/>
              <p:cNvSpPr/>
              <p:nvPr/>
            </p:nvSpPr>
            <p:spPr>
              <a:xfrm>
                <a:off x="-2177375" y="1725925"/>
                <a:ext cx="1142425" cy="299600"/>
              </a:xfrm>
              <a:custGeom>
                <a:avLst/>
                <a:gdLst/>
                <a:ahLst/>
                <a:cxnLst/>
                <a:rect l="l" t="t" r="r" b="b"/>
                <a:pathLst>
                  <a:path w="45697" h="11984" extrusionOk="0">
                    <a:moveTo>
                      <a:pt x="0" y="6574"/>
                    </a:moveTo>
                    <a:cubicBezTo>
                      <a:pt x="0" y="6574"/>
                      <a:pt x="23374" y="11984"/>
                      <a:pt x="45651" y="6574"/>
                    </a:cubicBezTo>
                    <a:cubicBezTo>
                      <a:pt x="45697" y="6574"/>
                      <a:pt x="24697" y="1"/>
                      <a:pt x="0" y="657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40"/>
              <p:cNvSpPr/>
              <p:nvPr/>
            </p:nvSpPr>
            <p:spPr>
              <a:xfrm>
                <a:off x="-2873550" y="1644325"/>
                <a:ext cx="269925" cy="296750"/>
              </a:xfrm>
              <a:custGeom>
                <a:avLst/>
                <a:gdLst/>
                <a:ahLst/>
                <a:cxnLst/>
                <a:rect l="l" t="t" r="r" b="b"/>
                <a:pathLst>
                  <a:path w="10797" h="11870" extrusionOk="0">
                    <a:moveTo>
                      <a:pt x="5410" y="1"/>
                    </a:moveTo>
                    <a:cubicBezTo>
                      <a:pt x="2443" y="1"/>
                      <a:pt x="1" y="2648"/>
                      <a:pt x="1" y="5935"/>
                    </a:cubicBezTo>
                    <a:cubicBezTo>
                      <a:pt x="1" y="9222"/>
                      <a:pt x="2397" y="11870"/>
                      <a:pt x="5410" y="11870"/>
                    </a:cubicBezTo>
                    <a:cubicBezTo>
                      <a:pt x="8377" y="11870"/>
                      <a:pt x="10797" y="9222"/>
                      <a:pt x="10797" y="5935"/>
                    </a:cubicBezTo>
                    <a:cubicBezTo>
                      <a:pt x="10797" y="2648"/>
                      <a:pt x="8377" y="1"/>
                      <a:pt x="5410" y="1"/>
                    </a:cubicBezTo>
                    <a:close/>
                    <a:moveTo>
                      <a:pt x="5410" y="11139"/>
                    </a:moveTo>
                    <a:cubicBezTo>
                      <a:pt x="2808" y="11139"/>
                      <a:pt x="685" y="8788"/>
                      <a:pt x="685" y="5935"/>
                    </a:cubicBezTo>
                    <a:cubicBezTo>
                      <a:pt x="685" y="3059"/>
                      <a:pt x="2808" y="754"/>
                      <a:pt x="5410" y="754"/>
                    </a:cubicBezTo>
                    <a:cubicBezTo>
                      <a:pt x="7989" y="754"/>
                      <a:pt x="10112" y="3082"/>
                      <a:pt x="10112" y="5935"/>
                    </a:cubicBezTo>
                    <a:cubicBezTo>
                      <a:pt x="10112" y="8811"/>
                      <a:pt x="7989" y="11139"/>
                      <a:pt x="5410" y="1113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40"/>
              <p:cNvSpPr/>
              <p:nvPr/>
            </p:nvSpPr>
            <p:spPr>
              <a:xfrm>
                <a:off x="-3916675" y="2991025"/>
                <a:ext cx="291625" cy="435975"/>
              </a:xfrm>
              <a:custGeom>
                <a:avLst/>
                <a:gdLst/>
                <a:ahLst/>
                <a:cxnLst/>
                <a:rect l="l" t="t" r="r" b="b"/>
                <a:pathLst>
                  <a:path w="11665" h="17439" extrusionOk="0">
                    <a:moveTo>
                      <a:pt x="1" y="17439"/>
                    </a:moveTo>
                    <a:lnTo>
                      <a:pt x="526" y="1826"/>
                    </a:lnTo>
                    <a:cubicBezTo>
                      <a:pt x="526" y="1826"/>
                      <a:pt x="4155" y="342"/>
                      <a:pt x="11665" y="0"/>
                    </a:cubicBezTo>
                    <a:lnTo>
                      <a:pt x="11436" y="16206"/>
                    </a:lnTo>
                    <a:cubicBezTo>
                      <a:pt x="11459" y="16229"/>
                      <a:pt x="3950" y="16571"/>
                      <a:pt x="1" y="1743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40"/>
              <p:cNvSpPr/>
              <p:nvPr/>
            </p:nvSpPr>
            <p:spPr>
              <a:xfrm>
                <a:off x="-3896700" y="3014400"/>
                <a:ext cx="271650" cy="409175"/>
              </a:xfrm>
              <a:custGeom>
                <a:avLst/>
                <a:gdLst/>
                <a:ahLst/>
                <a:cxnLst/>
                <a:rect l="l" t="t" r="r" b="b"/>
                <a:pathLst>
                  <a:path w="10866" h="16367" extrusionOk="0">
                    <a:moveTo>
                      <a:pt x="1" y="16367"/>
                    </a:moveTo>
                    <a:lnTo>
                      <a:pt x="343" y="1553"/>
                    </a:lnTo>
                    <a:cubicBezTo>
                      <a:pt x="343" y="1553"/>
                      <a:pt x="5890" y="92"/>
                      <a:pt x="10866" y="1"/>
                    </a:cubicBezTo>
                    <a:lnTo>
                      <a:pt x="10637" y="15294"/>
                    </a:lnTo>
                    <a:cubicBezTo>
                      <a:pt x="10660" y="15294"/>
                      <a:pt x="4954" y="15568"/>
                      <a:pt x="1" y="1636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40"/>
              <p:cNvSpPr/>
              <p:nvPr/>
            </p:nvSpPr>
            <p:spPr>
              <a:xfrm>
                <a:off x="-3581125" y="2972175"/>
                <a:ext cx="284200" cy="424575"/>
              </a:xfrm>
              <a:custGeom>
                <a:avLst/>
                <a:gdLst/>
                <a:ahLst/>
                <a:cxnLst/>
                <a:rect l="l" t="t" r="r" b="b"/>
                <a:pathLst>
                  <a:path w="11368" h="16983" extrusionOk="0">
                    <a:moveTo>
                      <a:pt x="0" y="16983"/>
                    </a:moveTo>
                    <a:lnTo>
                      <a:pt x="160" y="777"/>
                    </a:lnTo>
                    <a:cubicBezTo>
                      <a:pt x="160" y="777"/>
                      <a:pt x="4976" y="1"/>
                      <a:pt x="11344" y="640"/>
                    </a:cubicBezTo>
                    <a:lnTo>
                      <a:pt x="11344" y="16983"/>
                    </a:lnTo>
                    <a:cubicBezTo>
                      <a:pt x="11367" y="16983"/>
                      <a:pt x="6551" y="16755"/>
                      <a:pt x="0" y="1698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40"/>
              <p:cNvSpPr/>
              <p:nvPr/>
            </p:nvSpPr>
            <p:spPr>
              <a:xfrm>
                <a:off x="-3580000" y="2970475"/>
                <a:ext cx="283075" cy="425700"/>
              </a:xfrm>
              <a:custGeom>
                <a:avLst/>
                <a:gdLst/>
                <a:ahLst/>
                <a:cxnLst/>
                <a:rect l="l" t="t" r="r" b="b"/>
                <a:pathLst>
                  <a:path w="11323" h="17028" extrusionOk="0">
                    <a:moveTo>
                      <a:pt x="800" y="17028"/>
                    </a:moveTo>
                    <a:lnTo>
                      <a:pt x="800" y="1347"/>
                    </a:lnTo>
                    <a:cubicBezTo>
                      <a:pt x="800" y="1347"/>
                      <a:pt x="6004" y="434"/>
                      <a:pt x="11322" y="1119"/>
                    </a:cubicBezTo>
                    <a:lnTo>
                      <a:pt x="11322" y="685"/>
                    </a:lnTo>
                    <a:cubicBezTo>
                      <a:pt x="11322" y="685"/>
                      <a:pt x="5547" y="0"/>
                      <a:pt x="138" y="822"/>
                    </a:cubicBezTo>
                    <a:lnTo>
                      <a:pt x="1" y="17028"/>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40"/>
              <p:cNvSpPr/>
              <p:nvPr/>
            </p:nvSpPr>
            <p:spPr>
              <a:xfrm>
                <a:off x="-3560025" y="3089725"/>
                <a:ext cx="263100" cy="20000"/>
              </a:xfrm>
              <a:custGeom>
                <a:avLst/>
                <a:gdLst/>
                <a:ahLst/>
                <a:cxnLst/>
                <a:rect l="l" t="t" r="r" b="b"/>
                <a:pathLst>
                  <a:path w="10524" h="800" extrusionOk="0">
                    <a:moveTo>
                      <a:pt x="24" y="800"/>
                    </a:moveTo>
                    <a:lnTo>
                      <a:pt x="1" y="640"/>
                    </a:lnTo>
                    <a:cubicBezTo>
                      <a:pt x="46" y="640"/>
                      <a:pt x="4475" y="1"/>
                      <a:pt x="10523" y="343"/>
                    </a:cubicBezTo>
                    <a:lnTo>
                      <a:pt x="10523" y="480"/>
                    </a:lnTo>
                    <a:cubicBezTo>
                      <a:pt x="4475" y="138"/>
                      <a:pt x="46" y="800"/>
                      <a:pt x="24" y="800"/>
                    </a:cubicBezTo>
                    <a:close/>
                  </a:path>
                </a:pathLst>
              </a:custGeom>
              <a:solidFill>
                <a:srgbClr val="ACB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40"/>
              <p:cNvSpPr/>
              <p:nvPr/>
            </p:nvSpPr>
            <p:spPr>
              <a:xfrm>
                <a:off x="-3560025" y="3279175"/>
                <a:ext cx="263100" cy="17150"/>
              </a:xfrm>
              <a:custGeom>
                <a:avLst/>
                <a:gdLst/>
                <a:ahLst/>
                <a:cxnLst/>
                <a:rect l="l" t="t" r="r" b="b"/>
                <a:pathLst>
                  <a:path w="10524" h="686" extrusionOk="0">
                    <a:moveTo>
                      <a:pt x="1" y="686"/>
                    </a:moveTo>
                    <a:lnTo>
                      <a:pt x="1" y="549"/>
                    </a:lnTo>
                    <a:cubicBezTo>
                      <a:pt x="46" y="549"/>
                      <a:pt x="5593" y="1"/>
                      <a:pt x="10523" y="549"/>
                    </a:cubicBezTo>
                    <a:lnTo>
                      <a:pt x="10500" y="686"/>
                    </a:lnTo>
                    <a:cubicBezTo>
                      <a:pt x="5593" y="138"/>
                      <a:pt x="46" y="663"/>
                      <a:pt x="1" y="686"/>
                    </a:cubicBezTo>
                    <a:close/>
                  </a:path>
                </a:pathLst>
              </a:custGeom>
              <a:solidFill>
                <a:srgbClr val="ACB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40"/>
              <p:cNvSpPr/>
              <p:nvPr/>
            </p:nvSpPr>
            <p:spPr>
              <a:xfrm>
                <a:off x="-3493250" y="2995575"/>
                <a:ext cx="4025" cy="399475"/>
              </a:xfrm>
              <a:custGeom>
                <a:avLst/>
                <a:gdLst/>
                <a:ahLst/>
                <a:cxnLst/>
                <a:rect l="l" t="t" r="r" b="b"/>
                <a:pathLst>
                  <a:path w="161" h="15979" extrusionOk="0">
                    <a:moveTo>
                      <a:pt x="0" y="1"/>
                    </a:moveTo>
                    <a:lnTo>
                      <a:pt x="160" y="1"/>
                    </a:lnTo>
                    <a:lnTo>
                      <a:pt x="160" y="15978"/>
                    </a:lnTo>
                    <a:lnTo>
                      <a:pt x="0" y="15978"/>
                    </a:lnTo>
                    <a:close/>
                  </a:path>
                </a:pathLst>
              </a:custGeom>
              <a:solidFill>
                <a:srgbClr val="ACB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40"/>
              <p:cNvSpPr/>
              <p:nvPr/>
            </p:nvSpPr>
            <p:spPr>
              <a:xfrm>
                <a:off x="-3391675" y="2991025"/>
                <a:ext cx="3450" cy="402875"/>
              </a:xfrm>
              <a:custGeom>
                <a:avLst/>
                <a:gdLst/>
                <a:ahLst/>
                <a:cxnLst/>
                <a:rect l="l" t="t" r="r" b="b"/>
                <a:pathLst>
                  <a:path w="138" h="16115" extrusionOk="0">
                    <a:moveTo>
                      <a:pt x="0" y="0"/>
                    </a:moveTo>
                    <a:lnTo>
                      <a:pt x="137" y="0"/>
                    </a:lnTo>
                    <a:lnTo>
                      <a:pt x="137" y="16115"/>
                    </a:lnTo>
                    <a:lnTo>
                      <a:pt x="0" y="16115"/>
                    </a:lnTo>
                    <a:close/>
                  </a:path>
                </a:pathLst>
              </a:custGeom>
              <a:solidFill>
                <a:srgbClr val="ACB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40"/>
              <p:cNvSpPr/>
              <p:nvPr/>
            </p:nvSpPr>
            <p:spPr>
              <a:xfrm>
                <a:off x="-3389975" y="3097150"/>
                <a:ext cx="93050" cy="196900"/>
              </a:xfrm>
              <a:custGeom>
                <a:avLst/>
                <a:gdLst/>
                <a:ahLst/>
                <a:cxnLst/>
                <a:rect l="l" t="t" r="r" b="b"/>
                <a:pathLst>
                  <a:path w="3722" h="7876" extrusionOk="0">
                    <a:moveTo>
                      <a:pt x="1" y="7647"/>
                    </a:moveTo>
                    <a:lnTo>
                      <a:pt x="1" y="1"/>
                    </a:lnTo>
                    <a:lnTo>
                      <a:pt x="3721" y="92"/>
                    </a:lnTo>
                    <a:lnTo>
                      <a:pt x="3721" y="7875"/>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40"/>
              <p:cNvSpPr/>
              <p:nvPr/>
            </p:nvSpPr>
            <p:spPr>
              <a:xfrm>
                <a:off x="-4049625" y="4188775"/>
                <a:ext cx="574075" cy="59925"/>
              </a:xfrm>
              <a:custGeom>
                <a:avLst/>
                <a:gdLst/>
                <a:ahLst/>
                <a:cxnLst/>
                <a:rect l="l" t="t" r="r" b="b"/>
                <a:pathLst>
                  <a:path w="22963" h="2397" extrusionOk="0">
                    <a:moveTo>
                      <a:pt x="252" y="0"/>
                    </a:moveTo>
                    <a:lnTo>
                      <a:pt x="22347" y="0"/>
                    </a:lnTo>
                    <a:lnTo>
                      <a:pt x="22963" y="2397"/>
                    </a:lnTo>
                    <a:lnTo>
                      <a:pt x="1" y="239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40"/>
              <p:cNvSpPr/>
              <p:nvPr/>
            </p:nvSpPr>
            <p:spPr>
              <a:xfrm>
                <a:off x="-4019375" y="4202475"/>
                <a:ext cx="24000" cy="23975"/>
              </a:xfrm>
              <a:custGeom>
                <a:avLst/>
                <a:gdLst/>
                <a:ahLst/>
                <a:cxnLst/>
                <a:rect l="l" t="t" r="r" b="b"/>
                <a:pathLst>
                  <a:path w="960" h="959" extrusionOk="0">
                    <a:moveTo>
                      <a:pt x="959" y="479"/>
                    </a:moveTo>
                    <a:cubicBezTo>
                      <a:pt x="959" y="753"/>
                      <a:pt x="731" y="959"/>
                      <a:pt x="480" y="959"/>
                    </a:cubicBezTo>
                    <a:cubicBezTo>
                      <a:pt x="229" y="959"/>
                      <a:pt x="0" y="730"/>
                      <a:pt x="0" y="479"/>
                    </a:cubicBezTo>
                    <a:cubicBezTo>
                      <a:pt x="0" y="183"/>
                      <a:pt x="229" y="0"/>
                      <a:pt x="480" y="0"/>
                    </a:cubicBezTo>
                    <a:cubicBezTo>
                      <a:pt x="731" y="0"/>
                      <a:pt x="959" y="183"/>
                      <a:pt x="959" y="47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40"/>
              <p:cNvSpPr/>
              <p:nvPr/>
            </p:nvSpPr>
            <p:spPr>
              <a:xfrm>
                <a:off x="-3912100" y="4202475"/>
                <a:ext cx="24575" cy="23975"/>
              </a:xfrm>
              <a:custGeom>
                <a:avLst/>
                <a:gdLst/>
                <a:ahLst/>
                <a:cxnLst/>
                <a:rect l="l" t="t" r="r" b="b"/>
                <a:pathLst>
                  <a:path w="983" h="959" extrusionOk="0">
                    <a:moveTo>
                      <a:pt x="982" y="479"/>
                    </a:moveTo>
                    <a:cubicBezTo>
                      <a:pt x="982" y="753"/>
                      <a:pt x="754" y="959"/>
                      <a:pt x="503" y="959"/>
                    </a:cubicBezTo>
                    <a:cubicBezTo>
                      <a:pt x="206" y="959"/>
                      <a:pt x="1" y="730"/>
                      <a:pt x="1" y="479"/>
                    </a:cubicBezTo>
                    <a:cubicBezTo>
                      <a:pt x="1" y="183"/>
                      <a:pt x="229" y="0"/>
                      <a:pt x="503" y="0"/>
                    </a:cubicBezTo>
                    <a:cubicBezTo>
                      <a:pt x="777" y="0"/>
                      <a:pt x="982" y="183"/>
                      <a:pt x="982" y="47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40"/>
              <p:cNvSpPr/>
              <p:nvPr/>
            </p:nvSpPr>
            <p:spPr>
              <a:xfrm>
                <a:off x="-3804250" y="4202475"/>
                <a:ext cx="24575" cy="23975"/>
              </a:xfrm>
              <a:custGeom>
                <a:avLst/>
                <a:gdLst/>
                <a:ahLst/>
                <a:cxnLst/>
                <a:rect l="l" t="t" r="r" b="b"/>
                <a:pathLst>
                  <a:path w="983" h="959" extrusionOk="0">
                    <a:moveTo>
                      <a:pt x="982" y="479"/>
                    </a:moveTo>
                    <a:cubicBezTo>
                      <a:pt x="982" y="753"/>
                      <a:pt x="754" y="959"/>
                      <a:pt x="480" y="959"/>
                    </a:cubicBezTo>
                    <a:cubicBezTo>
                      <a:pt x="229" y="959"/>
                      <a:pt x="1" y="730"/>
                      <a:pt x="1" y="479"/>
                    </a:cubicBezTo>
                    <a:cubicBezTo>
                      <a:pt x="1" y="183"/>
                      <a:pt x="229" y="0"/>
                      <a:pt x="480" y="0"/>
                    </a:cubicBezTo>
                    <a:cubicBezTo>
                      <a:pt x="754" y="0"/>
                      <a:pt x="982" y="183"/>
                      <a:pt x="982" y="47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40"/>
              <p:cNvSpPr/>
              <p:nvPr/>
            </p:nvSpPr>
            <p:spPr>
              <a:xfrm>
                <a:off x="-3696400" y="4202475"/>
                <a:ext cx="24000" cy="23975"/>
              </a:xfrm>
              <a:custGeom>
                <a:avLst/>
                <a:gdLst/>
                <a:ahLst/>
                <a:cxnLst/>
                <a:rect l="l" t="t" r="r" b="b"/>
                <a:pathLst>
                  <a:path w="960" h="959" extrusionOk="0">
                    <a:moveTo>
                      <a:pt x="959" y="479"/>
                    </a:moveTo>
                    <a:cubicBezTo>
                      <a:pt x="959" y="753"/>
                      <a:pt x="731" y="959"/>
                      <a:pt x="480" y="959"/>
                    </a:cubicBezTo>
                    <a:cubicBezTo>
                      <a:pt x="206" y="959"/>
                      <a:pt x="1" y="730"/>
                      <a:pt x="1" y="479"/>
                    </a:cubicBezTo>
                    <a:cubicBezTo>
                      <a:pt x="1" y="183"/>
                      <a:pt x="229" y="0"/>
                      <a:pt x="480" y="0"/>
                    </a:cubicBezTo>
                    <a:cubicBezTo>
                      <a:pt x="777" y="0"/>
                      <a:pt x="959" y="183"/>
                      <a:pt x="959" y="47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40"/>
              <p:cNvSpPr/>
              <p:nvPr/>
            </p:nvSpPr>
            <p:spPr>
              <a:xfrm>
                <a:off x="-3588550" y="4202475"/>
                <a:ext cx="24000" cy="23975"/>
              </a:xfrm>
              <a:custGeom>
                <a:avLst/>
                <a:gdLst/>
                <a:ahLst/>
                <a:cxnLst/>
                <a:rect l="l" t="t" r="r" b="b"/>
                <a:pathLst>
                  <a:path w="960" h="959" extrusionOk="0">
                    <a:moveTo>
                      <a:pt x="959" y="479"/>
                    </a:moveTo>
                    <a:cubicBezTo>
                      <a:pt x="959" y="753"/>
                      <a:pt x="731" y="959"/>
                      <a:pt x="480" y="959"/>
                    </a:cubicBezTo>
                    <a:cubicBezTo>
                      <a:pt x="183" y="959"/>
                      <a:pt x="1" y="730"/>
                      <a:pt x="1" y="479"/>
                    </a:cubicBezTo>
                    <a:cubicBezTo>
                      <a:pt x="1" y="183"/>
                      <a:pt x="229" y="0"/>
                      <a:pt x="480" y="0"/>
                    </a:cubicBezTo>
                    <a:cubicBezTo>
                      <a:pt x="731" y="0"/>
                      <a:pt x="959" y="183"/>
                      <a:pt x="959" y="47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40"/>
              <p:cNvSpPr/>
              <p:nvPr/>
            </p:nvSpPr>
            <p:spPr>
              <a:xfrm>
                <a:off x="-2094625" y="1869725"/>
                <a:ext cx="147250" cy="253950"/>
              </a:xfrm>
              <a:custGeom>
                <a:avLst/>
                <a:gdLst/>
                <a:ahLst/>
                <a:cxnLst/>
                <a:rect l="l" t="t" r="r" b="b"/>
                <a:pathLst>
                  <a:path w="5890" h="10158" extrusionOk="0">
                    <a:moveTo>
                      <a:pt x="411" y="1598"/>
                    </a:moveTo>
                    <a:lnTo>
                      <a:pt x="0" y="10158"/>
                    </a:lnTo>
                    <a:cubicBezTo>
                      <a:pt x="0" y="10158"/>
                      <a:pt x="3470" y="9108"/>
                      <a:pt x="5889" y="10158"/>
                    </a:cubicBezTo>
                    <a:lnTo>
                      <a:pt x="5547" y="1370"/>
                    </a:lnTo>
                    <a:cubicBezTo>
                      <a:pt x="5524" y="1393"/>
                      <a:pt x="3355" y="1"/>
                      <a:pt x="411" y="159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40"/>
              <p:cNvSpPr/>
              <p:nvPr/>
            </p:nvSpPr>
            <p:spPr>
              <a:xfrm>
                <a:off x="-2094625" y="2092275"/>
                <a:ext cx="147250" cy="54800"/>
              </a:xfrm>
              <a:custGeom>
                <a:avLst/>
                <a:gdLst/>
                <a:ahLst/>
                <a:cxnLst/>
                <a:rect l="l" t="t" r="r" b="b"/>
                <a:pathLst>
                  <a:path w="5890" h="2192" extrusionOk="0">
                    <a:moveTo>
                      <a:pt x="0" y="1279"/>
                    </a:moveTo>
                    <a:cubicBezTo>
                      <a:pt x="0" y="1279"/>
                      <a:pt x="3013" y="2192"/>
                      <a:pt x="5889" y="1279"/>
                    </a:cubicBezTo>
                    <a:cubicBezTo>
                      <a:pt x="5866" y="1279"/>
                      <a:pt x="3515" y="0"/>
                      <a:pt x="0" y="127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40"/>
              <p:cNvSpPr/>
              <p:nvPr/>
            </p:nvSpPr>
            <p:spPr>
              <a:xfrm>
                <a:off x="-1679225" y="1798400"/>
                <a:ext cx="147250" cy="253950"/>
              </a:xfrm>
              <a:custGeom>
                <a:avLst/>
                <a:gdLst/>
                <a:ahLst/>
                <a:cxnLst/>
                <a:rect l="l" t="t" r="r" b="b"/>
                <a:pathLst>
                  <a:path w="5890" h="10158" extrusionOk="0">
                    <a:moveTo>
                      <a:pt x="412" y="1598"/>
                    </a:moveTo>
                    <a:lnTo>
                      <a:pt x="1" y="10158"/>
                    </a:lnTo>
                    <a:cubicBezTo>
                      <a:pt x="1" y="10158"/>
                      <a:pt x="3448" y="9108"/>
                      <a:pt x="5890" y="10158"/>
                    </a:cubicBezTo>
                    <a:lnTo>
                      <a:pt x="5548" y="1370"/>
                    </a:lnTo>
                    <a:cubicBezTo>
                      <a:pt x="5502" y="1393"/>
                      <a:pt x="3333" y="0"/>
                      <a:pt x="412" y="1598"/>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40"/>
              <p:cNvSpPr/>
              <p:nvPr/>
            </p:nvSpPr>
            <p:spPr>
              <a:xfrm>
                <a:off x="-1679225" y="2020950"/>
                <a:ext cx="146700" cy="54800"/>
              </a:xfrm>
              <a:custGeom>
                <a:avLst/>
                <a:gdLst/>
                <a:ahLst/>
                <a:cxnLst/>
                <a:rect l="l" t="t" r="r" b="b"/>
                <a:pathLst>
                  <a:path w="5868" h="2192" extrusionOk="0">
                    <a:moveTo>
                      <a:pt x="1" y="1278"/>
                    </a:moveTo>
                    <a:cubicBezTo>
                      <a:pt x="1" y="1278"/>
                      <a:pt x="2991" y="2191"/>
                      <a:pt x="5867" y="1278"/>
                    </a:cubicBezTo>
                    <a:cubicBezTo>
                      <a:pt x="5844" y="1278"/>
                      <a:pt x="3516" y="0"/>
                      <a:pt x="1" y="12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40"/>
              <p:cNvSpPr/>
              <p:nvPr/>
            </p:nvSpPr>
            <p:spPr>
              <a:xfrm>
                <a:off x="-1843550" y="1903975"/>
                <a:ext cx="116425" cy="201450"/>
              </a:xfrm>
              <a:custGeom>
                <a:avLst/>
                <a:gdLst/>
                <a:ahLst/>
                <a:cxnLst/>
                <a:rect l="l" t="t" r="r" b="b"/>
                <a:pathLst>
                  <a:path w="4657" h="8058" extrusionOk="0">
                    <a:moveTo>
                      <a:pt x="320" y="1255"/>
                    </a:moveTo>
                    <a:lnTo>
                      <a:pt x="0" y="8057"/>
                    </a:lnTo>
                    <a:cubicBezTo>
                      <a:pt x="0" y="8057"/>
                      <a:pt x="2739" y="7190"/>
                      <a:pt x="4657" y="8057"/>
                    </a:cubicBezTo>
                    <a:lnTo>
                      <a:pt x="4406" y="1096"/>
                    </a:lnTo>
                    <a:cubicBezTo>
                      <a:pt x="4406" y="1096"/>
                      <a:pt x="2671" y="0"/>
                      <a:pt x="320" y="125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40"/>
              <p:cNvSpPr/>
              <p:nvPr/>
            </p:nvSpPr>
            <p:spPr>
              <a:xfrm>
                <a:off x="-1843550" y="2080300"/>
                <a:ext cx="116425" cy="42800"/>
              </a:xfrm>
              <a:custGeom>
                <a:avLst/>
                <a:gdLst/>
                <a:ahLst/>
                <a:cxnLst/>
                <a:rect l="l" t="t" r="r" b="b"/>
                <a:pathLst>
                  <a:path w="4657" h="1712" extrusionOk="0">
                    <a:moveTo>
                      <a:pt x="0" y="1004"/>
                    </a:moveTo>
                    <a:cubicBezTo>
                      <a:pt x="0" y="1004"/>
                      <a:pt x="2374" y="1712"/>
                      <a:pt x="4657" y="1004"/>
                    </a:cubicBezTo>
                    <a:cubicBezTo>
                      <a:pt x="4657" y="1004"/>
                      <a:pt x="2808" y="0"/>
                      <a:pt x="0" y="100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40"/>
              <p:cNvSpPr/>
              <p:nvPr/>
            </p:nvSpPr>
            <p:spPr>
              <a:xfrm>
                <a:off x="-1458375" y="1903975"/>
                <a:ext cx="116425" cy="201450"/>
              </a:xfrm>
              <a:custGeom>
                <a:avLst/>
                <a:gdLst/>
                <a:ahLst/>
                <a:cxnLst/>
                <a:rect l="l" t="t" r="r" b="b"/>
                <a:pathLst>
                  <a:path w="4657" h="8058" extrusionOk="0">
                    <a:moveTo>
                      <a:pt x="320" y="1255"/>
                    </a:moveTo>
                    <a:lnTo>
                      <a:pt x="0" y="8057"/>
                    </a:lnTo>
                    <a:cubicBezTo>
                      <a:pt x="0" y="8057"/>
                      <a:pt x="2739" y="7190"/>
                      <a:pt x="4657" y="8057"/>
                    </a:cubicBezTo>
                    <a:lnTo>
                      <a:pt x="4406" y="1096"/>
                    </a:lnTo>
                    <a:cubicBezTo>
                      <a:pt x="4406" y="1096"/>
                      <a:pt x="2671" y="0"/>
                      <a:pt x="320" y="125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40"/>
              <p:cNvSpPr/>
              <p:nvPr/>
            </p:nvSpPr>
            <p:spPr>
              <a:xfrm>
                <a:off x="-1458375" y="2080300"/>
                <a:ext cx="116425" cy="42800"/>
              </a:xfrm>
              <a:custGeom>
                <a:avLst/>
                <a:gdLst/>
                <a:ahLst/>
                <a:cxnLst/>
                <a:rect l="l" t="t" r="r" b="b"/>
                <a:pathLst>
                  <a:path w="4657" h="1712" extrusionOk="0">
                    <a:moveTo>
                      <a:pt x="0" y="1004"/>
                    </a:moveTo>
                    <a:cubicBezTo>
                      <a:pt x="0" y="1004"/>
                      <a:pt x="2374" y="1712"/>
                      <a:pt x="4657" y="1004"/>
                    </a:cubicBezTo>
                    <a:cubicBezTo>
                      <a:pt x="4657" y="1004"/>
                      <a:pt x="2808" y="0"/>
                      <a:pt x="0" y="100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40"/>
              <p:cNvSpPr/>
              <p:nvPr/>
            </p:nvSpPr>
            <p:spPr>
              <a:xfrm>
                <a:off x="-1267225" y="1852025"/>
                <a:ext cx="147250" cy="253400"/>
              </a:xfrm>
              <a:custGeom>
                <a:avLst/>
                <a:gdLst/>
                <a:ahLst/>
                <a:cxnLst/>
                <a:rect l="l" t="t" r="r" b="b"/>
                <a:pathLst>
                  <a:path w="5890" h="10136" extrusionOk="0">
                    <a:moveTo>
                      <a:pt x="412" y="1576"/>
                    </a:moveTo>
                    <a:lnTo>
                      <a:pt x="1" y="10135"/>
                    </a:lnTo>
                    <a:cubicBezTo>
                      <a:pt x="1" y="10135"/>
                      <a:pt x="3470" y="9063"/>
                      <a:pt x="5890" y="10135"/>
                    </a:cubicBezTo>
                    <a:lnTo>
                      <a:pt x="5547" y="1348"/>
                    </a:lnTo>
                    <a:cubicBezTo>
                      <a:pt x="5547" y="1370"/>
                      <a:pt x="3356" y="1"/>
                      <a:pt x="412" y="157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40"/>
              <p:cNvSpPr/>
              <p:nvPr/>
            </p:nvSpPr>
            <p:spPr>
              <a:xfrm>
                <a:off x="-1267225" y="2074000"/>
                <a:ext cx="147250" cy="54825"/>
              </a:xfrm>
              <a:custGeom>
                <a:avLst/>
                <a:gdLst/>
                <a:ahLst/>
                <a:cxnLst/>
                <a:rect l="l" t="t" r="r" b="b"/>
                <a:pathLst>
                  <a:path w="5890" h="2193" extrusionOk="0">
                    <a:moveTo>
                      <a:pt x="1" y="1279"/>
                    </a:moveTo>
                    <a:cubicBezTo>
                      <a:pt x="1" y="1279"/>
                      <a:pt x="3014" y="2192"/>
                      <a:pt x="5890" y="1279"/>
                    </a:cubicBezTo>
                    <a:cubicBezTo>
                      <a:pt x="5890" y="1279"/>
                      <a:pt x="3516" y="1"/>
                      <a:pt x="1" y="127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40"/>
              <p:cNvSpPr/>
              <p:nvPr/>
            </p:nvSpPr>
            <p:spPr>
              <a:xfrm>
                <a:off x="-2492925" y="2450625"/>
                <a:ext cx="261375" cy="364100"/>
              </a:xfrm>
              <a:custGeom>
                <a:avLst/>
                <a:gdLst/>
                <a:ahLst/>
                <a:cxnLst/>
                <a:rect l="l" t="t" r="r" b="b"/>
                <a:pathLst>
                  <a:path w="10455" h="14564" extrusionOk="0">
                    <a:moveTo>
                      <a:pt x="183" y="6209"/>
                    </a:moveTo>
                    <a:cubicBezTo>
                      <a:pt x="183" y="6209"/>
                      <a:pt x="0" y="1"/>
                      <a:pt x="5866" y="2877"/>
                    </a:cubicBezTo>
                    <a:lnTo>
                      <a:pt x="10454" y="11893"/>
                    </a:lnTo>
                    <a:lnTo>
                      <a:pt x="5889" y="14563"/>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40"/>
              <p:cNvSpPr/>
              <p:nvPr/>
            </p:nvSpPr>
            <p:spPr>
              <a:xfrm>
                <a:off x="-2346275" y="2747350"/>
                <a:ext cx="114150" cy="66800"/>
              </a:xfrm>
              <a:custGeom>
                <a:avLst/>
                <a:gdLst/>
                <a:ahLst/>
                <a:cxnLst/>
                <a:rect l="l" t="t" r="r" b="b"/>
                <a:pathLst>
                  <a:path w="4566" h="2672" extrusionOk="0">
                    <a:moveTo>
                      <a:pt x="0" y="2671"/>
                    </a:moveTo>
                    <a:cubicBezTo>
                      <a:pt x="0" y="2671"/>
                      <a:pt x="1918" y="480"/>
                      <a:pt x="4565" y="1"/>
                    </a:cubicBezTo>
                    <a:cubicBezTo>
                      <a:pt x="4565" y="1"/>
                      <a:pt x="2990" y="1758"/>
                      <a:pt x="0" y="267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40"/>
              <p:cNvSpPr/>
              <p:nvPr/>
            </p:nvSpPr>
            <p:spPr>
              <a:xfrm>
                <a:off x="-2320025" y="2765050"/>
                <a:ext cx="78775" cy="69075"/>
              </a:xfrm>
              <a:custGeom>
                <a:avLst/>
                <a:gdLst/>
                <a:ahLst/>
                <a:cxnLst/>
                <a:rect l="l" t="t" r="r" b="b"/>
                <a:pathLst>
                  <a:path w="3151" h="2763" extrusionOk="0">
                    <a:moveTo>
                      <a:pt x="0" y="1507"/>
                    </a:moveTo>
                    <a:cubicBezTo>
                      <a:pt x="0" y="1507"/>
                      <a:pt x="959" y="251"/>
                      <a:pt x="2579" y="0"/>
                    </a:cubicBezTo>
                    <a:lnTo>
                      <a:pt x="3150" y="1530"/>
                    </a:lnTo>
                    <a:lnTo>
                      <a:pt x="1073" y="276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40"/>
              <p:cNvSpPr/>
              <p:nvPr/>
            </p:nvSpPr>
            <p:spPr>
              <a:xfrm>
                <a:off x="-2292650" y="2803275"/>
                <a:ext cx="51950" cy="30850"/>
              </a:xfrm>
              <a:custGeom>
                <a:avLst/>
                <a:gdLst/>
                <a:ahLst/>
                <a:cxnLst/>
                <a:rect l="l" t="t" r="r" b="b"/>
                <a:pathLst>
                  <a:path w="2078" h="1234" extrusionOk="0">
                    <a:moveTo>
                      <a:pt x="1" y="1233"/>
                    </a:moveTo>
                    <a:cubicBezTo>
                      <a:pt x="1" y="1233"/>
                      <a:pt x="891" y="229"/>
                      <a:pt x="2078" y="1"/>
                    </a:cubicBezTo>
                    <a:cubicBezTo>
                      <a:pt x="2078" y="1"/>
                      <a:pt x="1347" y="799"/>
                      <a:pt x="1" y="123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40"/>
              <p:cNvSpPr/>
              <p:nvPr/>
            </p:nvSpPr>
            <p:spPr>
              <a:xfrm>
                <a:off x="-2273250" y="2812975"/>
                <a:ext cx="86775" cy="138125"/>
              </a:xfrm>
              <a:custGeom>
                <a:avLst/>
                <a:gdLst/>
                <a:ahLst/>
                <a:cxnLst/>
                <a:rect l="l" t="t" r="r" b="b"/>
                <a:pathLst>
                  <a:path w="3471" h="5525" extrusionOk="0">
                    <a:moveTo>
                      <a:pt x="1" y="366"/>
                    </a:moveTo>
                    <a:lnTo>
                      <a:pt x="3470" y="5524"/>
                    </a:lnTo>
                    <a:lnTo>
                      <a:pt x="640" y="1"/>
                    </a:lnTo>
                    <a:cubicBezTo>
                      <a:pt x="640" y="1"/>
                      <a:pt x="366" y="1"/>
                      <a:pt x="1" y="36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40"/>
              <p:cNvSpPr/>
              <p:nvPr/>
            </p:nvSpPr>
            <p:spPr>
              <a:xfrm>
                <a:off x="-2488375" y="2521950"/>
                <a:ext cx="142125" cy="83925"/>
              </a:xfrm>
              <a:custGeom>
                <a:avLst/>
                <a:gdLst/>
                <a:ahLst/>
                <a:cxnLst/>
                <a:rect l="l" t="t" r="r" b="b"/>
                <a:pathLst>
                  <a:path w="5685" h="3357" extrusionOk="0">
                    <a:moveTo>
                      <a:pt x="1" y="3356"/>
                    </a:moveTo>
                    <a:cubicBezTo>
                      <a:pt x="1" y="3356"/>
                      <a:pt x="1827" y="161"/>
                      <a:pt x="5684" y="24"/>
                    </a:cubicBezTo>
                    <a:cubicBezTo>
                      <a:pt x="5684" y="1"/>
                      <a:pt x="2260" y="343"/>
                      <a:pt x="1" y="335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40"/>
              <p:cNvSpPr/>
              <p:nvPr/>
            </p:nvSpPr>
            <p:spPr>
              <a:xfrm>
                <a:off x="-2457550" y="2606400"/>
                <a:ext cx="126125" cy="181500"/>
              </a:xfrm>
              <a:custGeom>
                <a:avLst/>
                <a:gdLst/>
                <a:ahLst/>
                <a:cxnLst/>
                <a:rect l="l" t="t" r="r" b="b"/>
                <a:pathLst>
                  <a:path w="5045" h="7260" extrusionOk="0">
                    <a:moveTo>
                      <a:pt x="457" y="298"/>
                    </a:moveTo>
                    <a:cubicBezTo>
                      <a:pt x="0" y="572"/>
                      <a:pt x="548" y="2283"/>
                      <a:pt x="1689" y="4155"/>
                    </a:cubicBezTo>
                    <a:cubicBezTo>
                      <a:pt x="2831" y="6004"/>
                      <a:pt x="4109" y="7259"/>
                      <a:pt x="4588" y="6963"/>
                    </a:cubicBezTo>
                    <a:cubicBezTo>
                      <a:pt x="5045" y="6689"/>
                      <a:pt x="4520" y="4977"/>
                      <a:pt x="3378" y="3128"/>
                    </a:cubicBezTo>
                    <a:cubicBezTo>
                      <a:pt x="2237" y="1256"/>
                      <a:pt x="913" y="1"/>
                      <a:pt x="457" y="298"/>
                    </a:cubicBezTo>
                    <a:close/>
                    <a:moveTo>
                      <a:pt x="4337" y="6552"/>
                    </a:moveTo>
                    <a:cubicBezTo>
                      <a:pt x="3949" y="6803"/>
                      <a:pt x="2808" y="5684"/>
                      <a:pt x="1803" y="4087"/>
                    </a:cubicBezTo>
                    <a:cubicBezTo>
                      <a:pt x="799" y="2489"/>
                      <a:pt x="320" y="982"/>
                      <a:pt x="708" y="731"/>
                    </a:cubicBezTo>
                    <a:cubicBezTo>
                      <a:pt x="1119" y="457"/>
                      <a:pt x="2260" y="1576"/>
                      <a:pt x="3264" y="3174"/>
                    </a:cubicBezTo>
                    <a:cubicBezTo>
                      <a:pt x="4246" y="4771"/>
                      <a:pt x="4748" y="6278"/>
                      <a:pt x="4337" y="655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40"/>
              <p:cNvSpPr/>
              <p:nvPr/>
            </p:nvSpPr>
            <p:spPr>
              <a:xfrm>
                <a:off x="-2297775" y="2449475"/>
                <a:ext cx="204300" cy="331000"/>
              </a:xfrm>
              <a:custGeom>
                <a:avLst/>
                <a:gdLst/>
                <a:ahLst/>
                <a:cxnLst/>
                <a:rect l="l" t="t" r="r" b="b"/>
                <a:pathLst>
                  <a:path w="8172" h="13240" extrusionOk="0">
                    <a:moveTo>
                      <a:pt x="0" y="5411"/>
                    </a:moveTo>
                    <a:cubicBezTo>
                      <a:pt x="0" y="5411"/>
                      <a:pt x="571" y="1"/>
                      <a:pt x="5273" y="3197"/>
                    </a:cubicBezTo>
                    <a:lnTo>
                      <a:pt x="8172" y="11482"/>
                    </a:lnTo>
                    <a:lnTo>
                      <a:pt x="3926" y="1324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40"/>
              <p:cNvSpPr/>
              <p:nvPr/>
            </p:nvSpPr>
            <p:spPr>
              <a:xfrm>
                <a:off x="-2200200" y="2736525"/>
                <a:ext cx="106725" cy="43950"/>
              </a:xfrm>
              <a:custGeom>
                <a:avLst/>
                <a:gdLst/>
                <a:ahLst/>
                <a:cxnLst/>
                <a:rect l="l" t="t" r="r" b="b"/>
                <a:pathLst>
                  <a:path w="4269" h="1758" extrusionOk="0">
                    <a:moveTo>
                      <a:pt x="0" y="1758"/>
                    </a:moveTo>
                    <a:cubicBezTo>
                      <a:pt x="0" y="1758"/>
                      <a:pt x="1918" y="114"/>
                      <a:pt x="4269" y="0"/>
                    </a:cubicBezTo>
                    <a:cubicBezTo>
                      <a:pt x="4269" y="0"/>
                      <a:pt x="2694" y="1301"/>
                      <a:pt x="0" y="175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40"/>
              <p:cNvSpPr/>
              <p:nvPr/>
            </p:nvSpPr>
            <p:spPr>
              <a:xfrm>
                <a:off x="-2176225" y="2748500"/>
                <a:ext cx="67350" cy="54800"/>
              </a:xfrm>
              <a:custGeom>
                <a:avLst/>
                <a:gdLst/>
                <a:ahLst/>
                <a:cxnLst/>
                <a:rect l="l" t="t" r="r" b="b"/>
                <a:pathLst>
                  <a:path w="2694" h="2192" extrusionOk="0">
                    <a:moveTo>
                      <a:pt x="0" y="1005"/>
                    </a:moveTo>
                    <a:cubicBezTo>
                      <a:pt x="0" y="1005"/>
                      <a:pt x="936" y="23"/>
                      <a:pt x="2397" y="0"/>
                    </a:cubicBezTo>
                    <a:lnTo>
                      <a:pt x="2694" y="1393"/>
                    </a:lnTo>
                    <a:lnTo>
                      <a:pt x="753" y="219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40"/>
              <p:cNvSpPr/>
              <p:nvPr/>
            </p:nvSpPr>
            <p:spPr>
              <a:xfrm>
                <a:off x="-2156250" y="2783300"/>
                <a:ext cx="48525" cy="20000"/>
              </a:xfrm>
              <a:custGeom>
                <a:avLst/>
                <a:gdLst/>
                <a:ahLst/>
                <a:cxnLst/>
                <a:rect l="l" t="t" r="r" b="b"/>
                <a:pathLst>
                  <a:path w="1941" h="800" extrusionOk="0">
                    <a:moveTo>
                      <a:pt x="0" y="800"/>
                    </a:moveTo>
                    <a:cubicBezTo>
                      <a:pt x="0" y="800"/>
                      <a:pt x="845" y="69"/>
                      <a:pt x="1940" y="1"/>
                    </a:cubicBezTo>
                    <a:cubicBezTo>
                      <a:pt x="1895" y="1"/>
                      <a:pt x="1210" y="617"/>
                      <a:pt x="0" y="80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40"/>
              <p:cNvSpPr/>
              <p:nvPr/>
            </p:nvSpPr>
            <p:spPr>
              <a:xfrm>
                <a:off x="-2138575" y="2789000"/>
                <a:ext cx="59950" cy="127850"/>
              </a:xfrm>
              <a:custGeom>
                <a:avLst/>
                <a:gdLst/>
                <a:ahLst/>
                <a:cxnLst/>
                <a:rect l="l" t="t" r="r" b="b"/>
                <a:pathLst>
                  <a:path w="2398" h="5114" extrusionOk="0">
                    <a:moveTo>
                      <a:pt x="1" y="275"/>
                    </a:moveTo>
                    <a:lnTo>
                      <a:pt x="2397" y="5114"/>
                    </a:lnTo>
                    <a:lnTo>
                      <a:pt x="617" y="1"/>
                    </a:lnTo>
                    <a:cubicBezTo>
                      <a:pt x="617" y="1"/>
                      <a:pt x="366" y="1"/>
                      <a:pt x="1" y="27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40"/>
              <p:cNvSpPr/>
              <p:nvPr/>
            </p:nvSpPr>
            <p:spPr>
              <a:xfrm>
                <a:off x="-2297775" y="2520825"/>
                <a:ext cx="131825" cy="63925"/>
              </a:xfrm>
              <a:custGeom>
                <a:avLst/>
                <a:gdLst/>
                <a:ahLst/>
                <a:cxnLst/>
                <a:rect l="l" t="t" r="r" b="b"/>
                <a:pathLst>
                  <a:path w="5273" h="2557" extrusionOk="0">
                    <a:moveTo>
                      <a:pt x="0" y="2557"/>
                    </a:moveTo>
                    <a:cubicBezTo>
                      <a:pt x="0" y="2557"/>
                      <a:pt x="1940" y="0"/>
                      <a:pt x="5273" y="343"/>
                    </a:cubicBezTo>
                    <a:cubicBezTo>
                      <a:pt x="5273" y="320"/>
                      <a:pt x="2283" y="206"/>
                      <a:pt x="0" y="255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40"/>
              <p:cNvSpPr/>
              <p:nvPr/>
            </p:nvSpPr>
            <p:spPr>
              <a:xfrm>
                <a:off x="-2273250" y="2591000"/>
                <a:ext cx="90200" cy="164950"/>
              </a:xfrm>
              <a:custGeom>
                <a:avLst/>
                <a:gdLst/>
                <a:ahLst/>
                <a:cxnLst/>
                <a:rect l="l" t="t" r="r" b="b"/>
                <a:pathLst>
                  <a:path w="3608" h="6598" extrusionOk="0">
                    <a:moveTo>
                      <a:pt x="412" y="206"/>
                    </a:moveTo>
                    <a:cubicBezTo>
                      <a:pt x="1" y="389"/>
                      <a:pt x="252" y="1941"/>
                      <a:pt x="1028" y="3653"/>
                    </a:cubicBezTo>
                    <a:cubicBezTo>
                      <a:pt x="1781" y="5365"/>
                      <a:pt x="2763" y="6597"/>
                      <a:pt x="3196" y="6415"/>
                    </a:cubicBezTo>
                    <a:cubicBezTo>
                      <a:pt x="3607" y="6209"/>
                      <a:pt x="3356" y="4680"/>
                      <a:pt x="2580" y="2968"/>
                    </a:cubicBezTo>
                    <a:cubicBezTo>
                      <a:pt x="1827" y="1256"/>
                      <a:pt x="868" y="1"/>
                      <a:pt x="412" y="206"/>
                    </a:cubicBezTo>
                    <a:close/>
                    <a:moveTo>
                      <a:pt x="3014" y="6026"/>
                    </a:moveTo>
                    <a:cubicBezTo>
                      <a:pt x="2649" y="6186"/>
                      <a:pt x="1781" y="5113"/>
                      <a:pt x="1142" y="3584"/>
                    </a:cubicBezTo>
                    <a:cubicBezTo>
                      <a:pt x="480" y="2078"/>
                      <a:pt x="229" y="731"/>
                      <a:pt x="617" y="571"/>
                    </a:cubicBezTo>
                    <a:cubicBezTo>
                      <a:pt x="982" y="389"/>
                      <a:pt x="1850" y="1484"/>
                      <a:pt x="2512" y="2991"/>
                    </a:cubicBezTo>
                    <a:cubicBezTo>
                      <a:pt x="3151" y="4497"/>
                      <a:pt x="3425" y="5867"/>
                      <a:pt x="3014" y="602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40"/>
              <p:cNvSpPr/>
              <p:nvPr/>
            </p:nvSpPr>
            <p:spPr>
              <a:xfrm>
                <a:off x="-1066350" y="2427800"/>
                <a:ext cx="203725" cy="331000"/>
              </a:xfrm>
              <a:custGeom>
                <a:avLst/>
                <a:gdLst/>
                <a:ahLst/>
                <a:cxnLst/>
                <a:rect l="l" t="t" r="r" b="b"/>
                <a:pathLst>
                  <a:path w="8149" h="13240" extrusionOk="0">
                    <a:moveTo>
                      <a:pt x="8149" y="5387"/>
                    </a:moveTo>
                    <a:cubicBezTo>
                      <a:pt x="8149" y="5387"/>
                      <a:pt x="7578" y="1"/>
                      <a:pt x="2876" y="3196"/>
                    </a:cubicBezTo>
                    <a:lnTo>
                      <a:pt x="0" y="11459"/>
                    </a:lnTo>
                    <a:lnTo>
                      <a:pt x="4246" y="13239"/>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40"/>
              <p:cNvSpPr/>
              <p:nvPr/>
            </p:nvSpPr>
            <p:spPr>
              <a:xfrm>
                <a:off x="-1066350" y="2714250"/>
                <a:ext cx="106150" cy="44550"/>
              </a:xfrm>
              <a:custGeom>
                <a:avLst/>
                <a:gdLst/>
                <a:ahLst/>
                <a:cxnLst/>
                <a:rect l="l" t="t" r="r" b="b"/>
                <a:pathLst>
                  <a:path w="4246" h="1782" extrusionOk="0">
                    <a:moveTo>
                      <a:pt x="4246" y="1781"/>
                    </a:moveTo>
                    <a:cubicBezTo>
                      <a:pt x="4246" y="1781"/>
                      <a:pt x="2329" y="115"/>
                      <a:pt x="0" y="1"/>
                    </a:cubicBezTo>
                    <a:cubicBezTo>
                      <a:pt x="0" y="1"/>
                      <a:pt x="1552" y="1348"/>
                      <a:pt x="4246" y="178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40"/>
              <p:cNvSpPr/>
              <p:nvPr/>
            </p:nvSpPr>
            <p:spPr>
              <a:xfrm>
                <a:off x="-1052100" y="2727375"/>
                <a:ext cx="67375" cy="54825"/>
              </a:xfrm>
              <a:custGeom>
                <a:avLst/>
                <a:gdLst/>
                <a:ahLst/>
                <a:cxnLst/>
                <a:rect l="l" t="t" r="r" b="b"/>
                <a:pathLst>
                  <a:path w="2695" h="2193" extrusionOk="0">
                    <a:moveTo>
                      <a:pt x="2694" y="982"/>
                    </a:moveTo>
                    <a:cubicBezTo>
                      <a:pt x="2694" y="982"/>
                      <a:pt x="1759" y="24"/>
                      <a:pt x="298" y="1"/>
                    </a:cubicBezTo>
                    <a:lnTo>
                      <a:pt x="1" y="1393"/>
                    </a:lnTo>
                    <a:lnTo>
                      <a:pt x="1941" y="219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40"/>
              <p:cNvSpPr/>
              <p:nvPr/>
            </p:nvSpPr>
            <p:spPr>
              <a:xfrm>
                <a:off x="-1052100" y="2761625"/>
                <a:ext cx="48550" cy="20000"/>
              </a:xfrm>
              <a:custGeom>
                <a:avLst/>
                <a:gdLst/>
                <a:ahLst/>
                <a:cxnLst/>
                <a:rect l="l" t="t" r="r" b="b"/>
                <a:pathLst>
                  <a:path w="1942" h="800" extrusionOk="0">
                    <a:moveTo>
                      <a:pt x="1941" y="799"/>
                    </a:moveTo>
                    <a:cubicBezTo>
                      <a:pt x="1941" y="799"/>
                      <a:pt x="1074" y="46"/>
                      <a:pt x="1" y="0"/>
                    </a:cubicBezTo>
                    <a:cubicBezTo>
                      <a:pt x="1" y="0"/>
                      <a:pt x="709" y="594"/>
                      <a:pt x="1941" y="79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40"/>
              <p:cNvSpPr/>
              <p:nvPr/>
            </p:nvSpPr>
            <p:spPr>
              <a:xfrm>
                <a:off x="-1081750" y="2767325"/>
                <a:ext cx="59925" cy="128425"/>
              </a:xfrm>
              <a:custGeom>
                <a:avLst/>
                <a:gdLst/>
                <a:ahLst/>
                <a:cxnLst/>
                <a:rect l="l" t="t" r="r" b="b"/>
                <a:pathLst>
                  <a:path w="2397" h="5137" extrusionOk="0">
                    <a:moveTo>
                      <a:pt x="2397" y="275"/>
                    </a:moveTo>
                    <a:lnTo>
                      <a:pt x="0" y="5136"/>
                    </a:lnTo>
                    <a:lnTo>
                      <a:pt x="1780" y="23"/>
                    </a:lnTo>
                    <a:cubicBezTo>
                      <a:pt x="1780" y="23"/>
                      <a:pt x="2032" y="1"/>
                      <a:pt x="2397" y="27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40"/>
              <p:cNvSpPr/>
              <p:nvPr/>
            </p:nvSpPr>
            <p:spPr>
              <a:xfrm>
                <a:off x="-994450" y="2499125"/>
                <a:ext cx="131825" cy="63375"/>
              </a:xfrm>
              <a:custGeom>
                <a:avLst/>
                <a:gdLst/>
                <a:ahLst/>
                <a:cxnLst/>
                <a:rect l="l" t="t" r="r" b="b"/>
                <a:pathLst>
                  <a:path w="5273" h="2535" extrusionOk="0">
                    <a:moveTo>
                      <a:pt x="5273" y="2534"/>
                    </a:moveTo>
                    <a:cubicBezTo>
                      <a:pt x="5273" y="2534"/>
                      <a:pt x="3333" y="1"/>
                      <a:pt x="0" y="343"/>
                    </a:cubicBezTo>
                    <a:cubicBezTo>
                      <a:pt x="0" y="343"/>
                      <a:pt x="2990" y="229"/>
                      <a:pt x="5273" y="253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40"/>
              <p:cNvSpPr/>
              <p:nvPr/>
            </p:nvSpPr>
            <p:spPr>
              <a:xfrm>
                <a:off x="-1001875" y="2559050"/>
                <a:ext cx="107875" cy="172350"/>
              </a:xfrm>
              <a:custGeom>
                <a:avLst/>
                <a:gdLst/>
                <a:ahLst/>
                <a:cxnLst/>
                <a:rect l="l" t="t" r="r" b="b"/>
                <a:pathLst>
                  <a:path w="4315" h="6894" extrusionOk="0">
                    <a:moveTo>
                      <a:pt x="3539" y="343"/>
                    </a:moveTo>
                    <a:cubicBezTo>
                      <a:pt x="4315" y="685"/>
                      <a:pt x="4315" y="2351"/>
                      <a:pt x="3539" y="4063"/>
                    </a:cubicBezTo>
                    <a:cubicBezTo>
                      <a:pt x="2785" y="5775"/>
                      <a:pt x="1553" y="6894"/>
                      <a:pt x="777" y="6551"/>
                    </a:cubicBezTo>
                    <a:cubicBezTo>
                      <a:pt x="1" y="6209"/>
                      <a:pt x="1" y="4520"/>
                      <a:pt x="777" y="2808"/>
                    </a:cubicBezTo>
                    <a:cubicBezTo>
                      <a:pt x="1530" y="1096"/>
                      <a:pt x="2785" y="0"/>
                      <a:pt x="3539" y="343"/>
                    </a:cubicBezTo>
                    <a:close/>
                    <a:moveTo>
                      <a:pt x="959" y="6163"/>
                    </a:moveTo>
                    <a:cubicBezTo>
                      <a:pt x="1644" y="6460"/>
                      <a:pt x="2717" y="5478"/>
                      <a:pt x="3379" y="3995"/>
                    </a:cubicBezTo>
                    <a:cubicBezTo>
                      <a:pt x="4041" y="2511"/>
                      <a:pt x="4041" y="1028"/>
                      <a:pt x="3379" y="731"/>
                    </a:cubicBezTo>
                    <a:cubicBezTo>
                      <a:pt x="2694" y="411"/>
                      <a:pt x="1598" y="1416"/>
                      <a:pt x="959" y="2899"/>
                    </a:cubicBezTo>
                    <a:cubicBezTo>
                      <a:pt x="275" y="4406"/>
                      <a:pt x="275" y="5866"/>
                      <a:pt x="959" y="616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40"/>
              <p:cNvSpPr/>
              <p:nvPr/>
            </p:nvSpPr>
            <p:spPr>
              <a:xfrm>
                <a:off x="-1711750" y="2442075"/>
                <a:ext cx="312175" cy="330975"/>
              </a:xfrm>
              <a:custGeom>
                <a:avLst/>
                <a:gdLst/>
                <a:ahLst/>
                <a:cxnLst/>
                <a:rect l="l" t="t" r="r" b="b"/>
                <a:pathLst>
                  <a:path w="12487" h="13239" extrusionOk="0">
                    <a:moveTo>
                      <a:pt x="6529" y="1849"/>
                    </a:moveTo>
                    <a:cubicBezTo>
                      <a:pt x="6529" y="1849"/>
                      <a:pt x="12486" y="0"/>
                      <a:pt x="11254" y="6414"/>
                    </a:cubicBezTo>
                    <a:lnTo>
                      <a:pt x="3813" y="13239"/>
                    </a:lnTo>
                    <a:lnTo>
                      <a:pt x="1" y="954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40"/>
              <p:cNvSpPr/>
              <p:nvPr/>
            </p:nvSpPr>
            <p:spPr>
              <a:xfrm>
                <a:off x="-1711750" y="2680600"/>
                <a:ext cx="95325" cy="92450"/>
              </a:xfrm>
              <a:custGeom>
                <a:avLst/>
                <a:gdLst/>
                <a:ahLst/>
                <a:cxnLst/>
                <a:rect l="l" t="t" r="r" b="b"/>
                <a:pathLst>
                  <a:path w="3813" h="3698" extrusionOk="0">
                    <a:moveTo>
                      <a:pt x="1" y="0"/>
                    </a:moveTo>
                    <a:cubicBezTo>
                      <a:pt x="1" y="0"/>
                      <a:pt x="2603" y="1256"/>
                      <a:pt x="3813" y="3698"/>
                    </a:cubicBezTo>
                    <a:cubicBezTo>
                      <a:pt x="3813" y="3698"/>
                      <a:pt x="1713" y="2671"/>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40"/>
              <p:cNvSpPr/>
              <p:nvPr/>
            </p:nvSpPr>
            <p:spPr>
              <a:xfrm>
                <a:off x="-1715725" y="2702850"/>
                <a:ext cx="76475" cy="76475"/>
              </a:xfrm>
              <a:custGeom>
                <a:avLst/>
                <a:gdLst/>
                <a:ahLst/>
                <a:cxnLst/>
                <a:rect l="l" t="t" r="r" b="b"/>
                <a:pathLst>
                  <a:path w="3059" h="3059" extrusionOk="0">
                    <a:moveTo>
                      <a:pt x="890" y="0"/>
                    </a:moveTo>
                    <a:cubicBezTo>
                      <a:pt x="890" y="0"/>
                      <a:pt x="2351" y="571"/>
                      <a:pt x="3059" y="2077"/>
                    </a:cubicBezTo>
                    <a:lnTo>
                      <a:pt x="1735" y="3059"/>
                    </a:lnTo>
                    <a:lnTo>
                      <a:pt x="0" y="137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40"/>
              <p:cNvSpPr/>
              <p:nvPr/>
            </p:nvSpPr>
            <p:spPr>
              <a:xfrm>
                <a:off x="-1716300" y="2737075"/>
                <a:ext cx="43400" cy="42250"/>
              </a:xfrm>
              <a:custGeom>
                <a:avLst/>
                <a:gdLst/>
                <a:ahLst/>
                <a:cxnLst/>
                <a:rect l="l" t="t" r="r" b="b"/>
                <a:pathLst>
                  <a:path w="1736" h="1690" extrusionOk="0">
                    <a:moveTo>
                      <a:pt x="0" y="1"/>
                    </a:moveTo>
                    <a:cubicBezTo>
                      <a:pt x="0" y="1"/>
                      <a:pt x="1187" y="572"/>
                      <a:pt x="1735" y="1690"/>
                    </a:cubicBezTo>
                    <a:cubicBezTo>
                      <a:pt x="1735" y="1690"/>
                      <a:pt x="776" y="1211"/>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40"/>
              <p:cNvSpPr/>
              <p:nvPr/>
            </p:nvSpPr>
            <p:spPr>
              <a:xfrm>
                <a:off x="-1801325" y="2753050"/>
                <a:ext cx="115300" cy="118150"/>
              </a:xfrm>
              <a:custGeom>
                <a:avLst/>
                <a:gdLst/>
                <a:ahLst/>
                <a:cxnLst/>
                <a:rect l="l" t="t" r="r" b="b"/>
                <a:pathLst>
                  <a:path w="4612" h="4726" extrusionOk="0">
                    <a:moveTo>
                      <a:pt x="4063" y="1"/>
                    </a:moveTo>
                    <a:lnTo>
                      <a:pt x="0" y="4726"/>
                    </a:lnTo>
                    <a:lnTo>
                      <a:pt x="4611" y="526"/>
                    </a:lnTo>
                    <a:cubicBezTo>
                      <a:pt x="4588" y="526"/>
                      <a:pt x="4520" y="252"/>
                      <a:pt x="406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40"/>
              <p:cNvSpPr/>
              <p:nvPr/>
            </p:nvSpPr>
            <p:spPr>
              <a:xfrm>
                <a:off x="-1548550" y="2488300"/>
                <a:ext cx="118150" cy="114150"/>
              </a:xfrm>
              <a:custGeom>
                <a:avLst/>
                <a:gdLst/>
                <a:ahLst/>
                <a:cxnLst/>
                <a:rect l="l" t="t" r="r" b="b"/>
                <a:pathLst>
                  <a:path w="4726" h="4566" extrusionOk="0">
                    <a:moveTo>
                      <a:pt x="1" y="0"/>
                    </a:moveTo>
                    <a:cubicBezTo>
                      <a:pt x="1" y="0"/>
                      <a:pt x="3562" y="913"/>
                      <a:pt x="4726" y="4565"/>
                    </a:cubicBezTo>
                    <a:cubicBezTo>
                      <a:pt x="4726" y="4565"/>
                      <a:pt x="3493" y="1370"/>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40"/>
              <p:cNvSpPr/>
              <p:nvPr/>
            </p:nvSpPr>
            <p:spPr>
              <a:xfrm>
                <a:off x="-1675800" y="2532225"/>
                <a:ext cx="182650" cy="190050"/>
              </a:xfrm>
              <a:custGeom>
                <a:avLst/>
                <a:gdLst/>
                <a:ahLst/>
                <a:cxnLst/>
                <a:rect l="l" t="t" r="r" b="b"/>
                <a:pathLst>
                  <a:path w="7306" h="7602" extrusionOk="0">
                    <a:moveTo>
                      <a:pt x="6301" y="914"/>
                    </a:moveTo>
                    <a:cubicBezTo>
                      <a:pt x="5319" y="1"/>
                      <a:pt x="3311" y="548"/>
                      <a:pt x="1850" y="2146"/>
                    </a:cubicBezTo>
                    <a:cubicBezTo>
                      <a:pt x="366" y="3744"/>
                      <a:pt x="1" y="5775"/>
                      <a:pt x="1005" y="6688"/>
                    </a:cubicBezTo>
                    <a:cubicBezTo>
                      <a:pt x="2010" y="7601"/>
                      <a:pt x="3995" y="7054"/>
                      <a:pt x="5456" y="5456"/>
                    </a:cubicBezTo>
                    <a:cubicBezTo>
                      <a:pt x="6917" y="3881"/>
                      <a:pt x="7305" y="1872"/>
                      <a:pt x="6301" y="914"/>
                    </a:cubicBezTo>
                    <a:close/>
                    <a:moveTo>
                      <a:pt x="1325" y="6346"/>
                    </a:moveTo>
                    <a:cubicBezTo>
                      <a:pt x="457" y="5547"/>
                      <a:pt x="800" y="3767"/>
                      <a:pt x="2078" y="2374"/>
                    </a:cubicBezTo>
                    <a:cubicBezTo>
                      <a:pt x="3379" y="982"/>
                      <a:pt x="5114" y="503"/>
                      <a:pt x="6004" y="1324"/>
                    </a:cubicBezTo>
                    <a:cubicBezTo>
                      <a:pt x="6849" y="2123"/>
                      <a:pt x="6506" y="3881"/>
                      <a:pt x="5228" y="5296"/>
                    </a:cubicBezTo>
                    <a:cubicBezTo>
                      <a:pt x="3950" y="6666"/>
                      <a:pt x="2169" y="7145"/>
                      <a:pt x="1325" y="634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40"/>
              <p:cNvSpPr/>
              <p:nvPr/>
            </p:nvSpPr>
            <p:spPr>
              <a:xfrm>
                <a:off x="-646950" y="2167025"/>
                <a:ext cx="262525" cy="365225"/>
              </a:xfrm>
              <a:custGeom>
                <a:avLst/>
                <a:gdLst/>
                <a:ahLst/>
                <a:cxnLst/>
                <a:rect l="l" t="t" r="r" b="b"/>
                <a:pathLst>
                  <a:path w="10501" h="14609" extrusionOk="0">
                    <a:moveTo>
                      <a:pt x="4977" y="2922"/>
                    </a:moveTo>
                    <a:cubicBezTo>
                      <a:pt x="4977" y="2922"/>
                      <a:pt x="10501" y="0"/>
                      <a:pt x="10501" y="6529"/>
                    </a:cubicBezTo>
                    <a:lnTo>
                      <a:pt x="4406" y="14609"/>
                    </a:lnTo>
                    <a:lnTo>
                      <a:pt x="1" y="1171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40"/>
              <p:cNvSpPr/>
              <p:nvPr/>
            </p:nvSpPr>
            <p:spPr>
              <a:xfrm>
                <a:off x="-646950" y="2459750"/>
                <a:ext cx="110175" cy="72500"/>
              </a:xfrm>
              <a:custGeom>
                <a:avLst/>
                <a:gdLst/>
                <a:ahLst/>
                <a:cxnLst/>
                <a:rect l="l" t="t" r="r" b="b"/>
                <a:pathLst>
                  <a:path w="4407" h="2900" extrusionOk="0">
                    <a:moveTo>
                      <a:pt x="1" y="1"/>
                    </a:moveTo>
                    <a:cubicBezTo>
                      <a:pt x="1" y="1"/>
                      <a:pt x="2831" y="777"/>
                      <a:pt x="4406" y="2900"/>
                    </a:cubicBezTo>
                    <a:cubicBezTo>
                      <a:pt x="4406" y="2900"/>
                      <a:pt x="2124" y="2283"/>
                      <a:pt x="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40"/>
              <p:cNvSpPr/>
              <p:nvPr/>
            </p:nvSpPr>
            <p:spPr>
              <a:xfrm>
                <a:off x="-641225" y="2478025"/>
                <a:ext cx="78200" cy="71350"/>
              </a:xfrm>
              <a:custGeom>
                <a:avLst/>
                <a:gdLst/>
                <a:ahLst/>
                <a:cxnLst/>
                <a:rect l="l" t="t" r="r" b="b"/>
                <a:pathLst>
                  <a:path w="3128" h="2854" extrusionOk="0">
                    <a:moveTo>
                      <a:pt x="616" y="0"/>
                    </a:moveTo>
                    <a:cubicBezTo>
                      <a:pt x="616" y="0"/>
                      <a:pt x="2169" y="297"/>
                      <a:pt x="3127" y="1666"/>
                    </a:cubicBezTo>
                    <a:lnTo>
                      <a:pt x="2009" y="2853"/>
                    </a:lnTo>
                    <a:lnTo>
                      <a:pt x="0" y="153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40"/>
              <p:cNvSpPr/>
              <p:nvPr/>
            </p:nvSpPr>
            <p:spPr>
              <a:xfrm>
                <a:off x="-641225" y="2516250"/>
                <a:ext cx="50225" cy="33125"/>
              </a:xfrm>
              <a:custGeom>
                <a:avLst/>
                <a:gdLst/>
                <a:ahLst/>
                <a:cxnLst/>
                <a:rect l="l" t="t" r="r" b="b"/>
                <a:pathLst>
                  <a:path w="2009" h="1325" extrusionOk="0">
                    <a:moveTo>
                      <a:pt x="0" y="1"/>
                    </a:moveTo>
                    <a:cubicBezTo>
                      <a:pt x="0" y="1"/>
                      <a:pt x="1278" y="343"/>
                      <a:pt x="2009" y="1324"/>
                    </a:cubicBezTo>
                    <a:cubicBezTo>
                      <a:pt x="2009" y="1302"/>
                      <a:pt x="959" y="1028"/>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40"/>
              <p:cNvSpPr/>
              <p:nvPr/>
            </p:nvSpPr>
            <p:spPr>
              <a:xfrm>
                <a:off x="-700000" y="2528225"/>
                <a:ext cx="93600" cy="134700"/>
              </a:xfrm>
              <a:custGeom>
                <a:avLst/>
                <a:gdLst/>
                <a:ahLst/>
                <a:cxnLst/>
                <a:rect l="l" t="t" r="r" b="b"/>
                <a:pathLst>
                  <a:path w="3744" h="5388" extrusionOk="0">
                    <a:moveTo>
                      <a:pt x="3104" y="1"/>
                    </a:moveTo>
                    <a:lnTo>
                      <a:pt x="0" y="5388"/>
                    </a:lnTo>
                    <a:lnTo>
                      <a:pt x="3744" y="435"/>
                    </a:lnTo>
                    <a:cubicBezTo>
                      <a:pt x="3744" y="435"/>
                      <a:pt x="3607" y="161"/>
                      <a:pt x="31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40"/>
              <p:cNvSpPr/>
              <p:nvPr/>
            </p:nvSpPr>
            <p:spPr>
              <a:xfrm>
                <a:off x="-522550" y="2240075"/>
                <a:ext cx="138125" cy="90750"/>
              </a:xfrm>
              <a:custGeom>
                <a:avLst/>
                <a:gdLst/>
                <a:ahLst/>
                <a:cxnLst/>
                <a:rect l="l" t="t" r="r" b="b"/>
                <a:pathLst>
                  <a:path w="5525" h="3630" extrusionOk="0">
                    <a:moveTo>
                      <a:pt x="1" y="0"/>
                    </a:moveTo>
                    <a:cubicBezTo>
                      <a:pt x="1" y="0"/>
                      <a:pt x="3699" y="228"/>
                      <a:pt x="5525" y="3607"/>
                    </a:cubicBezTo>
                    <a:cubicBezTo>
                      <a:pt x="5525" y="3629"/>
                      <a:pt x="3721" y="708"/>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40"/>
              <p:cNvSpPr/>
              <p:nvPr/>
            </p:nvSpPr>
            <p:spPr>
              <a:xfrm>
                <a:off x="-552225" y="2322800"/>
                <a:ext cx="131850" cy="177500"/>
              </a:xfrm>
              <a:custGeom>
                <a:avLst/>
                <a:gdLst/>
                <a:ahLst/>
                <a:cxnLst/>
                <a:rect l="l" t="t" r="r" b="b"/>
                <a:pathLst>
                  <a:path w="5274" h="7100" extrusionOk="0">
                    <a:moveTo>
                      <a:pt x="4840" y="320"/>
                    </a:moveTo>
                    <a:cubicBezTo>
                      <a:pt x="4383" y="1"/>
                      <a:pt x="3060" y="1233"/>
                      <a:pt x="1827" y="2991"/>
                    </a:cubicBezTo>
                    <a:cubicBezTo>
                      <a:pt x="594" y="4771"/>
                      <a:pt x="1" y="6483"/>
                      <a:pt x="457" y="6780"/>
                    </a:cubicBezTo>
                    <a:cubicBezTo>
                      <a:pt x="914" y="7099"/>
                      <a:pt x="2261" y="5867"/>
                      <a:pt x="3470" y="4109"/>
                    </a:cubicBezTo>
                    <a:cubicBezTo>
                      <a:pt x="4680" y="2306"/>
                      <a:pt x="5274" y="617"/>
                      <a:pt x="4840" y="320"/>
                    </a:cubicBezTo>
                    <a:close/>
                    <a:moveTo>
                      <a:pt x="709" y="6415"/>
                    </a:moveTo>
                    <a:cubicBezTo>
                      <a:pt x="321" y="6164"/>
                      <a:pt x="845" y="4657"/>
                      <a:pt x="1918" y="3082"/>
                    </a:cubicBezTo>
                    <a:cubicBezTo>
                      <a:pt x="2968" y="1507"/>
                      <a:pt x="4178" y="457"/>
                      <a:pt x="4543" y="708"/>
                    </a:cubicBezTo>
                    <a:cubicBezTo>
                      <a:pt x="4931" y="959"/>
                      <a:pt x="4383" y="2489"/>
                      <a:pt x="3333" y="4041"/>
                    </a:cubicBezTo>
                    <a:cubicBezTo>
                      <a:pt x="2306" y="5616"/>
                      <a:pt x="1119" y="6666"/>
                      <a:pt x="709" y="641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40"/>
              <p:cNvSpPr/>
              <p:nvPr/>
            </p:nvSpPr>
            <p:spPr>
              <a:xfrm>
                <a:off x="-3475575" y="2188150"/>
                <a:ext cx="527300" cy="302450"/>
              </a:xfrm>
              <a:custGeom>
                <a:avLst/>
                <a:gdLst/>
                <a:ahLst/>
                <a:cxnLst/>
                <a:rect l="l" t="t" r="r" b="b"/>
                <a:pathLst>
                  <a:path w="21092" h="12098" extrusionOk="0">
                    <a:moveTo>
                      <a:pt x="1" y="2442"/>
                    </a:moveTo>
                    <a:cubicBezTo>
                      <a:pt x="1" y="2442"/>
                      <a:pt x="12190" y="0"/>
                      <a:pt x="21091" y="12097"/>
                    </a:cubicBezTo>
                    <a:cubicBezTo>
                      <a:pt x="21091" y="12097"/>
                      <a:pt x="13422" y="1324"/>
                      <a:pt x="1" y="244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40"/>
              <p:cNvSpPr/>
              <p:nvPr/>
            </p:nvSpPr>
            <p:spPr>
              <a:xfrm>
                <a:off x="-3910950" y="3456650"/>
                <a:ext cx="1116750" cy="90175"/>
              </a:xfrm>
              <a:custGeom>
                <a:avLst/>
                <a:gdLst/>
                <a:ahLst/>
                <a:cxnLst/>
                <a:rect l="l" t="t" r="r" b="b"/>
                <a:pathLst>
                  <a:path w="44670" h="3607" extrusionOk="0">
                    <a:moveTo>
                      <a:pt x="1415" y="3607"/>
                    </a:moveTo>
                    <a:cubicBezTo>
                      <a:pt x="1415" y="3607"/>
                      <a:pt x="26729" y="1119"/>
                      <a:pt x="43482" y="3607"/>
                    </a:cubicBezTo>
                    <a:lnTo>
                      <a:pt x="44669" y="3059"/>
                    </a:lnTo>
                    <a:cubicBezTo>
                      <a:pt x="44669" y="3059"/>
                      <a:pt x="33051" y="0"/>
                      <a:pt x="0" y="305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40"/>
              <p:cNvSpPr/>
              <p:nvPr/>
            </p:nvSpPr>
            <p:spPr>
              <a:xfrm>
                <a:off x="-3916675" y="3519425"/>
                <a:ext cx="1133875" cy="71350"/>
              </a:xfrm>
              <a:custGeom>
                <a:avLst/>
                <a:gdLst/>
                <a:ahLst/>
                <a:cxnLst/>
                <a:rect l="l" t="t" r="r" b="b"/>
                <a:pathLst>
                  <a:path w="45355" h="2854" extrusionOk="0">
                    <a:moveTo>
                      <a:pt x="1644" y="2853"/>
                    </a:moveTo>
                    <a:cubicBezTo>
                      <a:pt x="1644" y="2853"/>
                      <a:pt x="25337" y="92"/>
                      <a:pt x="43711" y="2853"/>
                    </a:cubicBezTo>
                    <a:lnTo>
                      <a:pt x="45355" y="2055"/>
                    </a:lnTo>
                    <a:cubicBezTo>
                      <a:pt x="45355" y="2055"/>
                      <a:pt x="31523" y="0"/>
                      <a:pt x="1" y="205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40"/>
              <p:cNvSpPr/>
              <p:nvPr/>
            </p:nvSpPr>
            <p:spPr>
              <a:xfrm>
                <a:off x="-3916100" y="3569075"/>
                <a:ext cx="1128175" cy="66775"/>
              </a:xfrm>
              <a:custGeom>
                <a:avLst/>
                <a:gdLst/>
                <a:ahLst/>
                <a:cxnLst/>
                <a:rect l="l" t="t" r="r" b="b"/>
                <a:pathLst>
                  <a:path w="45127" h="2671" extrusionOk="0">
                    <a:moveTo>
                      <a:pt x="1621" y="2671"/>
                    </a:moveTo>
                    <a:cubicBezTo>
                      <a:pt x="1621" y="2671"/>
                      <a:pt x="25588" y="708"/>
                      <a:pt x="43688" y="2671"/>
                    </a:cubicBezTo>
                    <a:lnTo>
                      <a:pt x="45126" y="2054"/>
                    </a:lnTo>
                    <a:cubicBezTo>
                      <a:pt x="45126" y="2054"/>
                      <a:pt x="32801" y="0"/>
                      <a:pt x="1" y="196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40"/>
              <p:cNvSpPr/>
              <p:nvPr/>
            </p:nvSpPr>
            <p:spPr>
              <a:xfrm>
                <a:off x="-3916675" y="3634675"/>
                <a:ext cx="1133875" cy="46825"/>
              </a:xfrm>
              <a:custGeom>
                <a:avLst/>
                <a:gdLst/>
                <a:ahLst/>
                <a:cxnLst/>
                <a:rect l="l" t="t" r="r" b="b"/>
                <a:pathLst>
                  <a:path w="45355" h="1873" extrusionOk="0">
                    <a:moveTo>
                      <a:pt x="1644" y="1873"/>
                    </a:moveTo>
                    <a:lnTo>
                      <a:pt x="43711" y="1873"/>
                    </a:lnTo>
                    <a:lnTo>
                      <a:pt x="45355" y="937"/>
                    </a:lnTo>
                    <a:cubicBezTo>
                      <a:pt x="45355" y="937"/>
                      <a:pt x="22781" y="1"/>
                      <a:pt x="1" y="9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40"/>
              <p:cNvSpPr/>
              <p:nvPr/>
            </p:nvSpPr>
            <p:spPr>
              <a:xfrm>
                <a:off x="-3576575" y="2483725"/>
                <a:ext cx="473650" cy="187200"/>
              </a:xfrm>
              <a:custGeom>
                <a:avLst/>
                <a:gdLst/>
                <a:ahLst/>
                <a:cxnLst/>
                <a:rect l="l" t="t" r="r" b="b"/>
                <a:pathLst>
                  <a:path w="18946" h="7488" extrusionOk="0">
                    <a:moveTo>
                      <a:pt x="5502" y="6437"/>
                    </a:moveTo>
                    <a:cubicBezTo>
                      <a:pt x="5502" y="6437"/>
                      <a:pt x="11094" y="5113"/>
                      <a:pt x="13810" y="7487"/>
                    </a:cubicBezTo>
                    <a:lnTo>
                      <a:pt x="14312" y="4725"/>
                    </a:lnTo>
                    <a:lnTo>
                      <a:pt x="18946" y="4497"/>
                    </a:lnTo>
                    <a:cubicBezTo>
                      <a:pt x="18946" y="4497"/>
                      <a:pt x="12349" y="0"/>
                      <a:pt x="1" y="2557"/>
                    </a:cubicBezTo>
                    <a:lnTo>
                      <a:pt x="6392" y="422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40"/>
              <p:cNvSpPr/>
              <p:nvPr/>
            </p:nvSpPr>
            <p:spPr>
              <a:xfrm>
                <a:off x="-3729500" y="3169625"/>
                <a:ext cx="30275" cy="67350"/>
              </a:xfrm>
              <a:custGeom>
                <a:avLst/>
                <a:gdLst/>
                <a:ahLst/>
                <a:cxnLst/>
                <a:rect l="l" t="t" r="r" b="b"/>
                <a:pathLst>
                  <a:path w="1211" h="2694" extrusionOk="0">
                    <a:moveTo>
                      <a:pt x="1" y="2694"/>
                    </a:moveTo>
                    <a:lnTo>
                      <a:pt x="1" y="183"/>
                    </a:lnTo>
                    <a:lnTo>
                      <a:pt x="1210" y="0"/>
                    </a:lnTo>
                    <a:lnTo>
                      <a:pt x="1210" y="2694"/>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40"/>
              <p:cNvSpPr/>
              <p:nvPr/>
            </p:nvSpPr>
            <p:spPr>
              <a:xfrm>
                <a:off x="-3671300" y="3058925"/>
                <a:ext cx="20000" cy="65075"/>
              </a:xfrm>
              <a:custGeom>
                <a:avLst/>
                <a:gdLst/>
                <a:ahLst/>
                <a:cxnLst/>
                <a:rect l="l" t="t" r="r" b="b"/>
                <a:pathLst>
                  <a:path w="800" h="2603" extrusionOk="0">
                    <a:moveTo>
                      <a:pt x="1" y="0"/>
                    </a:moveTo>
                    <a:lnTo>
                      <a:pt x="800" y="0"/>
                    </a:lnTo>
                    <a:lnTo>
                      <a:pt x="800" y="2602"/>
                    </a:lnTo>
                    <a:lnTo>
                      <a:pt x="1" y="2602"/>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40"/>
              <p:cNvSpPr/>
              <p:nvPr/>
            </p:nvSpPr>
            <p:spPr>
              <a:xfrm>
                <a:off x="-3821375" y="3281475"/>
                <a:ext cx="69075" cy="75900"/>
              </a:xfrm>
              <a:custGeom>
                <a:avLst/>
                <a:gdLst/>
                <a:ahLst/>
                <a:cxnLst/>
                <a:rect l="l" t="t" r="r" b="b"/>
                <a:pathLst>
                  <a:path w="2763" h="3036" extrusionOk="0">
                    <a:moveTo>
                      <a:pt x="1" y="502"/>
                    </a:moveTo>
                    <a:lnTo>
                      <a:pt x="1" y="3036"/>
                    </a:lnTo>
                    <a:lnTo>
                      <a:pt x="2763" y="2648"/>
                    </a:lnTo>
                    <a:lnTo>
                      <a:pt x="276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40"/>
              <p:cNvSpPr/>
              <p:nvPr/>
            </p:nvSpPr>
            <p:spPr>
              <a:xfrm>
                <a:off x="-3855600" y="3224400"/>
                <a:ext cx="26275" cy="69650"/>
              </a:xfrm>
              <a:custGeom>
                <a:avLst/>
                <a:gdLst/>
                <a:ahLst/>
                <a:cxnLst/>
                <a:rect l="l" t="t" r="r" b="b"/>
                <a:pathLst>
                  <a:path w="1051" h="2786" extrusionOk="0">
                    <a:moveTo>
                      <a:pt x="1050" y="2557"/>
                    </a:moveTo>
                    <a:lnTo>
                      <a:pt x="1050" y="1"/>
                    </a:lnTo>
                    <a:lnTo>
                      <a:pt x="183" y="252"/>
                    </a:lnTo>
                    <a:lnTo>
                      <a:pt x="0" y="2785"/>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40"/>
              <p:cNvSpPr/>
              <p:nvPr/>
            </p:nvSpPr>
            <p:spPr>
              <a:xfrm>
                <a:off x="-3037900" y="3946825"/>
                <a:ext cx="86200" cy="307600"/>
              </a:xfrm>
              <a:custGeom>
                <a:avLst/>
                <a:gdLst/>
                <a:ahLst/>
                <a:cxnLst/>
                <a:rect l="l" t="t" r="r" b="b"/>
                <a:pathLst>
                  <a:path w="3448" h="12304" extrusionOk="0">
                    <a:moveTo>
                      <a:pt x="1507" y="12303"/>
                    </a:moveTo>
                    <a:cubicBezTo>
                      <a:pt x="1507" y="12303"/>
                      <a:pt x="1" y="5661"/>
                      <a:pt x="1507" y="0"/>
                    </a:cubicBezTo>
                    <a:cubicBezTo>
                      <a:pt x="1507" y="0"/>
                      <a:pt x="3448" y="6757"/>
                      <a:pt x="1507" y="12303"/>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40"/>
              <p:cNvSpPr/>
              <p:nvPr/>
            </p:nvSpPr>
            <p:spPr>
              <a:xfrm>
                <a:off x="-3165700" y="3692900"/>
                <a:ext cx="46225" cy="120425"/>
              </a:xfrm>
              <a:custGeom>
                <a:avLst/>
                <a:gdLst/>
                <a:ahLst/>
                <a:cxnLst/>
                <a:rect l="l" t="t" r="r" b="b"/>
                <a:pathLst>
                  <a:path w="1849" h="4817" extrusionOk="0">
                    <a:moveTo>
                      <a:pt x="0" y="0"/>
                    </a:moveTo>
                    <a:cubicBezTo>
                      <a:pt x="0" y="0"/>
                      <a:pt x="274" y="3218"/>
                      <a:pt x="708" y="4017"/>
                    </a:cubicBezTo>
                    <a:cubicBezTo>
                      <a:pt x="1141" y="4816"/>
                      <a:pt x="1849" y="0"/>
                      <a:pt x="1849" y="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40"/>
              <p:cNvSpPr/>
              <p:nvPr/>
            </p:nvSpPr>
            <p:spPr>
              <a:xfrm>
                <a:off x="-2989375" y="4280650"/>
                <a:ext cx="10275" cy="65625"/>
              </a:xfrm>
              <a:custGeom>
                <a:avLst/>
                <a:gdLst/>
                <a:ahLst/>
                <a:cxnLst/>
                <a:rect l="l" t="t" r="r" b="b"/>
                <a:pathLst>
                  <a:path w="411" h="2625" extrusionOk="0">
                    <a:moveTo>
                      <a:pt x="411" y="0"/>
                    </a:moveTo>
                    <a:cubicBezTo>
                      <a:pt x="411" y="0"/>
                      <a:pt x="0" y="685"/>
                      <a:pt x="411" y="262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40"/>
              <p:cNvSpPr/>
              <p:nvPr/>
            </p:nvSpPr>
            <p:spPr>
              <a:xfrm>
                <a:off x="-2955150" y="3036675"/>
                <a:ext cx="37700" cy="240250"/>
              </a:xfrm>
              <a:custGeom>
                <a:avLst/>
                <a:gdLst/>
                <a:ahLst/>
                <a:cxnLst/>
                <a:rect l="l" t="t" r="r" b="b"/>
                <a:pathLst>
                  <a:path w="1508" h="9610" extrusionOk="0">
                    <a:moveTo>
                      <a:pt x="754" y="0"/>
                    </a:moveTo>
                    <a:cubicBezTo>
                      <a:pt x="754" y="0"/>
                      <a:pt x="1" y="4999"/>
                      <a:pt x="754" y="9610"/>
                    </a:cubicBezTo>
                    <a:cubicBezTo>
                      <a:pt x="754" y="9610"/>
                      <a:pt x="1507" y="4999"/>
                      <a:pt x="754" y="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40"/>
              <p:cNvSpPr/>
              <p:nvPr/>
            </p:nvSpPr>
            <p:spPr>
              <a:xfrm>
                <a:off x="-3182250" y="2790150"/>
                <a:ext cx="184900" cy="104450"/>
              </a:xfrm>
              <a:custGeom>
                <a:avLst/>
                <a:gdLst/>
                <a:ahLst/>
                <a:cxnLst/>
                <a:rect l="l" t="t" r="r" b="b"/>
                <a:pathLst>
                  <a:path w="7396" h="4178" extrusionOk="0">
                    <a:moveTo>
                      <a:pt x="0" y="366"/>
                    </a:moveTo>
                    <a:cubicBezTo>
                      <a:pt x="0" y="366"/>
                      <a:pt x="3218" y="3949"/>
                      <a:pt x="7396" y="4155"/>
                    </a:cubicBezTo>
                    <a:cubicBezTo>
                      <a:pt x="7373" y="4178"/>
                      <a:pt x="7144" y="1"/>
                      <a:pt x="0" y="366"/>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40"/>
              <p:cNvSpPr/>
              <p:nvPr/>
            </p:nvSpPr>
            <p:spPr>
              <a:xfrm>
                <a:off x="-2872400" y="2083725"/>
                <a:ext cx="157525" cy="238525"/>
              </a:xfrm>
              <a:custGeom>
                <a:avLst/>
                <a:gdLst/>
                <a:ahLst/>
                <a:cxnLst/>
                <a:rect l="l" t="t" r="r" b="b"/>
                <a:pathLst>
                  <a:path w="6301" h="9541" extrusionOk="0">
                    <a:moveTo>
                      <a:pt x="0" y="9541"/>
                    </a:moveTo>
                    <a:cubicBezTo>
                      <a:pt x="0" y="9541"/>
                      <a:pt x="2671" y="3515"/>
                      <a:pt x="5387" y="0"/>
                    </a:cubicBezTo>
                    <a:cubicBezTo>
                      <a:pt x="5364" y="0"/>
                      <a:pt x="6300" y="5843"/>
                      <a:pt x="0" y="9541"/>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40"/>
              <p:cNvSpPr/>
              <p:nvPr/>
            </p:nvSpPr>
            <p:spPr>
              <a:xfrm>
                <a:off x="-3103500" y="2452350"/>
                <a:ext cx="86750" cy="74200"/>
              </a:xfrm>
              <a:custGeom>
                <a:avLst/>
                <a:gdLst/>
                <a:ahLst/>
                <a:cxnLst/>
                <a:rect l="l" t="t" r="r" b="b"/>
                <a:pathLst>
                  <a:path w="3470" h="2968" extrusionOk="0">
                    <a:moveTo>
                      <a:pt x="0" y="2967"/>
                    </a:moveTo>
                    <a:cubicBezTo>
                      <a:pt x="0" y="2967"/>
                      <a:pt x="2328" y="434"/>
                      <a:pt x="3469" y="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40"/>
              <p:cNvSpPr/>
              <p:nvPr/>
            </p:nvSpPr>
            <p:spPr>
              <a:xfrm>
                <a:off x="-2944875" y="2244050"/>
                <a:ext cx="72500" cy="87350"/>
              </a:xfrm>
              <a:custGeom>
                <a:avLst/>
                <a:gdLst/>
                <a:ahLst/>
                <a:cxnLst/>
                <a:rect l="l" t="t" r="r" b="b"/>
                <a:pathLst>
                  <a:path w="2900" h="3494" extrusionOk="0">
                    <a:moveTo>
                      <a:pt x="0" y="3493"/>
                    </a:moveTo>
                    <a:cubicBezTo>
                      <a:pt x="0" y="3493"/>
                      <a:pt x="959" y="845"/>
                      <a:pt x="2899" y="1"/>
                    </a:cubicBezTo>
                    <a:cubicBezTo>
                      <a:pt x="2899" y="1"/>
                      <a:pt x="1712" y="1758"/>
                      <a:pt x="0" y="3493"/>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40"/>
              <p:cNvSpPr/>
              <p:nvPr/>
            </p:nvSpPr>
            <p:spPr>
              <a:xfrm>
                <a:off x="-2159125" y="1704825"/>
                <a:ext cx="64525" cy="132975"/>
              </a:xfrm>
              <a:custGeom>
                <a:avLst/>
                <a:gdLst/>
                <a:ahLst/>
                <a:cxnLst/>
                <a:rect l="l" t="t" r="r" b="b"/>
                <a:pathLst>
                  <a:path w="2581" h="5319" extrusionOk="0">
                    <a:moveTo>
                      <a:pt x="1" y="5318"/>
                    </a:moveTo>
                    <a:cubicBezTo>
                      <a:pt x="1" y="5318"/>
                      <a:pt x="1211" y="1529"/>
                      <a:pt x="2580" y="0"/>
                    </a:cubicBezTo>
                    <a:cubicBezTo>
                      <a:pt x="2580" y="0"/>
                      <a:pt x="1325" y="3355"/>
                      <a:pt x="1" y="531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40"/>
              <p:cNvSpPr/>
              <p:nvPr/>
            </p:nvSpPr>
            <p:spPr>
              <a:xfrm>
                <a:off x="-2210475" y="1441750"/>
                <a:ext cx="1209775" cy="449675"/>
              </a:xfrm>
              <a:custGeom>
                <a:avLst/>
                <a:gdLst/>
                <a:ahLst/>
                <a:cxnLst/>
                <a:rect l="l" t="t" r="r" b="b"/>
                <a:pathLst>
                  <a:path w="48391" h="17987" extrusionOk="0">
                    <a:moveTo>
                      <a:pt x="3333" y="8126"/>
                    </a:moveTo>
                    <a:lnTo>
                      <a:pt x="1" y="17987"/>
                    </a:lnTo>
                    <a:cubicBezTo>
                      <a:pt x="1" y="17987"/>
                      <a:pt x="19311" y="11322"/>
                      <a:pt x="48390" y="17987"/>
                    </a:cubicBezTo>
                    <a:lnTo>
                      <a:pt x="45788" y="8880"/>
                    </a:lnTo>
                    <a:cubicBezTo>
                      <a:pt x="45788" y="8880"/>
                      <a:pt x="31317" y="1"/>
                      <a:pt x="3333" y="812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40"/>
              <p:cNvSpPr/>
              <p:nvPr/>
            </p:nvSpPr>
            <p:spPr>
              <a:xfrm>
                <a:off x="-1960525" y="1277975"/>
                <a:ext cx="692775" cy="325300"/>
              </a:xfrm>
              <a:custGeom>
                <a:avLst/>
                <a:gdLst/>
                <a:ahLst/>
                <a:cxnLst/>
                <a:rect l="l" t="t" r="r" b="b"/>
                <a:pathLst>
                  <a:path w="27711" h="13012" extrusionOk="0">
                    <a:moveTo>
                      <a:pt x="0" y="13011"/>
                    </a:moveTo>
                    <a:cubicBezTo>
                      <a:pt x="0" y="13011"/>
                      <a:pt x="4839" y="1"/>
                      <a:pt x="14175" y="1"/>
                    </a:cubicBezTo>
                    <a:cubicBezTo>
                      <a:pt x="23487" y="1"/>
                      <a:pt x="27710" y="12555"/>
                      <a:pt x="27710" y="12555"/>
                    </a:cubicBezTo>
                    <a:cubicBezTo>
                      <a:pt x="27710" y="12555"/>
                      <a:pt x="16731" y="9633"/>
                      <a:pt x="0" y="1301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40"/>
              <p:cNvSpPr/>
              <p:nvPr/>
            </p:nvSpPr>
            <p:spPr>
              <a:xfrm>
                <a:off x="-1870375" y="1348750"/>
                <a:ext cx="522725" cy="91875"/>
              </a:xfrm>
              <a:custGeom>
                <a:avLst/>
                <a:gdLst/>
                <a:ahLst/>
                <a:cxnLst/>
                <a:rect l="l" t="t" r="r" b="b"/>
                <a:pathLst>
                  <a:path w="20909" h="3675" extrusionOk="0">
                    <a:moveTo>
                      <a:pt x="0" y="3675"/>
                    </a:moveTo>
                    <a:cubicBezTo>
                      <a:pt x="0" y="3675"/>
                      <a:pt x="10363" y="0"/>
                      <a:pt x="20908" y="3492"/>
                    </a:cubicBezTo>
                    <a:cubicBezTo>
                      <a:pt x="20886" y="3492"/>
                      <a:pt x="11733" y="731"/>
                      <a:pt x="0" y="367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40"/>
              <p:cNvSpPr/>
              <p:nvPr/>
            </p:nvSpPr>
            <p:spPr>
              <a:xfrm>
                <a:off x="-1842425" y="1625500"/>
                <a:ext cx="465675" cy="99300"/>
              </a:xfrm>
              <a:custGeom>
                <a:avLst/>
                <a:gdLst/>
                <a:ahLst/>
                <a:cxnLst/>
                <a:rect l="l" t="t" r="r" b="b"/>
                <a:pathLst>
                  <a:path w="18627" h="3972" extrusionOk="0">
                    <a:moveTo>
                      <a:pt x="366" y="1781"/>
                    </a:moveTo>
                    <a:lnTo>
                      <a:pt x="1" y="3972"/>
                    </a:lnTo>
                    <a:cubicBezTo>
                      <a:pt x="1" y="3972"/>
                      <a:pt x="10866" y="2488"/>
                      <a:pt x="18626" y="3972"/>
                    </a:cubicBezTo>
                    <a:lnTo>
                      <a:pt x="18352" y="1781"/>
                    </a:lnTo>
                    <a:cubicBezTo>
                      <a:pt x="18307" y="1781"/>
                      <a:pt x="11071" y="0"/>
                      <a:pt x="366" y="178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40"/>
              <p:cNvSpPr/>
              <p:nvPr/>
            </p:nvSpPr>
            <p:spPr>
              <a:xfrm>
                <a:off x="-1788200" y="1675700"/>
                <a:ext cx="23975" cy="24575"/>
              </a:xfrm>
              <a:custGeom>
                <a:avLst/>
                <a:gdLst/>
                <a:ahLst/>
                <a:cxnLst/>
                <a:rect l="l" t="t" r="r" b="b"/>
                <a:pathLst>
                  <a:path w="959" h="983" extrusionOk="0">
                    <a:moveTo>
                      <a:pt x="959" y="480"/>
                    </a:moveTo>
                    <a:cubicBezTo>
                      <a:pt x="959" y="754"/>
                      <a:pt x="754" y="982"/>
                      <a:pt x="480" y="982"/>
                    </a:cubicBezTo>
                    <a:cubicBezTo>
                      <a:pt x="206" y="982"/>
                      <a:pt x="0" y="754"/>
                      <a:pt x="0" y="480"/>
                    </a:cubicBezTo>
                    <a:cubicBezTo>
                      <a:pt x="0" y="229"/>
                      <a:pt x="206" y="1"/>
                      <a:pt x="480" y="1"/>
                    </a:cubicBezTo>
                    <a:cubicBezTo>
                      <a:pt x="754" y="1"/>
                      <a:pt x="959" y="229"/>
                      <a:pt x="959" y="48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40"/>
              <p:cNvSpPr/>
              <p:nvPr/>
            </p:nvSpPr>
            <p:spPr>
              <a:xfrm>
                <a:off x="-1684925" y="1667725"/>
                <a:ext cx="24575" cy="24550"/>
              </a:xfrm>
              <a:custGeom>
                <a:avLst/>
                <a:gdLst/>
                <a:ahLst/>
                <a:cxnLst/>
                <a:rect l="l" t="t" r="r" b="b"/>
                <a:pathLst>
                  <a:path w="983" h="982" extrusionOk="0">
                    <a:moveTo>
                      <a:pt x="982" y="480"/>
                    </a:moveTo>
                    <a:cubicBezTo>
                      <a:pt x="982" y="754"/>
                      <a:pt x="754" y="982"/>
                      <a:pt x="480" y="982"/>
                    </a:cubicBezTo>
                    <a:cubicBezTo>
                      <a:pt x="229" y="982"/>
                      <a:pt x="1" y="754"/>
                      <a:pt x="1" y="480"/>
                    </a:cubicBezTo>
                    <a:cubicBezTo>
                      <a:pt x="1" y="229"/>
                      <a:pt x="229" y="0"/>
                      <a:pt x="480" y="0"/>
                    </a:cubicBezTo>
                    <a:cubicBezTo>
                      <a:pt x="754" y="0"/>
                      <a:pt x="982" y="229"/>
                      <a:pt x="982" y="48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40"/>
              <p:cNvSpPr/>
              <p:nvPr/>
            </p:nvSpPr>
            <p:spPr>
              <a:xfrm>
                <a:off x="-1568500" y="1667725"/>
                <a:ext cx="23975" cy="24550"/>
              </a:xfrm>
              <a:custGeom>
                <a:avLst/>
                <a:gdLst/>
                <a:ahLst/>
                <a:cxnLst/>
                <a:rect l="l" t="t" r="r" b="b"/>
                <a:pathLst>
                  <a:path w="959" h="982" extrusionOk="0">
                    <a:moveTo>
                      <a:pt x="959" y="503"/>
                    </a:moveTo>
                    <a:cubicBezTo>
                      <a:pt x="959" y="776"/>
                      <a:pt x="730" y="982"/>
                      <a:pt x="479" y="982"/>
                    </a:cubicBezTo>
                    <a:cubicBezTo>
                      <a:pt x="183" y="982"/>
                      <a:pt x="0" y="754"/>
                      <a:pt x="0" y="503"/>
                    </a:cubicBezTo>
                    <a:cubicBezTo>
                      <a:pt x="0" y="229"/>
                      <a:pt x="228" y="0"/>
                      <a:pt x="479" y="0"/>
                    </a:cubicBezTo>
                    <a:cubicBezTo>
                      <a:pt x="730" y="0"/>
                      <a:pt x="959" y="229"/>
                      <a:pt x="959" y="50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40"/>
              <p:cNvSpPr/>
              <p:nvPr/>
            </p:nvSpPr>
            <p:spPr>
              <a:xfrm>
                <a:off x="-1447525" y="1680275"/>
                <a:ext cx="24550" cy="24000"/>
              </a:xfrm>
              <a:custGeom>
                <a:avLst/>
                <a:gdLst/>
                <a:ahLst/>
                <a:cxnLst/>
                <a:rect l="l" t="t" r="r" b="b"/>
                <a:pathLst>
                  <a:path w="982" h="960" extrusionOk="0">
                    <a:moveTo>
                      <a:pt x="982" y="480"/>
                    </a:moveTo>
                    <a:cubicBezTo>
                      <a:pt x="982" y="731"/>
                      <a:pt x="753" y="959"/>
                      <a:pt x="479" y="959"/>
                    </a:cubicBezTo>
                    <a:cubicBezTo>
                      <a:pt x="228" y="959"/>
                      <a:pt x="0" y="731"/>
                      <a:pt x="0" y="480"/>
                    </a:cubicBezTo>
                    <a:cubicBezTo>
                      <a:pt x="0" y="206"/>
                      <a:pt x="228" y="1"/>
                      <a:pt x="479" y="1"/>
                    </a:cubicBezTo>
                    <a:cubicBezTo>
                      <a:pt x="753" y="1"/>
                      <a:pt x="982" y="206"/>
                      <a:pt x="982" y="48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40"/>
              <p:cNvSpPr/>
              <p:nvPr/>
            </p:nvSpPr>
            <p:spPr>
              <a:xfrm>
                <a:off x="-1437275" y="1434900"/>
                <a:ext cx="37125" cy="91900"/>
              </a:xfrm>
              <a:custGeom>
                <a:avLst/>
                <a:gdLst/>
                <a:ahLst/>
                <a:cxnLst/>
                <a:rect l="l" t="t" r="r" b="b"/>
                <a:pathLst>
                  <a:path w="1485" h="3676" extrusionOk="0">
                    <a:moveTo>
                      <a:pt x="69" y="1"/>
                    </a:moveTo>
                    <a:cubicBezTo>
                      <a:pt x="69" y="1"/>
                      <a:pt x="1" y="1987"/>
                      <a:pt x="1485" y="3676"/>
                    </a:cubicBezTo>
                    <a:cubicBezTo>
                      <a:pt x="1485" y="3676"/>
                      <a:pt x="1097" y="1667"/>
                      <a:pt x="69" y="1"/>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40"/>
              <p:cNvSpPr/>
              <p:nvPr/>
            </p:nvSpPr>
            <p:spPr>
              <a:xfrm>
                <a:off x="-1555950" y="1296825"/>
                <a:ext cx="108450" cy="82750"/>
              </a:xfrm>
              <a:custGeom>
                <a:avLst/>
                <a:gdLst/>
                <a:ahLst/>
                <a:cxnLst/>
                <a:rect l="l" t="t" r="r" b="b"/>
                <a:pathLst>
                  <a:path w="4338" h="3310" extrusionOk="0">
                    <a:moveTo>
                      <a:pt x="0" y="0"/>
                    </a:moveTo>
                    <a:cubicBezTo>
                      <a:pt x="0" y="0"/>
                      <a:pt x="1393" y="2579"/>
                      <a:pt x="4314" y="3310"/>
                    </a:cubicBezTo>
                    <a:cubicBezTo>
                      <a:pt x="4337" y="3310"/>
                      <a:pt x="4109" y="205"/>
                      <a:pt x="0" y="0"/>
                    </a:cubicBezTo>
                    <a:close/>
                  </a:path>
                </a:pathLst>
              </a:custGeom>
              <a:solidFill>
                <a:srgbClr val="FFFFFF">
                  <a:alpha val="21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28" name="Google Shape;2228;p40"/>
          <p:cNvGrpSpPr/>
          <p:nvPr/>
        </p:nvGrpSpPr>
        <p:grpSpPr>
          <a:xfrm>
            <a:off x="726852" y="2899280"/>
            <a:ext cx="2655385" cy="1782385"/>
            <a:chOff x="1048400" y="4984800"/>
            <a:chExt cx="2873175" cy="1734175"/>
          </a:xfrm>
        </p:grpSpPr>
        <p:sp>
          <p:nvSpPr>
            <p:cNvPr id="2229" name="Google Shape;2229;p40"/>
            <p:cNvSpPr/>
            <p:nvPr/>
          </p:nvSpPr>
          <p:spPr>
            <a:xfrm>
              <a:off x="1048400" y="4997350"/>
              <a:ext cx="2872600" cy="798350"/>
            </a:xfrm>
            <a:custGeom>
              <a:avLst/>
              <a:gdLst/>
              <a:ahLst/>
              <a:cxnLst/>
              <a:rect l="l" t="t" r="r" b="b"/>
              <a:pathLst>
                <a:path w="114904" h="31934" extrusionOk="0">
                  <a:moveTo>
                    <a:pt x="2169" y="31933"/>
                  </a:moveTo>
                  <a:lnTo>
                    <a:pt x="1" y="28760"/>
                  </a:lnTo>
                  <a:lnTo>
                    <a:pt x="1097" y="28121"/>
                  </a:lnTo>
                  <a:lnTo>
                    <a:pt x="1" y="22689"/>
                  </a:lnTo>
                  <a:lnTo>
                    <a:pt x="17188" y="21958"/>
                  </a:lnTo>
                  <a:lnTo>
                    <a:pt x="17371" y="21205"/>
                  </a:lnTo>
                  <a:lnTo>
                    <a:pt x="61606" y="19151"/>
                  </a:lnTo>
                  <a:lnTo>
                    <a:pt x="65464" y="16480"/>
                  </a:lnTo>
                  <a:lnTo>
                    <a:pt x="64802" y="14609"/>
                  </a:lnTo>
                  <a:cubicBezTo>
                    <a:pt x="64802" y="14609"/>
                    <a:pt x="74982" y="6209"/>
                    <a:pt x="81830" y="3721"/>
                  </a:cubicBezTo>
                  <a:cubicBezTo>
                    <a:pt x="88677" y="1233"/>
                    <a:pt x="102601" y="1"/>
                    <a:pt x="108375" y="2717"/>
                  </a:cubicBezTo>
                  <a:lnTo>
                    <a:pt x="108900" y="5433"/>
                  </a:lnTo>
                  <a:lnTo>
                    <a:pt x="111525" y="5501"/>
                  </a:lnTo>
                  <a:lnTo>
                    <a:pt x="113443" y="9268"/>
                  </a:lnTo>
                  <a:lnTo>
                    <a:pt x="114904" y="9496"/>
                  </a:lnTo>
                  <a:lnTo>
                    <a:pt x="114904" y="12554"/>
                  </a:lnTo>
                  <a:lnTo>
                    <a:pt x="61994" y="27391"/>
                  </a:lnTo>
                  <a:close/>
                </a:path>
              </a:pathLst>
            </a:custGeom>
            <a:solidFill>
              <a:srgbClr val="EFF5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40"/>
            <p:cNvSpPr/>
            <p:nvPr/>
          </p:nvSpPr>
          <p:spPr>
            <a:xfrm>
              <a:off x="2109800" y="5776250"/>
              <a:ext cx="327550" cy="307600"/>
            </a:xfrm>
            <a:custGeom>
              <a:avLst/>
              <a:gdLst/>
              <a:ahLst/>
              <a:cxnLst/>
              <a:rect l="l" t="t" r="r" b="b"/>
              <a:pathLst>
                <a:path w="13102" h="12304" extrusionOk="0">
                  <a:moveTo>
                    <a:pt x="0" y="161"/>
                  </a:moveTo>
                  <a:lnTo>
                    <a:pt x="1506" y="12304"/>
                  </a:lnTo>
                  <a:lnTo>
                    <a:pt x="12440" y="12304"/>
                  </a:lnTo>
                  <a:lnTo>
                    <a:pt x="1310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40"/>
            <p:cNvSpPr/>
            <p:nvPr/>
          </p:nvSpPr>
          <p:spPr>
            <a:xfrm>
              <a:off x="2420775" y="5776250"/>
              <a:ext cx="394350" cy="307600"/>
            </a:xfrm>
            <a:custGeom>
              <a:avLst/>
              <a:gdLst/>
              <a:ahLst/>
              <a:cxnLst/>
              <a:rect l="l" t="t" r="r" b="b"/>
              <a:pathLst>
                <a:path w="15774" h="12304" extrusionOk="0">
                  <a:moveTo>
                    <a:pt x="1" y="12304"/>
                  </a:moveTo>
                  <a:lnTo>
                    <a:pt x="13239" y="12304"/>
                  </a:lnTo>
                  <a:lnTo>
                    <a:pt x="15773" y="1"/>
                  </a:lnTo>
                  <a:lnTo>
                    <a:pt x="663" y="1"/>
                  </a:lnTo>
                  <a:close/>
                </a:path>
              </a:pathLst>
            </a:custGeom>
            <a:solidFill>
              <a:srgbClr val="ACB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40"/>
            <p:cNvSpPr/>
            <p:nvPr/>
          </p:nvSpPr>
          <p:spPr>
            <a:xfrm>
              <a:off x="2637050" y="5239300"/>
              <a:ext cx="1275400" cy="445675"/>
            </a:xfrm>
            <a:custGeom>
              <a:avLst/>
              <a:gdLst/>
              <a:ahLst/>
              <a:cxnLst/>
              <a:rect l="l" t="t" r="r" b="b"/>
              <a:pathLst>
                <a:path w="51016" h="17827" extrusionOk="0">
                  <a:moveTo>
                    <a:pt x="51015" y="0"/>
                  </a:moveTo>
                  <a:lnTo>
                    <a:pt x="23419" y="411"/>
                  </a:lnTo>
                  <a:lnTo>
                    <a:pt x="1" y="11071"/>
                  </a:lnTo>
                  <a:lnTo>
                    <a:pt x="28350" y="17827"/>
                  </a:lnTo>
                  <a:close/>
                </a:path>
              </a:pathLst>
            </a:custGeom>
            <a:solidFill>
              <a:srgbClr val="E1EC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40"/>
            <p:cNvSpPr/>
            <p:nvPr/>
          </p:nvSpPr>
          <p:spPr>
            <a:xfrm>
              <a:off x="1746875" y="5564000"/>
              <a:ext cx="874225" cy="160350"/>
            </a:xfrm>
            <a:custGeom>
              <a:avLst/>
              <a:gdLst/>
              <a:ahLst/>
              <a:cxnLst/>
              <a:rect l="l" t="t" r="r" b="b"/>
              <a:pathLst>
                <a:path w="34969" h="6414" extrusionOk="0">
                  <a:moveTo>
                    <a:pt x="0" y="6414"/>
                  </a:moveTo>
                  <a:lnTo>
                    <a:pt x="320" y="2785"/>
                  </a:lnTo>
                  <a:lnTo>
                    <a:pt x="33097" y="0"/>
                  </a:lnTo>
                  <a:lnTo>
                    <a:pt x="34968" y="641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40"/>
            <p:cNvSpPr/>
            <p:nvPr/>
          </p:nvSpPr>
          <p:spPr>
            <a:xfrm>
              <a:off x="2621075" y="5489800"/>
              <a:ext cx="724725" cy="234550"/>
            </a:xfrm>
            <a:custGeom>
              <a:avLst/>
              <a:gdLst/>
              <a:ahLst/>
              <a:cxnLst/>
              <a:rect l="l" t="t" r="r" b="b"/>
              <a:pathLst>
                <a:path w="28989" h="9382" extrusionOk="0">
                  <a:moveTo>
                    <a:pt x="0" y="9382"/>
                  </a:moveTo>
                  <a:lnTo>
                    <a:pt x="0" y="2968"/>
                  </a:lnTo>
                  <a:lnTo>
                    <a:pt x="25314" y="1"/>
                  </a:lnTo>
                  <a:lnTo>
                    <a:pt x="28989" y="780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40"/>
            <p:cNvSpPr/>
            <p:nvPr/>
          </p:nvSpPr>
          <p:spPr>
            <a:xfrm>
              <a:off x="3313250" y="5145725"/>
              <a:ext cx="571800" cy="539250"/>
            </a:xfrm>
            <a:custGeom>
              <a:avLst/>
              <a:gdLst/>
              <a:ahLst/>
              <a:cxnLst/>
              <a:rect l="l" t="t" r="r" b="b"/>
              <a:pathLst>
                <a:path w="22872" h="21570" extrusionOk="0">
                  <a:moveTo>
                    <a:pt x="1302" y="21570"/>
                  </a:moveTo>
                  <a:lnTo>
                    <a:pt x="22872" y="4086"/>
                  </a:lnTo>
                  <a:lnTo>
                    <a:pt x="20635" y="0"/>
                  </a:lnTo>
                  <a:lnTo>
                    <a:pt x="1" y="1244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40"/>
            <p:cNvSpPr/>
            <p:nvPr/>
          </p:nvSpPr>
          <p:spPr>
            <a:xfrm>
              <a:off x="1903225" y="5489800"/>
              <a:ext cx="1350700" cy="74200"/>
            </a:xfrm>
            <a:custGeom>
              <a:avLst/>
              <a:gdLst/>
              <a:ahLst/>
              <a:cxnLst/>
              <a:rect l="l" t="t" r="r" b="b"/>
              <a:pathLst>
                <a:path w="54028" h="2968" extrusionOk="0">
                  <a:moveTo>
                    <a:pt x="54028" y="1"/>
                  </a:moveTo>
                  <a:lnTo>
                    <a:pt x="28714" y="2968"/>
                  </a:lnTo>
                  <a:lnTo>
                    <a:pt x="0" y="1484"/>
                  </a:lnTo>
                  <a:lnTo>
                    <a:pt x="25154" y="1"/>
                  </a:lnTo>
                  <a:close/>
                </a:path>
              </a:pathLst>
            </a:custGeom>
            <a:solidFill>
              <a:srgbClr val="B3BD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40"/>
            <p:cNvSpPr/>
            <p:nvPr/>
          </p:nvSpPr>
          <p:spPr>
            <a:xfrm>
              <a:off x="2562300" y="5444433"/>
              <a:ext cx="762375" cy="260225"/>
            </a:xfrm>
            <a:custGeom>
              <a:avLst/>
              <a:gdLst/>
              <a:ahLst/>
              <a:cxnLst/>
              <a:rect l="l" t="t" r="r" b="b"/>
              <a:pathLst>
                <a:path w="30495" h="10409" extrusionOk="0">
                  <a:moveTo>
                    <a:pt x="30495" y="10409"/>
                  </a:moveTo>
                  <a:lnTo>
                    <a:pt x="29194" y="1325"/>
                  </a:lnTo>
                  <a:cubicBezTo>
                    <a:pt x="29194" y="1325"/>
                    <a:pt x="15818" y="1"/>
                    <a:pt x="11367" y="320"/>
                  </a:cubicBezTo>
                  <a:cubicBezTo>
                    <a:pt x="8468" y="526"/>
                    <a:pt x="0" y="2603"/>
                    <a:pt x="0" y="2603"/>
                  </a:cubicBezTo>
                  <a:lnTo>
                    <a:pt x="26820" y="260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40"/>
            <p:cNvSpPr/>
            <p:nvPr/>
          </p:nvSpPr>
          <p:spPr>
            <a:xfrm>
              <a:off x="1903225" y="5526900"/>
              <a:ext cx="717875" cy="197450"/>
            </a:xfrm>
            <a:custGeom>
              <a:avLst/>
              <a:gdLst/>
              <a:ahLst/>
              <a:cxnLst/>
              <a:rect l="l" t="t" r="r" b="b"/>
              <a:pathLst>
                <a:path w="28715" h="7898" extrusionOk="0">
                  <a:moveTo>
                    <a:pt x="28714" y="7898"/>
                  </a:moveTo>
                  <a:lnTo>
                    <a:pt x="28714" y="1484"/>
                  </a:lnTo>
                  <a:lnTo>
                    <a:pt x="0" y="0"/>
                  </a:lnTo>
                  <a:lnTo>
                    <a:pt x="26843" y="1484"/>
                  </a:lnTo>
                  <a:close/>
                </a:path>
              </a:pathLst>
            </a:custGeom>
            <a:solidFill>
              <a:srgbClr val="6B4D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40"/>
            <p:cNvSpPr/>
            <p:nvPr/>
          </p:nvSpPr>
          <p:spPr>
            <a:xfrm>
              <a:off x="1067250" y="5526900"/>
              <a:ext cx="1507050" cy="106725"/>
            </a:xfrm>
            <a:custGeom>
              <a:avLst/>
              <a:gdLst/>
              <a:ahLst/>
              <a:cxnLst/>
              <a:rect l="l" t="t" r="r" b="b"/>
              <a:pathLst>
                <a:path w="60282" h="4269" extrusionOk="0">
                  <a:moveTo>
                    <a:pt x="27505" y="4269"/>
                  </a:moveTo>
                  <a:lnTo>
                    <a:pt x="0" y="2146"/>
                  </a:lnTo>
                  <a:lnTo>
                    <a:pt x="33439" y="0"/>
                  </a:lnTo>
                  <a:lnTo>
                    <a:pt x="60282" y="1484"/>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40"/>
            <p:cNvSpPr/>
            <p:nvPr/>
          </p:nvSpPr>
          <p:spPr>
            <a:xfrm>
              <a:off x="1067250" y="5580525"/>
              <a:ext cx="687625" cy="143825"/>
            </a:xfrm>
            <a:custGeom>
              <a:avLst/>
              <a:gdLst/>
              <a:ahLst/>
              <a:cxnLst/>
              <a:rect l="l" t="t" r="r" b="b"/>
              <a:pathLst>
                <a:path w="27505" h="5753" extrusionOk="0">
                  <a:moveTo>
                    <a:pt x="0" y="1"/>
                  </a:moveTo>
                  <a:lnTo>
                    <a:pt x="936" y="5753"/>
                  </a:lnTo>
                  <a:lnTo>
                    <a:pt x="27185" y="5753"/>
                  </a:lnTo>
                  <a:lnTo>
                    <a:pt x="27505" y="212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40"/>
            <p:cNvSpPr/>
            <p:nvPr/>
          </p:nvSpPr>
          <p:spPr>
            <a:xfrm>
              <a:off x="3342350" y="5239300"/>
              <a:ext cx="579225" cy="525575"/>
            </a:xfrm>
            <a:custGeom>
              <a:avLst/>
              <a:gdLst/>
              <a:ahLst/>
              <a:cxnLst/>
              <a:rect l="l" t="t" r="r" b="b"/>
              <a:pathLst>
                <a:path w="23169" h="21023" extrusionOk="0">
                  <a:moveTo>
                    <a:pt x="22803" y="0"/>
                  </a:moveTo>
                  <a:lnTo>
                    <a:pt x="23168" y="2831"/>
                  </a:lnTo>
                  <a:lnTo>
                    <a:pt x="138" y="21022"/>
                  </a:lnTo>
                  <a:lnTo>
                    <a:pt x="1" y="1743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40"/>
            <p:cNvSpPr/>
            <p:nvPr/>
          </p:nvSpPr>
          <p:spPr>
            <a:xfrm>
              <a:off x="2602250" y="5675250"/>
              <a:ext cx="743550" cy="110725"/>
            </a:xfrm>
            <a:custGeom>
              <a:avLst/>
              <a:gdLst/>
              <a:ahLst/>
              <a:cxnLst/>
              <a:rect l="l" t="t" r="r" b="b"/>
              <a:pathLst>
                <a:path w="29742" h="4429" extrusionOk="0">
                  <a:moveTo>
                    <a:pt x="29605" y="1"/>
                  </a:moveTo>
                  <a:lnTo>
                    <a:pt x="29742" y="3584"/>
                  </a:lnTo>
                  <a:lnTo>
                    <a:pt x="0" y="4429"/>
                  </a:lnTo>
                  <a:lnTo>
                    <a:pt x="753" y="1964"/>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40"/>
            <p:cNvSpPr/>
            <p:nvPr/>
          </p:nvSpPr>
          <p:spPr>
            <a:xfrm>
              <a:off x="1689800" y="5724325"/>
              <a:ext cx="931300" cy="78775"/>
            </a:xfrm>
            <a:custGeom>
              <a:avLst/>
              <a:gdLst/>
              <a:ahLst/>
              <a:cxnLst/>
              <a:rect l="l" t="t" r="r" b="b"/>
              <a:pathLst>
                <a:path w="37252" h="3151" extrusionOk="0">
                  <a:moveTo>
                    <a:pt x="36498" y="2466"/>
                  </a:moveTo>
                  <a:lnTo>
                    <a:pt x="2283" y="3151"/>
                  </a:lnTo>
                  <a:lnTo>
                    <a:pt x="1" y="1"/>
                  </a:lnTo>
                  <a:lnTo>
                    <a:pt x="3725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40"/>
            <p:cNvSpPr/>
            <p:nvPr/>
          </p:nvSpPr>
          <p:spPr>
            <a:xfrm>
              <a:off x="1067250" y="5724325"/>
              <a:ext cx="697900" cy="78775"/>
            </a:xfrm>
            <a:custGeom>
              <a:avLst/>
              <a:gdLst/>
              <a:ahLst/>
              <a:cxnLst/>
              <a:rect l="l" t="t" r="r" b="b"/>
              <a:pathLst>
                <a:path w="27916" h="3151" extrusionOk="0">
                  <a:moveTo>
                    <a:pt x="0" y="1"/>
                  </a:moveTo>
                  <a:lnTo>
                    <a:pt x="26181" y="1"/>
                  </a:lnTo>
                  <a:lnTo>
                    <a:pt x="27916" y="3151"/>
                  </a:lnTo>
                  <a:lnTo>
                    <a:pt x="1552" y="315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40"/>
            <p:cNvSpPr/>
            <p:nvPr/>
          </p:nvSpPr>
          <p:spPr>
            <a:xfrm>
              <a:off x="1746875" y="5675250"/>
              <a:ext cx="1595500" cy="49100"/>
            </a:xfrm>
            <a:custGeom>
              <a:avLst/>
              <a:gdLst/>
              <a:ahLst/>
              <a:cxnLst/>
              <a:rect l="l" t="t" r="r" b="b"/>
              <a:pathLst>
                <a:path w="63820" h="1964" extrusionOk="0">
                  <a:moveTo>
                    <a:pt x="0" y="1964"/>
                  </a:moveTo>
                  <a:lnTo>
                    <a:pt x="34968" y="1964"/>
                  </a:lnTo>
                  <a:lnTo>
                    <a:pt x="63820" y="1"/>
                  </a:lnTo>
                  <a:cubicBezTo>
                    <a:pt x="63820" y="1"/>
                    <a:pt x="39511" y="1599"/>
                    <a:pt x="34832" y="1576"/>
                  </a:cubicBezTo>
                  <a:close/>
                </a:path>
              </a:pathLst>
            </a:custGeom>
            <a:solidFill>
              <a:srgbClr val="B2A9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40"/>
            <p:cNvSpPr/>
            <p:nvPr/>
          </p:nvSpPr>
          <p:spPr>
            <a:xfrm>
              <a:off x="3245350" y="5339150"/>
              <a:ext cx="526725" cy="341850"/>
            </a:xfrm>
            <a:custGeom>
              <a:avLst/>
              <a:gdLst/>
              <a:ahLst/>
              <a:cxnLst/>
              <a:rect l="l" t="t" r="r" b="b"/>
              <a:pathLst>
                <a:path w="21069" h="13674" extrusionOk="0">
                  <a:moveTo>
                    <a:pt x="3538" y="12966"/>
                  </a:moveTo>
                  <a:lnTo>
                    <a:pt x="0" y="13673"/>
                  </a:lnTo>
                  <a:lnTo>
                    <a:pt x="3881" y="13422"/>
                  </a:lnTo>
                  <a:lnTo>
                    <a:pt x="21022" y="1"/>
                  </a:lnTo>
                  <a:cubicBezTo>
                    <a:pt x="21068" y="24"/>
                    <a:pt x="5661" y="12212"/>
                    <a:pt x="3538" y="12966"/>
                  </a:cubicBezTo>
                  <a:close/>
                </a:path>
              </a:pathLst>
            </a:custGeom>
            <a:solidFill>
              <a:srgbClr val="B2A9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40"/>
            <p:cNvSpPr/>
            <p:nvPr/>
          </p:nvSpPr>
          <p:spPr>
            <a:xfrm>
              <a:off x="2583425" y="5145725"/>
              <a:ext cx="1246275" cy="344100"/>
            </a:xfrm>
            <a:custGeom>
              <a:avLst/>
              <a:gdLst/>
              <a:ahLst/>
              <a:cxnLst/>
              <a:rect l="l" t="t" r="r" b="b"/>
              <a:pathLst>
                <a:path w="49851" h="13764" extrusionOk="0">
                  <a:moveTo>
                    <a:pt x="29194" y="12440"/>
                  </a:moveTo>
                  <a:cubicBezTo>
                    <a:pt x="29194" y="12440"/>
                    <a:pt x="13581" y="12440"/>
                    <a:pt x="0" y="13764"/>
                  </a:cubicBezTo>
                  <a:cubicBezTo>
                    <a:pt x="0" y="13764"/>
                    <a:pt x="12554" y="3743"/>
                    <a:pt x="26820" y="0"/>
                  </a:cubicBezTo>
                  <a:lnTo>
                    <a:pt x="498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40"/>
            <p:cNvSpPr/>
            <p:nvPr/>
          </p:nvSpPr>
          <p:spPr>
            <a:xfrm>
              <a:off x="2165700" y="6083825"/>
              <a:ext cx="591775" cy="187775"/>
            </a:xfrm>
            <a:custGeom>
              <a:avLst/>
              <a:gdLst/>
              <a:ahLst/>
              <a:cxnLst/>
              <a:rect l="l" t="t" r="r" b="b"/>
              <a:pathLst>
                <a:path w="23671" h="7511" extrusionOk="0">
                  <a:moveTo>
                    <a:pt x="1758" y="1"/>
                  </a:moveTo>
                  <a:lnTo>
                    <a:pt x="1" y="1576"/>
                  </a:lnTo>
                  <a:lnTo>
                    <a:pt x="1758" y="2306"/>
                  </a:lnTo>
                  <a:lnTo>
                    <a:pt x="1" y="3790"/>
                  </a:lnTo>
                  <a:lnTo>
                    <a:pt x="1758" y="4977"/>
                  </a:lnTo>
                  <a:lnTo>
                    <a:pt x="298" y="6278"/>
                  </a:lnTo>
                  <a:lnTo>
                    <a:pt x="2238" y="7510"/>
                  </a:lnTo>
                  <a:lnTo>
                    <a:pt x="22073" y="7510"/>
                  </a:lnTo>
                  <a:lnTo>
                    <a:pt x="23671" y="5776"/>
                  </a:lnTo>
                  <a:lnTo>
                    <a:pt x="22301" y="4794"/>
                  </a:lnTo>
                  <a:lnTo>
                    <a:pt x="23671" y="3379"/>
                  </a:lnTo>
                  <a:lnTo>
                    <a:pt x="22301" y="2260"/>
                  </a:lnTo>
                  <a:lnTo>
                    <a:pt x="23671" y="1005"/>
                  </a:lnTo>
                  <a:lnTo>
                    <a:pt x="2218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40"/>
            <p:cNvSpPr/>
            <p:nvPr/>
          </p:nvSpPr>
          <p:spPr>
            <a:xfrm>
              <a:off x="2165700" y="6109500"/>
              <a:ext cx="591775" cy="32000"/>
            </a:xfrm>
            <a:custGeom>
              <a:avLst/>
              <a:gdLst/>
              <a:ahLst/>
              <a:cxnLst/>
              <a:rect l="l" t="t" r="r" b="b"/>
              <a:pathLst>
                <a:path w="23671" h="1280" extrusionOk="0">
                  <a:moveTo>
                    <a:pt x="1758" y="1279"/>
                  </a:moveTo>
                  <a:lnTo>
                    <a:pt x="22324" y="1233"/>
                  </a:lnTo>
                  <a:lnTo>
                    <a:pt x="23671" y="1"/>
                  </a:lnTo>
                  <a:cubicBezTo>
                    <a:pt x="23671" y="1"/>
                    <a:pt x="10660" y="1233"/>
                    <a:pt x="1" y="57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40"/>
            <p:cNvSpPr/>
            <p:nvPr/>
          </p:nvSpPr>
          <p:spPr>
            <a:xfrm>
              <a:off x="2165700" y="6168275"/>
              <a:ext cx="591775" cy="39975"/>
            </a:xfrm>
            <a:custGeom>
              <a:avLst/>
              <a:gdLst/>
              <a:ahLst/>
              <a:cxnLst/>
              <a:rect l="l" t="t" r="r" b="b"/>
              <a:pathLst>
                <a:path w="23671" h="1599" extrusionOk="0">
                  <a:moveTo>
                    <a:pt x="23671" y="1"/>
                  </a:moveTo>
                  <a:cubicBezTo>
                    <a:pt x="23671" y="1"/>
                    <a:pt x="10774" y="1370"/>
                    <a:pt x="1" y="412"/>
                  </a:cubicBezTo>
                  <a:lnTo>
                    <a:pt x="1758" y="1599"/>
                  </a:lnTo>
                  <a:lnTo>
                    <a:pt x="22301" y="141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40"/>
            <p:cNvSpPr/>
            <p:nvPr/>
          </p:nvSpPr>
          <p:spPr>
            <a:xfrm>
              <a:off x="2173125" y="6228200"/>
              <a:ext cx="584350" cy="57100"/>
            </a:xfrm>
            <a:custGeom>
              <a:avLst/>
              <a:gdLst/>
              <a:ahLst/>
              <a:cxnLst/>
              <a:rect l="l" t="t" r="r" b="b"/>
              <a:pathLst>
                <a:path w="23374" h="2284" extrusionOk="0">
                  <a:moveTo>
                    <a:pt x="23374" y="1"/>
                  </a:moveTo>
                  <a:cubicBezTo>
                    <a:pt x="23374" y="1"/>
                    <a:pt x="10683" y="2283"/>
                    <a:pt x="1" y="480"/>
                  </a:cubicBezTo>
                  <a:lnTo>
                    <a:pt x="1964" y="1712"/>
                  </a:lnTo>
                  <a:lnTo>
                    <a:pt x="21776" y="171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40"/>
            <p:cNvSpPr/>
            <p:nvPr/>
          </p:nvSpPr>
          <p:spPr>
            <a:xfrm>
              <a:off x="2437325" y="6271575"/>
              <a:ext cx="390925" cy="313300"/>
            </a:xfrm>
            <a:custGeom>
              <a:avLst/>
              <a:gdLst/>
              <a:ahLst/>
              <a:cxnLst/>
              <a:rect l="l" t="t" r="r" b="b"/>
              <a:pathLst>
                <a:path w="15637" h="12532" extrusionOk="0">
                  <a:moveTo>
                    <a:pt x="1" y="0"/>
                  </a:moveTo>
                  <a:lnTo>
                    <a:pt x="1" y="12531"/>
                  </a:lnTo>
                  <a:lnTo>
                    <a:pt x="15636" y="12531"/>
                  </a:lnTo>
                  <a:lnTo>
                    <a:pt x="1266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2253" name="Google Shape;2253;p40"/>
            <p:cNvSpPr/>
            <p:nvPr/>
          </p:nvSpPr>
          <p:spPr>
            <a:xfrm>
              <a:off x="2118925" y="6271575"/>
              <a:ext cx="318425" cy="313300"/>
            </a:xfrm>
            <a:custGeom>
              <a:avLst/>
              <a:gdLst/>
              <a:ahLst/>
              <a:cxnLst/>
              <a:rect l="l" t="t" r="r" b="b"/>
              <a:pathLst>
                <a:path w="12737" h="12532" extrusionOk="0">
                  <a:moveTo>
                    <a:pt x="12737" y="0"/>
                  </a:moveTo>
                  <a:lnTo>
                    <a:pt x="2169" y="0"/>
                  </a:lnTo>
                  <a:lnTo>
                    <a:pt x="0" y="12531"/>
                  </a:lnTo>
                  <a:lnTo>
                    <a:pt x="12737" y="1253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40"/>
            <p:cNvSpPr/>
            <p:nvPr/>
          </p:nvSpPr>
          <p:spPr>
            <a:xfrm>
              <a:off x="2118925" y="6557450"/>
              <a:ext cx="709325" cy="27425"/>
            </a:xfrm>
            <a:custGeom>
              <a:avLst/>
              <a:gdLst/>
              <a:ahLst/>
              <a:cxnLst/>
              <a:rect l="l" t="t" r="r" b="b"/>
              <a:pathLst>
                <a:path w="28373" h="1097" extrusionOk="0">
                  <a:moveTo>
                    <a:pt x="28121" y="1"/>
                  </a:moveTo>
                  <a:lnTo>
                    <a:pt x="92" y="549"/>
                  </a:lnTo>
                  <a:lnTo>
                    <a:pt x="0" y="1096"/>
                  </a:lnTo>
                  <a:lnTo>
                    <a:pt x="28372" y="109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40"/>
            <p:cNvSpPr/>
            <p:nvPr/>
          </p:nvSpPr>
          <p:spPr>
            <a:xfrm>
              <a:off x="2118925" y="6564875"/>
              <a:ext cx="318425" cy="20000"/>
            </a:xfrm>
            <a:custGeom>
              <a:avLst/>
              <a:gdLst/>
              <a:ahLst/>
              <a:cxnLst/>
              <a:rect l="l" t="t" r="r" b="b"/>
              <a:pathLst>
                <a:path w="12737" h="800" extrusionOk="0">
                  <a:moveTo>
                    <a:pt x="12737" y="0"/>
                  </a:moveTo>
                  <a:lnTo>
                    <a:pt x="12737" y="799"/>
                  </a:lnTo>
                  <a:lnTo>
                    <a:pt x="0" y="799"/>
                  </a:lnTo>
                  <a:lnTo>
                    <a:pt x="92" y="25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40"/>
            <p:cNvSpPr/>
            <p:nvPr/>
          </p:nvSpPr>
          <p:spPr>
            <a:xfrm>
              <a:off x="2357450" y="6584850"/>
              <a:ext cx="786925" cy="91900"/>
            </a:xfrm>
            <a:custGeom>
              <a:avLst/>
              <a:gdLst/>
              <a:ahLst/>
              <a:cxnLst/>
              <a:rect l="l" t="t" r="r" b="b"/>
              <a:pathLst>
                <a:path w="31477" h="3676" extrusionOk="0">
                  <a:moveTo>
                    <a:pt x="31476" y="3675"/>
                  </a:moveTo>
                  <a:lnTo>
                    <a:pt x="30632" y="0"/>
                  </a:lnTo>
                  <a:lnTo>
                    <a:pt x="0" y="0"/>
                  </a:lnTo>
                  <a:lnTo>
                    <a:pt x="0" y="367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40"/>
            <p:cNvSpPr/>
            <p:nvPr/>
          </p:nvSpPr>
          <p:spPr>
            <a:xfrm>
              <a:off x="1750300" y="6584850"/>
              <a:ext cx="607175" cy="91900"/>
            </a:xfrm>
            <a:custGeom>
              <a:avLst/>
              <a:gdLst/>
              <a:ahLst/>
              <a:cxnLst/>
              <a:rect l="l" t="t" r="r" b="b"/>
              <a:pathLst>
                <a:path w="24287" h="3676" extrusionOk="0">
                  <a:moveTo>
                    <a:pt x="24286" y="0"/>
                  </a:moveTo>
                  <a:lnTo>
                    <a:pt x="753" y="0"/>
                  </a:lnTo>
                  <a:lnTo>
                    <a:pt x="0" y="3675"/>
                  </a:lnTo>
                  <a:lnTo>
                    <a:pt x="24286" y="3675"/>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40"/>
            <p:cNvSpPr/>
            <p:nvPr/>
          </p:nvSpPr>
          <p:spPr>
            <a:xfrm>
              <a:off x="2112075" y="5776250"/>
              <a:ext cx="704175" cy="307600"/>
            </a:xfrm>
            <a:custGeom>
              <a:avLst/>
              <a:gdLst/>
              <a:ahLst/>
              <a:cxnLst/>
              <a:rect l="l" t="t" r="r" b="b"/>
              <a:pathLst>
                <a:path w="28167" h="12304" extrusionOk="0">
                  <a:moveTo>
                    <a:pt x="183" y="2443"/>
                  </a:moveTo>
                  <a:cubicBezTo>
                    <a:pt x="183" y="2443"/>
                    <a:pt x="8651" y="1256"/>
                    <a:pt x="12828" y="3128"/>
                  </a:cubicBezTo>
                  <a:lnTo>
                    <a:pt x="12349" y="12304"/>
                  </a:lnTo>
                  <a:lnTo>
                    <a:pt x="25610" y="12304"/>
                  </a:lnTo>
                  <a:lnTo>
                    <a:pt x="28167" y="1"/>
                  </a:lnTo>
                  <a:lnTo>
                    <a:pt x="0" y="75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40"/>
            <p:cNvSpPr/>
            <p:nvPr/>
          </p:nvSpPr>
          <p:spPr>
            <a:xfrm>
              <a:off x="1744000" y="6676725"/>
              <a:ext cx="613475" cy="42250"/>
            </a:xfrm>
            <a:custGeom>
              <a:avLst/>
              <a:gdLst/>
              <a:ahLst/>
              <a:cxnLst/>
              <a:rect l="l" t="t" r="r" b="b"/>
              <a:pathLst>
                <a:path w="24539" h="1690" extrusionOk="0">
                  <a:moveTo>
                    <a:pt x="252" y="0"/>
                  </a:moveTo>
                  <a:lnTo>
                    <a:pt x="1" y="1393"/>
                  </a:lnTo>
                  <a:lnTo>
                    <a:pt x="4018" y="1393"/>
                  </a:lnTo>
                  <a:lnTo>
                    <a:pt x="4771" y="274"/>
                  </a:lnTo>
                  <a:lnTo>
                    <a:pt x="20521" y="251"/>
                  </a:lnTo>
                  <a:lnTo>
                    <a:pt x="20818" y="1689"/>
                  </a:lnTo>
                  <a:lnTo>
                    <a:pt x="24538" y="1689"/>
                  </a:lnTo>
                  <a:lnTo>
                    <a:pt x="2453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40"/>
            <p:cNvSpPr/>
            <p:nvPr/>
          </p:nvSpPr>
          <p:spPr>
            <a:xfrm>
              <a:off x="2357450" y="6676725"/>
              <a:ext cx="796625" cy="42250"/>
            </a:xfrm>
            <a:custGeom>
              <a:avLst/>
              <a:gdLst/>
              <a:ahLst/>
              <a:cxnLst/>
              <a:rect l="l" t="t" r="r" b="b"/>
              <a:pathLst>
                <a:path w="31865" h="1690" extrusionOk="0">
                  <a:moveTo>
                    <a:pt x="0" y="0"/>
                  </a:moveTo>
                  <a:lnTo>
                    <a:pt x="31476" y="0"/>
                  </a:lnTo>
                  <a:lnTo>
                    <a:pt x="31864" y="1689"/>
                  </a:lnTo>
                  <a:lnTo>
                    <a:pt x="27139" y="1689"/>
                  </a:lnTo>
                  <a:lnTo>
                    <a:pt x="26226" y="662"/>
                  </a:lnTo>
                  <a:lnTo>
                    <a:pt x="2853" y="388"/>
                  </a:lnTo>
                  <a:lnTo>
                    <a:pt x="2351" y="1689"/>
                  </a:lnTo>
                  <a:lnTo>
                    <a:pt x="0" y="1689"/>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40"/>
            <p:cNvSpPr/>
            <p:nvPr/>
          </p:nvSpPr>
          <p:spPr>
            <a:xfrm>
              <a:off x="2449325" y="6687550"/>
              <a:ext cx="183175" cy="31425"/>
            </a:xfrm>
            <a:custGeom>
              <a:avLst/>
              <a:gdLst/>
              <a:ahLst/>
              <a:cxnLst/>
              <a:rect l="l" t="t" r="r" b="b"/>
              <a:pathLst>
                <a:path w="7327" h="1257" extrusionOk="0">
                  <a:moveTo>
                    <a:pt x="7327" y="47"/>
                  </a:moveTo>
                  <a:lnTo>
                    <a:pt x="6870" y="1256"/>
                  </a:lnTo>
                  <a:lnTo>
                    <a:pt x="639" y="1256"/>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40"/>
            <p:cNvSpPr/>
            <p:nvPr/>
          </p:nvSpPr>
          <p:spPr>
            <a:xfrm>
              <a:off x="2989125" y="6558025"/>
              <a:ext cx="27425" cy="26850"/>
            </a:xfrm>
            <a:custGeom>
              <a:avLst/>
              <a:gdLst/>
              <a:ahLst/>
              <a:cxnLst/>
              <a:rect l="l" t="t" r="r" b="b"/>
              <a:pathLst>
                <a:path w="1097" h="1074" extrusionOk="0">
                  <a:moveTo>
                    <a:pt x="229" y="1073"/>
                  </a:moveTo>
                  <a:lnTo>
                    <a:pt x="1" y="1"/>
                  </a:lnTo>
                  <a:lnTo>
                    <a:pt x="1096" y="1"/>
                  </a:lnTo>
                  <a:lnTo>
                    <a:pt x="891" y="1073"/>
                  </a:lnTo>
                  <a:close/>
                </a:path>
              </a:pathLst>
            </a:custGeom>
            <a:solidFill>
              <a:srgbClr val="4D34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40"/>
            <p:cNvSpPr/>
            <p:nvPr/>
          </p:nvSpPr>
          <p:spPr>
            <a:xfrm>
              <a:off x="2938925" y="6534625"/>
              <a:ext cx="130125" cy="33700"/>
            </a:xfrm>
            <a:custGeom>
              <a:avLst/>
              <a:gdLst/>
              <a:ahLst/>
              <a:cxnLst/>
              <a:rect l="l" t="t" r="r" b="b"/>
              <a:pathLst>
                <a:path w="5205" h="1348" extrusionOk="0">
                  <a:moveTo>
                    <a:pt x="274" y="1347"/>
                  </a:moveTo>
                  <a:lnTo>
                    <a:pt x="4816" y="1347"/>
                  </a:lnTo>
                  <a:lnTo>
                    <a:pt x="5204" y="1"/>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40"/>
            <p:cNvSpPr/>
            <p:nvPr/>
          </p:nvSpPr>
          <p:spPr>
            <a:xfrm>
              <a:off x="1787950" y="5788800"/>
              <a:ext cx="356675" cy="299625"/>
            </a:xfrm>
            <a:custGeom>
              <a:avLst/>
              <a:gdLst/>
              <a:ahLst/>
              <a:cxnLst/>
              <a:rect l="l" t="t" r="r" b="b"/>
              <a:pathLst>
                <a:path w="14267" h="11985" extrusionOk="0">
                  <a:moveTo>
                    <a:pt x="10633" y="1"/>
                  </a:moveTo>
                  <a:cubicBezTo>
                    <a:pt x="10531" y="1"/>
                    <a:pt x="10439" y="79"/>
                    <a:pt x="10386" y="184"/>
                  </a:cubicBezTo>
                  <a:cubicBezTo>
                    <a:pt x="6743" y="9734"/>
                    <a:pt x="4667" y="11384"/>
                    <a:pt x="3660" y="11384"/>
                  </a:cubicBezTo>
                  <a:cubicBezTo>
                    <a:pt x="3600" y="11384"/>
                    <a:pt x="3545" y="11378"/>
                    <a:pt x="3493" y="11368"/>
                  </a:cubicBezTo>
                  <a:cubicBezTo>
                    <a:pt x="1324" y="11003"/>
                    <a:pt x="662" y="3334"/>
                    <a:pt x="571" y="412"/>
                  </a:cubicBezTo>
                  <a:lnTo>
                    <a:pt x="1" y="458"/>
                  </a:lnTo>
                  <a:cubicBezTo>
                    <a:pt x="46" y="1553"/>
                    <a:pt x="389" y="11437"/>
                    <a:pt x="3379" y="11939"/>
                  </a:cubicBezTo>
                  <a:cubicBezTo>
                    <a:pt x="3470" y="11984"/>
                    <a:pt x="3538" y="11984"/>
                    <a:pt x="3630" y="11984"/>
                  </a:cubicBezTo>
                  <a:cubicBezTo>
                    <a:pt x="5342" y="11984"/>
                    <a:pt x="7419" y="8971"/>
                    <a:pt x="9930" y="2809"/>
                  </a:cubicBezTo>
                  <a:lnTo>
                    <a:pt x="9930" y="2809"/>
                  </a:lnTo>
                  <a:cubicBezTo>
                    <a:pt x="9815" y="4475"/>
                    <a:pt x="9907" y="6552"/>
                    <a:pt x="10865" y="8218"/>
                  </a:cubicBezTo>
                  <a:cubicBezTo>
                    <a:pt x="11596" y="9405"/>
                    <a:pt x="12691" y="10204"/>
                    <a:pt x="14129" y="10569"/>
                  </a:cubicBezTo>
                  <a:lnTo>
                    <a:pt x="14266" y="10044"/>
                  </a:lnTo>
                  <a:cubicBezTo>
                    <a:pt x="12988" y="9725"/>
                    <a:pt x="12007" y="9017"/>
                    <a:pt x="11390" y="7921"/>
                  </a:cubicBezTo>
                  <a:cubicBezTo>
                    <a:pt x="9701" y="5046"/>
                    <a:pt x="10934" y="412"/>
                    <a:pt x="10934" y="366"/>
                  </a:cubicBezTo>
                  <a:cubicBezTo>
                    <a:pt x="10957" y="229"/>
                    <a:pt x="10865" y="70"/>
                    <a:pt x="10728" y="24"/>
                  </a:cubicBezTo>
                  <a:cubicBezTo>
                    <a:pt x="10696" y="8"/>
                    <a:pt x="10664" y="1"/>
                    <a:pt x="106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40"/>
            <p:cNvSpPr/>
            <p:nvPr/>
          </p:nvSpPr>
          <p:spPr>
            <a:xfrm>
              <a:off x="1496350" y="5484100"/>
              <a:ext cx="1588675" cy="547825"/>
            </a:xfrm>
            <a:custGeom>
              <a:avLst/>
              <a:gdLst/>
              <a:ahLst/>
              <a:cxnLst/>
              <a:rect l="l" t="t" r="r" b="b"/>
              <a:pathLst>
                <a:path w="63547" h="21913" extrusionOk="0">
                  <a:moveTo>
                    <a:pt x="63546" y="229"/>
                  </a:moveTo>
                  <a:lnTo>
                    <a:pt x="57703" y="21388"/>
                  </a:lnTo>
                  <a:lnTo>
                    <a:pt x="48048" y="21388"/>
                  </a:lnTo>
                  <a:lnTo>
                    <a:pt x="48048" y="19858"/>
                  </a:lnTo>
                  <a:lnTo>
                    <a:pt x="47729" y="19858"/>
                  </a:lnTo>
                  <a:lnTo>
                    <a:pt x="47386" y="21913"/>
                  </a:lnTo>
                  <a:lnTo>
                    <a:pt x="40995" y="21913"/>
                  </a:lnTo>
                  <a:lnTo>
                    <a:pt x="40995" y="16982"/>
                  </a:lnTo>
                  <a:lnTo>
                    <a:pt x="34946" y="17485"/>
                  </a:lnTo>
                  <a:lnTo>
                    <a:pt x="33349" y="4018"/>
                  </a:lnTo>
                  <a:lnTo>
                    <a:pt x="1051" y="2671"/>
                  </a:lnTo>
                  <a:lnTo>
                    <a:pt x="1" y="2739"/>
                  </a:lnTo>
                  <a:lnTo>
                    <a:pt x="1" y="2146"/>
                  </a:lnTo>
                  <a:lnTo>
                    <a:pt x="17941" y="1598"/>
                  </a:lnTo>
                  <a:lnTo>
                    <a:pt x="4156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40"/>
            <p:cNvSpPr/>
            <p:nvPr/>
          </p:nvSpPr>
          <p:spPr>
            <a:xfrm>
              <a:off x="1496350" y="5489800"/>
              <a:ext cx="1588675" cy="542125"/>
            </a:xfrm>
            <a:custGeom>
              <a:avLst/>
              <a:gdLst/>
              <a:ahLst/>
              <a:cxnLst/>
              <a:rect l="l" t="t" r="r" b="b"/>
              <a:pathLst>
                <a:path w="63547" h="21685" extrusionOk="0">
                  <a:moveTo>
                    <a:pt x="63546" y="1"/>
                  </a:moveTo>
                  <a:lnTo>
                    <a:pt x="57703" y="21160"/>
                  </a:lnTo>
                  <a:lnTo>
                    <a:pt x="48048" y="21160"/>
                  </a:lnTo>
                  <a:lnTo>
                    <a:pt x="48048" y="19630"/>
                  </a:lnTo>
                  <a:lnTo>
                    <a:pt x="47729" y="19630"/>
                  </a:lnTo>
                  <a:lnTo>
                    <a:pt x="47386" y="21685"/>
                  </a:lnTo>
                  <a:lnTo>
                    <a:pt x="40995" y="21685"/>
                  </a:lnTo>
                  <a:lnTo>
                    <a:pt x="40995" y="16754"/>
                  </a:lnTo>
                  <a:lnTo>
                    <a:pt x="34946" y="17257"/>
                  </a:lnTo>
                  <a:lnTo>
                    <a:pt x="33349" y="3790"/>
                  </a:lnTo>
                  <a:lnTo>
                    <a:pt x="1051" y="2443"/>
                  </a:lnTo>
                  <a:lnTo>
                    <a:pt x="1" y="2511"/>
                  </a:lnTo>
                  <a:lnTo>
                    <a:pt x="1" y="1918"/>
                  </a:lnTo>
                  <a:lnTo>
                    <a:pt x="33759" y="3630"/>
                  </a:lnTo>
                  <a:lnTo>
                    <a:pt x="48117" y="232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40"/>
            <p:cNvSpPr/>
            <p:nvPr/>
          </p:nvSpPr>
          <p:spPr>
            <a:xfrm>
              <a:off x="2203950" y="5507500"/>
              <a:ext cx="553525" cy="473075"/>
            </a:xfrm>
            <a:custGeom>
              <a:avLst/>
              <a:gdLst/>
              <a:ahLst/>
              <a:cxnLst/>
              <a:rect l="l" t="t" r="r" b="b"/>
              <a:pathLst>
                <a:path w="22141" h="18923" extrusionOk="0">
                  <a:moveTo>
                    <a:pt x="19744" y="18922"/>
                  </a:moveTo>
                  <a:lnTo>
                    <a:pt x="22141" y="1256"/>
                  </a:lnTo>
                  <a:lnTo>
                    <a:pt x="0" y="0"/>
                  </a:lnTo>
                  <a:lnTo>
                    <a:pt x="20680" y="1575"/>
                  </a:lnTo>
                  <a:lnTo>
                    <a:pt x="19425" y="189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40"/>
            <p:cNvSpPr/>
            <p:nvPr/>
          </p:nvSpPr>
          <p:spPr>
            <a:xfrm>
              <a:off x="1920900" y="5524625"/>
              <a:ext cx="600350" cy="384050"/>
            </a:xfrm>
            <a:custGeom>
              <a:avLst/>
              <a:gdLst/>
              <a:ahLst/>
              <a:cxnLst/>
              <a:rect l="l" t="t" r="r" b="b"/>
              <a:pathLst>
                <a:path w="24014" h="15362" extrusionOk="0">
                  <a:moveTo>
                    <a:pt x="24013" y="15361"/>
                  </a:moveTo>
                  <a:lnTo>
                    <a:pt x="23374" y="1575"/>
                  </a:lnTo>
                  <a:lnTo>
                    <a:pt x="1" y="0"/>
                  </a:lnTo>
                  <a:lnTo>
                    <a:pt x="22392" y="1872"/>
                  </a:lnTo>
                  <a:lnTo>
                    <a:pt x="23625" y="1536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40"/>
            <p:cNvSpPr/>
            <p:nvPr/>
          </p:nvSpPr>
          <p:spPr>
            <a:xfrm>
              <a:off x="1496350" y="5537750"/>
              <a:ext cx="883950" cy="383475"/>
            </a:xfrm>
            <a:custGeom>
              <a:avLst/>
              <a:gdLst/>
              <a:ahLst/>
              <a:cxnLst/>
              <a:rect l="l" t="t" r="r" b="b"/>
              <a:pathLst>
                <a:path w="35358" h="15339" extrusionOk="0">
                  <a:moveTo>
                    <a:pt x="34946" y="15339"/>
                  </a:moveTo>
                  <a:lnTo>
                    <a:pt x="35357" y="15293"/>
                  </a:lnTo>
                  <a:lnTo>
                    <a:pt x="34011" y="1666"/>
                  </a:lnTo>
                  <a:lnTo>
                    <a:pt x="1" y="0"/>
                  </a:lnTo>
                  <a:lnTo>
                    <a:pt x="252" y="593"/>
                  </a:lnTo>
                  <a:lnTo>
                    <a:pt x="914" y="297"/>
                  </a:lnTo>
                  <a:lnTo>
                    <a:pt x="33326" y="2168"/>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40"/>
            <p:cNvSpPr/>
            <p:nvPr/>
          </p:nvSpPr>
          <p:spPr>
            <a:xfrm>
              <a:off x="2290100" y="5583950"/>
              <a:ext cx="64525" cy="206600"/>
            </a:xfrm>
            <a:custGeom>
              <a:avLst/>
              <a:gdLst/>
              <a:ahLst/>
              <a:cxnLst/>
              <a:rect l="l" t="t" r="r" b="b"/>
              <a:pathLst>
                <a:path w="2581" h="8264" extrusionOk="0">
                  <a:moveTo>
                    <a:pt x="2580" y="8195"/>
                  </a:moveTo>
                  <a:lnTo>
                    <a:pt x="1" y="8264"/>
                  </a:lnTo>
                  <a:lnTo>
                    <a:pt x="1051" y="1"/>
                  </a:lnTo>
                  <a:lnTo>
                    <a:pt x="1599" y="2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40"/>
            <p:cNvSpPr/>
            <p:nvPr/>
          </p:nvSpPr>
          <p:spPr>
            <a:xfrm>
              <a:off x="2828225" y="5564000"/>
              <a:ext cx="166650" cy="454800"/>
            </a:xfrm>
            <a:custGeom>
              <a:avLst/>
              <a:gdLst/>
              <a:ahLst/>
              <a:cxnLst/>
              <a:rect l="l" t="t" r="r" b="b"/>
              <a:pathLst>
                <a:path w="6666" h="18192" extrusionOk="0">
                  <a:moveTo>
                    <a:pt x="0" y="18192"/>
                  </a:moveTo>
                  <a:lnTo>
                    <a:pt x="6665" y="0"/>
                  </a:lnTo>
                  <a:lnTo>
                    <a:pt x="2534" y="18192"/>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40"/>
            <p:cNvSpPr/>
            <p:nvPr/>
          </p:nvSpPr>
          <p:spPr>
            <a:xfrm>
              <a:off x="2521225" y="5606775"/>
              <a:ext cx="23400" cy="425150"/>
            </a:xfrm>
            <a:custGeom>
              <a:avLst/>
              <a:gdLst/>
              <a:ahLst/>
              <a:cxnLst/>
              <a:rect l="l" t="t" r="r" b="b"/>
              <a:pathLst>
                <a:path w="936" h="17006" extrusionOk="0">
                  <a:moveTo>
                    <a:pt x="0" y="17006"/>
                  </a:moveTo>
                  <a:lnTo>
                    <a:pt x="525" y="1"/>
                  </a:lnTo>
                  <a:lnTo>
                    <a:pt x="936" y="17006"/>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40"/>
            <p:cNvSpPr/>
            <p:nvPr/>
          </p:nvSpPr>
          <p:spPr>
            <a:xfrm>
              <a:off x="2672425" y="4984800"/>
              <a:ext cx="1075675" cy="420575"/>
            </a:xfrm>
            <a:custGeom>
              <a:avLst/>
              <a:gdLst/>
              <a:ahLst/>
              <a:cxnLst/>
              <a:rect l="l" t="t" r="r" b="b"/>
              <a:pathLst>
                <a:path w="43027" h="16823" extrusionOk="0">
                  <a:moveTo>
                    <a:pt x="1188" y="16823"/>
                  </a:moveTo>
                  <a:cubicBezTo>
                    <a:pt x="1188" y="16823"/>
                    <a:pt x="12053" y="14609"/>
                    <a:pt x="25634" y="16252"/>
                  </a:cubicBezTo>
                  <a:lnTo>
                    <a:pt x="43026" y="6437"/>
                  </a:lnTo>
                  <a:lnTo>
                    <a:pt x="43026" y="3196"/>
                  </a:lnTo>
                  <a:cubicBezTo>
                    <a:pt x="43026" y="3196"/>
                    <a:pt x="29537" y="0"/>
                    <a:pt x="16481" y="4725"/>
                  </a:cubicBezTo>
                  <a:cubicBezTo>
                    <a:pt x="16481" y="4725"/>
                    <a:pt x="6278" y="9792"/>
                    <a:pt x="1" y="1511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40"/>
            <p:cNvSpPr/>
            <p:nvPr/>
          </p:nvSpPr>
          <p:spPr>
            <a:xfrm>
              <a:off x="2672425" y="5064675"/>
              <a:ext cx="1092225" cy="360100"/>
            </a:xfrm>
            <a:custGeom>
              <a:avLst/>
              <a:gdLst/>
              <a:ahLst/>
              <a:cxnLst/>
              <a:rect l="l" t="t" r="r" b="b"/>
              <a:pathLst>
                <a:path w="43689" h="14404" extrusionOk="0">
                  <a:moveTo>
                    <a:pt x="46" y="11916"/>
                  </a:moveTo>
                  <a:cubicBezTo>
                    <a:pt x="46" y="11916"/>
                    <a:pt x="12532" y="8834"/>
                    <a:pt x="25634" y="11003"/>
                  </a:cubicBezTo>
                  <a:lnTo>
                    <a:pt x="43026" y="1"/>
                  </a:lnTo>
                  <a:lnTo>
                    <a:pt x="43026" y="3242"/>
                  </a:lnTo>
                  <a:lnTo>
                    <a:pt x="43688" y="3242"/>
                  </a:lnTo>
                  <a:lnTo>
                    <a:pt x="25611" y="13422"/>
                  </a:lnTo>
                  <a:cubicBezTo>
                    <a:pt x="25611" y="13422"/>
                    <a:pt x="15796" y="12509"/>
                    <a:pt x="1" y="14404"/>
                  </a:cubicBezTo>
                  <a:lnTo>
                    <a:pt x="1142" y="13628"/>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40"/>
            <p:cNvSpPr/>
            <p:nvPr/>
          </p:nvSpPr>
          <p:spPr>
            <a:xfrm>
              <a:off x="3313250" y="5064675"/>
              <a:ext cx="434850" cy="326425"/>
            </a:xfrm>
            <a:custGeom>
              <a:avLst/>
              <a:gdLst/>
              <a:ahLst/>
              <a:cxnLst/>
              <a:rect l="l" t="t" r="r" b="b"/>
              <a:pathLst>
                <a:path w="17394" h="13057" extrusionOk="0">
                  <a:moveTo>
                    <a:pt x="1" y="11003"/>
                  </a:moveTo>
                  <a:lnTo>
                    <a:pt x="1" y="13057"/>
                  </a:lnTo>
                  <a:lnTo>
                    <a:pt x="17393" y="3242"/>
                  </a:lnTo>
                  <a:lnTo>
                    <a:pt x="1739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40"/>
            <p:cNvSpPr/>
            <p:nvPr/>
          </p:nvSpPr>
          <p:spPr>
            <a:xfrm>
              <a:off x="2685550" y="5332875"/>
              <a:ext cx="616875" cy="48525"/>
            </a:xfrm>
            <a:custGeom>
              <a:avLst/>
              <a:gdLst/>
              <a:ahLst/>
              <a:cxnLst/>
              <a:rect l="l" t="t" r="r" b="b"/>
              <a:pathLst>
                <a:path w="24675" h="1941" extrusionOk="0">
                  <a:moveTo>
                    <a:pt x="1" y="1941"/>
                  </a:moveTo>
                  <a:cubicBezTo>
                    <a:pt x="1" y="1941"/>
                    <a:pt x="11642" y="1"/>
                    <a:pt x="21023" y="891"/>
                  </a:cubicBezTo>
                  <a:lnTo>
                    <a:pt x="24515" y="412"/>
                  </a:lnTo>
                  <a:lnTo>
                    <a:pt x="21890" y="1165"/>
                  </a:lnTo>
                  <a:lnTo>
                    <a:pt x="24675" y="1804"/>
                  </a:lnTo>
                  <a:lnTo>
                    <a:pt x="20817" y="1165"/>
                  </a:lnTo>
                  <a:cubicBezTo>
                    <a:pt x="20817" y="1165"/>
                    <a:pt x="12372" y="412"/>
                    <a:pt x="1" y="194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53"/>
        <p:cNvGrpSpPr/>
        <p:nvPr/>
      </p:nvGrpSpPr>
      <p:grpSpPr>
        <a:xfrm>
          <a:off x="0" y="0"/>
          <a:ext cx="0" cy="0"/>
          <a:chOff x="0" y="0"/>
          <a:chExt cx="0" cy="0"/>
        </a:xfrm>
      </p:grpSpPr>
      <p:sp>
        <p:nvSpPr>
          <p:cNvPr id="10" name="Google Shape;3513;p59">
            <a:extLst>
              <a:ext uri="{FF2B5EF4-FFF2-40B4-BE49-F238E27FC236}">
                <a16:creationId xmlns:a16="http://schemas.microsoft.com/office/drawing/2014/main" id="{28E3EF28-CAE8-4D38-9F58-B737AC43C118}"/>
              </a:ext>
            </a:extLst>
          </p:cNvPr>
          <p:cNvSpPr/>
          <p:nvPr/>
        </p:nvSpPr>
        <p:spPr>
          <a:xfrm>
            <a:off x="5429683" y="-68344"/>
            <a:ext cx="3569522" cy="4084713"/>
          </a:xfrm>
          <a:custGeom>
            <a:avLst/>
            <a:gdLst/>
            <a:ahLst/>
            <a:cxnLst/>
            <a:rect l="l" t="t" r="r" b="b"/>
            <a:pathLst>
              <a:path w="33259" h="34731" extrusionOk="0">
                <a:moveTo>
                  <a:pt x="883" y="1766"/>
                </a:moveTo>
                <a:lnTo>
                  <a:pt x="31199" y="0"/>
                </a:lnTo>
                <a:lnTo>
                  <a:pt x="33259" y="33848"/>
                </a:lnTo>
                <a:lnTo>
                  <a:pt x="0" y="34731"/>
                </a:lnTo>
                <a:close/>
              </a:path>
            </a:pathLst>
          </a:custGeom>
          <a:solidFill>
            <a:schemeClr val="accent3"/>
          </a:solidFill>
          <a:ln>
            <a:noFill/>
          </a:ln>
        </p:spPr>
        <p:txBody>
          <a:bodyPr/>
          <a:lstStyle/>
          <a:p>
            <a:endParaRPr lang="en-IN"/>
          </a:p>
        </p:txBody>
      </p:sp>
      <p:sp>
        <p:nvSpPr>
          <p:cNvPr id="2554" name="Google Shape;2554;p45"/>
          <p:cNvSpPr txBox="1">
            <a:spLocks noGrp="1"/>
          </p:cNvSpPr>
          <p:nvPr>
            <p:ph type="title"/>
          </p:nvPr>
        </p:nvSpPr>
        <p:spPr>
          <a:xfrm>
            <a:off x="535193" y="295264"/>
            <a:ext cx="6098694" cy="855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4800" dirty="0"/>
              <a:t>Introduction &amp; Case Context</a:t>
            </a:r>
          </a:p>
        </p:txBody>
      </p:sp>
      <p:sp>
        <p:nvSpPr>
          <p:cNvPr id="4" name="Rectangle 3">
            <a:extLst>
              <a:ext uri="{FF2B5EF4-FFF2-40B4-BE49-F238E27FC236}">
                <a16:creationId xmlns:a16="http://schemas.microsoft.com/office/drawing/2014/main" id="{732D5DC1-CAE9-40CD-9951-C85DC8781E3B}"/>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55" name="Google Shape;2555;p45"/>
          <p:cNvSpPr txBox="1">
            <a:spLocks noGrp="1"/>
          </p:cNvSpPr>
          <p:nvPr>
            <p:ph type="subTitle" idx="1"/>
          </p:nvPr>
        </p:nvSpPr>
        <p:spPr>
          <a:xfrm>
            <a:off x="75775" y="2782534"/>
            <a:ext cx="4821074" cy="475500"/>
          </a:xfrm>
          <a:prstGeom prst="rect">
            <a:avLst/>
          </a:prstGeom>
        </p:spPr>
        <p:txBody>
          <a:bodyPr spcFirstLastPara="1" wrap="square" lIns="365750" tIns="91425" rIns="365750" bIns="91425" anchor="ctr" anchorCtr="0">
            <a:noAutofit/>
          </a:bodyPr>
          <a:lstStyle/>
          <a:p>
            <a:pPr marL="285750" lvl="0" indent="-285750" algn="just" rtl="0">
              <a:spcBef>
                <a:spcPts val="0"/>
              </a:spcBef>
              <a:spcAft>
                <a:spcPts val="0"/>
              </a:spcAft>
              <a:buFont typeface="Arial" panose="020B0604020202020204" pitchFamily="34" charset="0"/>
              <a:buChar char="•"/>
            </a:pPr>
            <a:r>
              <a:rPr lang="en-US" sz="1400" dirty="0"/>
              <a:t>The Lucy </a:t>
            </a:r>
            <a:r>
              <a:rPr lang="en-US" sz="1400" dirty="0" err="1"/>
              <a:t>Letby</a:t>
            </a:r>
            <a:r>
              <a:rPr lang="en-US" sz="1400" dirty="0"/>
              <a:t> case at the Countess of Chester Hospital took place between June 2015 and June 2016.</a:t>
            </a:r>
          </a:p>
          <a:p>
            <a:pPr marL="285750" lvl="0" indent="-285750" algn="just" rtl="0">
              <a:spcBef>
                <a:spcPts val="0"/>
              </a:spcBef>
              <a:spcAft>
                <a:spcPts val="0"/>
              </a:spcAft>
              <a:buFont typeface="Arial" panose="020B0604020202020204" pitchFamily="34" charset="0"/>
              <a:buChar char="•"/>
            </a:pPr>
            <a:r>
              <a:rPr lang="en-US" sz="1400" dirty="0"/>
              <a:t>It represents a significant breach of patient safety in the history of the NHS (Shamim, 2024).</a:t>
            </a:r>
          </a:p>
          <a:p>
            <a:pPr marL="285750" lvl="0" indent="-285750" algn="just" rtl="0">
              <a:spcBef>
                <a:spcPts val="0"/>
              </a:spcBef>
              <a:spcAft>
                <a:spcPts val="0"/>
              </a:spcAft>
              <a:buFont typeface="Arial" panose="020B0604020202020204" pitchFamily="34" charset="0"/>
              <a:buChar char="•"/>
            </a:pPr>
            <a:r>
              <a:rPr lang="en-US" sz="1400" dirty="0"/>
              <a:t>It involved the murder of seven infants and seven attempted murders (Shamim, 2024).</a:t>
            </a:r>
          </a:p>
          <a:p>
            <a:pPr marL="285750" lvl="0" indent="-285750" algn="just" rtl="0">
              <a:spcBef>
                <a:spcPts val="0"/>
              </a:spcBef>
              <a:spcAft>
                <a:spcPts val="0"/>
              </a:spcAft>
              <a:buFont typeface="Arial" panose="020B0604020202020204" pitchFamily="34" charset="0"/>
              <a:buChar char="•"/>
            </a:pPr>
            <a:r>
              <a:rPr lang="en-US" sz="1400" dirty="0"/>
              <a:t>The focus of this presentation will be the individual culpability of the 2023 conviction of </a:t>
            </a:r>
            <a:r>
              <a:rPr lang="en-US" sz="1400" dirty="0" err="1"/>
              <a:t>Letby</a:t>
            </a:r>
            <a:r>
              <a:rPr lang="en-US" sz="1400" dirty="0"/>
              <a:t>.</a:t>
            </a:r>
          </a:p>
          <a:p>
            <a:pPr marL="285750" lvl="0" indent="-285750" algn="just" rtl="0">
              <a:spcBef>
                <a:spcPts val="0"/>
              </a:spcBef>
              <a:spcAft>
                <a:spcPts val="0"/>
              </a:spcAft>
              <a:buFont typeface="Arial" panose="020B0604020202020204" pitchFamily="34" charset="0"/>
              <a:buChar char="•"/>
            </a:pPr>
            <a:r>
              <a:rPr lang="en-US" sz="1400" dirty="0"/>
              <a:t>Such a case results in revealing deficiencies in quality assurance, governance and safety culture within complex health systems.</a:t>
            </a:r>
          </a:p>
        </p:txBody>
      </p:sp>
      <p:pic>
        <p:nvPicPr>
          <p:cNvPr id="11" name="Google Shape;3516;p59">
            <a:extLst>
              <a:ext uri="{FF2B5EF4-FFF2-40B4-BE49-F238E27FC236}">
                <a16:creationId xmlns:a16="http://schemas.microsoft.com/office/drawing/2014/main" id="{BA26CA21-6EA7-4764-9D5E-40D85E3CBDDF}"/>
              </a:ext>
            </a:extLst>
          </p:cNvPr>
          <p:cNvPicPr preferRelativeResize="0">
            <a:picLocks/>
          </p:cNvPicPr>
          <p:nvPr/>
        </p:nvPicPr>
        <p:blipFill rotWithShape="1">
          <a:blip r:embed="rId3"/>
          <a:srcRect l="17124" r="17124"/>
          <a:stretch/>
        </p:blipFill>
        <p:spPr>
          <a:xfrm>
            <a:off x="5679487" y="597135"/>
            <a:ext cx="3155026" cy="3596374"/>
          </a:xfrm>
          <a:prstGeom prst="rect">
            <a:avLst/>
          </a:prstGeom>
          <a:noFill/>
          <a:ln>
            <a:noFill/>
          </a:ln>
        </p:spPr>
      </p:pic>
      <p:grpSp>
        <p:nvGrpSpPr>
          <p:cNvPr id="12" name="Google Shape;3517;p59">
            <a:extLst>
              <a:ext uri="{FF2B5EF4-FFF2-40B4-BE49-F238E27FC236}">
                <a16:creationId xmlns:a16="http://schemas.microsoft.com/office/drawing/2014/main" id="{04A2A9E2-C76E-4330-89F8-2324BE360354}"/>
              </a:ext>
            </a:extLst>
          </p:cNvPr>
          <p:cNvGrpSpPr/>
          <p:nvPr/>
        </p:nvGrpSpPr>
        <p:grpSpPr>
          <a:xfrm>
            <a:off x="4876553" y="4040905"/>
            <a:ext cx="986893" cy="1170264"/>
            <a:chOff x="5425800" y="963225"/>
            <a:chExt cx="1146350" cy="1359350"/>
          </a:xfrm>
        </p:grpSpPr>
        <p:sp>
          <p:nvSpPr>
            <p:cNvPr id="13" name="Google Shape;3518;p59">
              <a:extLst>
                <a:ext uri="{FF2B5EF4-FFF2-40B4-BE49-F238E27FC236}">
                  <a16:creationId xmlns:a16="http://schemas.microsoft.com/office/drawing/2014/main" id="{2C37DC68-A6D8-4BBC-934C-D2000B82EF91}"/>
                </a:ext>
              </a:extLst>
            </p:cNvPr>
            <p:cNvSpPr/>
            <p:nvPr/>
          </p:nvSpPr>
          <p:spPr>
            <a:xfrm>
              <a:off x="5737175" y="2165625"/>
              <a:ext cx="54500" cy="156950"/>
            </a:xfrm>
            <a:custGeom>
              <a:avLst/>
              <a:gdLst/>
              <a:ahLst/>
              <a:cxnLst/>
              <a:rect l="l" t="t" r="r" b="b"/>
              <a:pathLst>
                <a:path w="2180" h="6278" extrusionOk="0">
                  <a:moveTo>
                    <a:pt x="391" y="1"/>
                  </a:moveTo>
                  <a:lnTo>
                    <a:pt x="2180" y="1"/>
                  </a:lnTo>
                  <a:lnTo>
                    <a:pt x="2115" y="6277"/>
                  </a:lnTo>
                  <a:lnTo>
                    <a:pt x="1" y="6277"/>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3519;p59">
              <a:extLst>
                <a:ext uri="{FF2B5EF4-FFF2-40B4-BE49-F238E27FC236}">
                  <a16:creationId xmlns:a16="http://schemas.microsoft.com/office/drawing/2014/main" id="{5D7374B7-B5BE-415B-BE03-DCCE02E58AF3}"/>
                </a:ext>
              </a:extLst>
            </p:cNvPr>
            <p:cNvSpPr/>
            <p:nvPr/>
          </p:nvSpPr>
          <p:spPr>
            <a:xfrm>
              <a:off x="5680275" y="2165625"/>
              <a:ext cx="131725" cy="156950"/>
            </a:xfrm>
            <a:custGeom>
              <a:avLst/>
              <a:gdLst/>
              <a:ahLst/>
              <a:cxnLst/>
              <a:rect l="l" t="t" r="r" b="b"/>
              <a:pathLst>
                <a:path w="5269" h="6278" extrusionOk="0">
                  <a:moveTo>
                    <a:pt x="5269" y="3123"/>
                  </a:moveTo>
                  <a:cubicBezTo>
                    <a:pt x="5269" y="4846"/>
                    <a:pt x="4098" y="6277"/>
                    <a:pt x="2635" y="6277"/>
                  </a:cubicBezTo>
                  <a:cubicBezTo>
                    <a:pt x="1171" y="6277"/>
                    <a:pt x="0" y="4879"/>
                    <a:pt x="0" y="3123"/>
                  </a:cubicBezTo>
                  <a:cubicBezTo>
                    <a:pt x="0" y="1432"/>
                    <a:pt x="1171" y="1"/>
                    <a:pt x="2635" y="1"/>
                  </a:cubicBezTo>
                  <a:cubicBezTo>
                    <a:pt x="4098" y="1"/>
                    <a:pt x="5269" y="1432"/>
                    <a:pt x="5269" y="312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3520;p59">
              <a:extLst>
                <a:ext uri="{FF2B5EF4-FFF2-40B4-BE49-F238E27FC236}">
                  <a16:creationId xmlns:a16="http://schemas.microsoft.com/office/drawing/2014/main" id="{C4A41471-6EB6-4353-A2C1-07589FDEED77}"/>
                </a:ext>
              </a:extLst>
            </p:cNvPr>
            <p:cNvSpPr/>
            <p:nvPr/>
          </p:nvSpPr>
          <p:spPr>
            <a:xfrm>
              <a:off x="5723350" y="2165625"/>
              <a:ext cx="132550" cy="156950"/>
            </a:xfrm>
            <a:custGeom>
              <a:avLst/>
              <a:gdLst/>
              <a:ahLst/>
              <a:cxnLst/>
              <a:rect l="l" t="t" r="r" b="b"/>
              <a:pathLst>
                <a:path w="5302" h="6278" extrusionOk="0">
                  <a:moveTo>
                    <a:pt x="5302" y="3123"/>
                  </a:moveTo>
                  <a:cubicBezTo>
                    <a:pt x="5302" y="4846"/>
                    <a:pt x="4131" y="6277"/>
                    <a:pt x="2668" y="6277"/>
                  </a:cubicBezTo>
                  <a:cubicBezTo>
                    <a:pt x="1204" y="6277"/>
                    <a:pt x="1" y="4879"/>
                    <a:pt x="1" y="3123"/>
                  </a:cubicBezTo>
                  <a:cubicBezTo>
                    <a:pt x="1" y="1432"/>
                    <a:pt x="1204" y="1"/>
                    <a:pt x="2668" y="1"/>
                  </a:cubicBezTo>
                  <a:cubicBezTo>
                    <a:pt x="4131" y="1"/>
                    <a:pt x="5302" y="1432"/>
                    <a:pt x="5302" y="312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3521;p59">
              <a:extLst>
                <a:ext uri="{FF2B5EF4-FFF2-40B4-BE49-F238E27FC236}">
                  <a16:creationId xmlns:a16="http://schemas.microsoft.com/office/drawing/2014/main" id="{7CC31F4C-3760-4B21-A5FF-9C6EBA2FEEE1}"/>
                </a:ext>
              </a:extLst>
            </p:cNvPr>
            <p:cNvSpPr/>
            <p:nvPr/>
          </p:nvSpPr>
          <p:spPr>
            <a:xfrm>
              <a:off x="5733925" y="2177825"/>
              <a:ext cx="111400" cy="132550"/>
            </a:xfrm>
            <a:custGeom>
              <a:avLst/>
              <a:gdLst/>
              <a:ahLst/>
              <a:cxnLst/>
              <a:rect l="l" t="t" r="r" b="b"/>
              <a:pathLst>
                <a:path w="4456" h="5302" extrusionOk="0">
                  <a:moveTo>
                    <a:pt x="4456" y="2635"/>
                  </a:moveTo>
                  <a:cubicBezTo>
                    <a:pt x="4456" y="4098"/>
                    <a:pt x="3448" y="5301"/>
                    <a:pt x="2245" y="5301"/>
                  </a:cubicBezTo>
                  <a:cubicBezTo>
                    <a:pt x="1009" y="5301"/>
                    <a:pt x="1" y="4098"/>
                    <a:pt x="1" y="2635"/>
                  </a:cubicBezTo>
                  <a:cubicBezTo>
                    <a:pt x="1" y="1171"/>
                    <a:pt x="1009" y="1"/>
                    <a:pt x="2245" y="1"/>
                  </a:cubicBezTo>
                  <a:cubicBezTo>
                    <a:pt x="3448" y="1"/>
                    <a:pt x="4456" y="1171"/>
                    <a:pt x="4456" y="26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3522;p59">
              <a:extLst>
                <a:ext uri="{FF2B5EF4-FFF2-40B4-BE49-F238E27FC236}">
                  <a16:creationId xmlns:a16="http://schemas.microsoft.com/office/drawing/2014/main" id="{27FD3A29-8DA6-4AE5-9A6B-E9DD0912557F}"/>
                </a:ext>
              </a:extLst>
            </p:cNvPr>
            <p:cNvSpPr/>
            <p:nvPr/>
          </p:nvSpPr>
          <p:spPr>
            <a:xfrm>
              <a:off x="5695725" y="2018475"/>
              <a:ext cx="313825" cy="239050"/>
            </a:xfrm>
            <a:custGeom>
              <a:avLst/>
              <a:gdLst/>
              <a:ahLst/>
              <a:cxnLst/>
              <a:rect l="l" t="t" r="r" b="b"/>
              <a:pathLst>
                <a:path w="12553" h="9562" extrusionOk="0">
                  <a:moveTo>
                    <a:pt x="12130" y="1"/>
                  </a:moveTo>
                  <a:lnTo>
                    <a:pt x="228" y="3448"/>
                  </a:lnTo>
                  <a:lnTo>
                    <a:pt x="0" y="7155"/>
                  </a:lnTo>
                  <a:lnTo>
                    <a:pt x="521" y="6537"/>
                  </a:lnTo>
                  <a:lnTo>
                    <a:pt x="2797" y="6375"/>
                  </a:lnTo>
                  <a:lnTo>
                    <a:pt x="3805" y="9562"/>
                  </a:lnTo>
                  <a:lnTo>
                    <a:pt x="4260" y="9301"/>
                  </a:lnTo>
                  <a:lnTo>
                    <a:pt x="5951" y="5204"/>
                  </a:lnTo>
                  <a:lnTo>
                    <a:pt x="12228" y="2245"/>
                  </a:lnTo>
                  <a:cubicBezTo>
                    <a:pt x="12228" y="2245"/>
                    <a:pt x="12553" y="1789"/>
                    <a:pt x="12553" y="1172"/>
                  </a:cubicBezTo>
                  <a:cubicBezTo>
                    <a:pt x="12488" y="456"/>
                    <a:pt x="12130" y="1"/>
                    <a:pt x="121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3523;p59">
              <a:extLst>
                <a:ext uri="{FF2B5EF4-FFF2-40B4-BE49-F238E27FC236}">
                  <a16:creationId xmlns:a16="http://schemas.microsoft.com/office/drawing/2014/main" id="{B8DAE558-FF56-4399-8777-82BD09BE783B}"/>
                </a:ext>
              </a:extLst>
            </p:cNvPr>
            <p:cNvSpPr/>
            <p:nvPr/>
          </p:nvSpPr>
          <p:spPr>
            <a:xfrm>
              <a:off x="5694100" y="2077025"/>
              <a:ext cx="149600" cy="181325"/>
            </a:xfrm>
            <a:custGeom>
              <a:avLst/>
              <a:gdLst/>
              <a:ahLst/>
              <a:cxnLst/>
              <a:rect l="l" t="t" r="r" b="b"/>
              <a:pathLst>
                <a:path w="5984" h="7253" extrusionOk="0">
                  <a:moveTo>
                    <a:pt x="5984" y="2862"/>
                  </a:moveTo>
                  <a:cubicBezTo>
                    <a:pt x="5984" y="2862"/>
                    <a:pt x="5366" y="0"/>
                    <a:pt x="260" y="1138"/>
                  </a:cubicBezTo>
                  <a:lnTo>
                    <a:pt x="0" y="4846"/>
                  </a:lnTo>
                  <a:lnTo>
                    <a:pt x="521" y="4228"/>
                  </a:lnTo>
                  <a:lnTo>
                    <a:pt x="2797" y="4065"/>
                  </a:lnTo>
                  <a:lnTo>
                    <a:pt x="3838" y="7252"/>
                  </a:lnTo>
                  <a:lnTo>
                    <a:pt x="4293" y="6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3524;p59">
              <a:extLst>
                <a:ext uri="{FF2B5EF4-FFF2-40B4-BE49-F238E27FC236}">
                  <a16:creationId xmlns:a16="http://schemas.microsoft.com/office/drawing/2014/main" id="{2D6F106B-5C5A-487C-9B71-6EB667B1E6DE}"/>
                </a:ext>
              </a:extLst>
            </p:cNvPr>
            <p:cNvSpPr/>
            <p:nvPr/>
          </p:nvSpPr>
          <p:spPr>
            <a:xfrm>
              <a:off x="5566450" y="2165625"/>
              <a:ext cx="54500" cy="156950"/>
            </a:xfrm>
            <a:custGeom>
              <a:avLst/>
              <a:gdLst/>
              <a:ahLst/>
              <a:cxnLst/>
              <a:rect l="l" t="t" r="r" b="b"/>
              <a:pathLst>
                <a:path w="2180" h="6278" extrusionOk="0">
                  <a:moveTo>
                    <a:pt x="391" y="1"/>
                  </a:moveTo>
                  <a:lnTo>
                    <a:pt x="2179" y="1"/>
                  </a:lnTo>
                  <a:lnTo>
                    <a:pt x="2114" y="6277"/>
                  </a:lnTo>
                  <a:lnTo>
                    <a:pt x="1" y="6277"/>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3525;p59">
              <a:extLst>
                <a:ext uri="{FF2B5EF4-FFF2-40B4-BE49-F238E27FC236}">
                  <a16:creationId xmlns:a16="http://schemas.microsoft.com/office/drawing/2014/main" id="{1521E392-0C4E-4A24-8117-11BC29DDC880}"/>
                </a:ext>
              </a:extLst>
            </p:cNvPr>
            <p:cNvSpPr/>
            <p:nvPr/>
          </p:nvSpPr>
          <p:spPr>
            <a:xfrm>
              <a:off x="5510350" y="2165625"/>
              <a:ext cx="131725" cy="156125"/>
            </a:xfrm>
            <a:custGeom>
              <a:avLst/>
              <a:gdLst/>
              <a:ahLst/>
              <a:cxnLst/>
              <a:rect l="l" t="t" r="r" b="b"/>
              <a:pathLst>
                <a:path w="5269" h="6245" extrusionOk="0">
                  <a:moveTo>
                    <a:pt x="5269" y="3123"/>
                  </a:moveTo>
                  <a:cubicBezTo>
                    <a:pt x="5269" y="4846"/>
                    <a:pt x="4098" y="6245"/>
                    <a:pt x="2635" y="6245"/>
                  </a:cubicBezTo>
                  <a:cubicBezTo>
                    <a:pt x="1172" y="6245"/>
                    <a:pt x="1" y="4846"/>
                    <a:pt x="1" y="3123"/>
                  </a:cubicBezTo>
                  <a:cubicBezTo>
                    <a:pt x="1" y="1399"/>
                    <a:pt x="1172" y="1"/>
                    <a:pt x="2635" y="1"/>
                  </a:cubicBezTo>
                  <a:cubicBezTo>
                    <a:pt x="4098" y="1"/>
                    <a:pt x="5269" y="1399"/>
                    <a:pt x="5269" y="312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3526;p59">
              <a:extLst>
                <a:ext uri="{FF2B5EF4-FFF2-40B4-BE49-F238E27FC236}">
                  <a16:creationId xmlns:a16="http://schemas.microsoft.com/office/drawing/2014/main" id="{D4E42C2D-6338-46D6-98BD-D2DFF2E2B50D}"/>
                </a:ext>
              </a:extLst>
            </p:cNvPr>
            <p:cNvSpPr/>
            <p:nvPr/>
          </p:nvSpPr>
          <p:spPr>
            <a:xfrm>
              <a:off x="5553450" y="2165625"/>
              <a:ext cx="131725" cy="156125"/>
            </a:xfrm>
            <a:custGeom>
              <a:avLst/>
              <a:gdLst/>
              <a:ahLst/>
              <a:cxnLst/>
              <a:rect l="l" t="t" r="r" b="b"/>
              <a:pathLst>
                <a:path w="5269" h="6245" extrusionOk="0">
                  <a:moveTo>
                    <a:pt x="5269" y="3123"/>
                  </a:moveTo>
                  <a:cubicBezTo>
                    <a:pt x="5269" y="4846"/>
                    <a:pt x="4098" y="6245"/>
                    <a:pt x="2634" y="6245"/>
                  </a:cubicBezTo>
                  <a:cubicBezTo>
                    <a:pt x="1171" y="6245"/>
                    <a:pt x="0" y="4846"/>
                    <a:pt x="0" y="3123"/>
                  </a:cubicBezTo>
                  <a:cubicBezTo>
                    <a:pt x="0" y="1399"/>
                    <a:pt x="1171" y="1"/>
                    <a:pt x="2634" y="1"/>
                  </a:cubicBezTo>
                  <a:cubicBezTo>
                    <a:pt x="4098" y="1"/>
                    <a:pt x="5269" y="1399"/>
                    <a:pt x="5269" y="312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3527;p59">
              <a:extLst>
                <a:ext uri="{FF2B5EF4-FFF2-40B4-BE49-F238E27FC236}">
                  <a16:creationId xmlns:a16="http://schemas.microsoft.com/office/drawing/2014/main" id="{4B62AA66-F77D-4381-90EA-C5451AC71F40}"/>
                </a:ext>
              </a:extLst>
            </p:cNvPr>
            <p:cNvSpPr/>
            <p:nvPr/>
          </p:nvSpPr>
          <p:spPr>
            <a:xfrm>
              <a:off x="5563200" y="2177825"/>
              <a:ext cx="112225" cy="132550"/>
            </a:xfrm>
            <a:custGeom>
              <a:avLst/>
              <a:gdLst/>
              <a:ahLst/>
              <a:cxnLst/>
              <a:rect l="l" t="t" r="r" b="b"/>
              <a:pathLst>
                <a:path w="4489" h="5302" extrusionOk="0">
                  <a:moveTo>
                    <a:pt x="4488" y="2635"/>
                  </a:moveTo>
                  <a:cubicBezTo>
                    <a:pt x="4488" y="4098"/>
                    <a:pt x="3448" y="5301"/>
                    <a:pt x="2244" y="5301"/>
                  </a:cubicBezTo>
                  <a:cubicBezTo>
                    <a:pt x="1009" y="5301"/>
                    <a:pt x="1" y="4098"/>
                    <a:pt x="1" y="2635"/>
                  </a:cubicBezTo>
                  <a:cubicBezTo>
                    <a:pt x="1" y="1171"/>
                    <a:pt x="1009" y="1"/>
                    <a:pt x="2244" y="1"/>
                  </a:cubicBezTo>
                  <a:cubicBezTo>
                    <a:pt x="3513" y="1"/>
                    <a:pt x="4488" y="1171"/>
                    <a:pt x="4488" y="26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3528;p59">
              <a:extLst>
                <a:ext uri="{FF2B5EF4-FFF2-40B4-BE49-F238E27FC236}">
                  <a16:creationId xmlns:a16="http://schemas.microsoft.com/office/drawing/2014/main" id="{B537AA16-47BE-4F84-B1FB-493D8C66893E}"/>
                </a:ext>
              </a:extLst>
            </p:cNvPr>
            <p:cNvSpPr/>
            <p:nvPr/>
          </p:nvSpPr>
          <p:spPr>
            <a:xfrm>
              <a:off x="5425800" y="971350"/>
              <a:ext cx="1145525" cy="340675"/>
            </a:xfrm>
            <a:custGeom>
              <a:avLst/>
              <a:gdLst/>
              <a:ahLst/>
              <a:cxnLst/>
              <a:rect l="l" t="t" r="r" b="b"/>
              <a:pathLst>
                <a:path w="45821" h="13627" extrusionOk="0">
                  <a:moveTo>
                    <a:pt x="944" y="13008"/>
                  </a:moveTo>
                  <a:cubicBezTo>
                    <a:pt x="944" y="13008"/>
                    <a:pt x="22569" y="11675"/>
                    <a:pt x="44130" y="13626"/>
                  </a:cubicBezTo>
                  <a:lnTo>
                    <a:pt x="45821" y="5139"/>
                  </a:lnTo>
                  <a:cubicBezTo>
                    <a:pt x="45821" y="5139"/>
                    <a:pt x="25496" y="1"/>
                    <a:pt x="1" y="530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3529;p59">
              <a:extLst>
                <a:ext uri="{FF2B5EF4-FFF2-40B4-BE49-F238E27FC236}">
                  <a16:creationId xmlns:a16="http://schemas.microsoft.com/office/drawing/2014/main" id="{CEE34874-F823-4709-BA5D-E856A8BE07B3}"/>
                </a:ext>
              </a:extLst>
            </p:cNvPr>
            <p:cNvSpPr/>
            <p:nvPr/>
          </p:nvSpPr>
          <p:spPr>
            <a:xfrm>
              <a:off x="5449375" y="1249400"/>
              <a:ext cx="1085375" cy="111400"/>
            </a:xfrm>
            <a:custGeom>
              <a:avLst/>
              <a:gdLst/>
              <a:ahLst/>
              <a:cxnLst/>
              <a:rect l="l" t="t" r="r" b="b"/>
              <a:pathLst>
                <a:path w="43415" h="4456" extrusionOk="0">
                  <a:moveTo>
                    <a:pt x="1" y="1886"/>
                  </a:moveTo>
                  <a:lnTo>
                    <a:pt x="1" y="4455"/>
                  </a:lnTo>
                  <a:lnTo>
                    <a:pt x="43415" y="4455"/>
                  </a:lnTo>
                  <a:lnTo>
                    <a:pt x="43154" y="2504"/>
                  </a:lnTo>
                  <a:cubicBezTo>
                    <a:pt x="43187" y="2504"/>
                    <a:pt x="15903" y="0"/>
                    <a:pt x="1" y="188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3530;p59">
              <a:extLst>
                <a:ext uri="{FF2B5EF4-FFF2-40B4-BE49-F238E27FC236}">
                  <a16:creationId xmlns:a16="http://schemas.microsoft.com/office/drawing/2014/main" id="{FF492766-B380-4334-8F07-A1304D350FC4}"/>
                </a:ext>
              </a:extLst>
            </p:cNvPr>
            <p:cNvSpPr/>
            <p:nvPr/>
          </p:nvSpPr>
          <p:spPr>
            <a:xfrm>
              <a:off x="5449375" y="1229075"/>
              <a:ext cx="1079675" cy="82950"/>
            </a:xfrm>
            <a:custGeom>
              <a:avLst/>
              <a:gdLst/>
              <a:ahLst/>
              <a:cxnLst/>
              <a:rect l="l" t="t" r="r" b="b"/>
              <a:pathLst>
                <a:path w="43187" h="3318" extrusionOk="0">
                  <a:moveTo>
                    <a:pt x="1" y="2699"/>
                  </a:moveTo>
                  <a:cubicBezTo>
                    <a:pt x="1" y="2699"/>
                    <a:pt x="21659" y="1496"/>
                    <a:pt x="43187" y="3317"/>
                  </a:cubicBezTo>
                  <a:cubicBezTo>
                    <a:pt x="43187" y="3317"/>
                    <a:pt x="21724" y="0"/>
                    <a:pt x="1" y="269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3531;p59">
              <a:extLst>
                <a:ext uri="{FF2B5EF4-FFF2-40B4-BE49-F238E27FC236}">
                  <a16:creationId xmlns:a16="http://schemas.microsoft.com/office/drawing/2014/main" id="{9990F2F3-AB32-456F-A4E3-060856A7018A}"/>
                </a:ext>
              </a:extLst>
            </p:cNvPr>
            <p:cNvSpPr/>
            <p:nvPr/>
          </p:nvSpPr>
          <p:spPr>
            <a:xfrm>
              <a:off x="5908725" y="1360775"/>
              <a:ext cx="198400" cy="367500"/>
            </a:xfrm>
            <a:custGeom>
              <a:avLst/>
              <a:gdLst/>
              <a:ahLst/>
              <a:cxnLst/>
              <a:rect l="l" t="t" r="r" b="b"/>
              <a:pathLst>
                <a:path w="7936" h="14700" extrusionOk="0">
                  <a:moveTo>
                    <a:pt x="0" y="0"/>
                  </a:moveTo>
                  <a:lnTo>
                    <a:pt x="1106" y="14699"/>
                  </a:lnTo>
                  <a:lnTo>
                    <a:pt x="7155" y="14699"/>
                  </a:lnTo>
                  <a:lnTo>
                    <a:pt x="793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3532;p59">
              <a:extLst>
                <a:ext uri="{FF2B5EF4-FFF2-40B4-BE49-F238E27FC236}">
                  <a16:creationId xmlns:a16="http://schemas.microsoft.com/office/drawing/2014/main" id="{F177437C-DA41-4907-95E6-4D991DEF0036}"/>
                </a:ext>
              </a:extLst>
            </p:cNvPr>
            <p:cNvSpPr/>
            <p:nvPr/>
          </p:nvSpPr>
          <p:spPr>
            <a:xfrm>
              <a:off x="5908725" y="1359950"/>
              <a:ext cx="197575" cy="123600"/>
            </a:xfrm>
            <a:custGeom>
              <a:avLst/>
              <a:gdLst/>
              <a:ahLst/>
              <a:cxnLst/>
              <a:rect l="l" t="t" r="r" b="b"/>
              <a:pathLst>
                <a:path w="7903" h="4944" extrusionOk="0">
                  <a:moveTo>
                    <a:pt x="358" y="4944"/>
                  </a:moveTo>
                  <a:cubicBezTo>
                    <a:pt x="358" y="4944"/>
                    <a:pt x="1074" y="1692"/>
                    <a:pt x="3935" y="1464"/>
                  </a:cubicBezTo>
                  <a:cubicBezTo>
                    <a:pt x="6830" y="1204"/>
                    <a:pt x="7675" y="3871"/>
                    <a:pt x="7675" y="3871"/>
                  </a:cubicBezTo>
                  <a:lnTo>
                    <a:pt x="7903" y="1"/>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3533;p59">
              <a:extLst>
                <a:ext uri="{FF2B5EF4-FFF2-40B4-BE49-F238E27FC236}">
                  <a16:creationId xmlns:a16="http://schemas.microsoft.com/office/drawing/2014/main" id="{BAC01D74-60F0-4F5A-9A1A-8B6AA1FC16C7}"/>
                </a:ext>
              </a:extLst>
            </p:cNvPr>
            <p:cNvSpPr/>
            <p:nvPr/>
          </p:nvSpPr>
          <p:spPr>
            <a:xfrm>
              <a:off x="5956700" y="1728250"/>
              <a:ext cx="108950" cy="225225"/>
            </a:xfrm>
            <a:custGeom>
              <a:avLst/>
              <a:gdLst/>
              <a:ahLst/>
              <a:cxnLst/>
              <a:rect l="l" t="t" r="r" b="b"/>
              <a:pathLst>
                <a:path w="4358" h="9009" extrusionOk="0">
                  <a:moveTo>
                    <a:pt x="0" y="0"/>
                  </a:moveTo>
                  <a:lnTo>
                    <a:pt x="488" y="9008"/>
                  </a:lnTo>
                  <a:lnTo>
                    <a:pt x="4358" y="9008"/>
                  </a:lnTo>
                  <a:lnTo>
                    <a:pt x="435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3534;p59">
              <a:extLst>
                <a:ext uri="{FF2B5EF4-FFF2-40B4-BE49-F238E27FC236}">
                  <a16:creationId xmlns:a16="http://schemas.microsoft.com/office/drawing/2014/main" id="{806B28A5-2CD6-42ED-8F91-B847F89D8038}"/>
                </a:ext>
              </a:extLst>
            </p:cNvPr>
            <p:cNvSpPr/>
            <p:nvPr/>
          </p:nvSpPr>
          <p:spPr>
            <a:xfrm>
              <a:off x="5950175" y="1928250"/>
              <a:ext cx="193525" cy="146350"/>
            </a:xfrm>
            <a:custGeom>
              <a:avLst/>
              <a:gdLst/>
              <a:ahLst/>
              <a:cxnLst/>
              <a:rect l="l" t="t" r="r" b="b"/>
              <a:pathLst>
                <a:path w="7741" h="5854" extrusionOk="0">
                  <a:moveTo>
                    <a:pt x="294" y="195"/>
                  </a:moveTo>
                  <a:lnTo>
                    <a:pt x="1" y="3837"/>
                  </a:lnTo>
                  <a:lnTo>
                    <a:pt x="1497" y="5854"/>
                  </a:lnTo>
                  <a:lnTo>
                    <a:pt x="7741" y="5854"/>
                  </a:lnTo>
                  <a:lnTo>
                    <a:pt x="5529" y="3837"/>
                  </a:lnTo>
                  <a:lnTo>
                    <a:pt x="48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535;p59">
              <a:extLst>
                <a:ext uri="{FF2B5EF4-FFF2-40B4-BE49-F238E27FC236}">
                  <a16:creationId xmlns:a16="http://schemas.microsoft.com/office/drawing/2014/main" id="{EE710338-C178-46A2-84A8-E4FADD604BBA}"/>
                </a:ext>
              </a:extLst>
            </p:cNvPr>
            <p:cNvSpPr/>
            <p:nvPr/>
          </p:nvSpPr>
          <p:spPr>
            <a:xfrm>
              <a:off x="5957500" y="1692475"/>
              <a:ext cx="108150" cy="89450"/>
            </a:xfrm>
            <a:custGeom>
              <a:avLst/>
              <a:gdLst/>
              <a:ahLst/>
              <a:cxnLst/>
              <a:rect l="l" t="t" r="r" b="b"/>
              <a:pathLst>
                <a:path w="4326" h="3578" extrusionOk="0">
                  <a:moveTo>
                    <a:pt x="98" y="3578"/>
                  </a:moveTo>
                  <a:cubicBezTo>
                    <a:pt x="98" y="3578"/>
                    <a:pt x="1887" y="0"/>
                    <a:pt x="4326" y="3285"/>
                  </a:cubicBezTo>
                  <a:lnTo>
                    <a:pt x="4326" y="1464"/>
                  </a:lnTo>
                  <a:lnTo>
                    <a:pt x="1" y="1464"/>
                  </a:lnTo>
                  <a:close/>
                </a:path>
              </a:pathLst>
            </a:custGeom>
            <a:solidFill>
              <a:srgbClr val="468671">
                <a:alpha val="553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536;p59">
              <a:extLst>
                <a:ext uri="{FF2B5EF4-FFF2-40B4-BE49-F238E27FC236}">
                  <a16:creationId xmlns:a16="http://schemas.microsoft.com/office/drawing/2014/main" id="{D1CC22DE-3527-48D8-B902-45EC2B8AD215}"/>
                </a:ext>
              </a:extLst>
            </p:cNvPr>
            <p:cNvSpPr/>
            <p:nvPr/>
          </p:nvSpPr>
          <p:spPr>
            <a:xfrm>
              <a:off x="5523375" y="2024175"/>
              <a:ext cx="464225" cy="231725"/>
            </a:xfrm>
            <a:custGeom>
              <a:avLst/>
              <a:gdLst/>
              <a:ahLst/>
              <a:cxnLst/>
              <a:rect l="l" t="t" r="r" b="b"/>
              <a:pathLst>
                <a:path w="18569" h="9269" extrusionOk="0">
                  <a:moveTo>
                    <a:pt x="17073" y="0"/>
                  </a:moveTo>
                  <a:lnTo>
                    <a:pt x="293" y="3252"/>
                  </a:lnTo>
                  <a:lnTo>
                    <a:pt x="0" y="6927"/>
                  </a:lnTo>
                  <a:lnTo>
                    <a:pt x="553" y="6309"/>
                  </a:lnTo>
                  <a:lnTo>
                    <a:pt x="2829" y="6147"/>
                  </a:lnTo>
                  <a:lnTo>
                    <a:pt x="3837" y="9269"/>
                  </a:lnTo>
                  <a:lnTo>
                    <a:pt x="4293" y="9073"/>
                  </a:lnTo>
                  <a:lnTo>
                    <a:pt x="5984" y="4976"/>
                  </a:lnTo>
                  <a:lnTo>
                    <a:pt x="18569" y="2017"/>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537;p59">
              <a:extLst>
                <a:ext uri="{FF2B5EF4-FFF2-40B4-BE49-F238E27FC236}">
                  <a16:creationId xmlns:a16="http://schemas.microsoft.com/office/drawing/2014/main" id="{26E934E6-63D4-47F3-A84D-C056C8E3C5B6}"/>
                </a:ext>
              </a:extLst>
            </p:cNvPr>
            <p:cNvSpPr/>
            <p:nvPr/>
          </p:nvSpPr>
          <p:spPr>
            <a:xfrm>
              <a:off x="5523375" y="2077025"/>
              <a:ext cx="149600" cy="181325"/>
            </a:xfrm>
            <a:custGeom>
              <a:avLst/>
              <a:gdLst/>
              <a:ahLst/>
              <a:cxnLst/>
              <a:rect l="l" t="t" r="r" b="b"/>
              <a:pathLst>
                <a:path w="5984" h="7253" extrusionOk="0">
                  <a:moveTo>
                    <a:pt x="5984" y="2862"/>
                  </a:moveTo>
                  <a:cubicBezTo>
                    <a:pt x="5984" y="2862"/>
                    <a:pt x="5366" y="0"/>
                    <a:pt x="260" y="1138"/>
                  </a:cubicBezTo>
                  <a:lnTo>
                    <a:pt x="0" y="4846"/>
                  </a:lnTo>
                  <a:lnTo>
                    <a:pt x="520" y="4228"/>
                  </a:lnTo>
                  <a:lnTo>
                    <a:pt x="2797" y="4065"/>
                  </a:lnTo>
                  <a:lnTo>
                    <a:pt x="3837" y="7252"/>
                  </a:lnTo>
                  <a:lnTo>
                    <a:pt x="4260" y="6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538;p59">
              <a:extLst>
                <a:ext uri="{FF2B5EF4-FFF2-40B4-BE49-F238E27FC236}">
                  <a16:creationId xmlns:a16="http://schemas.microsoft.com/office/drawing/2014/main" id="{61A046F4-B5AF-44F2-B453-7FCAD0E5F69C}"/>
                </a:ext>
              </a:extLst>
            </p:cNvPr>
            <p:cNvSpPr/>
            <p:nvPr/>
          </p:nvSpPr>
          <p:spPr>
            <a:xfrm>
              <a:off x="6417650" y="2165625"/>
              <a:ext cx="55325" cy="156950"/>
            </a:xfrm>
            <a:custGeom>
              <a:avLst/>
              <a:gdLst/>
              <a:ahLst/>
              <a:cxnLst/>
              <a:rect l="l" t="t" r="r" b="b"/>
              <a:pathLst>
                <a:path w="2213" h="6278" extrusionOk="0">
                  <a:moveTo>
                    <a:pt x="1789" y="1"/>
                  </a:moveTo>
                  <a:lnTo>
                    <a:pt x="1" y="1"/>
                  </a:lnTo>
                  <a:lnTo>
                    <a:pt x="98" y="6277"/>
                  </a:lnTo>
                  <a:lnTo>
                    <a:pt x="2212" y="6277"/>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539;p59">
              <a:extLst>
                <a:ext uri="{FF2B5EF4-FFF2-40B4-BE49-F238E27FC236}">
                  <a16:creationId xmlns:a16="http://schemas.microsoft.com/office/drawing/2014/main" id="{E9B85B9A-A125-453E-942B-35923E2A8D05}"/>
                </a:ext>
              </a:extLst>
            </p:cNvPr>
            <p:cNvSpPr/>
            <p:nvPr/>
          </p:nvSpPr>
          <p:spPr>
            <a:xfrm>
              <a:off x="6397325" y="2165625"/>
              <a:ext cx="132550" cy="156950"/>
            </a:xfrm>
            <a:custGeom>
              <a:avLst/>
              <a:gdLst/>
              <a:ahLst/>
              <a:cxnLst/>
              <a:rect l="l" t="t" r="r" b="b"/>
              <a:pathLst>
                <a:path w="5302" h="6278" extrusionOk="0">
                  <a:moveTo>
                    <a:pt x="1" y="3123"/>
                  </a:moveTo>
                  <a:cubicBezTo>
                    <a:pt x="1" y="4846"/>
                    <a:pt x="1204" y="6277"/>
                    <a:pt x="2667" y="6277"/>
                  </a:cubicBezTo>
                  <a:cubicBezTo>
                    <a:pt x="4131" y="6277"/>
                    <a:pt x="5301" y="4879"/>
                    <a:pt x="5301" y="3123"/>
                  </a:cubicBezTo>
                  <a:cubicBezTo>
                    <a:pt x="5301" y="1432"/>
                    <a:pt x="4131" y="1"/>
                    <a:pt x="2667" y="1"/>
                  </a:cubicBezTo>
                  <a:cubicBezTo>
                    <a:pt x="1204" y="1"/>
                    <a:pt x="1" y="1432"/>
                    <a:pt x="1" y="312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40;p59">
              <a:extLst>
                <a:ext uri="{FF2B5EF4-FFF2-40B4-BE49-F238E27FC236}">
                  <a16:creationId xmlns:a16="http://schemas.microsoft.com/office/drawing/2014/main" id="{EA0B1428-ECB1-42B5-A389-F26A41D32A59}"/>
                </a:ext>
              </a:extLst>
            </p:cNvPr>
            <p:cNvSpPr/>
            <p:nvPr/>
          </p:nvSpPr>
          <p:spPr>
            <a:xfrm>
              <a:off x="6353425" y="2165625"/>
              <a:ext cx="132550" cy="156125"/>
            </a:xfrm>
            <a:custGeom>
              <a:avLst/>
              <a:gdLst/>
              <a:ahLst/>
              <a:cxnLst/>
              <a:rect l="l" t="t" r="r" b="b"/>
              <a:pathLst>
                <a:path w="5302" h="6245" extrusionOk="0">
                  <a:moveTo>
                    <a:pt x="5301" y="3123"/>
                  </a:moveTo>
                  <a:cubicBezTo>
                    <a:pt x="5301" y="4846"/>
                    <a:pt x="4131" y="6245"/>
                    <a:pt x="2667" y="6245"/>
                  </a:cubicBezTo>
                  <a:cubicBezTo>
                    <a:pt x="1204" y="6245"/>
                    <a:pt x="1" y="4846"/>
                    <a:pt x="1" y="3123"/>
                  </a:cubicBezTo>
                  <a:cubicBezTo>
                    <a:pt x="1" y="1399"/>
                    <a:pt x="1204" y="1"/>
                    <a:pt x="2667" y="1"/>
                  </a:cubicBezTo>
                  <a:cubicBezTo>
                    <a:pt x="4131" y="1"/>
                    <a:pt x="5301" y="1399"/>
                    <a:pt x="5301" y="312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541;p59">
              <a:extLst>
                <a:ext uri="{FF2B5EF4-FFF2-40B4-BE49-F238E27FC236}">
                  <a16:creationId xmlns:a16="http://schemas.microsoft.com/office/drawing/2014/main" id="{78553A24-9898-4AC7-B398-54D52754926C}"/>
                </a:ext>
              </a:extLst>
            </p:cNvPr>
            <p:cNvSpPr/>
            <p:nvPr/>
          </p:nvSpPr>
          <p:spPr>
            <a:xfrm>
              <a:off x="6364000" y="2177825"/>
              <a:ext cx="111400" cy="132550"/>
            </a:xfrm>
            <a:custGeom>
              <a:avLst/>
              <a:gdLst/>
              <a:ahLst/>
              <a:cxnLst/>
              <a:rect l="l" t="t" r="r" b="b"/>
              <a:pathLst>
                <a:path w="4456" h="5302" extrusionOk="0">
                  <a:moveTo>
                    <a:pt x="0" y="2635"/>
                  </a:moveTo>
                  <a:cubicBezTo>
                    <a:pt x="0" y="4098"/>
                    <a:pt x="1009" y="5301"/>
                    <a:pt x="2244" y="5301"/>
                  </a:cubicBezTo>
                  <a:cubicBezTo>
                    <a:pt x="3448" y="5301"/>
                    <a:pt x="4456" y="4098"/>
                    <a:pt x="4456" y="2635"/>
                  </a:cubicBezTo>
                  <a:cubicBezTo>
                    <a:pt x="4456" y="1171"/>
                    <a:pt x="3448" y="1"/>
                    <a:pt x="2244" y="1"/>
                  </a:cubicBezTo>
                  <a:cubicBezTo>
                    <a:pt x="1009" y="1"/>
                    <a:pt x="0" y="1171"/>
                    <a:pt x="0" y="26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542;p59">
              <a:extLst>
                <a:ext uri="{FF2B5EF4-FFF2-40B4-BE49-F238E27FC236}">
                  <a16:creationId xmlns:a16="http://schemas.microsoft.com/office/drawing/2014/main" id="{D88C48C5-280A-4292-BAB2-5736BB34C742}"/>
                </a:ext>
              </a:extLst>
            </p:cNvPr>
            <p:cNvSpPr/>
            <p:nvPr/>
          </p:nvSpPr>
          <p:spPr>
            <a:xfrm>
              <a:off x="6088400" y="2024175"/>
              <a:ext cx="426850" cy="231725"/>
            </a:xfrm>
            <a:custGeom>
              <a:avLst/>
              <a:gdLst/>
              <a:ahLst/>
              <a:cxnLst/>
              <a:rect l="l" t="t" r="r" b="b"/>
              <a:pathLst>
                <a:path w="17074" h="9269" extrusionOk="0">
                  <a:moveTo>
                    <a:pt x="0" y="0"/>
                  </a:moveTo>
                  <a:lnTo>
                    <a:pt x="16845" y="3252"/>
                  </a:lnTo>
                  <a:lnTo>
                    <a:pt x="17073" y="6927"/>
                  </a:lnTo>
                  <a:lnTo>
                    <a:pt x="16553" y="6309"/>
                  </a:lnTo>
                  <a:lnTo>
                    <a:pt x="14276" y="6147"/>
                  </a:lnTo>
                  <a:lnTo>
                    <a:pt x="13301" y="9269"/>
                  </a:lnTo>
                  <a:lnTo>
                    <a:pt x="12813" y="9073"/>
                  </a:lnTo>
                  <a:lnTo>
                    <a:pt x="11122" y="4976"/>
                  </a:lnTo>
                  <a:lnTo>
                    <a:pt x="2212" y="2017"/>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543;p59">
              <a:extLst>
                <a:ext uri="{FF2B5EF4-FFF2-40B4-BE49-F238E27FC236}">
                  <a16:creationId xmlns:a16="http://schemas.microsoft.com/office/drawing/2014/main" id="{DE088FB5-FFA7-4650-9D30-50576EF93C0E}"/>
                </a:ext>
              </a:extLst>
            </p:cNvPr>
            <p:cNvSpPr/>
            <p:nvPr/>
          </p:nvSpPr>
          <p:spPr>
            <a:xfrm>
              <a:off x="6366425" y="2077025"/>
              <a:ext cx="148825" cy="181325"/>
            </a:xfrm>
            <a:custGeom>
              <a:avLst/>
              <a:gdLst/>
              <a:ahLst/>
              <a:cxnLst/>
              <a:rect l="l" t="t" r="r" b="b"/>
              <a:pathLst>
                <a:path w="5953" h="7253" extrusionOk="0">
                  <a:moveTo>
                    <a:pt x="1" y="2862"/>
                  </a:moveTo>
                  <a:cubicBezTo>
                    <a:pt x="1" y="2862"/>
                    <a:pt x="586" y="0"/>
                    <a:pt x="5724" y="1138"/>
                  </a:cubicBezTo>
                  <a:lnTo>
                    <a:pt x="5952" y="4846"/>
                  </a:lnTo>
                  <a:lnTo>
                    <a:pt x="5432" y="4228"/>
                  </a:lnTo>
                  <a:lnTo>
                    <a:pt x="3155" y="4065"/>
                  </a:lnTo>
                  <a:lnTo>
                    <a:pt x="2147" y="7252"/>
                  </a:lnTo>
                  <a:lnTo>
                    <a:pt x="1692" y="6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544;p59">
              <a:extLst>
                <a:ext uri="{FF2B5EF4-FFF2-40B4-BE49-F238E27FC236}">
                  <a16:creationId xmlns:a16="http://schemas.microsoft.com/office/drawing/2014/main" id="{E2D52C81-7AC1-4E6E-8B5D-7C1E468B664C}"/>
                </a:ext>
              </a:extLst>
            </p:cNvPr>
            <p:cNvSpPr/>
            <p:nvPr/>
          </p:nvSpPr>
          <p:spPr>
            <a:xfrm>
              <a:off x="6233100" y="2165625"/>
              <a:ext cx="54500" cy="156950"/>
            </a:xfrm>
            <a:custGeom>
              <a:avLst/>
              <a:gdLst/>
              <a:ahLst/>
              <a:cxnLst/>
              <a:rect l="l" t="t" r="r" b="b"/>
              <a:pathLst>
                <a:path w="2180" h="6278" extrusionOk="0">
                  <a:moveTo>
                    <a:pt x="1789" y="1"/>
                  </a:moveTo>
                  <a:lnTo>
                    <a:pt x="1" y="1"/>
                  </a:lnTo>
                  <a:lnTo>
                    <a:pt x="66" y="6277"/>
                  </a:lnTo>
                  <a:lnTo>
                    <a:pt x="2180" y="6277"/>
                  </a:lnTo>
                  <a:close/>
                </a:path>
              </a:pathLst>
            </a:custGeom>
            <a:solidFill>
              <a:srgbClr val="5F489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3545;p59">
              <a:extLst>
                <a:ext uri="{FF2B5EF4-FFF2-40B4-BE49-F238E27FC236}">
                  <a16:creationId xmlns:a16="http://schemas.microsoft.com/office/drawing/2014/main" id="{15FAF937-9928-41BB-AAF4-9E13F2256379}"/>
                </a:ext>
              </a:extLst>
            </p:cNvPr>
            <p:cNvSpPr/>
            <p:nvPr/>
          </p:nvSpPr>
          <p:spPr>
            <a:xfrm>
              <a:off x="6211150" y="2165625"/>
              <a:ext cx="132550" cy="156125"/>
            </a:xfrm>
            <a:custGeom>
              <a:avLst/>
              <a:gdLst/>
              <a:ahLst/>
              <a:cxnLst/>
              <a:rect l="l" t="t" r="r" b="b"/>
              <a:pathLst>
                <a:path w="5302" h="6245" extrusionOk="0">
                  <a:moveTo>
                    <a:pt x="5301" y="3123"/>
                  </a:moveTo>
                  <a:cubicBezTo>
                    <a:pt x="5301" y="4846"/>
                    <a:pt x="4131" y="6245"/>
                    <a:pt x="2667" y="6245"/>
                  </a:cubicBezTo>
                  <a:cubicBezTo>
                    <a:pt x="1204" y="6245"/>
                    <a:pt x="1" y="4846"/>
                    <a:pt x="1" y="3123"/>
                  </a:cubicBezTo>
                  <a:cubicBezTo>
                    <a:pt x="1" y="1399"/>
                    <a:pt x="1204" y="1"/>
                    <a:pt x="2667" y="1"/>
                  </a:cubicBezTo>
                  <a:cubicBezTo>
                    <a:pt x="4131" y="1"/>
                    <a:pt x="5301" y="1399"/>
                    <a:pt x="5301" y="312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3546;p59">
              <a:extLst>
                <a:ext uri="{FF2B5EF4-FFF2-40B4-BE49-F238E27FC236}">
                  <a16:creationId xmlns:a16="http://schemas.microsoft.com/office/drawing/2014/main" id="{8D2EECA2-1003-48D2-A982-474D1D9DC81E}"/>
                </a:ext>
              </a:extLst>
            </p:cNvPr>
            <p:cNvSpPr/>
            <p:nvPr/>
          </p:nvSpPr>
          <p:spPr>
            <a:xfrm>
              <a:off x="6168875" y="2165625"/>
              <a:ext cx="131725" cy="156125"/>
            </a:xfrm>
            <a:custGeom>
              <a:avLst/>
              <a:gdLst/>
              <a:ahLst/>
              <a:cxnLst/>
              <a:rect l="l" t="t" r="r" b="b"/>
              <a:pathLst>
                <a:path w="5269" h="6245" extrusionOk="0">
                  <a:moveTo>
                    <a:pt x="5269" y="3123"/>
                  </a:moveTo>
                  <a:cubicBezTo>
                    <a:pt x="5269" y="4846"/>
                    <a:pt x="4098" y="6245"/>
                    <a:pt x="2635" y="6245"/>
                  </a:cubicBezTo>
                  <a:cubicBezTo>
                    <a:pt x="1171" y="6245"/>
                    <a:pt x="1" y="4846"/>
                    <a:pt x="1" y="3123"/>
                  </a:cubicBezTo>
                  <a:cubicBezTo>
                    <a:pt x="1" y="1399"/>
                    <a:pt x="1171" y="1"/>
                    <a:pt x="2635" y="1"/>
                  </a:cubicBezTo>
                  <a:cubicBezTo>
                    <a:pt x="4098" y="1"/>
                    <a:pt x="5269" y="1399"/>
                    <a:pt x="5269" y="312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3547;p59">
              <a:extLst>
                <a:ext uri="{FF2B5EF4-FFF2-40B4-BE49-F238E27FC236}">
                  <a16:creationId xmlns:a16="http://schemas.microsoft.com/office/drawing/2014/main" id="{575D7A79-5A22-4E8D-9665-9E051F8247D0}"/>
                </a:ext>
              </a:extLst>
            </p:cNvPr>
            <p:cNvSpPr/>
            <p:nvPr/>
          </p:nvSpPr>
          <p:spPr>
            <a:xfrm>
              <a:off x="6179450" y="2177825"/>
              <a:ext cx="111400" cy="132550"/>
            </a:xfrm>
            <a:custGeom>
              <a:avLst/>
              <a:gdLst/>
              <a:ahLst/>
              <a:cxnLst/>
              <a:rect l="l" t="t" r="r" b="b"/>
              <a:pathLst>
                <a:path w="4456" h="5302" extrusionOk="0">
                  <a:moveTo>
                    <a:pt x="0" y="2635"/>
                  </a:moveTo>
                  <a:cubicBezTo>
                    <a:pt x="0" y="4098"/>
                    <a:pt x="1009" y="5301"/>
                    <a:pt x="2212" y="5301"/>
                  </a:cubicBezTo>
                  <a:cubicBezTo>
                    <a:pt x="3448" y="5301"/>
                    <a:pt x="4456" y="4098"/>
                    <a:pt x="4456" y="2635"/>
                  </a:cubicBezTo>
                  <a:cubicBezTo>
                    <a:pt x="4456" y="1171"/>
                    <a:pt x="3448" y="1"/>
                    <a:pt x="2212" y="1"/>
                  </a:cubicBezTo>
                  <a:cubicBezTo>
                    <a:pt x="1009" y="1"/>
                    <a:pt x="0" y="1171"/>
                    <a:pt x="0" y="26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3548;p59">
              <a:extLst>
                <a:ext uri="{FF2B5EF4-FFF2-40B4-BE49-F238E27FC236}">
                  <a16:creationId xmlns:a16="http://schemas.microsoft.com/office/drawing/2014/main" id="{0E7208EE-6314-4A37-ACB0-B4735BF3FF4D}"/>
                </a:ext>
              </a:extLst>
            </p:cNvPr>
            <p:cNvSpPr/>
            <p:nvPr/>
          </p:nvSpPr>
          <p:spPr>
            <a:xfrm>
              <a:off x="6015225" y="2018475"/>
              <a:ext cx="314650" cy="239050"/>
            </a:xfrm>
            <a:custGeom>
              <a:avLst/>
              <a:gdLst/>
              <a:ahLst/>
              <a:cxnLst/>
              <a:rect l="l" t="t" r="r" b="b"/>
              <a:pathLst>
                <a:path w="12586" h="9562" extrusionOk="0">
                  <a:moveTo>
                    <a:pt x="423" y="1"/>
                  </a:moveTo>
                  <a:lnTo>
                    <a:pt x="12325" y="3448"/>
                  </a:lnTo>
                  <a:lnTo>
                    <a:pt x="12586" y="7155"/>
                  </a:lnTo>
                  <a:lnTo>
                    <a:pt x="12033" y="6537"/>
                  </a:lnTo>
                  <a:lnTo>
                    <a:pt x="9756" y="6375"/>
                  </a:lnTo>
                  <a:lnTo>
                    <a:pt x="8748" y="9562"/>
                  </a:lnTo>
                  <a:lnTo>
                    <a:pt x="8293" y="9301"/>
                  </a:lnTo>
                  <a:lnTo>
                    <a:pt x="6602" y="5204"/>
                  </a:lnTo>
                  <a:lnTo>
                    <a:pt x="326" y="2245"/>
                  </a:lnTo>
                  <a:cubicBezTo>
                    <a:pt x="326" y="2245"/>
                    <a:pt x="1" y="1789"/>
                    <a:pt x="1" y="1172"/>
                  </a:cubicBezTo>
                  <a:cubicBezTo>
                    <a:pt x="66" y="456"/>
                    <a:pt x="423" y="1"/>
                    <a:pt x="42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3549;p59">
              <a:extLst>
                <a:ext uri="{FF2B5EF4-FFF2-40B4-BE49-F238E27FC236}">
                  <a16:creationId xmlns:a16="http://schemas.microsoft.com/office/drawing/2014/main" id="{4A29026F-D576-41FB-B16A-FD900A76F40D}"/>
                </a:ext>
              </a:extLst>
            </p:cNvPr>
            <p:cNvSpPr/>
            <p:nvPr/>
          </p:nvSpPr>
          <p:spPr>
            <a:xfrm>
              <a:off x="6181075" y="2077025"/>
              <a:ext cx="149625" cy="181325"/>
            </a:xfrm>
            <a:custGeom>
              <a:avLst/>
              <a:gdLst/>
              <a:ahLst/>
              <a:cxnLst/>
              <a:rect l="l" t="t" r="r" b="b"/>
              <a:pathLst>
                <a:path w="5985" h="7253" extrusionOk="0">
                  <a:moveTo>
                    <a:pt x="1" y="2862"/>
                  </a:moveTo>
                  <a:cubicBezTo>
                    <a:pt x="1" y="2862"/>
                    <a:pt x="618" y="0"/>
                    <a:pt x="5724" y="1138"/>
                  </a:cubicBezTo>
                  <a:lnTo>
                    <a:pt x="5984" y="4846"/>
                  </a:lnTo>
                  <a:lnTo>
                    <a:pt x="5464" y="4228"/>
                  </a:lnTo>
                  <a:lnTo>
                    <a:pt x="3187" y="4065"/>
                  </a:lnTo>
                  <a:lnTo>
                    <a:pt x="2147" y="7252"/>
                  </a:lnTo>
                  <a:lnTo>
                    <a:pt x="1724" y="6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3550;p59">
              <a:extLst>
                <a:ext uri="{FF2B5EF4-FFF2-40B4-BE49-F238E27FC236}">
                  <a16:creationId xmlns:a16="http://schemas.microsoft.com/office/drawing/2014/main" id="{89120EDB-138C-4656-AD7D-158034407AED}"/>
                </a:ext>
              </a:extLst>
            </p:cNvPr>
            <p:cNvSpPr/>
            <p:nvPr/>
          </p:nvSpPr>
          <p:spPr>
            <a:xfrm>
              <a:off x="5425800" y="963225"/>
              <a:ext cx="1145525" cy="280500"/>
            </a:xfrm>
            <a:custGeom>
              <a:avLst/>
              <a:gdLst/>
              <a:ahLst/>
              <a:cxnLst/>
              <a:rect l="l" t="t" r="r" b="b"/>
              <a:pathLst>
                <a:path w="45821" h="11220" extrusionOk="0">
                  <a:moveTo>
                    <a:pt x="1" y="5626"/>
                  </a:moveTo>
                  <a:cubicBezTo>
                    <a:pt x="22407" y="3220"/>
                    <a:pt x="39122" y="11220"/>
                    <a:pt x="45821" y="5464"/>
                  </a:cubicBezTo>
                  <a:cubicBezTo>
                    <a:pt x="45821" y="5464"/>
                    <a:pt x="26537" y="0"/>
                    <a:pt x="1" y="56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3551;p59">
              <a:extLst>
                <a:ext uri="{FF2B5EF4-FFF2-40B4-BE49-F238E27FC236}">
                  <a16:creationId xmlns:a16="http://schemas.microsoft.com/office/drawing/2014/main" id="{1BC12D9F-3884-416F-ABE2-58BB85777C75}"/>
                </a:ext>
              </a:extLst>
            </p:cNvPr>
            <p:cNvSpPr/>
            <p:nvPr/>
          </p:nvSpPr>
          <p:spPr>
            <a:xfrm>
              <a:off x="5820100" y="1097375"/>
              <a:ext cx="752050" cy="83750"/>
            </a:xfrm>
            <a:custGeom>
              <a:avLst/>
              <a:gdLst/>
              <a:ahLst/>
              <a:cxnLst/>
              <a:rect l="l" t="t" r="r" b="b"/>
              <a:pathLst>
                <a:path w="30082" h="3350" extrusionOk="0">
                  <a:moveTo>
                    <a:pt x="1" y="65"/>
                  </a:moveTo>
                  <a:cubicBezTo>
                    <a:pt x="9724" y="553"/>
                    <a:pt x="17594" y="2342"/>
                    <a:pt x="22569" y="2244"/>
                  </a:cubicBezTo>
                  <a:cubicBezTo>
                    <a:pt x="27545" y="2179"/>
                    <a:pt x="30081" y="98"/>
                    <a:pt x="30081" y="98"/>
                  </a:cubicBezTo>
                  <a:cubicBezTo>
                    <a:pt x="30081" y="98"/>
                    <a:pt x="28781" y="3155"/>
                    <a:pt x="21626" y="3220"/>
                  </a:cubicBezTo>
                  <a:cubicBezTo>
                    <a:pt x="14407" y="3350"/>
                    <a:pt x="8716" y="0"/>
                    <a:pt x="1" y="6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3552;p59">
              <a:extLst>
                <a:ext uri="{FF2B5EF4-FFF2-40B4-BE49-F238E27FC236}">
                  <a16:creationId xmlns:a16="http://schemas.microsoft.com/office/drawing/2014/main" id="{BFA5663C-6741-492F-B676-801CF432C01D}"/>
                </a:ext>
              </a:extLst>
            </p:cNvPr>
            <p:cNvSpPr/>
            <p:nvPr/>
          </p:nvSpPr>
          <p:spPr>
            <a:xfrm>
              <a:off x="6106275" y="1360775"/>
              <a:ext cx="41500" cy="45550"/>
            </a:xfrm>
            <a:custGeom>
              <a:avLst/>
              <a:gdLst/>
              <a:ahLst/>
              <a:cxnLst/>
              <a:rect l="l" t="t" r="r" b="b"/>
              <a:pathLst>
                <a:path w="1660" h="1822" extrusionOk="0">
                  <a:moveTo>
                    <a:pt x="1334" y="1822"/>
                  </a:moveTo>
                  <a:lnTo>
                    <a:pt x="1" y="781"/>
                  </a:lnTo>
                  <a:lnTo>
                    <a:pt x="33" y="0"/>
                  </a:lnTo>
                  <a:lnTo>
                    <a:pt x="1659" y="1464"/>
                  </a:lnTo>
                  <a:close/>
                </a:path>
              </a:pathLst>
            </a:custGeom>
            <a:solidFill>
              <a:srgbClr val="D1D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3553;p59">
              <a:extLst>
                <a:ext uri="{FF2B5EF4-FFF2-40B4-BE49-F238E27FC236}">
                  <a16:creationId xmlns:a16="http://schemas.microsoft.com/office/drawing/2014/main" id="{EA1D1CBC-1B8D-45DE-9482-14CA1B8BAD56}"/>
                </a:ext>
              </a:extLst>
            </p:cNvPr>
            <p:cNvSpPr/>
            <p:nvPr/>
          </p:nvSpPr>
          <p:spPr>
            <a:xfrm>
              <a:off x="6133100" y="1390050"/>
              <a:ext cx="191075" cy="173175"/>
            </a:xfrm>
            <a:custGeom>
              <a:avLst/>
              <a:gdLst/>
              <a:ahLst/>
              <a:cxnLst/>
              <a:rect l="l" t="t" r="r" b="b"/>
              <a:pathLst>
                <a:path w="7643" h="6927" extrusionOk="0">
                  <a:moveTo>
                    <a:pt x="1" y="748"/>
                  </a:moveTo>
                  <a:cubicBezTo>
                    <a:pt x="1" y="748"/>
                    <a:pt x="1529" y="5528"/>
                    <a:pt x="6180" y="6797"/>
                  </a:cubicBezTo>
                  <a:cubicBezTo>
                    <a:pt x="6180" y="6797"/>
                    <a:pt x="7545" y="6927"/>
                    <a:pt x="7643" y="5431"/>
                  </a:cubicBezTo>
                  <a:cubicBezTo>
                    <a:pt x="7643" y="5431"/>
                    <a:pt x="5464" y="1203"/>
                    <a:pt x="71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06"/>
        <p:cNvGrpSpPr/>
        <p:nvPr/>
      </p:nvGrpSpPr>
      <p:grpSpPr>
        <a:xfrm>
          <a:off x="0" y="0"/>
          <a:ext cx="0" cy="0"/>
          <a:chOff x="0" y="0"/>
          <a:chExt cx="0" cy="0"/>
        </a:xfrm>
      </p:grpSpPr>
      <p:sp>
        <p:nvSpPr>
          <p:cNvPr id="2607" name="Google Shape;2607;p46"/>
          <p:cNvSpPr txBox="1">
            <a:spLocks noGrp="1"/>
          </p:cNvSpPr>
          <p:nvPr>
            <p:ph type="title"/>
          </p:nvPr>
        </p:nvSpPr>
        <p:spPr>
          <a:xfrm>
            <a:off x="512736" y="172410"/>
            <a:ext cx="4766400" cy="1109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4400" dirty="0"/>
              <a:t>Presentation Goal</a:t>
            </a:r>
          </a:p>
        </p:txBody>
      </p:sp>
      <p:sp>
        <p:nvSpPr>
          <p:cNvPr id="205" name="Rectangle 204">
            <a:extLst>
              <a:ext uri="{FF2B5EF4-FFF2-40B4-BE49-F238E27FC236}">
                <a16:creationId xmlns:a16="http://schemas.microsoft.com/office/drawing/2014/main" id="{8D3BF83F-6D97-4384-91AE-2DAFC5C85A56}"/>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08" name="Google Shape;2608;p46"/>
          <p:cNvSpPr txBox="1">
            <a:spLocks noGrp="1"/>
          </p:cNvSpPr>
          <p:nvPr>
            <p:ph type="subTitle" idx="1"/>
          </p:nvPr>
        </p:nvSpPr>
        <p:spPr>
          <a:xfrm>
            <a:off x="512736" y="1271868"/>
            <a:ext cx="4263948" cy="1357500"/>
          </a:xfrm>
          <a:prstGeom prst="rect">
            <a:avLst/>
          </a:prstGeom>
        </p:spPr>
        <p:txBody>
          <a:bodyPr spcFirstLastPara="1" wrap="square" lIns="91425" tIns="91425" rIns="91425" bIns="91425" anchor="t" anchorCtr="0">
            <a:noAutofit/>
          </a:bodyPr>
          <a:lstStyle/>
          <a:p>
            <a:pPr marL="285750" lvl="0" indent="-285750" algn="just" rtl="0">
              <a:spcBef>
                <a:spcPts val="0"/>
              </a:spcBef>
              <a:spcAft>
                <a:spcPts val="0"/>
              </a:spcAft>
              <a:buFont typeface="Arial" panose="020B0604020202020204" pitchFamily="34" charset="0"/>
              <a:buChar char="•"/>
            </a:pPr>
            <a:r>
              <a:rPr lang="en-US" sz="1800" dirty="0"/>
              <a:t>The presentation will be based on the critical evaluation of approaches to quality alongside safety management in neonatal care.</a:t>
            </a:r>
          </a:p>
          <a:p>
            <a:pPr marL="285750" lvl="0" indent="-285750" algn="just" rtl="0">
              <a:spcBef>
                <a:spcPts val="0"/>
              </a:spcBef>
              <a:spcAft>
                <a:spcPts val="0"/>
              </a:spcAft>
              <a:buFont typeface="Arial" panose="020B0604020202020204" pitchFamily="34" charset="0"/>
              <a:buChar char="•"/>
            </a:pPr>
            <a:r>
              <a:rPr lang="en-US" sz="1800" dirty="0"/>
              <a:t>It will also highlight overall governance, along with policy weaknesses within the NHS.</a:t>
            </a:r>
          </a:p>
          <a:p>
            <a:pPr marL="285750" lvl="0" indent="-285750" algn="just" rtl="0">
              <a:spcBef>
                <a:spcPts val="0"/>
              </a:spcBef>
              <a:spcAft>
                <a:spcPts val="0"/>
              </a:spcAft>
              <a:buFont typeface="Arial" panose="020B0604020202020204" pitchFamily="34" charset="0"/>
              <a:buChar char="•"/>
            </a:pPr>
            <a:r>
              <a:rPr lang="en-US" sz="1800" dirty="0"/>
              <a:t>Systems Theory and other models will also be used for deriving evidence-based solutions.</a:t>
            </a:r>
          </a:p>
        </p:txBody>
      </p:sp>
      <p:pic>
        <p:nvPicPr>
          <p:cNvPr id="3" name="Picture 2">
            <a:extLst>
              <a:ext uri="{FF2B5EF4-FFF2-40B4-BE49-F238E27FC236}">
                <a16:creationId xmlns:a16="http://schemas.microsoft.com/office/drawing/2014/main" id="{9E84BAEC-4AD1-4D87-BDDD-80B3872F0811}"/>
              </a:ext>
            </a:extLst>
          </p:cNvPr>
          <p:cNvPicPr>
            <a:picLocks noChangeAspect="1"/>
          </p:cNvPicPr>
          <p:nvPr/>
        </p:nvPicPr>
        <p:blipFill>
          <a:blip r:embed="rId3"/>
          <a:stretch>
            <a:fillRect/>
          </a:stretch>
        </p:blipFill>
        <p:spPr>
          <a:xfrm>
            <a:off x="5171714" y="789121"/>
            <a:ext cx="3565257" cy="3565257"/>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04"/>
        <p:cNvGrpSpPr/>
        <p:nvPr/>
      </p:nvGrpSpPr>
      <p:grpSpPr>
        <a:xfrm>
          <a:off x="0" y="0"/>
          <a:ext cx="0" cy="0"/>
          <a:chOff x="0" y="0"/>
          <a:chExt cx="0" cy="0"/>
        </a:xfrm>
      </p:grpSpPr>
      <p:sp>
        <p:nvSpPr>
          <p:cNvPr id="2813" name="Google Shape;2813;p47"/>
          <p:cNvSpPr txBox="1">
            <a:spLocks noGrp="1"/>
          </p:cNvSpPr>
          <p:nvPr>
            <p:ph type="title"/>
          </p:nvPr>
        </p:nvSpPr>
        <p:spPr>
          <a:xfrm>
            <a:off x="717825" y="150849"/>
            <a:ext cx="77058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4400" dirty="0"/>
              <a:t>Case Background</a:t>
            </a:r>
          </a:p>
        </p:txBody>
      </p:sp>
      <p:sp>
        <p:nvSpPr>
          <p:cNvPr id="25" name="Rectangle 24">
            <a:extLst>
              <a:ext uri="{FF2B5EF4-FFF2-40B4-BE49-F238E27FC236}">
                <a16:creationId xmlns:a16="http://schemas.microsoft.com/office/drawing/2014/main" id="{13D15EF9-7AF5-4A44-B828-6DD4FAA89316}"/>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15" name="Google Shape;2815;p47"/>
          <p:cNvSpPr txBox="1"/>
          <p:nvPr/>
        </p:nvSpPr>
        <p:spPr>
          <a:xfrm>
            <a:off x="1245889" y="1092082"/>
            <a:ext cx="7773420" cy="572700"/>
          </a:xfrm>
          <a:prstGeom prst="rect">
            <a:avLst/>
          </a:prstGeom>
          <a:noFill/>
          <a:ln>
            <a:noFill/>
          </a:ln>
        </p:spPr>
        <p:txBody>
          <a:bodyPr spcFirstLastPara="1" wrap="square" lIns="91425" tIns="91425" rIns="91425" bIns="91425" anchor="t" anchorCtr="0">
            <a:noAutofit/>
          </a:bodyPr>
          <a:lstStyle/>
          <a:p>
            <a:pPr marL="285750" lvl="0" indent="-285750" algn="just" rtl="0">
              <a:spcBef>
                <a:spcPts val="0"/>
              </a:spcBef>
              <a:spcAft>
                <a:spcPts val="0"/>
              </a:spcAft>
              <a:buClr>
                <a:schemeClr val="tx1"/>
              </a:buClr>
              <a:buFont typeface="Arial" panose="020B0604020202020204" pitchFamily="34" charset="0"/>
              <a:buChar char="•"/>
            </a:pPr>
            <a:r>
              <a:rPr lang="en-US" sz="1600" dirty="0">
                <a:solidFill>
                  <a:schemeClr val="dk1"/>
                </a:solidFill>
                <a:latin typeface="Archivo"/>
                <a:ea typeface="Archivo"/>
                <a:cs typeface="Archivo"/>
                <a:sym typeface="Archivo"/>
              </a:rPr>
              <a:t>Between June 2015 and June 2016, the neonatal unit observed a number of unexplained newborn collapses and deaths (Moritz, Coffey and Buchanan, 2023).</a:t>
            </a:r>
          </a:p>
          <a:p>
            <a:pPr marL="285750" lvl="0" indent="-285750" algn="just" rtl="0">
              <a:spcBef>
                <a:spcPts val="0"/>
              </a:spcBef>
              <a:spcAft>
                <a:spcPts val="0"/>
              </a:spcAft>
              <a:buClr>
                <a:schemeClr val="tx1"/>
              </a:buClr>
              <a:buFont typeface="Arial" panose="020B0604020202020204" pitchFamily="34" charset="0"/>
              <a:buChar char="•"/>
            </a:pPr>
            <a:r>
              <a:rPr lang="en-US" sz="1600" dirty="0">
                <a:solidFill>
                  <a:schemeClr val="dk1"/>
                </a:solidFill>
                <a:latin typeface="Archivo"/>
                <a:ea typeface="Archivo"/>
                <a:cs typeface="Archivo"/>
                <a:sym typeface="Archivo"/>
              </a:rPr>
              <a:t>Consultants observed excess mortality at that time, which was linked to </a:t>
            </a:r>
            <a:r>
              <a:rPr lang="en-US" sz="1600" dirty="0" err="1">
                <a:solidFill>
                  <a:schemeClr val="dk1"/>
                </a:solidFill>
                <a:latin typeface="Archivo"/>
                <a:ea typeface="Archivo"/>
                <a:cs typeface="Archivo"/>
                <a:sym typeface="Archivo"/>
              </a:rPr>
              <a:t>Letby’s</a:t>
            </a:r>
            <a:r>
              <a:rPr lang="en-US" sz="1600" dirty="0">
                <a:solidFill>
                  <a:schemeClr val="dk1"/>
                </a:solidFill>
                <a:latin typeface="Archivo"/>
                <a:ea typeface="Archivo"/>
                <a:cs typeface="Archivo"/>
                <a:sym typeface="Archivo"/>
              </a:rPr>
              <a:t> shift by mid-2015 (Moritz, Coffey and Buchanan, 2023).</a:t>
            </a:r>
          </a:p>
          <a:p>
            <a:pPr marL="285750" lvl="0" indent="-285750" algn="just" rtl="0">
              <a:spcBef>
                <a:spcPts val="0"/>
              </a:spcBef>
              <a:spcAft>
                <a:spcPts val="0"/>
              </a:spcAft>
              <a:buClr>
                <a:schemeClr val="tx1"/>
              </a:buClr>
              <a:buFont typeface="Arial" panose="020B0604020202020204" pitchFamily="34" charset="0"/>
              <a:buChar char="•"/>
            </a:pPr>
            <a:r>
              <a:rPr lang="en-US" sz="1600" dirty="0">
                <a:solidFill>
                  <a:schemeClr val="dk1"/>
                </a:solidFill>
                <a:latin typeface="Archivo"/>
                <a:ea typeface="Archivo"/>
                <a:cs typeface="Archivo"/>
                <a:sym typeface="Archivo"/>
              </a:rPr>
              <a:t>However, despite ongoing concerns, </a:t>
            </a:r>
            <a:r>
              <a:rPr lang="en-US" sz="1600" dirty="0" err="1">
                <a:solidFill>
                  <a:schemeClr val="dk1"/>
                </a:solidFill>
                <a:latin typeface="Archivo"/>
                <a:ea typeface="Archivo"/>
                <a:cs typeface="Archivo"/>
                <a:sym typeface="Archivo"/>
              </a:rPr>
              <a:t>Letby</a:t>
            </a:r>
            <a:r>
              <a:rPr lang="en-US" sz="1600" dirty="0">
                <a:solidFill>
                  <a:schemeClr val="dk1"/>
                </a:solidFill>
                <a:latin typeface="Archivo"/>
                <a:ea typeface="Archivo"/>
                <a:cs typeface="Archivo"/>
                <a:sym typeface="Archivo"/>
              </a:rPr>
              <a:t> was known to have been permitted to keep working on the ward until July 2016.</a:t>
            </a:r>
          </a:p>
          <a:p>
            <a:pPr marL="285750" lvl="0" indent="-285750" algn="just" rtl="0">
              <a:spcBef>
                <a:spcPts val="0"/>
              </a:spcBef>
              <a:spcAft>
                <a:spcPts val="0"/>
              </a:spcAft>
              <a:buClr>
                <a:schemeClr val="tx1"/>
              </a:buClr>
              <a:buFont typeface="Arial" panose="020B0604020202020204" pitchFamily="34" charset="0"/>
              <a:buChar char="•"/>
            </a:pPr>
            <a:r>
              <a:rPr lang="en-US" sz="1600" dirty="0">
                <a:solidFill>
                  <a:schemeClr val="dk1"/>
                </a:solidFill>
                <a:latin typeface="Archivo"/>
                <a:ea typeface="Archivo"/>
                <a:cs typeface="Archivo"/>
                <a:sym typeface="Archivo"/>
              </a:rPr>
              <a:t>External regulators were notified late regarding such concerns (</a:t>
            </a:r>
            <a:r>
              <a:rPr lang="en-US" sz="1600" dirty="0" err="1">
                <a:solidFill>
                  <a:schemeClr val="dk1"/>
                </a:solidFill>
                <a:latin typeface="Archivo"/>
                <a:ea typeface="Archivo"/>
                <a:cs typeface="Archivo"/>
                <a:sym typeface="Archivo"/>
              </a:rPr>
              <a:t>Duell</a:t>
            </a:r>
            <a:r>
              <a:rPr lang="en-US" sz="1600" dirty="0">
                <a:solidFill>
                  <a:schemeClr val="dk1"/>
                </a:solidFill>
                <a:latin typeface="Archivo"/>
                <a:ea typeface="Archivo"/>
                <a:cs typeface="Archivo"/>
                <a:sym typeface="Archivo"/>
              </a:rPr>
              <a:t>, 2023).</a:t>
            </a:r>
          </a:p>
          <a:p>
            <a:pPr marL="285750" lvl="0" indent="-285750" algn="just" rtl="0">
              <a:spcBef>
                <a:spcPts val="0"/>
              </a:spcBef>
              <a:spcAft>
                <a:spcPts val="0"/>
              </a:spcAft>
              <a:buClr>
                <a:schemeClr val="tx1"/>
              </a:buClr>
              <a:buFont typeface="Arial" panose="020B0604020202020204" pitchFamily="34" charset="0"/>
              <a:buChar char="•"/>
            </a:pPr>
            <a:r>
              <a:rPr lang="en-US" sz="1600" dirty="0">
                <a:solidFill>
                  <a:schemeClr val="dk1"/>
                </a:solidFill>
                <a:latin typeface="Archivo"/>
                <a:ea typeface="Archivo"/>
                <a:cs typeface="Archivo"/>
                <a:sym typeface="Archivo"/>
              </a:rPr>
              <a:t>The conviction of </a:t>
            </a:r>
            <a:r>
              <a:rPr lang="en-US" sz="1600" dirty="0" err="1">
                <a:solidFill>
                  <a:schemeClr val="dk1"/>
                </a:solidFill>
                <a:latin typeface="Archivo"/>
                <a:ea typeface="Archivo"/>
                <a:cs typeface="Archivo"/>
                <a:sym typeface="Archivo"/>
              </a:rPr>
              <a:t>Letby</a:t>
            </a:r>
            <a:r>
              <a:rPr lang="en-US" sz="1600" dirty="0">
                <a:solidFill>
                  <a:schemeClr val="dk1"/>
                </a:solidFill>
                <a:latin typeface="Archivo"/>
                <a:ea typeface="Archivo"/>
                <a:cs typeface="Archivo"/>
                <a:sym typeface="Archivo"/>
              </a:rPr>
              <a:t> in 2023 resulted in confirming that she was involved in deliberate harm through methods like insulin poisoning, air embolism, and physical assault (</a:t>
            </a:r>
            <a:r>
              <a:rPr lang="en-US" sz="1600" dirty="0" err="1">
                <a:solidFill>
                  <a:schemeClr val="dk1"/>
                </a:solidFill>
                <a:latin typeface="Archivo"/>
                <a:ea typeface="Archivo"/>
                <a:cs typeface="Archivo"/>
                <a:sym typeface="Archivo"/>
              </a:rPr>
              <a:t>Pidd</a:t>
            </a:r>
            <a:r>
              <a:rPr lang="en-US" sz="1600" dirty="0">
                <a:solidFill>
                  <a:schemeClr val="dk1"/>
                </a:solidFill>
                <a:latin typeface="Archivo"/>
                <a:ea typeface="Archivo"/>
                <a:cs typeface="Archivo"/>
                <a:sym typeface="Archivo"/>
              </a:rPr>
              <a:t>, 2023).</a:t>
            </a:r>
          </a:p>
          <a:p>
            <a:pPr marL="285750" lvl="0" indent="-285750" algn="just" rtl="0">
              <a:spcBef>
                <a:spcPts val="0"/>
              </a:spcBef>
              <a:spcAft>
                <a:spcPts val="0"/>
              </a:spcAft>
              <a:buClr>
                <a:schemeClr val="tx1"/>
              </a:buClr>
              <a:buFont typeface="Arial" panose="020B0604020202020204" pitchFamily="34" charset="0"/>
              <a:buChar char="•"/>
            </a:pPr>
            <a:r>
              <a:rPr lang="en-US" sz="1600" dirty="0">
                <a:solidFill>
                  <a:schemeClr val="dk1"/>
                </a:solidFill>
                <a:latin typeface="Archivo"/>
                <a:ea typeface="Archivo"/>
                <a:cs typeface="Archivo"/>
                <a:sym typeface="Archivo"/>
              </a:rPr>
              <a:t>After that, a statutory public inquiry was initiated to investigate systemic issues related to the case (Grierson and Halliday, 2024).</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04"/>
        <p:cNvGrpSpPr/>
        <p:nvPr/>
      </p:nvGrpSpPr>
      <p:grpSpPr>
        <a:xfrm>
          <a:off x="0" y="0"/>
          <a:ext cx="0" cy="0"/>
          <a:chOff x="0" y="0"/>
          <a:chExt cx="0" cy="0"/>
        </a:xfrm>
      </p:grpSpPr>
      <p:sp>
        <p:nvSpPr>
          <p:cNvPr id="2813" name="Google Shape;2813;p47"/>
          <p:cNvSpPr txBox="1">
            <a:spLocks noGrp="1"/>
          </p:cNvSpPr>
          <p:nvPr>
            <p:ph type="title"/>
          </p:nvPr>
        </p:nvSpPr>
        <p:spPr>
          <a:xfrm>
            <a:off x="717825" y="150849"/>
            <a:ext cx="77058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4000" dirty="0"/>
              <a:t>Systems Theory &amp; Swiss-Cheese Model</a:t>
            </a:r>
          </a:p>
        </p:txBody>
      </p:sp>
      <p:sp>
        <p:nvSpPr>
          <p:cNvPr id="25" name="Rectangle 24">
            <a:extLst>
              <a:ext uri="{FF2B5EF4-FFF2-40B4-BE49-F238E27FC236}">
                <a16:creationId xmlns:a16="http://schemas.microsoft.com/office/drawing/2014/main" id="{13D15EF9-7AF5-4A44-B828-6DD4FAA89316}"/>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15" name="Google Shape;2815;p47"/>
          <p:cNvSpPr txBox="1"/>
          <p:nvPr/>
        </p:nvSpPr>
        <p:spPr>
          <a:xfrm>
            <a:off x="133003" y="1494168"/>
            <a:ext cx="4757097" cy="572700"/>
          </a:xfrm>
          <a:prstGeom prst="rect">
            <a:avLst/>
          </a:prstGeom>
          <a:noFill/>
          <a:ln>
            <a:noFill/>
          </a:ln>
        </p:spPr>
        <p:txBody>
          <a:bodyPr spcFirstLastPara="1" wrap="square" lIns="91425" tIns="91425" rIns="91425" bIns="91425" anchor="t" anchorCtr="0">
            <a:noAutofit/>
          </a:bodyPr>
          <a:lstStyle/>
          <a:p>
            <a:pPr marL="285750" lvl="0" indent="-285750" algn="just" rtl="0">
              <a:spcBef>
                <a:spcPts val="0"/>
              </a:spcBef>
              <a:spcAft>
                <a:spcPts val="0"/>
              </a:spcAft>
              <a:buClr>
                <a:schemeClr val="tx1"/>
              </a:buClr>
              <a:buFont typeface="Arial" panose="020B0604020202020204" pitchFamily="34" charset="0"/>
              <a:buChar char="•"/>
            </a:pPr>
            <a:r>
              <a:rPr lang="en-US" dirty="0">
                <a:solidFill>
                  <a:schemeClr val="dk1"/>
                </a:solidFill>
                <a:latin typeface="Archivo"/>
                <a:ea typeface="Archivo"/>
                <a:cs typeface="Archivo"/>
                <a:sym typeface="Archivo"/>
              </a:rPr>
              <a:t>Healthcare delivery is a complex adaptive system comprising interdependent subsystems.</a:t>
            </a:r>
          </a:p>
          <a:p>
            <a:pPr marL="285750" lvl="0" indent="-285750" algn="just" rtl="0">
              <a:spcBef>
                <a:spcPts val="0"/>
              </a:spcBef>
              <a:spcAft>
                <a:spcPts val="0"/>
              </a:spcAft>
              <a:buClr>
                <a:schemeClr val="tx1"/>
              </a:buClr>
              <a:buFont typeface="Arial" panose="020B0604020202020204" pitchFamily="34" charset="0"/>
              <a:buChar char="•"/>
            </a:pPr>
            <a:r>
              <a:rPr lang="en-US" dirty="0">
                <a:solidFill>
                  <a:schemeClr val="dk1"/>
                </a:solidFill>
                <a:latin typeface="Archivo"/>
                <a:ea typeface="Archivo"/>
                <a:cs typeface="Archivo"/>
                <a:sym typeface="Archivo"/>
              </a:rPr>
              <a:t>It includes clinical, managerial, regulatory, and policy, which are sustained by continuous feedback loops (</a:t>
            </a:r>
            <a:r>
              <a:rPr lang="en-US" dirty="0" err="1">
                <a:solidFill>
                  <a:schemeClr val="dk1"/>
                </a:solidFill>
                <a:latin typeface="Archivo"/>
                <a:ea typeface="Archivo"/>
                <a:cs typeface="Archivo"/>
                <a:sym typeface="Archivo"/>
              </a:rPr>
              <a:t>Covvey</a:t>
            </a:r>
            <a:r>
              <a:rPr lang="en-US" dirty="0">
                <a:solidFill>
                  <a:schemeClr val="dk1"/>
                </a:solidFill>
                <a:latin typeface="Archivo"/>
                <a:ea typeface="Archivo"/>
                <a:cs typeface="Archivo"/>
                <a:sym typeface="Archivo"/>
              </a:rPr>
              <a:t>, 2018).</a:t>
            </a:r>
          </a:p>
          <a:p>
            <a:pPr marL="285750" lvl="0" indent="-285750" algn="just" rtl="0">
              <a:spcBef>
                <a:spcPts val="0"/>
              </a:spcBef>
              <a:spcAft>
                <a:spcPts val="0"/>
              </a:spcAft>
              <a:buClr>
                <a:schemeClr val="tx1"/>
              </a:buClr>
              <a:buFont typeface="Arial" panose="020B0604020202020204" pitchFamily="34" charset="0"/>
              <a:buChar char="•"/>
            </a:pPr>
            <a:r>
              <a:rPr lang="en-US" dirty="0">
                <a:solidFill>
                  <a:schemeClr val="dk1"/>
                </a:solidFill>
                <a:latin typeface="Archivo"/>
                <a:ea typeface="Archivo"/>
                <a:cs typeface="Archivo"/>
                <a:sym typeface="Archivo"/>
              </a:rPr>
              <a:t>Failure to sustain continuous feedback loops could lead to latent conditions that increase vulnerability to active failures.</a:t>
            </a:r>
          </a:p>
          <a:p>
            <a:pPr marL="285750" lvl="0" indent="-285750" algn="just" rtl="0">
              <a:spcBef>
                <a:spcPts val="0"/>
              </a:spcBef>
              <a:spcAft>
                <a:spcPts val="0"/>
              </a:spcAft>
              <a:buClr>
                <a:schemeClr val="tx1"/>
              </a:buClr>
              <a:buFont typeface="Arial" panose="020B0604020202020204" pitchFamily="34" charset="0"/>
              <a:buChar char="•"/>
            </a:pPr>
            <a:r>
              <a:rPr lang="en-US" dirty="0">
                <a:solidFill>
                  <a:schemeClr val="dk1"/>
                </a:solidFill>
                <a:latin typeface="Archivo"/>
                <a:ea typeface="Archivo"/>
                <a:cs typeface="Archivo"/>
                <a:sym typeface="Archivo"/>
              </a:rPr>
              <a:t>The Swiss-Cheese Model is generally used for guiding root cause analyses along with safety efforts across a variety of industries, including healthcare (</a:t>
            </a:r>
            <a:r>
              <a:rPr lang="en-US" dirty="0" err="1">
                <a:solidFill>
                  <a:schemeClr val="dk1"/>
                </a:solidFill>
                <a:latin typeface="Archivo"/>
                <a:ea typeface="Archivo"/>
                <a:cs typeface="Archivo"/>
                <a:sym typeface="Archivo"/>
              </a:rPr>
              <a:t>Wiegmann</a:t>
            </a:r>
            <a:r>
              <a:rPr lang="en-US" dirty="0">
                <a:solidFill>
                  <a:schemeClr val="dk1"/>
                </a:solidFill>
                <a:latin typeface="Archivo"/>
                <a:ea typeface="Archivo"/>
                <a:cs typeface="Archivo"/>
                <a:sym typeface="Archivo"/>
              </a:rPr>
              <a:t> et al., 2022)</a:t>
            </a:r>
          </a:p>
          <a:p>
            <a:pPr marL="285750" lvl="0" indent="-285750" algn="just" rtl="0">
              <a:spcBef>
                <a:spcPts val="0"/>
              </a:spcBef>
              <a:spcAft>
                <a:spcPts val="0"/>
              </a:spcAft>
              <a:buClr>
                <a:schemeClr val="tx1"/>
              </a:buClr>
              <a:buFont typeface="Arial" panose="020B0604020202020204" pitchFamily="34" charset="0"/>
              <a:buChar char="•"/>
            </a:pPr>
            <a:r>
              <a:rPr lang="en-US" dirty="0">
                <a:solidFill>
                  <a:schemeClr val="dk1"/>
                </a:solidFill>
                <a:latin typeface="Archivo"/>
                <a:ea typeface="Archivo"/>
                <a:cs typeface="Archivo"/>
                <a:sym typeface="Archivo"/>
              </a:rPr>
              <a:t>The Systems Theory is known for helping to better describe along with explain, and predict complex </a:t>
            </a:r>
            <a:r>
              <a:rPr lang="en-US" dirty="0" err="1">
                <a:solidFill>
                  <a:schemeClr val="dk1"/>
                </a:solidFill>
                <a:latin typeface="Archivo"/>
                <a:ea typeface="Archivo"/>
                <a:cs typeface="Archivo"/>
                <a:sym typeface="Archivo"/>
              </a:rPr>
              <a:t>behaviour</a:t>
            </a:r>
            <a:r>
              <a:rPr lang="en-US" dirty="0">
                <a:solidFill>
                  <a:schemeClr val="dk1"/>
                </a:solidFill>
                <a:latin typeface="Archivo"/>
                <a:ea typeface="Archivo"/>
                <a:cs typeface="Archivo"/>
                <a:sym typeface="Archivo"/>
              </a:rPr>
              <a:t> during the treatment of a range of patients (Jason and </a:t>
            </a:r>
            <a:r>
              <a:rPr lang="en-US" dirty="0" err="1">
                <a:solidFill>
                  <a:schemeClr val="dk1"/>
                </a:solidFill>
                <a:latin typeface="Archivo"/>
                <a:ea typeface="Archivo"/>
                <a:cs typeface="Archivo"/>
                <a:sym typeface="Archivo"/>
              </a:rPr>
              <a:t>Bobak</a:t>
            </a:r>
            <a:r>
              <a:rPr lang="en-US" dirty="0">
                <a:solidFill>
                  <a:schemeClr val="dk1"/>
                </a:solidFill>
                <a:latin typeface="Archivo"/>
                <a:ea typeface="Archivo"/>
                <a:cs typeface="Archivo"/>
                <a:sym typeface="Archivo"/>
              </a:rPr>
              <a:t>, 2022).</a:t>
            </a:r>
          </a:p>
        </p:txBody>
      </p:sp>
      <p:pic>
        <p:nvPicPr>
          <p:cNvPr id="3" name="Picture 2">
            <a:extLst>
              <a:ext uri="{FF2B5EF4-FFF2-40B4-BE49-F238E27FC236}">
                <a16:creationId xmlns:a16="http://schemas.microsoft.com/office/drawing/2014/main" id="{9791E64D-5E0D-42D2-BFD4-D9B19BD16FCB}"/>
              </a:ext>
            </a:extLst>
          </p:cNvPr>
          <p:cNvPicPr>
            <a:picLocks noChangeAspect="1"/>
          </p:cNvPicPr>
          <p:nvPr/>
        </p:nvPicPr>
        <p:blipFill>
          <a:blip r:embed="rId3"/>
          <a:stretch>
            <a:fillRect/>
          </a:stretch>
        </p:blipFill>
        <p:spPr>
          <a:xfrm>
            <a:off x="4670098" y="1616952"/>
            <a:ext cx="4609227" cy="3074318"/>
          </a:xfrm>
          <a:prstGeom prst="rect">
            <a:avLst/>
          </a:prstGeom>
        </p:spPr>
      </p:pic>
      <p:sp>
        <p:nvSpPr>
          <p:cNvPr id="2" name="TextBox 1">
            <a:extLst>
              <a:ext uri="{FF2B5EF4-FFF2-40B4-BE49-F238E27FC236}">
                <a16:creationId xmlns:a16="http://schemas.microsoft.com/office/drawing/2014/main" id="{93E0C3D2-DCAB-47BE-8BD0-C25ACBBDF18E}"/>
              </a:ext>
            </a:extLst>
          </p:cNvPr>
          <p:cNvSpPr txBox="1"/>
          <p:nvPr/>
        </p:nvSpPr>
        <p:spPr>
          <a:xfrm rot="20773564">
            <a:off x="6075201" y="1264138"/>
            <a:ext cx="1503283" cy="248424"/>
          </a:xfrm>
          <a:prstGeom prst="parallelogram">
            <a:avLst/>
          </a:prstGeom>
          <a:solidFill>
            <a:srgbClr val="FFC000"/>
          </a:solidFill>
          <a:ln w="12700">
            <a:solidFill>
              <a:schemeClr val="tx1"/>
            </a:solidFill>
          </a:ln>
        </p:spPr>
        <p:txBody>
          <a:bodyPr wrap="none" rtlCol="0">
            <a:spAutoFit/>
          </a:bodyPr>
          <a:lstStyle/>
          <a:p>
            <a:r>
              <a:rPr lang="en-GB" sz="700" b="1" dirty="0"/>
              <a:t>Flawed Clinical Practice</a:t>
            </a:r>
          </a:p>
        </p:txBody>
      </p:sp>
      <p:sp>
        <p:nvSpPr>
          <p:cNvPr id="7" name="TextBox 6">
            <a:extLst>
              <a:ext uri="{FF2B5EF4-FFF2-40B4-BE49-F238E27FC236}">
                <a16:creationId xmlns:a16="http://schemas.microsoft.com/office/drawing/2014/main" id="{A950C0FB-8A82-4DA2-8250-080B05EF9D36}"/>
              </a:ext>
            </a:extLst>
          </p:cNvPr>
          <p:cNvSpPr txBox="1"/>
          <p:nvPr/>
        </p:nvSpPr>
        <p:spPr>
          <a:xfrm rot="20773564">
            <a:off x="6149862" y="1658241"/>
            <a:ext cx="2371473" cy="244554"/>
          </a:xfrm>
          <a:prstGeom prst="parallelogram">
            <a:avLst/>
          </a:prstGeom>
          <a:solidFill>
            <a:srgbClr val="FFC000"/>
          </a:solidFill>
          <a:ln w="12700">
            <a:solidFill>
              <a:schemeClr val="tx1"/>
            </a:solidFill>
          </a:ln>
        </p:spPr>
        <p:txBody>
          <a:bodyPr wrap="none" rtlCol="0">
            <a:spAutoFit/>
          </a:bodyPr>
          <a:lstStyle/>
          <a:p>
            <a:r>
              <a:rPr lang="en-GB" sz="700" b="1" dirty="0"/>
              <a:t>Leadership Failure and Poor Governance</a:t>
            </a:r>
          </a:p>
        </p:txBody>
      </p:sp>
      <p:sp>
        <p:nvSpPr>
          <p:cNvPr id="10" name="TextBox 9">
            <a:extLst>
              <a:ext uri="{FF2B5EF4-FFF2-40B4-BE49-F238E27FC236}">
                <a16:creationId xmlns:a16="http://schemas.microsoft.com/office/drawing/2014/main" id="{1D8CD624-47F0-470C-A281-F7ECF22830BD}"/>
              </a:ext>
            </a:extLst>
          </p:cNvPr>
          <p:cNvSpPr txBox="1"/>
          <p:nvPr/>
        </p:nvSpPr>
        <p:spPr>
          <a:xfrm rot="20773564">
            <a:off x="6442320" y="2158142"/>
            <a:ext cx="2414583" cy="244554"/>
          </a:xfrm>
          <a:prstGeom prst="parallelogram">
            <a:avLst/>
          </a:prstGeom>
          <a:solidFill>
            <a:srgbClr val="FFC000"/>
          </a:solidFill>
          <a:ln w="12700">
            <a:solidFill>
              <a:schemeClr val="tx1"/>
            </a:solidFill>
          </a:ln>
        </p:spPr>
        <p:txBody>
          <a:bodyPr wrap="none" rtlCol="0">
            <a:spAutoFit/>
          </a:bodyPr>
          <a:lstStyle/>
          <a:p>
            <a:r>
              <a:rPr lang="en-US" sz="700" b="1" dirty="0"/>
              <a:t>Regulatory Oversight (CQC/NHS England)</a:t>
            </a:r>
            <a:endParaRPr lang="en-GB" sz="700" b="1" dirty="0"/>
          </a:p>
        </p:txBody>
      </p:sp>
      <p:sp>
        <p:nvSpPr>
          <p:cNvPr id="13" name="TextBox 12">
            <a:extLst>
              <a:ext uri="{FF2B5EF4-FFF2-40B4-BE49-F238E27FC236}">
                <a16:creationId xmlns:a16="http://schemas.microsoft.com/office/drawing/2014/main" id="{D307DD37-CC85-431C-B56B-82F5EF7BB561}"/>
              </a:ext>
            </a:extLst>
          </p:cNvPr>
          <p:cNvSpPr txBox="1"/>
          <p:nvPr/>
        </p:nvSpPr>
        <p:spPr>
          <a:xfrm rot="20773564">
            <a:off x="6810753" y="2611700"/>
            <a:ext cx="2199030" cy="244554"/>
          </a:xfrm>
          <a:prstGeom prst="parallelogram">
            <a:avLst/>
          </a:prstGeom>
          <a:solidFill>
            <a:srgbClr val="FFC000"/>
          </a:solidFill>
          <a:ln w="12700">
            <a:solidFill>
              <a:schemeClr val="tx1"/>
            </a:solidFill>
          </a:ln>
        </p:spPr>
        <p:txBody>
          <a:bodyPr wrap="none" rtlCol="0">
            <a:spAutoFit/>
          </a:bodyPr>
          <a:lstStyle/>
          <a:p>
            <a:r>
              <a:rPr lang="en-US" sz="700" b="1" dirty="0"/>
              <a:t>Whistleblowing &amp; Policy Environment</a:t>
            </a:r>
            <a:endParaRPr lang="en-GB" sz="500" b="1" dirty="0"/>
          </a:p>
        </p:txBody>
      </p:sp>
    </p:spTree>
    <p:extLst>
      <p:ext uri="{BB962C8B-B14F-4D97-AF65-F5344CB8AC3E}">
        <p14:creationId xmlns:p14="http://schemas.microsoft.com/office/powerpoint/2010/main" val="40204264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828"/>
        <p:cNvGrpSpPr/>
        <p:nvPr/>
      </p:nvGrpSpPr>
      <p:grpSpPr>
        <a:xfrm>
          <a:off x="0" y="0"/>
          <a:ext cx="0" cy="0"/>
          <a:chOff x="0" y="0"/>
          <a:chExt cx="0" cy="0"/>
        </a:xfrm>
      </p:grpSpPr>
      <p:sp>
        <p:nvSpPr>
          <p:cNvPr id="46" name="Rectangle 45">
            <a:extLst>
              <a:ext uri="{FF2B5EF4-FFF2-40B4-BE49-F238E27FC236}">
                <a16:creationId xmlns:a16="http://schemas.microsoft.com/office/drawing/2014/main" id="{3B2E907E-9EC0-4E47-BBFA-29FB412E97F4}"/>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2" name="Google Shape;2832;p48"/>
          <p:cNvSpPr txBox="1">
            <a:spLocks noGrp="1"/>
          </p:cNvSpPr>
          <p:nvPr>
            <p:ph type="title" idx="9"/>
          </p:nvPr>
        </p:nvSpPr>
        <p:spPr>
          <a:xfrm>
            <a:off x="1165051" y="162048"/>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Mapping System Failures (Using Systems Theory)</a:t>
            </a:r>
          </a:p>
        </p:txBody>
      </p:sp>
      <p:sp>
        <p:nvSpPr>
          <p:cNvPr id="2833" name="Google Shape;2833;p48"/>
          <p:cNvSpPr txBox="1">
            <a:spLocks noGrp="1"/>
          </p:cNvSpPr>
          <p:nvPr>
            <p:ph type="title"/>
          </p:nvPr>
        </p:nvSpPr>
        <p:spPr>
          <a:xfrm>
            <a:off x="608927" y="1185528"/>
            <a:ext cx="2402497" cy="671449"/>
          </a:xfrm>
          <a:prstGeom prst="rect">
            <a:avLst/>
          </a:prstGeom>
        </p:spPr>
        <p:style>
          <a:lnRef idx="2">
            <a:schemeClr val="accent6"/>
          </a:lnRef>
          <a:fillRef idx="1">
            <a:schemeClr val="lt1"/>
          </a:fillRef>
          <a:effectRef idx="0">
            <a:schemeClr val="accent6"/>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000" dirty="0"/>
              <a:t>Subsystem 1: Clinical Unit </a:t>
            </a:r>
          </a:p>
        </p:txBody>
      </p:sp>
      <p:sp>
        <p:nvSpPr>
          <p:cNvPr id="2834" name="Google Shape;2834;p48"/>
          <p:cNvSpPr txBox="1">
            <a:spLocks noGrp="1"/>
          </p:cNvSpPr>
          <p:nvPr>
            <p:ph type="subTitle" idx="1"/>
          </p:nvPr>
        </p:nvSpPr>
        <p:spPr>
          <a:xfrm>
            <a:off x="672724" y="2476848"/>
            <a:ext cx="2274902" cy="484800"/>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Arial" panose="020B0604020202020204" pitchFamily="34" charset="0"/>
              <a:buChar char="•"/>
            </a:pPr>
            <a:r>
              <a:rPr lang="en-US" sz="1200" dirty="0"/>
              <a:t>Collapse patterns were ignored (Humphries, 2025)</a:t>
            </a:r>
          </a:p>
          <a:p>
            <a:pPr marL="285750" lvl="0" indent="-285750" algn="l" rtl="0">
              <a:spcBef>
                <a:spcPts val="0"/>
              </a:spcBef>
              <a:spcAft>
                <a:spcPts val="0"/>
              </a:spcAft>
              <a:buFont typeface="Arial" panose="020B0604020202020204" pitchFamily="34" charset="0"/>
              <a:buChar char="•"/>
            </a:pPr>
            <a:r>
              <a:rPr lang="en-US" sz="1200" dirty="0"/>
              <a:t>Handover data was fragmented across paper and electronic systems, preventing trend detection (The Week, 2023).</a:t>
            </a:r>
          </a:p>
        </p:txBody>
      </p:sp>
      <p:sp>
        <p:nvSpPr>
          <p:cNvPr id="2836" name="Google Shape;2836;p48"/>
          <p:cNvSpPr txBox="1">
            <a:spLocks noGrp="1"/>
          </p:cNvSpPr>
          <p:nvPr>
            <p:ph type="subTitle" idx="3"/>
          </p:nvPr>
        </p:nvSpPr>
        <p:spPr>
          <a:xfrm>
            <a:off x="3011424" y="2341974"/>
            <a:ext cx="2669311" cy="484800"/>
          </a:xfrm>
          <a:prstGeom prst="rect">
            <a:avLst/>
          </a:prstGeom>
        </p:spPr>
        <p:txBody>
          <a:bodyPr spcFirstLastPara="1" wrap="square" lIns="91425" tIns="91425" rIns="91425" bIns="91425" anchor="ctr" anchorCtr="0">
            <a:noAutofit/>
          </a:bodyPr>
          <a:lstStyle/>
          <a:p>
            <a:pPr marL="285750" lvl="0" indent="-285750" algn="l" rtl="0">
              <a:spcBef>
                <a:spcPts val="0"/>
              </a:spcBef>
              <a:spcAft>
                <a:spcPts val="0"/>
              </a:spcAft>
              <a:buFont typeface="Arial" panose="020B0604020202020204" pitchFamily="34" charset="0"/>
              <a:buChar char="•"/>
            </a:pPr>
            <a:r>
              <a:rPr lang="en-US" sz="1200" dirty="0"/>
              <a:t>Senior leaders suppressed staff concerns to protect the institutional reputation. </a:t>
            </a:r>
          </a:p>
          <a:p>
            <a:pPr marL="285750" lvl="0" indent="-285750" algn="l" rtl="0">
              <a:spcBef>
                <a:spcPts val="0"/>
              </a:spcBef>
              <a:spcAft>
                <a:spcPts val="0"/>
              </a:spcAft>
              <a:buFont typeface="Arial" panose="020B0604020202020204" pitchFamily="34" charset="0"/>
              <a:buChar char="•"/>
            </a:pPr>
            <a:r>
              <a:rPr lang="en-US" sz="1200" dirty="0"/>
              <a:t>Consultants were forced to </a:t>
            </a:r>
            <a:r>
              <a:rPr lang="en-US" sz="1200" dirty="0" err="1"/>
              <a:t>apologise</a:t>
            </a:r>
            <a:r>
              <a:rPr lang="en-US" sz="1200" dirty="0"/>
              <a:t> to </a:t>
            </a:r>
            <a:r>
              <a:rPr lang="en-US" sz="1200" dirty="0" err="1"/>
              <a:t>Letby</a:t>
            </a:r>
            <a:r>
              <a:rPr lang="en-US" sz="1200" dirty="0"/>
              <a:t> (BBC, 2024).</a:t>
            </a:r>
          </a:p>
          <a:p>
            <a:pPr marL="285750" lvl="0" indent="-285750" algn="l" rtl="0">
              <a:spcBef>
                <a:spcPts val="0"/>
              </a:spcBef>
              <a:spcAft>
                <a:spcPts val="0"/>
              </a:spcAft>
              <a:buFont typeface="Arial" panose="020B0604020202020204" pitchFamily="34" charset="0"/>
              <a:buChar char="•"/>
            </a:pPr>
            <a:r>
              <a:rPr lang="en-US" sz="1200" dirty="0"/>
              <a:t>Whistleblowers had faced retaliation (Halliday, 2023).</a:t>
            </a:r>
          </a:p>
        </p:txBody>
      </p:sp>
      <p:sp>
        <p:nvSpPr>
          <p:cNvPr id="2838" name="Google Shape;2838;p48"/>
          <p:cNvSpPr txBox="1">
            <a:spLocks noGrp="1"/>
          </p:cNvSpPr>
          <p:nvPr>
            <p:ph type="subTitle" idx="5"/>
          </p:nvPr>
        </p:nvSpPr>
        <p:spPr>
          <a:xfrm>
            <a:off x="5614754" y="2329350"/>
            <a:ext cx="2786188" cy="484800"/>
          </a:xfrm>
          <a:prstGeom prst="rect">
            <a:avLst/>
          </a:prstGeom>
        </p:spPr>
        <p:txBody>
          <a:bodyPr spcFirstLastPara="1" wrap="square" lIns="182875" tIns="91425" rIns="182875" bIns="91425" anchor="ctr" anchorCtr="0">
            <a:noAutofit/>
          </a:bodyPr>
          <a:lstStyle/>
          <a:p>
            <a:pPr marL="285750" lvl="0" indent="-285750" algn="l" rtl="0">
              <a:spcBef>
                <a:spcPts val="0"/>
              </a:spcBef>
              <a:spcAft>
                <a:spcPts val="0"/>
              </a:spcAft>
              <a:buFont typeface="Arial" panose="020B0604020202020204" pitchFamily="34" charset="0"/>
              <a:buChar char="•"/>
            </a:pPr>
            <a:r>
              <a:rPr lang="en-US" sz="1200" dirty="0"/>
              <a:t>Alerts were acknowledged; however, those were not acted upon promptly (</a:t>
            </a:r>
            <a:r>
              <a:rPr lang="en-US" sz="1200" dirty="0" err="1"/>
              <a:t>Belam</a:t>
            </a:r>
            <a:r>
              <a:rPr lang="en-US" sz="1200" dirty="0"/>
              <a:t>, Grierson and Lawrence, 2024). </a:t>
            </a:r>
          </a:p>
          <a:p>
            <a:pPr marL="285750" lvl="0" indent="-285750" algn="l" rtl="0">
              <a:spcBef>
                <a:spcPts val="0"/>
              </a:spcBef>
              <a:spcAft>
                <a:spcPts val="0"/>
              </a:spcAft>
              <a:buFont typeface="Arial" panose="020B0604020202020204" pitchFamily="34" charset="0"/>
              <a:buChar char="•"/>
            </a:pPr>
            <a:r>
              <a:rPr lang="en-US" sz="1200" dirty="0"/>
              <a:t>CQC inspections in 2016 found no serious concerns despite known risks (Pilling, 2024).</a:t>
            </a:r>
          </a:p>
        </p:txBody>
      </p:sp>
      <p:sp>
        <p:nvSpPr>
          <p:cNvPr id="40" name="Google Shape;2833;p48">
            <a:extLst>
              <a:ext uri="{FF2B5EF4-FFF2-40B4-BE49-F238E27FC236}">
                <a16:creationId xmlns:a16="http://schemas.microsoft.com/office/drawing/2014/main" id="{0CD3EDC3-EFC5-4981-9374-5D20B1141BB9}"/>
              </a:ext>
            </a:extLst>
          </p:cNvPr>
          <p:cNvSpPr txBox="1">
            <a:spLocks/>
          </p:cNvSpPr>
          <p:nvPr/>
        </p:nvSpPr>
        <p:spPr>
          <a:xfrm>
            <a:off x="3053004" y="1166151"/>
            <a:ext cx="2402497" cy="671449"/>
          </a:xfrm>
          <a:prstGeom prst="rect">
            <a:avLst/>
          </a:prstGeom>
          <a:ln/>
        </p:spPr>
        <p:style>
          <a:lnRef idx="2">
            <a:schemeClr val="accent6"/>
          </a:lnRef>
          <a:fillRef idx="1">
            <a:schemeClr val="lt1"/>
          </a:fillRef>
          <a:effectRef idx="0">
            <a:schemeClr val="accent6"/>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000"/>
              <a:buFont typeface="Oranienbaum"/>
              <a:buNone/>
              <a:defRPr sz="2200" b="1" i="0" u="none" strike="noStrike" cap="none">
                <a:solidFill>
                  <a:schemeClr val="dk1"/>
                </a:solidFill>
                <a:latin typeface="Oranienbaum"/>
                <a:ea typeface="Oranienbaum"/>
                <a:cs typeface="Oranienbaum"/>
                <a:sym typeface="Oranienbaum"/>
              </a:defRPr>
            </a:lvl1pPr>
            <a:lvl2pPr marR="0" lvl="1"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r>
              <a:rPr lang="en-US" sz="2000" dirty="0"/>
              <a:t>Subsystem 2: Management</a:t>
            </a:r>
          </a:p>
        </p:txBody>
      </p:sp>
      <p:sp>
        <p:nvSpPr>
          <p:cNvPr id="41" name="Google Shape;2833;p48">
            <a:extLst>
              <a:ext uri="{FF2B5EF4-FFF2-40B4-BE49-F238E27FC236}">
                <a16:creationId xmlns:a16="http://schemas.microsoft.com/office/drawing/2014/main" id="{6D4297DA-A218-4B48-803E-BBBEE44322E5}"/>
              </a:ext>
            </a:extLst>
          </p:cNvPr>
          <p:cNvSpPr txBox="1">
            <a:spLocks/>
          </p:cNvSpPr>
          <p:nvPr/>
        </p:nvSpPr>
        <p:spPr>
          <a:xfrm>
            <a:off x="5614754" y="1166151"/>
            <a:ext cx="2920319" cy="671449"/>
          </a:xfrm>
          <a:prstGeom prst="rect">
            <a:avLst/>
          </a:prstGeom>
          <a:ln/>
        </p:spPr>
        <p:style>
          <a:lnRef idx="2">
            <a:schemeClr val="accent6"/>
          </a:lnRef>
          <a:fillRef idx="1">
            <a:schemeClr val="lt1"/>
          </a:fillRef>
          <a:effectRef idx="0">
            <a:schemeClr val="accent6"/>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000"/>
              <a:buFont typeface="Oranienbaum"/>
              <a:buNone/>
              <a:defRPr sz="2200" b="1" i="0" u="none" strike="noStrike" cap="none">
                <a:solidFill>
                  <a:schemeClr val="dk1"/>
                </a:solidFill>
                <a:latin typeface="Oranienbaum"/>
                <a:ea typeface="Oranienbaum"/>
                <a:cs typeface="Oranienbaum"/>
                <a:sym typeface="Oranienbaum"/>
              </a:defRPr>
            </a:lvl1pPr>
            <a:lvl2pPr marR="0" lvl="1"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r>
              <a:rPr lang="en-US" sz="2000" dirty="0"/>
              <a:t>Subsystem 3: Regulators (CQC/NHS England)</a:t>
            </a:r>
          </a:p>
        </p:txBody>
      </p:sp>
      <p:sp>
        <p:nvSpPr>
          <p:cNvPr id="47" name="Google Shape;2833;p48">
            <a:extLst>
              <a:ext uri="{FF2B5EF4-FFF2-40B4-BE49-F238E27FC236}">
                <a16:creationId xmlns:a16="http://schemas.microsoft.com/office/drawing/2014/main" id="{7D857D0C-AACD-4C29-A74C-5781215EF75C}"/>
              </a:ext>
            </a:extLst>
          </p:cNvPr>
          <p:cNvSpPr txBox="1">
            <a:spLocks/>
          </p:cNvSpPr>
          <p:nvPr/>
        </p:nvSpPr>
        <p:spPr>
          <a:xfrm>
            <a:off x="3144830" y="3495296"/>
            <a:ext cx="2402497" cy="671449"/>
          </a:xfrm>
          <a:prstGeom prst="rect">
            <a:avLst/>
          </a:prstGeom>
        </p:spPr>
        <p:style>
          <a:lnRef idx="2">
            <a:schemeClr val="accent6"/>
          </a:lnRef>
          <a:fillRef idx="1">
            <a:schemeClr val="lt1"/>
          </a:fillRef>
          <a:effectRef idx="0">
            <a:schemeClr val="accent6"/>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000"/>
              <a:buFont typeface="Oranienbaum"/>
              <a:buNone/>
              <a:defRPr sz="2200" b="1" i="0" u="none" strike="noStrike" cap="none">
                <a:solidFill>
                  <a:schemeClr val="dk1"/>
                </a:solidFill>
                <a:latin typeface="Oranienbaum"/>
                <a:ea typeface="Oranienbaum"/>
                <a:cs typeface="Oranienbaum"/>
                <a:sym typeface="Oranienbaum"/>
              </a:defRPr>
            </a:lvl1pPr>
            <a:lvl2pPr marR="0" lvl="1"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mn-lt"/>
                <a:ea typeface="+mn-ea"/>
                <a:cs typeface="+mn-cs"/>
                <a:sym typeface="Arial"/>
              </a:defRPr>
            </a:lvl2pPr>
            <a:lvl3pPr marR="0" lvl="2"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mn-lt"/>
                <a:ea typeface="+mn-ea"/>
                <a:cs typeface="+mn-cs"/>
                <a:sym typeface="Arial"/>
              </a:defRPr>
            </a:lvl3pPr>
            <a:lvl4pPr marR="0" lvl="3"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mn-lt"/>
                <a:ea typeface="+mn-ea"/>
                <a:cs typeface="+mn-cs"/>
                <a:sym typeface="Arial"/>
              </a:defRPr>
            </a:lvl4pPr>
            <a:lvl5pPr marR="0" lvl="4"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mn-lt"/>
                <a:ea typeface="+mn-ea"/>
                <a:cs typeface="+mn-cs"/>
                <a:sym typeface="Arial"/>
              </a:defRPr>
            </a:lvl5pPr>
            <a:lvl6pPr marR="0" lvl="5"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mn-lt"/>
                <a:ea typeface="+mn-ea"/>
                <a:cs typeface="+mn-cs"/>
                <a:sym typeface="Arial"/>
              </a:defRPr>
            </a:lvl6pPr>
            <a:lvl7pPr marR="0" lvl="6"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mn-lt"/>
                <a:ea typeface="+mn-ea"/>
                <a:cs typeface="+mn-cs"/>
                <a:sym typeface="Arial"/>
              </a:defRPr>
            </a:lvl7pPr>
            <a:lvl8pPr marR="0" lvl="7"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mn-lt"/>
                <a:ea typeface="+mn-ea"/>
                <a:cs typeface="+mn-cs"/>
                <a:sym typeface="Arial"/>
              </a:defRPr>
            </a:lvl8pPr>
            <a:lvl9pPr marR="0" lvl="8" algn="ctr" rtl="0">
              <a:lnSpc>
                <a:spcPct val="100000"/>
              </a:lnSpc>
              <a:spcBef>
                <a:spcPts val="0"/>
              </a:spcBef>
              <a:spcAft>
                <a:spcPts val="0"/>
              </a:spcAft>
              <a:buClr>
                <a:schemeClr val="dk1"/>
              </a:buClr>
              <a:buSzPts val="2000"/>
              <a:buFont typeface="Arial"/>
              <a:buNone/>
              <a:defRPr sz="2000" b="0" i="0" u="none" strike="noStrike" cap="none">
                <a:solidFill>
                  <a:schemeClr val="dk1"/>
                </a:solidFill>
                <a:latin typeface="+mn-lt"/>
                <a:ea typeface="+mn-ea"/>
                <a:cs typeface="+mn-cs"/>
                <a:sym typeface="Arial"/>
              </a:defRPr>
            </a:lvl9pPr>
          </a:lstStyle>
          <a:p>
            <a:r>
              <a:rPr lang="en-US" sz="2000" dirty="0"/>
              <a:t>Subsystem 4: Policy Environment</a:t>
            </a:r>
          </a:p>
        </p:txBody>
      </p:sp>
      <p:sp>
        <p:nvSpPr>
          <p:cNvPr id="48" name="Google Shape;2838;p48">
            <a:extLst>
              <a:ext uri="{FF2B5EF4-FFF2-40B4-BE49-F238E27FC236}">
                <a16:creationId xmlns:a16="http://schemas.microsoft.com/office/drawing/2014/main" id="{C73DABA0-D341-4B90-9164-BEAA84D6B9C5}"/>
              </a:ext>
            </a:extLst>
          </p:cNvPr>
          <p:cNvSpPr txBox="1">
            <a:spLocks/>
          </p:cNvSpPr>
          <p:nvPr/>
        </p:nvSpPr>
        <p:spPr>
          <a:xfrm>
            <a:off x="2875339" y="4475445"/>
            <a:ext cx="2941478" cy="484800"/>
          </a:xfrm>
          <a:prstGeom prst="rect">
            <a:avLst/>
          </a:prstGeom>
          <a:noFill/>
          <a:ln>
            <a:noFill/>
          </a:ln>
        </p:spPr>
        <p:txBody>
          <a:bodyPr spcFirstLastPara="1" wrap="square" lIns="182875" tIns="91425" rIns="182875" bIns="91425" anchor="ctr"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1pPr>
            <a:lvl2pPr marL="914400" marR="0" lvl="1"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2pPr>
            <a:lvl3pPr marL="1371600" marR="0" lvl="2"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3pPr>
            <a:lvl4pPr marL="1828800" marR="0" lvl="3"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4pPr>
            <a:lvl5pPr marL="2286000" marR="0" lvl="4"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5pPr>
            <a:lvl6pPr marL="2743200" marR="0" lvl="5"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6pPr>
            <a:lvl7pPr marL="3200400" marR="0" lvl="6"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7pPr>
            <a:lvl8pPr marL="3657600" marR="0" lvl="7"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8pPr>
            <a:lvl9pPr marL="4114800" marR="0" lvl="8"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9pPr>
          </a:lstStyle>
          <a:p>
            <a:pPr marL="285750" indent="-285750" algn="l">
              <a:buFont typeface="Arial" panose="020B0604020202020204" pitchFamily="34" charset="0"/>
              <a:buChar char="•"/>
            </a:pPr>
            <a:r>
              <a:rPr lang="en-US" sz="1200" dirty="0"/>
              <a:t>Whistleblowing frameworks were weak</a:t>
            </a:r>
          </a:p>
          <a:p>
            <a:pPr marL="285750" indent="-285750" algn="l">
              <a:buFont typeface="Arial" panose="020B0604020202020204" pitchFamily="34" charset="0"/>
              <a:buChar char="•"/>
            </a:pPr>
            <a:r>
              <a:rPr lang="en-US" sz="1200" dirty="0"/>
              <a:t>“Freedom to speak Up guardians” were absent or ineffective.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04"/>
        <p:cNvGrpSpPr/>
        <p:nvPr/>
      </p:nvGrpSpPr>
      <p:grpSpPr>
        <a:xfrm>
          <a:off x="0" y="0"/>
          <a:ext cx="0" cy="0"/>
          <a:chOff x="0" y="0"/>
          <a:chExt cx="0" cy="0"/>
        </a:xfrm>
      </p:grpSpPr>
      <p:sp>
        <p:nvSpPr>
          <p:cNvPr id="2813" name="Google Shape;2813;p47"/>
          <p:cNvSpPr txBox="1">
            <a:spLocks noGrp="1"/>
          </p:cNvSpPr>
          <p:nvPr>
            <p:ph type="title"/>
          </p:nvPr>
        </p:nvSpPr>
        <p:spPr>
          <a:xfrm>
            <a:off x="717825" y="0"/>
            <a:ext cx="77058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4000" dirty="0"/>
              <a:t>Root Cause Analysis (through a Systems Lens)</a:t>
            </a:r>
          </a:p>
        </p:txBody>
      </p:sp>
      <p:sp>
        <p:nvSpPr>
          <p:cNvPr id="25" name="Rectangle 24">
            <a:extLst>
              <a:ext uri="{FF2B5EF4-FFF2-40B4-BE49-F238E27FC236}">
                <a16:creationId xmlns:a16="http://schemas.microsoft.com/office/drawing/2014/main" id="{13D15EF9-7AF5-4A44-B828-6DD4FAA89316}"/>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15" name="Google Shape;2815;p47"/>
          <p:cNvSpPr txBox="1"/>
          <p:nvPr/>
        </p:nvSpPr>
        <p:spPr>
          <a:xfrm>
            <a:off x="319297" y="1666648"/>
            <a:ext cx="4520927" cy="572700"/>
          </a:xfrm>
          <a:prstGeom prst="rect">
            <a:avLst/>
          </a:prstGeom>
          <a:noFill/>
          <a:ln>
            <a:noFill/>
          </a:ln>
        </p:spPr>
        <p:txBody>
          <a:bodyPr spcFirstLastPara="1" wrap="square" lIns="91425" tIns="91425" rIns="91425" bIns="91425" anchor="t" anchorCtr="0">
            <a:noAutofit/>
          </a:bodyPr>
          <a:lstStyle/>
          <a:p>
            <a:pPr marL="285750" lvl="0" indent="-285750" rtl="0">
              <a:spcBef>
                <a:spcPts val="0"/>
              </a:spcBef>
              <a:spcAft>
                <a:spcPts val="0"/>
              </a:spcAft>
              <a:buFont typeface="Arial" panose="020B0604020202020204" pitchFamily="34" charset="0"/>
              <a:buChar char="•"/>
            </a:pPr>
            <a:r>
              <a:rPr lang="en-US" b="1" i="1" dirty="0">
                <a:solidFill>
                  <a:schemeClr val="bg1"/>
                </a:solidFill>
                <a:highlight>
                  <a:srgbClr val="FFFF00"/>
                </a:highlight>
                <a:latin typeface="Archivo"/>
                <a:ea typeface="Archivo"/>
                <a:cs typeface="Archivo"/>
                <a:sym typeface="Archivo"/>
              </a:rPr>
              <a:t>Immediate</a:t>
            </a:r>
            <a:r>
              <a:rPr lang="en-US" b="1" i="1" dirty="0">
                <a:solidFill>
                  <a:schemeClr val="dk1"/>
                </a:solidFill>
                <a:highlight>
                  <a:srgbClr val="FFFF00"/>
                </a:highlight>
                <a:latin typeface="Archivo"/>
                <a:ea typeface="Archivo"/>
                <a:cs typeface="Archivo"/>
                <a:sym typeface="Archivo"/>
              </a:rPr>
              <a:t> </a:t>
            </a:r>
            <a:r>
              <a:rPr lang="en-US" b="1" i="1" dirty="0">
                <a:solidFill>
                  <a:schemeClr val="bg1"/>
                </a:solidFill>
                <a:highlight>
                  <a:srgbClr val="FFFF00"/>
                </a:highlight>
                <a:latin typeface="Archivo"/>
                <a:ea typeface="Archivo"/>
                <a:cs typeface="Archivo"/>
                <a:sym typeface="Archivo"/>
              </a:rPr>
              <a:t>causes</a:t>
            </a:r>
            <a:r>
              <a:rPr lang="en-US" b="1" i="1" dirty="0">
                <a:solidFill>
                  <a:schemeClr val="dk1"/>
                </a:solidFill>
                <a:highlight>
                  <a:srgbClr val="FFFF00"/>
                </a:highlight>
                <a:latin typeface="Archivo"/>
                <a:ea typeface="Archivo"/>
                <a:cs typeface="Archivo"/>
                <a:sym typeface="Archivo"/>
              </a:rPr>
              <a:t> </a:t>
            </a:r>
            <a:r>
              <a:rPr lang="en-US" dirty="0">
                <a:solidFill>
                  <a:schemeClr val="dk1"/>
                </a:solidFill>
                <a:latin typeface="Archivo"/>
                <a:ea typeface="Archivo"/>
                <a:cs typeface="Archivo"/>
                <a:sym typeface="Archivo"/>
              </a:rPr>
              <a:t>included unexplained neonatal deteriorations getting missed or misattributed by the clinical team at Countess of Chester Hospital (Seddon, 2025).</a:t>
            </a:r>
          </a:p>
          <a:p>
            <a:pPr marL="285750" lvl="0" indent="-285750" rtl="0">
              <a:spcBef>
                <a:spcPts val="0"/>
              </a:spcBef>
              <a:spcAft>
                <a:spcPts val="0"/>
              </a:spcAft>
              <a:buFont typeface="Arial" panose="020B0604020202020204" pitchFamily="34" charset="0"/>
              <a:buChar char="•"/>
            </a:pPr>
            <a:endParaRPr lang="en-US" dirty="0">
              <a:solidFill>
                <a:schemeClr val="dk1"/>
              </a:solidFill>
              <a:latin typeface="Archivo"/>
              <a:ea typeface="Archivo"/>
              <a:cs typeface="Archivo"/>
              <a:sym typeface="Archivo"/>
            </a:endParaRPr>
          </a:p>
          <a:p>
            <a:pPr marL="285750" lvl="0" indent="-285750" rtl="0">
              <a:spcBef>
                <a:spcPts val="0"/>
              </a:spcBef>
              <a:spcAft>
                <a:spcPts val="0"/>
              </a:spcAft>
              <a:buFont typeface="Arial" panose="020B0604020202020204" pitchFamily="34" charset="0"/>
              <a:buChar char="•"/>
            </a:pPr>
            <a:r>
              <a:rPr lang="en-US" b="1" i="1" dirty="0">
                <a:solidFill>
                  <a:schemeClr val="bg1"/>
                </a:solidFill>
                <a:highlight>
                  <a:srgbClr val="FFFF00"/>
                </a:highlight>
                <a:latin typeface="Archivo"/>
                <a:ea typeface="Archivo"/>
                <a:cs typeface="Archivo"/>
                <a:sym typeface="Archivo"/>
              </a:rPr>
              <a:t>Contributing factors </a:t>
            </a:r>
            <a:r>
              <a:rPr lang="en-US" dirty="0">
                <a:solidFill>
                  <a:schemeClr val="dk1"/>
                </a:solidFill>
                <a:latin typeface="Archivo"/>
                <a:ea typeface="Archivo"/>
                <a:cs typeface="Archivo"/>
                <a:sym typeface="Archivo"/>
              </a:rPr>
              <a:t>included a fragmented handover system, which divided data across paper and electronic records, resulting in preventing trend detection.</a:t>
            </a:r>
          </a:p>
          <a:p>
            <a:pPr marL="285750" lvl="0" indent="-285750" rtl="0">
              <a:spcBef>
                <a:spcPts val="0"/>
              </a:spcBef>
              <a:spcAft>
                <a:spcPts val="0"/>
              </a:spcAft>
              <a:buFont typeface="Arial" panose="020B0604020202020204" pitchFamily="34" charset="0"/>
              <a:buChar char="•"/>
            </a:pPr>
            <a:endParaRPr lang="en-US" dirty="0">
              <a:solidFill>
                <a:schemeClr val="dk1"/>
              </a:solidFill>
              <a:latin typeface="Archivo"/>
              <a:ea typeface="Archivo"/>
              <a:cs typeface="Archivo"/>
              <a:sym typeface="Archivo"/>
            </a:endParaRPr>
          </a:p>
          <a:p>
            <a:pPr marL="285750" lvl="0" indent="-285750" rtl="0">
              <a:spcBef>
                <a:spcPts val="0"/>
              </a:spcBef>
              <a:spcAft>
                <a:spcPts val="0"/>
              </a:spcAft>
              <a:buFont typeface="Arial" panose="020B0604020202020204" pitchFamily="34" charset="0"/>
              <a:buChar char="•"/>
            </a:pPr>
            <a:r>
              <a:rPr lang="en-US" b="1" i="1" dirty="0">
                <a:solidFill>
                  <a:schemeClr val="bg1"/>
                </a:solidFill>
                <a:highlight>
                  <a:srgbClr val="FFFF00"/>
                </a:highlight>
                <a:latin typeface="Archivo"/>
                <a:ea typeface="Archivo"/>
                <a:cs typeface="Archivo"/>
                <a:sym typeface="Archivo"/>
              </a:rPr>
              <a:t>Underlying causes </a:t>
            </a:r>
            <a:r>
              <a:rPr lang="en-US" dirty="0">
                <a:solidFill>
                  <a:schemeClr val="dk1"/>
                </a:solidFill>
                <a:latin typeface="Archivo"/>
                <a:ea typeface="Archivo"/>
                <a:cs typeface="Archivo"/>
                <a:sym typeface="Archivo"/>
              </a:rPr>
              <a:t>pointed to a culture of silence. It also included leadership defensiveness for protecting institutional reputation. Overall, external oversight was also weak, which suppressed consultant concerns (News, 2023).</a:t>
            </a:r>
          </a:p>
        </p:txBody>
      </p:sp>
      <p:sp>
        <p:nvSpPr>
          <p:cNvPr id="7" name="Google Shape;2815;p47">
            <a:extLst>
              <a:ext uri="{FF2B5EF4-FFF2-40B4-BE49-F238E27FC236}">
                <a16:creationId xmlns:a16="http://schemas.microsoft.com/office/drawing/2014/main" id="{DC089F94-0877-42A6-B409-C603DCEB28E2}"/>
              </a:ext>
            </a:extLst>
          </p:cNvPr>
          <p:cNvSpPr txBox="1"/>
          <p:nvPr/>
        </p:nvSpPr>
        <p:spPr>
          <a:xfrm>
            <a:off x="6225169" y="1726726"/>
            <a:ext cx="1533887" cy="437198"/>
          </a:xfrm>
          <a:prstGeom prst="rect">
            <a:avLst/>
          </a:prstGeom>
          <a:ln/>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t" anchorCtr="0">
            <a:noAutofit/>
          </a:bodyPr>
          <a:lstStyle/>
          <a:p>
            <a:pPr lvl="0" algn="ctr" rtl="0">
              <a:spcBef>
                <a:spcPts val="0"/>
              </a:spcBef>
              <a:spcAft>
                <a:spcPts val="0"/>
              </a:spcAft>
            </a:pPr>
            <a:r>
              <a:rPr lang="en-US" sz="1600" dirty="0">
                <a:solidFill>
                  <a:schemeClr val="dk1"/>
                </a:solidFill>
                <a:latin typeface="Archivo"/>
                <a:ea typeface="Archivo"/>
                <a:cs typeface="Archivo"/>
                <a:sym typeface="Archivo"/>
              </a:rPr>
              <a:t>Systems Lens</a:t>
            </a:r>
          </a:p>
        </p:txBody>
      </p:sp>
      <p:sp>
        <p:nvSpPr>
          <p:cNvPr id="8" name="Google Shape;2815;p47">
            <a:extLst>
              <a:ext uri="{FF2B5EF4-FFF2-40B4-BE49-F238E27FC236}">
                <a16:creationId xmlns:a16="http://schemas.microsoft.com/office/drawing/2014/main" id="{47C750FA-56CB-4266-BDA6-37B2BCA4B52F}"/>
              </a:ext>
            </a:extLst>
          </p:cNvPr>
          <p:cNvSpPr txBox="1"/>
          <p:nvPr/>
        </p:nvSpPr>
        <p:spPr>
          <a:xfrm>
            <a:off x="5059681" y="2245288"/>
            <a:ext cx="3864864" cy="2375480"/>
          </a:xfrm>
          <a:prstGeom prst="rect">
            <a:avLst/>
          </a:prstGeom>
          <a:ln/>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171450" lvl="0" indent="-1714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There was proof of </a:t>
            </a:r>
            <a:r>
              <a:rPr lang="en-US" sz="1200" dirty="0" err="1">
                <a:solidFill>
                  <a:schemeClr val="bg1"/>
                </a:solidFill>
                <a:latin typeface="Archivo"/>
                <a:ea typeface="Archivo"/>
                <a:cs typeface="Archivo"/>
                <a:sym typeface="Archivo"/>
              </a:rPr>
              <a:t>organisational</a:t>
            </a:r>
            <a:r>
              <a:rPr lang="en-US" sz="1200" dirty="0">
                <a:solidFill>
                  <a:schemeClr val="bg1"/>
                </a:solidFill>
                <a:latin typeface="Archivo"/>
                <a:ea typeface="Archivo"/>
                <a:cs typeface="Archivo"/>
                <a:sym typeface="Archivo"/>
              </a:rPr>
              <a:t> culture misalignment with safety feedback mechanisms (</a:t>
            </a:r>
            <a:r>
              <a:rPr lang="en-US" sz="1200" dirty="0" err="1">
                <a:solidFill>
                  <a:schemeClr val="bg1"/>
                </a:solidFill>
                <a:latin typeface="Archivo"/>
                <a:ea typeface="Archivo"/>
                <a:cs typeface="Archivo"/>
                <a:sym typeface="Archivo"/>
              </a:rPr>
              <a:t>Chakravorty</a:t>
            </a:r>
            <a:r>
              <a:rPr lang="en-US" sz="1200" dirty="0">
                <a:solidFill>
                  <a:schemeClr val="bg1"/>
                </a:solidFill>
                <a:latin typeface="Archivo"/>
                <a:ea typeface="Archivo"/>
                <a:cs typeface="Archivo"/>
                <a:sym typeface="Archivo"/>
              </a:rPr>
              <a:t>, 2023).</a:t>
            </a:r>
          </a:p>
          <a:p>
            <a:pPr marL="171450" lvl="0" indent="-1714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Safety-critical information was not transparently circulated or acted upon within subsystems (Patterson, 2020).</a:t>
            </a:r>
          </a:p>
          <a:p>
            <a:pPr marL="171450" lvl="0" indent="-1714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Managerial suppression resulted in hindering regulatory intervention.</a:t>
            </a:r>
          </a:p>
          <a:p>
            <a:pPr marL="171450" lvl="0" indent="-1714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Policy tools, including “Freedom to Speak Up”, were inactive (NHS England, 2023).</a:t>
            </a:r>
          </a:p>
          <a:p>
            <a:pPr marL="171450" lvl="0" indent="-171450" rtl="0">
              <a:spcBef>
                <a:spcPts val="0"/>
              </a:spcBef>
              <a:spcAft>
                <a:spcPts val="0"/>
              </a:spcAft>
              <a:buFont typeface="Arial" panose="020B0604020202020204" pitchFamily="34" charset="0"/>
              <a:buChar char="•"/>
            </a:pPr>
            <a:r>
              <a:rPr lang="en-US" sz="1200" dirty="0" err="1">
                <a:solidFill>
                  <a:schemeClr val="bg1"/>
                </a:solidFill>
                <a:latin typeface="Archivo"/>
                <a:ea typeface="Archivo"/>
                <a:cs typeface="Archivo"/>
                <a:sym typeface="Archivo"/>
              </a:rPr>
              <a:t>Letby’s</a:t>
            </a:r>
            <a:r>
              <a:rPr lang="en-US" sz="1200" dirty="0">
                <a:solidFill>
                  <a:schemeClr val="bg1"/>
                </a:solidFill>
                <a:latin typeface="Archivo"/>
                <a:ea typeface="Archivo"/>
                <a:cs typeface="Archivo"/>
                <a:sym typeface="Archivo"/>
              </a:rPr>
              <a:t> actions resulted in contributed to the collapse of the entire system.</a:t>
            </a:r>
          </a:p>
        </p:txBody>
      </p:sp>
    </p:spTree>
    <p:extLst>
      <p:ext uri="{BB962C8B-B14F-4D97-AF65-F5344CB8AC3E}">
        <p14:creationId xmlns:p14="http://schemas.microsoft.com/office/powerpoint/2010/main" val="7414459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04"/>
        <p:cNvGrpSpPr/>
        <p:nvPr/>
      </p:nvGrpSpPr>
      <p:grpSpPr>
        <a:xfrm>
          <a:off x="0" y="0"/>
          <a:ext cx="0" cy="0"/>
          <a:chOff x="0" y="0"/>
          <a:chExt cx="0" cy="0"/>
        </a:xfrm>
      </p:grpSpPr>
      <p:sp>
        <p:nvSpPr>
          <p:cNvPr id="3" name="Rectangle 2">
            <a:extLst>
              <a:ext uri="{FF2B5EF4-FFF2-40B4-BE49-F238E27FC236}">
                <a16:creationId xmlns:a16="http://schemas.microsoft.com/office/drawing/2014/main" id="{766E3BFF-49A0-44E5-AF41-085D3F781BCC}"/>
              </a:ext>
            </a:extLst>
          </p:cNvPr>
          <p:cNvSpPr/>
          <p:nvPr/>
        </p:nvSpPr>
        <p:spPr>
          <a:xfrm>
            <a:off x="0" y="-20538"/>
            <a:ext cx="2365248"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13" name="Google Shape;2813;p47"/>
          <p:cNvSpPr txBox="1">
            <a:spLocks noGrp="1"/>
          </p:cNvSpPr>
          <p:nvPr>
            <p:ph type="title"/>
          </p:nvPr>
        </p:nvSpPr>
        <p:spPr>
          <a:xfrm>
            <a:off x="717825" y="150849"/>
            <a:ext cx="77058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4000" dirty="0"/>
              <a:t>Fishbone Diagram (Cause Categories)</a:t>
            </a:r>
          </a:p>
        </p:txBody>
      </p:sp>
      <p:sp>
        <p:nvSpPr>
          <p:cNvPr id="25" name="Rectangle 24">
            <a:extLst>
              <a:ext uri="{FF2B5EF4-FFF2-40B4-BE49-F238E27FC236}">
                <a16:creationId xmlns:a16="http://schemas.microsoft.com/office/drawing/2014/main" id="{13D15EF9-7AF5-4A44-B828-6DD4FAA89316}"/>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Rounded Corners 1">
            <a:extLst>
              <a:ext uri="{FF2B5EF4-FFF2-40B4-BE49-F238E27FC236}">
                <a16:creationId xmlns:a16="http://schemas.microsoft.com/office/drawing/2014/main" id="{F21297A3-789A-4501-ACA4-A0B8049DA219}"/>
              </a:ext>
            </a:extLst>
          </p:cNvPr>
          <p:cNvSpPr/>
          <p:nvPr/>
        </p:nvSpPr>
        <p:spPr>
          <a:xfrm>
            <a:off x="6541772" y="2532582"/>
            <a:ext cx="2097024" cy="755904"/>
          </a:xfrm>
          <a:prstGeom prst="roundRect">
            <a:avLst/>
          </a:prstGeom>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highlight>
                  <a:srgbClr val="FFFF00"/>
                </a:highlight>
              </a:rPr>
              <a:t>System Collapse</a:t>
            </a:r>
          </a:p>
        </p:txBody>
      </p:sp>
      <p:sp>
        <p:nvSpPr>
          <p:cNvPr id="7" name="Google Shape;2364;p43">
            <a:extLst>
              <a:ext uri="{FF2B5EF4-FFF2-40B4-BE49-F238E27FC236}">
                <a16:creationId xmlns:a16="http://schemas.microsoft.com/office/drawing/2014/main" id="{840A0D98-5E42-48B7-A31B-CE2770D55434}"/>
              </a:ext>
            </a:extLst>
          </p:cNvPr>
          <p:cNvSpPr txBox="1">
            <a:spLocks/>
          </p:cNvSpPr>
          <p:nvPr/>
        </p:nvSpPr>
        <p:spPr>
          <a:xfrm>
            <a:off x="812621" y="1027920"/>
            <a:ext cx="1158241" cy="337411"/>
          </a:xfrm>
          <a:prstGeom prst="rect">
            <a:avLst/>
          </a:prstGeom>
        </p:spPr>
        <p:style>
          <a:lnRef idx="1">
            <a:schemeClr val="accent2"/>
          </a:lnRef>
          <a:fillRef idx="2">
            <a:schemeClr val="accent2"/>
          </a:fillRef>
          <a:effectRef idx="1">
            <a:schemeClr val="accent2"/>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spcAft>
                <a:spcPts val="1200"/>
              </a:spcAft>
            </a:pPr>
            <a:r>
              <a:rPr lang="en-US" sz="1100" b="1" dirty="0">
                <a:latin typeface="Archivo" panose="020B0604020202020204" charset="0"/>
                <a:cs typeface="Archivo" panose="020B0604020202020204" charset="0"/>
              </a:rPr>
              <a:t>People</a:t>
            </a:r>
          </a:p>
        </p:txBody>
      </p:sp>
      <p:sp>
        <p:nvSpPr>
          <p:cNvPr id="8" name="Google Shape;2365;p43">
            <a:extLst>
              <a:ext uri="{FF2B5EF4-FFF2-40B4-BE49-F238E27FC236}">
                <a16:creationId xmlns:a16="http://schemas.microsoft.com/office/drawing/2014/main" id="{1FB9BBCC-4C33-40D2-8502-82666DB84E3D}"/>
              </a:ext>
            </a:extLst>
          </p:cNvPr>
          <p:cNvSpPr txBox="1">
            <a:spLocks/>
          </p:cNvSpPr>
          <p:nvPr/>
        </p:nvSpPr>
        <p:spPr>
          <a:xfrm>
            <a:off x="418236" y="1446903"/>
            <a:ext cx="1947012" cy="935520"/>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182875" tIns="91425" rIns="18287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sz="1100" dirty="0">
                <a:effectLst/>
              </a:rPr>
              <a:t>Managerial inaction</a:t>
            </a:r>
          </a:p>
          <a:p>
            <a:pPr marL="285750" indent="-285750">
              <a:buFont typeface="Arial" panose="020B0604020202020204" pitchFamily="34" charset="0"/>
              <a:buChar char="•"/>
            </a:pPr>
            <a:r>
              <a:rPr lang="en-US" sz="1100" dirty="0">
                <a:effectLst/>
              </a:rPr>
              <a:t>Inadequate supervision of high-risk staff </a:t>
            </a:r>
          </a:p>
          <a:p>
            <a:pPr marL="285750" indent="-285750">
              <a:buFont typeface="Arial" panose="020B0604020202020204" pitchFamily="34" charset="0"/>
              <a:buChar char="•"/>
            </a:pPr>
            <a:r>
              <a:rPr lang="en-US" sz="1100" dirty="0">
                <a:effectLst/>
              </a:rPr>
              <a:t>Intimidated juniors.</a:t>
            </a:r>
          </a:p>
        </p:txBody>
      </p:sp>
      <p:sp>
        <p:nvSpPr>
          <p:cNvPr id="10" name="Google Shape;2364;p43">
            <a:extLst>
              <a:ext uri="{FF2B5EF4-FFF2-40B4-BE49-F238E27FC236}">
                <a16:creationId xmlns:a16="http://schemas.microsoft.com/office/drawing/2014/main" id="{365E5C91-79EF-4C54-9816-363511AC84ED}"/>
              </a:ext>
            </a:extLst>
          </p:cNvPr>
          <p:cNvSpPr txBox="1">
            <a:spLocks/>
          </p:cNvSpPr>
          <p:nvPr/>
        </p:nvSpPr>
        <p:spPr>
          <a:xfrm>
            <a:off x="2943091" y="993101"/>
            <a:ext cx="1158241" cy="337411"/>
          </a:xfrm>
          <a:prstGeom prst="rect">
            <a:avLst/>
          </a:prstGeom>
        </p:spPr>
        <p:style>
          <a:lnRef idx="1">
            <a:schemeClr val="accent2"/>
          </a:lnRef>
          <a:fillRef idx="2">
            <a:schemeClr val="accent2"/>
          </a:fillRef>
          <a:effectRef idx="1">
            <a:schemeClr val="accent2"/>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spcAft>
                <a:spcPts val="1200"/>
              </a:spcAft>
            </a:pPr>
            <a:r>
              <a:rPr lang="en-US" sz="1100" b="1" dirty="0">
                <a:latin typeface="Archivo" panose="020B0604020202020204" charset="0"/>
                <a:cs typeface="Archivo" panose="020B0604020202020204" charset="0"/>
              </a:rPr>
              <a:t>Processes</a:t>
            </a:r>
          </a:p>
        </p:txBody>
      </p:sp>
      <p:sp>
        <p:nvSpPr>
          <p:cNvPr id="11" name="Google Shape;2365;p43">
            <a:extLst>
              <a:ext uri="{FF2B5EF4-FFF2-40B4-BE49-F238E27FC236}">
                <a16:creationId xmlns:a16="http://schemas.microsoft.com/office/drawing/2014/main" id="{C90F9BB3-3F71-417C-A24A-68E626F87A32}"/>
              </a:ext>
            </a:extLst>
          </p:cNvPr>
          <p:cNvSpPr txBox="1">
            <a:spLocks/>
          </p:cNvSpPr>
          <p:nvPr/>
        </p:nvSpPr>
        <p:spPr>
          <a:xfrm>
            <a:off x="2473700" y="1391895"/>
            <a:ext cx="2097025" cy="1098504"/>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182875" tIns="91425" rIns="18287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sz="1100" dirty="0">
                <a:effectLst/>
              </a:rPr>
              <a:t>Disjointed incident reporting</a:t>
            </a:r>
          </a:p>
          <a:p>
            <a:pPr marL="285750" indent="-285750">
              <a:buFont typeface="Arial" panose="020B0604020202020204" pitchFamily="34" charset="0"/>
              <a:buChar char="•"/>
            </a:pPr>
            <a:r>
              <a:rPr lang="en-US" sz="1100" dirty="0">
                <a:effectLst/>
              </a:rPr>
              <a:t>No formal mortality review meetings</a:t>
            </a:r>
          </a:p>
          <a:p>
            <a:pPr marL="285750" indent="-285750">
              <a:buFont typeface="Arial" panose="020B0604020202020204" pitchFamily="34" charset="0"/>
              <a:buChar char="•"/>
            </a:pPr>
            <a:r>
              <a:rPr lang="en-US" sz="1100" dirty="0">
                <a:effectLst/>
              </a:rPr>
              <a:t>Inconsistent shift handovers.</a:t>
            </a:r>
          </a:p>
        </p:txBody>
      </p:sp>
      <p:sp>
        <p:nvSpPr>
          <p:cNvPr id="12" name="Google Shape;2364;p43">
            <a:extLst>
              <a:ext uri="{FF2B5EF4-FFF2-40B4-BE49-F238E27FC236}">
                <a16:creationId xmlns:a16="http://schemas.microsoft.com/office/drawing/2014/main" id="{14BD0BCD-DEFC-4299-9BF3-AA2698F56063}"/>
              </a:ext>
            </a:extLst>
          </p:cNvPr>
          <p:cNvSpPr txBox="1">
            <a:spLocks/>
          </p:cNvSpPr>
          <p:nvPr/>
        </p:nvSpPr>
        <p:spPr>
          <a:xfrm>
            <a:off x="891870" y="3527884"/>
            <a:ext cx="1158241" cy="315564"/>
          </a:xfrm>
          <a:prstGeom prst="rect">
            <a:avLst/>
          </a:prstGeom>
        </p:spPr>
        <p:style>
          <a:lnRef idx="1">
            <a:schemeClr val="accent2"/>
          </a:lnRef>
          <a:fillRef idx="2">
            <a:schemeClr val="accent2"/>
          </a:fillRef>
          <a:effectRef idx="1">
            <a:schemeClr val="accent2"/>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spcAft>
                <a:spcPts val="1200"/>
              </a:spcAft>
            </a:pPr>
            <a:r>
              <a:rPr lang="en-US" sz="1100" b="1" dirty="0">
                <a:latin typeface="Archivo" panose="020B0604020202020204" charset="0"/>
                <a:cs typeface="Archivo" panose="020B0604020202020204" charset="0"/>
              </a:rPr>
              <a:t>Policy</a:t>
            </a:r>
          </a:p>
        </p:txBody>
      </p:sp>
      <p:sp>
        <p:nvSpPr>
          <p:cNvPr id="13" name="Google Shape;2365;p43">
            <a:extLst>
              <a:ext uri="{FF2B5EF4-FFF2-40B4-BE49-F238E27FC236}">
                <a16:creationId xmlns:a16="http://schemas.microsoft.com/office/drawing/2014/main" id="{178BD11B-04F7-4879-9D3E-818F61C9F64C}"/>
              </a:ext>
            </a:extLst>
          </p:cNvPr>
          <p:cNvSpPr txBox="1">
            <a:spLocks/>
          </p:cNvSpPr>
          <p:nvPr/>
        </p:nvSpPr>
        <p:spPr>
          <a:xfrm>
            <a:off x="418236" y="3946866"/>
            <a:ext cx="2105508" cy="1078830"/>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182875" tIns="91425" rIns="18287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sz="1100" dirty="0">
                <a:effectLst/>
              </a:rPr>
              <a:t>Unclear escalation chains</a:t>
            </a:r>
          </a:p>
          <a:p>
            <a:pPr marL="285750" indent="-285750">
              <a:buFont typeface="Arial" panose="020B0604020202020204" pitchFamily="34" charset="0"/>
              <a:buChar char="•"/>
            </a:pPr>
            <a:r>
              <a:rPr lang="en-US" sz="1100" dirty="0">
                <a:effectLst/>
              </a:rPr>
              <a:t>Underused “Speak Up” policy</a:t>
            </a:r>
          </a:p>
          <a:p>
            <a:pPr marL="285750" indent="-285750">
              <a:buFont typeface="Arial" panose="020B0604020202020204" pitchFamily="34" charset="0"/>
              <a:buChar char="•"/>
            </a:pPr>
            <a:r>
              <a:rPr lang="en-US" sz="1100" dirty="0">
                <a:effectLst/>
              </a:rPr>
              <a:t>No mandatory independent review.</a:t>
            </a:r>
          </a:p>
        </p:txBody>
      </p:sp>
      <p:sp>
        <p:nvSpPr>
          <p:cNvPr id="14" name="Google Shape;2364;p43">
            <a:extLst>
              <a:ext uri="{FF2B5EF4-FFF2-40B4-BE49-F238E27FC236}">
                <a16:creationId xmlns:a16="http://schemas.microsoft.com/office/drawing/2014/main" id="{20245BD1-6B06-4654-A38A-659AFF381FD4}"/>
              </a:ext>
            </a:extLst>
          </p:cNvPr>
          <p:cNvSpPr txBox="1">
            <a:spLocks/>
          </p:cNvSpPr>
          <p:nvPr/>
        </p:nvSpPr>
        <p:spPr>
          <a:xfrm>
            <a:off x="3083473" y="3522408"/>
            <a:ext cx="1158241" cy="315564"/>
          </a:xfrm>
          <a:prstGeom prst="rect">
            <a:avLst/>
          </a:prstGeom>
        </p:spPr>
        <p:style>
          <a:lnRef idx="1">
            <a:schemeClr val="accent2"/>
          </a:lnRef>
          <a:fillRef idx="2">
            <a:schemeClr val="accent2"/>
          </a:fillRef>
          <a:effectRef idx="1">
            <a:schemeClr val="accent2"/>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spcAft>
                <a:spcPts val="1200"/>
              </a:spcAft>
            </a:pPr>
            <a:r>
              <a:rPr lang="en-US" sz="1100" b="1" dirty="0">
                <a:latin typeface="Archivo" panose="020B0604020202020204" charset="0"/>
                <a:cs typeface="Archivo" panose="020B0604020202020204" charset="0"/>
              </a:rPr>
              <a:t>Environment</a:t>
            </a:r>
          </a:p>
        </p:txBody>
      </p:sp>
      <p:sp>
        <p:nvSpPr>
          <p:cNvPr id="15" name="Google Shape;2365;p43">
            <a:extLst>
              <a:ext uri="{FF2B5EF4-FFF2-40B4-BE49-F238E27FC236}">
                <a16:creationId xmlns:a16="http://schemas.microsoft.com/office/drawing/2014/main" id="{63DE76F2-B573-451C-8903-E4FF87F8C854}"/>
              </a:ext>
            </a:extLst>
          </p:cNvPr>
          <p:cNvSpPr txBox="1">
            <a:spLocks/>
          </p:cNvSpPr>
          <p:nvPr/>
        </p:nvSpPr>
        <p:spPr>
          <a:xfrm>
            <a:off x="2694431" y="3937095"/>
            <a:ext cx="1984745" cy="1078830"/>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182875" tIns="91425" rIns="18287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sz="1100" dirty="0">
                <a:effectLst/>
              </a:rPr>
              <a:t>Chronic short staffing </a:t>
            </a:r>
          </a:p>
          <a:p>
            <a:pPr marL="285750" indent="-285750">
              <a:buFont typeface="Arial" panose="020B0604020202020204" pitchFamily="34" charset="0"/>
              <a:buChar char="•"/>
            </a:pPr>
            <a:r>
              <a:rPr lang="en-US" sz="1100" dirty="0">
                <a:effectLst/>
              </a:rPr>
              <a:t>High dependency loads</a:t>
            </a:r>
          </a:p>
          <a:p>
            <a:pPr marL="285750" indent="-285750">
              <a:buFont typeface="Arial" panose="020B0604020202020204" pitchFamily="34" charset="0"/>
              <a:buChar char="•"/>
            </a:pPr>
            <a:r>
              <a:rPr lang="en-US" sz="1100" dirty="0">
                <a:effectLst/>
              </a:rPr>
              <a:t>Low psychological safety.</a:t>
            </a:r>
          </a:p>
        </p:txBody>
      </p:sp>
      <p:sp>
        <p:nvSpPr>
          <p:cNvPr id="16" name="Google Shape;2364;p43">
            <a:extLst>
              <a:ext uri="{FF2B5EF4-FFF2-40B4-BE49-F238E27FC236}">
                <a16:creationId xmlns:a16="http://schemas.microsoft.com/office/drawing/2014/main" id="{5B061BC7-D618-43FE-A8F3-D079EDF40119}"/>
              </a:ext>
            </a:extLst>
          </p:cNvPr>
          <p:cNvSpPr txBox="1">
            <a:spLocks/>
          </p:cNvSpPr>
          <p:nvPr/>
        </p:nvSpPr>
        <p:spPr>
          <a:xfrm>
            <a:off x="4977127" y="1027920"/>
            <a:ext cx="1158241" cy="315564"/>
          </a:xfrm>
          <a:prstGeom prst="rect">
            <a:avLst/>
          </a:prstGeom>
        </p:spPr>
        <p:style>
          <a:lnRef idx="1">
            <a:schemeClr val="accent2"/>
          </a:lnRef>
          <a:fillRef idx="2">
            <a:schemeClr val="accent2"/>
          </a:fillRef>
          <a:effectRef idx="1">
            <a:schemeClr val="accent2"/>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spcAft>
                <a:spcPts val="1200"/>
              </a:spcAft>
            </a:pPr>
            <a:r>
              <a:rPr lang="en-US" sz="1100" b="1" dirty="0">
                <a:latin typeface="Archivo" panose="020B0604020202020204" charset="0"/>
                <a:cs typeface="Archivo" panose="020B0604020202020204" charset="0"/>
              </a:rPr>
              <a:t>Technology</a:t>
            </a:r>
          </a:p>
        </p:txBody>
      </p:sp>
      <p:sp>
        <p:nvSpPr>
          <p:cNvPr id="17" name="Google Shape;2365;p43">
            <a:extLst>
              <a:ext uri="{FF2B5EF4-FFF2-40B4-BE49-F238E27FC236}">
                <a16:creationId xmlns:a16="http://schemas.microsoft.com/office/drawing/2014/main" id="{CF564C7B-CD9E-457D-ACD1-04F447834465}"/>
              </a:ext>
            </a:extLst>
          </p:cNvPr>
          <p:cNvSpPr txBox="1">
            <a:spLocks/>
          </p:cNvSpPr>
          <p:nvPr/>
        </p:nvSpPr>
        <p:spPr>
          <a:xfrm>
            <a:off x="4679177" y="1411569"/>
            <a:ext cx="1754143" cy="1078830"/>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182875" tIns="91425" rIns="18287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sz="1100" dirty="0">
                <a:effectLst/>
              </a:rPr>
              <a:t>Absence of data analytics to flag anomalies in mortality or staffing patterns.</a:t>
            </a:r>
          </a:p>
        </p:txBody>
      </p:sp>
      <p:sp>
        <p:nvSpPr>
          <p:cNvPr id="9" name="Arrow: Right 8">
            <a:extLst>
              <a:ext uri="{FF2B5EF4-FFF2-40B4-BE49-F238E27FC236}">
                <a16:creationId xmlns:a16="http://schemas.microsoft.com/office/drawing/2014/main" id="{0D6F64F2-9397-4754-BFB2-1306074A76DE}"/>
              </a:ext>
            </a:extLst>
          </p:cNvPr>
          <p:cNvSpPr/>
          <p:nvPr/>
        </p:nvSpPr>
        <p:spPr>
          <a:xfrm>
            <a:off x="891870" y="2804160"/>
            <a:ext cx="5541450" cy="478158"/>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8" name="Arrow: Up 17">
            <a:extLst>
              <a:ext uri="{FF2B5EF4-FFF2-40B4-BE49-F238E27FC236}">
                <a16:creationId xmlns:a16="http://schemas.microsoft.com/office/drawing/2014/main" id="{CD55E5E9-CDBA-47BC-A2DD-797B43850D22}"/>
              </a:ext>
            </a:extLst>
          </p:cNvPr>
          <p:cNvSpPr/>
          <p:nvPr/>
        </p:nvSpPr>
        <p:spPr>
          <a:xfrm rot="8033834">
            <a:off x="1379670" y="2540349"/>
            <a:ext cx="182639" cy="364019"/>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2" name="Arrow: Up 21">
            <a:extLst>
              <a:ext uri="{FF2B5EF4-FFF2-40B4-BE49-F238E27FC236}">
                <a16:creationId xmlns:a16="http://schemas.microsoft.com/office/drawing/2014/main" id="{8BAAC0FB-5C16-4AED-85A7-09430A71FF84}"/>
              </a:ext>
            </a:extLst>
          </p:cNvPr>
          <p:cNvSpPr/>
          <p:nvPr/>
        </p:nvSpPr>
        <p:spPr>
          <a:xfrm rot="8033834">
            <a:off x="3376803" y="2533592"/>
            <a:ext cx="182639" cy="364019"/>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3" name="Arrow: Up 22">
            <a:extLst>
              <a:ext uri="{FF2B5EF4-FFF2-40B4-BE49-F238E27FC236}">
                <a16:creationId xmlns:a16="http://schemas.microsoft.com/office/drawing/2014/main" id="{B8E8F01A-C979-49EB-87D3-A9078874F537}"/>
              </a:ext>
            </a:extLst>
          </p:cNvPr>
          <p:cNvSpPr/>
          <p:nvPr/>
        </p:nvSpPr>
        <p:spPr>
          <a:xfrm rot="8033834">
            <a:off x="5464928" y="2544991"/>
            <a:ext cx="182639" cy="364019"/>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4" name="Arrow: Up 23">
            <a:extLst>
              <a:ext uri="{FF2B5EF4-FFF2-40B4-BE49-F238E27FC236}">
                <a16:creationId xmlns:a16="http://schemas.microsoft.com/office/drawing/2014/main" id="{8A7B75A5-53D0-4676-8AC5-6B02A473A6BE}"/>
              </a:ext>
            </a:extLst>
          </p:cNvPr>
          <p:cNvSpPr/>
          <p:nvPr/>
        </p:nvSpPr>
        <p:spPr>
          <a:xfrm rot="3121870">
            <a:off x="1365071" y="3143603"/>
            <a:ext cx="182639" cy="364019"/>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7" name="Arrow: Up 26">
            <a:extLst>
              <a:ext uri="{FF2B5EF4-FFF2-40B4-BE49-F238E27FC236}">
                <a16:creationId xmlns:a16="http://schemas.microsoft.com/office/drawing/2014/main" id="{721BA9ED-9E83-4EDC-BD59-56539153FE8F}"/>
              </a:ext>
            </a:extLst>
          </p:cNvPr>
          <p:cNvSpPr/>
          <p:nvPr/>
        </p:nvSpPr>
        <p:spPr>
          <a:xfrm rot="3121870">
            <a:off x="3554032" y="3174726"/>
            <a:ext cx="182639" cy="364019"/>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48037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804"/>
        <p:cNvGrpSpPr/>
        <p:nvPr/>
      </p:nvGrpSpPr>
      <p:grpSpPr>
        <a:xfrm>
          <a:off x="0" y="0"/>
          <a:ext cx="0" cy="0"/>
          <a:chOff x="0" y="0"/>
          <a:chExt cx="0" cy="0"/>
        </a:xfrm>
      </p:grpSpPr>
      <p:sp>
        <p:nvSpPr>
          <p:cNvPr id="2813" name="Google Shape;2813;p47"/>
          <p:cNvSpPr txBox="1">
            <a:spLocks noGrp="1"/>
          </p:cNvSpPr>
          <p:nvPr>
            <p:ph type="title"/>
          </p:nvPr>
        </p:nvSpPr>
        <p:spPr>
          <a:xfrm>
            <a:off x="717825" y="49698"/>
            <a:ext cx="77058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4000" dirty="0"/>
              <a:t>Donabedian Model Applied to the Case</a:t>
            </a:r>
          </a:p>
        </p:txBody>
      </p:sp>
      <p:sp>
        <p:nvSpPr>
          <p:cNvPr id="25" name="Rectangle 24">
            <a:extLst>
              <a:ext uri="{FF2B5EF4-FFF2-40B4-BE49-F238E27FC236}">
                <a16:creationId xmlns:a16="http://schemas.microsoft.com/office/drawing/2014/main" id="{13D15EF9-7AF5-4A44-B828-6DD4FAA89316}"/>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a:extLst>
              <a:ext uri="{FF2B5EF4-FFF2-40B4-BE49-F238E27FC236}">
                <a16:creationId xmlns:a16="http://schemas.microsoft.com/office/drawing/2014/main" id="{B85237E8-8D7F-45BD-822C-17767F84B75C}"/>
              </a:ext>
            </a:extLst>
          </p:cNvPr>
          <p:cNvGraphicFramePr/>
          <p:nvPr>
            <p:extLst>
              <p:ext uri="{D42A27DB-BD31-4B8C-83A1-F6EECF244321}">
                <p14:modId xmlns:p14="http://schemas.microsoft.com/office/powerpoint/2010/main" val="3161225719"/>
              </p:ext>
            </p:extLst>
          </p:nvPr>
        </p:nvGraphicFramePr>
        <p:xfrm>
          <a:off x="1163698" y="1524000"/>
          <a:ext cx="6814053" cy="3448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96744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04"/>
        <p:cNvGrpSpPr/>
        <p:nvPr/>
      </p:nvGrpSpPr>
      <p:grpSpPr>
        <a:xfrm>
          <a:off x="0" y="0"/>
          <a:ext cx="0" cy="0"/>
          <a:chOff x="0" y="0"/>
          <a:chExt cx="0" cy="0"/>
        </a:xfrm>
      </p:grpSpPr>
      <p:sp>
        <p:nvSpPr>
          <p:cNvPr id="2813" name="Google Shape;2813;p47"/>
          <p:cNvSpPr txBox="1">
            <a:spLocks noGrp="1"/>
          </p:cNvSpPr>
          <p:nvPr>
            <p:ph type="title"/>
          </p:nvPr>
        </p:nvSpPr>
        <p:spPr>
          <a:xfrm>
            <a:off x="717825" y="150849"/>
            <a:ext cx="77058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4000" dirty="0"/>
              <a:t>Policy &amp; Governance Breakdowns</a:t>
            </a:r>
          </a:p>
        </p:txBody>
      </p:sp>
      <p:sp>
        <p:nvSpPr>
          <p:cNvPr id="25" name="Rectangle 24">
            <a:extLst>
              <a:ext uri="{FF2B5EF4-FFF2-40B4-BE49-F238E27FC236}">
                <a16:creationId xmlns:a16="http://schemas.microsoft.com/office/drawing/2014/main" id="{13D15EF9-7AF5-4A44-B828-6DD4FAA89316}"/>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15" name="Google Shape;2815;p47"/>
          <p:cNvSpPr txBox="1"/>
          <p:nvPr/>
        </p:nvSpPr>
        <p:spPr>
          <a:xfrm>
            <a:off x="573024" y="1388352"/>
            <a:ext cx="4840895" cy="572700"/>
          </a:xfrm>
          <a:prstGeom prst="rect">
            <a:avLst/>
          </a:prstGeom>
          <a:noFill/>
          <a:ln>
            <a:noFill/>
          </a:ln>
        </p:spPr>
        <p:txBody>
          <a:bodyPr spcFirstLastPara="1" wrap="square" lIns="91425" tIns="91425" rIns="91425" bIns="91425" anchor="t" anchorCtr="0">
            <a:noAutofit/>
          </a:bodyPr>
          <a:lstStyle/>
          <a:p>
            <a:pPr marL="285750" lvl="0" indent="-285750" algn="just" rtl="0">
              <a:spcBef>
                <a:spcPts val="0"/>
              </a:spcBef>
              <a:spcAft>
                <a:spcPts val="0"/>
              </a:spcAft>
              <a:buFont typeface="Arial" panose="020B0604020202020204" pitchFamily="34" charset="0"/>
              <a:buChar char="•"/>
            </a:pPr>
            <a:r>
              <a:rPr lang="en-US" dirty="0">
                <a:solidFill>
                  <a:schemeClr val="dk1"/>
                </a:solidFill>
                <a:latin typeface="Archivo"/>
                <a:ea typeface="Archivo"/>
                <a:cs typeface="Archivo"/>
                <a:sym typeface="Archivo"/>
              </a:rPr>
              <a:t>Freedom to Speak Up Guardians were either not appointed or reported to implicated executives at Countess of Chester, which resulted in undermining their overall effectiveness and damaging staff trust (Humphries, 2024a).</a:t>
            </a:r>
          </a:p>
          <a:p>
            <a:pPr marL="285750" lvl="0" indent="-285750" algn="just" rtl="0">
              <a:spcBef>
                <a:spcPts val="0"/>
              </a:spcBef>
              <a:spcAft>
                <a:spcPts val="0"/>
              </a:spcAft>
              <a:buFont typeface="Arial" panose="020B0604020202020204" pitchFamily="34" charset="0"/>
              <a:buChar char="•"/>
            </a:pPr>
            <a:r>
              <a:rPr lang="en-US" dirty="0">
                <a:solidFill>
                  <a:schemeClr val="dk1"/>
                </a:solidFill>
                <a:latin typeface="Archivo"/>
                <a:ea typeface="Archivo"/>
                <a:cs typeface="Archivo"/>
                <a:sym typeface="Archivo"/>
              </a:rPr>
              <a:t>CQC inspections were also rigidly scheduled along with lacked intelligence-led risk profiling and whistleblower alerts. This resulted in preventing early intervention (Humphries, 2024b).</a:t>
            </a:r>
          </a:p>
          <a:p>
            <a:pPr marL="285750" lvl="0" indent="-285750" algn="just" rtl="0">
              <a:spcBef>
                <a:spcPts val="0"/>
              </a:spcBef>
              <a:spcAft>
                <a:spcPts val="0"/>
              </a:spcAft>
              <a:buFont typeface="Arial" panose="020B0604020202020204" pitchFamily="34" charset="0"/>
              <a:buChar char="•"/>
            </a:pPr>
            <a:r>
              <a:rPr lang="en-US" dirty="0">
                <a:solidFill>
                  <a:schemeClr val="dk1"/>
                </a:solidFill>
                <a:latin typeface="Archivo"/>
                <a:ea typeface="Archivo"/>
                <a:cs typeface="Archivo"/>
                <a:sym typeface="Archivo"/>
              </a:rPr>
              <a:t>National policies, which are known for advocating openness and accountability, were also not enforced locally. This resulted in a lack of sufficient training alongside mechanisms for accountability.</a:t>
            </a:r>
          </a:p>
        </p:txBody>
      </p:sp>
      <p:pic>
        <p:nvPicPr>
          <p:cNvPr id="5122" name="Picture 2" descr="Download Free Governance Icons in PNG &amp; SVG">
            <a:extLst>
              <a:ext uri="{FF2B5EF4-FFF2-40B4-BE49-F238E27FC236}">
                <a16:creationId xmlns:a16="http://schemas.microsoft.com/office/drawing/2014/main" id="{5B231931-3BFC-4617-8F94-F65D919E3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3919" y="1157466"/>
            <a:ext cx="3340608" cy="3340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18847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31"/>
        <p:cNvGrpSpPr/>
        <p:nvPr/>
      </p:nvGrpSpPr>
      <p:grpSpPr>
        <a:xfrm>
          <a:off x="0" y="0"/>
          <a:ext cx="0" cy="0"/>
          <a:chOff x="0" y="0"/>
          <a:chExt cx="0" cy="0"/>
        </a:xfrm>
      </p:grpSpPr>
      <p:sp>
        <p:nvSpPr>
          <p:cNvPr id="181" name="Rectangle 180">
            <a:extLst>
              <a:ext uri="{FF2B5EF4-FFF2-40B4-BE49-F238E27FC236}">
                <a16:creationId xmlns:a16="http://schemas.microsoft.com/office/drawing/2014/main" id="{07E04C96-7337-470D-A300-5105A5E586F0}"/>
              </a:ext>
            </a:extLst>
          </p:cNvPr>
          <p:cNvSpPr/>
          <p:nvPr/>
        </p:nvSpPr>
        <p:spPr>
          <a:xfrm>
            <a:off x="0" y="2999335"/>
            <a:ext cx="9266384" cy="215732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32" name="Google Shape;2932;p50"/>
          <p:cNvSpPr txBox="1">
            <a:spLocks noGrp="1"/>
          </p:cNvSpPr>
          <p:nvPr>
            <p:ph type="title"/>
          </p:nvPr>
        </p:nvSpPr>
        <p:spPr>
          <a:xfrm>
            <a:off x="390144" y="211932"/>
            <a:ext cx="8363712" cy="574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Impact on Quality, Efficiency &amp; Equity at Countess of Chester Hospital</a:t>
            </a:r>
          </a:p>
        </p:txBody>
      </p:sp>
      <p:sp>
        <p:nvSpPr>
          <p:cNvPr id="2933" name="Google Shape;2933;p50"/>
          <p:cNvSpPr txBox="1">
            <a:spLocks noGrp="1"/>
          </p:cNvSpPr>
          <p:nvPr>
            <p:ph type="body" idx="1"/>
          </p:nvPr>
        </p:nvSpPr>
        <p:spPr>
          <a:xfrm>
            <a:off x="98940" y="2046922"/>
            <a:ext cx="2667146" cy="2884646"/>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285750" indent="-285750">
              <a:buClr>
                <a:schemeClr val="bg1"/>
              </a:buClr>
            </a:pPr>
            <a:r>
              <a:rPr lang="en-US" sz="1200" dirty="0">
                <a:solidFill>
                  <a:schemeClr val="bg1"/>
                </a:solidFill>
              </a:rPr>
              <a:t>Severe, preventable harm was inflicted on seven infants, who had died alongside seven who had survived (Coffey, 2024).</a:t>
            </a:r>
          </a:p>
          <a:p>
            <a:pPr marL="285750" indent="-285750">
              <a:buClr>
                <a:schemeClr val="bg1"/>
              </a:buClr>
            </a:pPr>
            <a:r>
              <a:rPr lang="en-US" sz="1200" dirty="0">
                <a:solidFill>
                  <a:schemeClr val="bg1"/>
                </a:solidFill>
              </a:rPr>
              <a:t>The safety culture of the unit was eroded, which led to staff fearing raising concerns.</a:t>
            </a:r>
          </a:p>
          <a:p>
            <a:pPr marL="285750" indent="-285750">
              <a:buClr>
                <a:schemeClr val="bg1"/>
              </a:buClr>
            </a:pPr>
            <a:r>
              <a:rPr lang="en-US" sz="1200" dirty="0">
                <a:solidFill>
                  <a:schemeClr val="bg1"/>
                </a:solidFill>
              </a:rPr>
              <a:t>Clinical vigilance was systematically undermined by managerial pressure (Holcombe, 2023).</a:t>
            </a:r>
          </a:p>
        </p:txBody>
      </p:sp>
      <p:sp>
        <p:nvSpPr>
          <p:cNvPr id="183" name="TextBox 182">
            <a:extLst>
              <a:ext uri="{FF2B5EF4-FFF2-40B4-BE49-F238E27FC236}">
                <a16:creationId xmlns:a16="http://schemas.microsoft.com/office/drawing/2014/main" id="{77ACA4F3-CD60-4DD9-830C-796F81C335DB}"/>
              </a:ext>
            </a:extLst>
          </p:cNvPr>
          <p:cNvSpPr txBox="1"/>
          <p:nvPr/>
        </p:nvSpPr>
        <p:spPr>
          <a:xfrm>
            <a:off x="917401" y="1585254"/>
            <a:ext cx="1030224"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US" sz="2000" b="1" i="1" u="none" strike="noStrike" dirty="0">
                <a:solidFill>
                  <a:schemeClr val="bg1"/>
                </a:solidFill>
                <a:effectLst/>
                <a:latin typeface="Calibri" panose="020F0502020204030204" pitchFamily="34" charset="0"/>
              </a:rPr>
              <a:t>Quality</a:t>
            </a:r>
            <a:endParaRPr lang="en-US" sz="2000" dirty="0">
              <a:solidFill>
                <a:schemeClr val="bg1"/>
              </a:solidFill>
            </a:endParaRPr>
          </a:p>
        </p:txBody>
      </p:sp>
      <p:sp>
        <p:nvSpPr>
          <p:cNvPr id="186" name="TextBox 185">
            <a:extLst>
              <a:ext uri="{FF2B5EF4-FFF2-40B4-BE49-F238E27FC236}">
                <a16:creationId xmlns:a16="http://schemas.microsoft.com/office/drawing/2014/main" id="{9A000C6E-D7D6-4D01-AEA7-2151002AAB2F}"/>
              </a:ext>
            </a:extLst>
          </p:cNvPr>
          <p:cNvSpPr txBox="1"/>
          <p:nvPr/>
        </p:nvSpPr>
        <p:spPr>
          <a:xfrm>
            <a:off x="3705315" y="1585254"/>
            <a:ext cx="1243321"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US" sz="2000" b="1" i="1" u="none" strike="noStrike" dirty="0">
                <a:solidFill>
                  <a:schemeClr val="bg1"/>
                </a:solidFill>
                <a:effectLst/>
                <a:latin typeface="Calibri" panose="020F0502020204030204" pitchFamily="34" charset="0"/>
              </a:rPr>
              <a:t>Efficiency</a:t>
            </a:r>
            <a:endParaRPr lang="en-US" sz="2000" dirty="0">
              <a:solidFill>
                <a:schemeClr val="bg1"/>
              </a:solidFill>
            </a:endParaRPr>
          </a:p>
        </p:txBody>
      </p:sp>
      <p:sp>
        <p:nvSpPr>
          <p:cNvPr id="187" name="TextBox 186">
            <a:extLst>
              <a:ext uri="{FF2B5EF4-FFF2-40B4-BE49-F238E27FC236}">
                <a16:creationId xmlns:a16="http://schemas.microsoft.com/office/drawing/2014/main" id="{62CEA7FB-E3B3-4942-9D94-D9824FC87B10}"/>
              </a:ext>
            </a:extLst>
          </p:cNvPr>
          <p:cNvSpPr txBox="1"/>
          <p:nvPr/>
        </p:nvSpPr>
        <p:spPr>
          <a:xfrm>
            <a:off x="7006943" y="1585254"/>
            <a:ext cx="1030224"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US" sz="2000" b="1" i="1" u="none" strike="noStrike" dirty="0">
                <a:solidFill>
                  <a:schemeClr val="bg1"/>
                </a:solidFill>
                <a:effectLst/>
                <a:latin typeface="Calibri" panose="020F0502020204030204" pitchFamily="34" charset="0"/>
              </a:rPr>
              <a:t>Equity</a:t>
            </a:r>
            <a:endParaRPr lang="en-US" sz="2000" dirty="0">
              <a:solidFill>
                <a:schemeClr val="bg1"/>
              </a:solidFill>
            </a:endParaRPr>
          </a:p>
        </p:txBody>
      </p:sp>
      <p:sp>
        <p:nvSpPr>
          <p:cNvPr id="188" name="Google Shape;2933;p50">
            <a:extLst>
              <a:ext uri="{FF2B5EF4-FFF2-40B4-BE49-F238E27FC236}">
                <a16:creationId xmlns:a16="http://schemas.microsoft.com/office/drawing/2014/main" id="{3B2E0324-C3F0-4538-BF78-61AED2A04142}"/>
              </a:ext>
            </a:extLst>
          </p:cNvPr>
          <p:cNvSpPr txBox="1">
            <a:spLocks/>
          </p:cNvSpPr>
          <p:nvPr/>
        </p:nvSpPr>
        <p:spPr>
          <a:xfrm>
            <a:off x="2813985" y="2046922"/>
            <a:ext cx="3025983" cy="2884646"/>
          </a:xfrm>
          <a:prstGeom prst="rect">
            <a:avLst/>
          </a:prstGeom>
          <a:ln/>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accent6"/>
              </a:buClr>
              <a:buSzPts val="1200"/>
              <a:buFont typeface="Inter"/>
              <a:buChar char="●"/>
              <a:defRPr sz="1400" b="0" i="0" u="none" strike="noStrike" cap="none">
                <a:solidFill>
                  <a:schemeClr val="dk1"/>
                </a:solidFill>
                <a:latin typeface="Archivo"/>
                <a:ea typeface="Archivo"/>
                <a:cs typeface="Archivo"/>
                <a:sym typeface="Archivo"/>
              </a:defRPr>
            </a:lvl1pPr>
            <a:lvl2pPr marL="914400" marR="0" lvl="1" indent="-304800" algn="l" rtl="0">
              <a:lnSpc>
                <a:spcPct val="100000"/>
              </a:lnSpc>
              <a:spcBef>
                <a:spcPts val="0"/>
              </a:spcBef>
              <a:spcAft>
                <a:spcPts val="0"/>
              </a:spcAft>
              <a:buClr>
                <a:srgbClr val="212529"/>
              </a:buClr>
              <a:buSzPts val="1200"/>
              <a:buFont typeface="Inter"/>
              <a:buChar char="○"/>
              <a:defRPr sz="1400" b="0" i="0" u="none" strike="noStrike" cap="none">
                <a:solidFill>
                  <a:schemeClr val="dk1"/>
                </a:solidFill>
                <a:latin typeface="Archivo"/>
                <a:ea typeface="Archivo"/>
                <a:cs typeface="Archivo"/>
                <a:sym typeface="Archivo"/>
              </a:defRPr>
            </a:lvl2pPr>
            <a:lvl3pPr marL="1371600" marR="0" lvl="2"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3pPr>
            <a:lvl4pPr marL="1828800" marR="0" lvl="3"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4pPr>
            <a:lvl5pPr marL="2286000" marR="0" lvl="4"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5pPr>
            <a:lvl6pPr marL="2743200" marR="0" lvl="5"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6pPr>
            <a:lvl7pPr marL="3200400" marR="0" lvl="6"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7pPr>
            <a:lvl8pPr marL="3657600" marR="0" lvl="7"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8pPr>
            <a:lvl9pPr marL="4114800" marR="0" lvl="8"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9pPr>
          </a:lstStyle>
          <a:p>
            <a:pPr marL="285750" indent="-285750">
              <a:buClr>
                <a:schemeClr val="bg1"/>
              </a:buClr>
            </a:pPr>
            <a:r>
              <a:rPr lang="en-US" sz="1200" dirty="0">
                <a:solidFill>
                  <a:schemeClr val="bg1"/>
                </a:solidFill>
              </a:rPr>
              <a:t>The neonatal unit was significantly downgraded to level 1 in 2016, alongside being subsequently closed (O’Donoghue, 2023).</a:t>
            </a:r>
          </a:p>
          <a:p>
            <a:pPr marL="285750" indent="-285750">
              <a:buClr>
                <a:schemeClr val="bg1"/>
              </a:buClr>
            </a:pPr>
            <a:r>
              <a:rPr lang="en-US" sz="1200" dirty="0">
                <a:solidFill>
                  <a:schemeClr val="bg1"/>
                </a:solidFill>
              </a:rPr>
              <a:t>Such a closure resulted in disrupting regional services along with also necessitated costly patient transfers.</a:t>
            </a:r>
          </a:p>
          <a:p>
            <a:pPr marL="285750" indent="-285750">
              <a:buClr>
                <a:schemeClr val="bg1"/>
              </a:buClr>
            </a:pPr>
            <a:r>
              <a:rPr lang="en-US" sz="1200" dirty="0">
                <a:solidFill>
                  <a:schemeClr val="bg1"/>
                </a:solidFill>
              </a:rPr>
              <a:t> NHS was required to pay out in excess of £60 million in compensation to the families of Lucy </a:t>
            </a:r>
            <a:r>
              <a:rPr lang="en-US" sz="1200" dirty="0" err="1">
                <a:solidFill>
                  <a:schemeClr val="bg1"/>
                </a:solidFill>
              </a:rPr>
              <a:t>Letby’s</a:t>
            </a:r>
            <a:r>
              <a:rPr lang="en-US" sz="1200" dirty="0">
                <a:solidFill>
                  <a:schemeClr val="bg1"/>
                </a:solidFill>
              </a:rPr>
              <a:t> victims (Beeson and </a:t>
            </a:r>
            <a:r>
              <a:rPr lang="en-US" sz="1200" dirty="0" err="1">
                <a:solidFill>
                  <a:schemeClr val="bg1"/>
                </a:solidFill>
              </a:rPr>
              <a:t>Syder</a:t>
            </a:r>
            <a:r>
              <a:rPr lang="en-US" sz="1200" dirty="0">
                <a:solidFill>
                  <a:schemeClr val="bg1"/>
                </a:solidFill>
              </a:rPr>
              <a:t>, 2023).</a:t>
            </a:r>
          </a:p>
        </p:txBody>
      </p:sp>
      <p:sp>
        <p:nvSpPr>
          <p:cNvPr id="189" name="Google Shape;2933;p50">
            <a:extLst>
              <a:ext uri="{FF2B5EF4-FFF2-40B4-BE49-F238E27FC236}">
                <a16:creationId xmlns:a16="http://schemas.microsoft.com/office/drawing/2014/main" id="{B2F2E903-90FE-4DA9-894B-E3786779A547}"/>
              </a:ext>
            </a:extLst>
          </p:cNvPr>
          <p:cNvSpPr txBox="1">
            <a:spLocks/>
          </p:cNvSpPr>
          <p:nvPr/>
        </p:nvSpPr>
        <p:spPr>
          <a:xfrm>
            <a:off x="5941008" y="2046922"/>
            <a:ext cx="3115538" cy="2884646"/>
          </a:xfrm>
          <a:prstGeom prst="rect">
            <a:avLst/>
          </a:prstGeom>
          <a:ln/>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accent6"/>
              </a:buClr>
              <a:buSzPts val="1200"/>
              <a:buFont typeface="Inter"/>
              <a:buChar char="●"/>
              <a:defRPr sz="1400" b="0" i="0" u="none" strike="noStrike" cap="none">
                <a:solidFill>
                  <a:schemeClr val="dk1"/>
                </a:solidFill>
                <a:latin typeface="Archivo"/>
                <a:ea typeface="Archivo"/>
                <a:cs typeface="Archivo"/>
                <a:sym typeface="Archivo"/>
              </a:defRPr>
            </a:lvl1pPr>
            <a:lvl2pPr marL="914400" marR="0" lvl="1" indent="-304800" algn="l" rtl="0">
              <a:lnSpc>
                <a:spcPct val="100000"/>
              </a:lnSpc>
              <a:spcBef>
                <a:spcPts val="0"/>
              </a:spcBef>
              <a:spcAft>
                <a:spcPts val="0"/>
              </a:spcAft>
              <a:buClr>
                <a:srgbClr val="212529"/>
              </a:buClr>
              <a:buSzPts val="1200"/>
              <a:buFont typeface="Inter"/>
              <a:buChar char="○"/>
              <a:defRPr sz="1400" b="0" i="0" u="none" strike="noStrike" cap="none">
                <a:solidFill>
                  <a:schemeClr val="dk1"/>
                </a:solidFill>
                <a:latin typeface="Archivo"/>
                <a:ea typeface="Archivo"/>
                <a:cs typeface="Archivo"/>
                <a:sym typeface="Archivo"/>
              </a:defRPr>
            </a:lvl2pPr>
            <a:lvl3pPr marL="1371600" marR="0" lvl="2"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3pPr>
            <a:lvl4pPr marL="1828800" marR="0" lvl="3"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4pPr>
            <a:lvl5pPr marL="2286000" marR="0" lvl="4"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5pPr>
            <a:lvl6pPr marL="2743200" marR="0" lvl="5"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6pPr>
            <a:lvl7pPr marL="3200400" marR="0" lvl="6"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7pPr>
            <a:lvl8pPr marL="3657600" marR="0" lvl="7"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8pPr>
            <a:lvl9pPr marL="4114800" marR="0" lvl="8" indent="-304800" algn="l" rtl="0">
              <a:lnSpc>
                <a:spcPct val="100000"/>
              </a:lnSpc>
              <a:spcBef>
                <a:spcPts val="0"/>
              </a:spcBef>
              <a:spcAft>
                <a:spcPts val="0"/>
              </a:spcAft>
              <a:buClr>
                <a:srgbClr val="212529"/>
              </a:buClr>
              <a:buSzPts val="1200"/>
              <a:buFont typeface="Inter"/>
              <a:buChar char="■"/>
              <a:defRPr sz="1300" b="0" i="0" u="none" strike="noStrike" cap="none">
                <a:solidFill>
                  <a:schemeClr val="dk1"/>
                </a:solidFill>
                <a:latin typeface="Archivo"/>
                <a:ea typeface="Archivo"/>
                <a:cs typeface="Archivo"/>
                <a:sym typeface="Archivo"/>
              </a:defRPr>
            </a:lvl9pPr>
          </a:lstStyle>
          <a:p>
            <a:pPr marL="285750" indent="-285750">
              <a:buClr>
                <a:schemeClr val="bg1"/>
              </a:buClr>
            </a:pPr>
            <a:r>
              <a:rPr lang="en-US" sz="1200" dirty="0">
                <a:solidFill>
                  <a:schemeClr val="bg1"/>
                </a:solidFill>
              </a:rPr>
              <a:t>Bereaved families had experienced delays in receiving disclosures, along with emotional support and involvement in investigations.</a:t>
            </a:r>
          </a:p>
          <a:p>
            <a:pPr marL="285750" indent="-285750">
              <a:buClr>
                <a:schemeClr val="bg1"/>
              </a:buClr>
            </a:pPr>
            <a:r>
              <a:rPr lang="en-US" sz="1200" dirty="0">
                <a:solidFill>
                  <a:schemeClr val="bg1"/>
                </a:solidFill>
              </a:rPr>
              <a:t>Premature neonates in less well-governed units were also exposed to higher risks compared to those who were in better-managed units.</a:t>
            </a:r>
          </a:p>
          <a:p>
            <a:pPr marL="285750" indent="-285750">
              <a:buClr>
                <a:schemeClr val="bg1"/>
              </a:buClr>
            </a:pPr>
            <a:r>
              <a:rPr lang="en-US" sz="1200" dirty="0">
                <a:solidFill>
                  <a:schemeClr val="bg1"/>
                </a:solidFill>
              </a:rPr>
              <a:t>Such a situation resulted in contravening the fair and consistent care principle within the NHS (NHS, 2025).</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862"/>
        <p:cNvGrpSpPr/>
        <p:nvPr/>
      </p:nvGrpSpPr>
      <p:grpSpPr>
        <a:xfrm>
          <a:off x="0" y="0"/>
          <a:ext cx="0" cy="0"/>
          <a:chOff x="0" y="0"/>
          <a:chExt cx="0" cy="0"/>
        </a:xfrm>
      </p:grpSpPr>
      <p:grpSp>
        <p:nvGrpSpPr>
          <p:cNvPr id="54" name="Google Shape;3206;p54">
            <a:extLst>
              <a:ext uri="{FF2B5EF4-FFF2-40B4-BE49-F238E27FC236}">
                <a16:creationId xmlns:a16="http://schemas.microsoft.com/office/drawing/2014/main" id="{4AB706D7-5526-4187-ACB0-0E850ABB8692}"/>
              </a:ext>
            </a:extLst>
          </p:cNvPr>
          <p:cNvGrpSpPr/>
          <p:nvPr/>
        </p:nvGrpSpPr>
        <p:grpSpPr>
          <a:xfrm>
            <a:off x="4267345" y="1156901"/>
            <a:ext cx="4256508" cy="2782729"/>
            <a:chOff x="-3100375" y="444100"/>
            <a:chExt cx="5705775" cy="3730200"/>
          </a:xfrm>
        </p:grpSpPr>
        <p:sp>
          <p:nvSpPr>
            <p:cNvPr id="55" name="Google Shape;3207;p54">
              <a:extLst>
                <a:ext uri="{FF2B5EF4-FFF2-40B4-BE49-F238E27FC236}">
                  <a16:creationId xmlns:a16="http://schemas.microsoft.com/office/drawing/2014/main" id="{EBB58188-E695-42C8-89C3-5B2FD888D986}"/>
                </a:ext>
              </a:extLst>
            </p:cNvPr>
            <p:cNvSpPr/>
            <p:nvPr/>
          </p:nvSpPr>
          <p:spPr>
            <a:xfrm>
              <a:off x="1054275" y="1293875"/>
              <a:ext cx="1551125" cy="2880425"/>
            </a:xfrm>
            <a:custGeom>
              <a:avLst/>
              <a:gdLst/>
              <a:ahLst/>
              <a:cxnLst/>
              <a:rect l="l" t="t" r="r" b="b"/>
              <a:pathLst>
                <a:path w="62045" h="115217" extrusionOk="0">
                  <a:moveTo>
                    <a:pt x="3936" y="115216"/>
                  </a:moveTo>
                  <a:lnTo>
                    <a:pt x="0" y="3469"/>
                  </a:lnTo>
                  <a:lnTo>
                    <a:pt x="62045" y="0"/>
                  </a:lnTo>
                  <a:lnTo>
                    <a:pt x="57475" y="11521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208;p54">
              <a:extLst>
                <a:ext uri="{FF2B5EF4-FFF2-40B4-BE49-F238E27FC236}">
                  <a16:creationId xmlns:a16="http://schemas.microsoft.com/office/drawing/2014/main" id="{D850EF0C-0865-4563-8F0C-B3815EC772EE}"/>
                </a:ext>
              </a:extLst>
            </p:cNvPr>
            <p:cNvSpPr/>
            <p:nvPr/>
          </p:nvSpPr>
          <p:spPr>
            <a:xfrm>
              <a:off x="1146000" y="1380600"/>
              <a:ext cx="1386850" cy="2793700"/>
            </a:xfrm>
            <a:custGeom>
              <a:avLst/>
              <a:gdLst/>
              <a:ahLst/>
              <a:cxnLst/>
              <a:rect l="l" t="t" r="r" b="b"/>
              <a:pathLst>
                <a:path w="55474" h="111748" extrusionOk="0">
                  <a:moveTo>
                    <a:pt x="55473" y="0"/>
                  </a:moveTo>
                  <a:lnTo>
                    <a:pt x="0" y="3336"/>
                  </a:lnTo>
                  <a:lnTo>
                    <a:pt x="2469" y="111747"/>
                  </a:lnTo>
                  <a:lnTo>
                    <a:pt x="50937" y="111747"/>
                  </a:lnTo>
                  <a:lnTo>
                    <a:pt x="554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3209;p54">
              <a:extLst>
                <a:ext uri="{FF2B5EF4-FFF2-40B4-BE49-F238E27FC236}">
                  <a16:creationId xmlns:a16="http://schemas.microsoft.com/office/drawing/2014/main" id="{B1EC8F8A-17B2-4BCF-BA35-6741E184030E}"/>
                </a:ext>
              </a:extLst>
            </p:cNvPr>
            <p:cNvSpPr/>
            <p:nvPr/>
          </p:nvSpPr>
          <p:spPr>
            <a:xfrm>
              <a:off x="1147675" y="1428975"/>
              <a:ext cx="1327625" cy="2745325"/>
            </a:xfrm>
            <a:custGeom>
              <a:avLst/>
              <a:gdLst/>
              <a:ahLst/>
              <a:cxnLst/>
              <a:rect l="l" t="t" r="r" b="b"/>
              <a:pathLst>
                <a:path w="53105" h="109813" extrusionOk="0">
                  <a:moveTo>
                    <a:pt x="49802" y="109812"/>
                  </a:moveTo>
                  <a:lnTo>
                    <a:pt x="53105" y="0"/>
                  </a:lnTo>
                  <a:lnTo>
                    <a:pt x="0" y="2569"/>
                  </a:lnTo>
                  <a:lnTo>
                    <a:pt x="2402" y="10981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3210;p54">
              <a:extLst>
                <a:ext uri="{FF2B5EF4-FFF2-40B4-BE49-F238E27FC236}">
                  <a16:creationId xmlns:a16="http://schemas.microsoft.com/office/drawing/2014/main" id="{5A75A693-7F0F-47E0-9D3A-C7B3B5632811}"/>
                </a:ext>
              </a:extLst>
            </p:cNvPr>
            <p:cNvSpPr/>
            <p:nvPr/>
          </p:nvSpPr>
          <p:spPr>
            <a:xfrm>
              <a:off x="2085825" y="1522375"/>
              <a:ext cx="310250" cy="1460225"/>
            </a:xfrm>
            <a:custGeom>
              <a:avLst/>
              <a:gdLst/>
              <a:ahLst/>
              <a:cxnLst/>
              <a:rect l="l" t="t" r="r" b="b"/>
              <a:pathLst>
                <a:path w="12410" h="58409" extrusionOk="0">
                  <a:moveTo>
                    <a:pt x="1" y="58409"/>
                  </a:moveTo>
                  <a:lnTo>
                    <a:pt x="9741" y="58409"/>
                  </a:lnTo>
                  <a:lnTo>
                    <a:pt x="12410" y="0"/>
                  </a:lnTo>
                  <a:lnTo>
                    <a:pt x="1235" y="70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3211;p54">
              <a:extLst>
                <a:ext uri="{FF2B5EF4-FFF2-40B4-BE49-F238E27FC236}">
                  <a16:creationId xmlns:a16="http://schemas.microsoft.com/office/drawing/2014/main" id="{19E4BE13-9706-434A-A3EA-8EAAA4322258}"/>
                </a:ext>
              </a:extLst>
            </p:cNvPr>
            <p:cNvSpPr/>
            <p:nvPr/>
          </p:nvSpPr>
          <p:spPr>
            <a:xfrm>
              <a:off x="1373650" y="2104450"/>
              <a:ext cx="556275" cy="316925"/>
            </a:xfrm>
            <a:custGeom>
              <a:avLst/>
              <a:gdLst/>
              <a:ahLst/>
              <a:cxnLst/>
              <a:rect l="l" t="t" r="r" b="b"/>
              <a:pathLst>
                <a:path w="22251" h="12677" extrusionOk="0">
                  <a:moveTo>
                    <a:pt x="22250" y="0"/>
                  </a:moveTo>
                  <a:lnTo>
                    <a:pt x="1" y="1335"/>
                  </a:lnTo>
                  <a:lnTo>
                    <a:pt x="1202" y="12676"/>
                  </a:lnTo>
                  <a:lnTo>
                    <a:pt x="20716" y="12676"/>
                  </a:lnTo>
                  <a:lnTo>
                    <a:pt x="2225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3212;p54">
              <a:extLst>
                <a:ext uri="{FF2B5EF4-FFF2-40B4-BE49-F238E27FC236}">
                  <a16:creationId xmlns:a16="http://schemas.microsoft.com/office/drawing/2014/main" id="{953C6214-78DD-4A43-8C59-1F2E9EA48111}"/>
                </a:ext>
              </a:extLst>
            </p:cNvPr>
            <p:cNvSpPr/>
            <p:nvPr/>
          </p:nvSpPr>
          <p:spPr>
            <a:xfrm>
              <a:off x="2313500" y="1522375"/>
              <a:ext cx="82575" cy="1460225"/>
            </a:xfrm>
            <a:custGeom>
              <a:avLst/>
              <a:gdLst/>
              <a:ahLst/>
              <a:cxnLst/>
              <a:rect l="l" t="t" r="r" b="b"/>
              <a:pathLst>
                <a:path w="3303" h="58409" extrusionOk="0">
                  <a:moveTo>
                    <a:pt x="3303" y="0"/>
                  </a:moveTo>
                  <a:lnTo>
                    <a:pt x="2602" y="33"/>
                  </a:lnTo>
                  <a:lnTo>
                    <a:pt x="0" y="58409"/>
                  </a:lnTo>
                  <a:lnTo>
                    <a:pt x="634" y="58409"/>
                  </a:lnTo>
                  <a:lnTo>
                    <a:pt x="33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3213;p54">
              <a:extLst>
                <a:ext uri="{FF2B5EF4-FFF2-40B4-BE49-F238E27FC236}">
                  <a16:creationId xmlns:a16="http://schemas.microsoft.com/office/drawing/2014/main" id="{E4F6EA2F-3652-4335-984A-BD99965C590D}"/>
                </a:ext>
              </a:extLst>
            </p:cNvPr>
            <p:cNvSpPr/>
            <p:nvPr/>
          </p:nvSpPr>
          <p:spPr>
            <a:xfrm>
              <a:off x="1033425" y="1380600"/>
              <a:ext cx="115925" cy="2731975"/>
            </a:xfrm>
            <a:custGeom>
              <a:avLst/>
              <a:gdLst/>
              <a:ahLst/>
              <a:cxnLst/>
              <a:rect l="l" t="t" r="r" b="b"/>
              <a:pathLst>
                <a:path w="4637" h="109279" extrusionOk="0">
                  <a:moveTo>
                    <a:pt x="0" y="0"/>
                  </a:moveTo>
                  <a:lnTo>
                    <a:pt x="4070" y="109212"/>
                  </a:lnTo>
                  <a:lnTo>
                    <a:pt x="4637" y="109279"/>
                  </a:lnTo>
                  <a:lnTo>
                    <a:pt x="834"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3214;p54">
              <a:extLst>
                <a:ext uri="{FF2B5EF4-FFF2-40B4-BE49-F238E27FC236}">
                  <a16:creationId xmlns:a16="http://schemas.microsoft.com/office/drawing/2014/main" id="{CC786A29-E9A4-4A1A-848D-CB6545D243B5}"/>
                </a:ext>
              </a:extLst>
            </p:cNvPr>
            <p:cNvSpPr/>
            <p:nvPr/>
          </p:nvSpPr>
          <p:spPr>
            <a:xfrm>
              <a:off x="1146000" y="1380600"/>
              <a:ext cx="1386850" cy="141800"/>
            </a:xfrm>
            <a:custGeom>
              <a:avLst/>
              <a:gdLst/>
              <a:ahLst/>
              <a:cxnLst/>
              <a:rect l="l" t="t" r="r" b="b"/>
              <a:pathLst>
                <a:path w="55474" h="5672" extrusionOk="0">
                  <a:moveTo>
                    <a:pt x="55473" y="0"/>
                  </a:moveTo>
                  <a:lnTo>
                    <a:pt x="0" y="3336"/>
                  </a:lnTo>
                  <a:lnTo>
                    <a:pt x="100" y="5671"/>
                  </a:lnTo>
                  <a:lnTo>
                    <a:pt x="53138" y="3369"/>
                  </a:lnTo>
                  <a:lnTo>
                    <a:pt x="55473"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3215;p54">
              <a:extLst>
                <a:ext uri="{FF2B5EF4-FFF2-40B4-BE49-F238E27FC236}">
                  <a16:creationId xmlns:a16="http://schemas.microsoft.com/office/drawing/2014/main" id="{4E1437E9-7683-47C6-B89B-049ED17423A2}"/>
                </a:ext>
              </a:extLst>
            </p:cNvPr>
            <p:cNvSpPr/>
            <p:nvPr/>
          </p:nvSpPr>
          <p:spPr>
            <a:xfrm>
              <a:off x="1442050" y="2262900"/>
              <a:ext cx="220175" cy="38375"/>
            </a:xfrm>
            <a:custGeom>
              <a:avLst/>
              <a:gdLst/>
              <a:ahLst/>
              <a:cxnLst/>
              <a:rect l="l" t="t" r="r" b="b"/>
              <a:pathLst>
                <a:path w="8807" h="1535" extrusionOk="0">
                  <a:moveTo>
                    <a:pt x="0" y="0"/>
                  </a:moveTo>
                  <a:lnTo>
                    <a:pt x="0" y="1535"/>
                  </a:lnTo>
                  <a:lnTo>
                    <a:pt x="8807" y="1535"/>
                  </a:lnTo>
                  <a:lnTo>
                    <a:pt x="8807" y="10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3216;p54">
              <a:extLst>
                <a:ext uri="{FF2B5EF4-FFF2-40B4-BE49-F238E27FC236}">
                  <a16:creationId xmlns:a16="http://schemas.microsoft.com/office/drawing/2014/main" id="{0F1FD2DA-062C-404D-8A3B-9D09E0F1ADAE}"/>
                </a:ext>
              </a:extLst>
            </p:cNvPr>
            <p:cNvSpPr/>
            <p:nvPr/>
          </p:nvSpPr>
          <p:spPr>
            <a:xfrm>
              <a:off x="1708900" y="2265400"/>
              <a:ext cx="130950" cy="35875"/>
            </a:xfrm>
            <a:custGeom>
              <a:avLst/>
              <a:gdLst/>
              <a:ahLst/>
              <a:cxnLst/>
              <a:rect l="l" t="t" r="r" b="b"/>
              <a:pathLst>
                <a:path w="5238" h="1435" extrusionOk="0">
                  <a:moveTo>
                    <a:pt x="1" y="0"/>
                  </a:moveTo>
                  <a:lnTo>
                    <a:pt x="5238" y="0"/>
                  </a:lnTo>
                  <a:lnTo>
                    <a:pt x="5238" y="1435"/>
                  </a:lnTo>
                  <a:lnTo>
                    <a:pt x="1" y="1435"/>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3217;p54">
              <a:extLst>
                <a:ext uri="{FF2B5EF4-FFF2-40B4-BE49-F238E27FC236}">
                  <a16:creationId xmlns:a16="http://schemas.microsoft.com/office/drawing/2014/main" id="{860560B6-F545-4B01-A2C3-CF769A524BC5}"/>
                </a:ext>
              </a:extLst>
            </p:cNvPr>
            <p:cNvSpPr/>
            <p:nvPr/>
          </p:nvSpPr>
          <p:spPr>
            <a:xfrm>
              <a:off x="2329350" y="2932550"/>
              <a:ext cx="78400" cy="296050"/>
            </a:xfrm>
            <a:custGeom>
              <a:avLst/>
              <a:gdLst/>
              <a:ahLst/>
              <a:cxnLst/>
              <a:rect l="l" t="t" r="r" b="b"/>
              <a:pathLst>
                <a:path w="3136" h="11842" extrusionOk="0">
                  <a:moveTo>
                    <a:pt x="3136" y="0"/>
                  </a:moveTo>
                  <a:lnTo>
                    <a:pt x="1034" y="367"/>
                  </a:lnTo>
                  <a:lnTo>
                    <a:pt x="0" y="11608"/>
                  </a:lnTo>
                  <a:lnTo>
                    <a:pt x="2836" y="11842"/>
                  </a:lnTo>
                  <a:lnTo>
                    <a:pt x="3136"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3218;p54">
              <a:extLst>
                <a:ext uri="{FF2B5EF4-FFF2-40B4-BE49-F238E27FC236}">
                  <a16:creationId xmlns:a16="http://schemas.microsoft.com/office/drawing/2014/main" id="{2DAB5C76-58A0-47EE-BF01-F2719FEC8EB0}"/>
                </a:ext>
              </a:extLst>
            </p:cNvPr>
            <p:cNvSpPr/>
            <p:nvPr/>
          </p:nvSpPr>
          <p:spPr>
            <a:xfrm>
              <a:off x="1360325" y="2137800"/>
              <a:ext cx="43375" cy="283575"/>
            </a:xfrm>
            <a:custGeom>
              <a:avLst/>
              <a:gdLst/>
              <a:ahLst/>
              <a:cxnLst/>
              <a:rect l="l" t="t" r="r" b="b"/>
              <a:pathLst>
                <a:path w="1735" h="11343" extrusionOk="0">
                  <a:moveTo>
                    <a:pt x="534" y="1"/>
                  </a:moveTo>
                  <a:lnTo>
                    <a:pt x="0" y="1"/>
                  </a:lnTo>
                  <a:lnTo>
                    <a:pt x="1034" y="11342"/>
                  </a:lnTo>
                  <a:lnTo>
                    <a:pt x="1735" y="1134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3219;p54">
              <a:extLst>
                <a:ext uri="{FF2B5EF4-FFF2-40B4-BE49-F238E27FC236}">
                  <a16:creationId xmlns:a16="http://schemas.microsoft.com/office/drawing/2014/main" id="{02D1CCEA-7F7D-40B2-9100-0358DABCD604}"/>
                </a:ext>
              </a:extLst>
            </p:cNvPr>
            <p:cNvSpPr/>
            <p:nvPr/>
          </p:nvSpPr>
          <p:spPr>
            <a:xfrm>
              <a:off x="2374375" y="1464825"/>
              <a:ext cx="100100" cy="2709475"/>
            </a:xfrm>
            <a:custGeom>
              <a:avLst/>
              <a:gdLst/>
              <a:ahLst/>
              <a:cxnLst/>
              <a:rect l="l" t="t" r="r" b="b"/>
              <a:pathLst>
                <a:path w="4004" h="108379" extrusionOk="0">
                  <a:moveTo>
                    <a:pt x="4003" y="0"/>
                  </a:moveTo>
                  <a:lnTo>
                    <a:pt x="1" y="108378"/>
                  </a:lnTo>
                  <a:lnTo>
                    <a:pt x="1135" y="108378"/>
                  </a:lnTo>
                  <a:lnTo>
                    <a:pt x="4003"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3220;p54">
              <a:extLst>
                <a:ext uri="{FF2B5EF4-FFF2-40B4-BE49-F238E27FC236}">
                  <a16:creationId xmlns:a16="http://schemas.microsoft.com/office/drawing/2014/main" id="{8EE5E8B3-40E5-48C7-A28F-5D971921AF11}"/>
                </a:ext>
              </a:extLst>
            </p:cNvPr>
            <p:cNvSpPr/>
            <p:nvPr/>
          </p:nvSpPr>
          <p:spPr>
            <a:xfrm>
              <a:off x="2085825" y="2598975"/>
              <a:ext cx="243550" cy="383625"/>
            </a:xfrm>
            <a:custGeom>
              <a:avLst/>
              <a:gdLst/>
              <a:ahLst/>
              <a:cxnLst/>
              <a:rect l="l" t="t" r="r" b="b"/>
              <a:pathLst>
                <a:path w="9742" h="15345" extrusionOk="0">
                  <a:moveTo>
                    <a:pt x="335" y="0"/>
                  </a:moveTo>
                  <a:lnTo>
                    <a:pt x="1" y="15345"/>
                  </a:lnTo>
                  <a:lnTo>
                    <a:pt x="9107" y="15345"/>
                  </a:lnTo>
                  <a:lnTo>
                    <a:pt x="9741" y="968"/>
                  </a:lnTo>
                  <a:lnTo>
                    <a:pt x="33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3221;p54">
              <a:extLst>
                <a:ext uri="{FF2B5EF4-FFF2-40B4-BE49-F238E27FC236}">
                  <a16:creationId xmlns:a16="http://schemas.microsoft.com/office/drawing/2014/main" id="{4706B4B5-C6A2-4BD7-BC69-2E0B788E2338}"/>
                </a:ext>
              </a:extLst>
            </p:cNvPr>
            <p:cNvSpPr/>
            <p:nvPr/>
          </p:nvSpPr>
          <p:spPr>
            <a:xfrm>
              <a:off x="2355200" y="2932550"/>
              <a:ext cx="80900" cy="266875"/>
            </a:xfrm>
            <a:custGeom>
              <a:avLst/>
              <a:gdLst/>
              <a:ahLst/>
              <a:cxnLst/>
              <a:rect l="l" t="t" r="r" b="b"/>
              <a:pathLst>
                <a:path w="3236" h="10675" extrusionOk="0">
                  <a:moveTo>
                    <a:pt x="2102" y="0"/>
                  </a:moveTo>
                  <a:lnTo>
                    <a:pt x="0" y="367"/>
                  </a:lnTo>
                  <a:lnTo>
                    <a:pt x="0" y="801"/>
                  </a:lnTo>
                  <a:lnTo>
                    <a:pt x="1601" y="934"/>
                  </a:lnTo>
                  <a:lnTo>
                    <a:pt x="1335" y="9974"/>
                  </a:lnTo>
                  <a:lnTo>
                    <a:pt x="0" y="9907"/>
                  </a:lnTo>
                  <a:lnTo>
                    <a:pt x="0" y="10374"/>
                  </a:lnTo>
                  <a:lnTo>
                    <a:pt x="2636" y="10674"/>
                  </a:lnTo>
                  <a:lnTo>
                    <a:pt x="32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3222;p54">
              <a:extLst>
                <a:ext uri="{FF2B5EF4-FFF2-40B4-BE49-F238E27FC236}">
                  <a16:creationId xmlns:a16="http://schemas.microsoft.com/office/drawing/2014/main" id="{0BDF2981-852D-4754-BF87-5876A96ADF78}"/>
                </a:ext>
              </a:extLst>
            </p:cNvPr>
            <p:cNvSpPr/>
            <p:nvPr/>
          </p:nvSpPr>
          <p:spPr>
            <a:xfrm>
              <a:off x="2400225" y="2932550"/>
              <a:ext cx="35875" cy="266875"/>
            </a:xfrm>
            <a:custGeom>
              <a:avLst/>
              <a:gdLst/>
              <a:ahLst/>
              <a:cxnLst/>
              <a:rect l="l" t="t" r="r" b="b"/>
              <a:pathLst>
                <a:path w="1435" h="10675" extrusionOk="0">
                  <a:moveTo>
                    <a:pt x="301" y="0"/>
                  </a:moveTo>
                  <a:lnTo>
                    <a:pt x="1" y="10608"/>
                  </a:lnTo>
                  <a:lnTo>
                    <a:pt x="835" y="10674"/>
                  </a:lnTo>
                  <a:lnTo>
                    <a:pt x="14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3223;p54">
              <a:extLst>
                <a:ext uri="{FF2B5EF4-FFF2-40B4-BE49-F238E27FC236}">
                  <a16:creationId xmlns:a16="http://schemas.microsoft.com/office/drawing/2014/main" id="{10C89607-4958-4EB3-862B-8B6DADC17771}"/>
                </a:ext>
              </a:extLst>
            </p:cNvPr>
            <p:cNvSpPr/>
            <p:nvPr/>
          </p:nvSpPr>
          <p:spPr>
            <a:xfrm>
              <a:off x="-3100375" y="1498175"/>
              <a:ext cx="2887100" cy="1469425"/>
            </a:xfrm>
            <a:custGeom>
              <a:avLst/>
              <a:gdLst/>
              <a:ahLst/>
              <a:cxnLst/>
              <a:rect l="l" t="t" r="r" b="b"/>
              <a:pathLst>
                <a:path w="115484" h="58777" extrusionOk="0">
                  <a:moveTo>
                    <a:pt x="115483" y="1"/>
                  </a:moveTo>
                  <a:lnTo>
                    <a:pt x="0" y="1769"/>
                  </a:lnTo>
                  <a:lnTo>
                    <a:pt x="4537" y="58776"/>
                  </a:lnTo>
                  <a:lnTo>
                    <a:pt x="112681" y="58309"/>
                  </a:lnTo>
                  <a:lnTo>
                    <a:pt x="115483"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3224;p54">
              <a:extLst>
                <a:ext uri="{FF2B5EF4-FFF2-40B4-BE49-F238E27FC236}">
                  <a16:creationId xmlns:a16="http://schemas.microsoft.com/office/drawing/2014/main" id="{88637053-DEBD-48D6-8C4F-3EEB4BFB4DAE}"/>
                </a:ext>
              </a:extLst>
            </p:cNvPr>
            <p:cNvSpPr/>
            <p:nvPr/>
          </p:nvSpPr>
          <p:spPr>
            <a:xfrm>
              <a:off x="-3058675" y="1428975"/>
              <a:ext cx="2887075" cy="1467725"/>
            </a:xfrm>
            <a:custGeom>
              <a:avLst/>
              <a:gdLst/>
              <a:ahLst/>
              <a:cxnLst/>
              <a:rect l="l" t="t" r="r" b="b"/>
              <a:pathLst>
                <a:path w="115483" h="58709" extrusionOk="0">
                  <a:moveTo>
                    <a:pt x="115483" y="0"/>
                  </a:moveTo>
                  <a:lnTo>
                    <a:pt x="0" y="1735"/>
                  </a:lnTo>
                  <a:lnTo>
                    <a:pt x="4537" y="58709"/>
                  </a:lnTo>
                  <a:lnTo>
                    <a:pt x="112681" y="58242"/>
                  </a:lnTo>
                  <a:lnTo>
                    <a:pt x="1154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3225;p54">
              <a:extLst>
                <a:ext uri="{FF2B5EF4-FFF2-40B4-BE49-F238E27FC236}">
                  <a16:creationId xmlns:a16="http://schemas.microsoft.com/office/drawing/2014/main" id="{CBE84D7D-704E-4E3C-B621-87FF08637A2C}"/>
                </a:ext>
              </a:extLst>
            </p:cNvPr>
            <p:cNvSpPr/>
            <p:nvPr/>
          </p:nvSpPr>
          <p:spPr>
            <a:xfrm>
              <a:off x="-2986950" y="1495675"/>
              <a:ext cx="2734475" cy="1346825"/>
            </a:xfrm>
            <a:custGeom>
              <a:avLst/>
              <a:gdLst/>
              <a:ahLst/>
              <a:cxnLst/>
              <a:rect l="l" t="t" r="r" b="b"/>
              <a:pathLst>
                <a:path w="109379" h="53873" extrusionOk="0">
                  <a:moveTo>
                    <a:pt x="109378" y="1"/>
                  </a:moveTo>
                  <a:lnTo>
                    <a:pt x="0" y="1902"/>
                  </a:lnTo>
                  <a:lnTo>
                    <a:pt x="3970" y="53873"/>
                  </a:lnTo>
                  <a:lnTo>
                    <a:pt x="107544" y="53873"/>
                  </a:lnTo>
                  <a:lnTo>
                    <a:pt x="10937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3226;p54">
              <a:extLst>
                <a:ext uri="{FF2B5EF4-FFF2-40B4-BE49-F238E27FC236}">
                  <a16:creationId xmlns:a16="http://schemas.microsoft.com/office/drawing/2014/main" id="{954E9A67-5F0C-4D66-BC8D-C04EC1982E68}"/>
                </a:ext>
              </a:extLst>
            </p:cNvPr>
            <p:cNvSpPr/>
            <p:nvPr/>
          </p:nvSpPr>
          <p:spPr>
            <a:xfrm>
              <a:off x="-2985300" y="1539050"/>
              <a:ext cx="2707800" cy="1303450"/>
            </a:xfrm>
            <a:custGeom>
              <a:avLst/>
              <a:gdLst/>
              <a:ahLst/>
              <a:cxnLst/>
              <a:rect l="l" t="t" r="r" b="b"/>
              <a:pathLst>
                <a:path w="108312" h="52138" extrusionOk="0">
                  <a:moveTo>
                    <a:pt x="108312" y="0"/>
                  </a:moveTo>
                  <a:lnTo>
                    <a:pt x="1" y="1001"/>
                  </a:lnTo>
                  <a:lnTo>
                    <a:pt x="3904" y="52138"/>
                  </a:lnTo>
                  <a:lnTo>
                    <a:pt x="106310" y="52138"/>
                  </a:lnTo>
                  <a:lnTo>
                    <a:pt x="10831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3227;p54">
              <a:extLst>
                <a:ext uri="{FF2B5EF4-FFF2-40B4-BE49-F238E27FC236}">
                  <a16:creationId xmlns:a16="http://schemas.microsoft.com/office/drawing/2014/main" id="{998BFAED-44D3-43F1-8645-C9569832D2D5}"/>
                </a:ext>
              </a:extLst>
            </p:cNvPr>
            <p:cNvSpPr/>
            <p:nvPr/>
          </p:nvSpPr>
          <p:spPr>
            <a:xfrm>
              <a:off x="-3077850" y="1472325"/>
              <a:ext cx="132600" cy="1424375"/>
            </a:xfrm>
            <a:custGeom>
              <a:avLst/>
              <a:gdLst/>
              <a:ahLst/>
              <a:cxnLst/>
              <a:rect l="l" t="t" r="r" b="b"/>
              <a:pathLst>
                <a:path w="5304" h="56975" extrusionOk="0">
                  <a:moveTo>
                    <a:pt x="767" y="1"/>
                  </a:moveTo>
                  <a:lnTo>
                    <a:pt x="0" y="1669"/>
                  </a:lnTo>
                  <a:lnTo>
                    <a:pt x="4437" y="56975"/>
                  </a:lnTo>
                  <a:lnTo>
                    <a:pt x="5304" y="56975"/>
                  </a:lnTo>
                  <a:lnTo>
                    <a:pt x="7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3228;p54">
              <a:extLst>
                <a:ext uri="{FF2B5EF4-FFF2-40B4-BE49-F238E27FC236}">
                  <a16:creationId xmlns:a16="http://schemas.microsoft.com/office/drawing/2014/main" id="{ABD88F5B-B13C-48A1-9AB1-D6F095795D1D}"/>
                </a:ext>
              </a:extLst>
            </p:cNvPr>
            <p:cNvSpPr/>
            <p:nvPr/>
          </p:nvSpPr>
          <p:spPr>
            <a:xfrm>
              <a:off x="-2985300" y="1539050"/>
              <a:ext cx="2707800" cy="1303450"/>
            </a:xfrm>
            <a:custGeom>
              <a:avLst/>
              <a:gdLst/>
              <a:ahLst/>
              <a:cxnLst/>
              <a:rect l="l" t="t" r="r" b="b"/>
              <a:pathLst>
                <a:path w="108312" h="52138" extrusionOk="0">
                  <a:moveTo>
                    <a:pt x="108312" y="0"/>
                  </a:moveTo>
                  <a:lnTo>
                    <a:pt x="1" y="1001"/>
                  </a:lnTo>
                  <a:lnTo>
                    <a:pt x="334" y="5804"/>
                  </a:lnTo>
                  <a:lnTo>
                    <a:pt x="106577" y="5104"/>
                  </a:lnTo>
                  <a:lnTo>
                    <a:pt x="105543" y="52138"/>
                  </a:lnTo>
                  <a:lnTo>
                    <a:pt x="106310" y="52138"/>
                  </a:lnTo>
                  <a:lnTo>
                    <a:pt x="10831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3229;p54">
              <a:extLst>
                <a:ext uri="{FF2B5EF4-FFF2-40B4-BE49-F238E27FC236}">
                  <a16:creationId xmlns:a16="http://schemas.microsoft.com/office/drawing/2014/main" id="{8BDF3189-8926-4C76-A750-89D320FDF6BD}"/>
                </a:ext>
              </a:extLst>
            </p:cNvPr>
            <p:cNvSpPr/>
            <p:nvPr/>
          </p:nvSpPr>
          <p:spPr>
            <a:xfrm>
              <a:off x="-2906075" y="2842475"/>
              <a:ext cx="2653600" cy="37550"/>
            </a:xfrm>
            <a:custGeom>
              <a:avLst/>
              <a:gdLst/>
              <a:ahLst/>
              <a:cxnLst/>
              <a:rect l="l" t="t" r="r" b="b"/>
              <a:pathLst>
                <a:path w="106144" h="1502" extrusionOk="0">
                  <a:moveTo>
                    <a:pt x="735" y="1"/>
                  </a:moveTo>
                  <a:lnTo>
                    <a:pt x="1" y="1502"/>
                  </a:lnTo>
                  <a:lnTo>
                    <a:pt x="106143" y="1035"/>
                  </a:lnTo>
                  <a:lnTo>
                    <a:pt x="1043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3230;p54">
              <a:extLst>
                <a:ext uri="{FF2B5EF4-FFF2-40B4-BE49-F238E27FC236}">
                  <a16:creationId xmlns:a16="http://schemas.microsoft.com/office/drawing/2014/main" id="{BD33A930-7E43-41BC-A750-AA2B78264040}"/>
                </a:ext>
              </a:extLst>
            </p:cNvPr>
            <p:cNvSpPr/>
            <p:nvPr/>
          </p:nvSpPr>
          <p:spPr>
            <a:xfrm>
              <a:off x="-2031275" y="2842475"/>
              <a:ext cx="517900" cy="37550"/>
            </a:xfrm>
            <a:custGeom>
              <a:avLst/>
              <a:gdLst/>
              <a:ahLst/>
              <a:cxnLst/>
              <a:rect l="l" t="t" r="r" b="b"/>
              <a:pathLst>
                <a:path w="20716" h="1502" extrusionOk="0">
                  <a:moveTo>
                    <a:pt x="0" y="1"/>
                  </a:moveTo>
                  <a:lnTo>
                    <a:pt x="0" y="1268"/>
                  </a:lnTo>
                  <a:lnTo>
                    <a:pt x="20715" y="1502"/>
                  </a:lnTo>
                  <a:lnTo>
                    <a:pt x="19281" y="201"/>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3231;p54">
              <a:extLst>
                <a:ext uri="{FF2B5EF4-FFF2-40B4-BE49-F238E27FC236}">
                  <a16:creationId xmlns:a16="http://schemas.microsoft.com/office/drawing/2014/main" id="{117C1171-61CC-476A-8094-24EF6BB5340D}"/>
                </a:ext>
              </a:extLst>
            </p:cNvPr>
            <p:cNvSpPr/>
            <p:nvPr/>
          </p:nvSpPr>
          <p:spPr>
            <a:xfrm>
              <a:off x="-1227375" y="2842475"/>
              <a:ext cx="166825" cy="29225"/>
            </a:xfrm>
            <a:custGeom>
              <a:avLst/>
              <a:gdLst/>
              <a:ahLst/>
              <a:cxnLst/>
              <a:rect l="l" t="t" r="r" b="b"/>
              <a:pathLst>
                <a:path w="6673" h="1169" extrusionOk="0">
                  <a:moveTo>
                    <a:pt x="1" y="1"/>
                  </a:moveTo>
                  <a:lnTo>
                    <a:pt x="2302" y="1168"/>
                  </a:lnTo>
                  <a:lnTo>
                    <a:pt x="6672" y="1035"/>
                  </a:lnTo>
                  <a:lnTo>
                    <a:pt x="537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3232;p54">
              <a:extLst>
                <a:ext uri="{FF2B5EF4-FFF2-40B4-BE49-F238E27FC236}">
                  <a16:creationId xmlns:a16="http://schemas.microsoft.com/office/drawing/2014/main" id="{AC5CE13F-8C76-433F-9860-0CFF5E53D1CC}"/>
                </a:ext>
              </a:extLst>
            </p:cNvPr>
            <p:cNvSpPr/>
            <p:nvPr/>
          </p:nvSpPr>
          <p:spPr>
            <a:xfrm>
              <a:off x="-2861025" y="1760025"/>
              <a:ext cx="472025" cy="583775"/>
            </a:xfrm>
            <a:custGeom>
              <a:avLst/>
              <a:gdLst/>
              <a:ahLst/>
              <a:cxnLst/>
              <a:rect l="l" t="t" r="r" b="b"/>
              <a:pathLst>
                <a:path w="18881" h="23351" extrusionOk="0">
                  <a:moveTo>
                    <a:pt x="0" y="1"/>
                  </a:moveTo>
                  <a:lnTo>
                    <a:pt x="0" y="23351"/>
                  </a:lnTo>
                  <a:lnTo>
                    <a:pt x="18880" y="23351"/>
                  </a:lnTo>
                  <a:lnTo>
                    <a:pt x="17146"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3233;p54">
              <a:extLst>
                <a:ext uri="{FF2B5EF4-FFF2-40B4-BE49-F238E27FC236}">
                  <a16:creationId xmlns:a16="http://schemas.microsoft.com/office/drawing/2014/main" id="{8D3F32AA-962F-47DB-88EE-747952432DE3}"/>
                </a:ext>
              </a:extLst>
            </p:cNvPr>
            <p:cNvSpPr/>
            <p:nvPr/>
          </p:nvSpPr>
          <p:spPr>
            <a:xfrm>
              <a:off x="-2861025" y="1679975"/>
              <a:ext cx="521225" cy="621300"/>
            </a:xfrm>
            <a:custGeom>
              <a:avLst/>
              <a:gdLst/>
              <a:ahLst/>
              <a:cxnLst/>
              <a:rect l="l" t="t" r="r" b="b"/>
              <a:pathLst>
                <a:path w="20849" h="24852" extrusionOk="0">
                  <a:moveTo>
                    <a:pt x="20848" y="1"/>
                  </a:moveTo>
                  <a:lnTo>
                    <a:pt x="0" y="1068"/>
                  </a:lnTo>
                  <a:lnTo>
                    <a:pt x="1434" y="24852"/>
                  </a:lnTo>
                  <a:lnTo>
                    <a:pt x="19848" y="24852"/>
                  </a:lnTo>
                  <a:lnTo>
                    <a:pt x="2084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3234;p54">
              <a:extLst>
                <a:ext uri="{FF2B5EF4-FFF2-40B4-BE49-F238E27FC236}">
                  <a16:creationId xmlns:a16="http://schemas.microsoft.com/office/drawing/2014/main" id="{BE18368F-B386-4620-BEF9-8210FC3897CF}"/>
                </a:ext>
              </a:extLst>
            </p:cNvPr>
            <p:cNvSpPr/>
            <p:nvPr/>
          </p:nvSpPr>
          <p:spPr>
            <a:xfrm>
              <a:off x="-2747625" y="2444700"/>
              <a:ext cx="222675" cy="274375"/>
            </a:xfrm>
            <a:custGeom>
              <a:avLst/>
              <a:gdLst/>
              <a:ahLst/>
              <a:cxnLst/>
              <a:rect l="l" t="t" r="r" b="b"/>
              <a:pathLst>
                <a:path w="8907" h="10975" extrusionOk="0">
                  <a:moveTo>
                    <a:pt x="1" y="0"/>
                  </a:moveTo>
                  <a:lnTo>
                    <a:pt x="1" y="10975"/>
                  </a:lnTo>
                  <a:lnTo>
                    <a:pt x="8907" y="10975"/>
                  </a:lnTo>
                  <a:lnTo>
                    <a:pt x="8073" y="0"/>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3235;p54">
              <a:extLst>
                <a:ext uri="{FF2B5EF4-FFF2-40B4-BE49-F238E27FC236}">
                  <a16:creationId xmlns:a16="http://schemas.microsoft.com/office/drawing/2014/main" id="{B3DF5EF0-FE16-489B-9628-DA3E1234A409}"/>
                </a:ext>
              </a:extLst>
            </p:cNvPr>
            <p:cNvSpPr/>
            <p:nvPr/>
          </p:nvSpPr>
          <p:spPr>
            <a:xfrm>
              <a:off x="-2747625" y="2407175"/>
              <a:ext cx="245200" cy="291900"/>
            </a:xfrm>
            <a:custGeom>
              <a:avLst/>
              <a:gdLst/>
              <a:ahLst/>
              <a:cxnLst/>
              <a:rect l="l" t="t" r="r" b="b"/>
              <a:pathLst>
                <a:path w="9808" h="11676" extrusionOk="0">
                  <a:moveTo>
                    <a:pt x="9808" y="0"/>
                  </a:moveTo>
                  <a:lnTo>
                    <a:pt x="1" y="500"/>
                  </a:lnTo>
                  <a:lnTo>
                    <a:pt x="668" y="11675"/>
                  </a:lnTo>
                  <a:lnTo>
                    <a:pt x="9341" y="11675"/>
                  </a:lnTo>
                  <a:lnTo>
                    <a:pt x="980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3236;p54">
              <a:extLst>
                <a:ext uri="{FF2B5EF4-FFF2-40B4-BE49-F238E27FC236}">
                  <a16:creationId xmlns:a16="http://schemas.microsoft.com/office/drawing/2014/main" id="{812D0F60-843D-44FC-9D48-5A539DADF228}"/>
                </a:ext>
              </a:extLst>
            </p:cNvPr>
            <p:cNvSpPr/>
            <p:nvPr/>
          </p:nvSpPr>
          <p:spPr>
            <a:xfrm>
              <a:off x="-2850200" y="1706675"/>
              <a:ext cx="489550" cy="527050"/>
            </a:xfrm>
            <a:custGeom>
              <a:avLst/>
              <a:gdLst/>
              <a:ahLst/>
              <a:cxnLst/>
              <a:rect l="l" t="t" r="r" b="b"/>
              <a:pathLst>
                <a:path w="19582" h="21082" extrusionOk="0">
                  <a:moveTo>
                    <a:pt x="19581" y="0"/>
                  </a:moveTo>
                  <a:lnTo>
                    <a:pt x="1" y="801"/>
                  </a:lnTo>
                  <a:lnTo>
                    <a:pt x="1568" y="21082"/>
                  </a:lnTo>
                  <a:lnTo>
                    <a:pt x="18847" y="21082"/>
                  </a:lnTo>
                  <a:lnTo>
                    <a:pt x="19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3237;p54">
              <a:extLst>
                <a:ext uri="{FF2B5EF4-FFF2-40B4-BE49-F238E27FC236}">
                  <a16:creationId xmlns:a16="http://schemas.microsoft.com/office/drawing/2014/main" id="{E79DFE5A-8D76-4A02-952A-4F552289B139}"/>
                </a:ext>
              </a:extLst>
            </p:cNvPr>
            <p:cNvSpPr/>
            <p:nvPr/>
          </p:nvSpPr>
          <p:spPr>
            <a:xfrm>
              <a:off x="-2655900" y="1673300"/>
              <a:ext cx="44225" cy="44225"/>
            </a:xfrm>
            <a:custGeom>
              <a:avLst/>
              <a:gdLst/>
              <a:ahLst/>
              <a:cxnLst/>
              <a:rect l="l" t="t" r="r" b="b"/>
              <a:pathLst>
                <a:path w="1769" h="1769" extrusionOk="0">
                  <a:moveTo>
                    <a:pt x="902" y="1"/>
                  </a:moveTo>
                  <a:cubicBezTo>
                    <a:pt x="401" y="1"/>
                    <a:pt x="1" y="401"/>
                    <a:pt x="1" y="901"/>
                  </a:cubicBezTo>
                  <a:cubicBezTo>
                    <a:pt x="1" y="1368"/>
                    <a:pt x="401" y="1769"/>
                    <a:pt x="902" y="1769"/>
                  </a:cubicBezTo>
                  <a:cubicBezTo>
                    <a:pt x="1369" y="1769"/>
                    <a:pt x="1769" y="1368"/>
                    <a:pt x="1769" y="901"/>
                  </a:cubicBezTo>
                  <a:cubicBezTo>
                    <a:pt x="1769" y="401"/>
                    <a:pt x="1369" y="1"/>
                    <a:pt x="9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3238;p54">
              <a:extLst>
                <a:ext uri="{FF2B5EF4-FFF2-40B4-BE49-F238E27FC236}">
                  <a16:creationId xmlns:a16="http://schemas.microsoft.com/office/drawing/2014/main" id="{203C9CD3-C72D-40AD-A86B-413A82B79B0E}"/>
                </a:ext>
              </a:extLst>
            </p:cNvPr>
            <p:cNvSpPr/>
            <p:nvPr/>
          </p:nvSpPr>
          <p:spPr>
            <a:xfrm>
              <a:off x="-2655900" y="2385475"/>
              <a:ext cx="44225" cy="44225"/>
            </a:xfrm>
            <a:custGeom>
              <a:avLst/>
              <a:gdLst/>
              <a:ahLst/>
              <a:cxnLst/>
              <a:rect l="l" t="t" r="r" b="b"/>
              <a:pathLst>
                <a:path w="1769" h="1769" extrusionOk="0">
                  <a:moveTo>
                    <a:pt x="902" y="1"/>
                  </a:moveTo>
                  <a:cubicBezTo>
                    <a:pt x="401" y="1"/>
                    <a:pt x="1" y="401"/>
                    <a:pt x="1" y="868"/>
                  </a:cubicBezTo>
                  <a:cubicBezTo>
                    <a:pt x="1" y="1368"/>
                    <a:pt x="401" y="1769"/>
                    <a:pt x="902" y="1769"/>
                  </a:cubicBezTo>
                  <a:cubicBezTo>
                    <a:pt x="1369" y="1769"/>
                    <a:pt x="1769" y="1368"/>
                    <a:pt x="1769" y="868"/>
                  </a:cubicBezTo>
                  <a:cubicBezTo>
                    <a:pt x="1769" y="401"/>
                    <a:pt x="1369" y="1"/>
                    <a:pt x="9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3239;p54">
              <a:extLst>
                <a:ext uri="{FF2B5EF4-FFF2-40B4-BE49-F238E27FC236}">
                  <a16:creationId xmlns:a16="http://schemas.microsoft.com/office/drawing/2014/main" id="{74C09C73-F658-4BD5-AB2B-6D51E2A8EA6F}"/>
                </a:ext>
              </a:extLst>
            </p:cNvPr>
            <p:cNvSpPr/>
            <p:nvPr/>
          </p:nvSpPr>
          <p:spPr>
            <a:xfrm>
              <a:off x="-2260600" y="2446350"/>
              <a:ext cx="221850" cy="273575"/>
            </a:xfrm>
            <a:custGeom>
              <a:avLst/>
              <a:gdLst/>
              <a:ahLst/>
              <a:cxnLst/>
              <a:rect l="l" t="t" r="r" b="b"/>
              <a:pathLst>
                <a:path w="8874" h="10943" extrusionOk="0">
                  <a:moveTo>
                    <a:pt x="0" y="1"/>
                  </a:moveTo>
                  <a:lnTo>
                    <a:pt x="0" y="10942"/>
                  </a:lnTo>
                  <a:lnTo>
                    <a:pt x="8873" y="10942"/>
                  </a:lnTo>
                  <a:lnTo>
                    <a:pt x="8039" y="1"/>
                  </a:lnTo>
                  <a:close/>
                </a:path>
              </a:pathLst>
            </a:custGeom>
            <a:solidFill>
              <a:srgbClr val="4D36B6">
                <a:alpha val="334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3240;p54">
              <a:extLst>
                <a:ext uri="{FF2B5EF4-FFF2-40B4-BE49-F238E27FC236}">
                  <a16:creationId xmlns:a16="http://schemas.microsoft.com/office/drawing/2014/main" id="{FA962E2A-5FC2-4E43-9A7C-3A7A92FA5FC8}"/>
                </a:ext>
              </a:extLst>
            </p:cNvPr>
            <p:cNvSpPr/>
            <p:nvPr/>
          </p:nvSpPr>
          <p:spPr>
            <a:xfrm>
              <a:off x="-2260600" y="2408825"/>
              <a:ext cx="245200" cy="291900"/>
            </a:xfrm>
            <a:custGeom>
              <a:avLst/>
              <a:gdLst/>
              <a:ahLst/>
              <a:cxnLst/>
              <a:rect l="l" t="t" r="r" b="b"/>
              <a:pathLst>
                <a:path w="9808" h="11676" extrusionOk="0">
                  <a:moveTo>
                    <a:pt x="9807" y="1"/>
                  </a:moveTo>
                  <a:lnTo>
                    <a:pt x="0" y="501"/>
                  </a:lnTo>
                  <a:lnTo>
                    <a:pt x="667" y="11676"/>
                  </a:lnTo>
                  <a:lnTo>
                    <a:pt x="9340" y="11676"/>
                  </a:lnTo>
                  <a:lnTo>
                    <a:pt x="98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3241;p54">
              <a:extLst>
                <a:ext uri="{FF2B5EF4-FFF2-40B4-BE49-F238E27FC236}">
                  <a16:creationId xmlns:a16="http://schemas.microsoft.com/office/drawing/2014/main" id="{2B1A91E4-8B3A-441E-B074-44EF33ED5300}"/>
                </a:ext>
              </a:extLst>
            </p:cNvPr>
            <p:cNvSpPr/>
            <p:nvPr/>
          </p:nvSpPr>
          <p:spPr>
            <a:xfrm>
              <a:off x="-2168875" y="2386325"/>
              <a:ext cx="44225" cy="44225"/>
            </a:xfrm>
            <a:custGeom>
              <a:avLst/>
              <a:gdLst/>
              <a:ahLst/>
              <a:cxnLst/>
              <a:rect l="l" t="t" r="r" b="b"/>
              <a:pathLst>
                <a:path w="1769" h="1769" extrusionOk="0">
                  <a:moveTo>
                    <a:pt x="868" y="0"/>
                  </a:moveTo>
                  <a:cubicBezTo>
                    <a:pt x="401" y="0"/>
                    <a:pt x="0" y="400"/>
                    <a:pt x="0" y="867"/>
                  </a:cubicBezTo>
                  <a:cubicBezTo>
                    <a:pt x="0" y="1368"/>
                    <a:pt x="401" y="1768"/>
                    <a:pt x="868" y="1768"/>
                  </a:cubicBezTo>
                  <a:cubicBezTo>
                    <a:pt x="1368" y="1768"/>
                    <a:pt x="1768" y="1368"/>
                    <a:pt x="1768" y="867"/>
                  </a:cubicBezTo>
                  <a:cubicBezTo>
                    <a:pt x="1768" y="400"/>
                    <a:pt x="1368" y="0"/>
                    <a:pt x="8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3242;p54">
              <a:extLst>
                <a:ext uri="{FF2B5EF4-FFF2-40B4-BE49-F238E27FC236}">
                  <a16:creationId xmlns:a16="http://schemas.microsoft.com/office/drawing/2014/main" id="{EDED7182-6FA6-4198-A94B-3EF106DF2328}"/>
                </a:ext>
              </a:extLst>
            </p:cNvPr>
            <p:cNvSpPr/>
            <p:nvPr/>
          </p:nvSpPr>
          <p:spPr>
            <a:xfrm>
              <a:off x="-1405825" y="2446350"/>
              <a:ext cx="221850" cy="273575"/>
            </a:xfrm>
            <a:custGeom>
              <a:avLst/>
              <a:gdLst/>
              <a:ahLst/>
              <a:cxnLst/>
              <a:rect l="l" t="t" r="r" b="b"/>
              <a:pathLst>
                <a:path w="8874" h="10943" extrusionOk="0">
                  <a:moveTo>
                    <a:pt x="0" y="1"/>
                  </a:moveTo>
                  <a:lnTo>
                    <a:pt x="0" y="10942"/>
                  </a:lnTo>
                  <a:lnTo>
                    <a:pt x="8873" y="10942"/>
                  </a:lnTo>
                  <a:lnTo>
                    <a:pt x="80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3243;p54">
              <a:extLst>
                <a:ext uri="{FF2B5EF4-FFF2-40B4-BE49-F238E27FC236}">
                  <a16:creationId xmlns:a16="http://schemas.microsoft.com/office/drawing/2014/main" id="{888B5F53-CB23-482A-9B15-252468DA4961}"/>
                </a:ext>
              </a:extLst>
            </p:cNvPr>
            <p:cNvSpPr/>
            <p:nvPr/>
          </p:nvSpPr>
          <p:spPr>
            <a:xfrm>
              <a:off x="-1405825" y="2408825"/>
              <a:ext cx="245200" cy="291900"/>
            </a:xfrm>
            <a:custGeom>
              <a:avLst/>
              <a:gdLst/>
              <a:ahLst/>
              <a:cxnLst/>
              <a:rect l="l" t="t" r="r" b="b"/>
              <a:pathLst>
                <a:path w="9808" h="11676" extrusionOk="0">
                  <a:moveTo>
                    <a:pt x="9807" y="1"/>
                  </a:moveTo>
                  <a:lnTo>
                    <a:pt x="0" y="501"/>
                  </a:lnTo>
                  <a:lnTo>
                    <a:pt x="667" y="11676"/>
                  </a:lnTo>
                  <a:lnTo>
                    <a:pt x="9340" y="11676"/>
                  </a:lnTo>
                  <a:lnTo>
                    <a:pt x="98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3244;p54">
              <a:extLst>
                <a:ext uri="{FF2B5EF4-FFF2-40B4-BE49-F238E27FC236}">
                  <a16:creationId xmlns:a16="http://schemas.microsoft.com/office/drawing/2014/main" id="{AD7A7517-DEFB-4AF5-92B7-981AA8F9D3FE}"/>
                </a:ext>
              </a:extLst>
            </p:cNvPr>
            <p:cNvSpPr/>
            <p:nvPr/>
          </p:nvSpPr>
          <p:spPr>
            <a:xfrm>
              <a:off x="-1314100" y="2386325"/>
              <a:ext cx="44225" cy="44225"/>
            </a:xfrm>
            <a:custGeom>
              <a:avLst/>
              <a:gdLst/>
              <a:ahLst/>
              <a:cxnLst/>
              <a:rect l="l" t="t" r="r" b="b"/>
              <a:pathLst>
                <a:path w="1769" h="1769" extrusionOk="0">
                  <a:moveTo>
                    <a:pt x="868" y="0"/>
                  </a:moveTo>
                  <a:cubicBezTo>
                    <a:pt x="401" y="0"/>
                    <a:pt x="1" y="400"/>
                    <a:pt x="1" y="867"/>
                  </a:cubicBezTo>
                  <a:cubicBezTo>
                    <a:pt x="1" y="1368"/>
                    <a:pt x="401" y="1768"/>
                    <a:pt x="868" y="1768"/>
                  </a:cubicBezTo>
                  <a:cubicBezTo>
                    <a:pt x="1368" y="1768"/>
                    <a:pt x="1769" y="1368"/>
                    <a:pt x="1769" y="867"/>
                  </a:cubicBezTo>
                  <a:cubicBezTo>
                    <a:pt x="1769" y="400"/>
                    <a:pt x="1368" y="0"/>
                    <a:pt x="8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3245;p54">
              <a:extLst>
                <a:ext uri="{FF2B5EF4-FFF2-40B4-BE49-F238E27FC236}">
                  <a16:creationId xmlns:a16="http://schemas.microsoft.com/office/drawing/2014/main" id="{37D7BC16-654A-4027-A311-C462BD162C40}"/>
                </a:ext>
              </a:extLst>
            </p:cNvPr>
            <p:cNvSpPr/>
            <p:nvPr/>
          </p:nvSpPr>
          <p:spPr>
            <a:xfrm>
              <a:off x="-1906175" y="1760025"/>
              <a:ext cx="472025" cy="583775"/>
            </a:xfrm>
            <a:custGeom>
              <a:avLst/>
              <a:gdLst/>
              <a:ahLst/>
              <a:cxnLst/>
              <a:rect l="l" t="t" r="r" b="b"/>
              <a:pathLst>
                <a:path w="18881" h="23351" extrusionOk="0">
                  <a:moveTo>
                    <a:pt x="0" y="1"/>
                  </a:moveTo>
                  <a:lnTo>
                    <a:pt x="0" y="23351"/>
                  </a:lnTo>
                  <a:lnTo>
                    <a:pt x="18880" y="23351"/>
                  </a:lnTo>
                  <a:lnTo>
                    <a:pt x="17179"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3246;p54">
              <a:extLst>
                <a:ext uri="{FF2B5EF4-FFF2-40B4-BE49-F238E27FC236}">
                  <a16:creationId xmlns:a16="http://schemas.microsoft.com/office/drawing/2014/main" id="{E57A1B4F-07AA-4282-A294-8375486AE7C5}"/>
                </a:ext>
              </a:extLst>
            </p:cNvPr>
            <p:cNvSpPr/>
            <p:nvPr/>
          </p:nvSpPr>
          <p:spPr>
            <a:xfrm>
              <a:off x="-1914525" y="1679975"/>
              <a:ext cx="529575" cy="621300"/>
            </a:xfrm>
            <a:custGeom>
              <a:avLst/>
              <a:gdLst/>
              <a:ahLst/>
              <a:cxnLst/>
              <a:rect l="l" t="t" r="r" b="b"/>
              <a:pathLst>
                <a:path w="21183" h="24852" extrusionOk="0">
                  <a:moveTo>
                    <a:pt x="0" y="1"/>
                  </a:moveTo>
                  <a:lnTo>
                    <a:pt x="1802" y="24852"/>
                  </a:lnTo>
                  <a:lnTo>
                    <a:pt x="20182" y="24852"/>
                  </a:lnTo>
                  <a:lnTo>
                    <a:pt x="211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3247;p54">
              <a:extLst>
                <a:ext uri="{FF2B5EF4-FFF2-40B4-BE49-F238E27FC236}">
                  <a16:creationId xmlns:a16="http://schemas.microsoft.com/office/drawing/2014/main" id="{3D719E67-5810-4334-89EA-2A2A360E8B88}"/>
                </a:ext>
              </a:extLst>
            </p:cNvPr>
            <p:cNvSpPr/>
            <p:nvPr/>
          </p:nvSpPr>
          <p:spPr>
            <a:xfrm>
              <a:off x="-1895350" y="1706675"/>
              <a:ext cx="489550" cy="527050"/>
            </a:xfrm>
            <a:custGeom>
              <a:avLst/>
              <a:gdLst/>
              <a:ahLst/>
              <a:cxnLst/>
              <a:rect l="l" t="t" r="r" b="b"/>
              <a:pathLst>
                <a:path w="19582" h="21082" extrusionOk="0">
                  <a:moveTo>
                    <a:pt x="19581" y="0"/>
                  </a:moveTo>
                  <a:lnTo>
                    <a:pt x="1" y="801"/>
                  </a:lnTo>
                  <a:lnTo>
                    <a:pt x="1602" y="21082"/>
                  </a:lnTo>
                  <a:lnTo>
                    <a:pt x="18847" y="21082"/>
                  </a:lnTo>
                  <a:lnTo>
                    <a:pt x="19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3248;p54">
              <a:extLst>
                <a:ext uri="{FF2B5EF4-FFF2-40B4-BE49-F238E27FC236}">
                  <a16:creationId xmlns:a16="http://schemas.microsoft.com/office/drawing/2014/main" id="{EC4D855E-C6F7-456D-8D05-AC3D13CE0A92}"/>
                </a:ext>
              </a:extLst>
            </p:cNvPr>
            <p:cNvSpPr/>
            <p:nvPr/>
          </p:nvSpPr>
          <p:spPr>
            <a:xfrm>
              <a:off x="-1699375" y="1673300"/>
              <a:ext cx="43400" cy="44225"/>
            </a:xfrm>
            <a:custGeom>
              <a:avLst/>
              <a:gdLst/>
              <a:ahLst/>
              <a:cxnLst/>
              <a:rect l="l" t="t" r="r" b="b"/>
              <a:pathLst>
                <a:path w="1736" h="1769" extrusionOk="0">
                  <a:moveTo>
                    <a:pt x="868" y="1"/>
                  </a:moveTo>
                  <a:cubicBezTo>
                    <a:pt x="401" y="1"/>
                    <a:pt x="1" y="401"/>
                    <a:pt x="1" y="901"/>
                  </a:cubicBezTo>
                  <a:cubicBezTo>
                    <a:pt x="1" y="1368"/>
                    <a:pt x="401" y="1769"/>
                    <a:pt x="868" y="1769"/>
                  </a:cubicBezTo>
                  <a:cubicBezTo>
                    <a:pt x="1335" y="1769"/>
                    <a:pt x="1735" y="1368"/>
                    <a:pt x="1735" y="901"/>
                  </a:cubicBezTo>
                  <a:cubicBezTo>
                    <a:pt x="1735" y="401"/>
                    <a:pt x="1335" y="1"/>
                    <a:pt x="8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3249;p54">
              <a:extLst>
                <a:ext uri="{FF2B5EF4-FFF2-40B4-BE49-F238E27FC236}">
                  <a16:creationId xmlns:a16="http://schemas.microsoft.com/office/drawing/2014/main" id="{8863D7A5-CD4A-4A64-A97C-97BB7011ADC5}"/>
                </a:ext>
              </a:extLst>
            </p:cNvPr>
            <p:cNvSpPr/>
            <p:nvPr/>
          </p:nvSpPr>
          <p:spPr>
            <a:xfrm>
              <a:off x="-2755950" y="1803400"/>
              <a:ext cx="277700" cy="331925"/>
            </a:xfrm>
            <a:custGeom>
              <a:avLst/>
              <a:gdLst/>
              <a:ahLst/>
              <a:cxnLst/>
              <a:rect l="l" t="t" r="r" b="b"/>
              <a:pathLst>
                <a:path w="11108" h="13277" extrusionOk="0">
                  <a:moveTo>
                    <a:pt x="11108" y="0"/>
                  </a:moveTo>
                  <a:lnTo>
                    <a:pt x="0" y="968"/>
                  </a:lnTo>
                  <a:lnTo>
                    <a:pt x="967" y="13277"/>
                  </a:lnTo>
                  <a:lnTo>
                    <a:pt x="10241" y="12576"/>
                  </a:lnTo>
                  <a:lnTo>
                    <a:pt x="1110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3250;p54">
              <a:extLst>
                <a:ext uri="{FF2B5EF4-FFF2-40B4-BE49-F238E27FC236}">
                  <a16:creationId xmlns:a16="http://schemas.microsoft.com/office/drawing/2014/main" id="{8CDDE3E1-5D2A-4761-B54A-192FE639EA5D}"/>
                </a:ext>
              </a:extLst>
            </p:cNvPr>
            <p:cNvSpPr/>
            <p:nvPr/>
          </p:nvSpPr>
          <p:spPr>
            <a:xfrm>
              <a:off x="-1769425" y="1803400"/>
              <a:ext cx="296075" cy="314425"/>
            </a:xfrm>
            <a:custGeom>
              <a:avLst/>
              <a:gdLst/>
              <a:ahLst/>
              <a:cxnLst/>
              <a:rect l="l" t="t" r="r" b="b"/>
              <a:pathLst>
                <a:path w="11843" h="12577" extrusionOk="0">
                  <a:moveTo>
                    <a:pt x="11842" y="0"/>
                  </a:moveTo>
                  <a:lnTo>
                    <a:pt x="1" y="734"/>
                  </a:lnTo>
                  <a:lnTo>
                    <a:pt x="1" y="12576"/>
                  </a:lnTo>
                  <a:lnTo>
                    <a:pt x="10808" y="12576"/>
                  </a:lnTo>
                  <a:lnTo>
                    <a:pt x="118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3251;p54">
              <a:extLst>
                <a:ext uri="{FF2B5EF4-FFF2-40B4-BE49-F238E27FC236}">
                  <a16:creationId xmlns:a16="http://schemas.microsoft.com/office/drawing/2014/main" id="{5C03F750-A22B-427A-9B2B-2861BCAF51D4}"/>
                </a:ext>
              </a:extLst>
            </p:cNvPr>
            <p:cNvSpPr/>
            <p:nvPr/>
          </p:nvSpPr>
          <p:spPr>
            <a:xfrm>
              <a:off x="-1021375" y="1760025"/>
              <a:ext cx="472850" cy="583775"/>
            </a:xfrm>
            <a:custGeom>
              <a:avLst/>
              <a:gdLst/>
              <a:ahLst/>
              <a:cxnLst/>
              <a:rect l="l" t="t" r="r" b="b"/>
              <a:pathLst>
                <a:path w="18914" h="23351" extrusionOk="0">
                  <a:moveTo>
                    <a:pt x="0" y="1"/>
                  </a:moveTo>
                  <a:lnTo>
                    <a:pt x="0" y="23351"/>
                  </a:lnTo>
                  <a:lnTo>
                    <a:pt x="18914" y="23351"/>
                  </a:lnTo>
                  <a:lnTo>
                    <a:pt x="17146" y="1"/>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3252;p54">
              <a:extLst>
                <a:ext uri="{FF2B5EF4-FFF2-40B4-BE49-F238E27FC236}">
                  <a16:creationId xmlns:a16="http://schemas.microsoft.com/office/drawing/2014/main" id="{46261AEF-BC9B-42E6-8D8F-98BF7122FC09}"/>
                </a:ext>
              </a:extLst>
            </p:cNvPr>
            <p:cNvSpPr/>
            <p:nvPr/>
          </p:nvSpPr>
          <p:spPr>
            <a:xfrm>
              <a:off x="-1029725" y="1679975"/>
              <a:ext cx="529575" cy="621300"/>
            </a:xfrm>
            <a:custGeom>
              <a:avLst/>
              <a:gdLst/>
              <a:ahLst/>
              <a:cxnLst/>
              <a:rect l="l" t="t" r="r" b="b"/>
              <a:pathLst>
                <a:path w="21183" h="24852" extrusionOk="0">
                  <a:moveTo>
                    <a:pt x="0" y="1"/>
                  </a:moveTo>
                  <a:lnTo>
                    <a:pt x="1802" y="24852"/>
                  </a:lnTo>
                  <a:lnTo>
                    <a:pt x="20182" y="24852"/>
                  </a:lnTo>
                  <a:lnTo>
                    <a:pt x="211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3253;p54">
              <a:extLst>
                <a:ext uri="{FF2B5EF4-FFF2-40B4-BE49-F238E27FC236}">
                  <a16:creationId xmlns:a16="http://schemas.microsoft.com/office/drawing/2014/main" id="{9422D756-569D-421E-A38D-4E5C87303CE0}"/>
                </a:ext>
              </a:extLst>
            </p:cNvPr>
            <p:cNvSpPr/>
            <p:nvPr/>
          </p:nvSpPr>
          <p:spPr>
            <a:xfrm>
              <a:off x="-1010550" y="1706675"/>
              <a:ext cx="489550" cy="527050"/>
            </a:xfrm>
            <a:custGeom>
              <a:avLst/>
              <a:gdLst/>
              <a:ahLst/>
              <a:cxnLst/>
              <a:rect l="l" t="t" r="r" b="b"/>
              <a:pathLst>
                <a:path w="19582" h="21082" extrusionOk="0">
                  <a:moveTo>
                    <a:pt x="19581" y="0"/>
                  </a:moveTo>
                  <a:lnTo>
                    <a:pt x="1" y="801"/>
                  </a:lnTo>
                  <a:lnTo>
                    <a:pt x="1602" y="21082"/>
                  </a:lnTo>
                  <a:lnTo>
                    <a:pt x="18847" y="21082"/>
                  </a:lnTo>
                  <a:lnTo>
                    <a:pt x="19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3254;p54">
              <a:extLst>
                <a:ext uri="{FF2B5EF4-FFF2-40B4-BE49-F238E27FC236}">
                  <a16:creationId xmlns:a16="http://schemas.microsoft.com/office/drawing/2014/main" id="{E2E3246A-4B74-41AE-82A5-6A9EC21548B5}"/>
                </a:ext>
              </a:extLst>
            </p:cNvPr>
            <p:cNvSpPr/>
            <p:nvPr/>
          </p:nvSpPr>
          <p:spPr>
            <a:xfrm>
              <a:off x="-815400" y="1673300"/>
              <a:ext cx="43375" cy="44225"/>
            </a:xfrm>
            <a:custGeom>
              <a:avLst/>
              <a:gdLst/>
              <a:ahLst/>
              <a:cxnLst/>
              <a:rect l="l" t="t" r="r" b="b"/>
              <a:pathLst>
                <a:path w="1735" h="1769" extrusionOk="0">
                  <a:moveTo>
                    <a:pt x="868" y="1"/>
                  </a:moveTo>
                  <a:cubicBezTo>
                    <a:pt x="401" y="1"/>
                    <a:pt x="0" y="401"/>
                    <a:pt x="0" y="901"/>
                  </a:cubicBezTo>
                  <a:cubicBezTo>
                    <a:pt x="0" y="1368"/>
                    <a:pt x="401" y="1769"/>
                    <a:pt x="868" y="1769"/>
                  </a:cubicBezTo>
                  <a:cubicBezTo>
                    <a:pt x="1335" y="1769"/>
                    <a:pt x="1735" y="1368"/>
                    <a:pt x="1735" y="901"/>
                  </a:cubicBezTo>
                  <a:cubicBezTo>
                    <a:pt x="1735" y="401"/>
                    <a:pt x="1335" y="1"/>
                    <a:pt x="8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3255;p54">
              <a:extLst>
                <a:ext uri="{FF2B5EF4-FFF2-40B4-BE49-F238E27FC236}">
                  <a16:creationId xmlns:a16="http://schemas.microsoft.com/office/drawing/2014/main" id="{F1D69048-FB26-4D45-9AE8-C7619A1BA308}"/>
                </a:ext>
              </a:extLst>
            </p:cNvPr>
            <p:cNvSpPr/>
            <p:nvPr/>
          </p:nvSpPr>
          <p:spPr>
            <a:xfrm>
              <a:off x="-884625" y="1803400"/>
              <a:ext cx="296075" cy="314425"/>
            </a:xfrm>
            <a:custGeom>
              <a:avLst/>
              <a:gdLst/>
              <a:ahLst/>
              <a:cxnLst/>
              <a:rect l="l" t="t" r="r" b="b"/>
              <a:pathLst>
                <a:path w="11843" h="12577" extrusionOk="0">
                  <a:moveTo>
                    <a:pt x="11842" y="0"/>
                  </a:moveTo>
                  <a:lnTo>
                    <a:pt x="1" y="734"/>
                  </a:lnTo>
                  <a:lnTo>
                    <a:pt x="1" y="12576"/>
                  </a:lnTo>
                  <a:lnTo>
                    <a:pt x="10808" y="12576"/>
                  </a:lnTo>
                  <a:lnTo>
                    <a:pt x="118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3256;p54">
              <a:extLst>
                <a:ext uri="{FF2B5EF4-FFF2-40B4-BE49-F238E27FC236}">
                  <a16:creationId xmlns:a16="http://schemas.microsoft.com/office/drawing/2014/main" id="{4BA88B34-F680-490B-8BBC-7DF134ACEE41}"/>
                </a:ext>
              </a:extLst>
            </p:cNvPr>
            <p:cNvSpPr/>
            <p:nvPr/>
          </p:nvSpPr>
          <p:spPr>
            <a:xfrm>
              <a:off x="-62375" y="1445650"/>
              <a:ext cx="981575" cy="1460225"/>
            </a:xfrm>
            <a:custGeom>
              <a:avLst/>
              <a:gdLst/>
              <a:ahLst/>
              <a:cxnLst/>
              <a:rect l="l" t="t" r="r" b="b"/>
              <a:pathLst>
                <a:path w="39263" h="58409" extrusionOk="0">
                  <a:moveTo>
                    <a:pt x="2836" y="58409"/>
                  </a:moveTo>
                  <a:lnTo>
                    <a:pt x="1" y="0"/>
                  </a:lnTo>
                  <a:lnTo>
                    <a:pt x="39262" y="0"/>
                  </a:lnTo>
                  <a:lnTo>
                    <a:pt x="37061" y="5840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3257;p54">
              <a:extLst>
                <a:ext uri="{FF2B5EF4-FFF2-40B4-BE49-F238E27FC236}">
                  <a16:creationId xmlns:a16="http://schemas.microsoft.com/office/drawing/2014/main" id="{798FFAB3-F8B9-4C7A-9763-AED34AEEF89B}"/>
                </a:ext>
              </a:extLst>
            </p:cNvPr>
            <p:cNvSpPr/>
            <p:nvPr/>
          </p:nvSpPr>
          <p:spPr>
            <a:xfrm>
              <a:off x="-80725" y="1445650"/>
              <a:ext cx="89275" cy="1460225"/>
            </a:xfrm>
            <a:custGeom>
              <a:avLst/>
              <a:gdLst/>
              <a:ahLst/>
              <a:cxnLst/>
              <a:rect l="l" t="t" r="r" b="b"/>
              <a:pathLst>
                <a:path w="3571" h="58409" extrusionOk="0">
                  <a:moveTo>
                    <a:pt x="735" y="0"/>
                  </a:moveTo>
                  <a:lnTo>
                    <a:pt x="1" y="1201"/>
                  </a:lnTo>
                  <a:lnTo>
                    <a:pt x="2903" y="58409"/>
                  </a:lnTo>
                  <a:lnTo>
                    <a:pt x="3570" y="5840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3258;p54">
              <a:extLst>
                <a:ext uri="{FF2B5EF4-FFF2-40B4-BE49-F238E27FC236}">
                  <a16:creationId xmlns:a16="http://schemas.microsoft.com/office/drawing/2014/main" id="{3C048EF6-9384-481B-896E-1C9D09D5CCEA}"/>
                </a:ext>
              </a:extLst>
            </p:cNvPr>
            <p:cNvSpPr/>
            <p:nvPr/>
          </p:nvSpPr>
          <p:spPr>
            <a:xfrm>
              <a:off x="8525" y="1570725"/>
              <a:ext cx="394475" cy="773075"/>
            </a:xfrm>
            <a:custGeom>
              <a:avLst/>
              <a:gdLst/>
              <a:ahLst/>
              <a:cxnLst/>
              <a:rect l="l" t="t" r="r" b="b"/>
              <a:pathLst>
                <a:path w="15779" h="30923" extrusionOk="0">
                  <a:moveTo>
                    <a:pt x="0" y="1"/>
                  </a:moveTo>
                  <a:lnTo>
                    <a:pt x="2435" y="30923"/>
                  </a:lnTo>
                  <a:lnTo>
                    <a:pt x="15778" y="30256"/>
                  </a:lnTo>
                  <a:lnTo>
                    <a:pt x="157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3259;p54">
              <a:extLst>
                <a:ext uri="{FF2B5EF4-FFF2-40B4-BE49-F238E27FC236}">
                  <a16:creationId xmlns:a16="http://schemas.microsoft.com/office/drawing/2014/main" id="{6E696255-BDEF-471D-AD32-677D4EC45C9E}"/>
                </a:ext>
              </a:extLst>
            </p:cNvPr>
            <p:cNvSpPr/>
            <p:nvPr/>
          </p:nvSpPr>
          <p:spPr>
            <a:xfrm>
              <a:off x="466350" y="1570725"/>
              <a:ext cx="394475" cy="740575"/>
            </a:xfrm>
            <a:custGeom>
              <a:avLst/>
              <a:gdLst/>
              <a:ahLst/>
              <a:cxnLst/>
              <a:rect l="l" t="t" r="r" b="b"/>
              <a:pathLst>
                <a:path w="15779" h="29623" extrusionOk="0">
                  <a:moveTo>
                    <a:pt x="0" y="1"/>
                  </a:moveTo>
                  <a:lnTo>
                    <a:pt x="0" y="29622"/>
                  </a:lnTo>
                  <a:lnTo>
                    <a:pt x="12776" y="29622"/>
                  </a:lnTo>
                  <a:lnTo>
                    <a:pt x="157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3260;p54">
              <a:extLst>
                <a:ext uri="{FF2B5EF4-FFF2-40B4-BE49-F238E27FC236}">
                  <a16:creationId xmlns:a16="http://schemas.microsoft.com/office/drawing/2014/main" id="{A2FA6381-A635-407E-A473-AE449C505E39}"/>
                </a:ext>
              </a:extLst>
            </p:cNvPr>
            <p:cNvSpPr/>
            <p:nvPr/>
          </p:nvSpPr>
          <p:spPr>
            <a:xfrm>
              <a:off x="69400" y="2384650"/>
              <a:ext cx="692175" cy="271875"/>
            </a:xfrm>
            <a:custGeom>
              <a:avLst/>
              <a:gdLst/>
              <a:ahLst/>
              <a:cxnLst/>
              <a:rect l="l" t="t" r="r" b="b"/>
              <a:pathLst>
                <a:path w="27687" h="10875" extrusionOk="0">
                  <a:moveTo>
                    <a:pt x="0" y="0"/>
                  </a:moveTo>
                  <a:lnTo>
                    <a:pt x="1068" y="10875"/>
                  </a:lnTo>
                  <a:lnTo>
                    <a:pt x="27687" y="10875"/>
                  </a:lnTo>
                  <a:lnTo>
                    <a:pt x="2768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3261;p54">
              <a:extLst>
                <a:ext uri="{FF2B5EF4-FFF2-40B4-BE49-F238E27FC236}">
                  <a16:creationId xmlns:a16="http://schemas.microsoft.com/office/drawing/2014/main" id="{3BCB76D9-8126-4176-8F7A-D16759253198}"/>
                </a:ext>
              </a:extLst>
            </p:cNvPr>
            <p:cNvSpPr/>
            <p:nvPr/>
          </p:nvSpPr>
          <p:spPr>
            <a:xfrm>
              <a:off x="104425" y="2794100"/>
              <a:ext cx="634650" cy="60900"/>
            </a:xfrm>
            <a:custGeom>
              <a:avLst/>
              <a:gdLst/>
              <a:ahLst/>
              <a:cxnLst/>
              <a:rect l="l" t="t" r="r" b="b"/>
              <a:pathLst>
                <a:path w="25386" h="2436" extrusionOk="0">
                  <a:moveTo>
                    <a:pt x="25385" y="1"/>
                  </a:moveTo>
                  <a:lnTo>
                    <a:pt x="0" y="868"/>
                  </a:lnTo>
                  <a:lnTo>
                    <a:pt x="0" y="2436"/>
                  </a:lnTo>
                  <a:lnTo>
                    <a:pt x="25385" y="2436"/>
                  </a:lnTo>
                  <a:lnTo>
                    <a:pt x="2538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3262;p54">
              <a:extLst>
                <a:ext uri="{FF2B5EF4-FFF2-40B4-BE49-F238E27FC236}">
                  <a16:creationId xmlns:a16="http://schemas.microsoft.com/office/drawing/2014/main" id="{0209390D-F0A1-4B18-8B9C-FD510C116B2A}"/>
                </a:ext>
              </a:extLst>
            </p:cNvPr>
            <p:cNvSpPr/>
            <p:nvPr/>
          </p:nvSpPr>
          <p:spPr>
            <a:xfrm>
              <a:off x="91900" y="1600750"/>
              <a:ext cx="261900" cy="40050"/>
            </a:xfrm>
            <a:custGeom>
              <a:avLst/>
              <a:gdLst/>
              <a:ahLst/>
              <a:cxnLst/>
              <a:rect l="l" t="t" r="r" b="b"/>
              <a:pathLst>
                <a:path w="10476" h="1602" extrusionOk="0">
                  <a:moveTo>
                    <a:pt x="1" y="1"/>
                  </a:moveTo>
                  <a:lnTo>
                    <a:pt x="1" y="1602"/>
                  </a:lnTo>
                  <a:lnTo>
                    <a:pt x="10475" y="1602"/>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3263;p54">
              <a:extLst>
                <a:ext uri="{FF2B5EF4-FFF2-40B4-BE49-F238E27FC236}">
                  <a16:creationId xmlns:a16="http://schemas.microsoft.com/office/drawing/2014/main" id="{2CBD0C8D-2BF1-498A-9BA4-660C880373A8}"/>
                </a:ext>
              </a:extLst>
            </p:cNvPr>
            <p:cNvSpPr/>
            <p:nvPr/>
          </p:nvSpPr>
          <p:spPr>
            <a:xfrm>
              <a:off x="91900" y="2406325"/>
              <a:ext cx="261900" cy="40900"/>
            </a:xfrm>
            <a:custGeom>
              <a:avLst/>
              <a:gdLst/>
              <a:ahLst/>
              <a:cxnLst/>
              <a:rect l="l" t="t" r="r" b="b"/>
              <a:pathLst>
                <a:path w="10476" h="1636" extrusionOk="0">
                  <a:moveTo>
                    <a:pt x="1" y="1"/>
                  </a:moveTo>
                  <a:lnTo>
                    <a:pt x="1" y="1635"/>
                  </a:lnTo>
                  <a:lnTo>
                    <a:pt x="10475" y="1635"/>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3264;p54">
              <a:extLst>
                <a:ext uri="{FF2B5EF4-FFF2-40B4-BE49-F238E27FC236}">
                  <a16:creationId xmlns:a16="http://schemas.microsoft.com/office/drawing/2014/main" id="{0421410C-E965-4B4C-91C1-223E43D28470}"/>
                </a:ext>
              </a:extLst>
            </p:cNvPr>
            <p:cNvSpPr/>
            <p:nvPr/>
          </p:nvSpPr>
          <p:spPr>
            <a:xfrm>
              <a:off x="533050" y="1600750"/>
              <a:ext cx="261900" cy="40050"/>
            </a:xfrm>
            <a:custGeom>
              <a:avLst/>
              <a:gdLst/>
              <a:ahLst/>
              <a:cxnLst/>
              <a:rect l="l" t="t" r="r" b="b"/>
              <a:pathLst>
                <a:path w="10476" h="1602" extrusionOk="0">
                  <a:moveTo>
                    <a:pt x="1" y="1"/>
                  </a:moveTo>
                  <a:lnTo>
                    <a:pt x="1" y="1602"/>
                  </a:lnTo>
                  <a:lnTo>
                    <a:pt x="10475" y="1602"/>
                  </a:lnTo>
                  <a:lnTo>
                    <a:pt x="104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3265;p54">
              <a:extLst>
                <a:ext uri="{FF2B5EF4-FFF2-40B4-BE49-F238E27FC236}">
                  <a16:creationId xmlns:a16="http://schemas.microsoft.com/office/drawing/2014/main" id="{FA960AE8-3CE4-4A0F-8944-6554A6785164}"/>
                </a:ext>
              </a:extLst>
            </p:cNvPr>
            <p:cNvSpPr/>
            <p:nvPr/>
          </p:nvSpPr>
          <p:spPr>
            <a:xfrm>
              <a:off x="602275" y="1445650"/>
              <a:ext cx="192675" cy="74525"/>
            </a:xfrm>
            <a:custGeom>
              <a:avLst/>
              <a:gdLst/>
              <a:ahLst/>
              <a:cxnLst/>
              <a:rect l="l" t="t" r="r" b="b"/>
              <a:pathLst>
                <a:path w="7707" h="2981" extrusionOk="0">
                  <a:moveTo>
                    <a:pt x="0" y="0"/>
                  </a:moveTo>
                  <a:cubicBezTo>
                    <a:pt x="0" y="0"/>
                    <a:pt x="1142" y="2980"/>
                    <a:pt x="3425" y="2980"/>
                  </a:cubicBezTo>
                  <a:cubicBezTo>
                    <a:pt x="4567" y="2980"/>
                    <a:pt x="5994" y="2235"/>
                    <a:pt x="77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3266;p54">
              <a:extLst>
                <a:ext uri="{FF2B5EF4-FFF2-40B4-BE49-F238E27FC236}">
                  <a16:creationId xmlns:a16="http://schemas.microsoft.com/office/drawing/2014/main" id="{1510A190-EF61-4032-A402-9BC3CAB00E65}"/>
                </a:ext>
              </a:extLst>
            </p:cNvPr>
            <p:cNvSpPr/>
            <p:nvPr/>
          </p:nvSpPr>
          <p:spPr>
            <a:xfrm>
              <a:off x="628125" y="1666625"/>
              <a:ext cx="70075" cy="236025"/>
            </a:xfrm>
            <a:custGeom>
              <a:avLst/>
              <a:gdLst/>
              <a:ahLst/>
              <a:cxnLst/>
              <a:rect l="l" t="t" r="r" b="b"/>
              <a:pathLst>
                <a:path w="2803" h="9441" extrusionOk="0">
                  <a:moveTo>
                    <a:pt x="1402" y="1"/>
                  </a:moveTo>
                  <a:lnTo>
                    <a:pt x="1402" y="1"/>
                  </a:lnTo>
                  <a:cubicBezTo>
                    <a:pt x="1402" y="1"/>
                    <a:pt x="1" y="3437"/>
                    <a:pt x="1201" y="9441"/>
                  </a:cubicBezTo>
                  <a:cubicBezTo>
                    <a:pt x="1201" y="9441"/>
                    <a:pt x="2803" y="5338"/>
                    <a:pt x="14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3267;p54">
              <a:extLst>
                <a:ext uri="{FF2B5EF4-FFF2-40B4-BE49-F238E27FC236}">
                  <a16:creationId xmlns:a16="http://schemas.microsoft.com/office/drawing/2014/main" id="{B5C315C0-3A6E-4D8B-8DA1-B4BD3C4998DF}"/>
                </a:ext>
              </a:extLst>
            </p:cNvPr>
            <p:cNvSpPr/>
            <p:nvPr/>
          </p:nvSpPr>
          <p:spPr>
            <a:xfrm>
              <a:off x="-29850" y="1468150"/>
              <a:ext cx="27550" cy="27550"/>
            </a:xfrm>
            <a:custGeom>
              <a:avLst/>
              <a:gdLst/>
              <a:ahLst/>
              <a:cxnLst/>
              <a:rect l="l" t="t" r="r" b="b"/>
              <a:pathLst>
                <a:path w="1102" h="1102" extrusionOk="0">
                  <a:moveTo>
                    <a:pt x="568" y="1"/>
                  </a:moveTo>
                  <a:cubicBezTo>
                    <a:pt x="268" y="1"/>
                    <a:pt x="1" y="234"/>
                    <a:pt x="1" y="535"/>
                  </a:cubicBezTo>
                  <a:cubicBezTo>
                    <a:pt x="1" y="835"/>
                    <a:pt x="268" y="1102"/>
                    <a:pt x="568" y="1102"/>
                  </a:cubicBezTo>
                  <a:cubicBezTo>
                    <a:pt x="835" y="1102"/>
                    <a:pt x="1102" y="835"/>
                    <a:pt x="1102" y="535"/>
                  </a:cubicBezTo>
                  <a:cubicBezTo>
                    <a:pt x="1102" y="234"/>
                    <a:pt x="835" y="1"/>
                    <a:pt x="5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3268;p54">
              <a:extLst>
                <a:ext uri="{FF2B5EF4-FFF2-40B4-BE49-F238E27FC236}">
                  <a16:creationId xmlns:a16="http://schemas.microsoft.com/office/drawing/2014/main" id="{CE5A499D-9B4C-40B7-83E8-07304FF94B1E}"/>
                </a:ext>
              </a:extLst>
            </p:cNvPr>
            <p:cNvSpPr/>
            <p:nvPr/>
          </p:nvSpPr>
          <p:spPr>
            <a:xfrm>
              <a:off x="859950" y="1468150"/>
              <a:ext cx="26725" cy="27550"/>
            </a:xfrm>
            <a:custGeom>
              <a:avLst/>
              <a:gdLst/>
              <a:ahLst/>
              <a:cxnLst/>
              <a:rect l="l" t="t" r="r" b="b"/>
              <a:pathLst>
                <a:path w="1069" h="1102" extrusionOk="0">
                  <a:moveTo>
                    <a:pt x="535" y="1"/>
                  </a:moveTo>
                  <a:cubicBezTo>
                    <a:pt x="234" y="1"/>
                    <a:pt x="1" y="234"/>
                    <a:pt x="1" y="535"/>
                  </a:cubicBezTo>
                  <a:cubicBezTo>
                    <a:pt x="1" y="835"/>
                    <a:pt x="234" y="1102"/>
                    <a:pt x="535" y="1102"/>
                  </a:cubicBezTo>
                  <a:cubicBezTo>
                    <a:pt x="835" y="1102"/>
                    <a:pt x="1068" y="835"/>
                    <a:pt x="1068" y="535"/>
                  </a:cubicBezTo>
                  <a:cubicBezTo>
                    <a:pt x="1068" y="234"/>
                    <a:pt x="835" y="1"/>
                    <a:pt x="5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3269;p54">
              <a:extLst>
                <a:ext uri="{FF2B5EF4-FFF2-40B4-BE49-F238E27FC236}">
                  <a16:creationId xmlns:a16="http://schemas.microsoft.com/office/drawing/2014/main" id="{82CC41B1-B52F-498D-9707-10712E1EE166}"/>
                </a:ext>
              </a:extLst>
            </p:cNvPr>
            <p:cNvSpPr/>
            <p:nvPr/>
          </p:nvSpPr>
          <p:spPr>
            <a:xfrm>
              <a:off x="819925" y="2860825"/>
              <a:ext cx="26725" cy="26700"/>
            </a:xfrm>
            <a:custGeom>
              <a:avLst/>
              <a:gdLst/>
              <a:ahLst/>
              <a:cxnLst/>
              <a:rect l="l" t="t" r="r" b="b"/>
              <a:pathLst>
                <a:path w="1069" h="1068" extrusionOk="0">
                  <a:moveTo>
                    <a:pt x="534" y="0"/>
                  </a:moveTo>
                  <a:cubicBezTo>
                    <a:pt x="234" y="0"/>
                    <a:pt x="1" y="234"/>
                    <a:pt x="1" y="534"/>
                  </a:cubicBezTo>
                  <a:cubicBezTo>
                    <a:pt x="1" y="834"/>
                    <a:pt x="234" y="1068"/>
                    <a:pt x="534" y="1068"/>
                  </a:cubicBezTo>
                  <a:cubicBezTo>
                    <a:pt x="835" y="1068"/>
                    <a:pt x="1068" y="834"/>
                    <a:pt x="1068" y="534"/>
                  </a:cubicBezTo>
                  <a:cubicBezTo>
                    <a:pt x="1068" y="234"/>
                    <a:pt x="835" y="0"/>
                    <a:pt x="5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3270;p54">
              <a:extLst>
                <a:ext uri="{FF2B5EF4-FFF2-40B4-BE49-F238E27FC236}">
                  <a16:creationId xmlns:a16="http://schemas.microsoft.com/office/drawing/2014/main" id="{803B0E13-0E36-4666-B84C-876425F47C9A}"/>
                </a:ext>
              </a:extLst>
            </p:cNvPr>
            <p:cNvSpPr/>
            <p:nvPr/>
          </p:nvSpPr>
          <p:spPr>
            <a:xfrm>
              <a:off x="31025" y="2867500"/>
              <a:ext cx="26725" cy="26700"/>
            </a:xfrm>
            <a:custGeom>
              <a:avLst/>
              <a:gdLst/>
              <a:ahLst/>
              <a:cxnLst/>
              <a:rect l="l" t="t" r="r" b="b"/>
              <a:pathLst>
                <a:path w="1069" h="1068" extrusionOk="0">
                  <a:moveTo>
                    <a:pt x="535" y="0"/>
                  </a:moveTo>
                  <a:cubicBezTo>
                    <a:pt x="234" y="0"/>
                    <a:pt x="1" y="234"/>
                    <a:pt x="1" y="534"/>
                  </a:cubicBezTo>
                  <a:cubicBezTo>
                    <a:pt x="1" y="834"/>
                    <a:pt x="234" y="1068"/>
                    <a:pt x="535" y="1068"/>
                  </a:cubicBezTo>
                  <a:cubicBezTo>
                    <a:pt x="835" y="1068"/>
                    <a:pt x="1068" y="834"/>
                    <a:pt x="1068" y="534"/>
                  </a:cubicBezTo>
                  <a:cubicBezTo>
                    <a:pt x="1068" y="234"/>
                    <a:pt x="835" y="0"/>
                    <a:pt x="5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3271;p54">
              <a:extLst>
                <a:ext uri="{FF2B5EF4-FFF2-40B4-BE49-F238E27FC236}">
                  <a16:creationId xmlns:a16="http://schemas.microsoft.com/office/drawing/2014/main" id="{8EDAD186-B2C3-49C5-B00D-BC48EC75A84F}"/>
                </a:ext>
              </a:extLst>
            </p:cNvPr>
            <p:cNvSpPr/>
            <p:nvPr/>
          </p:nvSpPr>
          <p:spPr>
            <a:xfrm>
              <a:off x="-1753575" y="515800"/>
              <a:ext cx="839800" cy="839800"/>
            </a:xfrm>
            <a:custGeom>
              <a:avLst/>
              <a:gdLst/>
              <a:ahLst/>
              <a:cxnLst/>
              <a:rect l="l" t="t" r="r" b="b"/>
              <a:pathLst>
                <a:path w="33592" h="33592" extrusionOk="0">
                  <a:moveTo>
                    <a:pt x="16779" y="1"/>
                  </a:moveTo>
                  <a:cubicBezTo>
                    <a:pt x="7506" y="1"/>
                    <a:pt x="0" y="7506"/>
                    <a:pt x="0" y="16780"/>
                  </a:cubicBezTo>
                  <a:cubicBezTo>
                    <a:pt x="0" y="26053"/>
                    <a:pt x="7506" y="33592"/>
                    <a:pt x="16779" y="33592"/>
                  </a:cubicBezTo>
                  <a:cubicBezTo>
                    <a:pt x="26086" y="33592"/>
                    <a:pt x="33591" y="26053"/>
                    <a:pt x="33591" y="16780"/>
                  </a:cubicBezTo>
                  <a:cubicBezTo>
                    <a:pt x="33591" y="7506"/>
                    <a:pt x="26086" y="1"/>
                    <a:pt x="16779" y="1"/>
                  </a:cubicBez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3272;p54">
              <a:extLst>
                <a:ext uri="{FF2B5EF4-FFF2-40B4-BE49-F238E27FC236}">
                  <a16:creationId xmlns:a16="http://schemas.microsoft.com/office/drawing/2014/main" id="{2488662A-A789-4C19-B9E8-1E5883F54FE2}"/>
                </a:ext>
              </a:extLst>
            </p:cNvPr>
            <p:cNvSpPr/>
            <p:nvPr/>
          </p:nvSpPr>
          <p:spPr>
            <a:xfrm>
              <a:off x="-1743575" y="445750"/>
              <a:ext cx="840625" cy="839800"/>
            </a:xfrm>
            <a:custGeom>
              <a:avLst/>
              <a:gdLst/>
              <a:ahLst/>
              <a:cxnLst/>
              <a:rect l="l" t="t" r="r" b="b"/>
              <a:pathLst>
                <a:path w="33625" h="33592" extrusionOk="0">
                  <a:moveTo>
                    <a:pt x="16813" y="1"/>
                  </a:moveTo>
                  <a:cubicBezTo>
                    <a:pt x="7539" y="1"/>
                    <a:pt x="1" y="7506"/>
                    <a:pt x="1" y="16813"/>
                  </a:cubicBezTo>
                  <a:cubicBezTo>
                    <a:pt x="1" y="26086"/>
                    <a:pt x="7539" y="33592"/>
                    <a:pt x="16813" y="33592"/>
                  </a:cubicBezTo>
                  <a:cubicBezTo>
                    <a:pt x="26086" y="33592"/>
                    <a:pt x="33625" y="26086"/>
                    <a:pt x="33625" y="16813"/>
                  </a:cubicBezTo>
                  <a:cubicBezTo>
                    <a:pt x="33625" y="7506"/>
                    <a:pt x="26086" y="1"/>
                    <a:pt x="168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3273;p54">
              <a:extLst>
                <a:ext uri="{FF2B5EF4-FFF2-40B4-BE49-F238E27FC236}">
                  <a16:creationId xmlns:a16="http://schemas.microsoft.com/office/drawing/2014/main" id="{B3300F64-31DD-4DE0-A5B7-8039FE5E687F}"/>
                </a:ext>
              </a:extLst>
            </p:cNvPr>
            <p:cNvSpPr/>
            <p:nvPr/>
          </p:nvSpPr>
          <p:spPr>
            <a:xfrm>
              <a:off x="-1731050" y="444100"/>
              <a:ext cx="840625" cy="840625"/>
            </a:xfrm>
            <a:custGeom>
              <a:avLst/>
              <a:gdLst/>
              <a:ahLst/>
              <a:cxnLst/>
              <a:rect l="l" t="t" r="r" b="b"/>
              <a:pathLst>
                <a:path w="33625" h="33625" extrusionOk="0">
                  <a:moveTo>
                    <a:pt x="16812" y="0"/>
                  </a:moveTo>
                  <a:cubicBezTo>
                    <a:pt x="7539" y="0"/>
                    <a:pt x="0" y="7539"/>
                    <a:pt x="0" y="16812"/>
                  </a:cubicBezTo>
                  <a:cubicBezTo>
                    <a:pt x="0" y="26086"/>
                    <a:pt x="7539" y="33624"/>
                    <a:pt x="16812" y="33624"/>
                  </a:cubicBezTo>
                  <a:cubicBezTo>
                    <a:pt x="26085" y="33624"/>
                    <a:pt x="33624" y="26086"/>
                    <a:pt x="33624" y="16812"/>
                  </a:cubicBezTo>
                  <a:cubicBezTo>
                    <a:pt x="33624" y="7539"/>
                    <a:pt x="26085" y="0"/>
                    <a:pt x="168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3274;p54">
              <a:extLst>
                <a:ext uri="{FF2B5EF4-FFF2-40B4-BE49-F238E27FC236}">
                  <a16:creationId xmlns:a16="http://schemas.microsoft.com/office/drawing/2014/main" id="{3167FF65-60F5-4960-9976-E07BDC173786}"/>
                </a:ext>
              </a:extLst>
            </p:cNvPr>
            <p:cNvSpPr/>
            <p:nvPr/>
          </p:nvSpPr>
          <p:spPr>
            <a:xfrm>
              <a:off x="-1688525" y="487450"/>
              <a:ext cx="754725" cy="754750"/>
            </a:xfrm>
            <a:custGeom>
              <a:avLst/>
              <a:gdLst/>
              <a:ahLst/>
              <a:cxnLst/>
              <a:rect l="l" t="t" r="r" b="b"/>
              <a:pathLst>
                <a:path w="30189" h="30190" extrusionOk="0">
                  <a:moveTo>
                    <a:pt x="15111" y="1"/>
                  </a:moveTo>
                  <a:cubicBezTo>
                    <a:pt x="6772" y="1"/>
                    <a:pt x="0" y="6739"/>
                    <a:pt x="0" y="15078"/>
                  </a:cubicBezTo>
                  <a:cubicBezTo>
                    <a:pt x="0" y="23418"/>
                    <a:pt x="6772" y="30189"/>
                    <a:pt x="15111" y="30189"/>
                  </a:cubicBezTo>
                  <a:cubicBezTo>
                    <a:pt x="23450" y="30189"/>
                    <a:pt x="30189" y="23418"/>
                    <a:pt x="30189" y="15078"/>
                  </a:cubicBezTo>
                  <a:cubicBezTo>
                    <a:pt x="30189" y="6739"/>
                    <a:pt x="23450" y="1"/>
                    <a:pt x="151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3275;p54">
              <a:extLst>
                <a:ext uri="{FF2B5EF4-FFF2-40B4-BE49-F238E27FC236}">
                  <a16:creationId xmlns:a16="http://schemas.microsoft.com/office/drawing/2014/main" id="{C86B05A6-01A9-454C-8DC8-CE262B618CCF}"/>
                </a:ext>
              </a:extLst>
            </p:cNvPr>
            <p:cNvSpPr/>
            <p:nvPr/>
          </p:nvSpPr>
          <p:spPr>
            <a:xfrm>
              <a:off x="-1688525" y="511650"/>
              <a:ext cx="729700" cy="729700"/>
            </a:xfrm>
            <a:custGeom>
              <a:avLst/>
              <a:gdLst/>
              <a:ahLst/>
              <a:cxnLst/>
              <a:rect l="l" t="t" r="r" b="b"/>
              <a:pathLst>
                <a:path w="29188" h="29188" extrusionOk="0">
                  <a:moveTo>
                    <a:pt x="29188" y="14577"/>
                  </a:moveTo>
                  <a:cubicBezTo>
                    <a:pt x="29188" y="22650"/>
                    <a:pt x="22683" y="29188"/>
                    <a:pt x="14611" y="29188"/>
                  </a:cubicBezTo>
                  <a:cubicBezTo>
                    <a:pt x="6538" y="29188"/>
                    <a:pt x="0" y="22650"/>
                    <a:pt x="0" y="14577"/>
                  </a:cubicBezTo>
                  <a:cubicBezTo>
                    <a:pt x="0" y="6505"/>
                    <a:pt x="6538" y="0"/>
                    <a:pt x="14611" y="0"/>
                  </a:cubicBezTo>
                  <a:cubicBezTo>
                    <a:pt x="22683" y="0"/>
                    <a:pt x="29188" y="6505"/>
                    <a:pt x="29188" y="1457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3276;p54">
              <a:extLst>
                <a:ext uri="{FF2B5EF4-FFF2-40B4-BE49-F238E27FC236}">
                  <a16:creationId xmlns:a16="http://schemas.microsoft.com/office/drawing/2014/main" id="{31ACA33E-2A04-439D-A049-D4492C10F81E}"/>
                </a:ext>
              </a:extLst>
            </p:cNvPr>
            <p:cNvSpPr/>
            <p:nvPr/>
          </p:nvSpPr>
          <p:spPr>
            <a:xfrm>
              <a:off x="-1334100" y="520825"/>
              <a:ext cx="20025" cy="58400"/>
            </a:xfrm>
            <a:custGeom>
              <a:avLst/>
              <a:gdLst/>
              <a:ahLst/>
              <a:cxnLst/>
              <a:rect l="l" t="t" r="r" b="b"/>
              <a:pathLst>
                <a:path w="801" h="2336" extrusionOk="0">
                  <a:moveTo>
                    <a:pt x="0" y="0"/>
                  </a:moveTo>
                  <a:lnTo>
                    <a:pt x="0" y="2335"/>
                  </a:lnTo>
                  <a:lnTo>
                    <a:pt x="801" y="2335"/>
                  </a:lnTo>
                  <a:lnTo>
                    <a:pt x="8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3277;p54">
              <a:extLst>
                <a:ext uri="{FF2B5EF4-FFF2-40B4-BE49-F238E27FC236}">
                  <a16:creationId xmlns:a16="http://schemas.microsoft.com/office/drawing/2014/main" id="{7B184AB2-9C5A-49F0-ADA5-C344022CA0F2}"/>
                </a:ext>
              </a:extLst>
            </p:cNvPr>
            <p:cNvSpPr/>
            <p:nvPr/>
          </p:nvSpPr>
          <p:spPr>
            <a:xfrm>
              <a:off x="-1334100" y="1168775"/>
              <a:ext cx="20025" cy="62575"/>
            </a:xfrm>
            <a:custGeom>
              <a:avLst/>
              <a:gdLst/>
              <a:ahLst/>
              <a:cxnLst/>
              <a:rect l="l" t="t" r="r" b="b"/>
              <a:pathLst>
                <a:path w="801" h="2503" extrusionOk="0">
                  <a:moveTo>
                    <a:pt x="0" y="1"/>
                  </a:moveTo>
                  <a:lnTo>
                    <a:pt x="0" y="2502"/>
                  </a:lnTo>
                  <a:lnTo>
                    <a:pt x="801" y="2502"/>
                  </a:lnTo>
                  <a:lnTo>
                    <a:pt x="8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3278;p54">
              <a:extLst>
                <a:ext uri="{FF2B5EF4-FFF2-40B4-BE49-F238E27FC236}">
                  <a16:creationId xmlns:a16="http://schemas.microsoft.com/office/drawing/2014/main" id="{063694D6-2E78-4E90-B6D8-6B66314B0192}"/>
                </a:ext>
              </a:extLst>
            </p:cNvPr>
            <p:cNvSpPr/>
            <p:nvPr/>
          </p:nvSpPr>
          <p:spPr>
            <a:xfrm>
              <a:off x="-1039725" y="866050"/>
              <a:ext cx="71725" cy="19225"/>
            </a:xfrm>
            <a:custGeom>
              <a:avLst/>
              <a:gdLst/>
              <a:ahLst/>
              <a:cxnLst/>
              <a:rect l="l" t="t" r="r" b="b"/>
              <a:pathLst>
                <a:path w="2869" h="769" extrusionOk="0">
                  <a:moveTo>
                    <a:pt x="0" y="1"/>
                  </a:moveTo>
                  <a:lnTo>
                    <a:pt x="0" y="768"/>
                  </a:lnTo>
                  <a:lnTo>
                    <a:pt x="2869" y="768"/>
                  </a:lnTo>
                  <a:lnTo>
                    <a:pt x="286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3279;p54">
              <a:extLst>
                <a:ext uri="{FF2B5EF4-FFF2-40B4-BE49-F238E27FC236}">
                  <a16:creationId xmlns:a16="http://schemas.microsoft.com/office/drawing/2014/main" id="{4AF5AB2E-6DF4-4210-9848-F25DAF7DFAAD}"/>
                </a:ext>
              </a:extLst>
            </p:cNvPr>
            <p:cNvSpPr/>
            <p:nvPr/>
          </p:nvSpPr>
          <p:spPr>
            <a:xfrm>
              <a:off x="-1678525" y="866050"/>
              <a:ext cx="75075" cy="19225"/>
            </a:xfrm>
            <a:custGeom>
              <a:avLst/>
              <a:gdLst/>
              <a:ahLst/>
              <a:cxnLst/>
              <a:rect l="l" t="t" r="r" b="b"/>
              <a:pathLst>
                <a:path w="3003" h="769" extrusionOk="0">
                  <a:moveTo>
                    <a:pt x="1" y="1"/>
                  </a:moveTo>
                  <a:lnTo>
                    <a:pt x="1" y="768"/>
                  </a:lnTo>
                  <a:lnTo>
                    <a:pt x="3003" y="768"/>
                  </a:lnTo>
                  <a:lnTo>
                    <a:pt x="30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3280;p54">
              <a:extLst>
                <a:ext uri="{FF2B5EF4-FFF2-40B4-BE49-F238E27FC236}">
                  <a16:creationId xmlns:a16="http://schemas.microsoft.com/office/drawing/2014/main" id="{91D963D2-5C96-4D0E-B928-289685DF63F7}"/>
                </a:ext>
              </a:extLst>
            </p:cNvPr>
            <p:cNvSpPr/>
            <p:nvPr/>
          </p:nvSpPr>
          <p:spPr>
            <a:xfrm>
              <a:off x="-1179000" y="592525"/>
              <a:ext cx="30050" cy="42575"/>
            </a:xfrm>
            <a:custGeom>
              <a:avLst/>
              <a:gdLst/>
              <a:ahLst/>
              <a:cxnLst/>
              <a:rect l="l" t="t" r="r" b="b"/>
              <a:pathLst>
                <a:path w="1202" h="1703" extrusionOk="0">
                  <a:moveTo>
                    <a:pt x="1001" y="1"/>
                  </a:moveTo>
                  <a:lnTo>
                    <a:pt x="0" y="1602"/>
                  </a:lnTo>
                  <a:lnTo>
                    <a:pt x="234" y="1702"/>
                  </a:lnTo>
                  <a:lnTo>
                    <a:pt x="1201" y="101"/>
                  </a:lnTo>
                  <a:lnTo>
                    <a:pt x="10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3281;p54">
              <a:extLst>
                <a:ext uri="{FF2B5EF4-FFF2-40B4-BE49-F238E27FC236}">
                  <a16:creationId xmlns:a16="http://schemas.microsoft.com/office/drawing/2014/main" id="{A1A8FFA8-644C-4987-9EDC-873E4C18C5C0}"/>
                </a:ext>
              </a:extLst>
            </p:cNvPr>
            <p:cNvSpPr/>
            <p:nvPr/>
          </p:nvSpPr>
          <p:spPr>
            <a:xfrm>
              <a:off x="-1499225" y="1121250"/>
              <a:ext cx="27550" cy="38375"/>
            </a:xfrm>
            <a:custGeom>
              <a:avLst/>
              <a:gdLst/>
              <a:ahLst/>
              <a:cxnLst/>
              <a:rect l="l" t="t" r="r" b="b"/>
              <a:pathLst>
                <a:path w="1102" h="1535" extrusionOk="0">
                  <a:moveTo>
                    <a:pt x="868" y="0"/>
                  </a:moveTo>
                  <a:lnTo>
                    <a:pt x="0" y="1401"/>
                  </a:lnTo>
                  <a:lnTo>
                    <a:pt x="234" y="1535"/>
                  </a:lnTo>
                  <a:lnTo>
                    <a:pt x="1101" y="134"/>
                  </a:lnTo>
                  <a:lnTo>
                    <a:pt x="8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3282;p54">
              <a:extLst>
                <a:ext uri="{FF2B5EF4-FFF2-40B4-BE49-F238E27FC236}">
                  <a16:creationId xmlns:a16="http://schemas.microsoft.com/office/drawing/2014/main" id="{07C358DB-C1F8-40AE-8350-A58A41CF5A23}"/>
                </a:ext>
              </a:extLst>
            </p:cNvPr>
            <p:cNvSpPr/>
            <p:nvPr/>
          </p:nvSpPr>
          <p:spPr>
            <a:xfrm>
              <a:off x="-1075600" y="713450"/>
              <a:ext cx="44225" cy="28375"/>
            </a:xfrm>
            <a:custGeom>
              <a:avLst/>
              <a:gdLst/>
              <a:ahLst/>
              <a:cxnLst/>
              <a:rect l="l" t="t" r="r" b="b"/>
              <a:pathLst>
                <a:path w="1769" h="1135" extrusionOk="0">
                  <a:moveTo>
                    <a:pt x="1635" y="1"/>
                  </a:moveTo>
                  <a:lnTo>
                    <a:pt x="1" y="935"/>
                  </a:lnTo>
                  <a:lnTo>
                    <a:pt x="101" y="1135"/>
                  </a:lnTo>
                  <a:lnTo>
                    <a:pt x="1769" y="234"/>
                  </a:lnTo>
                  <a:lnTo>
                    <a:pt x="163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3283;p54">
              <a:extLst>
                <a:ext uri="{FF2B5EF4-FFF2-40B4-BE49-F238E27FC236}">
                  <a16:creationId xmlns:a16="http://schemas.microsoft.com/office/drawing/2014/main" id="{BFB22199-E92B-40D8-AABF-E2D6678528A3}"/>
                </a:ext>
              </a:extLst>
            </p:cNvPr>
            <p:cNvSpPr/>
            <p:nvPr/>
          </p:nvSpPr>
          <p:spPr>
            <a:xfrm>
              <a:off x="-1614300" y="1012000"/>
              <a:ext cx="39200" cy="25875"/>
            </a:xfrm>
            <a:custGeom>
              <a:avLst/>
              <a:gdLst/>
              <a:ahLst/>
              <a:cxnLst/>
              <a:rect l="l" t="t" r="r" b="b"/>
              <a:pathLst>
                <a:path w="1568" h="1035" extrusionOk="0">
                  <a:moveTo>
                    <a:pt x="1468" y="0"/>
                  </a:moveTo>
                  <a:lnTo>
                    <a:pt x="0" y="834"/>
                  </a:lnTo>
                  <a:lnTo>
                    <a:pt x="133" y="1035"/>
                  </a:lnTo>
                  <a:lnTo>
                    <a:pt x="1568" y="234"/>
                  </a:lnTo>
                  <a:lnTo>
                    <a:pt x="14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3284;p54">
              <a:extLst>
                <a:ext uri="{FF2B5EF4-FFF2-40B4-BE49-F238E27FC236}">
                  <a16:creationId xmlns:a16="http://schemas.microsoft.com/office/drawing/2014/main" id="{6B07AD5D-6637-494F-BBF0-196FC8C9F09B}"/>
                </a:ext>
              </a:extLst>
            </p:cNvPr>
            <p:cNvSpPr/>
            <p:nvPr/>
          </p:nvSpPr>
          <p:spPr>
            <a:xfrm>
              <a:off x="-1073925" y="1007000"/>
              <a:ext cx="44225" cy="27550"/>
            </a:xfrm>
            <a:custGeom>
              <a:avLst/>
              <a:gdLst/>
              <a:ahLst/>
              <a:cxnLst/>
              <a:rect l="l" t="t" r="r" b="b"/>
              <a:pathLst>
                <a:path w="1769" h="1102" extrusionOk="0">
                  <a:moveTo>
                    <a:pt x="134" y="0"/>
                  </a:moveTo>
                  <a:lnTo>
                    <a:pt x="1" y="200"/>
                  </a:lnTo>
                  <a:lnTo>
                    <a:pt x="1668" y="1101"/>
                  </a:lnTo>
                  <a:lnTo>
                    <a:pt x="1768" y="868"/>
                  </a:lnTo>
                  <a:lnTo>
                    <a:pt x="1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3285;p54">
              <a:extLst>
                <a:ext uri="{FF2B5EF4-FFF2-40B4-BE49-F238E27FC236}">
                  <a16:creationId xmlns:a16="http://schemas.microsoft.com/office/drawing/2014/main" id="{5119F00C-5503-40B7-B7A2-5D9453731EBD}"/>
                </a:ext>
              </a:extLst>
            </p:cNvPr>
            <p:cNvSpPr/>
            <p:nvPr/>
          </p:nvSpPr>
          <p:spPr>
            <a:xfrm>
              <a:off x="-1616825" y="719300"/>
              <a:ext cx="39225" cy="25025"/>
            </a:xfrm>
            <a:custGeom>
              <a:avLst/>
              <a:gdLst/>
              <a:ahLst/>
              <a:cxnLst/>
              <a:rect l="l" t="t" r="r" b="b"/>
              <a:pathLst>
                <a:path w="1569" h="1001" extrusionOk="0">
                  <a:moveTo>
                    <a:pt x="101" y="0"/>
                  </a:moveTo>
                  <a:lnTo>
                    <a:pt x="1" y="234"/>
                  </a:lnTo>
                  <a:lnTo>
                    <a:pt x="1469" y="1001"/>
                  </a:lnTo>
                  <a:lnTo>
                    <a:pt x="1569" y="767"/>
                  </a:lnTo>
                  <a:lnTo>
                    <a:pt x="1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3286;p54">
              <a:extLst>
                <a:ext uri="{FF2B5EF4-FFF2-40B4-BE49-F238E27FC236}">
                  <a16:creationId xmlns:a16="http://schemas.microsoft.com/office/drawing/2014/main" id="{7255E700-A307-48B3-874C-A565BDC39A87}"/>
                </a:ext>
              </a:extLst>
            </p:cNvPr>
            <p:cNvSpPr/>
            <p:nvPr/>
          </p:nvSpPr>
          <p:spPr>
            <a:xfrm>
              <a:off x="-1174825" y="1115400"/>
              <a:ext cx="30875" cy="42575"/>
            </a:xfrm>
            <a:custGeom>
              <a:avLst/>
              <a:gdLst/>
              <a:ahLst/>
              <a:cxnLst/>
              <a:rect l="l" t="t" r="r" b="b"/>
              <a:pathLst>
                <a:path w="1235" h="1703" extrusionOk="0">
                  <a:moveTo>
                    <a:pt x="234" y="1"/>
                  </a:moveTo>
                  <a:lnTo>
                    <a:pt x="0" y="134"/>
                  </a:lnTo>
                  <a:lnTo>
                    <a:pt x="1034" y="1702"/>
                  </a:lnTo>
                  <a:lnTo>
                    <a:pt x="1234" y="1569"/>
                  </a:lnTo>
                  <a:lnTo>
                    <a:pt x="23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3287;p54">
              <a:extLst>
                <a:ext uri="{FF2B5EF4-FFF2-40B4-BE49-F238E27FC236}">
                  <a16:creationId xmlns:a16="http://schemas.microsoft.com/office/drawing/2014/main" id="{188FD9D7-CE95-4E70-86EF-44BDA2B71C19}"/>
                </a:ext>
              </a:extLst>
            </p:cNvPr>
            <p:cNvSpPr/>
            <p:nvPr/>
          </p:nvSpPr>
          <p:spPr>
            <a:xfrm>
              <a:off x="-1502575" y="595025"/>
              <a:ext cx="27550" cy="39225"/>
            </a:xfrm>
            <a:custGeom>
              <a:avLst/>
              <a:gdLst/>
              <a:ahLst/>
              <a:cxnLst/>
              <a:rect l="l" t="t" r="r" b="b"/>
              <a:pathLst>
                <a:path w="1102" h="1569" extrusionOk="0">
                  <a:moveTo>
                    <a:pt x="201" y="1"/>
                  </a:moveTo>
                  <a:lnTo>
                    <a:pt x="1" y="134"/>
                  </a:lnTo>
                  <a:lnTo>
                    <a:pt x="902" y="1569"/>
                  </a:lnTo>
                  <a:lnTo>
                    <a:pt x="1102" y="1435"/>
                  </a:lnTo>
                  <a:lnTo>
                    <a:pt x="2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3288;p54">
              <a:extLst>
                <a:ext uri="{FF2B5EF4-FFF2-40B4-BE49-F238E27FC236}">
                  <a16:creationId xmlns:a16="http://schemas.microsoft.com/office/drawing/2014/main" id="{753758D2-A554-4B32-BBA6-2902DFABBABB}"/>
                </a:ext>
              </a:extLst>
            </p:cNvPr>
            <p:cNvSpPr/>
            <p:nvPr/>
          </p:nvSpPr>
          <p:spPr>
            <a:xfrm>
              <a:off x="-1688525" y="510800"/>
              <a:ext cx="732200" cy="551250"/>
            </a:xfrm>
            <a:custGeom>
              <a:avLst/>
              <a:gdLst/>
              <a:ahLst/>
              <a:cxnLst/>
              <a:rect l="l" t="t" r="r" b="b"/>
              <a:pathLst>
                <a:path w="29288" h="22050" extrusionOk="0">
                  <a:moveTo>
                    <a:pt x="29288" y="14645"/>
                  </a:moveTo>
                  <a:lnTo>
                    <a:pt x="29288" y="15312"/>
                  </a:lnTo>
                  <a:cubicBezTo>
                    <a:pt x="26753" y="10975"/>
                    <a:pt x="22016" y="8073"/>
                    <a:pt x="16645" y="8073"/>
                  </a:cubicBezTo>
                  <a:cubicBezTo>
                    <a:pt x="8773" y="8073"/>
                    <a:pt x="2335" y="14278"/>
                    <a:pt x="2002" y="22050"/>
                  </a:cubicBezTo>
                  <a:cubicBezTo>
                    <a:pt x="1501" y="21216"/>
                    <a:pt x="1101" y="20315"/>
                    <a:pt x="801" y="19348"/>
                  </a:cubicBezTo>
                  <a:cubicBezTo>
                    <a:pt x="300" y="17880"/>
                    <a:pt x="0" y="16279"/>
                    <a:pt x="0" y="14645"/>
                  </a:cubicBezTo>
                  <a:cubicBezTo>
                    <a:pt x="0" y="6572"/>
                    <a:pt x="6572" y="1"/>
                    <a:pt x="14644" y="1"/>
                  </a:cubicBezTo>
                  <a:cubicBezTo>
                    <a:pt x="22750" y="1"/>
                    <a:pt x="29288" y="6606"/>
                    <a:pt x="29288" y="14645"/>
                  </a:cubicBez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3289;p54">
              <a:extLst>
                <a:ext uri="{FF2B5EF4-FFF2-40B4-BE49-F238E27FC236}">
                  <a16:creationId xmlns:a16="http://schemas.microsoft.com/office/drawing/2014/main" id="{8463DD20-E2A2-4D53-B157-BAB1A2EFBEEC}"/>
                </a:ext>
              </a:extLst>
            </p:cNvPr>
            <p:cNvSpPr/>
            <p:nvPr/>
          </p:nvSpPr>
          <p:spPr>
            <a:xfrm>
              <a:off x="-1384975" y="812700"/>
              <a:ext cx="124275" cy="122600"/>
            </a:xfrm>
            <a:custGeom>
              <a:avLst/>
              <a:gdLst/>
              <a:ahLst/>
              <a:cxnLst/>
              <a:rect l="l" t="t" r="r" b="b"/>
              <a:pathLst>
                <a:path w="4971" h="4904" extrusionOk="0">
                  <a:moveTo>
                    <a:pt x="2469" y="734"/>
                  </a:moveTo>
                  <a:cubicBezTo>
                    <a:pt x="3369" y="734"/>
                    <a:pt x="4137" y="1501"/>
                    <a:pt x="4137" y="2402"/>
                  </a:cubicBezTo>
                  <a:cubicBezTo>
                    <a:pt x="4137" y="3336"/>
                    <a:pt x="3369" y="4070"/>
                    <a:pt x="2469" y="4070"/>
                  </a:cubicBezTo>
                  <a:cubicBezTo>
                    <a:pt x="1535" y="4070"/>
                    <a:pt x="801" y="3336"/>
                    <a:pt x="801" y="2402"/>
                  </a:cubicBezTo>
                  <a:cubicBezTo>
                    <a:pt x="801" y="1501"/>
                    <a:pt x="1535" y="734"/>
                    <a:pt x="2469" y="734"/>
                  </a:cubicBezTo>
                  <a:close/>
                  <a:moveTo>
                    <a:pt x="2469" y="0"/>
                  </a:moveTo>
                  <a:cubicBezTo>
                    <a:pt x="1134" y="0"/>
                    <a:pt x="0" y="1068"/>
                    <a:pt x="0" y="2469"/>
                  </a:cubicBezTo>
                  <a:cubicBezTo>
                    <a:pt x="0" y="3803"/>
                    <a:pt x="1101" y="4904"/>
                    <a:pt x="2469" y="4904"/>
                  </a:cubicBezTo>
                  <a:cubicBezTo>
                    <a:pt x="3836" y="4904"/>
                    <a:pt x="4970" y="3803"/>
                    <a:pt x="4937" y="2469"/>
                  </a:cubicBezTo>
                  <a:cubicBezTo>
                    <a:pt x="4937" y="1134"/>
                    <a:pt x="3836" y="0"/>
                    <a:pt x="24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3290;p54">
              <a:extLst>
                <a:ext uri="{FF2B5EF4-FFF2-40B4-BE49-F238E27FC236}">
                  <a16:creationId xmlns:a16="http://schemas.microsoft.com/office/drawing/2014/main" id="{C231E734-0974-426C-9B3A-F346F3D92649}"/>
                </a:ext>
              </a:extLst>
            </p:cNvPr>
            <p:cNvSpPr/>
            <p:nvPr/>
          </p:nvSpPr>
          <p:spPr>
            <a:xfrm>
              <a:off x="-1271575" y="843550"/>
              <a:ext cx="125125" cy="60075"/>
            </a:xfrm>
            <a:custGeom>
              <a:avLst/>
              <a:gdLst/>
              <a:ahLst/>
              <a:cxnLst/>
              <a:rect l="l" t="t" r="r" b="b"/>
              <a:pathLst>
                <a:path w="5005" h="2403" extrusionOk="0">
                  <a:moveTo>
                    <a:pt x="1" y="1168"/>
                  </a:moveTo>
                  <a:cubicBezTo>
                    <a:pt x="1" y="1168"/>
                    <a:pt x="2636" y="0"/>
                    <a:pt x="5004" y="1301"/>
                  </a:cubicBezTo>
                  <a:cubicBezTo>
                    <a:pt x="5004" y="1301"/>
                    <a:pt x="2636" y="2402"/>
                    <a:pt x="1" y="116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3291;p54">
              <a:extLst>
                <a:ext uri="{FF2B5EF4-FFF2-40B4-BE49-F238E27FC236}">
                  <a16:creationId xmlns:a16="http://schemas.microsoft.com/office/drawing/2014/main" id="{C3FFA0C3-3BC8-4B5C-A9FA-6CC6D4570FC4}"/>
                </a:ext>
              </a:extLst>
            </p:cNvPr>
            <p:cNvSpPr/>
            <p:nvPr/>
          </p:nvSpPr>
          <p:spPr>
            <a:xfrm>
              <a:off x="-1363300" y="596700"/>
              <a:ext cx="74250" cy="225200"/>
            </a:xfrm>
            <a:custGeom>
              <a:avLst/>
              <a:gdLst/>
              <a:ahLst/>
              <a:cxnLst/>
              <a:rect l="l" t="t" r="r" b="b"/>
              <a:pathLst>
                <a:path w="2970" h="9008" extrusionOk="0">
                  <a:moveTo>
                    <a:pt x="1602" y="9007"/>
                  </a:moveTo>
                  <a:cubicBezTo>
                    <a:pt x="1602" y="9007"/>
                    <a:pt x="1" y="3870"/>
                    <a:pt x="1635" y="34"/>
                  </a:cubicBezTo>
                  <a:cubicBezTo>
                    <a:pt x="1635" y="1"/>
                    <a:pt x="2969" y="4804"/>
                    <a:pt x="1602" y="900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3292;p54">
              <a:extLst>
                <a:ext uri="{FF2B5EF4-FFF2-40B4-BE49-F238E27FC236}">
                  <a16:creationId xmlns:a16="http://schemas.microsoft.com/office/drawing/2014/main" id="{B191F2EC-EFF8-4D4D-B4EB-4B966C35A066}"/>
                </a:ext>
              </a:extLst>
            </p:cNvPr>
            <p:cNvSpPr/>
            <p:nvPr/>
          </p:nvSpPr>
          <p:spPr>
            <a:xfrm>
              <a:off x="-1619325" y="520825"/>
              <a:ext cx="653825" cy="602100"/>
            </a:xfrm>
            <a:custGeom>
              <a:avLst/>
              <a:gdLst/>
              <a:ahLst/>
              <a:cxnLst/>
              <a:rect l="l" t="t" r="r" b="b"/>
              <a:pathLst>
                <a:path w="26153" h="24084" extrusionOk="0">
                  <a:moveTo>
                    <a:pt x="26153" y="14244"/>
                  </a:moveTo>
                  <a:cubicBezTo>
                    <a:pt x="26153" y="16879"/>
                    <a:pt x="25452" y="19347"/>
                    <a:pt x="24218" y="21415"/>
                  </a:cubicBezTo>
                  <a:cubicBezTo>
                    <a:pt x="23685" y="22383"/>
                    <a:pt x="22984" y="23317"/>
                    <a:pt x="22217" y="24084"/>
                  </a:cubicBezTo>
                  <a:cubicBezTo>
                    <a:pt x="22384" y="23851"/>
                    <a:pt x="22550" y="23584"/>
                    <a:pt x="22684" y="23350"/>
                  </a:cubicBezTo>
                  <a:cubicBezTo>
                    <a:pt x="23918" y="21215"/>
                    <a:pt x="24585" y="18814"/>
                    <a:pt x="24585" y="16178"/>
                  </a:cubicBezTo>
                  <a:cubicBezTo>
                    <a:pt x="24585" y="8306"/>
                    <a:pt x="18214" y="1901"/>
                    <a:pt x="10342" y="1901"/>
                  </a:cubicBezTo>
                  <a:cubicBezTo>
                    <a:pt x="6239" y="1901"/>
                    <a:pt x="2569" y="3636"/>
                    <a:pt x="1" y="6338"/>
                  </a:cubicBezTo>
                  <a:cubicBezTo>
                    <a:pt x="2536" y="2502"/>
                    <a:pt x="6906" y="0"/>
                    <a:pt x="11843" y="0"/>
                  </a:cubicBezTo>
                  <a:cubicBezTo>
                    <a:pt x="19748" y="0"/>
                    <a:pt x="26153" y="6371"/>
                    <a:pt x="26153" y="14244"/>
                  </a:cubicBez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3293;p54">
              <a:extLst>
                <a:ext uri="{FF2B5EF4-FFF2-40B4-BE49-F238E27FC236}">
                  <a16:creationId xmlns:a16="http://schemas.microsoft.com/office/drawing/2014/main" id="{48D68DBE-A645-4482-B7D1-A0B3FD4A4E60}"/>
                </a:ext>
              </a:extLst>
            </p:cNvPr>
            <p:cNvSpPr/>
            <p:nvPr/>
          </p:nvSpPr>
          <p:spPr>
            <a:xfrm>
              <a:off x="-1699375" y="750975"/>
              <a:ext cx="47550" cy="200175"/>
            </a:xfrm>
            <a:custGeom>
              <a:avLst/>
              <a:gdLst/>
              <a:ahLst/>
              <a:cxnLst/>
              <a:rect l="l" t="t" r="r" b="b"/>
              <a:pathLst>
                <a:path w="1902" h="8007" extrusionOk="0">
                  <a:moveTo>
                    <a:pt x="1902" y="1"/>
                  </a:moveTo>
                  <a:cubicBezTo>
                    <a:pt x="1902" y="1"/>
                    <a:pt x="1" y="2836"/>
                    <a:pt x="1268" y="800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 name="Google Shape;3294;p54">
            <a:extLst>
              <a:ext uri="{FF2B5EF4-FFF2-40B4-BE49-F238E27FC236}">
                <a16:creationId xmlns:a16="http://schemas.microsoft.com/office/drawing/2014/main" id="{6732CAB6-B588-482F-9D3A-2836803B0F65}"/>
              </a:ext>
            </a:extLst>
          </p:cNvPr>
          <p:cNvGrpSpPr/>
          <p:nvPr/>
        </p:nvGrpSpPr>
        <p:grpSpPr>
          <a:xfrm>
            <a:off x="6790837" y="1246841"/>
            <a:ext cx="1027371" cy="1337313"/>
            <a:chOff x="3071225" y="611675"/>
            <a:chExt cx="826525" cy="1075875"/>
          </a:xfrm>
        </p:grpSpPr>
        <p:sp>
          <p:nvSpPr>
            <p:cNvPr id="144" name="Google Shape;3295;p54">
              <a:extLst>
                <a:ext uri="{FF2B5EF4-FFF2-40B4-BE49-F238E27FC236}">
                  <a16:creationId xmlns:a16="http://schemas.microsoft.com/office/drawing/2014/main" id="{E2A6C29B-3387-4FB4-A2A2-20B13B281660}"/>
                </a:ext>
              </a:extLst>
            </p:cNvPr>
            <p:cNvSpPr/>
            <p:nvPr/>
          </p:nvSpPr>
          <p:spPr>
            <a:xfrm>
              <a:off x="3191400" y="943500"/>
              <a:ext cx="269025" cy="321850"/>
            </a:xfrm>
            <a:custGeom>
              <a:avLst/>
              <a:gdLst/>
              <a:ahLst/>
              <a:cxnLst/>
              <a:rect l="l" t="t" r="r" b="b"/>
              <a:pathLst>
                <a:path w="10761" h="12874" extrusionOk="0">
                  <a:moveTo>
                    <a:pt x="10760" y="9998"/>
                  </a:moveTo>
                  <a:lnTo>
                    <a:pt x="5824" y="12874"/>
                  </a:lnTo>
                  <a:lnTo>
                    <a:pt x="1" y="2876"/>
                  </a:lnTo>
                  <a:lnTo>
                    <a:pt x="494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3296;p54">
              <a:extLst>
                <a:ext uri="{FF2B5EF4-FFF2-40B4-BE49-F238E27FC236}">
                  <a16:creationId xmlns:a16="http://schemas.microsoft.com/office/drawing/2014/main" id="{D3E69628-B495-47BC-B796-EC41C8E507FF}"/>
                </a:ext>
              </a:extLst>
            </p:cNvPr>
            <p:cNvSpPr/>
            <p:nvPr/>
          </p:nvSpPr>
          <p:spPr>
            <a:xfrm>
              <a:off x="3159125" y="611675"/>
              <a:ext cx="641425" cy="504000"/>
            </a:xfrm>
            <a:custGeom>
              <a:avLst/>
              <a:gdLst/>
              <a:ahLst/>
              <a:cxnLst/>
              <a:rect l="l" t="t" r="r" b="b"/>
              <a:pathLst>
                <a:path w="25657" h="20160" extrusionOk="0">
                  <a:moveTo>
                    <a:pt x="21775" y="0"/>
                  </a:moveTo>
                  <a:lnTo>
                    <a:pt x="25656" y="5980"/>
                  </a:lnTo>
                  <a:lnTo>
                    <a:pt x="5999" y="19432"/>
                  </a:lnTo>
                  <a:cubicBezTo>
                    <a:pt x="5020" y="20064"/>
                    <a:pt x="3851" y="20160"/>
                    <a:pt x="2830" y="19783"/>
                  </a:cubicBezTo>
                  <a:cubicBezTo>
                    <a:pt x="2137" y="19527"/>
                    <a:pt x="1512" y="19051"/>
                    <a:pt x="1074" y="18377"/>
                  </a:cubicBezTo>
                  <a:lnTo>
                    <a:pt x="1074" y="18377"/>
                  </a:lnTo>
                  <a:cubicBezTo>
                    <a:pt x="0" y="16728"/>
                    <a:pt x="473" y="14523"/>
                    <a:pt x="2122" y="13449"/>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3297;p54">
              <a:extLst>
                <a:ext uri="{FF2B5EF4-FFF2-40B4-BE49-F238E27FC236}">
                  <a16:creationId xmlns:a16="http://schemas.microsoft.com/office/drawing/2014/main" id="{63E1D56A-2F87-47F7-8F14-4309816A991E}"/>
                </a:ext>
              </a:extLst>
            </p:cNvPr>
            <p:cNvSpPr/>
            <p:nvPr/>
          </p:nvSpPr>
          <p:spPr>
            <a:xfrm>
              <a:off x="3159125" y="611675"/>
              <a:ext cx="551625" cy="501250"/>
            </a:xfrm>
            <a:custGeom>
              <a:avLst/>
              <a:gdLst/>
              <a:ahLst/>
              <a:cxnLst/>
              <a:rect l="l" t="t" r="r" b="b"/>
              <a:pathLst>
                <a:path w="22065" h="20050" extrusionOk="0">
                  <a:moveTo>
                    <a:pt x="3779" y="19783"/>
                  </a:moveTo>
                  <a:cubicBezTo>
                    <a:pt x="3082" y="19527"/>
                    <a:pt x="2461" y="19051"/>
                    <a:pt x="2023" y="18377"/>
                  </a:cubicBezTo>
                  <a:lnTo>
                    <a:pt x="2023" y="18377"/>
                  </a:lnTo>
                  <a:cubicBezTo>
                    <a:pt x="949" y="16728"/>
                    <a:pt x="1421" y="14523"/>
                    <a:pt x="3070" y="13449"/>
                  </a:cubicBezTo>
                  <a:lnTo>
                    <a:pt x="22064" y="453"/>
                  </a:lnTo>
                  <a:lnTo>
                    <a:pt x="21775" y="0"/>
                  </a:lnTo>
                  <a:lnTo>
                    <a:pt x="2122" y="13449"/>
                  </a:lnTo>
                  <a:cubicBezTo>
                    <a:pt x="469" y="14523"/>
                    <a:pt x="0" y="16728"/>
                    <a:pt x="1074" y="18377"/>
                  </a:cubicBezTo>
                  <a:lnTo>
                    <a:pt x="1074" y="18377"/>
                  </a:lnTo>
                  <a:cubicBezTo>
                    <a:pt x="1505" y="19051"/>
                    <a:pt x="2130" y="19527"/>
                    <a:pt x="2830" y="19783"/>
                  </a:cubicBezTo>
                  <a:cubicBezTo>
                    <a:pt x="3375" y="19981"/>
                    <a:pt x="3965" y="20049"/>
                    <a:pt x="4540" y="19969"/>
                  </a:cubicBezTo>
                  <a:cubicBezTo>
                    <a:pt x="4278" y="19935"/>
                    <a:pt x="4026" y="19874"/>
                    <a:pt x="3779" y="1978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3298;p54">
              <a:extLst>
                <a:ext uri="{FF2B5EF4-FFF2-40B4-BE49-F238E27FC236}">
                  <a16:creationId xmlns:a16="http://schemas.microsoft.com/office/drawing/2014/main" id="{75C42F6E-D0CE-45A2-AD4B-92930C909E21}"/>
                </a:ext>
              </a:extLst>
            </p:cNvPr>
            <p:cNvSpPr/>
            <p:nvPr/>
          </p:nvSpPr>
          <p:spPr>
            <a:xfrm>
              <a:off x="3229200" y="971500"/>
              <a:ext cx="84475" cy="84475"/>
            </a:xfrm>
            <a:custGeom>
              <a:avLst/>
              <a:gdLst/>
              <a:ahLst/>
              <a:cxnLst/>
              <a:rect l="l" t="t" r="r" b="b"/>
              <a:pathLst>
                <a:path w="3379" h="3379" extrusionOk="0">
                  <a:moveTo>
                    <a:pt x="3379" y="1691"/>
                  </a:moveTo>
                  <a:cubicBezTo>
                    <a:pt x="3379" y="2624"/>
                    <a:pt x="2621" y="3379"/>
                    <a:pt x="1688" y="3379"/>
                  </a:cubicBezTo>
                  <a:cubicBezTo>
                    <a:pt x="755" y="3379"/>
                    <a:pt x="1" y="2624"/>
                    <a:pt x="1" y="1691"/>
                  </a:cubicBezTo>
                  <a:cubicBezTo>
                    <a:pt x="1" y="758"/>
                    <a:pt x="755" y="0"/>
                    <a:pt x="1688" y="0"/>
                  </a:cubicBezTo>
                  <a:cubicBezTo>
                    <a:pt x="2621" y="0"/>
                    <a:pt x="3379" y="758"/>
                    <a:pt x="3379" y="169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3299;p54">
              <a:extLst>
                <a:ext uri="{FF2B5EF4-FFF2-40B4-BE49-F238E27FC236}">
                  <a16:creationId xmlns:a16="http://schemas.microsoft.com/office/drawing/2014/main" id="{B8659ECB-440D-47B5-971B-506556311373}"/>
                </a:ext>
              </a:extLst>
            </p:cNvPr>
            <p:cNvSpPr/>
            <p:nvPr/>
          </p:nvSpPr>
          <p:spPr>
            <a:xfrm>
              <a:off x="3243475" y="984550"/>
              <a:ext cx="84500" cy="84575"/>
            </a:xfrm>
            <a:custGeom>
              <a:avLst/>
              <a:gdLst/>
              <a:ahLst/>
              <a:cxnLst/>
              <a:rect l="l" t="t" r="r" b="b"/>
              <a:pathLst>
                <a:path w="3380" h="3383" extrusionOk="0">
                  <a:moveTo>
                    <a:pt x="3379" y="1691"/>
                  </a:moveTo>
                  <a:cubicBezTo>
                    <a:pt x="3379" y="2624"/>
                    <a:pt x="2621" y="3382"/>
                    <a:pt x="1688" y="3382"/>
                  </a:cubicBezTo>
                  <a:cubicBezTo>
                    <a:pt x="755" y="3382"/>
                    <a:pt x="1" y="2624"/>
                    <a:pt x="1" y="1691"/>
                  </a:cubicBezTo>
                  <a:cubicBezTo>
                    <a:pt x="1" y="758"/>
                    <a:pt x="755" y="0"/>
                    <a:pt x="1688" y="0"/>
                  </a:cubicBezTo>
                  <a:cubicBezTo>
                    <a:pt x="2621" y="0"/>
                    <a:pt x="3379" y="758"/>
                    <a:pt x="3379" y="169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3300;p54">
              <a:extLst>
                <a:ext uri="{FF2B5EF4-FFF2-40B4-BE49-F238E27FC236}">
                  <a16:creationId xmlns:a16="http://schemas.microsoft.com/office/drawing/2014/main" id="{7FB70EC8-F64E-446A-98B9-61189C26BF12}"/>
                </a:ext>
              </a:extLst>
            </p:cNvPr>
            <p:cNvSpPr/>
            <p:nvPr/>
          </p:nvSpPr>
          <p:spPr>
            <a:xfrm>
              <a:off x="3249475" y="997200"/>
              <a:ext cx="82775" cy="77625"/>
            </a:xfrm>
            <a:custGeom>
              <a:avLst/>
              <a:gdLst/>
              <a:ahLst/>
              <a:cxnLst/>
              <a:rect l="l" t="t" r="r" b="b"/>
              <a:pathLst>
                <a:path w="3311" h="3105" extrusionOk="0">
                  <a:moveTo>
                    <a:pt x="2835" y="2153"/>
                  </a:moveTo>
                  <a:cubicBezTo>
                    <a:pt x="3311" y="1478"/>
                    <a:pt x="3215" y="572"/>
                    <a:pt x="2652" y="1"/>
                  </a:cubicBezTo>
                  <a:cubicBezTo>
                    <a:pt x="2991" y="557"/>
                    <a:pt x="2991" y="1280"/>
                    <a:pt x="2598" y="1848"/>
                  </a:cubicBezTo>
                  <a:cubicBezTo>
                    <a:pt x="2065" y="2613"/>
                    <a:pt x="1006" y="2800"/>
                    <a:pt x="241" y="2267"/>
                  </a:cubicBezTo>
                  <a:cubicBezTo>
                    <a:pt x="153" y="2206"/>
                    <a:pt x="73" y="2137"/>
                    <a:pt x="1" y="2061"/>
                  </a:cubicBezTo>
                  <a:cubicBezTo>
                    <a:pt x="123" y="2259"/>
                    <a:pt x="279" y="2431"/>
                    <a:pt x="477" y="2571"/>
                  </a:cubicBezTo>
                  <a:cubicBezTo>
                    <a:pt x="1243" y="3105"/>
                    <a:pt x="2301" y="2918"/>
                    <a:pt x="2835" y="215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3301;p54">
              <a:extLst>
                <a:ext uri="{FF2B5EF4-FFF2-40B4-BE49-F238E27FC236}">
                  <a16:creationId xmlns:a16="http://schemas.microsoft.com/office/drawing/2014/main" id="{2D6108D8-18E5-469C-8F3E-D365DDDEC68A}"/>
                </a:ext>
              </a:extLst>
            </p:cNvPr>
            <p:cNvSpPr/>
            <p:nvPr/>
          </p:nvSpPr>
          <p:spPr>
            <a:xfrm>
              <a:off x="3091625" y="1022900"/>
              <a:ext cx="685400" cy="463275"/>
            </a:xfrm>
            <a:custGeom>
              <a:avLst/>
              <a:gdLst/>
              <a:ahLst/>
              <a:cxnLst/>
              <a:rect l="l" t="t" r="r" b="b"/>
              <a:pathLst>
                <a:path w="27416" h="18531" extrusionOk="0">
                  <a:moveTo>
                    <a:pt x="27415" y="4705"/>
                  </a:moveTo>
                  <a:lnTo>
                    <a:pt x="1581" y="18530"/>
                  </a:lnTo>
                  <a:lnTo>
                    <a:pt x="1581" y="18530"/>
                  </a:lnTo>
                  <a:cubicBezTo>
                    <a:pt x="0" y="15579"/>
                    <a:pt x="800" y="11294"/>
                    <a:pt x="3588" y="9447"/>
                  </a:cubicBezTo>
                  <a:cubicBezTo>
                    <a:pt x="8158" y="6422"/>
                    <a:pt x="13113" y="3791"/>
                    <a:pt x="18743" y="1338"/>
                  </a:cubicBezTo>
                  <a:cubicBezTo>
                    <a:pt x="21809" y="1"/>
                    <a:pt x="25835" y="1753"/>
                    <a:pt x="27415" y="47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3302;p54">
              <a:extLst>
                <a:ext uri="{FF2B5EF4-FFF2-40B4-BE49-F238E27FC236}">
                  <a16:creationId xmlns:a16="http://schemas.microsoft.com/office/drawing/2014/main" id="{C263AA17-76E0-4E0A-8921-C5DEF41A8415}"/>
                </a:ext>
              </a:extLst>
            </p:cNvPr>
            <p:cNvSpPr/>
            <p:nvPr/>
          </p:nvSpPr>
          <p:spPr>
            <a:xfrm>
              <a:off x="3071225" y="1024900"/>
              <a:ext cx="698175" cy="461275"/>
            </a:xfrm>
            <a:custGeom>
              <a:avLst/>
              <a:gdLst/>
              <a:ahLst/>
              <a:cxnLst/>
              <a:rect l="l" t="t" r="r" b="b"/>
              <a:pathLst>
                <a:path w="27927" h="18451" extrusionOk="0">
                  <a:moveTo>
                    <a:pt x="4587" y="9690"/>
                  </a:moveTo>
                  <a:cubicBezTo>
                    <a:pt x="9073" y="6548"/>
                    <a:pt x="14059" y="3905"/>
                    <a:pt x="19738" y="1582"/>
                  </a:cubicBezTo>
                  <a:cubicBezTo>
                    <a:pt x="22876" y="298"/>
                    <a:pt x="26011" y="2027"/>
                    <a:pt x="27927" y="4111"/>
                  </a:cubicBezTo>
                  <a:cubicBezTo>
                    <a:pt x="26182" y="1479"/>
                    <a:pt x="22450" y="1"/>
                    <a:pt x="19563" y="1258"/>
                  </a:cubicBezTo>
                  <a:cubicBezTo>
                    <a:pt x="13937" y="3714"/>
                    <a:pt x="8978" y="6342"/>
                    <a:pt x="4408" y="9367"/>
                  </a:cubicBezTo>
                  <a:cubicBezTo>
                    <a:pt x="1620" y="11214"/>
                    <a:pt x="820" y="15499"/>
                    <a:pt x="2400" y="18450"/>
                  </a:cubicBezTo>
                  <a:lnTo>
                    <a:pt x="2400" y="18450"/>
                  </a:lnTo>
                  <a:cubicBezTo>
                    <a:pt x="2397" y="18450"/>
                    <a:pt x="1" y="12901"/>
                    <a:pt x="4587" y="969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3303;p54">
              <a:extLst>
                <a:ext uri="{FF2B5EF4-FFF2-40B4-BE49-F238E27FC236}">
                  <a16:creationId xmlns:a16="http://schemas.microsoft.com/office/drawing/2014/main" id="{E1D213B2-BEFB-4B49-9438-1DD30AF0A927}"/>
                </a:ext>
              </a:extLst>
            </p:cNvPr>
            <p:cNvSpPr/>
            <p:nvPr/>
          </p:nvSpPr>
          <p:spPr>
            <a:xfrm>
              <a:off x="3109525" y="1122900"/>
              <a:ext cx="762625" cy="516675"/>
            </a:xfrm>
            <a:custGeom>
              <a:avLst/>
              <a:gdLst/>
              <a:ahLst/>
              <a:cxnLst/>
              <a:rect l="l" t="t" r="r" b="b"/>
              <a:pathLst>
                <a:path w="30505" h="20667" extrusionOk="0">
                  <a:moveTo>
                    <a:pt x="27648" y="743"/>
                  </a:moveTo>
                  <a:cubicBezTo>
                    <a:pt x="27267" y="34"/>
                    <a:pt x="24544" y="0"/>
                    <a:pt x="22323" y="682"/>
                  </a:cubicBezTo>
                  <a:cubicBezTo>
                    <a:pt x="19680" y="1425"/>
                    <a:pt x="16073" y="2933"/>
                    <a:pt x="12253" y="4974"/>
                  </a:cubicBezTo>
                  <a:cubicBezTo>
                    <a:pt x="8433" y="7016"/>
                    <a:pt x="5176" y="9183"/>
                    <a:pt x="3089" y="10973"/>
                  </a:cubicBezTo>
                  <a:cubicBezTo>
                    <a:pt x="1291" y="12439"/>
                    <a:pt x="0" y="14610"/>
                    <a:pt x="381" y="15326"/>
                  </a:cubicBezTo>
                  <a:lnTo>
                    <a:pt x="3237" y="20666"/>
                  </a:lnTo>
                  <a:lnTo>
                    <a:pt x="30504" y="6086"/>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3304;p54">
              <a:extLst>
                <a:ext uri="{FF2B5EF4-FFF2-40B4-BE49-F238E27FC236}">
                  <a16:creationId xmlns:a16="http://schemas.microsoft.com/office/drawing/2014/main" id="{0D03C9AE-D19A-4C3E-B5D7-715B7624FF0E}"/>
                </a:ext>
              </a:extLst>
            </p:cNvPr>
            <p:cNvSpPr/>
            <p:nvPr/>
          </p:nvSpPr>
          <p:spPr>
            <a:xfrm>
              <a:off x="3109700" y="1122900"/>
              <a:ext cx="701500" cy="399450"/>
            </a:xfrm>
            <a:custGeom>
              <a:avLst/>
              <a:gdLst/>
              <a:ahLst/>
              <a:cxnLst/>
              <a:rect l="l" t="t" r="r" b="b"/>
              <a:pathLst>
                <a:path w="28060" h="15978" extrusionOk="0">
                  <a:moveTo>
                    <a:pt x="3501" y="11933"/>
                  </a:moveTo>
                  <a:cubicBezTo>
                    <a:pt x="5588" y="10143"/>
                    <a:pt x="8845" y="7976"/>
                    <a:pt x="12665" y="5934"/>
                  </a:cubicBezTo>
                  <a:cubicBezTo>
                    <a:pt x="16481" y="3889"/>
                    <a:pt x="20092" y="2381"/>
                    <a:pt x="22739" y="1638"/>
                  </a:cubicBezTo>
                  <a:cubicBezTo>
                    <a:pt x="24956" y="956"/>
                    <a:pt x="27679" y="987"/>
                    <a:pt x="28060" y="1699"/>
                  </a:cubicBezTo>
                  <a:lnTo>
                    <a:pt x="27644" y="743"/>
                  </a:lnTo>
                  <a:cubicBezTo>
                    <a:pt x="27264" y="34"/>
                    <a:pt x="24540" y="0"/>
                    <a:pt x="22324" y="682"/>
                  </a:cubicBezTo>
                  <a:cubicBezTo>
                    <a:pt x="19677" y="1425"/>
                    <a:pt x="16074" y="2933"/>
                    <a:pt x="12250" y="4974"/>
                  </a:cubicBezTo>
                  <a:cubicBezTo>
                    <a:pt x="8429" y="7016"/>
                    <a:pt x="5173" y="9183"/>
                    <a:pt x="3090" y="10973"/>
                  </a:cubicBezTo>
                  <a:cubicBezTo>
                    <a:pt x="1288" y="12439"/>
                    <a:pt x="1" y="14610"/>
                    <a:pt x="382" y="15326"/>
                  </a:cubicBezTo>
                  <a:lnTo>
                    <a:pt x="728" y="15978"/>
                  </a:lnTo>
                  <a:cubicBezTo>
                    <a:pt x="717" y="15075"/>
                    <a:pt x="1913" y="13228"/>
                    <a:pt x="3501" y="1193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3305;p54">
              <a:extLst>
                <a:ext uri="{FF2B5EF4-FFF2-40B4-BE49-F238E27FC236}">
                  <a16:creationId xmlns:a16="http://schemas.microsoft.com/office/drawing/2014/main" id="{949B4260-2F54-4BEE-9EEC-0C28283F6907}"/>
                </a:ext>
              </a:extLst>
            </p:cNvPr>
            <p:cNvSpPr/>
            <p:nvPr/>
          </p:nvSpPr>
          <p:spPr>
            <a:xfrm>
              <a:off x="3156925" y="1212400"/>
              <a:ext cx="739600" cy="473050"/>
            </a:xfrm>
            <a:custGeom>
              <a:avLst/>
              <a:gdLst/>
              <a:ahLst/>
              <a:cxnLst/>
              <a:rect l="l" t="t" r="r" b="b"/>
              <a:pathLst>
                <a:path w="29584" h="18922" extrusionOk="0">
                  <a:moveTo>
                    <a:pt x="28429" y="2164"/>
                  </a:moveTo>
                  <a:cubicBezTo>
                    <a:pt x="29583" y="4323"/>
                    <a:pt x="24419" y="9339"/>
                    <a:pt x="16889" y="13373"/>
                  </a:cubicBezTo>
                  <a:cubicBezTo>
                    <a:pt x="9355" y="17406"/>
                    <a:pt x="2313" y="18922"/>
                    <a:pt x="1159" y="16759"/>
                  </a:cubicBezTo>
                  <a:cubicBezTo>
                    <a:pt x="1" y="14599"/>
                    <a:pt x="5165" y="9579"/>
                    <a:pt x="12699" y="5546"/>
                  </a:cubicBezTo>
                  <a:cubicBezTo>
                    <a:pt x="20229" y="1516"/>
                    <a:pt x="27271" y="0"/>
                    <a:pt x="28429" y="216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3306;p54">
              <a:extLst>
                <a:ext uri="{FF2B5EF4-FFF2-40B4-BE49-F238E27FC236}">
                  <a16:creationId xmlns:a16="http://schemas.microsoft.com/office/drawing/2014/main" id="{BA591990-8262-463A-9AC5-BC0C7895A62E}"/>
                </a:ext>
              </a:extLst>
            </p:cNvPr>
            <p:cNvSpPr/>
            <p:nvPr/>
          </p:nvSpPr>
          <p:spPr>
            <a:xfrm>
              <a:off x="3161025" y="1220400"/>
              <a:ext cx="736725" cy="467150"/>
            </a:xfrm>
            <a:custGeom>
              <a:avLst/>
              <a:gdLst/>
              <a:ahLst/>
              <a:cxnLst/>
              <a:rect l="l" t="t" r="r" b="b"/>
              <a:pathLst>
                <a:path w="29469" h="18686" extrusionOk="0">
                  <a:moveTo>
                    <a:pt x="28372" y="2045"/>
                  </a:moveTo>
                  <a:cubicBezTo>
                    <a:pt x="29469" y="4095"/>
                    <a:pt x="24251" y="9019"/>
                    <a:pt x="16717" y="13049"/>
                  </a:cubicBezTo>
                  <a:cubicBezTo>
                    <a:pt x="9187" y="17082"/>
                    <a:pt x="2191" y="18686"/>
                    <a:pt x="1098" y="16644"/>
                  </a:cubicBezTo>
                  <a:cubicBezTo>
                    <a:pt x="1" y="14595"/>
                    <a:pt x="5219" y="9671"/>
                    <a:pt x="12752" y="5641"/>
                  </a:cubicBezTo>
                  <a:cubicBezTo>
                    <a:pt x="20286" y="1611"/>
                    <a:pt x="27279" y="0"/>
                    <a:pt x="28372" y="20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3307;p54">
              <a:extLst>
                <a:ext uri="{FF2B5EF4-FFF2-40B4-BE49-F238E27FC236}">
                  <a16:creationId xmlns:a16="http://schemas.microsoft.com/office/drawing/2014/main" id="{A723A67A-3379-4B27-BD64-356C6528E9DF}"/>
                </a:ext>
              </a:extLst>
            </p:cNvPr>
            <p:cNvSpPr/>
            <p:nvPr/>
          </p:nvSpPr>
          <p:spPr>
            <a:xfrm>
              <a:off x="3426125" y="1355225"/>
              <a:ext cx="184175" cy="134000"/>
            </a:xfrm>
            <a:custGeom>
              <a:avLst/>
              <a:gdLst/>
              <a:ahLst/>
              <a:cxnLst/>
              <a:rect l="l" t="t" r="r" b="b"/>
              <a:pathLst>
                <a:path w="7367" h="5360" extrusionOk="0">
                  <a:moveTo>
                    <a:pt x="6677" y="549"/>
                  </a:moveTo>
                  <a:cubicBezTo>
                    <a:pt x="6585" y="377"/>
                    <a:pt x="5755" y="0"/>
                    <a:pt x="5226" y="168"/>
                  </a:cubicBezTo>
                  <a:cubicBezTo>
                    <a:pt x="4586" y="347"/>
                    <a:pt x="3714" y="709"/>
                    <a:pt x="2792" y="1204"/>
                  </a:cubicBezTo>
                  <a:cubicBezTo>
                    <a:pt x="1866" y="1699"/>
                    <a:pt x="1082" y="2225"/>
                    <a:pt x="579" y="2651"/>
                  </a:cubicBezTo>
                  <a:cubicBezTo>
                    <a:pt x="145" y="3005"/>
                    <a:pt x="0" y="3900"/>
                    <a:pt x="92" y="4072"/>
                  </a:cubicBezTo>
                  <a:lnTo>
                    <a:pt x="781" y="5359"/>
                  </a:lnTo>
                  <a:lnTo>
                    <a:pt x="7366" y="183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3308;p54">
              <a:extLst>
                <a:ext uri="{FF2B5EF4-FFF2-40B4-BE49-F238E27FC236}">
                  <a16:creationId xmlns:a16="http://schemas.microsoft.com/office/drawing/2014/main" id="{CAED6E19-3C27-4167-94C3-7B0C06D67C03}"/>
                </a:ext>
              </a:extLst>
            </p:cNvPr>
            <p:cNvSpPr/>
            <p:nvPr/>
          </p:nvSpPr>
          <p:spPr>
            <a:xfrm>
              <a:off x="3438400" y="1388075"/>
              <a:ext cx="181225" cy="121525"/>
            </a:xfrm>
            <a:custGeom>
              <a:avLst/>
              <a:gdLst/>
              <a:ahLst/>
              <a:cxnLst/>
              <a:rect l="l" t="t" r="r" b="b"/>
              <a:pathLst>
                <a:path w="7249" h="4861" extrusionOk="0">
                  <a:moveTo>
                    <a:pt x="6860" y="492"/>
                  </a:moveTo>
                  <a:cubicBezTo>
                    <a:pt x="7248" y="1196"/>
                    <a:pt x="6098" y="2537"/>
                    <a:pt x="4281" y="3508"/>
                  </a:cubicBezTo>
                  <a:cubicBezTo>
                    <a:pt x="2461" y="4479"/>
                    <a:pt x="739" y="4860"/>
                    <a:pt x="271" y="4015"/>
                  </a:cubicBezTo>
                  <a:cubicBezTo>
                    <a:pt x="0" y="3523"/>
                    <a:pt x="1269" y="2327"/>
                    <a:pt x="3086" y="1356"/>
                  </a:cubicBezTo>
                  <a:cubicBezTo>
                    <a:pt x="4906" y="385"/>
                    <a:pt x="6590" y="0"/>
                    <a:pt x="6860" y="49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3309;p54">
              <a:extLst>
                <a:ext uri="{FF2B5EF4-FFF2-40B4-BE49-F238E27FC236}">
                  <a16:creationId xmlns:a16="http://schemas.microsoft.com/office/drawing/2014/main" id="{B42D377A-6EBF-44A0-B097-EC9273D97874}"/>
                </a:ext>
              </a:extLst>
            </p:cNvPr>
            <p:cNvSpPr/>
            <p:nvPr/>
          </p:nvSpPr>
          <p:spPr>
            <a:xfrm>
              <a:off x="3438400" y="1388075"/>
              <a:ext cx="173125" cy="104200"/>
            </a:xfrm>
            <a:custGeom>
              <a:avLst/>
              <a:gdLst/>
              <a:ahLst/>
              <a:cxnLst/>
              <a:rect l="l" t="t" r="r" b="b"/>
              <a:pathLst>
                <a:path w="6925" h="4168" extrusionOk="0">
                  <a:moveTo>
                    <a:pt x="3230" y="1642"/>
                  </a:moveTo>
                  <a:cubicBezTo>
                    <a:pt x="4918" y="739"/>
                    <a:pt x="6494" y="343"/>
                    <a:pt x="6925" y="686"/>
                  </a:cubicBezTo>
                  <a:cubicBezTo>
                    <a:pt x="6913" y="621"/>
                    <a:pt x="6890" y="553"/>
                    <a:pt x="6856" y="492"/>
                  </a:cubicBezTo>
                  <a:cubicBezTo>
                    <a:pt x="6586" y="0"/>
                    <a:pt x="4906" y="385"/>
                    <a:pt x="3086" y="1356"/>
                  </a:cubicBezTo>
                  <a:cubicBezTo>
                    <a:pt x="1269" y="2327"/>
                    <a:pt x="0" y="3523"/>
                    <a:pt x="271" y="4015"/>
                  </a:cubicBezTo>
                  <a:cubicBezTo>
                    <a:pt x="301" y="4072"/>
                    <a:pt x="339" y="4118"/>
                    <a:pt x="381" y="4167"/>
                  </a:cubicBezTo>
                  <a:cubicBezTo>
                    <a:pt x="355" y="3619"/>
                    <a:pt x="1558" y="2537"/>
                    <a:pt x="3230" y="164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3310;p54">
              <a:extLst>
                <a:ext uri="{FF2B5EF4-FFF2-40B4-BE49-F238E27FC236}">
                  <a16:creationId xmlns:a16="http://schemas.microsoft.com/office/drawing/2014/main" id="{BEE62CF0-54C7-40DE-8267-8216F3256A85}"/>
                </a:ext>
              </a:extLst>
            </p:cNvPr>
            <p:cNvSpPr/>
            <p:nvPr/>
          </p:nvSpPr>
          <p:spPr>
            <a:xfrm>
              <a:off x="3668150" y="1276575"/>
              <a:ext cx="164375" cy="119700"/>
            </a:xfrm>
            <a:custGeom>
              <a:avLst/>
              <a:gdLst/>
              <a:ahLst/>
              <a:cxnLst/>
              <a:rect l="l" t="t" r="r" b="b"/>
              <a:pathLst>
                <a:path w="6575" h="4788" extrusionOk="0">
                  <a:moveTo>
                    <a:pt x="5962" y="492"/>
                  </a:moveTo>
                  <a:cubicBezTo>
                    <a:pt x="5878" y="339"/>
                    <a:pt x="5143" y="0"/>
                    <a:pt x="4659" y="149"/>
                  </a:cubicBezTo>
                  <a:cubicBezTo>
                    <a:pt x="4088" y="309"/>
                    <a:pt x="3311" y="633"/>
                    <a:pt x="2488" y="1074"/>
                  </a:cubicBezTo>
                  <a:cubicBezTo>
                    <a:pt x="1665" y="1520"/>
                    <a:pt x="965" y="1985"/>
                    <a:pt x="515" y="2369"/>
                  </a:cubicBezTo>
                  <a:cubicBezTo>
                    <a:pt x="127" y="2686"/>
                    <a:pt x="1" y="3485"/>
                    <a:pt x="81" y="3638"/>
                  </a:cubicBezTo>
                  <a:lnTo>
                    <a:pt x="694" y="4788"/>
                  </a:lnTo>
                  <a:lnTo>
                    <a:pt x="6575" y="164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3311;p54">
              <a:extLst>
                <a:ext uri="{FF2B5EF4-FFF2-40B4-BE49-F238E27FC236}">
                  <a16:creationId xmlns:a16="http://schemas.microsoft.com/office/drawing/2014/main" id="{B7D7FFC9-53BC-43F5-B01D-D806A042A454}"/>
                </a:ext>
              </a:extLst>
            </p:cNvPr>
            <p:cNvSpPr/>
            <p:nvPr/>
          </p:nvSpPr>
          <p:spPr>
            <a:xfrm>
              <a:off x="3679100" y="1305800"/>
              <a:ext cx="161625" cy="108775"/>
            </a:xfrm>
            <a:custGeom>
              <a:avLst/>
              <a:gdLst/>
              <a:ahLst/>
              <a:cxnLst/>
              <a:rect l="l" t="t" r="r" b="b"/>
              <a:pathLst>
                <a:path w="6465" h="4351" extrusionOk="0">
                  <a:moveTo>
                    <a:pt x="6122" y="446"/>
                  </a:moveTo>
                  <a:cubicBezTo>
                    <a:pt x="6464" y="1075"/>
                    <a:pt x="5440" y="2271"/>
                    <a:pt x="3817" y="3139"/>
                  </a:cubicBezTo>
                  <a:cubicBezTo>
                    <a:pt x="2195" y="4011"/>
                    <a:pt x="656" y="4350"/>
                    <a:pt x="241" y="3592"/>
                  </a:cubicBezTo>
                  <a:cubicBezTo>
                    <a:pt x="1" y="3154"/>
                    <a:pt x="1132" y="2088"/>
                    <a:pt x="2755" y="1219"/>
                  </a:cubicBezTo>
                  <a:cubicBezTo>
                    <a:pt x="4381" y="351"/>
                    <a:pt x="5878" y="1"/>
                    <a:pt x="6122" y="44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3312;p54">
              <a:extLst>
                <a:ext uri="{FF2B5EF4-FFF2-40B4-BE49-F238E27FC236}">
                  <a16:creationId xmlns:a16="http://schemas.microsoft.com/office/drawing/2014/main" id="{4516C1BE-F0D6-4907-B53C-9224E7D2B741}"/>
                </a:ext>
              </a:extLst>
            </p:cNvPr>
            <p:cNvSpPr/>
            <p:nvPr/>
          </p:nvSpPr>
          <p:spPr>
            <a:xfrm>
              <a:off x="3679200" y="1305800"/>
              <a:ext cx="154375" cy="92950"/>
            </a:xfrm>
            <a:custGeom>
              <a:avLst/>
              <a:gdLst/>
              <a:ahLst/>
              <a:cxnLst/>
              <a:rect l="l" t="t" r="r" b="b"/>
              <a:pathLst>
                <a:path w="6175" h="3718" extrusionOk="0">
                  <a:moveTo>
                    <a:pt x="2876" y="1467"/>
                  </a:moveTo>
                  <a:cubicBezTo>
                    <a:pt x="4385" y="660"/>
                    <a:pt x="5790" y="305"/>
                    <a:pt x="6175" y="610"/>
                  </a:cubicBezTo>
                  <a:cubicBezTo>
                    <a:pt x="6167" y="549"/>
                    <a:pt x="6148" y="492"/>
                    <a:pt x="6118" y="439"/>
                  </a:cubicBezTo>
                  <a:cubicBezTo>
                    <a:pt x="5874" y="1"/>
                    <a:pt x="4377" y="343"/>
                    <a:pt x="2751" y="1216"/>
                  </a:cubicBezTo>
                  <a:cubicBezTo>
                    <a:pt x="1128" y="2088"/>
                    <a:pt x="1" y="3147"/>
                    <a:pt x="237" y="3588"/>
                  </a:cubicBezTo>
                  <a:cubicBezTo>
                    <a:pt x="267" y="3634"/>
                    <a:pt x="302" y="3684"/>
                    <a:pt x="332" y="3718"/>
                  </a:cubicBezTo>
                  <a:cubicBezTo>
                    <a:pt x="309" y="3234"/>
                    <a:pt x="1387" y="2267"/>
                    <a:pt x="2876" y="1467"/>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3313;p54">
              <a:extLst>
                <a:ext uri="{FF2B5EF4-FFF2-40B4-BE49-F238E27FC236}">
                  <a16:creationId xmlns:a16="http://schemas.microsoft.com/office/drawing/2014/main" id="{EEF31D38-3F79-477E-9392-39BA778ED563}"/>
                </a:ext>
              </a:extLst>
            </p:cNvPr>
            <p:cNvSpPr/>
            <p:nvPr/>
          </p:nvSpPr>
          <p:spPr>
            <a:xfrm>
              <a:off x="3249950" y="1510325"/>
              <a:ext cx="164475" cy="119725"/>
            </a:xfrm>
            <a:custGeom>
              <a:avLst/>
              <a:gdLst/>
              <a:ahLst/>
              <a:cxnLst/>
              <a:rect l="l" t="t" r="r" b="b"/>
              <a:pathLst>
                <a:path w="6579" h="4789" extrusionOk="0">
                  <a:moveTo>
                    <a:pt x="5962" y="492"/>
                  </a:moveTo>
                  <a:cubicBezTo>
                    <a:pt x="5882" y="340"/>
                    <a:pt x="5143" y="1"/>
                    <a:pt x="4663" y="149"/>
                  </a:cubicBezTo>
                  <a:cubicBezTo>
                    <a:pt x="4092" y="309"/>
                    <a:pt x="3315" y="633"/>
                    <a:pt x="2492" y="1075"/>
                  </a:cubicBezTo>
                  <a:cubicBezTo>
                    <a:pt x="1669" y="1517"/>
                    <a:pt x="968" y="1985"/>
                    <a:pt x="515" y="2370"/>
                  </a:cubicBezTo>
                  <a:cubicBezTo>
                    <a:pt x="130" y="2686"/>
                    <a:pt x="1" y="3486"/>
                    <a:pt x="81" y="3638"/>
                  </a:cubicBezTo>
                  <a:lnTo>
                    <a:pt x="698" y="4788"/>
                  </a:lnTo>
                  <a:lnTo>
                    <a:pt x="6579" y="164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3314;p54">
              <a:extLst>
                <a:ext uri="{FF2B5EF4-FFF2-40B4-BE49-F238E27FC236}">
                  <a16:creationId xmlns:a16="http://schemas.microsoft.com/office/drawing/2014/main" id="{3AB218BB-198B-4504-9EF8-CB836DE46D14}"/>
                </a:ext>
              </a:extLst>
            </p:cNvPr>
            <p:cNvSpPr/>
            <p:nvPr/>
          </p:nvSpPr>
          <p:spPr>
            <a:xfrm>
              <a:off x="3260900" y="1539750"/>
              <a:ext cx="161725" cy="108575"/>
            </a:xfrm>
            <a:custGeom>
              <a:avLst/>
              <a:gdLst/>
              <a:ahLst/>
              <a:cxnLst/>
              <a:rect l="l" t="t" r="r" b="b"/>
              <a:pathLst>
                <a:path w="6469" h="4343" extrusionOk="0">
                  <a:moveTo>
                    <a:pt x="6125" y="435"/>
                  </a:moveTo>
                  <a:cubicBezTo>
                    <a:pt x="6468" y="1067"/>
                    <a:pt x="5444" y="2267"/>
                    <a:pt x="3821" y="3131"/>
                  </a:cubicBezTo>
                  <a:cubicBezTo>
                    <a:pt x="2199" y="4004"/>
                    <a:pt x="660" y="4343"/>
                    <a:pt x="245" y="3585"/>
                  </a:cubicBezTo>
                  <a:cubicBezTo>
                    <a:pt x="1" y="3147"/>
                    <a:pt x="1136" y="2080"/>
                    <a:pt x="2758" y="1212"/>
                  </a:cubicBezTo>
                  <a:cubicBezTo>
                    <a:pt x="4381" y="340"/>
                    <a:pt x="5885" y="1"/>
                    <a:pt x="6125" y="435"/>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3315;p54">
              <a:extLst>
                <a:ext uri="{FF2B5EF4-FFF2-40B4-BE49-F238E27FC236}">
                  <a16:creationId xmlns:a16="http://schemas.microsoft.com/office/drawing/2014/main" id="{9879F33C-1D0C-4F50-9D01-3E2639C2F12F}"/>
                </a:ext>
              </a:extLst>
            </p:cNvPr>
            <p:cNvSpPr/>
            <p:nvPr/>
          </p:nvSpPr>
          <p:spPr>
            <a:xfrm>
              <a:off x="3261200" y="1539650"/>
              <a:ext cx="154375" cy="93050"/>
            </a:xfrm>
            <a:custGeom>
              <a:avLst/>
              <a:gdLst/>
              <a:ahLst/>
              <a:cxnLst/>
              <a:rect l="l" t="t" r="r" b="b"/>
              <a:pathLst>
                <a:path w="6175" h="3722" extrusionOk="0">
                  <a:moveTo>
                    <a:pt x="2876" y="1471"/>
                  </a:moveTo>
                  <a:cubicBezTo>
                    <a:pt x="4384" y="660"/>
                    <a:pt x="5790" y="309"/>
                    <a:pt x="6174" y="614"/>
                  </a:cubicBezTo>
                  <a:cubicBezTo>
                    <a:pt x="6167" y="549"/>
                    <a:pt x="6148" y="492"/>
                    <a:pt x="6117" y="439"/>
                  </a:cubicBezTo>
                  <a:cubicBezTo>
                    <a:pt x="5873" y="1"/>
                    <a:pt x="4377" y="344"/>
                    <a:pt x="2750" y="1216"/>
                  </a:cubicBezTo>
                  <a:cubicBezTo>
                    <a:pt x="1128" y="2088"/>
                    <a:pt x="0" y="3151"/>
                    <a:pt x="237" y="3589"/>
                  </a:cubicBezTo>
                  <a:cubicBezTo>
                    <a:pt x="267" y="3634"/>
                    <a:pt x="301" y="3684"/>
                    <a:pt x="332" y="3722"/>
                  </a:cubicBezTo>
                  <a:cubicBezTo>
                    <a:pt x="309" y="3231"/>
                    <a:pt x="1379" y="2271"/>
                    <a:pt x="2876" y="147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3316;p54">
              <a:extLst>
                <a:ext uri="{FF2B5EF4-FFF2-40B4-BE49-F238E27FC236}">
                  <a16:creationId xmlns:a16="http://schemas.microsoft.com/office/drawing/2014/main" id="{1BA5FDB9-733E-4B33-A80B-9D2EAD3CE0AA}"/>
                </a:ext>
              </a:extLst>
            </p:cNvPr>
            <p:cNvSpPr/>
            <p:nvPr/>
          </p:nvSpPr>
          <p:spPr>
            <a:xfrm>
              <a:off x="3511150" y="1476725"/>
              <a:ext cx="147025" cy="108950"/>
            </a:xfrm>
            <a:custGeom>
              <a:avLst/>
              <a:gdLst/>
              <a:ahLst/>
              <a:cxnLst/>
              <a:rect l="l" t="t" r="r" b="b"/>
              <a:pathLst>
                <a:path w="5881" h="4358" extrusionOk="0">
                  <a:moveTo>
                    <a:pt x="5313" y="431"/>
                  </a:moveTo>
                  <a:cubicBezTo>
                    <a:pt x="5237" y="294"/>
                    <a:pt x="4571" y="0"/>
                    <a:pt x="4140" y="141"/>
                  </a:cubicBezTo>
                  <a:cubicBezTo>
                    <a:pt x="3634" y="294"/>
                    <a:pt x="2937" y="591"/>
                    <a:pt x="2206" y="1002"/>
                  </a:cubicBezTo>
                  <a:cubicBezTo>
                    <a:pt x="1470" y="1406"/>
                    <a:pt x="846" y="1836"/>
                    <a:pt x="446" y="2186"/>
                  </a:cubicBezTo>
                  <a:cubicBezTo>
                    <a:pt x="103" y="2476"/>
                    <a:pt x="0" y="3192"/>
                    <a:pt x="73" y="3329"/>
                  </a:cubicBezTo>
                  <a:lnTo>
                    <a:pt x="636" y="4357"/>
                  </a:lnTo>
                  <a:lnTo>
                    <a:pt x="5881" y="145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3317;p54">
              <a:extLst>
                <a:ext uri="{FF2B5EF4-FFF2-40B4-BE49-F238E27FC236}">
                  <a16:creationId xmlns:a16="http://schemas.microsoft.com/office/drawing/2014/main" id="{19B46197-F877-4E51-BE3D-45E875EE5A58}"/>
                </a:ext>
              </a:extLst>
            </p:cNvPr>
            <p:cNvSpPr/>
            <p:nvPr/>
          </p:nvSpPr>
          <p:spPr>
            <a:xfrm>
              <a:off x="3521150" y="1502725"/>
              <a:ext cx="144650" cy="99225"/>
            </a:xfrm>
            <a:custGeom>
              <a:avLst/>
              <a:gdLst/>
              <a:ahLst/>
              <a:cxnLst/>
              <a:rect l="l" t="t" r="r" b="b"/>
              <a:pathLst>
                <a:path w="5786" h="3969" extrusionOk="0">
                  <a:moveTo>
                    <a:pt x="5466" y="392"/>
                  </a:moveTo>
                  <a:cubicBezTo>
                    <a:pt x="5786" y="956"/>
                    <a:pt x="4879" y="2042"/>
                    <a:pt x="3432" y="2845"/>
                  </a:cubicBezTo>
                  <a:cubicBezTo>
                    <a:pt x="1985" y="3645"/>
                    <a:pt x="610" y="3969"/>
                    <a:pt x="225" y="3298"/>
                  </a:cubicBezTo>
                  <a:cubicBezTo>
                    <a:pt x="0" y="2906"/>
                    <a:pt x="1006" y="1935"/>
                    <a:pt x="2453" y="1139"/>
                  </a:cubicBezTo>
                  <a:cubicBezTo>
                    <a:pt x="3900" y="328"/>
                    <a:pt x="5241" y="0"/>
                    <a:pt x="5466" y="392"/>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3318;p54">
              <a:extLst>
                <a:ext uri="{FF2B5EF4-FFF2-40B4-BE49-F238E27FC236}">
                  <a16:creationId xmlns:a16="http://schemas.microsoft.com/office/drawing/2014/main" id="{D48DEA42-319A-4995-A6F0-3B7ADEA6BD3A}"/>
                </a:ext>
              </a:extLst>
            </p:cNvPr>
            <p:cNvSpPr/>
            <p:nvPr/>
          </p:nvSpPr>
          <p:spPr>
            <a:xfrm>
              <a:off x="3521325" y="1502800"/>
              <a:ext cx="137900" cy="85250"/>
            </a:xfrm>
            <a:custGeom>
              <a:avLst/>
              <a:gdLst/>
              <a:ahLst/>
              <a:cxnLst/>
              <a:rect l="l" t="t" r="r" b="b"/>
              <a:pathLst>
                <a:path w="5516" h="3410" extrusionOk="0">
                  <a:moveTo>
                    <a:pt x="2564" y="1353"/>
                  </a:moveTo>
                  <a:cubicBezTo>
                    <a:pt x="3905" y="610"/>
                    <a:pt x="5162" y="271"/>
                    <a:pt x="5516" y="546"/>
                  </a:cubicBezTo>
                  <a:cubicBezTo>
                    <a:pt x="5504" y="492"/>
                    <a:pt x="5485" y="439"/>
                    <a:pt x="5463" y="389"/>
                  </a:cubicBezTo>
                  <a:cubicBezTo>
                    <a:pt x="5238" y="1"/>
                    <a:pt x="3897" y="328"/>
                    <a:pt x="2450" y="1128"/>
                  </a:cubicBezTo>
                  <a:cubicBezTo>
                    <a:pt x="1003" y="1928"/>
                    <a:pt x="1" y="2899"/>
                    <a:pt x="222" y="3292"/>
                  </a:cubicBezTo>
                  <a:cubicBezTo>
                    <a:pt x="245" y="3333"/>
                    <a:pt x="279" y="3375"/>
                    <a:pt x="313" y="3410"/>
                  </a:cubicBezTo>
                  <a:cubicBezTo>
                    <a:pt x="279" y="2972"/>
                    <a:pt x="1231" y="2092"/>
                    <a:pt x="2564" y="1353"/>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7" name="Rectangle 66">
            <a:extLst>
              <a:ext uri="{FF2B5EF4-FFF2-40B4-BE49-F238E27FC236}">
                <a16:creationId xmlns:a16="http://schemas.microsoft.com/office/drawing/2014/main" id="{FD2DC342-6F2D-4DFA-9AD3-39D76AC7775F}"/>
              </a:ext>
            </a:extLst>
          </p:cNvPr>
          <p:cNvSpPr/>
          <p:nvPr/>
        </p:nvSpPr>
        <p:spPr>
          <a:xfrm>
            <a:off x="-109728" y="3073038"/>
            <a:ext cx="9266384" cy="215732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 name="Google Shape;2867;p49"/>
          <p:cNvSpPr txBox="1">
            <a:spLocks noGrp="1"/>
          </p:cNvSpPr>
          <p:nvPr>
            <p:ph type="title"/>
          </p:nvPr>
        </p:nvSpPr>
        <p:spPr>
          <a:xfrm>
            <a:off x="2378317" y="393271"/>
            <a:ext cx="6464454" cy="855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3600" dirty="0"/>
              <a:t>Short-Term Recommendations for Countess of Chester Hospital</a:t>
            </a:r>
          </a:p>
        </p:txBody>
      </p:sp>
      <p:sp>
        <p:nvSpPr>
          <p:cNvPr id="2869" name="Google Shape;2869;p49"/>
          <p:cNvSpPr txBox="1">
            <a:spLocks noGrp="1"/>
          </p:cNvSpPr>
          <p:nvPr>
            <p:ph type="subTitle" idx="1"/>
          </p:nvPr>
        </p:nvSpPr>
        <p:spPr>
          <a:xfrm>
            <a:off x="241070" y="3064946"/>
            <a:ext cx="4813068" cy="475500"/>
          </a:xfrm>
          <a:prstGeom prst="rect">
            <a:avLst/>
          </a:prstGeom>
        </p:spPr>
        <p:txBody>
          <a:bodyPr spcFirstLastPara="1" wrap="square" lIns="91425" tIns="91425" rIns="91425" bIns="91425" anchor="ctr" anchorCtr="0">
            <a:noAutofit/>
          </a:bodyPr>
          <a:lstStyle/>
          <a:p>
            <a:pPr marL="342900" lvl="0" indent="-342900" algn="just" rtl="0">
              <a:spcBef>
                <a:spcPts val="0"/>
              </a:spcBef>
              <a:spcAft>
                <a:spcPts val="0"/>
              </a:spcAft>
              <a:buFont typeface="Arial" panose="020B0604020202020204" pitchFamily="34" charset="0"/>
              <a:buChar char="•"/>
            </a:pPr>
            <a:r>
              <a:rPr lang="en-US" dirty="0"/>
              <a:t>To suspend the neonatal unit operations pending full external clinical alongside governance audit within 30 days.</a:t>
            </a:r>
          </a:p>
          <a:p>
            <a:pPr marL="342900" lvl="0" indent="-342900" algn="just" rtl="0">
              <a:spcBef>
                <a:spcPts val="0"/>
              </a:spcBef>
              <a:spcAft>
                <a:spcPts val="0"/>
              </a:spcAft>
              <a:buFont typeface="Arial" panose="020B0604020202020204" pitchFamily="34" charset="0"/>
              <a:buChar char="•"/>
            </a:pPr>
            <a:r>
              <a:rPr lang="en-US" dirty="0"/>
              <a:t>Mandating an independent investigation of all incidents from 2015 to 2016 by a regional neonatal safety panel.</a:t>
            </a:r>
          </a:p>
          <a:p>
            <a:pPr marL="342900" lvl="0" indent="-342900" algn="just" rtl="0">
              <a:spcBef>
                <a:spcPts val="0"/>
              </a:spcBef>
              <a:spcAft>
                <a:spcPts val="0"/>
              </a:spcAft>
              <a:buFont typeface="Arial" panose="020B0604020202020204" pitchFamily="34" charset="0"/>
              <a:buChar char="•"/>
            </a:pPr>
            <a:r>
              <a:rPr lang="en-US" dirty="0"/>
              <a:t>To activate anonymous alongside externally managed whistleblower channels, which will guarantee a 24-hour response.</a:t>
            </a:r>
          </a:p>
          <a:p>
            <a:pPr marL="342900" lvl="0" indent="-342900" algn="just" rtl="0">
              <a:spcBef>
                <a:spcPts val="0"/>
              </a:spcBef>
              <a:spcAft>
                <a:spcPts val="0"/>
              </a:spcAft>
              <a:buFont typeface="Arial" panose="020B0604020202020204" pitchFamily="34" charset="0"/>
              <a:buChar char="•"/>
            </a:pPr>
            <a:r>
              <a:rPr lang="en-US" dirty="0"/>
              <a:t>To launch multi-disciplinary “Rapid Response Safety Teams”, including a consultant, a nurse, alongside a data analyst for reviewing every unexpected deterioration in real time (Rashid et al., 2014).</a:t>
            </a:r>
          </a:p>
        </p:txBody>
      </p:sp>
      <p:grpSp>
        <p:nvGrpSpPr>
          <p:cNvPr id="5" name="Google Shape;3319;p54">
            <a:extLst>
              <a:ext uri="{FF2B5EF4-FFF2-40B4-BE49-F238E27FC236}">
                <a16:creationId xmlns:a16="http://schemas.microsoft.com/office/drawing/2014/main" id="{AB9291EB-EAC2-43DF-8933-C9546BEF07C6}"/>
              </a:ext>
            </a:extLst>
          </p:cNvPr>
          <p:cNvGrpSpPr/>
          <p:nvPr/>
        </p:nvGrpSpPr>
        <p:grpSpPr>
          <a:xfrm>
            <a:off x="5071163" y="2862004"/>
            <a:ext cx="3923895" cy="2368363"/>
            <a:chOff x="1048400" y="4984800"/>
            <a:chExt cx="2873175" cy="1734175"/>
          </a:xfrm>
        </p:grpSpPr>
        <p:sp>
          <p:nvSpPr>
            <p:cNvPr id="6" name="Google Shape;3320;p54">
              <a:extLst>
                <a:ext uri="{FF2B5EF4-FFF2-40B4-BE49-F238E27FC236}">
                  <a16:creationId xmlns:a16="http://schemas.microsoft.com/office/drawing/2014/main" id="{85A7EB04-9FB3-4B6C-AB31-27F5585530CD}"/>
                </a:ext>
              </a:extLst>
            </p:cNvPr>
            <p:cNvSpPr/>
            <p:nvPr/>
          </p:nvSpPr>
          <p:spPr>
            <a:xfrm>
              <a:off x="1048400" y="4997350"/>
              <a:ext cx="2872600" cy="798350"/>
            </a:xfrm>
            <a:custGeom>
              <a:avLst/>
              <a:gdLst/>
              <a:ahLst/>
              <a:cxnLst/>
              <a:rect l="l" t="t" r="r" b="b"/>
              <a:pathLst>
                <a:path w="114904" h="31934" extrusionOk="0">
                  <a:moveTo>
                    <a:pt x="2169" y="31933"/>
                  </a:moveTo>
                  <a:lnTo>
                    <a:pt x="1" y="28760"/>
                  </a:lnTo>
                  <a:lnTo>
                    <a:pt x="1097" y="28121"/>
                  </a:lnTo>
                  <a:lnTo>
                    <a:pt x="1" y="22689"/>
                  </a:lnTo>
                  <a:lnTo>
                    <a:pt x="17188" y="21958"/>
                  </a:lnTo>
                  <a:lnTo>
                    <a:pt x="17371" y="21205"/>
                  </a:lnTo>
                  <a:lnTo>
                    <a:pt x="61606" y="19151"/>
                  </a:lnTo>
                  <a:lnTo>
                    <a:pt x="65464" y="16480"/>
                  </a:lnTo>
                  <a:lnTo>
                    <a:pt x="64802" y="14609"/>
                  </a:lnTo>
                  <a:cubicBezTo>
                    <a:pt x="64802" y="14609"/>
                    <a:pt x="74982" y="6209"/>
                    <a:pt x="81830" y="3721"/>
                  </a:cubicBezTo>
                  <a:cubicBezTo>
                    <a:pt x="88677" y="1233"/>
                    <a:pt x="102601" y="1"/>
                    <a:pt x="108375" y="2717"/>
                  </a:cubicBezTo>
                  <a:lnTo>
                    <a:pt x="108900" y="5433"/>
                  </a:lnTo>
                  <a:lnTo>
                    <a:pt x="111525" y="5501"/>
                  </a:lnTo>
                  <a:lnTo>
                    <a:pt x="113443" y="9268"/>
                  </a:lnTo>
                  <a:lnTo>
                    <a:pt x="114904" y="9496"/>
                  </a:lnTo>
                  <a:lnTo>
                    <a:pt x="114904" y="12554"/>
                  </a:lnTo>
                  <a:lnTo>
                    <a:pt x="61994" y="27391"/>
                  </a:lnTo>
                  <a:close/>
                </a:path>
              </a:pathLst>
            </a:custGeom>
            <a:solidFill>
              <a:srgbClr val="EFF5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3321;p54">
              <a:extLst>
                <a:ext uri="{FF2B5EF4-FFF2-40B4-BE49-F238E27FC236}">
                  <a16:creationId xmlns:a16="http://schemas.microsoft.com/office/drawing/2014/main" id="{62BD76C4-FB8D-4843-85E6-90C3E77A99B0}"/>
                </a:ext>
              </a:extLst>
            </p:cNvPr>
            <p:cNvSpPr/>
            <p:nvPr/>
          </p:nvSpPr>
          <p:spPr>
            <a:xfrm>
              <a:off x="2109800" y="5776250"/>
              <a:ext cx="327550" cy="307600"/>
            </a:xfrm>
            <a:custGeom>
              <a:avLst/>
              <a:gdLst/>
              <a:ahLst/>
              <a:cxnLst/>
              <a:rect l="l" t="t" r="r" b="b"/>
              <a:pathLst>
                <a:path w="13102" h="12304" extrusionOk="0">
                  <a:moveTo>
                    <a:pt x="0" y="161"/>
                  </a:moveTo>
                  <a:lnTo>
                    <a:pt x="1506" y="12304"/>
                  </a:lnTo>
                  <a:lnTo>
                    <a:pt x="12440" y="12304"/>
                  </a:lnTo>
                  <a:lnTo>
                    <a:pt x="1310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3322;p54">
              <a:extLst>
                <a:ext uri="{FF2B5EF4-FFF2-40B4-BE49-F238E27FC236}">
                  <a16:creationId xmlns:a16="http://schemas.microsoft.com/office/drawing/2014/main" id="{8FF88067-DB7E-4C37-AFA8-95D73357F4B8}"/>
                </a:ext>
              </a:extLst>
            </p:cNvPr>
            <p:cNvSpPr/>
            <p:nvPr/>
          </p:nvSpPr>
          <p:spPr>
            <a:xfrm>
              <a:off x="2420775" y="5776250"/>
              <a:ext cx="394350" cy="307600"/>
            </a:xfrm>
            <a:custGeom>
              <a:avLst/>
              <a:gdLst/>
              <a:ahLst/>
              <a:cxnLst/>
              <a:rect l="l" t="t" r="r" b="b"/>
              <a:pathLst>
                <a:path w="15774" h="12304" extrusionOk="0">
                  <a:moveTo>
                    <a:pt x="1" y="12304"/>
                  </a:moveTo>
                  <a:lnTo>
                    <a:pt x="13239" y="12304"/>
                  </a:lnTo>
                  <a:lnTo>
                    <a:pt x="15773" y="1"/>
                  </a:lnTo>
                  <a:lnTo>
                    <a:pt x="663" y="1"/>
                  </a:lnTo>
                  <a:close/>
                </a:path>
              </a:pathLst>
            </a:custGeom>
            <a:solidFill>
              <a:srgbClr val="ACB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3323;p54">
              <a:extLst>
                <a:ext uri="{FF2B5EF4-FFF2-40B4-BE49-F238E27FC236}">
                  <a16:creationId xmlns:a16="http://schemas.microsoft.com/office/drawing/2014/main" id="{5B9C0E18-5316-4D10-9831-5211F7C73F91}"/>
                </a:ext>
              </a:extLst>
            </p:cNvPr>
            <p:cNvSpPr/>
            <p:nvPr/>
          </p:nvSpPr>
          <p:spPr>
            <a:xfrm>
              <a:off x="2637050" y="5239300"/>
              <a:ext cx="1275400" cy="445675"/>
            </a:xfrm>
            <a:custGeom>
              <a:avLst/>
              <a:gdLst/>
              <a:ahLst/>
              <a:cxnLst/>
              <a:rect l="l" t="t" r="r" b="b"/>
              <a:pathLst>
                <a:path w="51016" h="17827" extrusionOk="0">
                  <a:moveTo>
                    <a:pt x="51015" y="0"/>
                  </a:moveTo>
                  <a:lnTo>
                    <a:pt x="23419" y="411"/>
                  </a:lnTo>
                  <a:lnTo>
                    <a:pt x="1" y="11071"/>
                  </a:lnTo>
                  <a:lnTo>
                    <a:pt x="28350" y="17827"/>
                  </a:lnTo>
                  <a:close/>
                </a:path>
              </a:pathLst>
            </a:custGeom>
            <a:solidFill>
              <a:srgbClr val="E1EC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3324;p54">
              <a:extLst>
                <a:ext uri="{FF2B5EF4-FFF2-40B4-BE49-F238E27FC236}">
                  <a16:creationId xmlns:a16="http://schemas.microsoft.com/office/drawing/2014/main" id="{AF958980-DD84-41AA-964B-E87191A8AF44}"/>
                </a:ext>
              </a:extLst>
            </p:cNvPr>
            <p:cNvSpPr/>
            <p:nvPr/>
          </p:nvSpPr>
          <p:spPr>
            <a:xfrm>
              <a:off x="1746875" y="5564000"/>
              <a:ext cx="874225" cy="160350"/>
            </a:xfrm>
            <a:custGeom>
              <a:avLst/>
              <a:gdLst/>
              <a:ahLst/>
              <a:cxnLst/>
              <a:rect l="l" t="t" r="r" b="b"/>
              <a:pathLst>
                <a:path w="34969" h="6414" extrusionOk="0">
                  <a:moveTo>
                    <a:pt x="0" y="6414"/>
                  </a:moveTo>
                  <a:lnTo>
                    <a:pt x="320" y="2785"/>
                  </a:lnTo>
                  <a:lnTo>
                    <a:pt x="33097" y="0"/>
                  </a:lnTo>
                  <a:lnTo>
                    <a:pt x="34968" y="641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3325;p54">
              <a:extLst>
                <a:ext uri="{FF2B5EF4-FFF2-40B4-BE49-F238E27FC236}">
                  <a16:creationId xmlns:a16="http://schemas.microsoft.com/office/drawing/2014/main" id="{9442CE5D-E868-44B3-B497-445170AA3183}"/>
                </a:ext>
              </a:extLst>
            </p:cNvPr>
            <p:cNvSpPr/>
            <p:nvPr/>
          </p:nvSpPr>
          <p:spPr>
            <a:xfrm>
              <a:off x="2621075" y="5489800"/>
              <a:ext cx="724725" cy="234550"/>
            </a:xfrm>
            <a:custGeom>
              <a:avLst/>
              <a:gdLst/>
              <a:ahLst/>
              <a:cxnLst/>
              <a:rect l="l" t="t" r="r" b="b"/>
              <a:pathLst>
                <a:path w="28989" h="9382" extrusionOk="0">
                  <a:moveTo>
                    <a:pt x="0" y="9382"/>
                  </a:moveTo>
                  <a:lnTo>
                    <a:pt x="0" y="2968"/>
                  </a:lnTo>
                  <a:lnTo>
                    <a:pt x="25314" y="1"/>
                  </a:lnTo>
                  <a:lnTo>
                    <a:pt x="28989" y="780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3326;p54">
              <a:extLst>
                <a:ext uri="{FF2B5EF4-FFF2-40B4-BE49-F238E27FC236}">
                  <a16:creationId xmlns:a16="http://schemas.microsoft.com/office/drawing/2014/main" id="{45DBE975-76CA-41C1-9D75-4392002FB0E7}"/>
                </a:ext>
              </a:extLst>
            </p:cNvPr>
            <p:cNvSpPr/>
            <p:nvPr/>
          </p:nvSpPr>
          <p:spPr>
            <a:xfrm>
              <a:off x="3313250" y="5145725"/>
              <a:ext cx="571800" cy="539250"/>
            </a:xfrm>
            <a:custGeom>
              <a:avLst/>
              <a:gdLst/>
              <a:ahLst/>
              <a:cxnLst/>
              <a:rect l="l" t="t" r="r" b="b"/>
              <a:pathLst>
                <a:path w="22872" h="21570" extrusionOk="0">
                  <a:moveTo>
                    <a:pt x="1302" y="21570"/>
                  </a:moveTo>
                  <a:lnTo>
                    <a:pt x="22872" y="4086"/>
                  </a:lnTo>
                  <a:lnTo>
                    <a:pt x="20635" y="0"/>
                  </a:lnTo>
                  <a:lnTo>
                    <a:pt x="1" y="1244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327;p54">
              <a:extLst>
                <a:ext uri="{FF2B5EF4-FFF2-40B4-BE49-F238E27FC236}">
                  <a16:creationId xmlns:a16="http://schemas.microsoft.com/office/drawing/2014/main" id="{085958BF-516D-444B-8D57-04A8C9378E33}"/>
                </a:ext>
              </a:extLst>
            </p:cNvPr>
            <p:cNvSpPr/>
            <p:nvPr/>
          </p:nvSpPr>
          <p:spPr>
            <a:xfrm>
              <a:off x="1903225" y="5489800"/>
              <a:ext cx="1350700" cy="74200"/>
            </a:xfrm>
            <a:custGeom>
              <a:avLst/>
              <a:gdLst/>
              <a:ahLst/>
              <a:cxnLst/>
              <a:rect l="l" t="t" r="r" b="b"/>
              <a:pathLst>
                <a:path w="54028" h="2968" extrusionOk="0">
                  <a:moveTo>
                    <a:pt x="54028" y="1"/>
                  </a:moveTo>
                  <a:lnTo>
                    <a:pt x="28714" y="2968"/>
                  </a:lnTo>
                  <a:lnTo>
                    <a:pt x="0" y="1484"/>
                  </a:lnTo>
                  <a:lnTo>
                    <a:pt x="25154" y="1"/>
                  </a:lnTo>
                  <a:close/>
                </a:path>
              </a:pathLst>
            </a:custGeom>
            <a:solidFill>
              <a:srgbClr val="B3BD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3328;p54">
              <a:extLst>
                <a:ext uri="{FF2B5EF4-FFF2-40B4-BE49-F238E27FC236}">
                  <a16:creationId xmlns:a16="http://schemas.microsoft.com/office/drawing/2014/main" id="{1284313E-7108-4406-A24B-FDADE1CE574C}"/>
                </a:ext>
              </a:extLst>
            </p:cNvPr>
            <p:cNvSpPr/>
            <p:nvPr/>
          </p:nvSpPr>
          <p:spPr>
            <a:xfrm>
              <a:off x="2562300" y="5444433"/>
              <a:ext cx="762375" cy="260225"/>
            </a:xfrm>
            <a:custGeom>
              <a:avLst/>
              <a:gdLst/>
              <a:ahLst/>
              <a:cxnLst/>
              <a:rect l="l" t="t" r="r" b="b"/>
              <a:pathLst>
                <a:path w="30495" h="10409" extrusionOk="0">
                  <a:moveTo>
                    <a:pt x="30495" y="10409"/>
                  </a:moveTo>
                  <a:lnTo>
                    <a:pt x="29194" y="1325"/>
                  </a:lnTo>
                  <a:cubicBezTo>
                    <a:pt x="29194" y="1325"/>
                    <a:pt x="15818" y="1"/>
                    <a:pt x="11367" y="320"/>
                  </a:cubicBezTo>
                  <a:cubicBezTo>
                    <a:pt x="8468" y="526"/>
                    <a:pt x="0" y="2603"/>
                    <a:pt x="0" y="2603"/>
                  </a:cubicBezTo>
                  <a:lnTo>
                    <a:pt x="26820" y="260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3329;p54">
              <a:extLst>
                <a:ext uri="{FF2B5EF4-FFF2-40B4-BE49-F238E27FC236}">
                  <a16:creationId xmlns:a16="http://schemas.microsoft.com/office/drawing/2014/main" id="{3F2FFA66-6F6B-4AEB-AB3B-3D891CBF45A9}"/>
                </a:ext>
              </a:extLst>
            </p:cNvPr>
            <p:cNvSpPr/>
            <p:nvPr/>
          </p:nvSpPr>
          <p:spPr>
            <a:xfrm>
              <a:off x="1903225" y="5526900"/>
              <a:ext cx="717875" cy="197450"/>
            </a:xfrm>
            <a:custGeom>
              <a:avLst/>
              <a:gdLst/>
              <a:ahLst/>
              <a:cxnLst/>
              <a:rect l="l" t="t" r="r" b="b"/>
              <a:pathLst>
                <a:path w="28715" h="7898" extrusionOk="0">
                  <a:moveTo>
                    <a:pt x="28714" y="7898"/>
                  </a:moveTo>
                  <a:lnTo>
                    <a:pt x="28714" y="1484"/>
                  </a:lnTo>
                  <a:lnTo>
                    <a:pt x="0" y="0"/>
                  </a:lnTo>
                  <a:lnTo>
                    <a:pt x="26843" y="1484"/>
                  </a:lnTo>
                  <a:close/>
                </a:path>
              </a:pathLst>
            </a:custGeom>
            <a:solidFill>
              <a:srgbClr val="6B4D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3330;p54">
              <a:extLst>
                <a:ext uri="{FF2B5EF4-FFF2-40B4-BE49-F238E27FC236}">
                  <a16:creationId xmlns:a16="http://schemas.microsoft.com/office/drawing/2014/main" id="{1E79F134-305F-41DC-8F7A-BD1FB9FDA86B}"/>
                </a:ext>
              </a:extLst>
            </p:cNvPr>
            <p:cNvSpPr/>
            <p:nvPr/>
          </p:nvSpPr>
          <p:spPr>
            <a:xfrm>
              <a:off x="1067250" y="5526900"/>
              <a:ext cx="1507050" cy="106725"/>
            </a:xfrm>
            <a:custGeom>
              <a:avLst/>
              <a:gdLst/>
              <a:ahLst/>
              <a:cxnLst/>
              <a:rect l="l" t="t" r="r" b="b"/>
              <a:pathLst>
                <a:path w="60282" h="4269" extrusionOk="0">
                  <a:moveTo>
                    <a:pt x="27505" y="4269"/>
                  </a:moveTo>
                  <a:lnTo>
                    <a:pt x="0" y="2146"/>
                  </a:lnTo>
                  <a:lnTo>
                    <a:pt x="33439" y="0"/>
                  </a:lnTo>
                  <a:lnTo>
                    <a:pt x="60282" y="1484"/>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3331;p54">
              <a:extLst>
                <a:ext uri="{FF2B5EF4-FFF2-40B4-BE49-F238E27FC236}">
                  <a16:creationId xmlns:a16="http://schemas.microsoft.com/office/drawing/2014/main" id="{92768E87-E640-473E-862A-7210E792A043}"/>
                </a:ext>
              </a:extLst>
            </p:cNvPr>
            <p:cNvSpPr/>
            <p:nvPr/>
          </p:nvSpPr>
          <p:spPr>
            <a:xfrm>
              <a:off x="1067250" y="5580525"/>
              <a:ext cx="687625" cy="143825"/>
            </a:xfrm>
            <a:custGeom>
              <a:avLst/>
              <a:gdLst/>
              <a:ahLst/>
              <a:cxnLst/>
              <a:rect l="l" t="t" r="r" b="b"/>
              <a:pathLst>
                <a:path w="27505" h="5753" extrusionOk="0">
                  <a:moveTo>
                    <a:pt x="0" y="1"/>
                  </a:moveTo>
                  <a:lnTo>
                    <a:pt x="936" y="5753"/>
                  </a:lnTo>
                  <a:lnTo>
                    <a:pt x="27185" y="5753"/>
                  </a:lnTo>
                  <a:lnTo>
                    <a:pt x="27505" y="212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3332;p54">
              <a:extLst>
                <a:ext uri="{FF2B5EF4-FFF2-40B4-BE49-F238E27FC236}">
                  <a16:creationId xmlns:a16="http://schemas.microsoft.com/office/drawing/2014/main" id="{EFFAE18F-06BF-414C-B412-14F881D1D10C}"/>
                </a:ext>
              </a:extLst>
            </p:cNvPr>
            <p:cNvSpPr/>
            <p:nvPr/>
          </p:nvSpPr>
          <p:spPr>
            <a:xfrm>
              <a:off x="3342350" y="5239300"/>
              <a:ext cx="579225" cy="525575"/>
            </a:xfrm>
            <a:custGeom>
              <a:avLst/>
              <a:gdLst/>
              <a:ahLst/>
              <a:cxnLst/>
              <a:rect l="l" t="t" r="r" b="b"/>
              <a:pathLst>
                <a:path w="23169" h="21023" extrusionOk="0">
                  <a:moveTo>
                    <a:pt x="22803" y="0"/>
                  </a:moveTo>
                  <a:lnTo>
                    <a:pt x="23168" y="2831"/>
                  </a:lnTo>
                  <a:lnTo>
                    <a:pt x="138" y="21022"/>
                  </a:lnTo>
                  <a:lnTo>
                    <a:pt x="1" y="1743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3333;p54">
              <a:extLst>
                <a:ext uri="{FF2B5EF4-FFF2-40B4-BE49-F238E27FC236}">
                  <a16:creationId xmlns:a16="http://schemas.microsoft.com/office/drawing/2014/main" id="{F42DF5C7-44D0-4830-9968-8FF03C5098BA}"/>
                </a:ext>
              </a:extLst>
            </p:cNvPr>
            <p:cNvSpPr/>
            <p:nvPr/>
          </p:nvSpPr>
          <p:spPr>
            <a:xfrm>
              <a:off x="2602250" y="5675250"/>
              <a:ext cx="743550" cy="110725"/>
            </a:xfrm>
            <a:custGeom>
              <a:avLst/>
              <a:gdLst/>
              <a:ahLst/>
              <a:cxnLst/>
              <a:rect l="l" t="t" r="r" b="b"/>
              <a:pathLst>
                <a:path w="29742" h="4429" extrusionOk="0">
                  <a:moveTo>
                    <a:pt x="29605" y="1"/>
                  </a:moveTo>
                  <a:lnTo>
                    <a:pt x="29742" y="3584"/>
                  </a:lnTo>
                  <a:lnTo>
                    <a:pt x="0" y="4429"/>
                  </a:lnTo>
                  <a:lnTo>
                    <a:pt x="753" y="1964"/>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3334;p54">
              <a:extLst>
                <a:ext uri="{FF2B5EF4-FFF2-40B4-BE49-F238E27FC236}">
                  <a16:creationId xmlns:a16="http://schemas.microsoft.com/office/drawing/2014/main" id="{65E6E5DA-1F04-46B2-8786-C2295183A517}"/>
                </a:ext>
              </a:extLst>
            </p:cNvPr>
            <p:cNvSpPr/>
            <p:nvPr/>
          </p:nvSpPr>
          <p:spPr>
            <a:xfrm>
              <a:off x="1689800" y="5724325"/>
              <a:ext cx="931300" cy="78775"/>
            </a:xfrm>
            <a:custGeom>
              <a:avLst/>
              <a:gdLst/>
              <a:ahLst/>
              <a:cxnLst/>
              <a:rect l="l" t="t" r="r" b="b"/>
              <a:pathLst>
                <a:path w="37252" h="3151" extrusionOk="0">
                  <a:moveTo>
                    <a:pt x="36498" y="2466"/>
                  </a:moveTo>
                  <a:lnTo>
                    <a:pt x="2283" y="3151"/>
                  </a:lnTo>
                  <a:lnTo>
                    <a:pt x="1" y="1"/>
                  </a:lnTo>
                  <a:lnTo>
                    <a:pt x="3725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3335;p54">
              <a:extLst>
                <a:ext uri="{FF2B5EF4-FFF2-40B4-BE49-F238E27FC236}">
                  <a16:creationId xmlns:a16="http://schemas.microsoft.com/office/drawing/2014/main" id="{D77B4633-2215-4F59-9CEF-EF55EADDA65B}"/>
                </a:ext>
              </a:extLst>
            </p:cNvPr>
            <p:cNvSpPr/>
            <p:nvPr/>
          </p:nvSpPr>
          <p:spPr>
            <a:xfrm>
              <a:off x="1067250" y="5724325"/>
              <a:ext cx="697900" cy="78775"/>
            </a:xfrm>
            <a:custGeom>
              <a:avLst/>
              <a:gdLst/>
              <a:ahLst/>
              <a:cxnLst/>
              <a:rect l="l" t="t" r="r" b="b"/>
              <a:pathLst>
                <a:path w="27916" h="3151" extrusionOk="0">
                  <a:moveTo>
                    <a:pt x="0" y="1"/>
                  </a:moveTo>
                  <a:lnTo>
                    <a:pt x="26181" y="1"/>
                  </a:lnTo>
                  <a:lnTo>
                    <a:pt x="27916" y="3151"/>
                  </a:lnTo>
                  <a:lnTo>
                    <a:pt x="1552" y="315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3336;p54">
              <a:extLst>
                <a:ext uri="{FF2B5EF4-FFF2-40B4-BE49-F238E27FC236}">
                  <a16:creationId xmlns:a16="http://schemas.microsoft.com/office/drawing/2014/main" id="{62AB36BE-3CA8-4D0C-A4A6-B896043D71B3}"/>
                </a:ext>
              </a:extLst>
            </p:cNvPr>
            <p:cNvSpPr/>
            <p:nvPr/>
          </p:nvSpPr>
          <p:spPr>
            <a:xfrm>
              <a:off x="1746875" y="5675250"/>
              <a:ext cx="1595500" cy="49100"/>
            </a:xfrm>
            <a:custGeom>
              <a:avLst/>
              <a:gdLst/>
              <a:ahLst/>
              <a:cxnLst/>
              <a:rect l="l" t="t" r="r" b="b"/>
              <a:pathLst>
                <a:path w="63820" h="1964" extrusionOk="0">
                  <a:moveTo>
                    <a:pt x="0" y="1964"/>
                  </a:moveTo>
                  <a:lnTo>
                    <a:pt x="34968" y="1964"/>
                  </a:lnTo>
                  <a:lnTo>
                    <a:pt x="63820" y="1"/>
                  </a:lnTo>
                  <a:cubicBezTo>
                    <a:pt x="63820" y="1"/>
                    <a:pt x="39511" y="1599"/>
                    <a:pt x="34832" y="1576"/>
                  </a:cubicBezTo>
                  <a:close/>
                </a:path>
              </a:pathLst>
            </a:custGeom>
            <a:solidFill>
              <a:srgbClr val="B2A9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3337;p54">
              <a:extLst>
                <a:ext uri="{FF2B5EF4-FFF2-40B4-BE49-F238E27FC236}">
                  <a16:creationId xmlns:a16="http://schemas.microsoft.com/office/drawing/2014/main" id="{91459E2F-8AD2-4665-9732-DDCFE7F278B9}"/>
                </a:ext>
              </a:extLst>
            </p:cNvPr>
            <p:cNvSpPr/>
            <p:nvPr/>
          </p:nvSpPr>
          <p:spPr>
            <a:xfrm>
              <a:off x="3245350" y="5339150"/>
              <a:ext cx="526725" cy="341850"/>
            </a:xfrm>
            <a:custGeom>
              <a:avLst/>
              <a:gdLst/>
              <a:ahLst/>
              <a:cxnLst/>
              <a:rect l="l" t="t" r="r" b="b"/>
              <a:pathLst>
                <a:path w="21069" h="13674" extrusionOk="0">
                  <a:moveTo>
                    <a:pt x="3538" y="12966"/>
                  </a:moveTo>
                  <a:lnTo>
                    <a:pt x="0" y="13673"/>
                  </a:lnTo>
                  <a:lnTo>
                    <a:pt x="3881" y="13422"/>
                  </a:lnTo>
                  <a:lnTo>
                    <a:pt x="21022" y="1"/>
                  </a:lnTo>
                  <a:cubicBezTo>
                    <a:pt x="21068" y="24"/>
                    <a:pt x="5661" y="12212"/>
                    <a:pt x="3538" y="12966"/>
                  </a:cubicBezTo>
                  <a:close/>
                </a:path>
              </a:pathLst>
            </a:custGeom>
            <a:solidFill>
              <a:srgbClr val="B2A9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3338;p54">
              <a:extLst>
                <a:ext uri="{FF2B5EF4-FFF2-40B4-BE49-F238E27FC236}">
                  <a16:creationId xmlns:a16="http://schemas.microsoft.com/office/drawing/2014/main" id="{947FDA31-371C-4270-ACD6-DACF96A9437E}"/>
                </a:ext>
              </a:extLst>
            </p:cNvPr>
            <p:cNvSpPr/>
            <p:nvPr/>
          </p:nvSpPr>
          <p:spPr>
            <a:xfrm>
              <a:off x="2583425" y="5145725"/>
              <a:ext cx="1246275" cy="344100"/>
            </a:xfrm>
            <a:custGeom>
              <a:avLst/>
              <a:gdLst/>
              <a:ahLst/>
              <a:cxnLst/>
              <a:rect l="l" t="t" r="r" b="b"/>
              <a:pathLst>
                <a:path w="49851" h="13764" extrusionOk="0">
                  <a:moveTo>
                    <a:pt x="29194" y="12440"/>
                  </a:moveTo>
                  <a:cubicBezTo>
                    <a:pt x="29194" y="12440"/>
                    <a:pt x="13581" y="12440"/>
                    <a:pt x="0" y="13764"/>
                  </a:cubicBezTo>
                  <a:cubicBezTo>
                    <a:pt x="0" y="13764"/>
                    <a:pt x="12554" y="3743"/>
                    <a:pt x="26820" y="0"/>
                  </a:cubicBezTo>
                  <a:lnTo>
                    <a:pt x="498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3339;p54">
              <a:extLst>
                <a:ext uri="{FF2B5EF4-FFF2-40B4-BE49-F238E27FC236}">
                  <a16:creationId xmlns:a16="http://schemas.microsoft.com/office/drawing/2014/main" id="{CA3A5FCA-8910-4950-ACDD-2845DB45ED34}"/>
                </a:ext>
              </a:extLst>
            </p:cNvPr>
            <p:cNvSpPr/>
            <p:nvPr/>
          </p:nvSpPr>
          <p:spPr>
            <a:xfrm>
              <a:off x="2165700" y="6083825"/>
              <a:ext cx="591775" cy="187775"/>
            </a:xfrm>
            <a:custGeom>
              <a:avLst/>
              <a:gdLst/>
              <a:ahLst/>
              <a:cxnLst/>
              <a:rect l="l" t="t" r="r" b="b"/>
              <a:pathLst>
                <a:path w="23671" h="7511" extrusionOk="0">
                  <a:moveTo>
                    <a:pt x="1758" y="1"/>
                  </a:moveTo>
                  <a:lnTo>
                    <a:pt x="1" y="1576"/>
                  </a:lnTo>
                  <a:lnTo>
                    <a:pt x="1758" y="2306"/>
                  </a:lnTo>
                  <a:lnTo>
                    <a:pt x="1" y="3790"/>
                  </a:lnTo>
                  <a:lnTo>
                    <a:pt x="1758" y="4977"/>
                  </a:lnTo>
                  <a:lnTo>
                    <a:pt x="298" y="6278"/>
                  </a:lnTo>
                  <a:lnTo>
                    <a:pt x="2238" y="7510"/>
                  </a:lnTo>
                  <a:lnTo>
                    <a:pt x="22073" y="7510"/>
                  </a:lnTo>
                  <a:lnTo>
                    <a:pt x="23671" y="5776"/>
                  </a:lnTo>
                  <a:lnTo>
                    <a:pt x="22301" y="4794"/>
                  </a:lnTo>
                  <a:lnTo>
                    <a:pt x="23671" y="3379"/>
                  </a:lnTo>
                  <a:lnTo>
                    <a:pt x="22301" y="2260"/>
                  </a:lnTo>
                  <a:lnTo>
                    <a:pt x="23671" y="1005"/>
                  </a:lnTo>
                  <a:lnTo>
                    <a:pt x="2218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3340;p54">
              <a:extLst>
                <a:ext uri="{FF2B5EF4-FFF2-40B4-BE49-F238E27FC236}">
                  <a16:creationId xmlns:a16="http://schemas.microsoft.com/office/drawing/2014/main" id="{67B481D5-27E5-44D2-A50D-FE64CCD8338D}"/>
                </a:ext>
              </a:extLst>
            </p:cNvPr>
            <p:cNvSpPr/>
            <p:nvPr/>
          </p:nvSpPr>
          <p:spPr>
            <a:xfrm>
              <a:off x="2165700" y="6109500"/>
              <a:ext cx="591775" cy="32000"/>
            </a:xfrm>
            <a:custGeom>
              <a:avLst/>
              <a:gdLst/>
              <a:ahLst/>
              <a:cxnLst/>
              <a:rect l="l" t="t" r="r" b="b"/>
              <a:pathLst>
                <a:path w="23671" h="1280" extrusionOk="0">
                  <a:moveTo>
                    <a:pt x="1758" y="1279"/>
                  </a:moveTo>
                  <a:lnTo>
                    <a:pt x="22324" y="1233"/>
                  </a:lnTo>
                  <a:lnTo>
                    <a:pt x="23671" y="1"/>
                  </a:lnTo>
                  <a:cubicBezTo>
                    <a:pt x="23671" y="1"/>
                    <a:pt x="10660" y="1233"/>
                    <a:pt x="1" y="57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3341;p54">
              <a:extLst>
                <a:ext uri="{FF2B5EF4-FFF2-40B4-BE49-F238E27FC236}">
                  <a16:creationId xmlns:a16="http://schemas.microsoft.com/office/drawing/2014/main" id="{4D572100-F858-4514-B1F4-248D961D5A6C}"/>
                </a:ext>
              </a:extLst>
            </p:cNvPr>
            <p:cNvSpPr/>
            <p:nvPr/>
          </p:nvSpPr>
          <p:spPr>
            <a:xfrm>
              <a:off x="2165700" y="6168275"/>
              <a:ext cx="591775" cy="39975"/>
            </a:xfrm>
            <a:custGeom>
              <a:avLst/>
              <a:gdLst/>
              <a:ahLst/>
              <a:cxnLst/>
              <a:rect l="l" t="t" r="r" b="b"/>
              <a:pathLst>
                <a:path w="23671" h="1599" extrusionOk="0">
                  <a:moveTo>
                    <a:pt x="23671" y="1"/>
                  </a:moveTo>
                  <a:cubicBezTo>
                    <a:pt x="23671" y="1"/>
                    <a:pt x="10774" y="1370"/>
                    <a:pt x="1" y="412"/>
                  </a:cubicBezTo>
                  <a:lnTo>
                    <a:pt x="1758" y="1599"/>
                  </a:lnTo>
                  <a:lnTo>
                    <a:pt x="22301" y="141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3342;p54">
              <a:extLst>
                <a:ext uri="{FF2B5EF4-FFF2-40B4-BE49-F238E27FC236}">
                  <a16:creationId xmlns:a16="http://schemas.microsoft.com/office/drawing/2014/main" id="{50652666-5DE9-4F89-9F38-E763B242618A}"/>
                </a:ext>
              </a:extLst>
            </p:cNvPr>
            <p:cNvSpPr/>
            <p:nvPr/>
          </p:nvSpPr>
          <p:spPr>
            <a:xfrm>
              <a:off x="2173125" y="6228200"/>
              <a:ext cx="584350" cy="57100"/>
            </a:xfrm>
            <a:custGeom>
              <a:avLst/>
              <a:gdLst/>
              <a:ahLst/>
              <a:cxnLst/>
              <a:rect l="l" t="t" r="r" b="b"/>
              <a:pathLst>
                <a:path w="23374" h="2284" extrusionOk="0">
                  <a:moveTo>
                    <a:pt x="23374" y="1"/>
                  </a:moveTo>
                  <a:cubicBezTo>
                    <a:pt x="23374" y="1"/>
                    <a:pt x="10683" y="2283"/>
                    <a:pt x="1" y="480"/>
                  </a:cubicBezTo>
                  <a:lnTo>
                    <a:pt x="1964" y="1712"/>
                  </a:lnTo>
                  <a:lnTo>
                    <a:pt x="21776" y="171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3343;p54">
              <a:extLst>
                <a:ext uri="{FF2B5EF4-FFF2-40B4-BE49-F238E27FC236}">
                  <a16:creationId xmlns:a16="http://schemas.microsoft.com/office/drawing/2014/main" id="{DFA692B3-4ED1-436A-B01C-9DA60A1E514E}"/>
                </a:ext>
              </a:extLst>
            </p:cNvPr>
            <p:cNvSpPr/>
            <p:nvPr/>
          </p:nvSpPr>
          <p:spPr>
            <a:xfrm>
              <a:off x="2437325" y="6271575"/>
              <a:ext cx="390925" cy="313300"/>
            </a:xfrm>
            <a:custGeom>
              <a:avLst/>
              <a:gdLst/>
              <a:ahLst/>
              <a:cxnLst/>
              <a:rect l="l" t="t" r="r" b="b"/>
              <a:pathLst>
                <a:path w="15637" h="12532" extrusionOk="0">
                  <a:moveTo>
                    <a:pt x="1" y="0"/>
                  </a:moveTo>
                  <a:lnTo>
                    <a:pt x="1" y="12531"/>
                  </a:lnTo>
                  <a:lnTo>
                    <a:pt x="15636" y="12531"/>
                  </a:lnTo>
                  <a:lnTo>
                    <a:pt x="1266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30" name="Google Shape;3344;p54">
              <a:extLst>
                <a:ext uri="{FF2B5EF4-FFF2-40B4-BE49-F238E27FC236}">
                  <a16:creationId xmlns:a16="http://schemas.microsoft.com/office/drawing/2014/main" id="{6031A881-F1EA-4B1D-9AA1-594F08B35E34}"/>
                </a:ext>
              </a:extLst>
            </p:cNvPr>
            <p:cNvSpPr/>
            <p:nvPr/>
          </p:nvSpPr>
          <p:spPr>
            <a:xfrm>
              <a:off x="2118925" y="6271575"/>
              <a:ext cx="318425" cy="313300"/>
            </a:xfrm>
            <a:custGeom>
              <a:avLst/>
              <a:gdLst/>
              <a:ahLst/>
              <a:cxnLst/>
              <a:rect l="l" t="t" r="r" b="b"/>
              <a:pathLst>
                <a:path w="12737" h="12532" extrusionOk="0">
                  <a:moveTo>
                    <a:pt x="12737" y="0"/>
                  </a:moveTo>
                  <a:lnTo>
                    <a:pt x="2169" y="0"/>
                  </a:lnTo>
                  <a:lnTo>
                    <a:pt x="0" y="12531"/>
                  </a:lnTo>
                  <a:lnTo>
                    <a:pt x="12737" y="1253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345;p54">
              <a:extLst>
                <a:ext uri="{FF2B5EF4-FFF2-40B4-BE49-F238E27FC236}">
                  <a16:creationId xmlns:a16="http://schemas.microsoft.com/office/drawing/2014/main" id="{B9B567B0-CD27-416D-845A-7A6862C2E718}"/>
                </a:ext>
              </a:extLst>
            </p:cNvPr>
            <p:cNvSpPr/>
            <p:nvPr/>
          </p:nvSpPr>
          <p:spPr>
            <a:xfrm>
              <a:off x="2118925" y="6557450"/>
              <a:ext cx="709325" cy="27425"/>
            </a:xfrm>
            <a:custGeom>
              <a:avLst/>
              <a:gdLst/>
              <a:ahLst/>
              <a:cxnLst/>
              <a:rect l="l" t="t" r="r" b="b"/>
              <a:pathLst>
                <a:path w="28373" h="1097" extrusionOk="0">
                  <a:moveTo>
                    <a:pt x="28121" y="1"/>
                  </a:moveTo>
                  <a:lnTo>
                    <a:pt x="92" y="549"/>
                  </a:lnTo>
                  <a:lnTo>
                    <a:pt x="0" y="1096"/>
                  </a:lnTo>
                  <a:lnTo>
                    <a:pt x="28372" y="109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346;p54">
              <a:extLst>
                <a:ext uri="{FF2B5EF4-FFF2-40B4-BE49-F238E27FC236}">
                  <a16:creationId xmlns:a16="http://schemas.microsoft.com/office/drawing/2014/main" id="{BFA98A73-B7F0-4B78-997E-29399E12D2C7}"/>
                </a:ext>
              </a:extLst>
            </p:cNvPr>
            <p:cNvSpPr/>
            <p:nvPr/>
          </p:nvSpPr>
          <p:spPr>
            <a:xfrm>
              <a:off x="2118925" y="6564875"/>
              <a:ext cx="318425" cy="20000"/>
            </a:xfrm>
            <a:custGeom>
              <a:avLst/>
              <a:gdLst/>
              <a:ahLst/>
              <a:cxnLst/>
              <a:rect l="l" t="t" r="r" b="b"/>
              <a:pathLst>
                <a:path w="12737" h="800" extrusionOk="0">
                  <a:moveTo>
                    <a:pt x="12737" y="0"/>
                  </a:moveTo>
                  <a:lnTo>
                    <a:pt x="12737" y="799"/>
                  </a:lnTo>
                  <a:lnTo>
                    <a:pt x="0" y="799"/>
                  </a:lnTo>
                  <a:lnTo>
                    <a:pt x="92" y="25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47;p54">
              <a:extLst>
                <a:ext uri="{FF2B5EF4-FFF2-40B4-BE49-F238E27FC236}">
                  <a16:creationId xmlns:a16="http://schemas.microsoft.com/office/drawing/2014/main" id="{4C425A66-D37B-44B3-B197-EB1F3DB222E2}"/>
                </a:ext>
              </a:extLst>
            </p:cNvPr>
            <p:cNvSpPr/>
            <p:nvPr/>
          </p:nvSpPr>
          <p:spPr>
            <a:xfrm>
              <a:off x="2357450" y="6584850"/>
              <a:ext cx="786925" cy="91900"/>
            </a:xfrm>
            <a:custGeom>
              <a:avLst/>
              <a:gdLst/>
              <a:ahLst/>
              <a:cxnLst/>
              <a:rect l="l" t="t" r="r" b="b"/>
              <a:pathLst>
                <a:path w="31477" h="3676" extrusionOk="0">
                  <a:moveTo>
                    <a:pt x="31476" y="3675"/>
                  </a:moveTo>
                  <a:lnTo>
                    <a:pt x="30632" y="0"/>
                  </a:lnTo>
                  <a:lnTo>
                    <a:pt x="0" y="0"/>
                  </a:lnTo>
                  <a:lnTo>
                    <a:pt x="0" y="367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348;p54">
              <a:extLst>
                <a:ext uri="{FF2B5EF4-FFF2-40B4-BE49-F238E27FC236}">
                  <a16:creationId xmlns:a16="http://schemas.microsoft.com/office/drawing/2014/main" id="{BBFB7A9F-1C38-415A-BF66-8D23083DE282}"/>
                </a:ext>
              </a:extLst>
            </p:cNvPr>
            <p:cNvSpPr/>
            <p:nvPr/>
          </p:nvSpPr>
          <p:spPr>
            <a:xfrm>
              <a:off x="1750300" y="6584850"/>
              <a:ext cx="607175" cy="91900"/>
            </a:xfrm>
            <a:custGeom>
              <a:avLst/>
              <a:gdLst/>
              <a:ahLst/>
              <a:cxnLst/>
              <a:rect l="l" t="t" r="r" b="b"/>
              <a:pathLst>
                <a:path w="24287" h="3676" extrusionOk="0">
                  <a:moveTo>
                    <a:pt x="24286" y="0"/>
                  </a:moveTo>
                  <a:lnTo>
                    <a:pt x="753" y="0"/>
                  </a:lnTo>
                  <a:lnTo>
                    <a:pt x="0" y="3675"/>
                  </a:lnTo>
                  <a:lnTo>
                    <a:pt x="24286" y="367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349;p54">
              <a:extLst>
                <a:ext uri="{FF2B5EF4-FFF2-40B4-BE49-F238E27FC236}">
                  <a16:creationId xmlns:a16="http://schemas.microsoft.com/office/drawing/2014/main" id="{B880BB01-B78D-481C-9E66-E788715BFEB5}"/>
                </a:ext>
              </a:extLst>
            </p:cNvPr>
            <p:cNvSpPr/>
            <p:nvPr/>
          </p:nvSpPr>
          <p:spPr>
            <a:xfrm>
              <a:off x="2112075" y="5776250"/>
              <a:ext cx="704175" cy="307600"/>
            </a:xfrm>
            <a:custGeom>
              <a:avLst/>
              <a:gdLst/>
              <a:ahLst/>
              <a:cxnLst/>
              <a:rect l="l" t="t" r="r" b="b"/>
              <a:pathLst>
                <a:path w="28167" h="12304" extrusionOk="0">
                  <a:moveTo>
                    <a:pt x="183" y="2443"/>
                  </a:moveTo>
                  <a:cubicBezTo>
                    <a:pt x="183" y="2443"/>
                    <a:pt x="8651" y="1256"/>
                    <a:pt x="12828" y="3128"/>
                  </a:cubicBezTo>
                  <a:lnTo>
                    <a:pt x="12349" y="12304"/>
                  </a:lnTo>
                  <a:lnTo>
                    <a:pt x="25610" y="12304"/>
                  </a:lnTo>
                  <a:lnTo>
                    <a:pt x="28167" y="1"/>
                  </a:lnTo>
                  <a:lnTo>
                    <a:pt x="0" y="75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350;p54">
              <a:extLst>
                <a:ext uri="{FF2B5EF4-FFF2-40B4-BE49-F238E27FC236}">
                  <a16:creationId xmlns:a16="http://schemas.microsoft.com/office/drawing/2014/main" id="{6FF41EAE-4DEF-42A7-A4B5-D852752D1109}"/>
                </a:ext>
              </a:extLst>
            </p:cNvPr>
            <p:cNvSpPr/>
            <p:nvPr/>
          </p:nvSpPr>
          <p:spPr>
            <a:xfrm>
              <a:off x="1744000" y="6676725"/>
              <a:ext cx="613475" cy="42250"/>
            </a:xfrm>
            <a:custGeom>
              <a:avLst/>
              <a:gdLst/>
              <a:ahLst/>
              <a:cxnLst/>
              <a:rect l="l" t="t" r="r" b="b"/>
              <a:pathLst>
                <a:path w="24539" h="1690" extrusionOk="0">
                  <a:moveTo>
                    <a:pt x="252" y="0"/>
                  </a:moveTo>
                  <a:lnTo>
                    <a:pt x="1" y="1393"/>
                  </a:lnTo>
                  <a:lnTo>
                    <a:pt x="4018" y="1393"/>
                  </a:lnTo>
                  <a:lnTo>
                    <a:pt x="4771" y="274"/>
                  </a:lnTo>
                  <a:lnTo>
                    <a:pt x="20521" y="251"/>
                  </a:lnTo>
                  <a:lnTo>
                    <a:pt x="20818" y="1689"/>
                  </a:lnTo>
                  <a:lnTo>
                    <a:pt x="24538" y="1689"/>
                  </a:lnTo>
                  <a:lnTo>
                    <a:pt x="2453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351;p54">
              <a:extLst>
                <a:ext uri="{FF2B5EF4-FFF2-40B4-BE49-F238E27FC236}">
                  <a16:creationId xmlns:a16="http://schemas.microsoft.com/office/drawing/2014/main" id="{81E53E40-BA76-461C-AD79-9F9C3C4C074C}"/>
                </a:ext>
              </a:extLst>
            </p:cNvPr>
            <p:cNvSpPr/>
            <p:nvPr/>
          </p:nvSpPr>
          <p:spPr>
            <a:xfrm>
              <a:off x="2357450" y="6676725"/>
              <a:ext cx="796625" cy="42250"/>
            </a:xfrm>
            <a:custGeom>
              <a:avLst/>
              <a:gdLst/>
              <a:ahLst/>
              <a:cxnLst/>
              <a:rect l="l" t="t" r="r" b="b"/>
              <a:pathLst>
                <a:path w="31865" h="1690" extrusionOk="0">
                  <a:moveTo>
                    <a:pt x="0" y="0"/>
                  </a:moveTo>
                  <a:lnTo>
                    <a:pt x="31476" y="0"/>
                  </a:lnTo>
                  <a:lnTo>
                    <a:pt x="31864" y="1689"/>
                  </a:lnTo>
                  <a:lnTo>
                    <a:pt x="27139" y="1689"/>
                  </a:lnTo>
                  <a:lnTo>
                    <a:pt x="26226" y="662"/>
                  </a:lnTo>
                  <a:lnTo>
                    <a:pt x="2853" y="388"/>
                  </a:lnTo>
                  <a:lnTo>
                    <a:pt x="2351" y="1689"/>
                  </a:lnTo>
                  <a:lnTo>
                    <a:pt x="0" y="1689"/>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352;p54">
              <a:extLst>
                <a:ext uri="{FF2B5EF4-FFF2-40B4-BE49-F238E27FC236}">
                  <a16:creationId xmlns:a16="http://schemas.microsoft.com/office/drawing/2014/main" id="{87242102-A9BD-400A-9EDD-D5F22F31E3EE}"/>
                </a:ext>
              </a:extLst>
            </p:cNvPr>
            <p:cNvSpPr/>
            <p:nvPr/>
          </p:nvSpPr>
          <p:spPr>
            <a:xfrm>
              <a:off x="2449325" y="6687550"/>
              <a:ext cx="183175" cy="31425"/>
            </a:xfrm>
            <a:custGeom>
              <a:avLst/>
              <a:gdLst/>
              <a:ahLst/>
              <a:cxnLst/>
              <a:rect l="l" t="t" r="r" b="b"/>
              <a:pathLst>
                <a:path w="7327" h="1257" extrusionOk="0">
                  <a:moveTo>
                    <a:pt x="7327" y="47"/>
                  </a:moveTo>
                  <a:lnTo>
                    <a:pt x="6870" y="1256"/>
                  </a:lnTo>
                  <a:lnTo>
                    <a:pt x="639" y="1256"/>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353;p54">
              <a:extLst>
                <a:ext uri="{FF2B5EF4-FFF2-40B4-BE49-F238E27FC236}">
                  <a16:creationId xmlns:a16="http://schemas.microsoft.com/office/drawing/2014/main" id="{2AD05FD5-66C4-481C-8E0E-119A9AABFF3E}"/>
                </a:ext>
              </a:extLst>
            </p:cNvPr>
            <p:cNvSpPr/>
            <p:nvPr/>
          </p:nvSpPr>
          <p:spPr>
            <a:xfrm>
              <a:off x="2989125" y="6558025"/>
              <a:ext cx="27425" cy="26850"/>
            </a:xfrm>
            <a:custGeom>
              <a:avLst/>
              <a:gdLst/>
              <a:ahLst/>
              <a:cxnLst/>
              <a:rect l="l" t="t" r="r" b="b"/>
              <a:pathLst>
                <a:path w="1097" h="1074" extrusionOk="0">
                  <a:moveTo>
                    <a:pt x="229" y="1073"/>
                  </a:moveTo>
                  <a:lnTo>
                    <a:pt x="1" y="1"/>
                  </a:lnTo>
                  <a:lnTo>
                    <a:pt x="1096" y="1"/>
                  </a:lnTo>
                  <a:lnTo>
                    <a:pt x="891" y="1073"/>
                  </a:lnTo>
                  <a:close/>
                </a:path>
              </a:pathLst>
            </a:custGeom>
            <a:solidFill>
              <a:srgbClr val="4D34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3354;p54">
              <a:extLst>
                <a:ext uri="{FF2B5EF4-FFF2-40B4-BE49-F238E27FC236}">
                  <a16:creationId xmlns:a16="http://schemas.microsoft.com/office/drawing/2014/main" id="{3C51F23E-7404-4121-A153-0F861EABC4EC}"/>
                </a:ext>
              </a:extLst>
            </p:cNvPr>
            <p:cNvSpPr/>
            <p:nvPr/>
          </p:nvSpPr>
          <p:spPr>
            <a:xfrm>
              <a:off x="2938925" y="6534625"/>
              <a:ext cx="130125" cy="33700"/>
            </a:xfrm>
            <a:custGeom>
              <a:avLst/>
              <a:gdLst/>
              <a:ahLst/>
              <a:cxnLst/>
              <a:rect l="l" t="t" r="r" b="b"/>
              <a:pathLst>
                <a:path w="5205" h="1348" extrusionOk="0">
                  <a:moveTo>
                    <a:pt x="274" y="1347"/>
                  </a:moveTo>
                  <a:lnTo>
                    <a:pt x="4816" y="1347"/>
                  </a:lnTo>
                  <a:lnTo>
                    <a:pt x="5204" y="1"/>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3355;p54">
              <a:extLst>
                <a:ext uri="{FF2B5EF4-FFF2-40B4-BE49-F238E27FC236}">
                  <a16:creationId xmlns:a16="http://schemas.microsoft.com/office/drawing/2014/main" id="{F30F0C1F-0A7F-4ECF-A54B-3EA9720124B6}"/>
                </a:ext>
              </a:extLst>
            </p:cNvPr>
            <p:cNvSpPr/>
            <p:nvPr/>
          </p:nvSpPr>
          <p:spPr>
            <a:xfrm>
              <a:off x="1787950" y="5788800"/>
              <a:ext cx="356675" cy="299625"/>
            </a:xfrm>
            <a:custGeom>
              <a:avLst/>
              <a:gdLst/>
              <a:ahLst/>
              <a:cxnLst/>
              <a:rect l="l" t="t" r="r" b="b"/>
              <a:pathLst>
                <a:path w="14267" h="11985" extrusionOk="0">
                  <a:moveTo>
                    <a:pt x="10633" y="1"/>
                  </a:moveTo>
                  <a:cubicBezTo>
                    <a:pt x="10531" y="1"/>
                    <a:pt x="10439" y="79"/>
                    <a:pt x="10386" y="184"/>
                  </a:cubicBezTo>
                  <a:cubicBezTo>
                    <a:pt x="6743" y="9734"/>
                    <a:pt x="4667" y="11384"/>
                    <a:pt x="3660" y="11384"/>
                  </a:cubicBezTo>
                  <a:cubicBezTo>
                    <a:pt x="3600" y="11384"/>
                    <a:pt x="3545" y="11378"/>
                    <a:pt x="3493" y="11368"/>
                  </a:cubicBezTo>
                  <a:cubicBezTo>
                    <a:pt x="1324" y="11003"/>
                    <a:pt x="662" y="3334"/>
                    <a:pt x="571" y="412"/>
                  </a:cubicBezTo>
                  <a:lnTo>
                    <a:pt x="1" y="458"/>
                  </a:lnTo>
                  <a:cubicBezTo>
                    <a:pt x="46" y="1553"/>
                    <a:pt x="389" y="11437"/>
                    <a:pt x="3379" y="11939"/>
                  </a:cubicBezTo>
                  <a:cubicBezTo>
                    <a:pt x="3470" y="11984"/>
                    <a:pt x="3538" y="11984"/>
                    <a:pt x="3630" y="11984"/>
                  </a:cubicBezTo>
                  <a:cubicBezTo>
                    <a:pt x="5342" y="11984"/>
                    <a:pt x="7419" y="8971"/>
                    <a:pt x="9930" y="2809"/>
                  </a:cubicBezTo>
                  <a:lnTo>
                    <a:pt x="9930" y="2809"/>
                  </a:lnTo>
                  <a:cubicBezTo>
                    <a:pt x="9815" y="4475"/>
                    <a:pt x="9907" y="6552"/>
                    <a:pt x="10865" y="8218"/>
                  </a:cubicBezTo>
                  <a:cubicBezTo>
                    <a:pt x="11596" y="9405"/>
                    <a:pt x="12691" y="10204"/>
                    <a:pt x="14129" y="10569"/>
                  </a:cubicBezTo>
                  <a:lnTo>
                    <a:pt x="14266" y="10044"/>
                  </a:lnTo>
                  <a:cubicBezTo>
                    <a:pt x="12988" y="9725"/>
                    <a:pt x="12007" y="9017"/>
                    <a:pt x="11390" y="7921"/>
                  </a:cubicBezTo>
                  <a:cubicBezTo>
                    <a:pt x="9701" y="5046"/>
                    <a:pt x="10934" y="412"/>
                    <a:pt x="10934" y="366"/>
                  </a:cubicBezTo>
                  <a:cubicBezTo>
                    <a:pt x="10957" y="229"/>
                    <a:pt x="10865" y="70"/>
                    <a:pt x="10728" y="24"/>
                  </a:cubicBezTo>
                  <a:cubicBezTo>
                    <a:pt x="10696" y="8"/>
                    <a:pt x="10664" y="1"/>
                    <a:pt x="106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3356;p54">
              <a:extLst>
                <a:ext uri="{FF2B5EF4-FFF2-40B4-BE49-F238E27FC236}">
                  <a16:creationId xmlns:a16="http://schemas.microsoft.com/office/drawing/2014/main" id="{07A7815B-0A48-43CA-86BA-A39A2E6B2F20}"/>
                </a:ext>
              </a:extLst>
            </p:cNvPr>
            <p:cNvSpPr/>
            <p:nvPr/>
          </p:nvSpPr>
          <p:spPr>
            <a:xfrm>
              <a:off x="1496350" y="5484100"/>
              <a:ext cx="1588675" cy="547825"/>
            </a:xfrm>
            <a:custGeom>
              <a:avLst/>
              <a:gdLst/>
              <a:ahLst/>
              <a:cxnLst/>
              <a:rect l="l" t="t" r="r" b="b"/>
              <a:pathLst>
                <a:path w="63547" h="21913" extrusionOk="0">
                  <a:moveTo>
                    <a:pt x="63546" y="229"/>
                  </a:moveTo>
                  <a:lnTo>
                    <a:pt x="57703" y="21388"/>
                  </a:lnTo>
                  <a:lnTo>
                    <a:pt x="48048" y="21388"/>
                  </a:lnTo>
                  <a:lnTo>
                    <a:pt x="48048" y="19858"/>
                  </a:lnTo>
                  <a:lnTo>
                    <a:pt x="47729" y="19858"/>
                  </a:lnTo>
                  <a:lnTo>
                    <a:pt x="47386" y="21913"/>
                  </a:lnTo>
                  <a:lnTo>
                    <a:pt x="40995" y="21913"/>
                  </a:lnTo>
                  <a:lnTo>
                    <a:pt x="40995" y="16982"/>
                  </a:lnTo>
                  <a:lnTo>
                    <a:pt x="34946" y="17485"/>
                  </a:lnTo>
                  <a:lnTo>
                    <a:pt x="33349" y="4018"/>
                  </a:lnTo>
                  <a:lnTo>
                    <a:pt x="1051" y="2671"/>
                  </a:lnTo>
                  <a:lnTo>
                    <a:pt x="1" y="2739"/>
                  </a:lnTo>
                  <a:lnTo>
                    <a:pt x="1" y="2146"/>
                  </a:lnTo>
                  <a:lnTo>
                    <a:pt x="17941" y="1598"/>
                  </a:lnTo>
                  <a:lnTo>
                    <a:pt x="4156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3357;p54">
              <a:extLst>
                <a:ext uri="{FF2B5EF4-FFF2-40B4-BE49-F238E27FC236}">
                  <a16:creationId xmlns:a16="http://schemas.microsoft.com/office/drawing/2014/main" id="{58E6022C-D441-4609-AA0A-0DAC505D9032}"/>
                </a:ext>
              </a:extLst>
            </p:cNvPr>
            <p:cNvSpPr/>
            <p:nvPr/>
          </p:nvSpPr>
          <p:spPr>
            <a:xfrm>
              <a:off x="1496350" y="5489800"/>
              <a:ext cx="1588675" cy="542125"/>
            </a:xfrm>
            <a:custGeom>
              <a:avLst/>
              <a:gdLst/>
              <a:ahLst/>
              <a:cxnLst/>
              <a:rect l="l" t="t" r="r" b="b"/>
              <a:pathLst>
                <a:path w="63547" h="21685" extrusionOk="0">
                  <a:moveTo>
                    <a:pt x="63546" y="1"/>
                  </a:moveTo>
                  <a:lnTo>
                    <a:pt x="57703" y="21160"/>
                  </a:lnTo>
                  <a:lnTo>
                    <a:pt x="48048" y="21160"/>
                  </a:lnTo>
                  <a:lnTo>
                    <a:pt x="48048" y="19630"/>
                  </a:lnTo>
                  <a:lnTo>
                    <a:pt x="47729" y="19630"/>
                  </a:lnTo>
                  <a:lnTo>
                    <a:pt x="47386" y="21685"/>
                  </a:lnTo>
                  <a:lnTo>
                    <a:pt x="40995" y="21685"/>
                  </a:lnTo>
                  <a:lnTo>
                    <a:pt x="40995" y="16754"/>
                  </a:lnTo>
                  <a:lnTo>
                    <a:pt x="34946" y="17257"/>
                  </a:lnTo>
                  <a:lnTo>
                    <a:pt x="33349" y="3790"/>
                  </a:lnTo>
                  <a:lnTo>
                    <a:pt x="1051" y="2443"/>
                  </a:lnTo>
                  <a:lnTo>
                    <a:pt x="1" y="2511"/>
                  </a:lnTo>
                  <a:lnTo>
                    <a:pt x="1" y="1918"/>
                  </a:lnTo>
                  <a:lnTo>
                    <a:pt x="33759" y="3630"/>
                  </a:lnTo>
                  <a:lnTo>
                    <a:pt x="48117" y="232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3358;p54">
              <a:extLst>
                <a:ext uri="{FF2B5EF4-FFF2-40B4-BE49-F238E27FC236}">
                  <a16:creationId xmlns:a16="http://schemas.microsoft.com/office/drawing/2014/main" id="{8FE7AB19-2299-4E5B-BD96-1F61F403E41A}"/>
                </a:ext>
              </a:extLst>
            </p:cNvPr>
            <p:cNvSpPr/>
            <p:nvPr/>
          </p:nvSpPr>
          <p:spPr>
            <a:xfrm>
              <a:off x="2203950" y="5507500"/>
              <a:ext cx="553525" cy="473075"/>
            </a:xfrm>
            <a:custGeom>
              <a:avLst/>
              <a:gdLst/>
              <a:ahLst/>
              <a:cxnLst/>
              <a:rect l="l" t="t" r="r" b="b"/>
              <a:pathLst>
                <a:path w="22141" h="18923" extrusionOk="0">
                  <a:moveTo>
                    <a:pt x="19744" y="18922"/>
                  </a:moveTo>
                  <a:lnTo>
                    <a:pt x="22141" y="1256"/>
                  </a:lnTo>
                  <a:lnTo>
                    <a:pt x="0" y="0"/>
                  </a:lnTo>
                  <a:lnTo>
                    <a:pt x="20680" y="1575"/>
                  </a:lnTo>
                  <a:lnTo>
                    <a:pt x="19425" y="189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3359;p54">
              <a:extLst>
                <a:ext uri="{FF2B5EF4-FFF2-40B4-BE49-F238E27FC236}">
                  <a16:creationId xmlns:a16="http://schemas.microsoft.com/office/drawing/2014/main" id="{9456ED41-C7FB-498E-960D-7A8BE0D1A735}"/>
                </a:ext>
              </a:extLst>
            </p:cNvPr>
            <p:cNvSpPr/>
            <p:nvPr/>
          </p:nvSpPr>
          <p:spPr>
            <a:xfrm>
              <a:off x="1920900" y="5524625"/>
              <a:ext cx="600350" cy="384050"/>
            </a:xfrm>
            <a:custGeom>
              <a:avLst/>
              <a:gdLst/>
              <a:ahLst/>
              <a:cxnLst/>
              <a:rect l="l" t="t" r="r" b="b"/>
              <a:pathLst>
                <a:path w="24014" h="15362" extrusionOk="0">
                  <a:moveTo>
                    <a:pt x="24013" y="15361"/>
                  </a:moveTo>
                  <a:lnTo>
                    <a:pt x="23374" y="1575"/>
                  </a:lnTo>
                  <a:lnTo>
                    <a:pt x="1" y="0"/>
                  </a:lnTo>
                  <a:lnTo>
                    <a:pt x="22392" y="1872"/>
                  </a:lnTo>
                  <a:lnTo>
                    <a:pt x="23625" y="1536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3360;p54">
              <a:extLst>
                <a:ext uri="{FF2B5EF4-FFF2-40B4-BE49-F238E27FC236}">
                  <a16:creationId xmlns:a16="http://schemas.microsoft.com/office/drawing/2014/main" id="{5DF64A6B-C00B-4C3C-99D1-0E5C2E6D74F3}"/>
                </a:ext>
              </a:extLst>
            </p:cNvPr>
            <p:cNvSpPr/>
            <p:nvPr/>
          </p:nvSpPr>
          <p:spPr>
            <a:xfrm>
              <a:off x="1496350" y="5537750"/>
              <a:ext cx="883950" cy="383475"/>
            </a:xfrm>
            <a:custGeom>
              <a:avLst/>
              <a:gdLst/>
              <a:ahLst/>
              <a:cxnLst/>
              <a:rect l="l" t="t" r="r" b="b"/>
              <a:pathLst>
                <a:path w="35358" h="15339" extrusionOk="0">
                  <a:moveTo>
                    <a:pt x="34946" y="15339"/>
                  </a:moveTo>
                  <a:lnTo>
                    <a:pt x="35357" y="15293"/>
                  </a:lnTo>
                  <a:lnTo>
                    <a:pt x="34011" y="1666"/>
                  </a:lnTo>
                  <a:lnTo>
                    <a:pt x="1" y="0"/>
                  </a:lnTo>
                  <a:lnTo>
                    <a:pt x="252" y="593"/>
                  </a:lnTo>
                  <a:lnTo>
                    <a:pt x="914" y="297"/>
                  </a:lnTo>
                  <a:lnTo>
                    <a:pt x="33326" y="2168"/>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3361;p54">
              <a:extLst>
                <a:ext uri="{FF2B5EF4-FFF2-40B4-BE49-F238E27FC236}">
                  <a16:creationId xmlns:a16="http://schemas.microsoft.com/office/drawing/2014/main" id="{44984941-ED60-44CC-A876-989BF5AF201F}"/>
                </a:ext>
              </a:extLst>
            </p:cNvPr>
            <p:cNvSpPr/>
            <p:nvPr/>
          </p:nvSpPr>
          <p:spPr>
            <a:xfrm>
              <a:off x="2290100" y="5583950"/>
              <a:ext cx="64525" cy="206600"/>
            </a:xfrm>
            <a:custGeom>
              <a:avLst/>
              <a:gdLst/>
              <a:ahLst/>
              <a:cxnLst/>
              <a:rect l="l" t="t" r="r" b="b"/>
              <a:pathLst>
                <a:path w="2581" h="8264" extrusionOk="0">
                  <a:moveTo>
                    <a:pt x="2580" y="8195"/>
                  </a:moveTo>
                  <a:lnTo>
                    <a:pt x="1" y="8264"/>
                  </a:lnTo>
                  <a:lnTo>
                    <a:pt x="1051" y="1"/>
                  </a:lnTo>
                  <a:lnTo>
                    <a:pt x="1599" y="2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3362;p54">
              <a:extLst>
                <a:ext uri="{FF2B5EF4-FFF2-40B4-BE49-F238E27FC236}">
                  <a16:creationId xmlns:a16="http://schemas.microsoft.com/office/drawing/2014/main" id="{7CA88DC0-7323-40A9-B634-F6409D55811B}"/>
                </a:ext>
              </a:extLst>
            </p:cNvPr>
            <p:cNvSpPr/>
            <p:nvPr/>
          </p:nvSpPr>
          <p:spPr>
            <a:xfrm>
              <a:off x="2828225" y="5564000"/>
              <a:ext cx="166650" cy="454800"/>
            </a:xfrm>
            <a:custGeom>
              <a:avLst/>
              <a:gdLst/>
              <a:ahLst/>
              <a:cxnLst/>
              <a:rect l="l" t="t" r="r" b="b"/>
              <a:pathLst>
                <a:path w="6666" h="18192" extrusionOk="0">
                  <a:moveTo>
                    <a:pt x="0" y="18192"/>
                  </a:moveTo>
                  <a:lnTo>
                    <a:pt x="6665" y="0"/>
                  </a:lnTo>
                  <a:lnTo>
                    <a:pt x="2534" y="18192"/>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3363;p54">
              <a:extLst>
                <a:ext uri="{FF2B5EF4-FFF2-40B4-BE49-F238E27FC236}">
                  <a16:creationId xmlns:a16="http://schemas.microsoft.com/office/drawing/2014/main" id="{A38B257D-1EA3-4350-9E58-E4B445DB92C1}"/>
                </a:ext>
              </a:extLst>
            </p:cNvPr>
            <p:cNvSpPr/>
            <p:nvPr/>
          </p:nvSpPr>
          <p:spPr>
            <a:xfrm>
              <a:off x="2521225" y="5606775"/>
              <a:ext cx="23400" cy="425150"/>
            </a:xfrm>
            <a:custGeom>
              <a:avLst/>
              <a:gdLst/>
              <a:ahLst/>
              <a:cxnLst/>
              <a:rect l="l" t="t" r="r" b="b"/>
              <a:pathLst>
                <a:path w="936" h="17006" extrusionOk="0">
                  <a:moveTo>
                    <a:pt x="0" y="17006"/>
                  </a:moveTo>
                  <a:lnTo>
                    <a:pt x="525" y="1"/>
                  </a:lnTo>
                  <a:lnTo>
                    <a:pt x="936" y="17006"/>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364;p54">
              <a:extLst>
                <a:ext uri="{FF2B5EF4-FFF2-40B4-BE49-F238E27FC236}">
                  <a16:creationId xmlns:a16="http://schemas.microsoft.com/office/drawing/2014/main" id="{3EC0A6AB-C77E-4AC3-B3E1-B2B570F1D36E}"/>
                </a:ext>
              </a:extLst>
            </p:cNvPr>
            <p:cNvSpPr/>
            <p:nvPr/>
          </p:nvSpPr>
          <p:spPr>
            <a:xfrm>
              <a:off x="2672425" y="4984800"/>
              <a:ext cx="1075675" cy="420575"/>
            </a:xfrm>
            <a:custGeom>
              <a:avLst/>
              <a:gdLst/>
              <a:ahLst/>
              <a:cxnLst/>
              <a:rect l="l" t="t" r="r" b="b"/>
              <a:pathLst>
                <a:path w="43027" h="16823" extrusionOk="0">
                  <a:moveTo>
                    <a:pt x="1188" y="16823"/>
                  </a:moveTo>
                  <a:cubicBezTo>
                    <a:pt x="1188" y="16823"/>
                    <a:pt x="12053" y="14609"/>
                    <a:pt x="25634" y="16252"/>
                  </a:cubicBezTo>
                  <a:lnTo>
                    <a:pt x="43026" y="6437"/>
                  </a:lnTo>
                  <a:lnTo>
                    <a:pt x="43026" y="3196"/>
                  </a:lnTo>
                  <a:cubicBezTo>
                    <a:pt x="43026" y="3196"/>
                    <a:pt x="29537" y="0"/>
                    <a:pt x="16481" y="4725"/>
                  </a:cubicBezTo>
                  <a:cubicBezTo>
                    <a:pt x="16481" y="4725"/>
                    <a:pt x="6278" y="9792"/>
                    <a:pt x="1" y="1511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365;p54">
              <a:extLst>
                <a:ext uri="{FF2B5EF4-FFF2-40B4-BE49-F238E27FC236}">
                  <a16:creationId xmlns:a16="http://schemas.microsoft.com/office/drawing/2014/main" id="{CE825BED-7342-4FBB-98CA-AD68EDE78A4C}"/>
                </a:ext>
              </a:extLst>
            </p:cNvPr>
            <p:cNvSpPr/>
            <p:nvPr/>
          </p:nvSpPr>
          <p:spPr>
            <a:xfrm>
              <a:off x="2672425" y="5064675"/>
              <a:ext cx="1092225" cy="360100"/>
            </a:xfrm>
            <a:custGeom>
              <a:avLst/>
              <a:gdLst/>
              <a:ahLst/>
              <a:cxnLst/>
              <a:rect l="l" t="t" r="r" b="b"/>
              <a:pathLst>
                <a:path w="43689" h="14404" extrusionOk="0">
                  <a:moveTo>
                    <a:pt x="46" y="11916"/>
                  </a:moveTo>
                  <a:cubicBezTo>
                    <a:pt x="46" y="11916"/>
                    <a:pt x="12532" y="8834"/>
                    <a:pt x="25634" y="11003"/>
                  </a:cubicBezTo>
                  <a:lnTo>
                    <a:pt x="43026" y="1"/>
                  </a:lnTo>
                  <a:lnTo>
                    <a:pt x="43026" y="3242"/>
                  </a:lnTo>
                  <a:lnTo>
                    <a:pt x="43688" y="3242"/>
                  </a:lnTo>
                  <a:lnTo>
                    <a:pt x="25611" y="13422"/>
                  </a:lnTo>
                  <a:cubicBezTo>
                    <a:pt x="25611" y="13422"/>
                    <a:pt x="15796" y="12509"/>
                    <a:pt x="1" y="14404"/>
                  </a:cubicBezTo>
                  <a:lnTo>
                    <a:pt x="1142" y="13628"/>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3366;p54">
              <a:extLst>
                <a:ext uri="{FF2B5EF4-FFF2-40B4-BE49-F238E27FC236}">
                  <a16:creationId xmlns:a16="http://schemas.microsoft.com/office/drawing/2014/main" id="{CF7FEB49-7D06-4F73-808A-07B8E84A9B32}"/>
                </a:ext>
              </a:extLst>
            </p:cNvPr>
            <p:cNvSpPr/>
            <p:nvPr/>
          </p:nvSpPr>
          <p:spPr>
            <a:xfrm>
              <a:off x="3313250" y="5064675"/>
              <a:ext cx="434850" cy="326425"/>
            </a:xfrm>
            <a:custGeom>
              <a:avLst/>
              <a:gdLst/>
              <a:ahLst/>
              <a:cxnLst/>
              <a:rect l="l" t="t" r="r" b="b"/>
              <a:pathLst>
                <a:path w="17394" h="13057" extrusionOk="0">
                  <a:moveTo>
                    <a:pt x="1" y="11003"/>
                  </a:moveTo>
                  <a:lnTo>
                    <a:pt x="1" y="13057"/>
                  </a:lnTo>
                  <a:lnTo>
                    <a:pt x="17393" y="3242"/>
                  </a:lnTo>
                  <a:lnTo>
                    <a:pt x="1739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3367;p54">
              <a:extLst>
                <a:ext uri="{FF2B5EF4-FFF2-40B4-BE49-F238E27FC236}">
                  <a16:creationId xmlns:a16="http://schemas.microsoft.com/office/drawing/2014/main" id="{22B759A5-3B1E-4330-AC66-BDD9AFF3B3AF}"/>
                </a:ext>
              </a:extLst>
            </p:cNvPr>
            <p:cNvSpPr/>
            <p:nvPr/>
          </p:nvSpPr>
          <p:spPr>
            <a:xfrm>
              <a:off x="2685550" y="5332875"/>
              <a:ext cx="616875" cy="48525"/>
            </a:xfrm>
            <a:custGeom>
              <a:avLst/>
              <a:gdLst/>
              <a:ahLst/>
              <a:cxnLst/>
              <a:rect l="l" t="t" r="r" b="b"/>
              <a:pathLst>
                <a:path w="24675" h="1941" extrusionOk="0">
                  <a:moveTo>
                    <a:pt x="1" y="1941"/>
                  </a:moveTo>
                  <a:cubicBezTo>
                    <a:pt x="1" y="1941"/>
                    <a:pt x="11642" y="1"/>
                    <a:pt x="21023" y="891"/>
                  </a:cubicBezTo>
                  <a:lnTo>
                    <a:pt x="24515" y="412"/>
                  </a:lnTo>
                  <a:lnTo>
                    <a:pt x="21890" y="1165"/>
                  </a:lnTo>
                  <a:lnTo>
                    <a:pt x="24675" y="1804"/>
                  </a:lnTo>
                  <a:lnTo>
                    <a:pt x="20817" y="1165"/>
                  </a:lnTo>
                  <a:cubicBezTo>
                    <a:pt x="20817" y="1165"/>
                    <a:pt x="12372" y="412"/>
                    <a:pt x="1" y="194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7738312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62"/>
        <p:cNvGrpSpPr/>
        <p:nvPr/>
      </p:nvGrpSpPr>
      <p:grpSpPr>
        <a:xfrm>
          <a:off x="0" y="0"/>
          <a:ext cx="0" cy="0"/>
          <a:chOff x="0" y="0"/>
          <a:chExt cx="0" cy="0"/>
        </a:xfrm>
      </p:grpSpPr>
      <p:sp>
        <p:nvSpPr>
          <p:cNvPr id="67" name="Rectangle 66">
            <a:extLst>
              <a:ext uri="{FF2B5EF4-FFF2-40B4-BE49-F238E27FC236}">
                <a16:creationId xmlns:a16="http://schemas.microsoft.com/office/drawing/2014/main" id="{FD2DC342-6F2D-4DFA-9AD3-39D76AC7775F}"/>
              </a:ext>
            </a:extLst>
          </p:cNvPr>
          <p:cNvSpPr/>
          <p:nvPr/>
        </p:nvSpPr>
        <p:spPr>
          <a:xfrm>
            <a:off x="-109728" y="3073038"/>
            <a:ext cx="9266384" cy="215732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 name="Google Shape;2867;p49"/>
          <p:cNvSpPr txBox="1">
            <a:spLocks noGrp="1"/>
          </p:cNvSpPr>
          <p:nvPr>
            <p:ph type="title"/>
          </p:nvPr>
        </p:nvSpPr>
        <p:spPr>
          <a:xfrm>
            <a:off x="2378317" y="393271"/>
            <a:ext cx="6464454" cy="855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3600" dirty="0"/>
              <a:t>Long-Term Recommendations for Countess of Chester Hospital</a:t>
            </a:r>
          </a:p>
        </p:txBody>
      </p:sp>
      <p:sp>
        <p:nvSpPr>
          <p:cNvPr id="2869" name="Google Shape;2869;p49"/>
          <p:cNvSpPr txBox="1">
            <a:spLocks noGrp="1"/>
          </p:cNvSpPr>
          <p:nvPr>
            <p:ph type="subTitle" idx="1"/>
          </p:nvPr>
        </p:nvSpPr>
        <p:spPr>
          <a:xfrm>
            <a:off x="1711566" y="2895238"/>
            <a:ext cx="5902084" cy="475500"/>
          </a:xfrm>
          <a:prstGeom prst="rect">
            <a:avLst/>
          </a:prstGeom>
        </p:spPr>
        <p:txBody>
          <a:bodyPr spcFirstLastPara="1" wrap="square" lIns="91425" tIns="91425" rIns="91425" bIns="91425" anchor="ctr" anchorCtr="0">
            <a:noAutofit/>
          </a:bodyPr>
          <a:lstStyle/>
          <a:p>
            <a:pPr marL="342900" lvl="0" indent="-342900" algn="just" rtl="0">
              <a:spcBef>
                <a:spcPts val="0"/>
              </a:spcBef>
              <a:spcAft>
                <a:spcPts val="0"/>
              </a:spcAft>
              <a:buFont typeface="Arial" panose="020B0604020202020204" pitchFamily="34" charset="0"/>
              <a:buChar char="•"/>
            </a:pPr>
            <a:r>
              <a:rPr lang="en-US" dirty="0"/>
              <a:t>To establish a national early-warning data system, which will be integrating electronic records with AI-driven pattern detection.</a:t>
            </a:r>
          </a:p>
          <a:p>
            <a:pPr marL="342900" lvl="0" indent="-342900" algn="just" rtl="0">
              <a:spcBef>
                <a:spcPts val="0"/>
              </a:spcBef>
              <a:spcAft>
                <a:spcPts val="0"/>
              </a:spcAft>
              <a:buFont typeface="Arial" panose="020B0604020202020204" pitchFamily="34" charset="0"/>
              <a:buChar char="•"/>
            </a:pPr>
            <a:r>
              <a:rPr lang="en-US" dirty="0"/>
              <a:t>This should be mandatory for all level 2 and 3 units.</a:t>
            </a:r>
          </a:p>
          <a:p>
            <a:pPr marL="342900" lvl="0" indent="-342900" algn="just" rtl="0">
              <a:spcBef>
                <a:spcPts val="0"/>
              </a:spcBef>
              <a:spcAft>
                <a:spcPts val="0"/>
              </a:spcAft>
              <a:buFont typeface="Arial" panose="020B0604020202020204" pitchFamily="34" charset="0"/>
              <a:buChar char="•"/>
            </a:pPr>
            <a:r>
              <a:rPr lang="en-US" dirty="0"/>
              <a:t>Implement annual leadership training in psychological safety, along with systems thinking and human factors.</a:t>
            </a:r>
          </a:p>
          <a:p>
            <a:pPr marL="342900" lvl="0" indent="-342900" algn="just" rtl="0">
              <a:spcBef>
                <a:spcPts val="0"/>
              </a:spcBef>
              <a:spcAft>
                <a:spcPts val="0"/>
              </a:spcAft>
              <a:buFont typeface="Arial" panose="020B0604020202020204" pitchFamily="34" charset="0"/>
              <a:buChar char="•"/>
            </a:pPr>
            <a:r>
              <a:rPr lang="en-US" dirty="0"/>
              <a:t>To implement embedded systems-learning reviews after every serious incident.</a:t>
            </a:r>
          </a:p>
          <a:p>
            <a:pPr marL="342900" lvl="0" indent="-342900" algn="just" rtl="0">
              <a:spcBef>
                <a:spcPts val="0"/>
              </a:spcBef>
              <a:spcAft>
                <a:spcPts val="0"/>
              </a:spcAft>
              <a:buFont typeface="Arial" panose="020B0604020202020204" pitchFamily="34" charset="0"/>
              <a:buChar char="•"/>
            </a:pPr>
            <a:r>
              <a:rPr lang="en-US" dirty="0"/>
              <a:t>Anonymous findings should be shared across every trust via a national platform.</a:t>
            </a:r>
          </a:p>
        </p:txBody>
      </p:sp>
    </p:spTree>
    <p:extLst>
      <p:ext uri="{BB962C8B-B14F-4D97-AF65-F5344CB8AC3E}">
        <p14:creationId xmlns:p14="http://schemas.microsoft.com/office/powerpoint/2010/main" val="38553800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04"/>
        <p:cNvGrpSpPr/>
        <p:nvPr/>
      </p:nvGrpSpPr>
      <p:grpSpPr>
        <a:xfrm>
          <a:off x="0" y="0"/>
          <a:ext cx="0" cy="0"/>
          <a:chOff x="0" y="0"/>
          <a:chExt cx="0" cy="0"/>
        </a:xfrm>
      </p:grpSpPr>
      <p:sp>
        <p:nvSpPr>
          <p:cNvPr id="2813" name="Google Shape;2813;p47"/>
          <p:cNvSpPr txBox="1">
            <a:spLocks noGrp="1"/>
          </p:cNvSpPr>
          <p:nvPr>
            <p:ph type="title"/>
          </p:nvPr>
        </p:nvSpPr>
        <p:spPr>
          <a:xfrm>
            <a:off x="717825" y="150849"/>
            <a:ext cx="77058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4000" dirty="0"/>
              <a:t>Monitoring &amp; Evaluation</a:t>
            </a:r>
          </a:p>
        </p:txBody>
      </p:sp>
      <p:sp>
        <p:nvSpPr>
          <p:cNvPr id="25" name="Rectangle 24">
            <a:extLst>
              <a:ext uri="{FF2B5EF4-FFF2-40B4-BE49-F238E27FC236}">
                <a16:creationId xmlns:a16="http://schemas.microsoft.com/office/drawing/2014/main" id="{13D15EF9-7AF5-4A44-B828-6DD4FAA89316}"/>
              </a:ext>
            </a:extLst>
          </p:cNvPr>
          <p:cNvSpPr/>
          <p:nvPr/>
        </p:nvSpPr>
        <p:spPr>
          <a:xfrm>
            <a:off x="0" y="3755148"/>
            <a:ext cx="9144000" cy="147522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15" name="Google Shape;2815;p47"/>
          <p:cNvSpPr txBox="1"/>
          <p:nvPr/>
        </p:nvSpPr>
        <p:spPr>
          <a:xfrm>
            <a:off x="855118" y="1891464"/>
            <a:ext cx="2608417" cy="1850122"/>
          </a:xfrm>
          <a:prstGeom prst="rect">
            <a:avLst/>
          </a:prstGeom>
          <a:ln/>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285750" lvl="0" indent="-2857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Tracking down the incident closure time for ensuring swift resolution alongside cross-department communication flow. </a:t>
            </a:r>
          </a:p>
          <a:p>
            <a:pPr marL="285750" lvl="0" indent="-2857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This will help in verifying seamless information exchange.</a:t>
            </a:r>
          </a:p>
        </p:txBody>
      </p:sp>
      <p:sp>
        <p:nvSpPr>
          <p:cNvPr id="6" name="Google Shape;2815;p47">
            <a:extLst>
              <a:ext uri="{FF2B5EF4-FFF2-40B4-BE49-F238E27FC236}">
                <a16:creationId xmlns:a16="http://schemas.microsoft.com/office/drawing/2014/main" id="{F9C9F626-2BD8-43FC-8571-62B31ED5DD82}"/>
              </a:ext>
            </a:extLst>
          </p:cNvPr>
          <p:cNvSpPr txBox="1"/>
          <p:nvPr/>
        </p:nvSpPr>
        <p:spPr>
          <a:xfrm>
            <a:off x="1013277" y="1361035"/>
            <a:ext cx="2292097" cy="499140"/>
          </a:xfrm>
          <a:prstGeom prst="rect">
            <a:avLst/>
          </a:prstGeom>
          <a:ln/>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t" anchorCtr="0">
            <a:noAutofit/>
          </a:bodyPr>
          <a:lstStyle/>
          <a:p>
            <a:pPr lvl="0" algn="ctr" rtl="0">
              <a:spcBef>
                <a:spcPts val="0"/>
              </a:spcBef>
              <a:spcAft>
                <a:spcPts val="0"/>
              </a:spcAft>
            </a:pPr>
            <a:r>
              <a:rPr lang="en-US" sz="1800" b="1" i="1" dirty="0">
                <a:solidFill>
                  <a:schemeClr val="bg1"/>
                </a:solidFill>
                <a:latin typeface="Archivo"/>
                <a:ea typeface="Archivo"/>
                <a:cs typeface="Archivo"/>
                <a:sym typeface="Archivo"/>
              </a:rPr>
              <a:t>Process Metrics </a:t>
            </a:r>
          </a:p>
        </p:txBody>
      </p:sp>
      <p:sp>
        <p:nvSpPr>
          <p:cNvPr id="7" name="Google Shape;2815;p47">
            <a:extLst>
              <a:ext uri="{FF2B5EF4-FFF2-40B4-BE49-F238E27FC236}">
                <a16:creationId xmlns:a16="http://schemas.microsoft.com/office/drawing/2014/main" id="{3800BEC1-C785-4E3D-9D63-BA3BA126F9E4}"/>
              </a:ext>
            </a:extLst>
          </p:cNvPr>
          <p:cNvSpPr txBox="1"/>
          <p:nvPr/>
        </p:nvSpPr>
        <p:spPr>
          <a:xfrm>
            <a:off x="3591549" y="1891464"/>
            <a:ext cx="2608417" cy="1850122"/>
          </a:xfrm>
          <a:prstGeom prst="rect">
            <a:avLst/>
          </a:prstGeom>
          <a:ln/>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285750" lvl="0" indent="-2857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Measuring reduction in neonatal harm to confirm fewer adverse events. </a:t>
            </a:r>
          </a:p>
          <a:p>
            <a:pPr marL="285750" lvl="0" indent="-2857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Improving family trust scores through regular surveys for gauging overall confidence and satisfaction.</a:t>
            </a:r>
          </a:p>
        </p:txBody>
      </p:sp>
      <p:sp>
        <p:nvSpPr>
          <p:cNvPr id="8" name="Google Shape;2815;p47">
            <a:extLst>
              <a:ext uri="{FF2B5EF4-FFF2-40B4-BE49-F238E27FC236}">
                <a16:creationId xmlns:a16="http://schemas.microsoft.com/office/drawing/2014/main" id="{D4E3590D-B495-4142-9A42-3FE137EECD18}"/>
              </a:ext>
            </a:extLst>
          </p:cNvPr>
          <p:cNvSpPr txBox="1"/>
          <p:nvPr/>
        </p:nvSpPr>
        <p:spPr>
          <a:xfrm>
            <a:off x="3752926" y="1385305"/>
            <a:ext cx="2292097" cy="485579"/>
          </a:xfrm>
          <a:prstGeom prst="rect">
            <a:avLst/>
          </a:prstGeom>
          <a:ln/>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t" anchorCtr="0">
            <a:noAutofit/>
          </a:bodyPr>
          <a:lstStyle/>
          <a:p>
            <a:pPr lvl="0" algn="ctr" rtl="0">
              <a:spcBef>
                <a:spcPts val="0"/>
              </a:spcBef>
              <a:spcAft>
                <a:spcPts val="0"/>
              </a:spcAft>
            </a:pPr>
            <a:r>
              <a:rPr lang="en-US" sz="1800" b="1" i="1" dirty="0">
                <a:solidFill>
                  <a:schemeClr val="bg1"/>
                </a:solidFill>
                <a:latin typeface="Archivo"/>
                <a:ea typeface="Archivo"/>
                <a:cs typeface="Archivo"/>
                <a:sym typeface="Archivo"/>
              </a:rPr>
              <a:t>Outcome Metrics</a:t>
            </a:r>
          </a:p>
        </p:txBody>
      </p:sp>
      <p:sp>
        <p:nvSpPr>
          <p:cNvPr id="9" name="Google Shape;2815;p47">
            <a:extLst>
              <a:ext uri="{FF2B5EF4-FFF2-40B4-BE49-F238E27FC236}">
                <a16:creationId xmlns:a16="http://schemas.microsoft.com/office/drawing/2014/main" id="{7F94DA37-12BE-4F78-8077-6339D576893D}"/>
              </a:ext>
            </a:extLst>
          </p:cNvPr>
          <p:cNvSpPr txBox="1"/>
          <p:nvPr/>
        </p:nvSpPr>
        <p:spPr>
          <a:xfrm>
            <a:off x="6334414" y="1868563"/>
            <a:ext cx="2608417" cy="1873023"/>
          </a:xfrm>
          <a:prstGeom prst="rect">
            <a:avLst/>
          </a:prstGeom>
          <a:ln/>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285750" lvl="0" indent="-2857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To assess the inter-subsystem collaboration index for evaluating coordination across various layers, such as clinical, managerial, and regulatory.</a:t>
            </a:r>
          </a:p>
          <a:p>
            <a:pPr marL="285750" lvl="0" indent="-285750" rtl="0">
              <a:spcBef>
                <a:spcPts val="0"/>
              </a:spcBef>
              <a:spcAft>
                <a:spcPts val="0"/>
              </a:spcAft>
              <a:buFont typeface="Arial" panose="020B0604020202020204" pitchFamily="34" charset="0"/>
              <a:buChar char="•"/>
            </a:pPr>
            <a:r>
              <a:rPr lang="en-US" sz="1200" dirty="0">
                <a:solidFill>
                  <a:schemeClr val="bg1"/>
                </a:solidFill>
                <a:latin typeface="Archivo"/>
                <a:ea typeface="Archivo"/>
                <a:cs typeface="Archivo"/>
                <a:sym typeface="Archivo"/>
              </a:rPr>
              <a:t>To ensure consistent, timely information exchange between units and trusts, focus on data-sharing frequency.</a:t>
            </a:r>
          </a:p>
        </p:txBody>
      </p:sp>
      <p:sp>
        <p:nvSpPr>
          <p:cNvPr id="10" name="Google Shape;2815;p47">
            <a:extLst>
              <a:ext uri="{FF2B5EF4-FFF2-40B4-BE49-F238E27FC236}">
                <a16:creationId xmlns:a16="http://schemas.microsoft.com/office/drawing/2014/main" id="{C3ED07D5-5387-4009-90F4-0164F27A1CDD}"/>
              </a:ext>
            </a:extLst>
          </p:cNvPr>
          <p:cNvSpPr txBox="1"/>
          <p:nvPr/>
        </p:nvSpPr>
        <p:spPr>
          <a:xfrm>
            <a:off x="6492575" y="1361035"/>
            <a:ext cx="2292097" cy="485580"/>
          </a:xfrm>
          <a:prstGeom prst="rect">
            <a:avLst/>
          </a:prstGeom>
          <a:ln/>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t" anchorCtr="0">
            <a:noAutofit/>
          </a:bodyPr>
          <a:lstStyle/>
          <a:p>
            <a:pPr lvl="0" algn="ctr" rtl="0">
              <a:spcBef>
                <a:spcPts val="0"/>
              </a:spcBef>
              <a:spcAft>
                <a:spcPts val="0"/>
              </a:spcAft>
            </a:pPr>
            <a:r>
              <a:rPr lang="en-US" sz="1800" b="1" i="1" dirty="0">
                <a:solidFill>
                  <a:schemeClr val="bg1"/>
                </a:solidFill>
                <a:latin typeface="Archivo"/>
                <a:ea typeface="Archivo"/>
                <a:cs typeface="Archivo"/>
                <a:sym typeface="Archivo"/>
              </a:rPr>
              <a:t>Systems Metrics</a:t>
            </a:r>
          </a:p>
        </p:txBody>
      </p:sp>
    </p:spTree>
    <p:extLst>
      <p:ext uri="{BB962C8B-B14F-4D97-AF65-F5344CB8AC3E}">
        <p14:creationId xmlns:p14="http://schemas.microsoft.com/office/powerpoint/2010/main" val="17851378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862"/>
        <p:cNvGrpSpPr/>
        <p:nvPr/>
      </p:nvGrpSpPr>
      <p:grpSpPr>
        <a:xfrm>
          <a:off x="0" y="0"/>
          <a:ext cx="0" cy="0"/>
          <a:chOff x="0" y="0"/>
          <a:chExt cx="0" cy="0"/>
        </a:xfrm>
      </p:grpSpPr>
      <p:sp>
        <p:nvSpPr>
          <p:cNvPr id="67" name="Rectangle 66">
            <a:extLst>
              <a:ext uri="{FF2B5EF4-FFF2-40B4-BE49-F238E27FC236}">
                <a16:creationId xmlns:a16="http://schemas.microsoft.com/office/drawing/2014/main" id="{FD2DC342-6F2D-4DFA-9AD3-39D76AC7775F}"/>
              </a:ext>
            </a:extLst>
          </p:cNvPr>
          <p:cNvSpPr/>
          <p:nvPr/>
        </p:nvSpPr>
        <p:spPr>
          <a:xfrm>
            <a:off x="-109728" y="3073038"/>
            <a:ext cx="9266384" cy="215732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Google Shape;2869;p49">
            <a:extLst>
              <a:ext uri="{FF2B5EF4-FFF2-40B4-BE49-F238E27FC236}">
                <a16:creationId xmlns:a16="http://schemas.microsoft.com/office/drawing/2014/main" id="{69674AB3-504C-45B1-8529-95AD2B07233F}"/>
              </a:ext>
            </a:extLst>
          </p:cNvPr>
          <p:cNvSpPr txBox="1">
            <a:spLocks/>
          </p:cNvSpPr>
          <p:nvPr/>
        </p:nvSpPr>
        <p:spPr>
          <a:xfrm>
            <a:off x="57150" y="1461051"/>
            <a:ext cx="4514850" cy="3466549"/>
          </a:xfrm>
          <a:prstGeom prst="flowChartManualInput">
            <a:avLst/>
          </a:prstGeom>
          <a:solidFill>
            <a:srgbClr val="C00000"/>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400"/>
              <a:buFont typeface="Archivo"/>
              <a:buNone/>
              <a:defRPr sz="1600" b="0" i="0" u="none" strike="noStrike" cap="none">
                <a:solidFill>
                  <a:schemeClr val="dk1"/>
                </a:solidFill>
                <a:latin typeface="Archivo"/>
                <a:ea typeface="Archivo"/>
                <a:cs typeface="Archivo"/>
                <a:sym typeface="Archivo"/>
              </a:defRPr>
            </a:lvl1pPr>
            <a:lvl2pPr marL="914400" marR="0" lvl="1"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2pPr>
            <a:lvl3pPr marL="1371600" marR="0" lvl="2"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3pPr>
            <a:lvl4pPr marL="1828800" marR="0" lvl="3"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4pPr>
            <a:lvl5pPr marL="2286000" marR="0" lvl="4"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5pPr>
            <a:lvl6pPr marL="2743200" marR="0" lvl="5"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6pPr>
            <a:lvl7pPr marL="3200400" marR="0" lvl="6"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7pPr>
            <a:lvl8pPr marL="3657600" marR="0" lvl="7"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8pPr>
            <a:lvl9pPr marL="4114800" marR="0" lvl="8" indent="-317500" algn="ctr" rtl="0">
              <a:lnSpc>
                <a:spcPct val="100000"/>
              </a:lnSpc>
              <a:spcBef>
                <a:spcPts val="0"/>
              </a:spcBef>
              <a:spcAft>
                <a:spcPts val="0"/>
              </a:spcAft>
              <a:buClr>
                <a:schemeClr val="dk1"/>
              </a:buClr>
              <a:buSzPts val="1400"/>
              <a:buFont typeface="Archivo"/>
              <a:buNone/>
              <a:defRPr sz="1400" b="0" i="0" u="none" strike="noStrike" cap="none">
                <a:solidFill>
                  <a:schemeClr val="dk1"/>
                </a:solidFill>
                <a:latin typeface="Archivo"/>
                <a:ea typeface="Archivo"/>
                <a:cs typeface="Archivo"/>
                <a:sym typeface="Archivo"/>
              </a:defRPr>
            </a:lvl9pPr>
          </a:lstStyle>
          <a:p>
            <a:pPr marL="342900" indent="-342900" algn="l">
              <a:buFont typeface="Arial" panose="020B0604020202020204" pitchFamily="34" charset="0"/>
              <a:buChar char="•"/>
            </a:pPr>
            <a:r>
              <a:rPr lang="en-US" sz="1400" dirty="0"/>
              <a:t>The </a:t>
            </a:r>
            <a:r>
              <a:rPr lang="en-US" sz="1400" dirty="0" err="1"/>
              <a:t>Letby</a:t>
            </a:r>
            <a:r>
              <a:rPr lang="en-US" sz="1400" dirty="0"/>
              <a:t> case reflects a catastrophic failure of interconnected subsystems, not simply individual misconduct.</a:t>
            </a:r>
          </a:p>
          <a:p>
            <a:pPr marL="342900" indent="-342900" algn="l">
              <a:buFont typeface="Arial" panose="020B0604020202020204" pitchFamily="34" charset="0"/>
              <a:buChar char="•"/>
            </a:pPr>
            <a:r>
              <a:rPr lang="en-US" sz="1400" dirty="0"/>
              <a:t>Systems Theory clarifies how interdependent failures across clinical, managerial, and regulatory layers enabled ongoing harm.</a:t>
            </a:r>
          </a:p>
          <a:p>
            <a:pPr marL="342900" indent="-342900" algn="l">
              <a:buFont typeface="Arial" panose="020B0604020202020204" pitchFamily="34" charset="0"/>
              <a:buChar char="•"/>
            </a:pPr>
            <a:r>
              <a:rPr lang="en-US" sz="1400" dirty="0"/>
              <a:t>Swiss-Cheese and RCA reveal critical gaps in whistleblowing, oversight, and internal investigation.</a:t>
            </a:r>
          </a:p>
          <a:p>
            <a:pPr marL="342900" indent="-342900" algn="l">
              <a:buFont typeface="Arial" panose="020B0604020202020204" pitchFamily="34" charset="0"/>
              <a:buChar char="•"/>
            </a:pPr>
            <a:r>
              <a:rPr lang="en-US" sz="1400" dirty="0"/>
              <a:t>A resilient system must ensure concerns are heard, acted upon, and independently reviewed.</a:t>
            </a:r>
          </a:p>
        </p:txBody>
      </p:sp>
      <p:sp>
        <p:nvSpPr>
          <p:cNvPr id="2867" name="Google Shape;2867;p49"/>
          <p:cNvSpPr txBox="1">
            <a:spLocks noGrp="1"/>
          </p:cNvSpPr>
          <p:nvPr>
            <p:ph type="title"/>
          </p:nvPr>
        </p:nvSpPr>
        <p:spPr>
          <a:xfrm>
            <a:off x="1714500" y="535909"/>
            <a:ext cx="7702550" cy="855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4800" dirty="0"/>
              <a:t>Conclusion and Component 2 Report Structure</a:t>
            </a:r>
          </a:p>
        </p:txBody>
      </p:sp>
      <p:sp>
        <p:nvSpPr>
          <p:cNvPr id="2869" name="Google Shape;2869;p49"/>
          <p:cNvSpPr txBox="1">
            <a:spLocks noGrp="1"/>
          </p:cNvSpPr>
          <p:nvPr>
            <p:ph type="subTitle" idx="1"/>
          </p:nvPr>
        </p:nvSpPr>
        <p:spPr>
          <a:xfrm>
            <a:off x="4606903" y="1796383"/>
            <a:ext cx="4514850" cy="3172491"/>
          </a:xfrm>
          <a:prstGeom prst="parallelogram">
            <a:avLst/>
          </a:prstGeom>
          <a:solidFill>
            <a:srgbClr val="0070C0"/>
          </a:solidFill>
        </p:spPr>
        <p:txBody>
          <a:bodyPr spcFirstLastPara="1" wrap="square" lIns="91425" tIns="91425" rIns="91425" bIns="91425" anchor="ctr" anchorCtr="0">
            <a:noAutofit/>
          </a:bodyPr>
          <a:lstStyle/>
          <a:p>
            <a:pPr marL="342900" lvl="0" indent="-342900" algn="l" rtl="0">
              <a:spcBef>
                <a:spcPts val="0"/>
              </a:spcBef>
              <a:spcAft>
                <a:spcPts val="0"/>
              </a:spcAft>
              <a:buFont typeface="+mj-lt"/>
              <a:buAutoNum type="arabicPeriod"/>
            </a:pPr>
            <a:r>
              <a:rPr lang="en-US" sz="1200" dirty="0"/>
              <a:t>Executive Summary – key insights &amp; policy asks.</a:t>
            </a:r>
          </a:p>
          <a:p>
            <a:pPr marL="342900" lvl="0" indent="-342900" algn="l" rtl="0">
              <a:spcBef>
                <a:spcPts val="0"/>
              </a:spcBef>
              <a:spcAft>
                <a:spcPts val="0"/>
              </a:spcAft>
              <a:buFont typeface="+mj-lt"/>
              <a:buAutoNum type="arabicPeriod"/>
            </a:pPr>
            <a:r>
              <a:rPr lang="en-US" sz="1200" dirty="0"/>
              <a:t>Introduction – rationale for case selection.</a:t>
            </a:r>
          </a:p>
          <a:p>
            <a:pPr marL="342900" lvl="0" indent="-342900" algn="l" rtl="0">
              <a:spcBef>
                <a:spcPts val="0"/>
              </a:spcBef>
              <a:spcAft>
                <a:spcPts val="0"/>
              </a:spcAft>
              <a:buFont typeface="+mj-lt"/>
              <a:buAutoNum type="arabicPeriod"/>
            </a:pPr>
            <a:r>
              <a:rPr lang="en-US" sz="1200" dirty="0"/>
              <a:t>Theoretical Framework – Systems Theory + Swiss-Cheese + RCA + Donabedian.</a:t>
            </a:r>
          </a:p>
          <a:p>
            <a:pPr marL="342900" lvl="0" indent="-342900" algn="l" rtl="0">
              <a:spcBef>
                <a:spcPts val="0"/>
              </a:spcBef>
              <a:spcAft>
                <a:spcPts val="0"/>
              </a:spcAft>
              <a:buFont typeface="+mj-lt"/>
              <a:buAutoNum type="arabicPeriod"/>
            </a:pPr>
            <a:r>
              <a:rPr lang="en-US" sz="1200" dirty="0"/>
              <a:t>Findings – root causes mapped to system layers.</a:t>
            </a:r>
          </a:p>
          <a:p>
            <a:pPr marL="342900" lvl="0" indent="-342900" algn="l" rtl="0">
              <a:spcBef>
                <a:spcPts val="0"/>
              </a:spcBef>
              <a:spcAft>
                <a:spcPts val="0"/>
              </a:spcAft>
              <a:buFont typeface="+mj-lt"/>
              <a:buAutoNum type="arabicPeriod"/>
            </a:pPr>
            <a:r>
              <a:rPr lang="en-US" sz="1200" dirty="0"/>
              <a:t>Policy Analysis – national and local factors.</a:t>
            </a:r>
          </a:p>
          <a:p>
            <a:pPr marL="342900" lvl="0" indent="-342900" algn="l" rtl="0">
              <a:spcBef>
                <a:spcPts val="0"/>
              </a:spcBef>
              <a:spcAft>
                <a:spcPts val="0"/>
              </a:spcAft>
              <a:buFont typeface="+mj-lt"/>
              <a:buAutoNum type="arabicPeriod"/>
            </a:pPr>
            <a:r>
              <a:rPr lang="en-US" sz="1200" dirty="0"/>
              <a:t>Recommendations – short &amp; long term.</a:t>
            </a:r>
          </a:p>
          <a:p>
            <a:pPr marL="342900" lvl="0" indent="-342900" algn="l" rtl="0">
              <a:spcBef>
                <a:spcPts val="0"/>
              </a:spcBef>
              <a:spcAft>
                <a:spcPts val="0"/>
              </a:spcAft>
              <a:buFont typeface="+mj-lt"/>
              <a:buAutoNum type="arabicPeriod"/>
            </a:pPr>
            <a:r>
              <a:rPr lang="en-US" sz="1200" dirty="0"/>
              <a:t>Implementation &amp; Monitoring framework.</a:t>
            </a:r>
          </a:p>
          <a:p>
            <a:pPr marL="342900" lvl="0" indent="-342900" algn="l" rtl="0">
              <a:spcBef>
                <a:spcPts val="0"/>
              </a:spcBef>
              <a:spcAft>
                <a:spcPts val="0"/>
              </a:spcAft>
              <a:buFont typeface="+mj-lt"/>
              <a:buAutoNum type="arabicPeriod"/>
            </a:pPr>
            <a:r>
              <a:rPr lang="en-US" sz="1200" dirty="0"/>
              <a:t>Conclusion – learning for future prevention.</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931"/>
        <p:cNvGrpSpPr/>
        <p:nvPr/>
      </p:nvGrpSpPr>
      <p:grpSpPr>
        <a:xfrm>
          <a:off x="0" y="0"/>
          <a:ext cx="0" cy="0"/>
          <a:chOff x="0" y="0"/>
          <a:chExt cx="0" cy="0"/>
        </a:xfrm>
      </p:grpSpPr>
      <p:sp>
        <p:nvSpPr>
          <p:cNvPr id="181" name="Rectangle 180">
            <a:extLst>
              <a:ext uri="{FF2B5EF4-FFF2-40B4-BE49-F238E27FC236}">
                <a16:creationId xmlns:a16="http://schemas.microsoft.com/office/drawing/2014/main" id="{07E04C96-7337-470D-A300-5105A5E586F0}"/>
              </a:ext>
            </a:extLst>
          </p:cNvPr>
          <p:cNvSpPr/>
          <p:nvPr/>
        </p:nvSpPr>
        <p:spPr>
          <a:xfrm>
            <a:off x="0" y="2999335"/>
            <a:ext cx="9266384" cy="215732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32" name="Google Shape;2932;p50"/>
          <p:cNvSpPr txBox="1">
            <a:spLocks noGrp="1"/>
          </p:cNvSpPr>
          <p:nvPr>
            <p:ph type="title"/>
          </p:nvPr>
        </p:nvSpPr>
        <p:spPr>
          <a:xfrm>
            <a:off x="390144" y="77928"/>
            <a:ext cx="8363712" cy="574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References</a:t>
            </a:r>
          </a:p>
        </p:txBody>
      </p:sp>
      <p:sp>
        <p:nvSpPr>
          <p:cNvPr id="2933" name="Google Shape;2933;p50"/>
          <p:cNvSpPr txBox="1">
            <a:spLocks noGrp="1"/>
          </p:cNvSpPr>
          <p:nvPr>
            <p:ph type="body" idx="1"/>
          </p:nvPr>
        </p:nvSpPr>
        <p:spPr>
          <a:xfrm>
            <a:off x="98940" y="652728"/>
            <a:ext cx="9045060" cy="4053744"/>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285750" indent="-285750">
              <a:buClr>
                <a:schemeClr val="bg1"/>
              </a:buClr>
            </a:pPr>
            <a:r>
              <a:rPr lang="en-US" sz="900" dirty="0">
                <a:solidFill>
                  <a:schemeClr val="bg1"/>
                </a:solidFill>
              </a:rPr>
              <a:t>BBC (2024). Doctor told to </a:t>
            </a:r>
            <a:r>
              <a:rPr lang="en-US" sz="900" dirty="0" err="1">
                <a:solidFill>
                  <a:schemeClr val="bg1"/>
                </a:solidFill>
              </a:rPr>
              <a:t>apologise</a:t>
            </a:r>
            <a:r>
              <a:rPr lang="en-US" sz="900" dirty="0">
                <a:solidFill>
                  <a:schemeClr val="bg1"/>
                </a:solidFill>
              </a:rPr>
              <a:t> to Lucy </a:t>
            </a:r>
            <a:r>
              <a:rPr lang="en-US" sz="900" dirty="0" err="1">
                <a:solidFill>
                  <a:schemeClr val="bg1"/>
                </a:solidFill>
              </a:rPr>
              <a:t>Letby</a:t>
            </a:r>
            <a:r>
              <a:rPr lang="en-US" sz="900" dirty="0">
                <a:solidFill>
                  <a:schemeClr val="bg1"/>
                </a:solidFill>
              </a:rPr>
              <a:t> in 2016 over murder claim. BBC. [online] 8 Oct. Available at: https://www.bbc.com/news/articles/c5y34qplygxo [Accessed 12 Nov. 2025].</a:t>
            </a:r>
          </a:p>
          <a:p>
            <a:pPr marL="285750" indent="-285750">
              <a:buClr>
                <a:schemeClr val="bg1"/>
              </a:buClr>
            </a:pPr>
            <a:r>
              <a:rPr lang="en-US" sz="900" dirty="0">
                <a:solidFill>
                  <a:schemeClr val="bg1"/>
                </a:solidFill>
              </a:rPr>
              <a:t>Beeson, E. and </a:t>
            </a:r>
            <a:r>
              <a:rPr lang="en-US" sz="900" dirty="0" err="1">
                <a:solidFill>
                  <a:schemeClr val="bg1"/>
                </a:solidFill>
              </a:rPr>
              <a:t>Syder</a:t>
            </a:r>
            <a:r>
              <a:rPr lang="en-US" sz="900" dirty="0">
                <a:solidFill>
                  <a:schemeClr val="bg1"/>
                </a:solidFill>
              </a:rPr>
              <a:t>, C. (2023). The lessons to be learned across the NHS from the Lucy </a:t>
            </a:r>
            <a:r>
              <a:rPr lang="en-US" sz="900" dirty="0" err="1">
                <a:solidFill>
                  <a:schemeClr val="bg1"/>
                </a:solidFill>
              </a:rPr>
              <a:t>Letby</a:t>
            </a:r>
            <a:r>
              <a:rPr lang="en-US" sz="900" dirty="0">
                <a:solidFill>
                  <a:schemeClr val="bg1"/>
                </a:solidFill>
              </a:rPr>
              <a:t> verdict. [online] www.penningtonslaw.com. Available at: https://www.penningtonslaw.com/news-publications/latest-news/2023/the-lessons-to-be-learned-across-the-nhs-following-the-lucy-letby-verdict [Accessed 12 Nov. 2025].</a:t>
            </a:r>
          </a:p>
          <a:p>
            <a:pPr marL="285750" indent="-285750">
              <a:buClr>
                <a:schemeClr val="bg1"/>
              </a:buClr>
            </a:pPr>
            <a:r>
              <a:rPr lang="en-US" sz="900" dirty="0" err="1">
                <a:solidFill>
                  <a:schemeClr val="bg1"/>
                </a:solidFill>
              </a:rPr>
              <a:t>Belam</a:t>
            </a:r>
            <a:r>
              <a:rPr lang="en-US" sz="900" dirty="0">
                <a:solidFill>
                  <a:schemeClr val="bg1"/>
                </a:solidFill>
              </a:rPr>
              <a:t>, M., Grierson, J. and Lawrence, F. (2024). Lucy </a:t>
            </a:r>
            <a:r>
              <a:rPr lang="en-US" sz="900" dirty="0" err="1">
                <a:solidFill>
                  <a:schemeClr val="bg1"/>
                </a:solidFill>
              </a:rPr>
              <a:t>Letby</a:t>
            </a:r>
            <a:r>
              <a:rPr lang="en-US" sz="900" dirty="0">
                <a:solidFill>
                  <a:schemeClr val="bg1"/>
                </a:solidFill>
              </a:rPr>
              <a:t>: hospital did not act on senior </a:t>
            </a:r>
            <a:r>
              <a:rPr lang="en-US" sz="900" dirty="0" err="1">
                <a:solidFill>
                  <a:schemeClr val="bg1"/>
                </a:solidFill>
              </a:rPr>
              <a:t>paediatricians’</a:t>
            </a:r>
            <a:r>
              <a:rPr lang="en-US" sz="900" dirty="0">
                <a:solidFill>
                  <a:schemeClr val="bg1"/>
                </a:solidFill>
              </a:rPr>
              <a:t> warning about </a:t>
            </a:r>
            <a:r>
              <a:rPr lang="en-US" sz="900" dirty="0" err="1">
                <a:solidFill>
                  <a:schemeClr val="bg1"/>
                </a:solidFill>
              </a:rPr>
              <a:t>Letby</a:t>
            </a:r>
            <a:r>
              <a:rPr lang="en-US" sz="900" dirty="0">
                <a:solidFill>
                  <a:schemeClr val="bg1"/>
                </a:solidFill>
              </a:rPr>
              <a:t>, inquiry hears – as it happened. [online] the Guardian. Available at: https://www.theguardian.com/uk-news/live/2024/sep/10/thirlwall-inquiry-lucy-letby-countess-of-chester-hospital-latest-updates?filterKeyEvents=false&amp;page=with%3Ablock-66e011e78f086598f6766767 [Accessed 12 Nov. 2025].</a:t>
            </a:r>
          </a:p>
          <a:p>
            <a:pPr marL="285750" indent="-285750">
              <a:buClr>
                <a:schemeClr val="bg1"/>
              </a:buClr>
            </a:pPr>
            <a:r>
              <a:rPr lang="en-US" sz="900" dirty="0">
                <a:solidFill>
                  <a:schemeClr val="bg1"/>
                </a:solidFill>
              </a:rPr>
              <a:t>Capper, T., Ferguson, B. and </a:t>
            </a:r>
            <a:r>
              <a:rPr lang="en-US" sz="900" dirty="0" err="1">
                <a:solidFill>
                  <a:schemeClr val="bg1"/>
                </a:solidFill>
              </a:rPr>
              <a:t>Muurlink</a:t>
            </a:r>
            <a:r>
              <a:rPr lang="en-US" sz="900" dirty="0">
                <a:solidFill>
                  <a:schemeClr val="bg1"/>
                </a:solidFill>
              </a:rPr>
              <a:t>, O. (2024). Health professionals’ experiences of whistleblowing in maternal and newborn healthcare settings: A scoping review and thematic analysis. Women and Birth, 37(3), p.101593. </a:t>
            </a:r>
            <a:r>
              <a:rPr lang="en-US" sz="900" dirty="0" err="1">
                <a:solidFill>
                  <a:schemeClr val="bg1"/>
                </a:solidFill>
              </a:rPr>
              <a:t>doi:https</a:t>
            </a:r>
            <a:r>
              <a:rPr lang="en-US" sz="900" dirty="0">
                <a:solidFill>
                  <a:schemeClr val="bg1"/>
                </a:solidFill>
              </a:rPr>
              <a:t>://doi.org/10.1016/j.wombi.2024.101593.</a:t>
            </a:r>
          </a:p>
          <a:p>
            <a:pPr marL="285750" indent="-285750">
              <a:buClr>
                <a:schemeClr val="bg1"/>
              </a:buClr>
            </a:pPr>
            <a:r>
              <a:rPr lang="en-US" sz="900" dirty="0" err="1">
                <a:solidFill>
                  <a:schemeClr val="bg1"/>
                </a:solidFill>
              </a:rPr>
              <a:t>Chakravorty</a:t>
            </a:r>
            <a:r>
              <a:rPr lang="en-US" sz="900" dirty="0">
                <a:solidFill>
                  <a:schemeClr val="bg1"/>
                </a:solidFill>
              </a:rPr>
              <a:t>, I. (2023). Case of Nurse </a:t>
            </a:r>
            <a:r>
              <a:rPr lang="en-US" sz="900" dirty="0" err="1">
                <a:solidFill>
                  <a:schemeClr val="bg1"/>
                </a:solidFill>
              </a:rPr>
              <a:t>Letby</a:t>
            </a:r>
            <a:r>
              <a:rPr lang="en-US" sz="900" dirty="0">
                <a:solidFill>
                  <a:schemeClr val="bg1"/>
                </a:solidFill>
              </a:rPr>
              <a:t>: Systems Failure in Safeguarding Patients. </a:t>
            </a:r>
            <a:r>
              <a:rPr lang="en-US" sz="900" dirty="0" err="1">
                <a:solidFill>
                  <a:schemeClr val="bg1"/>
                </a:solidFill>
              </a:rPr>
              <a:t>Sushruta</a:t>
            </a:r>
            <a:r>
              <a:rPr lang="en-US" sz="900" dirty="0">
                <a:solidFill>
                  <a:schemeClr val="bg1"/>
                </a:solidFill>
              </a:rPr>
              <a:t>, 15(3). </a:t>
            </a:r>
            <a:r>
              <a:rPr lang="en-US" sz="900" dirty="0" err="1">
                <a:solidFill>
                  <a:schemeClr val="bg1"/>
                </a:solidFill>
              </a:rPr>
              <a:t>doi:https</a:t>
            </a:r>
            <a:r>
              <a:rPr lang="en-US" sz="900" dirty="0">
                <a:solidFill>
                  <a:schemeClr val="bg1"/>
                </a:solidFill>
              </a:rPr>
              <a:t>://doi.org/10.38192/15.3.4.</a:t>
            </a:r>
          </a:p>
          <a:p>
            <a:pPr marL="285750" indent="-285750">
              <a:buClr>
                <a:schemeClr val="bg1"/>
              </a:buClr>
            </a:pPr>
            <a:r>
              <a:rPr lang="en-US" sz="900" dirty="0">
                <a:solidFill>
                  <a:schemeClr val="bg1"/>
                </a:solidFill>
              </a:rPr>
              <a:t>Coffey, J. (2024). Lucy </a:t>
            </a:r>
            <a:r>
              <a:rPr lang="en-US" sz="900" dirty="0" err="1">
                <a:solidFill>
                  <a:schemeClr val="bg1"/>
                </a:solidFill>
              </a:rPr>
              <a:t>Letby</a:t>
            </a:r>
            <a:r>
              <a:rPr lang="en-US" sz="900" dirty="0">
                <a:solidFill>
                  <a:schemeClr val="bg1"/>
                </a:solidFill>
              </a:rPr>
              <a:t> may have harmed more babies in her care, new evidence suggests. BBC. [online] 21 Oct. Available at: https://www.bbc.com/news/articles/cevywl7jmm3o [Accessed 12 Nov. 2025].</a:t>
            </a:r>
          </a:p>
          <a:p>
            <a:pPr marL="285750" indent="-285750">
              <a:buClr>
                <a:schemeClr val="bg1"/>
              </a:buClr>
            </a:pPr>
            <a:r>
              <a:rPr lang="en-US" sz="900" dirty="0" err="1">
                <a:solidFill>
                  <a:schemeClr val="bg1"/>
                </a:solidFill>
              </a:rPr>
              <a:t>Covvey</a:t>
            </a:r>
            <a:r>
              <a:rPr lang="en-US" sz="900" dirty="0">
                <a:solidFill>
                  <a:schemeClr val="bg1"/>
                </a:solidFill>
              </a:rPr>
              <a:t>, H.D., (2018). Healthcare as a complex adaptive system. In </a:t>
            </a:r>
            <a:r>
              <a:rPr lang="en-US" sz="900" dirty="0" err="1">
                <a:solidFill>
                  <a:schemeClr val="bg1"/>
                </a:solidFill>
              </a:rPr>
              <a:t>EHealth</a:t>
            </a:r>
            <a:r>
              <a:rPr lang="en-US" sz="900" dirty="0">
                <a:solidFill>
                  <a:schemeClr val="bg1"/>
                </a:solidFill>
              </a:rPr>
              <a:t> research, theory and development (pp. 69-90). Routledge.</a:t>
            </a:r>
          </a:p>
          <a:p>
            <a:pPr marL="285750" indent="-285750">
              <a:buClr>
                <a:schemeClr val="bg1"/>
              </a:buClr>
            </a:pPr>
            <a:r>
              <a:rPr lang="en-US" sz="900" dirty="0" err="1">
                <a:solidFill>
                  <a:schemeClr val="bg1"/>
                </a:solidFill>
              </a:rPr>
              <a:t>Duell</a:t>
            </a:r>
            <a:r>
              <a:rPr lang="en-US" sz="900" dirty="0">
                <a:solidFill>
                  <a:schemeClr val="bg1"/>
                </a:solidFill>
              </a:rPr>
              <a:t>, M. (2023). How hospital bosses refused to believe Lucy </a:t>
            </a:r>
            <a:r>
              <a:rPr lang="en-US" sz="900" dirty="0" err="1">
                <a:solidFill>
                  <a:schemeClr val="bg1"/>
                </a:solidFill>
              </a:rPr>
              <a:t>Letby</a:t>
            </a:r>
            <a:r>
              <a:rPr lang="en-US" sz="900" dirty="0">
                <a:solidFill>
                  <a:schemeClr val="bg1"/>
                </a:solidFill>
              </a:rPr>
              <a:t> was behind deaths. [online] Mail Online. Available at: https://www.dailymail.co.uk/news/article-12427965/Timeline-reveals-hospital-bosses-refused-believe-nice-Lucy-Letby-series-unexplained-baby-deaths-coincidence-tipping-point-nurse-attacked-two-triplets-24-hours.html [Accessed 12 Nov. 2025].</a:t>
            </a:r>
          </a:p>
          <a:p>
            <a:pPr marL="285750" indent="-285750">
              <a:buClr>
                <a:schemeClr val="bg1"/>
              </a:buClr>
            </a:pPr>
            <a:r>
              <a:rPr lang="en-US" sz="900" dirty="0">
                <a:solidFill>
                  <a:schemeClr val="bg1"/>
                </a:solidFill>
              </a:rPr>
              <a:t>Grierson, J. and Halliday, J. (2024). What is the Thirlwall inquiry, set up after Lucy </a:t>
            </a:r>
            <a:r>
              <a:rPr lang="en-US" sz="900" dirty="0" err="1">
                <a:solidFill>
                  <a:schemeClr val="bg1"/>
                </a:solidFill>
              </a:rPr>
              <a:t>Letby’s</a:t>
            </a:r>
            <a:r>
              <a:rPr lang="en-US" sz="900" dirty="0">
                <a:solidFill>
                  <a:schemeClr val="bg1"/>
                </a:solidFill>
              </a:rPr>
              <a:t> murder convictions? [online] the Guardian. Available at: https://www.theguardian.com/uk-news/article/2024/sep/10/what-is-thirlwall-inquiry-lucy-letby-murder-convictions [Accessed 12 Nov. 2025].</a:t>
            </a:r>
          </a:p>
          <a:p>
            <a:pPr marL="285750" indent="-285750">
              <a:buClr>
                <a:schemeClr val="bg1"/>
              </a:buClr>
            </a:pPr>
            <a:r>
              <a:rPr lang="en-US" sz="900" dirty="0">
                <a:solidFill>
                  <a:schemeClr val="bg1"/>
                </a:solidFill>
              </a:rPr>
              <a:t>Halliday, J. (2023). Lucy </a:t>
            </a:r>
            <a:r>
              <a:rPr lang="en-US" sz="900" dirty="0" err="1">
                <a:solidFill>
                  <a:schemeClr val="bg1"/>
                </a:solidFill>
              </a:rPr>
              <a:t>Letby</a:t>
            </a:r>
            <a:r>
              <a:rPr lang="en-US" sz="900" dirty="0">
                <a:solidFill>
                  <a:schemeClr val="bg1"/>
                </a:solidFill>
              </a:rPr>
              <a:t> whistleblower says babies would have lived if hospital had acted sooner. The Guardian. [online] 18 Aug. Available at: https://www.theguardian.com/uk-news/2023/aug/18/lucy-letby-whistleblower-babies-would-have-survived-if-hospital-had-acted-sooner [Accessed 12 Nov. 2025].</a:t>
            </a:r>
          </a:p>
          <a:p>
            <a:pPr marL="285750" indent="-285750">
              <a:buClr>
                <a:schemeClr val="bg1"/>
              </a:buClr>
            </a:pPr>
            <a:r>
              <a:rPr lang="en-US" sz="900" dirty="0">
                <a:solidFill>
                  <a:schemeClr val="bg1"/>
                </a:solidFill>
              </a:rPr>
              <a:t>Holcombe, C. (2023). </a:t>
            </a:r>
            <a:r>
              <a:rPr lang="en-US" sz="900" dirty="0" err="1">
                <a:solidFill>
                  <a:schemeClr val="bg1"/>
                </a:solidFill>
              </a:rPr>
              <a:t>Letby</a:t>
            </a:r>
            <a:r>
              <a:rPr lang="en-US" sz="900" dirty="0">
                <a:solidFill>
                  <a:schemeClr val="bg1"/>
                </a:solidFill>
              </a:rPr>
              <a:t> and managerial regulation—a warning for NHS culture. BMJ, [online] 383, p.p2273. </a:t>
            </a:r>
            <a:r>
              <a:rPr lang="en-US" sz="900" dirty="0" err="1">
                <a:solidFill>
                  <a:schemeClr val="bg1"/>
                </a:solidFill>
              </a:rPr>
              <a:t>doi:https</a:t>
            </a:r>
            <a:r>
              <a:rPr lang="en-US" sz="900" dirty="0">
                <a:solidFill>
                  <a:schemeClr val="bg1"/>
                </a:solidFill>
              </a:rPr>
              <a:t>://doi.org/10.1136/bmj.p2273.</a:t>
            </a:r>
          </a:p>
          <a:p>
            <a:pPr marL="285750" indent="-285750">
              <a:buClr>
                <a:schemeClr val="bg1"/>
              </a:buClr>
            </a:pPr>
            <a:r>
              <a:rPr lang="en-US" sz="900" dirty="0">
                <a:solidFill>
                  <a:schemeClr val="bg1"/>
                </a:solidFill>
              </a:rPr>
              <a:t>Humphries, J. (2024a). Lucy </a:t>
            </a:r>
            <a:r>
              <a:rPr lang="en-US" sz="900" dirty="0" err="1">
                <a:solidFill>
                  <a:schemeClr val="bg1"/>
                </a:solidFill>
              </a:rPr>
              <a:t>Letby</a:t>
            </a:r>
            <a:r>
              <a:rPr lang="en-US" sz="900" dirty="0">
                <a:solidFill>
                  <a:schemeClr val="bg1"/>
                </a:solidFill>
              </a:rPr>
              <a:t>: NHS duty of </a:t>
            </a:r>
            <a:r>
              <a:rPr lang="en-US" sz="900" dirty="0" err="1">
                <a:solidFill>
                  <a:schemeClr val="bg1"/>
                </a:solidFill>
              </a:rPr>
              <a:t>candour</a:t>
            </a:r>
            <a:r>
              <a:rPr lang="en-US" sz="900" dirty="0">
                <a:solidFill>
                  <a:schemeClr val="bg1"/>
                </a:solidFill>
              </a:rPr>
              <a:t> ‘not working’, inquiry hears. BBC. [online] 10 Dec. Available at: https://www.bbc.com/news/articles/c9q740wnvpno [Accessed 12 Nov. 2025].</a:t>
            </a:r>
          </a:p>
          <a:p>
            <a:pPr marL="285750" indent="-285750">
              <a:buClr>
                <a:schemeClr val="bg1"/>
              </a:buClr>
            </a:pPr>
            <a:r>
              <a:rPr lang="en-US" sz="900" dirty="0">
                <a:solidFill>
                  <a:schemeClr val="bg1"/>
                </a:solidFill>
              </a:rPr>
              <a:t>Humphries, J. (2024b). Thirlwall Inquiry: Inspectors ‘not told’ of baby deaths at </a:t>
            </a:r>
            <a:r>
              <a:rPr lang="en-US" sz="900" dirty="0" err="1">
                <a:solidFill>
                  <a:schemeClr val="bg1"/>
                </a:solidFill>
              </a:rPr>
              <a:t>Letby</a:t>
            </a:r>
            <a:r>
              <a:rPr lang="en-US" sz="900" dirty="0">
                <a:solidFill>
                  <a:schemeClr val="bg1"/>
                </a:solidFill>
              </a:rPr>
              <a:t> hospital. BBC. [online] 14 Nov. Available at: https://www.bbc.com/news/articles/ckgzx3vkelro [Accessed 12 Nov. 2025].</a:t>
            </a:r>
          </a:p>
          <a:p>
            <a:pPr marL="285750" indent="-285750">
              <a:buClr>
                <a:schemeClr val="bg1"/>
              </a:buClr>
            </a:pPr>
            <a:r>
              <a:rPr lang="en-US" sz="900" dirty="0">
                <a:solidFill>
                  <a:schemeClr val="bg1"/>
                </a:solidFill>
              </a:rPr>
              <a:t>Humphries, J. (2025). Lucy </a:t>
            </a:r>
            <a:r>
              <a:rPr lang="en-US" sz="900" dirty="0" err="1">
                <a:solidFill>
                  <a:schemeClr val="bg1"/>
                </a:solidFill>
              </a:rPr>
              <a:t>Letby</a:t>
            </a:r>
            <a:r>
              <a:rPr lang="en-US" sz="900" dirty="0">
                <a:solidFill>
                  <a:schemeClr val="bg1"/>
                </a:solidFill>
              </a:rPr>
              <a:t> unit baby death increase ‘not extreme’, inquiry hears. BBC. [online] 15 Jan. Available at: https://www.bbc.com/news/articles/cpdxn4x5477o [Accessed 12 Nov. 2025].</a:t>
            </a:r>
          </a:p>
          <a:p>
            <a:pPr marL="285750" indent="-285750">
              <a:buClr>
                <a:schemeClr val="bg1"/>
              </a:buClr>
            </a:pPr>
            <a:endParaRPr lang="en-US" sz="900" dirty="0">
              <a:solidFill>
                <a:schemeClr val="bg1"/>
              </a:solidFill>
            </a:endParaRPr>
          </a:p>
        </p:txBody>
      </p:sp>
    </p:spTree>
    <p:extLst>
      <p:ext uri="{BB962C8B-B14F-4D97-AF65-F5344CB8AC3E}">
        <p14:creationId xmlns:p14="http://schemas.microsoft.com/office/powerpoint/2010/main" val="23386092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931"/>
        <p:cNvGrpSpPr/>
        <p:nvPr/>
      </p:nvGrpSpPr>
      <p:grpSpPr>
        <a:xfrm>
          <a:off x="0" y="0"/>
          <a:ext cx="0" cy="0"/>
          <a:chOff x="0" y="0"/>
          <a:chExt cx="0" cy="0"/>
        </a:xfrm>
      </p:grpSpPr>
      <p:sp>
        <p:nvSpPr>
          <p:cNvPr id="181" name="Rectangle 180">
            <a:extLst>
              <a:ext uri="{FF2B5EF4-FFF2-40B4-BE49-F238E27FC236}">
                <a16:creationId xmlns:a16="http://schemas.microsoft.com/office/drawing/2014/main" id="{07E04C96-7337-470D-A300-5105A5E586F0}"/>
              </a:ext>
            </a:extLst>
          </p:cNvPr>
          <p:cNvSpPr/>
          <p:nvPr/>
        </p:nvSpPr>
        <p:spPr>
          <a:xfrm>
            <a:off x="0" y="2999335"/>
            <a:ext cx="9266384" cy="215732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32" name="Google Shape;2932;p50"/>
          <p:cNvSpPr txBox="1">
            <a:spLocks noGrp="1"/>
          </p:cNvSpPr>
          <p:nvPr>
            <p:ph type="title"/>
          </p:nvPr>
        </p:nvSpPr>
        <p:spPr>
          <a:xfrm>
            <a:off x="390144" y="0"/>
            <a:ext cx="8363712" cy="574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References</a:t>
            </a:r>
          </a:p>
        </p:txBody>
      </p:sp>
      <p:sp>
        <p:nvSpPr>
          <p:cNvPr id="2933" name="Google Shape;2933;p50"/>
          <p:cNvSpPr txBox="1">
            <a:spLocks noGrp="1"/>
          </p:cNvSpPr>
          <p:nvPr>
            <p:ph type="body" idx="1"/>
          </p:nvPr>
        </p:nvSpPr>
        <p:spPr>
          <a:xfrm>
            <a:off x="49470" y="574800"/>
            <a:ext cx="9045060" cy="4306482"/>
          </a:xfrm>
          <a:prstGeom prst="rect">
            <a:avLst/>
          </a:prstGeom>
        </p:spPr>
        <p:style>
          <a:lnRef idx="1">
            <a:schemeClr val="accent4"/>
          </a:lnRef>
          <a:fillRef idx="2">
            <a:schemeClr val="accent4"/>
          </a:fillRef>
          <a:effectRef idx="1">
            <a:schemeClr val="accent4"/>
          </a:effectRef>
          <a:fontRef idx="minor">
            <a:schemeClr val="dk1"/>
          </a:fontRef>
        </p:style>
        <p:txBody>
          <a:bodyPr spcFirstLastPara="1" wrap="square" lIns="91425" tIns="91425" rIns="91425" bIns="91425" anchor="t" anchorCtr="0">
            <a:noAutofit/>
          </a:bodyPr>
          <a:lstStyle/>
          <a:p>
            <a:pPr marL="285750" indent="-285750">
              <a:buClr>
                <a:schemeClr val="bg1"/>
              </a:buClr>
            </a:pPr>
            <a:r>
              <a:rPr lang="en-US" sz="900" dirty="0">
                <a:solidFill>
                  <a:schemeClr val="bg1"/>
                </a:solidFill>
              </a:rPr>
              <a:t>Jason, L.A. and </a:t>
            </a:r>
            <a:r>
              <a:rPr lang="en-US" sz="900" dirty="0" err="1">
                <a:solidFill>
                  <a:schemeClr val="bg1"/>
                </a:solidFill>
              </a:rPr>
              <a:t>Bobak</a:t>
            </a:r>
            <a:r>
              <a:rPr lang="en-US" sz="900" dirty="0">
                <a:solidFill>
                  <a:schemeClr val="bg1"/>
                </a:solidFill>
              </a:rPr>
              <a:t>, T. (2022). Using systems theory to improve intervention outcomes. Professional Psychology: Research and Practice, [online] 53(4). Available at: https://pmc.ncbi.nlm.nih.gov/articles/PMC10100444/ [Accessed 12 Nov. 2025].</a:t>
            </a:r>
          </a:p>
          <a:p>
            <a:pPr marL="285750" indent="-285750">
              <a:buClr>
                <a:schemeClr val="bg1"/>
              </a:buClr>
            </a:pPr>
            <a:r>
              <a:rPr lang="en-US" sz="900" dirty="0">
                <a:solidFill>
                  <a:schemeClr val="bg1"/>
                </a:solidFill>
              </a:rPr>
              <a:t>Moritz, J., Coffey, J. and Buchanan, M. (2023). Hospital bosses ignored months of doctors’ warnings about Lucy </a:t>
            </a:r>
            <a:r>
              <a:rPr lang="en-US" sz="900" dirty="0" err="1">
                <a:solidFill>
                  <a:schemeClr val="bg1"/>
                </a:solidFill>
              </a:rPr>
              <a:t>Letby</a:t>
            </a:r>
            <a:r>
              <a:rPr lang="en-US" sz="900" dirty="0">
                <a:solidFill>
                  <a:schemeClr val="bg1"/>
                </a:solidFill>
              </a:rPr>
              <a:t>. BBC News. [online] 18 Aug. Available at: https://www.bbc.com/news/uk-66120934 [Accessed 12 Nov. 2025].</a:t>
            </a:r>
          </a:p>
          <a:p>
            <a:pPr marL="285750" indent="-285750">
              <a:buClr>
                <a:schemeClr val="bg1"/>
              </a:buClr>
            </a:pPr>
            <a:r>
              <a:rPr lang="en-US" sz="900" dirty="0">
                <a:solidFill>
                  <a:schemeClr val="bg1"/>
                </a:solidFill>
              </a:rPr>
              <a:t>News, I. (2023). Lucy </a:t>
            </a:r>
            <a:r>
              <a:rPr lang="en-US" sz="900" dirty="0" err="1">
                <a:solidFill>
                  <a:schemeClr val="bg1"/>
                </a:solidFill>
              </a:rPr>
              <a:t>Letby</a:t>
            </a:r>
            <a:r>
              <a:rPr lang="en-US" sz="900" dirty="0">
                <a:solidFill>
                  <a:schemeClr val="bg1"/>
                </a:solidFill>
              </a:rPr>
              <a:t> hospital accused of trying to ‘protect its reputation before babies’ safety’. [online] ITV News. Available at: https://www.itv.com/news/granada/2023-08-19/letby-hospital-accused-of-trying-to-protect-its-reputation-before-babies-safety [Accessed 12 Nov. 2025].</a:t>
            </a:r>
          </a:p>
          <a:p>
            <a:pPr marL="285750" indent="-285750">
              <a:buClr>
                <a:schemeClr val="bg1"/>
              </a:buClr>
            </a:pPr>
            <a:r>
              <a:rPr lang="en-US" sz="900" dirty="0">
                <a:solidFill>
                  <a:schemeClr val="bg1"/>
                </a:solidFill>
              </a:rPr>
              <a:t>NHS (2025). Fairness and Proportionality: Principles and framework for healthcare </a:t>
            </a:r>
            <a:r>
              <a:rPr lang="en-US" sz="900" dirty="0" err="1">
                <a:solidFill>
                  <a:schemeClr val="bg1"/>
                </a:solidFill>
              </a:rPr>
              <a:t>organisations</a:t>
            </a:r>
            <a:r>
              <a:rPr lang="en-US" sz="900" dirty="0">
                <a:solidFill>
                  <a:schemeClr val="bg1"/>
                </a:solidFill>
              </a:rPr>
              <a:t> managing performance concerns - NHS Resolution. [online] NHS Resolution. Available at: https://resolution.nhs.uk/learning-resources/fairness-and-proportionality-principles-and-framework-for-healthcare-organisations-managing-performance-concerns/ [Accessed 12 Nov. 2025].</a:t>
            </a:r>
          </a:p>
          <a:p>
            <a:pPr marL="285750" indent="-285750">
              <a:buClr>
                <a:schemeClr val="bg1"/>
              </a:buClr>
            </a:pPr>
            <a:r>
              <a:rPr lang="en-US" sz="900" dirty="0">
                <a:solidFill>
                  <a:schemeClr val="bg1"/>
                </a:solidFill>
              </a:rPr>
              <a:t>NHS England (2023). Freedom to speak up. [online] www.england.nhs.uk. Available at: https://www.england.nhs.uk/ourwork/freedom-to-speak-up/ [Accessed 12 Nov. 2025].</a:t>
            </a:r>
          </a:p>
          <a:p>
            <a:pPr marL="285750" indent="-285750">
              <a:buClr>
                <a:schemeClr val="bg1"/>
              </a:buClr>
            </a:pPr>
            <a:r>
              <a:rPr lang="en-US" sz="900" dirty="0">
                <a:solidFill>
                  <a:schemeClr val="bg1"/>
                </a:solidFill>
              </a:rPr>
              <a:t>O’Donoghue, D. (2023). Lucy </a:t>
            </a:r>
            <a:r>
              <a:rPr lang="en-US" sz="900" dirty="0" err="1">
                <a:solidFill>
                  <a:schemeClr val="bg1"/>
                </a:solidFill>
              </a:rPr>
              <a:t>Letby</a:t>
            </a:r>
            <a:r>
              <a:rPr lang="en-US" sz="900" dirty="0">
                <a:solidFill>
                  <a:schemeClr val="bg1"/>
                </a:solidFill>
              </a:rPr>
              <a:t>: Doctors blamed nurse to cover unit’s failings, jury told. BBC. [online] 26 Jun. Available at: https://www.bbc.com/news/uk-england-merseyside-66018101 [Accessed 12 Nov. 2025].</a:t>
            </a:r>
          </a:p>
          <a:p>
            <a:pPr marL="285750" indent="-285750">
              <a:buClr>
                <a:schemeClr val="bg1"/>
              </a:buClr>
            </a:pPr>
            <a:r>
              <a:rPr lang="en-US" sz="900" dirty="0">
                <a:solidFill>
                  <a:schemeClr val="bg1"/>
                </a:solidFill>
              </a:rPr>
              <a:t>Patterson, C. (2020). </a:t>
            </a:r>
            <a:r>
              <a:rPr lang="en-US" sz="900" dirty="0" err="1">
                <a:solidFill>
                  <a:schemeClr val="bg1"/>
                </a:solidFill>
              </a:rPr>
              <a:t>Letby</a:t>
            </a:r>
            <a:r>
              <a:rPr lang="en-US" sz="900" dirty="0">
                <a:solidFill>
                  <a:schemeClr val="bg1"/>
                </a:solidFill>
              </a:rPr>
              <a:t> disaster </a:t>
            </a:r>
            <a:r>
              <a:rPr lang="en-US" sz="900" dirty="0" err="1">
                <a:solidFill>
                  <a:schemeClr val="bg1"/>
                </a:solidFill>
              </a:rPr>
              <a:t>epitomises</a:t>
            </a:r>
            <a:r>
              <a:rPr lang="en-US" sz="900" dirty="0">
                <a:solidFill>
                  <a:schemeClr val="bg1"/>
                </a:solidFill>
              </a:rPr>
              <a:t> flaws in NHS. [online] The British Medical Association is the trade union and professional body for doctors in the UK. Available at: https://www.bma.org.uk/news-and-opinion/letby-disaster-epitomises-flaws-in-nhs [Accessed 12 Nov. 2025].</a:t>
            </a:r>
          </a:p>
          <a:p>
            <a:pPr marL="285750" indent="-285750">
              <a:buClr>
                <a:schemeClr val="bg1"/>
              </a:buClr>
            </a:pPr>
            <a:r>
              <a:rPr lang="en-US" sz="900" dirty="0" err="1">
                <a:solidFill>
                  <a:schemeClr val="bg1"/>
                </a:solidFill>
              </a:rPr>
              <a:t>Pidd</a:t>
            </a:r>
            <a:r>
              <a:rPr lang="en-US" sz="900" dirty="0">
                <a:solidFill>
                  <a:schemeClr val="bg1"/>
                </a:solidFill>
              </a:rPr>
              <a:t>, H. (2023). Lucy </a:t>
            </a:r>
            <a:r>
              <a:rPr lang="en-US" sz="900" dirty="0" err="1">
                <a:solidFill>
                  <a:schemeClr val="bg1"/>
                </a:solidFill>
              </a:rPr>
              <a:t>Letby</a:t>
            </a:r>
            <a:r>
              <a:rPr lang="en-US" sz="900" dirty="0">
                <a:solidFill>
                  <a:schemeClr val="bg1"/>
                </a:solidFill>
              </a:rPr>
              <a:t> tells court poisoning of two babies with insulin was not by her. The Guardian. [online] 18 May. Available at: https://www.theguardian.com/uk-news/2023/may/18/lucy-letby-says-poisoning-of-two-babies-with-insulin-was-not-by-her-court-hears [Accessed 12 Nov. 2025].</a:t>
            </a:r>
          </a:p>
          <a:p>
            <a:pPr marL="285750" indent="-285750">
              <a:buClr>
                <a:schemeClr val="bg1"/>
              </a:buClr>
            </a:pPr>
            <a:r>
              <a:rPr lang="en-US" sz="900" dirty="0">
                <a:solidFill>
                  <a:schemeClr val="bg1"/>
                </a:solidFill>
              </a:rPr>
              <a:t>Pilling, K. (2024). CQC inspectors not told of concerns over deaths at </a:t>
            </a:r>
            <a:r>
              <a:rPr lang="en-US" sz="900" dirty="0" err="1">
                <a:solidFill>
                  <a:schemeClr val="bg1"/>
                </a:solidFill>
              </a:rPr>
              <a:t>Letby</a:t>
            </a:r>
            <a:r>
              <a:rPr lang="en-US" sz="900" dirty="0">
                <a:solidFill>
                  <a:schemeClr val="bg1"/>
                </a:solidFill>
              </a:rPr>
              <a:t> hospital, inquiry hears. [online] The Independent. Available at: https://www.independent.co.uk/news/uk/cqc-hereford-manchester-crown-court-b2647186.html [Accessed 12 Nov. 2025].</a:t>
            </a:r>
          </a:p>
          <a:p>
            <a:pPr marL="285750" indent="-285750">
              <a:buClr>
                <a:schemeClr val="bg1"/>
              </a:buClr>
            </a:pPr>
            <a:r>
              <a:rPr lang="en-US" sz="900" dirty="0">
                <a:solidFill>
                  <a:schemeClr val="bg1"/>
                </a:solidFill>
              </a:rPr>
              <a:t>Rashid, A., Imran, M., Yash </a:t>
            </a:r>
            <a:r>
              <a:rPr lang="en-US" sz="900" dirty="0" err="1">
                <a:solidFill>
                  <a:schemeClr val="bg1"/>
                </a:solidFill>
              </a:rPr>
              <a:t>Javeri</a:t>
            </a:r>
            <a:r>
              <a:rPr lang="en-US" sz="900" dirty="0">
                <a:solidFill>
                  <a:schemeClr val="bg1"/>
                </a:solidFill>
              </a:rPr>
              <a:t>, Rajani, M., Samad, S. and Singh, O. (2014). Evaluation of rapid response team implementation in medical emergencies: A gallant evidence based medicine initiative in developing countries for serious adverse events. International journal of critical illness and injury science, 4(1), pp.3–3. </a:t>
            </a:r>
            <a:r>
              <a:rPr lang="en-US" sz="900" dirty="0" err="1">
                <a:solidFill>
                  <a:schemeClr val="bg1"/>
                </a:solidFill>
              </a:rPr>
              <a:t>doi:https</a:t>
            </a:r>
            <a:r>
              <a:rPr lang="en-US" sz="900" dirty="0">
                <a:solidFill>
                  <a:schemeClr val="bg1"/>
                </a:solidFill>
              </a:rPr>
              <a:t>://doi.org/10.4103/2229-5151.128005.</a:t>
            </a:r>
          </a:p>
          <a:p>
            <a:pPr marL="285750" indent="-285750">
              <a:buClr>
                <a:schemeClr val="bg1"/>
              </a:buClr>
            </a:pPr>
            <a:r>
              <a:rPr lang="en-US" sz="900" dirty="0">
                <a:solidFill>
                  <a:schemeClr val="bg1"/>
                </a:solidFill>
              </a:rPr>
              <a:t>Seddon, S. (2025). Lucy </a:t>
            </a:r>
            <a:r>
              <a:rPr lang="en-US" sz="900" dirty="0" err="1">
                <a:solidFill>
                  <a:schemeClr val="bg1"/>
                </a:solidFill>
              </a:rPr>
              <a:t>Letby</a:t>
            </a:r>
            <a:r>
              <a:rPr lang="en-US" sz="900" dirty="0">
                <a:solidFill>
                  <a:schemeClr val="bg1"/>
                </a:solidFill>
              </a:rPr>
              <a:t>: Why are medical experts disputing evidence? BBC. [online] 4 Feb. Available at: https://www.bbc.com/news/articles/ce8y28ny1n0o [Accessed 12 Nov. 2025].</a:t>
            </a:r>
          </a:p>
          <a:p>
            <a:pPr marL="285750" indent="-285750">
              <a:buClr>
                <a:schemeClr val="bg1"/>
              </a:buClr>
            </a:pPr>
            <a:r>
              <a:rPr lang="en-US" sz="900" dirty="0">
                <a:solidFill>
                  <a:schemeClr val="bg1"/>
                </a:solidFill>
              </a:rPr>
              <a:t>Shamim, S. (2024). Baby murderer or scapegoat? Why is the Lucy </a:t>
            </a:r>
            <a:r>
              <a:rPr lang="en-US" sz="900" dirty="0" err="1">
                <a:solidFill>
                  <a:schemeClr val="bg1"/>
                </a:solidFill>
              </a:rPr>
              <a:t>Letby</a:t>
            </a:r>
            <a:r>
              <a:rPr lang="en-US" sz="900" dirty="0">
                <a:solidFill>
                  <a:schemeClr val="bg1"/>
                </a:solidFill>
              </a:rPr>
              <a:t> case so divisive? [online] Al Jazeera. Available at: https://www.aljazeera.com/news/2024/10/6/baby-murderer-or-scapegoat-why-is-the-lucy-letby-case-so-divisive [Accessed 12 Nov. 2025].</a:t>
            </a:r>
          </a:p>
          <a:p>
            <a:pPr marL="285750" indent="-285750">
              <a:buClr>
                <a:schemeClr val="bg1"/>
              </a:buClr>
            </a:pPr>
            <a:r>
              <a:rPr lang="en-US" sz="900" dirty="0">
                <a:solidFill>
                  <a:schemeClr val="bg1"/>
                </a:solidFill>
              </a:rPr>
              <a:t>The Week (2023). Lucy </a:t>
            </a:r>
            <a:r>
              <a:rPr lang="en-US" sz="900" dirty="0" err="1">
                <a:solidFill>
                  <a:schemeClr val="bg1"/>
                </a:solidFill>
              </a:rPr>
              <a:t>Letby</a:t>
            </a:r>
            <a:r>
              <a:rPr lang="en-US" sz="900" dirty="0">
                <a:solidFill>
                  <a:schemeClr val="bg1"/>
                </a:solidFill>
              </a:rPr>
              <a:t>: why wasn’t nurse caught sooner? [online] The Week. Available at: https://theweek.com/news/crime/962091/lucy-letby-why-wasnt-nurse-caught-sooner [Accessed 12 Nov. 2025].</a:t>
            </a:r>
          </a:p>
          <a:p>
            <a:pPr marL="285750" indent="-285750">
              <a:buClr>
                <a:schemeClr val="bg1"/>
              </a:buClr>
            </a:pPr>
            <a:r>
              <a:rPr lang="en-US" sz="900" dirty="0" err="1">
                <a:solidFill>
                  <a:schemeClr val="bg1"/>
                </a:solidFill>
              </a:rPr>
              <a:t>Wiegmann</a:t>
            </a:r>
            <a:r>
              <a:rPr lang="en-US" sz="900" dirty="0">
                <a:solidFill>
                  <a:schemeClr val="bg1"/>
                </a:solidFill>
              </a:rPr>
              <a:t>, D.A., J. Wood, L., N. Cohen, T. and </a:t>
            </a:r>
            <a:r>
              <a:rPr lang="en-US" sz="900" dirty="0" err="1">
                <a:solidFill>
                  <a:schemeClr val="bg1"/>
                </a:solidFill>
              </a:rPr>
              <a:t>Shappell</a:t>
            </a:r>
            <a:r>
              <a:rPr lang="en-US" sz="900" dirty="0">
                <a:solidFill>
                  <a:schemeClr val="bg1"/>
                </a:solidFill>
              </a:rPr>
              <a:t>, S.A. (2022). Understanding the ‘Swiss cheese model’ and its application to patient safety. Journal of Patient Safety, [online] 18(2), pp.119–123. Available at: https://www.ncbi.nlm.nih.gov/pmc/articles/PMC8514562/ [Accessed 12 Nov. 2025].</a:t>
            </a:r>
          </a:p>
        </p:txBody>
      </p:sp>
    </p:spTree>
    <p:extLst>
      <p:ext uri="{BB962C8B-B14F-4D97-AF65-F5344CB8AC3E}">
        <p14:creationId xmlns:p14="http://schemas.microsoft.com/office/powerpoint/2010/main" val="15269629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4359"/>
        <p:cNvGrpSpPr/>
        <p:nvPr/>
      </p:nvGrpSpPr>
      <p:grpSpPr>
        <a:xfrm>
          <a:off x="0" y="0"/>
          <a:ext cx="0" cy="0"/>
          <a:chOff x="0" y="0"/>
          <a:chExt cx="0" cy="0"/>
        </a:xfrm>
      </p:grpSpPr>
      <p:sp>
        <p:nvSpPr>
          <p:cNvPr id="4360" name="Google Shape;4360;p74"/>
          <p:cNvSpPr txBox="1">
            <a:spLocks noGrp="1"/>
          </p:cNvSpPr>
          <p:nvPr>
            <p:ph type="ctrTitle"/>
          </p:nvPr>
        </p:nvSpPr>
        <p:spPr>
          <a:xfrm>
            <a:off x="715192" y="540000"/>
            <a:ext cx="3856800" cy="1184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Thanks!</a:t>
            </a:r>
            <a:endParaRPr/>
          </a:p>
        </p:txBody>
      </p:sp>
      <p:sp>
        <p:nvSpPr>
          <p:cNvPr id="4361" name="Google Shape;4361;p74"/>
          <p:cNvSpPr txBox="1">
            <a:spLocks noGrp="1"/>
          </p:cNvSpPr>
          <p:nvPr>
            <p:ph type="subTitle" idx="1"/>
          </p:nvPr>
        </p:nvSpPr>
        <p:spPr>
          <a:xfrm>
            <a:off x="715197" y="1657348"/>
            <a:ext cx="2580000" cy="1034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b="1" dirty="0"/>
              <a:t>Do you have any questions?</a:t>
            </a:r>
            <a:br>
              <a:rPr lang="en" b="1" dirty="0"/>
            </a:br>
            <a:endParaRPr dirty="0"/>
          </a:p>
        </p:txBody>
      </p:sp>
      <p:grpSp>
        <p:nvGrpSpPr>
          <p:cNvPr id="4380" name="Google Shape;4380;p74"/>
          <p:cNvGrpSpPr/>
          <p:nvPr/>
        </p:nvGrpSpPr>
        <p:grpSpPr>
          <a:xfrm>
            <a:off x="4541434" y="2480812"/>
            <a:ext cx="3923895" cy="2368363"/>
            <a:chOff x="1048400" y="4984800"/>
            <a:chExt cx="2873175" cy="1734175"/>
          </a:xfrm>
        </p:grpSpPr>
        <p:sp>
          <p:nvSpPr>
            <p:cNvPr id="4381" name="Google Shape;4381;p74"/>
            <p:cNvSpPr/>
            <p:nvPr/>
          </p:nvSpPr>
          <p:spPr>
            <a:xfrm>
              <a:off x="1048400" y="4997350"/>
              <a:ext cx="2872600" cy="798350"/>
            </a:xfrm>
            <a:custGeom>
              <a:avLst/>
              <a:gdLst/>
              <a:ahLst/>
              <a:cxnLst/>
              <a:rect l="l" t="t" r="r" b="b"/>
              <a:pathLst>
                <a:path w="114904" h="31934" extrusionOk="0">
                  <a:moveTo>
                    <a:pt x="2169" y="31933"/>
                  </a:moveTo>
                  <a:lnTo>
                    <a:pt x="1" y="28760"/>
                  </a:lnTo>
                  <a:lnTo>
                    <a:pt x="1097" y="28121"/>
                  </a:lnTo>
                  <a:lnTo>
                    <a:pt x="1" y="22689"/>
                  </a:lnTo>
                  <a:lnTo>
                    <a:pt x="17188" y="21958"/>
                  </a:lnTo>
                  <a:lnTo>
                    <a:pt x="17371" y="21205"/>
                  </a:lnTo>
                  <a:lnTo>
                    <a:pt x="61606" y="19151"/>
                  </a:lnTo>
                  <a:lnTo>
                    <a:pt x="65464" y="16480"/>
                  </a:lnTo>
                  <a:lnTo>
                    <a:pt x="64802" y="14609"/>
                  </a:lnTo>
                  <a:cubicBezTo>
                    <a:pt x="64802" y="14609"/>
                    <a:pt x="74982" y="6209"/>
                    <a:pt x="81830" y="3721"/>
                  </a:cubicBezTo>
                  <a:cubicBezTo>
                    <a:pt x="88677" y="1233"/>
                    <a:pt x="102601" y="1"/>
                    <a:pt x="108375" y="2717"/>
                  </a:cubicBezTo>
                  <a:lnTo>
                    <a:pt x="108900" y="5433"/>
                  </a:lnTo>
                  <a:lnTo>
                    <a:pt x="111525" y="5501"/>
                  </a:lnTo>
                  <a:lnTo>
                    <a:pt x="113443" y="9268"/>
                  </a:lnTo>
                  <a:lnTo>
                    <a:pt x="114904" y="9496"/>
                  </a:lnTo>
                  <a:lnTo>
                    <a:pt x="114904" y="12554"/>
                  </a:lnTo>
                  <a:lnTo>
                    <a:pt x="61994" y="27391"/>
                  </a:lnTo>
                  <a:close/>
                </a:path>
              </a:pathLst>
            </a:custGeom>
            <a:solidFill>
              <a:srgbClr val="EFF5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2" name="Google Shape;4382;p74"/>
            <p:cNvSpPr/>
            <p:nvPr/>
          </p:nvSpPr>
          <p:spPr>
            <a:xfrm>
              <a:off x="2109800" y="5776250"/>
              <a:ext cx="327550" cy="307600"/>
            </a:xfrm>
            <a:custGeom>
              <a:avLst/>
              <a:gdLst/>
              <a:ahLst/>
              <a:cxnLst/>
              <a:rect l="l" t="t" r="r" b="b"/>
              <a:pathLst>
                <a:path w="13102" h="12304" extrusionOk="0">
                  <a:moveTo>
                    <a:pt x="0" y="161"/>
                  </a:moveTo>
                  <a:lnTo>
                    <a:pt x="1506" y="12304"/>
                  </a:lnTo>
                  <a:lnTo>
                    <a:pt x="12440" y="12304"/>
                  </a:lnTo>
                  <a:lnTo>
                    <a:pt x="1310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3" name="Google Shape;4383;p74"/>
            <p:cNvSpPr/>
            <p:nvPr/>
          </p:nvSpPr>
          <p:spPr>
            <a:xfrm>
              <a:off x="2420775" y="5776250"/>
              <a:ext cx="394350" cy="307600"/>
            </a:xfrm>
            <a:custGeom>
              <a:avLst/>
              <a:gdLst/>
              <a:ahLst/>
              <a:cxnLst/>
              <a:rect l="l" t="t" r="r" b="b"/>
              <a:pathLst>
                <a:path w="15774" h="12304" extrusionOk="0">
                  <a:moveTo>
                    <a:pt x="1" y="12304"/>
                  </a:moveTo>
                  <a:lnTo>
                    <a:pt x="13239" y="12304"/>
                  </a:lnTo>
                  <a:lnTo>
                    <a:pt x="15773" y="1"/>
                  </a:lnTo>
                  <a:lnTo>
                    <a:pt x="663" y="1"/>
                  </a:lnTo>
                  <a:close/>
                </a:path>
              </a:pathLst>
            </a:custGeom>
            <a:solidFill>
              <a:srgbClr val="ACBBF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4" name="Google Shape;4384;p74"/>
            <p:cNvSpPr/>
            <p:nvPr/>
          </p:nvSpPr>
          <p:spPr>
            <a:xfrm>
              <a:off x="2637050" y="5239300"/>
              <a:ext cx="1275400" cy="445675"/>
            </a:xfrm>
            <a:custGeom>
              <a:avLst/>
              <a:gdLst/>
              <a:ahLst/>
              <a:cxnLst/>
              <a:rect l="l" t="t" r="r" b="b"/>
              <a:pathLst>
                <a:path w="51016" h="17827" extrusionOk="0">
                  <a:moveTo>
                    <a:pt x="51015" y="0"/>
                  </a:moveTo>
                  <a:lnTo>
                    <a:pt x="23419" y="411"/>
                  </a:lnTo>
                  <a:lnTo>
                    <a:pt x="1" y="11071"/>
                  </a:lnTo>
                  <a:lnTo>
                    <a:pt x="28350" y="17827"/>
                  </a:lnTo>
                  <a:close/>
                </a:path>
              </a:pathLst>
            </a:custGeom>
            <a:solidFill>
              <a:srgbClr val="E1EC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5" name="Google Shape;4385;p74"/>
            <p:cNvSpPr/>
            <p:nvPr/>
          </p:nvSpPr>
          <p:spPr>
            <a:xfrm>
              <a:off x="1746875" y="5564000"/>
              <a:ext cx="874225" cy="160350"/>
            </a:xfrm>
            <a:custGeom>
              <a:avLst/>
              <a:gdLst/>
              <a:ahLst/>
              <a:cxnLst/>
              <a:rect l="l" t="t" r="r" b="b"/>
              <a:pathLst>
                <a:path w="34969" h="6414" extrusionOk="0">
                  <a:moveTo>
                    <a:pt x="0" y="6414"/>
                  </a:moveTo>
                  <a:lnTo>
                    <a:pt x="320" y="2785"/>
                  </a:lnTo>
                  <a:lnTo>
                    <a:pt x="33097" y="0"/>
                  </a:lnTo>
                  <a:lnTo>
                    <a:pt x="34968" y="641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6" name="Google Shape;4386;p74"/>
            <p:cNvSpPr/>
            <p:nvPr/>
          </p:nvSpPr>
          <p:spPr>
            <a:xfrm>
              <a:off x="2621075" y="5489800"/>
              <a:ext cx="724725" cy="234550"/>
            </a:xfrm>
            <a:custGeom>
              <a:avLst/>
              <a:gdLst/>
              <a:ahLst/>
              <a:cxnLst/>
              <a:rect l="l" t="t" r="r" b="b"/>
              <a:pathLst>
                <a:path w="28989" h="9382" extrusionOk="0">
                  <a:moveTo>
                    <a:pt x="0" y="9382"/>
                  </a:moveTo>
                  <a:lnTo>
                    <a:pt x="0" y="2968"/>
                  </a:lnTo>
                  <a:lnTo>
                    <a:pt x="25314" y="1"/>
                  </a:lnTo>
                  <a:lnTo>
                    <a:pt x="28989" y="7807"/>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7" name="Google Shape;4387;p74"/>
            <p:cNvSpPr/>
            <p:nvPr/>
          </p:nvSpPr>
          <p:spPr>
            <a:xfrm>
              <a:off x="3313250" y="5145725"/>
              <a:ext cx="571800" cy="539250"/>
            </a:xfrm>
            <a:custGeom>
              <a:avLst/>
              <a:gdLst/>
              <a:ahLst/>
              <a:cxnLst/>
              <a:rect l="l" t="t" r="r" b="b"/>
              <a:pathLst>
                <a:path w="22872" h="21570" extrusionOk="0">
                  <a:moveTo>
                    <a:pt x="1302" y="21570"/>
                  </a:moveTo>
                  <a:lnTo>
                    <a:pt x="22872" y="4086"/>
                  </a:lnTo>
                  <a:lnTo>
                    <a:pt x="20635" y="0"/>
                  </a:lnTo>
                  <a:lnTo>
                    <a:pt x="1" y="1244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8" name="Google Shape;4388;p74"/>
            <p:cNvSpPr/>
            <p:nvPr/>
          </p:nvSpPr>
          <p:spPr>
            <a:xfrm>
              <a:off x="1903225" y="5489800"/>
              <a:ext cx="1350700" cy="74200"/>
            </a:xfrm>
            <a:custGeom>
              <a:avLst/>
              <a:gdLst/>
              <a:ahLst/>
              <a:cxnLst/>
              <a:rect l="l" t="t" r="r" b="b"/>
              <a:pathLst>
                <a:path w="54028" h="2968" extrusionOk="0">
                  <a:moveTo>
                    <a:pt x="54028" y="1"/>
                  </a:moveTo>
                  <a:lnTo>
                    <a:pt x="28714" y="2968"/>
                  </a:lnTo>
                  <a:lnTo>
                    <a:pt x="0" y="1484"/>
                  </a:lnTo>
                  <a:lnTo>
                    <a:pt x="25154" y="1"/>
                  </a:lnTo>
                  <a:close/>
                </a:path>
              </a:pathLst>
            </a:custGeom>
            <a:solidFill>
              <a:srgbClr val="B3BD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9" name="Google Shape;4389;p74"/>
            <p:cNvSpPr/>
            <p:nvPr/>
          </p:nvSpPr>
          <p:spPr>
            <a:xfrm>
              <a:off x="2562300" y="5444433"/>
              <a:ext cx="762375" cy="260225"/>
            </a:xfrm>
            <a:custGeom>
              <a:avLst/>
              <a:gdLst/>
              <a:ahLst/>
              <a:cxnLst/>
              <a:rect l="l" t="t" r="r" b="b"/>
              <a:pathLst>
                <a:path w="30495" h="10409" extrusionOk="0">
                  <a:moveTo>
                    <a:pt x="30495" y="10409"/>
                  </a:moveTo>
                  <a:lnTo>
                    <a:pt x="29194" y="1325"/>
                  </a:lnTo>
                  <a:cubicBezTo>
                    <a:pt x="29194" y="1325"/>
                    <a:pt x="15818" y="1"/>
                    <a:pt x="11367" y="320"/>
                  </a:cubicBezTo>
                  <a:cubicBezTo>
                    <a:pt x="8468" y="526"/>
                    <a:pt x="0" y="2603"/>
                    <a:pt x="0" y="2603"/>
                  </a:cubicBezTo>
                  <a:lnTo>
                    <a:pt x="26820" y="2603"/>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0" name="Google Shape;4390;p74"/>
            <p:cNvSpPr/>
            <p:nvPr/>
          </p:nvSpPr>
          <p:spPr>
            <a:xfrm>
              <a:off x="1903225" y="5526900"/>
              <a:ext cx="717875" cy="197450"/>
            </a:xfrm>
            <a:custGeom>
              <a:avLst/>
              <a:gdLst/>
              <a:ahLst/>
              <a:cxnLst/>
              <a:rect l="l" t="t" r="r" b="b"/>
              <a:pathLst>
                <a:path w="28715" h="7898" extrusionOk="0">
                  <a:moveTo>
                    <a:pt x="28714" y="7898"/>
                  </a:moveTo>
                  <a:lnTo>
                    <a:pt x="28714" y="1484"/>
                  </a:lnTo>
                  <a:lnTo>
                    <a:pt x="0" y="0"/>
                  </a:lnTo>
                  <a:lnTo>
                    <a:pt x="26843" y="1484"/>
                  </a:lnTo>
                  <a:close/>
                </a:path>
              </a:pathLst>
            </a:custGeom>
            <a:solidFill>
              <a:srgbClr val="6B4D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1" name="Google Shape;4391;p74"/>
            <p:cNvSpPr/>
            <p:nvPr/>
          </p:nvSpPr>
          <p:spPr>
            <a:xfrm>
              <a:off x="1067250" y="5526900"/>
              <a:ext cx="1507050" cy="106725"/>
            </a:xfrm>
            <a:custGeom>
              <a:avLst/>
              <a:gdLst/>
              <a:ahLst/>
              <a:cxnLst/>
              <a:rect l="l" t="t" r="r" b="b"/>
              <a:pathLst>
                <a:path w="60282" h="4269" extrusionOk="0">
                  <a:moveTo>
                    <a:pt x="27505" y="4269"/>
                  </a:moveTo>
                  <a:lnTo>
                    <a:pt x="0" y="2146"/>
                  </a:lnTo>
                  <a:lnTo>
                    <a:pt x="33439" y="0"/>
                  </a:lnTo>
                  <a:lnTo>
                    <a:pt x="60282" y="1484"/>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2" name="Google Shape;4392;p74"/>
            <p:cNvSpPr/>
            <p:nvPr/>
          </p:nvSpPr>
          <p:spPr>
            <a:xfrm>
              <a:off x="1067250" y="5580525"/>
              <a:ext cx="687625" cy="143825"/>
            </a:xfrm>
            <a:custGeom>
              <a:avLst/>
              <a:gdLst/>
              <a:ahLst/>
              <a:cxnLst/>
              <a:rect l="l" t="t" r="r" b="b"/>
              <a:pathLst>
                <a:path w="27505" h="5753" extrusionOk="0">
                  <a:moveTo>
                    <a:pt x="0" y="1"/>
                  </a:moveTo>
                  <a:lnTo>
                    <a:pt x="936" y="5753"/>
                  </a:lnTo>
                  <a:lnTo>
                    <a:pt x="27185" y="5753"/>
                  </a:lnTo>
                  <a:lnTo>
                    <a:pt x="27505" y="212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3" name="Google Shape;4393;p74"/>
            <p:cNvSpPr/>
            <p:nvPr/>
          </p:nvSpPr>
          <p:spPr>
            <a:xfrm>
              <a:off x="3342350" y="5239300"/>
              <a:ext cx="579225" cy="525575"/>
            </a:xfrm>
            <a:custGeom>
              <a:avLst/>
              <a:gdLst/>
              <a:ahLst/>
              <a:cxnLst/>
              <a:rect l="l" t="t" r="r" b="b"/>
              <a:pathLst>
                <a:path w="23169" h="21023" extrusionOk="0">
                  <a:moveTo>
                    <a:pt x="22803" y="0"/>
                  </a:moveTo>
                  <a:lnTo>
                    <a:pt x="23168" y="2831"/>
                  </a:lnTo>
                  <a:lnTo>
                    <a:pt x="138" y="21022"/>
                  </a:lnTo>
                  <a:lnTo>
                    <a:pt x="1" y="1743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4" name="Google Shape;4394;p74"/>
            <p:cNvSpPr/>
            <p:nvPr/>
          </p:nvSpPr>
          <p:spPr>
            <a:xfrm>
              <a:off x="2602250" y="5675250"/>
              <a:ext cx="743550" cy="110725"/>
            </a:xfrm>
            <a:custGeom>
              <a:avLst/>
              <a:gdLst/>
              <a:ahLst/>
              <a:cxnLst/>
              <a:rect l="l" t="t" r="r" b="b"/>
              <a:pathLst>
                <a:path w="29742" h="4429" extrusionOk="0">
                  <a:moveTo>
                    <a:pt x="29605" y="1"/>
                  </a:moveTo>
                  <a:lnTo>
                    <a:pt x="29742" y="3584"/>
                  </a:lnTo>
                  <a:lnTo>
                    <a:pt x="0" y="4429"/>
                  </a:lnTo>
                  <a:lnTo>
                    <a:pt x="753" y="1964"/>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5" name="Google Shape;4395;p74"/>
            <p:cNvSpPr/>
            <p:nvPr/>
          </p:nvSpPr>
          <p:spPr>
            <a:xfrm>
              <a:off x="1689800" y="5724325"/>
              <a:ext cx="931300" cy="78775"/>
            </a:xfrm>
            <a:custGeom>
              <a:avLst/>
              <a:gdLst/>
              <a:ahLst/>
              <a:cxnLst/>
              <a:rect l="l" t="t" r="r" b="b"/>
              <a:pathLst>
                <a:path w="37252" h="3151" extrusionOk="0">
                  <a:moveTo>
                    <a:pt x="36498" y="2466"/>
                  </a:moveTo>
                  <a:lnTo>
                    <a:pt x="2283" y="3151"/>
                  </a:lnTo>
                  <a:lnTo>
                    <a:pt x="1" y="1"/>
                  </a:lnTo>
                  <a:lnTo>
                    <a:pt x="3725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6" name="Google Shape;4396;p74"/>
            <p:cNvSpPr/>
            <p:nvPr/>
          </p:nvSpPr>
          <p:spPr>
            <a:xfrm>
              <a:off x="1067250" y="5724325"/>
              <a:ext cx="697900" cy="78775"/>
            </a:xfrm>
            <a:custGeom>
              <a:avLst/>
              <a:gdLst/>
              <a:ahLst/>
              <a:cxnLst/>
              <a:rect l="l" t="t" r="r" b="b"/>
              <a:pathLst>
                <a:path w="27916" h="3151" extrusionOk="0">
                  <a:moveTo>
                    <a:pt x="0" y="1"/>
                  </a:moveTo>
                  <a:lnTo>
                    <a:pt x="26181" y="1"/>
                  </a:lnTo>
                  <a:lnTo>
                    <a:pt x="27916" y="3151"/>
                  </a:lnTo>
                  <a:lnTo>
                    <a:pt x="1552" y="315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7" name="Google Shape;4397;p74"/>
            <p:cNvSpPr/>
            <p:nvPr/>
          </p:nvSpPr>
          <p:spPr>
            <a:xfrm>
              <a:off x="1746875" y="5675250"/>
              <a:ext cx="1595500" cy="49100"/>
            </a:xfrm>
            <a:custGeom>
              <a:avLst/>
              <a:gdLst/>
              <a:ahLst/>
              <a:cxnLst/>
              <a:rect l="l" t="t" r="r" b="b"/>
              <a:pathLst>
                <a:path w="63820" h="1964" extrusionOk="0">
                  <a:moveTo>
                    <a:pt x="0" y="1964"/>
                  </a:moveTo>
                  <a:lnTo>
                    <a:pt x="34968" y="1964"/>
                  </a:lnTo>
                  <a:lnTo>
                    <a:pt x="63820" y="1"/>
                  </a:lnTo>
                  <a:cubicBezTo>
                    <a:pt x="63820" y="1"/>
                    <a:pt x="39511" y="1599"/>
                    <a:pt x="34832" y="1576"/>
                  </a:cubicBezTo>
                  <a:close/>
                </a:path>
              </a:pathLst>
            </a:custGeom>
            <a:solidFill>
              <a:srgbClr val="B2A9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8" name="Google Shape;4398;p74"/>
            <p:cNvSpPr/>
            <p:nvPr/>
          </p:nvSpPr>
          <p:spPr>
            <a:xfrm>
              <a:off x="3245350" y="5339150"/>
              <a:ext cx="526725" cy="341850"/>
            </a:xfrm>
            <a:custGeom>
              <a:avLst/>
              <a:gdLst/>
              <a:ahLst/>
              <a:cxnLst/>
              <a:rect l="l" t="t" r="r" b="b"/>
              <a:pathLst>
                <a:path w="21069" h="13674" extrusionOk="0">
                  <a:moveTo>
                    <a:pt x="3538" y="12966"/>
                  </a:moveTo>
                  <a:lnTo>
                    <a:pt x="0" y="13673"/>
                  </a:lnTo>
                  <a:lnTo>
                    <a:pt x="3881" y="13422"/>
                  </a:lnTo>
                  <a:lnTo>
                    <a:pt x="21022" y="1"/>
                  </a:lnTo>
                  <a:cubicBezTo>
                    <a:pt x="21068" y="24"/>
                    <a:pt x="5661" y="12212"/>
                    <a:pt x="3538" y="12966"/>
                  </a:cubicBezTo>
                  <a:close/>
                </a:path>
              </a:pathLst>
            </a:custGeom>
            <a:solidFill>
              <a:srgbClr val="B2A9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9" name="Google Shape;4399;p74"/>
            <p:cNvSpPr/>
            <p:nvPr/>
          </p:nvSpPr>
          <p:spPr>
            <a:xfrm>
              <a:off x="2583425" y="5145725"/>
              <a:ext cx="1246275" cy="344100"/>
            </a:xfrm>
            <a:custGeom>
              <a:avLst/>
              <a:gdLst/>
              <a:ahLst/>
              <a:cxnLst/>
              <a:rect l="l" t="t" r="r" b="b"/>
              <a:pathLst>
                <a:path w="49851" h="13764" extrusionOk="0">
                  <a:moveTo>
                    <a:pt x="29194" y="12440"/>
                  </a:moveTo>
                  <a:cubicBezTo>
                    <a:pt x="29194" y="12440"/>
                    <a:pt x="13581" y="12440"/>
                    <a:pt x="0" y="13764"/>
                  </a:cubicBezTo>
                  <a:cubicBezTo>
                    <a:pt x="0" y="13764"/>
                    <a:pt x="12554" y="3743"/>
                    <a:pt x="26820" y="0"/>
                  </a:cubicBezTo>
                  <a:lnTo>
                    <a:pt x="498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0" name="Google Shape;4400;p74"/>
            <p:cNvSpPr/>
            <p:nvPr/>
          </p:nvSpPr>
          <p:spPr>
            <a:xfrm>
              <a:off x="2165700" y="6083825"/>
              <a:ext cx="591775" cy="187775"/>
            </a:xfrm>
            <a:custGeom>
              <a:avLst/>
              <a:gdLst/>
              <a:ahLst/>
              <a:cxnLst/>
              <a:rect l="l" t="t" r="r" b="b"/>
              <a:pathLst>
                <a:path w="23671" h="7511" extrusionOk="0">
                  <a:moveTo>
                    <a:pt x="1758" y="1"/>
                  </a:moveTo>
                  <a:lnTo>
                    <a:pt x="1" y="1576"/>
                  </a:lnTo>
                  <a:lnTo>
                    <a:pt x="1758" y="2306"/>
                  </a:lnTo>
                  <a:lnTo>
                    <a:pt x="1" y="3790"/>
                  </a:lnTo>
                  <a:lnTo>
                    <a:pt x="1758" y="4977"/>
                  </a:lnTo>
                  <a:lnTo>
                    <a:pt x="298" y="6278"/>
                  </a:lnTo>
                  <a:lnTo>
                    <a:pt x="2238" y="7510"/>
                  </a:lnTo>
                  <a:lnTo>
                    <a:pt x="22073" y="7510"/>
                  </a:lnTo>
                  <a:lnTo>
                    <a:pt x="23671" y="5776"/>
                  </a:lnTo>
                  <a:lnTo>
                    <a:pt x="22301" y="4794"/>
                  </a:lnTo>
                  <a:lnTo>
                    <a:pt x="23671" y="3379"/>
                  </a:lnTo>
                  <a:lnTo>
                    <a:pt x="22301" y="2260"/>
                  </a:lnTo>
                  <a:lnTo>
                    <a:pt x="23671" y="1005"/>
                  </a:lnTo>
                  <a:lnTo>
                    <a:pt x="2218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1" name="Google Shape;4401;p74"/>
            <p:cNvSpPr/>
            <p:nvPr/>
          </p:nvSpPr>
          <p:spPr>
            <a:xfrm>
              <a:off x="2165700" y="6109500"/>
              <a:ext cx="591775" cy="32000"/>
            </a:xfrm>
            <a:custGeom>
              <a:avLst/>
              <a:gdLst/>
              <a:ahLst/>
              <a:cxnLst/>
              <a:rect l="l" t="t" r="r" b="b"/>
              <a:pathLst>
                <a:path w="23671" h="1280" extrusionOk="0">
                  <a:moveTo>
                    <a:pt x="1758" y="1279"/>
                  </a:moveTo>
                  <a:lnTo>
                    <a:pt x="22324" y="1233"/>
                  </a:lnTo>
                  <a:lnTo>
                    <a:pt x="23671" y="1"/>
                  </a:lnTo>
                  <a:cubicBezTo>
                    <a:pt x="23671" y="1"/>
                    <a:pt x="10660" y="1233"/>
                    <a:pt x="1" y="57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2" name="Google Shape;4402;p74"/>
            <p:cNvSpPr/>
            <p:nvPr/>
          </p:nvSpPr>
          <p:spPr>
            <a:xfrm>
              <a:off x="2165700" y="6168275"/>
              <a:ext cx="591775" cy="39975"/>
            </a:xfrm>
            <a:custGeom>
              <a:avLst/>
              <a:gdLst/>
              <a:ahLst/>
              <a:cxnLst/>
              <a:rect l="l" t="t" r="r" b="b"/>
              <a:pathLst>
                <a:path w="23671" h="1599" extrusionOk="0">
                  <a:moveTo>
                    <a:pt x="23671" y="1"/>
                  </a:moveTo>
                  <a:cubicBezTo>
                    <a:pt x="23671" y="1"/>
                    <a:pt x="10774" y="1370"/>
                    <a:pt x="1" y="412"/>
                  </a:cubicBezTo>
                  <a:lnTo>
                    <a:pt x="1758" y="1599"/>
                  </a:lnTo>
                  <a:lnTo>
                    <a:pt x="22301" y="1416"/>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3" name="Google Shape;4403;p74"/>
            <p:cNvSpPr/>
            <p:nvPr/>
          </p:nvSpPr>
          <p:spPr>
            <a:xfrm>
              <a:off x="2173125" y="6228200"/>
              <a:ext cx="584350" cy="57100"/>
            </a:xfrm>
            <a:custGeom>
              <a:avLst/>
              <a:gdLst/>
              <a:ahLst/>
              <a:cxnLst/>
              <a:rect l="l" t="t" r="r" b="b"/>
              <a:pathLst>
                <a:path w="23374" h="2284" extrusionOk="0">
                  <a:moveTo>
                    <a:pt x="23374" y="1"/>
                  </a:moveTo>
                  <a:cubicBezTo>
                    <a:pt x="23374" y="1"/>
                    <a:pt x="10683" y="2283"/>
                    <a:pt x="1" y="480"/>
                  </a:cubicBezTo>
                  <a:lnTo>
                    <a:pt x="1964" y="1712"/>
                  </a:lnTo>
                  <a:lnTo>
                    <a:pt x="21776" y="171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4" name="Google Shape;4404;p74"/>
            <p:cNvSpPr/>
            <p:nvPr/>
          </p:nvSpPr>
          <p:spPr>
            <a:xfrm>
              <a:off x="2437325" y="6271575"/>
              <a:ext cx="390925" cy="313300"/>
            </a:xfrm>
            <a:custGeom>
              <a:avLst/>
              <a:gdLst/>
              <a:ahLst/>
              <a:cxnLst/>
              <a:rect l="l" t="t" r="r" b="b"/>
              <a:pathLst>
                <a:path w="15637" h="12532" extrusionOk="0">
                  <a:moveTo>
                    <a:pt x="1" y="0"/>
                  </a:moveTo>
                  <a:lnTo>
                    <a:pt x="1" y="12531"/>
                  </a:lnTo>
                  <a:lnTo>
                    <a:pt x="15636" y="12531"/>
                  </a:lnTo>
                  <a:lnTo>
                    <a:pt x="1266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4405" name="Google Shape;4405;p74"/>
            <p:cNvSpPr/>
            <p:nvPr/>
          </p:nvSpPr>
          <p:spPr>
            <a:xfrm>
              <a:off x="2118925" y="6271575"/>
              <a:ext cx="318425" cy="313300"/>
            </a:xfrm>
            <a:custGeom>
              <a:avLst/>
              <a:gdLst/>
              <a:ahLst/>
              <a:cxnLst/>
              <a:rect l="l" t="t" r="r" b="b"/>
              <a:pathLst>
                <a:path w="12737" h="12532" extrusionOk="0">
                  <a:moveTo>
                    <a:pt x="12737" y="0"/>
                  </a:moveTo>
                  <a:lnTo>
                    <a:pt x="2169" y="0"/>
                  </a:lnTo>
                  <a:lnTo>
                    <a:pt x="0" y="12531"/>
                  </a:lnTo>
                  <a:lnTo>
                    <a:pt x="12737" y="1253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6" name="Google Shape;4406;p74"/>
            <p:cNvSpPr/>
            <p:nvPr/>
          </p:nvSpPr>
          <p:spPr>
            <a:xfrm>
              <a:off x="2118925" y="6557450"/>
              <a:ext cx="709325" cy="27425"/>
            </a:xfrm>
            <a:custGeom>
              <a:avLst/>
              <a:gdLst/>
              <a:ahLst/>
              <a:cxnLst/>
              <a:rect l="l" t="t" r="r" b="b"/>
              <a:pathLst>
                <a:path w="28373" h="1097" extrusionOk="0">
                  <a:moveTo>
                    <a:pt x="28121" y="1"/>
                  </a:moveTo>
                  <a:lnTo>
                    <a:pt x="92" y="549"/>
                  </a:lnTo>
                  <a:lnTo>
                    <a:pt x="0" y="1096"/>
                  </a:lnTo>
                  <a:lnTo>
                    <a:pt x="28372" y="1096"/>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7" name="Google Shape;4407;p74"/>
            <p:cNvSpPr/>
            <p:nvPr/>
          </p:nvSpPr>
          <p:spPr>
            <a:xfrm>
              <a:off x="2118925" y="6564875"/>
              <a:ext cx="318425" cy="20000"/>
            </a:xfrm>
            <a:custGeom>
              <a:avLst/>
              <a:gdLst/>
              <a:ahLst/>
              <a:cxnLst/>
              <a:rect l="l" t="t" r="r" b="b"/>
              <a:pathLst>
                <a:path w="12737" h="800" extrusionOk="0">
                  <a:moveTo>
                    <a:pt x="12737" y="0"/>
                  </a:moveTo>
                  <a:lnTo>
                    <a:pt x="12737" y="799"/>
                  </a:lnTo>
                  <a:lnTo>
                    <a:pt x="0" y="799"/>
                  </a:lnTo>
                  <a:lnTo>
                    <a:pt x="92" y="25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8" name="Google Shape;4408;p74"/>
            <p:cNvSpPr/>
            <p:nvPr/>
          </p:nvSpPr>
          <p:spPr>
            <a:xfrm>
              <a:off x="2357450" y="6584850"/>
              <a:ext cx="786925" cy="91900"/>
            </a:xfrm>
            <a:custGeom>
              <a:avLst/>
              <a:gdLst/>
              <a:ahLst/>
              <a:cxnLst/>
              <a:rect l="l" t="t" r="r" b="b"/>
              <a:pathLst>
                <a:path w="31477" h="3676" extrusionOk="0">
                  <a:moveTo>
                    <a:pt x="31476" y="3675"/>
                  </a:moveTo>
                  <a:lnTo>
                    <a:pt x="30632" y="0"/>
                  </a:lnTo>
                  <a:lnTo>
                    <a:pt x="0" y="0"/>
                  </a:lnTo>
                  <a:lnTo>
                    <a:pt x="0" y="367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9" name="Google Shape;4409;p74"/>
            <p:cNvSpPr/>
            <p:nvPr/>
          </p:nvSpPr>
          <p:spPr>
            <a:xfrm>
              <a:off x="1750300" y="6584850"/>
              <a:ext cx="607175" cy="91900"/>
            </a:xfrm>
            <a:custGeom>
              <a:avLst/>
              <a:gdLst/>
              <a:ahLst/>
              <a:cxnLst/>
              <a:rect l="l" t="t" r="r" b="b"/>
              <a:pathLst>
                <a:path w="24287" h="3676" extrusionOk="0">
                  <a:moveTo>
                    <a:pt x="24286" y="0"/>
                  </a:moveTo>
                  <a:lnTo>
                    <a:pt x="753" y="0"/>
                  </a:lnTo>
                  <a:lnTo>
                    <a:pt x="0" y="3675"/>
                  </a:lnTo>
                  <a:lnTo>
                    <a:pt x="24286" y="367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0" name="Google Shape;4410;p74"/>
            <p:cNvSpPr/>
            <p:nvPr/>
          </p:nvSpPr>
          <p:spPr>
            <a:xfrm>
              <a:off x="2112075" y="5776250"/>
              <a:ext cx="704175" cy="307600"/>
            </a:xfrm>
            <a:custGeom>
              <a:avLst/>
              <a:gdLst/>
              <a:ahLst/>
              <a:cxnLst/>
              <a:rect l="l" t="t" r="r" b="b"/>
              <a:pathLst>
                <a:path w="28167" h="12304" extrusionOk="0">
                  <a:moveTo>
                    <a:pt x="183" y="2443"/>
                  </a:moveTo>
                  <a:cubicBezTo>
                    <a:pt x="183" y="2443"/>
                    <a:pt x="8651" y="1256"/>
                    <a:pt x="12828" y="3128"/>
                  </a:cubicBezTo>
                  <a:lnTo>
                    <a:pt x="12349" y="12304"/>
                  </a:lnTo>
                  <a:lnTo>
                    <a:pt x="25610" y="12304"/>
                  </a:lnTo>
                  <a:lnTo>
                    <a:pt x="28167" y="1"/>
                  </a:lnTo>
                  <a:lnTo>
                    <a:pt x="0" y="75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1" name="Google Shape;4411;p74"/>
            <p:cNvSpPr/>
            <p:nvPr/>
          </p:nvSpPr>
          <p:spPr>
            <a:xfrm>
              <a:off x="1744000" y="6676725"/>
              <a:ext cx="613475" cy="42250"/>
            </a:xfrm>
            <a:custGeom>
              <a:avLst/>
              <a:gdLst/>
              <a:ahLst/>
              <a:cxnLst/>
              <a:rect l="l" t="t" r="r" b="b"/>
              <a:pathLst>
                <a:path w="24539" h="1690" extrusionOk="0">
                  <a:moveTo>
                    <a:pt x="252" y="0"/>
                  </a:moveTo>
                  <a:lnTo>
                    <a:pt x="1" y="1393"/>
                  </a:lnTo>
                  <a:lnTo>
                    <a:pt x="4018" y="1393"/>
                  </a:lnTo>
                  <a:lnTo>
                    <a:pt x="4771" y="274"/>
                  </a:lnTo>
                  <a:lnTo>
                    <a:pt x="20521" y="251"/>
                  </a:lnTo>
                  <a:lnTo>
                    <a:pt x="20818" y="1689"/>
                  </a:lnTo>
                  <a:lnTo>
                    <a:pt x="24538" y="1689"/>
                  </a:lnTo>
                  <a:lnTo>
                    <a:pt x="2453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2" name="Google Shape;4412;p74"/>
            <p:cNvSpPr/>
            <p:nvPr/>
          </p:nvSpPr>
          <p:spPr>
            <a:xfrm>
              <a:off x="2357450" y="6676725"/>
              <a:ext cx="796625" cy="42250"/>
            </a:xfrm>
            <a:custGeom>
              <a:avLst/>
              <a:gdLst/>
              <a:ahLst/>
              <a:cxnLst/>
              <a:rect l="l" t="t" r="r" b="b"/>
              <a:pathLst>
                <a:path w="31865" h="1690" extrusionOk="0">
                  <a:moveTo>
                    <a:pt x="0" y="0"/>
                  </a:moveTo>
                  <a:lnTo>
                    <a:pt x="31476" y="0"/>
                  </a:lnTo>
                  <a:lnTo>
                    <a:pt x="31864" y="1689"/>
                  </a:lnTo>
                  <a:lnTo>
                    <a:pt x="27139" y="1689"/>
                  </a:lnTo>
                  <a:lnTo>
                    <a:pt x="26226" y="662"/>
                  </a:lnTo>
                  <a:lnTo>
                    <a:pt x="2853" y="388"/>
                  </a:lnTo>
                  <a:lnTo>
                    <a:pt x="2351" y="1689"/>
                  </a:lnTo>
                  <a:lnTo>
                    <a:pt x="0" y="1689"/>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3" name="Google Shape;4413;p74"/>
            <p:cNvSpPr/>
            <p:nvPr/>
          </p:nvSpPr>
          <p:spPr>
            <a:xfrm>
              <a:off x="2449325" y="6687550"/>
              <a:ext cx="183175" cy="31425"/>
            </a:xfrm>
            <a:custGeom>
              <a:avLst/>
              <a:gdLst/>
              <a:ahLst/>
              <a:cxnLst/>
              <a:rect l="l" t="t" r="r" b="b"/>
              <a:pathLst>
                <a:path w="7327" h="1257" extrusionOk="0">
                  <a:moveTo>
                    <a:pt x="7327" y="47"/>
                  </a:moveTo>
                  <a:lnTo>
                    <a:pt x="6870" y="1256"/>
                  </a:lnTo>
                  <a:lnTo>
                    <a:pt x="639" y="1256"/>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4" name="Google Shape;4414;p74"/>
            <p:cNvSpPr/>
            <p:nvPr/>
          </p:nvSpPr>
          <p:spPr>
            <a:xfrm>
              <a:off x="2989125" y="6558025"/>
              <a:ext cx="27425" cy="26850"/>
            </a:xfrm>
            <a:custGeom>
              <a:avLst/>
              <a:gdLst/>
              <a:ahLst/>
              <a:cxnLst/>
              <a:rect l="l" t="t" r="r" b="b"/>
              <a:pathLst>
                <a:path w="1097" h="1074" extrusionOk="0">
                  <a:moveTo>
                    <a:pt x="229" y="1073"/>
                  </a:moveTo>
                  <a:lnTo>
                    <a:pt x="1" y="1"/>
                  </a:lnTo>
                  <a:lnTo>
                    <a:pt x="1096" y="1"/>
                  </a:lnTo>
                  <a:lnTo>
                    <a:pt x="891" y="1073"/>
                  </a:lnTo>
                  <a:close/>
                </a:path>
              </a:pathLst>
            </a:custGeom>
            <a:solidFill>
              <a:srgbClr val="4D34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74"/>
            <p:cNvSpPr/>
            <p:nvPr/>
          </p:nvSpPr>
          <p:spPr>
            <a:xfrm>
              <a:off x="2938925" y="6534625"/>
              <a:ext cx="130125" cy="33700"/>
            </a:xfrm>
            <a:custGeom>
              <a:avLst/>
              <a:gdLst/>
              <a:ahLst/>
              <a:cxnLst/>
              <a:rect l="l" t="t" r="r" b="b"/>
              <a:pathLst>
                <a:path w="5205" h="1348" extrusionOk="0">
                  <a:moveTo>
                    <a:pt x="274" y="1347"/>
                  </a:moveTo>
                  <a:lnTo>
                    <a:pt x="4816" y="1347"/>
                  </a:lnTo>
                  <a:lnTo>
                    <a:pt x="5204" y="1"/>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74"/>
            <p:cNvSpPr/>
            <p:nvPr/>
          </p:nvSpPr>
          <p:spPr>
            <a:xfrm>
              <a:off x="1787950" y="5788800"/>
              <a:ext cx="356675" cy="299625"/>
            </a:xfrm>
            <a:custGeom>
              <a:avLst/>
              <a:gdLst/>
              <a:ahLst/>
              <a:cxnLst/>
              <a:rect l="l" t="t" r="r" b="b"/>
              <a:pathLst>
                <a:path w="14267" h="11985" extrusionOk="0">
                  <a:moveTo>
                    <a:pt x="10633" y="1"/>
                  </a:moveTo>
                  <a:cubicBezTo>
                    <a:pt x="10531" y="1"/>
                    <a:pt x="10439" y="79"/>
                    <a:pt x="10386" y="184"/>
                  </a:cubicBezTo>
                  <a:cubicBezTo>
                    <a:pt x="6743" y="9734"/>
                    <a:pt x="4667" y="11384"/>
                    <a:pt x="3660" y="11384"/>
                  </a:cubicBezTo>
                  <a:cubicBezTo>
                    <a:pt x="3600" y="11384"/>
                    <a:pt x="3545" y="11378"/>
                    <a:pt x="3493" y="11368"/>
                  </a:cubicBezTo>
                  <a:cubicBezTo>
                    <a:pt x="1324" y="11003"/>
                    <a:pt x="662" y="3334"/>
                    <a:pt x="571" y="412"/>
                  </a:cubicBezTo>
                  <a:lnTo>
                    <a:pt x="1" y="458"/>
                  </a:lnTo>
                  <a:cubicBezTo>
                    <a:pt x="46" y="1553"/>
                    <a:pt x="389" y="11437"/>
                    <a:pt x="3379" y="11939"/>
                  </a:cubicBezTo>
                  <a:cubicBezTo>
                    <a:pt x="3470" y="11984"/>
                    <a:pt x="3538" y="11984"/>
                    <a:pt x="3630" y="11984"/>
                  </a:cubicBezTo>
                  <a:cubicBezTo>
                    <a:pt x="5342" y="11984"/>
                    <a:pt x="7419" y="8971"/>
                    <a:pt x="9930" y="2809"/>
                  </a:cubicBezTo>
                  <a:lnTo>
                    <a:pt x="9930" y="2809"/>
                  </a:lnTo>
                  <a:cubicBezTo>
                    <a:pt x="9815" y="4475"/>
                    <a:pt x="9907" y="6552"/>
                    <a:pt x="10865" y="8218"/>
                  </a:cubicBezTo>
                  <a:cubicBezTo>
                    <a:pt x="11596" y="9405"/>
                    <a:pt x="12691" y="10204"/>
                    <a:pt x="14129" y="10569"/>
                  </a:cubicBezTo>
                  <a:lnTo>
                    <a:pt x="14266" y="10044"/>
                  </a:lnTo>
                  <a:cubicBezTo>
                    <a:pt x="12988" y="9725"/>
                    <a:pt x="12007" y="9017"/>
                    <a:pt x="11390" y="7921"/>
                  </a:cubicBezTo>
                  <a:cubicBezTo>
                    <a:pt x="9701" y="5046"/>
                    <a:pt x="10934" y="412"/>
                    <a:pt x="10934" y="366"/>
                  </a:cubicBezTo>
                  <a:cubicBezTo>
                    <a:pt x="10957" y="229"/>
                    <a:pt x="10865" y="70"/>
                    <a:pt x="10728" y="24"/>
                  </a:cubicBezTo>
                  <a:cubicBezTo>
                    <a:pt x="10696" y="8"/>
                    <a:pt x="10664" y="1"/>
                    <a:pt x="106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74"/>
            <p:cNvSpPr/>
            <p:nvPr/>
          </p:nvSpPr>
          <p:spPr>
            <a:xfrm>
              <a:off x="1496350" y="5484100"/>
              <a:ext cx="1588675" cy="547825"/>
            </a:xfrm>
            <a:custGeom>
              <a:avLst/>
              <a:gdLst/>
              <a:ahLst/>
              <a:cxnLst/>
              <a:rect l="l" t="t" r="r" b="b"/>
              <a:pathLst>
                <a:path w="63547" h="21913" extrusionOk="0">
                  <a:moveTo>
                    <a:pt x="63546" y="229"/>
                  </a:moveTo>
                  <a:lnTo>
                    <a:pt x="57703" y="21388"/>
                  </a:lnTo>
                  <a:lnTo>
                    <a:pt x="48048" y="21388"/>
                  </a:lnTo>
                  <a:lnTo>
                    <a:pt x="48048" y="19858"/>
                  </a:lnTo>
                  <a:lnTo>
                    <a:pt x="47729" y="19858"/>
                  </a:lnTo>
                  <a:lnTo>
                    <a:pt x="47386" y="21913"/>
                  </a:lnTo>
                  <a:lnTo>
                    <a:pt x="40995" y="21913"/>
                  </a:lnTo>
                  <a:lnTo>
                    <a:pt x="40995" y="16982"/>
                  </a:lnTo>
                  <a:lnTo>
                    <a:pt x="34946" y="17485"/>
                  </a:lnTo>
                  <a:lnTo>
                    <a:pt x="33349" y="4018"/>
                  </a:lnTo>
                  <a:lnTo>
                    <a:pt x="1051" y="2671"/>
                  </a:lnTo>
                  <a:lnTo>
                    <a:pt x="1" y="2739"/>
                  </a:lnTo>
                  <a:lnTo>
                    <a:pt x="1" y="2146"/>
                  </a:lnTo>
                  <a:lnTo>
                    <a:pt x="17941" y="1598"/>
                  </a:lnTo>
                  <a:lnTo>
                    <a:pt x="4156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74"/>
            <p:cNvSpPr/>
            <p:nvPr/>
          </p:nvSpPr>
          <p:spPr>
            <a:xfrm>
              <a:off x="1496350" y="5489800"/>
              <a:ext cx="1588675" cy="542125"/>
            </a:xfrm>
            <a:custGeom>
              <a:avLst/>
              <a:gdLst/>
              <a:ahLst/>
              <a:cxnLst/>
              <a:rect l="l" t="t" r="r" b="b"/>
              <a:pathLst>
                <a:path w="63547" h="21685" extrusionOk="0">
                  <a:moveTo>
                    <a:pt x="63546" y="1"/>
                  </a:moveTo>
                  <a:lnTo>
                    <a:pt x="57703" y="21160"/>
                  </a:lnTo>
                  <a:lnTo>
                    <a:pt x="48048" y="21160"/>
                  </a:lnTo>
                  <a:lnTo>
                    <a:pt x="48048" y="19630"/>
                  </a:lnTo>
                  <a:lnTo>
                    <a:pt x="47729" y="19630"/>
                  </a:lnTo>
                  <a:lnTo>
                    <a:pt x="47386" y="21685"/>
                  </a:lnTo>
                  <a:lnTo>
                    <a:pt x="40995" y="21685"/>
                  </a:lnTo>
                  <a:lnTo>
                    <a:pt x="40995" y="16754"/>
                  </a:lnTo>
                  <a:lnTo>
                    <a:pt x="34946" y="17257"/>
                  </a:lnTo>
                  <a:lnTo>
                    <a:pt x="33349" y="3790"/>
                  </a:lnTo>
                  <a:lnTo>
                    <a:pt x="1051" y="2443"/>
                  </a:lnTo>
                  <a:lnTo>
                    <a:pt x="1" y="2511"/>
                  </a:lnTo>
                  <a:lnTo>
                    <a:pt x="1" y="1918"/>
                  </a:lnTo>
                  <a:lnTo>
                    <a:pt x="33759" y="3630"/>
                  </a:lnTo>
                  <a:lnTo>
                    <a:pt x="48117" y="232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74"/>
            <p:cNvSpPr/>
            <p:nvPr/>
          </p:nvSpPr>
          <p:spPr>
            <a:xfrm>
              <a:off x="2203950" y="5507500"/>
              <a:ext cx="553525" cy="473075"/>
            </a:xfrm>
            <a:custGeom>
              <a:avLst/>
              <a:gdLst/>
              <a:ahLst/>
              <a:cxnLst/>
              <a:rect l="l" t="t" r="r" b="b"/>
              <a:pathLst>
                <a:path w="22141" h="18923" extrusionOk="0">
                  <a:moveTo>
                    <a:pt x="19744" y="18922"/>
                  </a:moveTo>
                  <a:lnTo>
                    <a:pt x="22141" y="1256"/>
                  </a:lnTo>
                  <a:lnTo>
                    <a:pt x="0" y="0"/>
                  </a:lnTo>
                  <a:lnTo>
                    <a:pt x="20680" y="1575"/>
                  </a:lnTo>
                  <a:lnTo>
                    <a:pt x="19425" y="18922"/>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74"/>
            <p:cNvSpPr/>
            <p:nvPr/>
          </p:nvSpPr>
          <p:spPr>
            <a:xfrm>
              <a:off x="1920900" y="5524625"/>
              <a:ext cx="600350" cy="384050"/>
            </a:xfrm>
            <a:custGeom>
              <a:avLst/>
              <a:gdLst/>
              <a:ahLst/>
              <a:cxnLst/>
              <a:rect l="l" t="t" r="r" b="b"/>
              <a:pathLst>
                <a:path w="24014" h="15362" extrusionOk="0">
                  <a:moveTo>
                    <a:pt x="24013" y="15361"/>
                  </a:moveTo>
                  <a:lnTo>
                    <a:pt x="23374" y="1575"/>
                  </a:lnTo>
                  <a:lnTo>
                    <a:pt x="1" y="0"/>
                  </a:lnTo>
                  <a:lnTo>
                    <a:pt x="22392" y="1872"/>
                  </a:lnTo>
                  <a:lnTo>
                    <a:pt x="23625" y="1536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74"/>
            <p:cNvSpPr/>
            <p:nvPr/>
          </p:nvSpPr>
          <p:spPr>
            <a:xfrm>
              <a:off x="1496350" y="5537750"/>
              <a:ext cx="883950" cy="383475"/>
            </a:xfrm>
            <a:custGeom>
              <a:avLst/>
              <a:gdLst/>
              <a:ahLst/>
              <a:cxnLst/>
              <a:rect l="l" t="t" r="r" b="b"/>
              <a:pathLst>
                <a:path w="35358" h="15339" extrusionOk="0">
                  <a:moveTo>
                    <a:pt x="34946" y="15339"/>
                  </a:moveTo>
                  <a:lnTo>
                    <a:pt x="35357" y="15293"/>
                  </a:lnTo>
                  <a:lnTo>
                    <a:pt x="34011" y="1666"/>
                  </a:lnTo>
                  <a:lnTo>
                    <a:pt x="1" y="0"/>
                  </a:lnTo>
                  <a:lnTo>
                    <a:pt x="252" y="593"/>
                  </a:lnTo>
                  <a:lnTo>
                    <a:pt x="914" y="297"/>
                  </a:lnTo>
                  <a:lnTo>
                    <a:pt x="33326" y="2168"/>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74"/>
            <p:cNvSpPr/>
            <p:nvPr/>
          </p:nvSpPr>
          <p:spPr>
            <a:xfrm>
              <a:off x="2290100" y="5583950"/>
              <a:ext cx="64525" cy="206600"/>
            </a:xfrm>
            <a:custGeom>
              <a:avLst/>
              <a:gdLst/>
              <a:ahLst/>
              <a:cxnLst/>
              <a:rect l="l" t="t" r="r" b="b"/>
              <a:pathLst>
                <a:path w="2581" h="8264" extrusionOk="0">
                  <a:moveTo>
                    <a:pt x="2580" y="8195"/>
                  </a:moveTo>
                  <a:lnTo>
                    <a:pt x="1" y="8264"/>
                  </a:lnTo>
                  <a:lnTo>
                    <a:pt x="1051" y="1"/>
                  </a:lnTo>
                  <a:lnTo>
                    <a:pt x="1599" y="24"/>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74"/>
            <p:cNvSpPr/>
            <p:nvPr/>
          </p:nvSpPr>
          <p:spPr>
            <a:xfrm>
              <a:off x="2828225" y="5564000"/>
              <a:ext cx="166650" cy="454800"/>
            </a:xfrm>
            <a:custGeom>
              <a:avLst/>
              <a:gdLst/>
              <a:ahLst/>
              <a:cxnLst/>
              <a:rect l="l" t="t" r="r" b="b"/>
              <a:pathLst>
                <a:path w="6666" h="18192" extrusionOk="0">
                  <a:moveTo>
                    <a:pt x="0" y="18192"/>
                  </a:moveTo>
                  <a:lnTo>
                    <a:pt x="6665" y="0"/>
                  </a:lnTo>
                  <a:lnTo>
                    <a:pt x="2534" y="18192"/>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74"/>
            <p:cNvSpPr/>
            <p:nvPr/>
          </p:nvSpPr>
          <p:spPr>
            <a:xfrm>
              <a:off x="2521225" y="5606775"/>
              <a:ext cx="23400" cy="425150"/>
            </a:xfrm>
            <a:custGeom>
              <a:avLst/>
              <a:gdLst/>
              <a:ahLst/>
              <a:cxnLst/>
              <a:rect l="l" t="t" r="r" b="b"/>
              <a:pathLst>
                <a:path w="936" h="17006" extrusionOk="0">
                  <a:moveTo>
                    <a:pt x="0" y="17006"/>
                  </a:moveTo>
                  <a:lnTo>
                    <a:pt x="525" y="1"/>
                  </a:lnTo>
                  <a:lnTo>
                    <a:pt x="936" y="17006"/>
                  </a:lnTo>
                  <a:close/>
                </a:path>
              </a:pathLst>
            </a:custGeom>
            <a:solidFill>
              <a:srgbClr val="366656">
                <a:alpha val="821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5" name="Google Shape;4425;p74"/>
            <p:cNvSpPr/>
            <p:nvPr/>
          </p:nvSpPr>
          <p:spPr>
            <a:xfrm>
              <a:off x="2672425" y="4984800"/>
              <a:ext cx="1075675" cy="420575"/>
            </a:xfrm>
            <a:custGeom>
              <a:avLst/>
              <a:gdLst/>
              <a:ahLst/>
              <a:cxnLst/>
              <a:rect l="l" t="t" r="r" b="b"/>
              <a:pathLst>
                <a:path w="43027" h="16823" extrusionOk="0">
                  <a:moveTo>
                    <a:pt x="1188" y="16823"/>
                  </a:moveTo>
                  <a:cubicBezTo>
                    <a:pt x="1188" y="16823"/>
                    <a:pt x="12053" y="14609"/>
                    <a:pt x="25634" y="16252"/>
                  </a:cubicBezTo>
                  <a:lnTo>
                    <a:pt x="43026" y="6437"/>
                  </a:lnTo>
                  <a:lnTo>
                    <a:pt x="43026" y="3196"/>
                  </a:lnTo>
                  <a:cubicBezTo>
                    <a:pt x="43026" y="3196"/>
                    <a:pt x="29537" y="0"/>
                    <a:pt x="16481" y="4725"/>
                  </a:cubicBezTo>
                  <a:cubicBezTo>
                    <a:pt x="16481" y="4725"/>
                    <a:pt x="6278" y="9792"/>
                    <a:pt x="1" y="1511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6" name="Google Shape;4426;p74"/>
            <p:cNvSpPr/>
            <p:nvPr/>
          </p:nvSpPr>
          <p:spPr>
            <a:xfrm>
              <a:off x="2672425" y="5064675"/>
              <a:ext cx="1092225" cy="360100"/>
            </a:xfrm>
            <a:custGeom>
              <a:avLst/>
              <a:gdLst/>
              <a:ahLst/>
              <a:cxnLst/>
              <a:rect l="l" t="t" r="r" b="b"/>
              <a:pathLst>
                <a:path w="43689" h="14404" extrusionOk="0">
                  <a:moveTo>
                    <a:pt x="46" y="11916"/>
                  </a:moveTo>
                  <a:cubicBezTo>
                    <a:pt x="46" y="11916"/>
                    <a:pt x="12532" y="8834"/>
                    <a:pt x="25634" y="11003"/>
                  </a:cubicBezTo>
                  <a:lnTo>
                    <a:pt x="43026" y="1"/>
                  </a:lnTo>
                  <a:lnTo>
                    <a:pt x="43026" y="3242"/>
                  </a:lnTo>
                  <a:lnTo>
                    <a:pt x="43688" y="3242"/>
                  </a:lnTo>
                  <a:lnTo>
                    <a:pt x="25611" y="13422"/>
                  </a:lnTo>
                  <a:cubicBezTo>
                    <a:pt x="25611" y="13422"/>
                    <a:pt x="15796" y="12509"/>
                    <a:pt x="1" y="14404"/>
                  </a:cubicBezTo>
                  <a:lnTo>
                    <a:pt x="1142" y="13628"/>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74"/>
            <p:cNvSpPr/>
            <p:nvPr/>
          </p:nvSpPr>
          <p:spPr>
            <a:xfrm>
              <a:off x="3313250" y="5064675"/>
              <a:ext cx="434850" cy="326425"/>
            </a:xfrm>
            <a:custGeom>
              <a:avLst/>
              <a:gdLst/>
              <a:ahLst/>
              <a:cxnLst/>
              <a:rect l="l" t="t" r="r" b="b"/>
              <a:pathLst>
                <a:path w="17394" h="13057" extrusionOk="0">
                  <a:moveTo>
                    <a:pt x="1" y="11003"/>
                  </a:moveTo>
                  <a:lnTo>
                    <a:pt x="1" y="13057"/>
                  </a:lnTo>
                  <a:lnTo>
                    <a:pt x="17393" y="3242"/>
                  </a:lnTo>
                  <a:lnTo>
                    <a:pt x="1739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74"/>
            <p:cNvSpPr/>
            <p:nvPr/>
          </p:nvSpPr>
          <p:spPr>
            <a:xfrm>
              <a:off x="2685550" y="5332875"/>
              <a:ext cx="616875" cy="48525"/>
            </a:xfrm>
            <a:custGeom>
              <a:avLst/>
              <a:gdLst/>
              <a:ahLst/>
              <a:cxnLst/>
              <a:rect l="l" t="t" r="r" b="b"/>
              <a:pathLst>
                <a:path w="24675" h="1941" extrusionOk="0">
                  <a:moveTo>
                    <a:pt x="1" y="1941"/>
                  </a:moveTo>
                  <a:cubicBezTo>
                    <a:pt x="1" y="1941"/>
                    <a:pt x="11642" y="1"/>
                    <a:pt x="21023" y="891"/>
                  </a:cubicBezTo>
                  <a:lnTo>
                    <a:pt x="24515" y="412"/>
                  </a:lnTo>
                  <a:lnTo>
                    <a:pt x="21890" y="1165"/>
                  </a:lnTo>
                  <a:lnTo>
                    <a:pt x="24675" y="1804"/>
                  </a:lnTo>
                  <a:lnTo>
                    <a:pt x="20817" y="1165"/>
                  </a:lnTo>
                  <a:cubicBezTo>
                    <a:pt x="20817" y="1165"/>
                    <a:pt x="12372" y="412"/>
                    <a:pt x="1" y="194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Operating Room Cleaning Procedure by Slidesgo">
  <a:themeElements>
    <a:clrScheme name="Simple Light">
      <a:dk1>
        <a:srgbClr val="FFFFFF"/>
      </a:dk1>
      <a:lt1>
        <a:srgbClr val="131313"/>
      </a:lt1>
      <a:dk2>
        <a:srgbClr val="4BA083"/>
      </a:dk2>
      <a:lt2>
        <a:srgbClr val="468671"/>
      </a:lt2>
      <a:accent1>
        <a:srgbClr val="709895"/>
      </a:accent1>
      <a:accent2>
        <a:srgbClr val="A1DBC8"/>
      </a:accent2>
      <a:accent3>
        <a:srgbClr val="50A388"/>
      </a:accent3>
      <a:accent4>
        <a:srgbClr val="366656"/>
      </a:accent4>
      <a:accent5>
        <a:srgbClr val="68DBC2"/>
      </a:accent5>
      <a:accent6>
        <a:srgbClr val="BBF0DE"/>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207</TotalTime>
  <Words>4643</Words>
  <Application>Microsoft Macintosh PowerPoint</Application>
  <PresentationFormat>On-screen Show (16:9)</PresentationFormat>
  <Paragraphs>190</Paragraphs>
  <Slides>18</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Calibri</vt:lpstr>
      <vt:lpstr>Oranienbaum</vt:lpstr>
      <vt:lpstr>Inter</vt:lpstr>
      <vt:lpstr>Arial</vt:lpstr>
      <vt:lpstr>Archivo</vt:lpstr>
      <vt:lpstr>Operating Room Cleaning Procedure by Slidesgo</vt:lpstr>
      <vt:lpstr>LCHS7006 Quality Assurance and Service Improvements Individual Presentation  Selected Case: Lucy Letby Case (Countess of Chester Hospital, UK)</vt:lpstr>
      <vt:lpstr>Introduction &amp; Case Context</vt:lpstr>
      <vt:lpstr>Presentation Goal</vt:lpstr>
      <vt:lpstr>Case Background</vt:lpstr>
      <vt:lpstr>Systems Theory &amp; Swiss-Cheese Model</vt:lpstr>
      <vt:lpstr>Mapping System Failures (Using Systems Theory)</vt:lpstr>
      <vt:lpstr>Root Cause Analysis (through a Systems Lens)</vt:lpstr>
      <vt:lpstr>Fishbone Diagram (Cause Categories)</vt:lpstr>
      <vt:lpstr>Donabedian Model Applied to the Case</vt:lpstr>
      <vt:lpstr>Policy &amp; Governance Breakdowns</vt:lpstr>
      <vt:lpstr>Impact on Quality, Efficiency &amp; Equity at Countess of Chester Hospital</vt:lpstr>
      <vt:lpstr>Short-Term Recommendations for Countess of Chester Hospital</vt:lpstr>
      <vt:lpstr>Long-Term Recommendations for Countess of Chester Hospital</vt:lpstr>
      <vt:lpstr>Monitoring &amp; Evaluation</vt:lpstr>
      <vt:lpstr>Conclusion and Component 2 Report Structure</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17563</cp:lastModifiedBy>
  <cp:revision>1</cp:revision>
  <dcterms:modified xsi:type="dcterms:W3CDTF">2025-11-18T04:56:59Z</dcterms:modified>
</cp:coreProperties>
</file>