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2" r:id="rId2"/>
    <p:sldId id="294" r:id="rId3"/>
    <p:sldId id="284" r:id="rId4"/>
    <p:sldId id="285" r:id="rId5"/>
    <p:sldId id="286" r:id="rId6"/>
    <p:sldId id="287" r:id="rId7"/>
    <p:sldId id="277" r:id="rId8"/>
    <p:sldId id="278" r:id="rId9"/>
    <p:sldId id="279" r:id="rId10"/>
    <p:sldId id="280" r:id="rId11"/>
    <p:sldId id="292" r:id="rId12"/>
    <p:sldId id="266" r:id="rId13"/>
    <p:sldId id="256" r:id="rId14"/>
    <p:sldId id="267" r:id="rId15"/>
    <p:sldId id="268" r:id="rId16"/>
    <p:sldId id="269" r:id="rId17"/>
    <p:sldId id="270" r:id="rId18"/>
    <p:sldId id="271" r:id="rId19"/>
    <p:sldId id="272" r:id="rId20"/>
    <p:sldId id="273" r:id="rId21"/>
    <p:sldId id="274" r:id="rId22"/>
    <p:sldId id="263" r:id="rId23"/>
    <p:sldId id="257" r:id="rId24"/>
    <p:sldId id="258" r:id="rId25"/>
    <p:sldId id="259" r:id="rId26"/>
    <p:sldId id="260" r:id="rId27"/>
    <p:sldId id="264" r:id="rId28"/>
    <p:sldId id="261" r:id="rId29"/>
    <p:sldId id="265" r:id="rId30"/>
    <p:sldId id="281" r:id="rId31"/>
    <p:sldId id="295"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8" d="100"/>
          <a:sy n="48" d="100"/>
        </p:scale>
        <p:origin x="91" y="7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AAD9DDDD-B616-43E1-8883-B22D87677726}"/>
              </a:ext>
            </a:extLst>
          </p:cNvPr>
          <p:cNvGrpSpPr/>
          <p:nvPr/>
        </p:nvGrpSpPr>
        <p:grpSpPr>
          <a:xfrm>
            <a:off x="-19" y="-8467"/>
            <a:ext cx="12192024" cy="6866467"/>
            <a:chOff x="-19" y="-8467"/>
            <a:chExt cx="12192024" cy="6866467"/>
          </a:xfrm>
        </p:grpSpPr>
        <p:cxnSp>
          <p:nvCxnSpPr>
            <p:cNvPr id="3" name="Straight Connector 31">
              <a:extLst>
                <a:ext uri="{FF2B5EF4-FFF2-40B4-BE49-F238E27FC236}">
                  <a16:creationId xmlns:a16="http://schemas.microsoft.com/office/drawing/2014/main" id="{2BEA5128-1CEC-400A-89CE-CD3B39B19A7C}"/>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5B2409D5-C002-4C16-ABC2-4F38577E417F}"/>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3D6687D3-FEBB-4DA9-9F79-1A7822DBD533}"/>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Rectangle 25">
              <a:extLst>
                <a:ext uri="{FF2B5EF4-FFF2-40B4-BE49-F238E27FC236}">
                  <a16:creationId xmlns:a16="http://schemas.microsoft.com/office/drawing/2014/main" id="{F0EF9750-D117-48F9-9FC1-67BE2BFE5779}"/>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Isosceles Triangle 26">
              <a:extLst>
                <a:ext uri="{FF2B5EF4-FFF2-40B4-BE49-F238E27FC236}">
                  <a16:creationId xmlns:a16="http://schemas.microsoft.com/office/drawing/2014/main" id="{C166AA2D-0865-4889-AAB5-F3EF065DB768}"/>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Rectangle 27">
              <a:extLst>
                <a:ext uri="{FF2B5EF4-FFF2-40B4-BE49-F238E27FC236}">
                  <a16:creationId xmlns:a16="http://schemas.microsoft.com/office/drawing/2014/main" id="{74E4E8F6-09D4-40D7-A829-93930B0EF1C2}"/>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28">
              <a:extLst>
                <a:ext uri="{FF2B5EF4-FFF2-40B4-BE49-F238E27FC236}">
                  <a16:creationId xmlns:a16="http://schemas.microsoft.com/office/drawing/2014/main" id="{9B103115-CD72-4DD0-B1EA-E426D9772FE4}"/>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Rectangle 29">
              <a:extLst>
                <a:ext uri="{FF2B5EF4-FFF2-40B4-BE49-F238E27FC236}">
                  <a16:creationId xmlns:a16="http://schemas.microsoft.com/office/drawing/2014/main" id="{598278B4-25AE-477D-AE0B-849948FEC6B3}"/>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Isosceles Triangle 30">
              <a:extLst>
                <a:ext uri="{FF2B5EF4-FFF2-40B4-BE49-F238E27FC236}">
                  <a16:creationId xmlns:a16="http://schemas.microsoft.com/office/drawing/2014/main" id="{7F8281AD-D74D-4F00-B6B6-890A707D3BE8}"/>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Isosceles Triangle 18">
              <a:extLst>
                <a:ext uri="{FF2B5EF4-FFF2-40B4-BE49-F238E27FC236}">
                  <a16:creationId xmlns:a16="http://schemas.microsoft.com/office/drawing/2014/main" id="{B527C4AA-EAB6-4724-B8BC-983D73C1975C}"/>
                </a:ext>
              </a:extLst>
            </p:cNvPr>
            <p:cNvSpPr/>
            <p:nvPr/>
          </p:nvSpPr>
          <p:spPr>
            <a:xfrm rot="10799991">
              <a:off x="-19" y="0"/>
              <a:ext cx="842592" cy="5666152"/>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Title 1">
            <a:extLst>
              <a:ext uri="{FF2B5EF4-FFF2-40B4-BE49-F238E27FC236}">
                <a16:creationId xmlns:a16="http://schemas.microsoft.com/office/drawing/2014/main" id="{78EE5C83-418E-48AA-BFEE-53C2D5B96A0D}"/>
              </a:ext>
            </a:extLst>
          </p:cNvPr>
          <p:cNvSpPr txBox="1">
            <a:spLocks noGrp="1"/>
          </p:cNvSpPr>
          <p:nvPr>
            <p:ph type="ctrTitle"/>
          </p:nvPr>
        </p:nvSpPr>
        <p:spPr>
          <a:xfrm>
            <a:off x="1507068" y="2404533"/>
            <a:ext cx="7766931" cy="1646304"/>
          </a:xfrm>
        </p:spPr>
        <p:txBody>
          <a:bodyPr anchor="b">
            <a:noAutofit/>
          </a:bodyPr>
          <a:lstStyle>
            <a:lvl1pPr algn="r">
              <a:defRPr sz="5400"/>
            </a:lvl1pPr>
          </a:lstStyle>
          <a:p>
            <a:pPr lvl="0"/>
            <a:r>
              <a:rPr lang="en-US"/>
              <a:t>Click to edit Master title style</a:t>
            </a:r>
          </a:p>
        </p:txBody>
      </p:sp>
      <p:sp>
        <p:nvSpPr>
          <p:cNvPr id="14" name="Subtitle 2">
            <a:extLst>
              <a:ext uri="{FF2B5EF4-FFF2-40B4-BE49-F238E27FC236}">
                <a16:creationId xmlns:a16="http://schemas.microsoft.com/office/drawing/2014/main" id="{CEAF884D-133A-4100-AA3C-142477722F4A}"/>
              </a:ext>
            </a:extLst>
          </p:cNvPr>
          <p:cNvSpPr txBox="1">
            <a:spLocks noGrp="1"/>
          </p:cNvSpPr>
          <p:nvPr>
            <p:ph type="subTitle" idx="1"/>
          </p:nvPr>
        </p:nvSpPr>
        <p:spPr>
          <a:xfrm>
            <a:off x="1507068" y="4050828"/>
            <a:ext cx="7766931" cy="1096895"/>
          </a:xfrm>
        </p:spPr>
        <p:txBody>
          <a:bodyPr/>
          <a:lstStyle>
            <a:lvl1pPr marL="0" indent="0" algn="r">
              <a:buNone/>
              <a:defRPr>
                <a:solidFill>
                  <a:srgbClr val="7F7F7F"/>
                </a:solidFill>
              </a:defRPr>
            </a:lvl1pPr>
          </a:lstStyle>
          <a:p>
            <a:pPr lvl="0"/>
            <a:r>
              <a:rPr lang="en-US"/>
              <a:t>Click to edit Master subtitle style</a:t>
            </a:r>
          </a:p>
        </p:txBody>
      </p:sp>
      <p:sp>
        <p:nvSpPr>
          <p:cNvPr id="15" name="Date Placeholder 3">
            <a:extLst>
              <a:ext uri="{FF2B5EF4-FFF2-40B4-BE49-F238E27FC236}">
                <a16:creationId xmlns:a16="http://schemas.microsoft.com/office/drawing/2014/main" id="{3C4F9F90-FD50-4040-931D-2E2FE74E006A}"/>
              </a:ext>
            </a:extLst>
          </p:cNvPr>
          <p:cNvSpPr txBox="1">
            <a:spLocks noGrp="1"/>
          </p:cNvSpPr>
          <p:nvPr>
            <p:ph type="dt" sz="half" idx="7"/>
          </p:nvPr>
        </p:nvSpPr>
        <p:spPr/>
        <p:txBody>
          <a:bodyPr/>
          <a:lstStyle>
            <a:lvl1pPr>
              <a:defRPr/>
            </a:lvl1pPr>
          </a:lstStyle>
          <a:p>
            <a:pPr lvl="0"/>
            <a:fld id="{19390D33-CFD9-4168-A250-6110507DB0AE}" type="datetime1">
              <a:rPr lang="en-US"/>
              <a:pPr lvl="0"/>
              <a:t>11/14/2021</a:t>
            </a:fld>
            <a:endParaRPr lang="en-US"/>
          </a:p>
        </p:txBody>
      </p:sp>
      <p:sp>
        <p:nvSpPr>
          <p:cNvPr id="16" name="Footer Placeholder 4">
            <a:extLst>
              <a:ext uri="{FF2B5EF4-FFF2-40B4-BE49-F238E27FC236}">
                <a16:creationId xmlns:a16="http://schemas.microsoft.com/office/drawing/2014/main" id="{369176FB-2A59-416C-B693-C10DF2AB87EE}"/>
              </a:ext>
            </a:extLst>
          </p:cNvPr>
          <p:cNvSpPr txBox="1">
            <a:spLocks noGrp="1"/>
          </p:cNvSpPr>
          <p:nvPr>
            <p:ph type="ftr" sz="quarter" idx="9"/>
          </p:nvPr>
        </p:nvSpPr>
        <p:spPr/>
        <p:txBody>
          <a:bodyPr/>
          <a:lstStyle>
            <a:lvl1pPr>
              <a:defRPr/>
            </a:lvl1pPr>
          </a:lstStyle>
          <a:p>
            <a:pPr lvl="0"/>
            <a:endParaRPr lang="en-US"/>
          </a:p>
        </p:txBody>
      </p:sp>
      <p:sp>
        <p:nvSpPr>
          <p:cNvPr id="17" name="Slide Number Placeholder 5">
            <a:extLst>
              <a:ext uri="{FF2B5EF4-FFF2-40B4-BE49-F238E27FC236}">
                <a16:creationId xmlns:a16="http://schemas.microsoft.com/office/drawing/2014/main" id="{CC08F7B2-B376-4A3F-A1D4-4DA3F2D46FD8}"/>
              </a:ext>
            </a:extLst>
          </p:cNvPr>
          <p:cNvSpPr txBox="1">
            <a:spLocks noGrp="1"/>
          </p:cNvSpPr>
          <p:nvPr>
            <p:ph type="sldNum" sz="quarter" idx="8"/>
          </p:nvPr>
        </p:nvSpPr>
        <p:spPr/>
        <p:txBody>
          <a:bodyPr/>
          <a:lstStyle>
            <a:lvl1pPr>
              <a:defRPr/>
            </a:lvl1pPr>
          </a:lstStyle>
          <a:p>
            <a:pPr lvl="0"/>
            <a:fld id="{69931D26-4E2E-4E02-AA1F-91345737C03A}" type="slidenum">
              <a:t>‹#›</a:t>
            </a:fld>
            <a:endParaRPr lang="en-US"/>
          </a:p>
        </p:txBody>
      </p:sp>
    </p:spTree>
    <p:extLst>
      <p:ext uri="{BB962C8B-B14F-4D97-AF65-F5344CB8AC3E}">
        <p14:creationId xmlns:p14="http://schemas.microsoft.com/office/powerpoint/2010/main" val="74325358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F931C-BE5F-4745-A4F7-88AF307950AC}"/>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DB5F03B-EB5F-4EB2-A10A-A93A9FA31327}"/>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33DBC55-15FB-46D3-A4D7-CD9F018A94C2}"/>
              </a:ext>
            </a:extLst>
          </p:cNvPr>
          <p:cNvSpPr txBox="1">
            <a:spLocks noGrp="1"/>
          </p:cNvSpPr>
          <p:nvPr>
            <p:ph type="dt" sz="half" idx="7"/>
          </p:nvPr>
        </p:nvSpPr>
        <p:spPr/>
        <p:txBody>
          <a:bodyPr/>
          <a:lstStyle>
            <a:lvl1pPr>
              <a:defRPr/>
            </a:lvl1pPr>
          </a:lstStyle>
          <a:p>
            <a:pPr lvl="0"/>
            <a:fld id="{7779EAA2-4284-400D-8823-74B305958919}" type="datetime1">
              <a:rPr lang="en-US"/>
              <a:pPr lvl="0"/>
              <a:t>11/14/2021</a:t>
            </a:fld>
            <a:endParaRPr lang="en-US"/>
          </a:p>
        </p:txBody>
      </p:sp>
      <p:sp>
        <p:nvSpPr>
          <p:cNvPr id="5" name="Footer Placeholder 4">
            <a:extLst>
              <a:ext uri="{FF2B5EF4-FFF2-40B4-BE49-F238E27FC236}">
                <a16:creationId xmlns:a16="http://schemas.microsoft.com/office/drawing/2014/main" id="{E5697DB8-2D3E-4204-9FCA-39631C0A76D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71CEE576-4344-40ED-A5EA-931AE4D87043}"/>
              </a:ext>
            </a:extLst>
          </p:cNvPr>
          <p:cNvSpPr txBox="1">
            <a:spLocks noGrp="1"/>
          </p:cNvSpPr>
          <p:nvPr>
            <p:ph type="sldNum" sz="quarter" idx="8"/>
          </p:nvPr>
        </p:nvSpPr>
        <p:spPr/>
        <p:txBody>
          <a:bodyPr/>
          <a:lstStyle>
            <a:lvl1pPr>
              <a:defRPr/>
            </a:lvl1pPr>
          </a:lstStyle>
          <a:p>
            <a:pPr lvl="0"/>
            <a:fld id="{988E80C0-9B8B-41A7-8DBF-6BA05255C513}" type="slidenum">
              <a:t>‹#›</a:t>
            </a:fld>
            <a:endParaRPr lang="en-US"/>
          </a:p>
        </p:txBody>
      </p:sp>
    </p:spTree>
    <p:extLst>
      <p:ext uri="{BB962C8B-B14F-4D97-AF65-F5344CB8AC3E}">
        <p14:creationId xmlns:p14="http://schemas.microsoft.com/office/powerpoint/2010/main" val="334102772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E503E-24F5-4BD5-82B7-E31726C41A42}"/>
              </a:ext>
            </a:extLst>
          </p:cNvPr>
          <p:cNvSpPr txBox="1">
            <a:spLocks noGrp="1"/>
          </p:cNvSpPr>
          <p:nvPr>
            <p:ph type="title"/>
          </p:nvPr>
        </p:nvSpPr>
        <p:spPr>
          <a:xfrm>
            <a:off x="677332" y="2700863"/>
            <a:ext cx="8596667" cy="1826578"/>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E54CD5B2-0D8D-43DF-BB8F-A6C7DE0BDB4F}"/>
              </a:ext>
            </a:extLst>
          </p:cNvPr>
          <p:cNvSpPr txBox="1">
            <a:spLocks noGrp="1"/>
          </p:cNvSpPr>
          <p:nvPr>
            <p:ph type="body" idx="1"/>
          </p:nvPr>
        </p:nvSpPr>
        <p:spPr>
          <a:xfrm>
            <a:off x="677332" y="4527450"/>
            <a:ext cx="8596667" cy="860395"/>
          </a:xfrm>
        </p:spPr>
        <p:txBody>
          <a:bodyPr/>
          <a:lstStyle>
            <a:lvl1pPr marL="0" indent="0">
              <a:buNone/>
              <a:defRPr sz="2000">
                <a:solidFill>
                  <a:srgbClr val="7F7F7F"/>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A2D2521C-FF9A-4DA5-99D8-E71DE72D31A4}"/>
              </a:ext>
            </a:extLst>
          </p:cNvPr>
          <p:cNvSpPr txBox="1">
            <a:spLocks noGrp="1"/>
          </p:cNvSpPr>
          <p:nvPr>
            <p:ph type="dt" sz="half" idx="7"/>
          </p:nvPr>
        </p:nvSpPr>
        <p:spPr/>
        <p:txBody>
          <a:bodyPr/>
          <a:lstStyle>
            <a:lvl1pPr>
              <a:defRPr/>
            </a:lvl1pPr>
          </a:lstStyle>
          <a:p>
            <a:pPr lvl="0"/>
            <a:fld id="{7EB49C28-5E80-4109-86ED-A2F38ED0E8B6}" type="datetime1">
              <a:rPr lang="en-US"/>
              <a:pPr lvl="0"/>
              <a:t>11/14/2021</a:t>
            </a:fld>
            <a:endParaRPr lang="en-US"/>
          </a:p>
        </p:txBody>
      </p:sp>
      <p:sp>
        <p:nvSpPr>
          <p:cNvPr id="5" name="Footer Placeholder 4">
            <a:extLst>
              <a:ext uri="{FF2B5EF4-FFF2-40B4-BE49-F238E27FC236}">
                <a16:creationId xmlns:a16="http://schemas.microsoft.com/office/drawing/2014/main" id="{788847B8-AD77-4BBF-AB94-27665B7C3EA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A403C5A-B4DD-4DE1-B6A9-5354A080A9DF}"/>
              </a:ext>
            </a:extLst>
          </p:cNvPr>
          <p:cNvSpPr txBox="1">
            <a:spLocks noGrp="1"/>
          </p:cNvSpPr>
          <p:nvPr>
            <p:ph type="sldNum" sz="quarter" idx="8"/>
          </p:nvPr>
        </p:nvSpPr>
        <p:spPr/>
        <p:txBody>
          <a:bodyPr/>
          <a:lstStyle>
            <a:lvl1pPr>
              <a:defRPr/>
            </a:lvl1pPr>
          </a:lstStyle>
          <a:p>
            <a:pPr lvl="0"/>
            <a:fld id="{FAD8138D-9F1A-4DEC-80DC-57A807C7DD95}" type="slidenum">
              <a:t>‹#›</a:t>
            </a:fld>
            <a:endParaRPr lang="en-US"/>
          </a:p>
        </p:txBody>
      </p:sp>
    </p:spTree>
    <p:extLst>
      <p:ext uri="{BB962C8B-B14F-4D97-AF65-F5344CB8AC3E}">
        <p14:creationId xmlns:p14="http://schemas.microsoft.com/office/powerpoint/2010/main" val="1826677752"/>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7CF27-14B8-4B9F-9920-E9308050FC78}"/>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7F56C9C9-CC05-474A-ADD2-44FDFB523248}"/>
              </a:ext>
            </a:extLst>
          </p:cNvPr>
          <p:cNvSpPr txBox="1">
            <a:spLocks noGrp="1"/>
          </p:cNvSpPr>
          <p:nvPr>
            <p:ph idx="1"/>
          </p:nvPr>
        </p:nvSpPr>
        <p:spPr>
          <a:xfrm>
            <a:off x="677332"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7849252-B43A-4920-BD8C-B9501D4E6866}"/>
              </a:ext>
            </a:extLst>
          </p:cNvPr>
          <p:cNvSpPr txBox="1">
            <a:spLocks noGrp="1"/>
          </p:cNvSpPr>
          <p:nvPr>
            <p:ph idx="2"/>
          </p:nvPr>
        </p:nvSpPr>
        <p:spPr>
          <a:xfrm>
            <a:off x="5089971"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7972557-DB0F-4948-8DC4-1501ACAD45E1}"/>
              </a:ext>
            </a:extLst>
          </p:cNvPr>
          <p:cNvSpPr txBox="1">
            <a:spLocks noGrp="1"/>
          </p:cNvSpPr>
          <p:nvPr>
            <p:ph type="dt" sz="half" idx="7"/>
          </p:nvPr>
        </p:nvSpPr>
        <p:spPr/>
        <p:txBody>
          <a:bodyPr/>
          <a:lstStyle>
            <a:lvl1pPr>
              <a:defRPr/>
            </a:lvl1pPr>
          </a:lstStyle>
          <a:p>
            <a:pPr lvl="0"/>
            <a:fld id="{772EB66D-3AFF-4254-97DD-2D84EB57EB98}" type="datetime1">
              <a:rPr lang="en-US"/>
              <a:pPr lvl="0"/>
              <a:t>11/14/2021</a:t>
            </a:fld>
            <a:endParaRPr lang="en-US"/>
          </a:p>
        </p:txBody>
      </p:sp>
      <p:sp>
        <p:nvSpPr>
          <p:cNvPr id="6" name="Footer Placeholder 5">
            <a:extLst>
              <a:ext uri="{FF2B5EF4-FFF2-40B4-BE49-F238E27FC236}">
                <a16:creationId xmlns:a16="http://schemas.microsoft.com/office/drawing/2014/main" id="{3DC01C1B-D54B-4454-BBAB-6551D0197B25}"/>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C731B71D-DF9D-4950-9F9D-2F1B26AB00D8}"/>
              </a:ext>
            </a:extLst>
          </p:cNvPr>
          <p:cNvSpPr txBox="1">
            <a:spLocks noGrp="1"/>
          </p:cNvSpPr>
          <p:nvPr>
            <p:ph type="sldNum" sz="quarter" idx="8"/>
          </p:nvPr>
        </p:nvSpPr>
        <p:spPr/>
        <p:txBody>
          <a:bodyPr/>
          <a:lstStyle>
            <a:lvl1pPr>
              <a:defRPr/>
            </a:lvl1pPr>
          </a:lstStyle>
          <a:p>
            <a:pPr lvl="0"/>
            <a:fld id="{34A7552C-E423-4B7C-89AB-864EE04FC75E}" type="slidenum">
              <a:t>‹#›</a:t>
            </a:fld>
            <a:endParaRPr lang="en-US"/>
          </a:p>
        </p:txBody>
      </p:sp>
    </p:spTree>
    <p:extLst>
      <p:ext uri="{BB962C8B-B14F-4D97-AF65-F5344CB8AC3E}">
        <p14:creationId xmlns:p14="http://schemas.microsoft.com/office/powerpoint/2010/main" val="4256142053"/>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ECF16-3A8D-481C-AC64-B1A696824DA0}"/>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3EBF21DC-01DE-48A5-B3B9-8D2D12B318D7}"/>
              </a:ext>
            </a:extLst>
          </p:cNvPr>
          <p:cNvSpPr txBox="1">
            <a:spLocks noGrp="1"/>
          </p:cNvSpPr>
          <p:nvPr>
            <p:ph type="body" idx="1"/>
          </p:nvPr>
        </p:nvSpPr>
        <p:spPr>
          <a:xfrm>
            <a:off x="675741" y="2160983"/>
            <a:ext cx="4185620" cy="576264"/>
          </a:xfrm>
        </p:spPr>
        <p:txBody>
          <a:bodyPr anchor="b">
            <a:noAutofit/>
          </a:bodyPr>
          <a:lstStyle>
            <a:lvl1pPr marL="0" indent="0">
              <a:buNone/>
              <a:defRPr sz="2400"/>
            </a:lvl1pPr>
          </a:lstStyle>
          <a:p>
            <a:pPr lvl="0"/>
            <a:r>
              <a:rPr lang="en-US"/>
              <a:t>Click to edit Master text styles</a:t>
            </a:r>
          </a:p>
        </p:txBody>
      </p:sp>
      <p:sp>
        <p:nvSpPr>
          <p:cNvPr id="4" name="Content Placeholder 3">
            <a:extLst>
              <a:ext uri="{FF2B5EF4-FFF2-40B4-BE49-F238E27FC236}">
                <a16:creationId xmlns:a16="http://schemas.microsoft.com/office/drawing/2014/main" id="{C06CA272-8A7C-48FF-A39E-84C3AD167EE5}"/>
              </a:ext>
            </a:extLst>
          </p:cNvPr>
          <p:cNvSpPr txBox="1">
            <a:spLocks noGrp="1"/>
          </p:cNvSpPr>
          <p:nvPr>
            <p:ph idx="2"/>
          </p:nvPr>
        </p:nvSpPr>
        <p:spPr>
          <a:xfrm>
            <a:off x="675741"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4D77E60-82BC-423C-BED8-11601AB3907C}"/>
              </a:ext>
            </a:extLst>
          </p:cNvPr>
          <p:cNvSpPr txBox="1">
            <a:spLocks noGrp="1"/>
          </p:cNvSpPr>
          <p:nvPr>
            <p:ph type="body" idx="3"/>
          </p:nvPr>
        </p:nvSpPr>
        <p:spPr>
          <a:xfrm>
            <a:off x="5088379" y="2160983"/>
            <a:ext cx="4185620" cy="576264"/>
          </a:xfrm>
        </p:spPr>
        <p:txBody>
          <a:bodyPr anchor="b">
            <a:noAutofit/>
          </a:bodyPr>
          <a:lstStyle>
            <a:lvl1pPr marL="0" indent="0">
              <a:buNone/>
              <a:defRPr sz="2400"/>
            </a:lvl1pPr>
          </a:lstStyle>
          <a:p>
            <a:pPr lvl="0"/>
            <a:r>
              <a:rPr lang="en-US"/>
              <a:t>Click to edit Master text styles</a:t>
            </a:r>
          </a:p>
        </p:txBody>
      </p:sp>
      <p:sp>
        <p:nvSpPr>
          <p:cNvPr id="6" name="Content Placeholder 5">
            <a:extLst>
              <a:ext uri="{FF2B5EF4-FFF2-40B4-BE49-F238E27FC236}">
                <a16:creationId xmlns:a16="http://schemas.microsoft.com/office/drawing/2014/main" id="{4B212E91-0AE7-4B7B-B079-C0701A20269C}"/>
              </a:ext>
            </a:extLst>
          </p:cNvPr>
          <p:cNvSpPr txBox="1">
            <a:spLocks noGrp="1"/>
          </p:cNvSpPr>
          <p:nvPr>
            <p:ph idx="4"/>
          </p:nvPr>
        </p:nvSpPr>
        <p:spPr>
          <a:xfrm>
            <a:off x="5088379"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ADC91E1-21D3-464D-950E-63835F96D9A4}"/>
              </a:ext>
            </a:extLst>
          </p:cNvPr>
          <p:cNvSpPr txBox="1">
            <a:spLocks noGrp="1"/>
          </p:cNvSpPr>
          <p:nvPr>
            <p:ph type="dt" sz="half" idx="7"/>
          </p:nvPr>
        </p:nvSpPr>
        <p:spPr/>
        <p:txBody>
          <a:bodyPr/>
          <a:lstStyle>
            <a:lvl1pPr>
              <a:defRPr/>
            </a:lvl1pPr>
          </a:lstStyle>
          <a:p>
            <a:pPr lvl="0"/>
            <a:fld id="{0CA3C15D-E2B5-40DD-9F31-7B73769CDD61}" type="datetime1">
              <a:rPr lang="en-US"/>
              <a:pPr lvl="0"/>
              <a:t>11/14/2021</a:t>
            </a:fld>
            <a:endParaRPr lang="en-US"/>
          </a:p>
        </p:txBody>
      </p:sp>
      <p:sp>
        <p:nvSpPr>
          <p:cNvPr id="8" name="Footer Placeholder 7">
            <a:extLst>
              <a:ext uri="{FF2B5EF4-FFF2-40B4-BE49-F238E27FC236}">
                <a16:creationId xmlns:a16="http://schemas.microsoft.com/office/drawing/2014/main" id="{C6163065-986E-4EA3-AFC9-3D56AB37A430}"/>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15E05EC6-947F-4186-8F73-A6B6237A7B83}"/>
              </a:ext>
            </a:extLst>
          </p:cNvPr>
          <p:cNvSpPr txBox="1">
            <a:spLocks noGrp="1"/>
          </p:cNvSpPr>
          <p:nvPr>
            <p:ph type="sldNum" sz="quarter" idx="8"/>
          </p:nvPr>
        </p:nvSpPr>
        <p:spPr/>
        <p:txBody>
          <a:bodyPr/>
          <a:lstStyle>
            <a:lvl1pPr>
              <a:defRPr/>
            </a:lvl1pPr>
          </a:lstStyle>
          <a:p>
            <a:pPr lvl="0"/>
            <a:fld id="{CF8415A7-D42D-4E0E-BC47-CDA345C4EA7E}" type="slidenum">
              <a:t>‹#›</a:t>
            </a:fld>
            <a:endParaRPr lang="en-US"/>
          </a:p>
        </p:txBody>
      </p:sp>
    </p:spTree>
    <p:extLst>
      <p:ext uri="{BB962C8B-B14F-4D97-AF65-F5344CB8AC3E}">
        <p14:creationId xmlns:p14="http://schemas.microsoft.com/office/powerpoint/2010/main" val="30194403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7EC94-8D4C-4A7C-89FA-8AFFEBDAEAA8}"/>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90AFB832-A005-4819-9608-B72D1E1F5E2E}"/>
              </a:ext>
            </a:extLst>
          </p:cNvPr>
          <p:cNvSpPr txBox="1">
            <a:spLocks noGrp="1"/>
          </p:cNvSpPr>
          <p:nvPr>
            <p:ph type="dt" sz="half" idx="7"/>
          </p:nvPr>
        </p:nvSpPr>
        <p:spPr/>
        <p:txBody>
          <a:bodyPr/>
          <a:lstStyle>
            <a:lvl1pPr>
              <a:defRPr/>
            </a:lvl1pPr>
          </a:lstStyle>
          <a:p>
            <a:pPr lvl="0"/>
            <a:fld id="{DF385CB9-7EE2-41F2-A8F5-3CFDAA88DC19}" type="datetime1">
              <a:rPr lang="en-US"/>
              <a:pPr lvl="0"/>
              <a:t>11/14/2021</a:t>
            </a:fld>
            <a:endParaRPr lang="en-US"/>
          </a:p>
        </p:txBody>
      </p:sp>
      <p:sp>
        <p:nvSpPr>
          <p:cNvPr id="4" name="Footer Placeholder 3">
            <a:extLst>
              <a:ext uri="{FF2B5EF4-FFF2-40B4-BE49-F238E27FC236}">
                <a16:creationId xmlns:a16="http://schemas.microsoft.com/office/drawing/2014/main" id="{8986337E-B5BD-41CA-BE99-8C83D7209B31}"/>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35742E9B-0EF4-426A-A6B0-C55A776D0DA3}"/>
              </a:ext>
            </a:extLst>
          </p:cNvPr>
          <p:cNvSpPr txBox="1">
            <a:spLocks noGrp="1"/>
          </p:cNvSpPr>
          <p:nvPr>
            <p:ph type="sldNum" sz="quarter" idx="8"/>
          </p:nvPr>
        </p:nvSpPr>
        <p:spPr/>
        <p:txBody>
          <a:bodyPr/>
          <a:lstStyle>
            <a:lvl1pPr>
              <a:defRPr/>
            </a:lvl1pPr>
          </a:lstStyle>
          <a:p>
            <a:pPr lvl="0"/>
            <a:fld id="{F2CEC709-1E27-457E-BAF9-58F2162EFF76}" type="slidenum">
              <a:t>‹#›</a:t>
            </a:fld>
            <a:endParaRPr lang="en-US"/>
          </a:p>
        </p:txBody>
      </p:sp>
    </p:spTree>
    <p:extLst>
      <p:ext uri="{BB962C8B-B14F-4D97-AF65-F5344CB8AC3E}">
        <p14:creationId xmlns:p14="http://schemas.microsoft.com/office/powerpoint/2010/main" val="16815857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7E0227-7DFF-4C41-99D1-D0BFA736063F}"/>
              </a:ext>
            </a:extLst>
          </p:cNvPr>
          <p:cNvSpPr txBox="1">
            <a:spLocks noGrp="1"/>
          </p:cNvSpPr>
          <p:nvPr>
            <p:ph type="dt" sz="half" idx="7"/>
          </p:nvPr>
        </p:nvSpPr>
        <p:spPr/>
        <p:txBody>
          <a:bodyPr/>
          <a:lstStyle>
            <a:lvl1pPr>
              <a:defRPr/>
            </a:lvl1pPr>
          </a:lstStyle>
          <a:p>
            <a:pPr lvl="0"/>
            <a:fld id="{005C83DA-1473-428A-AF23-468EA67382BB}" type="datetime1">
              <a:rPr lang="en-US"/>
              <a:pPr lvl="0"/>
              <a:t>11/14/2021</a:t>
            </a:fld>
            <a:endParaRPr lang="en-US"/>
          </a:p>
        </p:txBody>
      </p:sp>
      <p:sp>
        <p:nvSpPr>
          <p:cNvPr id="3" name="Footer Placeholder 2">
            <a:extLst>
              <a:ext uri="{FF2B5EF4-FFF2-40B4-BE49-F238E27FC236}">
                <a16:creationId xmlns:a16="http://schemas.microsoft.com/office/drawing/2014/main" id="{E261E4F6-B62B-42F4-97FB-040AE6BBA29D}"/>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BE59D6CD-6458-4D7D-BB2F-9042B3072384}"/>
              </a:ext>
            </a:extLst>
          </p:cNvPr>
          <p:cNvSpPr txBox="1">
            <a:spLocks noGrp="1"/>
          </p:cNvSpPr>
          <p:nvPr>
            <p:ph type="sldNum" sz="quarter" idx="8"/>
          </p:nvPr>
        </p:nvSpPr>
        <p:spPr/>
        <p:txBody>
          <a:bodyPr/>
          <a:lstStyle>
            <a:lvl1pPr>
              <a:defRPr/>
            </a:lvl1pPr>
          </a:lstStyle>
          <a:p>
            <a:pPr lvl="0"/>
            <a:fld id="{AC92754F-D048-4C18-935B-949BD67D4EA7}" type="slidenum">
              <a:t>‹#›</a:t>
            </a:fld>
            <a:endParaRPr lang="en-US"/>
          </a:p>
        </p:txBody>
      </p:sp>
    </p:spTree>
    <p:extLst>
      <p:ext uri="{BB962C8B-B14F-4D97-AF65-F5344CB8AC3E}">
        <p14:creationId xmlns:p14="http://schemas.microsoft.com/office/powerpoint/2010/main" val="665292529"/>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E6E18-EF63-4AA0-8F4E-2F24E882E7EF}"/>
              </a:ext>
            </a:extLst>
          </p:cNvPr>
          <p:cNvSpPr txBox="1">
            <a:spLocks noGrp="1"/>
          </p:cNvSpPr>
          <p:nvPr>
            <p:ph type="title"/>
          </p:nvPr>
        </p:nvSpPr>
        <p:spPr>
          <a:xfrm>
            <a:off x="677332" y="1498601"/>
            <a:ext cx="3854525" cy="1278468"/>
          </a:xfrm>
        </p:spPr>
        <p:txBody>
          <a:bodyPr anchor="b"/>
          <a:lstStyle>
            <a:lvl1pPr>
              <a:defRPr sz="2000"/>
            </a:lvl1pPr>
          </a:lstStyle>
          <a:p>
            <a:pPr lvl="0"/>
            <a:r>
              <a:rPr lang="en-US"/>
              <a:t>Click to edit Master title style</a:t>
            </a:r>
          </a:p>
        </p:txBody>
      </p:sp>
      <p:sp>
        <p:nvSpPr>
          <p:cNvPr id="3" name="Content Placeholder 2">
            <a:extLst>
              <a:ext uri="{FF2B5EF4-FFF2-40B4-BE49-F238E27FC236}">
                <a16:creationId xmlns:a16="http://schemas.microsoft.com/office/drawing/2014/main" id="{1EDAD62E-1413-49C6-9993-4DAFFF6F34D9}"/>
              </a:ext>
            </a:extLst>
          </p:cNvPr>
          <p:cNvSpPr txBox="1">
            <a:spLocks noGrp="1"/>
          </p:cNvSpPr>
          <p:nvPr>
            <p:ph idx="1"/>
          </p:nvPr>
        </p:nvSpPr>
        <p:spPr>
          <a:xfrm>
            <a:off x="4760457" y="514926"/>
            <a:ext cx="4513542" cy="552643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CE0D9F5-A859-4767-9532-7B7B61E0C848}"/>
              </a:ext>
            </a:extLst>
          </p:cNvPr>
          <p:cNvSpPr txBox="1">
            <a:spLocks noGrp="1"/>
          </p:cNvSpPr>
          <p:nvPr>
            <p:ph type="body" idx="2"/>
          </p:nvPr>
        </p:nvSpPr>
        <p:spPr>
          <a:xfrm>
            <a:off x="677332" y="2777069"/>
            <a:ext cx="3854525" cy="2584451"/>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5AD6D3DB-7641-4833-92D0-DDFA1EE37C2D}"/>
              </a:ext>
            </a:extLst>
          </p:cNvPr>
          <p:cNvSpPr txBox="1">
            <a:spLocks noGrp="1"/>
          </p:cNvSpPr>
          <p:nvPr>
            <p:ph type="dt" sz="half" idx="7"/>
          </p:nvPr>
        </p:nvSpPr>
        <p:spPr/>
        <p:txBody>
          <a:bodyPr/>
          <a:lstStyle>
            <a:lvl1pPr>
              <a:defRPr/>
            </a:lvl1pPr>
          </a:lstStyle>
          <a:p>
            <a:pPr lvl="0"/>
            <a:fld id="{3B11118C-0244-479D-BBBA-EFDF5188F064}" type="datetime1">
              <a:rPr lang="en-US"/>
              <a:pPr lvl="0"/>
              <a:t>11/14/2021</a:t>
            </a:fld>
            <a:endParaRPr lang="en-US"/>
          </a:p>
        </p:txBody>
      </p:sp>
      <p:sp>
        <p:nvSpPr>
          <p:cNvPr id="6" name="Footer Placeholder 5">
            <a:extLst>
              <a:ext uri="{FF2B5EF4-FFF2-40B4-BE49-F238E27FC236}">
                <a16:creationId xmlns:a16="http://schemas.microsoft.com/office/drawing/2014/main" id="{D95D8F75-ED96-4113-9AB2-1CA4C5D9BD57}"/>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EBD16980-67A2-4C75-A5E4-253F55D19A2E}"/>
              </a:ext>
            </a:extLst>
          </p:cNvPr>
          <p:cNvSpPr txBox="1">
            <a:spLocks noGrp="1"/>
          </p:cNvSpPr>
          <p:nvPr>
            <p:ph type="sldNum" sz="quarter" idx="8"/>
          </p:nvPr>
        </p:nvSpPr>
        <p:spPr/>
        <p:txBody>
          <a:bodyPr/>
          <a:lstStyle>
            <a:lvl1pPr>
              <a:defRPr/>
            </a:lvl1pPr>
          </a:lstStyle>
          <a:p>
            <a:pPr lvl="0"/>
            <a:fld id="{ECB79F55-D920-4158-95DE-37C0DF0D896E}" type="slidenum">
              <a:t>‹#›</a:t>
            </a:fld>
            <a:endParaRPr lang="en-US"/>
          </a:p>
        </p:txBody>
      </p:sp>
    </p:spTree>
    <p:extLst>
      <p:ext uri="{BB962C8B-B14F-4D97-AF65-F5344CB8AC3E}">
        <p14:creationId xmlns:p14="http://schemas.microsoft.com/office/powerpoint/2010/main" val="20980677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926C8-4113-4668-B0D5-7530F5A0E394}"/>
              </a:ext>
            </a:extLst>
          </p:cNvPr>
          <p:cNvSpPr txBox="1">
            <a:spLocks noGrp="1"/>
          </p:cNvSpPr>
          <p:nvPr>
            <p:ph type="title"/>
          </p:nvPr>
        </p:nvSpPr>
        <p:spPr>
          <a:xfrm>
            <a:off x="677332" y="4800600"/>
            <a:ext cx="8596667" cy="566735"/>
          </a:xfrm>
        </p:spPr>
        <p:txBody>
          <a:bodyPr anchor="b"/>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C0365BF6-6D25-4637-9621-D0A9160D2684}"/>
              </a:ext>
            </a:extLst>
          </p:cNvPr>
          <p:cNvSpPr txBox="1">
            <a:spLocks noGrp="1"/>
          </p:cNvSpPr>
          <p:nvPr>
            <p:ph type="pic" idx="1"/>
          </p:nvPr>
        </p:nvSpPr>
        <p:spPr>
          <a:xfrm>
            <a:off x="677332" y="609603"/>
            <a:ext cx="8596667" cy="3845719"/>
          </a:xfrm>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E047C5E5-4DEA-4366-8CC4-5EFFF32EBD0F}"/>
              </a:ext>
            </a:extLst>
          </p:cNvPr>
          <p:cNvSpPr txBox="1">
            <a:spLocks noGrp="1"/>
          </p:cNvSpPr>
          <p:nvPr>
            <p:ph type="body" idx="2"/>
          </p:nvPr>
        </p:nvSpPr>
        <p:spPr>
          <a:xfrm>
            <a:off x="677332" y="5367335"/>
            <a:ext cx="8596667" cy="674022"/>
          </a:xfrm>
        </p:spPr>
        <p:txBody>
          <a:bodyPr/>
          <a:lstStyle>
            <a:lvl1pPr marL="0" indent="0">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30BA64CD-02E3-438B-8B9A-940F2C487B05}"/>
              </a:ext>
            </a:extLst>
          </p:cNvPr>
          <p:cNvSpPr txBox="1">
            <a:spLocks noGrp="1"/>
          </p:cNvSpPr>
          <p:nvPr>
            <p:ph type="dt" sz="half" idx="7"/>
          </p:nvPr>
        </p:nvSpPr>
        <p:spPr/>
        <p:txBody>
          <a:bodyPr/>
          <a:lstStyle>
            <a:lvl1pPr>
              <a:defRPr/>
            </a:lvl1pPr>
          </a:lstStyle>
          <a:p>
            <a:pPr lvl="0"/>
            <a:fld id="{E2B538C1-F493-4428-BC61-4804285FB4F1}" type="datetime1">
              <a:rPr lang="en-US"/>
              <a:pPr lvl="0"/>
              <a:t>11/14/2021</a:t>
            </a:fld>
            <a:endParaRPr lang="en-US"/>
          </a:p>
        </p:txBody>
      </p:sp>
      <p:sp>
        <p:nvSpPr>
          <p:cNvPr id="6" name="Footer Placeholder 5">
            <a:extLst>
              <a:ext uri="{FF2B5EF4-FFF2-40B4-BE49-F238E27FC236}">
                <a16:creationId xmlns:a16="http://schemas.microsoft.com/office/drawing/2014/main" id="{76B66B55-4D2B-4502-94CE-653312400A0A}"/>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FF915472-F991-40C3-AE05-2E21DBFFFACA}"/>
              </a:ext>
            </a:extLst>
          </p:cNvPr>
          <p:cNvSpPr txBox="1">
            <a:spLocks noGrp="1"/>
          </p:cNvSpPr>
          <p:nvPr>
            <p:ph type="sldNum" sz="quarter" idx="8"/>
          </p:nvPr>
        </p:nvSpPr>
        <p:spPr/>
        <p:txBody>
          <a:bodyPr/>
          <a:lstStyle>
            <a:lvl1pPr>
              <a:defRPr/>
            </a:lvl1pPr>
          </a:lstStyle>
          <a:p>
            <a:pPr lvl="0"/>
            <a:fld id="{1EF7A6C5-A3B2-4C6E-A114-359250CA5AA6}" type="slidenum">
              <a:t>‹#›</a:t>
            </a:fld>
            <a:endParaRPr lang="en-US"/>
          </a:p>
        </p:txBody>
      </p:sp>
    </p:spTree>
    <p:extLst>
      <p:ext uri="{BB962C8B-B14F-4D97-AF65-F5344CB8AC3E}">
        <p14:creationId xmlns:p14="http://schemas.microsoft.com/office/powerpoint/2010/main" val="22098229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13DDB-FAFA-4019-B8E2-0FBF59E756AF}"/>
              </a:ext>
            </a:extLst>
          </p:cNvPr>
          <p:cNvSpPr txBox="1">
            <a:spLocks noGrp="1"/>
          </p:cNvSpPr>
          <p:nvPr>
            <p:ph type="title"/>
          </p:nvPr>
        </p:nvSpPr>
        <p:spPr>
          <a:xfrm>
            <a:off x="677332" y="609603"/>
            <a:ext cx="8596667" cy="3403597"/>
          </a:xfrm>
        </p:spPr>
        <p:txBody>
          <a:bodyPr anchor="ctr"/>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B1C523DD-70A3-4411-A41B-C0A98BDDDCB2}"/>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83990891-3A7F-482B-8D26-32DE1CB7EDDC}"/>
              </a:ext>
            </a:extLst>
          </p:cNvPr>
          <p:cNvSpPr txBox="1">
            <a:spLocks noGrp="1"/>
          </p:cNvSpPr>
          <p:nvPr>
            <p:ph type="dt" sz="half" idx="7"/>
          </p:nvPr>
        </p:nvSpPr>
        <p:spPr/>
        <p:txBody>
          <a:bodyPr/>
          <a:lstStyle>
            <a:lvl1pPr>
              <a:defRPr/>
            </a:lvl1pPr>
          </a:lstStyle>
          <a:p>
            <a:pPr lvl="0"/>
            <a:fld id="{6B26F1F5-ED68-4F73-ADCC-DE1F6CD2F64A}" type="datetime1">
              <a:rPr lang="en-US"/>
              <a:pPr lvl="0"/>
              <a:t>11/14/2021</a:t>
            </a:fld>
            <a:endParaRPr lang="en-US"/>
          </a:p>
        </p:txBody>
      </p:sp>
      <p:sp>
        <p:nvSpPr>
          <p:cNvPr id="5" name="Footer Placeholder 4">
            <a:extLst>
              <a:ext uri="{FF2B5EF4-FFF2-40B4-BE49-F238E27FC236}">
                <a16:creationId xmlns:a16="http://schemas.microsoft.com/office/drawing/2014/main" id="{C9E73701-2B48-4B46-A0B4-7870096B000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E370B06-646B-4D22-B131-F5A4226AC8D0}"/>
              </a:ext>
            </a:extLst>
          </p:cNvPr>
          <p:cNvSpPr txBox="1">
            <a:spLocks noGrp="1"/>
          </p:cNvSpPr>
          <p:nvPr>
            <p:ph type="sldNum" sz="quarter" idx="8"/>
          </p:nvPr>
        </p:nvSpPr>
        <p:spPr/>
        <p:txBody>
          <a:bodyPr/>
          <a:lstStyle>
            <a:lvl1pPr>
              <a:defRPr/>
            </a:lvl1pPr>
          </a:lstStyle>
          <a:p>
            <a:pPr lvl="0"/>
            <a:fld id="{1D049AD7-50A1-4E28-9B04-E9EDB8287537}" type="slidenum">
              <a:t>‹#›</a:t>
            </a:fld>
            <a:endParaRPr lang="en-US"/>
          </a:p>
        </p:txBody>
      </p:sp>
    </p:spTree>
    <p:extLst>
      <p:ext uri="{BB962C8B-B14F-4D97-AF65-F5344CB8AC3E}">
        <p14:creationId xmlns:p14="http://schemas.microsoft.com/office/powerpoint/2010/main" val="1605701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D305E-3690-4919-819A-09DE3C09973D}"/>
              </a:ext>
            </a:extLst>
          </p:cNvPr>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797366D7-3701-4351-97A5-4795CE7580EA}"/>
              </a:ext>
            </a:extLst>
          </p:cNvPr>
          <p:cNvSpPr txBox="1">
            <a:spLocks noGrp="1"/>
          </p:cNvSpPr>
          <p:nvPr>
            <p:ph type="body" idx="4294967295"/>
          </p:nvPr>
        </p:nvSpPr>
        <p:spPr>
          <a:xfrm>
            <a:off x="1366141" y="3632197"/>
            <a:ext cx="7224528" cy="381003"/>
          </a:xfrm>
        </p:spPr>
        <p:txBody>
          <a:bodyPr anchor="ctr">
            <a:noAutofit/>
          </a:bodyPr>
          <a:lstStyle>
            <a:lvl1pPr marL="0" indent="0">
              <a:buNone/>
              <a:defRPr sz="1600">
                <a:solidFill>
                  <a:srgbClr val="7F7F7F"/>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AFFAD8AD-191C-43CD-B138-12CDDF2BDEBC}"/>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5" name="Date Placeholder 3">
            <a:extLst>
              <a:ext uri="{FF2B5EF4-FFF2-40B4-BE49-F238E27FC236}">
                <a16:creationId xmlns:a16="http://schemas.microsoft.com/office/drawing/2014/main" id="{C03675EB-7F71-44D3-927F-B65961A103B4}"/>
              </a:ext>
            </a:extLst>
          </p:cNvPr>
          <p:cNvSpPr txBox="1">
            <a:spLocks noGrp="1"/>
          </p:cNvSpPr>
          <p:nvPr>
            <p:ph type="dt" sz="half" idx="7"/>
          </p:nvPr>
        </p:nvSpPr>
        <p:spPr/>
        <p:txBody>
          <a:bodyPr/>
          <a:lstStyle>
            <a:lvl1pPr>
              <a:defRPr/>
            </a:lvl1pPr>
          </a:lstStyle>
          <a:p>
            <a:pPr lvl="0"/>
            <a:fld id="{FE7C3DD2-764C-4B52-935A-8081A8CF4434}" type="datetime1">
              <a:rPr lang="en-US"/>
              <a:pPr lvl="0"/>
              <a:t>11/14/2021</a:t>
            </a:fld>
            <a:endParaRPr lang="en-US"/>
          </a:p>
        </p:txBody>
      </p:sp>
      <p:sp>
        <p:nvSpPr>
          <p:cNvPr id="6" name="Footer Placeholder 4">
            <a:extLst>
              <a:ext uri="{FF2B5EF4-FFF2-40B4-BE49-F238E27FC236}">
                <a16:creationId xmlns:a16="http://schemas.microsoft.com/office/drawing/2014/main" id="{A294ED25-E4EE-4D04-BFCA-0E58C56F0783}"/>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BE95F20A-BE39-40D8-B6C2-4300D008FE4C}"/>
              </a:ext>
            </a:extLst>
          </p:cNvPr>
          <p:cNvSpPr txBox="1">
            <a:spLocks noGrp="1"/>
          </p:cNvSpPr>
          <p:nvPr>
            <p:ph type="sldNum" sz="quarter" idx="8"/>
          </p:nvPr>
        </p:nvSpPr>
        <p:spPr/>
        <p:txBody>
          <a:bodyPr/>
          <a:lstStyle>
            <a:lvl1pPr>
              <a:defRPr/>
            </a:lvl1pPr>
          </a:lstStyle>
          <a:p>
            <a:pPr lvl="0"/>
            <a:fld id="{4CDADFE8-8584-4D7A-844A-760D149E1CC7}" type="slidenum">
              <a:t>‹#›</a:t>
            </a:fld>
            <a:endParaRPr lang="en-US"/>
          </a:p>
        </p:txBody>
      </p:sp>
      <p:sp>
        <p:nvSpPr>
          <p:cNvPr id="8" name="TextBox 19">
            <a:extLst>
              <a:ext uri="{FF2B5EF4-FFF2-40B4-BE49-F238E27FC236}">
                <a16:creationId xmlns:a16="http://schemas.microsoft.com/office/drawing/2014/main" id="{887AD023-8B04-43CA-904B-40291199D491}"/>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1">
            <a:extLst>
              <a:ext uri="{FF2B5EF4-FFF2-40B4-BE49-F238E27FC236}">
                <a16:creationId xmlns:a16="http://schemas.microsoft.com/office/drawing/2014/main" id="{0EFA7159-C788-43BB-A540-50D0024A726F}"/>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endParaRPr lang="en-US" sz="1800" b="0" i="0" u="none" strike="noStrike" kern="1200" cap="none" spc="0" baseline="0">
              <a:solidFill>
                <a:srgbClr val="C0E474"/>
              </a:solidFill>
              <a:uFillTx/>
              <a:latin typeface="Arial"/>
            </a:endParaRPr>
          </a:p>
        </p:txBody>
      </p:sp>
    </p:spTree>
    <p:extLst>
      <p:ext uri="{BB962C8B-B14F-4D97-AF65-F5344CB8AC3E}">
        <p14:creationId xmlns:p14="http://schemas.microsoft.com/office/powerpoint/2010/main" val="4606529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A680B-52DE-4899-818C-C31AF0E960E5}"/>
              </a:ext>
            </a:extLst>
          </p:cNvPr>
          <p:cNvSpPr txBox="1">
            <a:spLocks noGrp="1"/>
          </p:cNvSpPr>
          <p:nvPr>
            <p:ph type="title"/>
          </p:nvPr>
        </p:nvSpPr>
        <p:spPr>
          <a:xfrm>
            <a:off x="677332" y="1931990"/>
            <a:ext cx="8596667" cy="2595460"/>
          </a:xfrm>
        </p:spPr>
        <p:txBody>
          <a:bodyPr anchor="b"/>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6B8CAA1E-66D0-4065-97D6-95E3773C191D}"/>
              </a:ext>
            </a:extLst>
          </p:cNvPr>
          <p:cNvSpPr txBox="1">
            <a:spLocks noGrp="1"/>
          </p:cNvSpPr>
          <p:nvPr>
            <p:ph type="body" idx="4294967295"/>
          </p:nvPr>
        </p:nvSpPr>
        <p:spPr>
          <a:xfrm>
            <a:off x="677332" y="4527450"/>
            <a:ext cx="8596667" cy="1513917"/>
          </a:xfrm>
        </p:spPr>
        <p:txBody>
          <a:bodyP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DBC9F582-E08A-42A5-B52A-9958572F6252}"/>
              </a:ext>
            </a:extLst>
          </p:cNvPr>
          <p:cNvSpPr txBox="1">
            <a:spLocks noGrp="1"/>
          </p:cNvSpPr>
          <p:nvPr>
            <p:ph type="dt" sz="half" idx="7"/>
          </p:nvPr>
        </p:nvSpPr>
        <p:spPr/>
        <p:txBody>
          <a:bodyPr/>
          <a:lstStyle>
            <a:lvl1pPr>
              <a:defRPr/>
            </a:lvl1pPr>
          </a:lstStyle>
          <a:p>
            <a:pPr lvl="0"/>
            <a:fld id="{C145C9B9-4EEC-4BFA-A415-4E80FDE3C288}" type="datetime1">
              <a:rPr lang="en-US"/>
              <a:pPr lvl="0"/>
              <a:t>11/14/2021</a:t>
            </a:fld>
            <a:endParaRPr lang="en-US"/>
          </a:p>
        </p:txBody>
      </p:sp>
      <p:sp>
        <p:nvSpPr>
          <p:cNvPr id="5" name="Footer Placeholder 4">
            <a:extLst>
              <a:ext uri="{FF2B5EF4-FFF2-40B4-BE49-F238E27FC236}">
                <a16:creationId xmlns:a16="http://schemas.microsoft.com/office/drawing/2014/main" id="{C7C9CCB7-F089-4B1D-9AB7-2952512E7093}"/>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51BE5F6-CC84-47B8-8FCA-F61F0C0E0025}"/>
              </a:ext>
            </a:extLst>
          </p:cNvPr>
          <p:cNvSpPr txBox="1">
            <a:spLocks noGrp="1"/>
          </p:cNvSpPr>
          <p:nvPr>
            <p:ph type="sldNum" sz="quarter" idx="8"/>
          </p:nvPr>
        </p:nvSpPr>
        <p:spPr/>
        <p:txBody>
          <a:bodyPr/>
          <a:lstStyle>
            <a:lvl1pPr>
              <a:defRPr/>
            </a:lvl1pPr>
          </a:lstStyle>
          <a:p>
            <a:pPr lvl="0"/>
            <a:fld id="{F7A07A86-F6B9-4D9D-8F18-EA026A9298D1}" type="slidenum">
              <a:t>‹#›</a:t>
            </a:fld>
            <a:endParaRPr lang="en-US"/>
          </a:p>
        </p:txBody>
      </p:sp>
    </p:spTree>
    <p:extLst>
      <p:ext uri="{BB962C8B-B14F-4D97-AF65-F5344CB8AC3E}">
        <p14:creationId xmlns:p14="http://schemas.microsoft.com/office/powerpoint/2010/main" val="35850882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3A5C7-4CCA-4904-9733-D8638C49A69E}"/>
              </a:ext>
            </a:extLst>
          </p:cNvPr>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B2EDF85B-1ED7-400B-8BC4-A59D9398480F}"/>
              </a:ext>
            </a:extLst>
          </p:cNvPr>
          <p:cNvSpPr txBox="1">
            <a:spLocks noGrp="1"/>
          </p:cNvSpPr>
          <p:nvPr>
            <p:ph type="body" idx="4294967295"/>
          </p:nvPr>
        </p:nvSpPr>
        <p:spPr>
          <a:xfrm>
            <a:off x="677332" y="4013201"/>
            <a:ext cx="8596667" cy="514249"/>
          </a:xfrm>
        </p:spPr>
        <p:txBody>
          <a:bodyPr anchor="b">
            <a:noAutofit/>
          </a:bodyPr>
          <a:lstStyle>
            <a:lvl1pPr marL="0" indent="0">
              <a:buNone/>
              <a:defRPr sz="2400"/>
            </a:lvl1pPr>
          </a:lstStyle>
          <a:p>
            <a:pPr lvl="0"/>
            <a:r>
              <a:rPr lang="en-US"/>
              <a:t>Click to edit Master text styles</a:t>
            </a:r>
          </a:p>
        </p:txBody>
      </p:sp>
      <p:sp>
        <p:nvSpPr>
          <p:cNvPr id="4" name="Text Placeholder 2">
            <a:extLst>
              <a:ext uri="{FF2B5EF4-FFF2-40B4-BE49-F238E27FC236}">
                <a16:creationId xmlns:a16="http://schemas.microsoft.com/office/drawing/2014/main" id="{11F4D4ED-6A5C-4AA9-B400-1826931ADF7A}"/>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363BBE4E-7E5F-4C58-868E-2D038370E32F}"/>
              </a:ext>
            </a:extLst>
          </p:cNvPr>
          <p:cNvSpPr txBox="1">
            <a:spLocks noGrp="1"/>
          </p:cNvSpPr>
          <p:nvPr>
            <p:ph type="dt" sz="half" idx="7"/>
          </p:nvPr>
        </p:nvSpPr>
        <p:spPr/>
        <p:txBody>
          <a:bodyPr/>
          <a:lstStyle>
            <a:lvl1pPr>
              <a:defRPr/>
            </a:lvl1pPr>
          </a:lstStyle>
          <a:p>
            <a:pPr lvl="0"/>
            <a:fld id="{BCCC52FF-669C-4B01-9A4C-B0D95DD8C107}" type="datetime1">
              <a:rPr lang="en-US"/>
              <a:pPr lvl="0"/>
              <a:t>11/14/2021</a:t>
            </a:fld>
            <a:endParaRPr lang="en-US"/>
          </a:p>
        </p:txBody>
      </p:sp>
      <p:sp>
        <p:nvSpPr>
          <p:cNvPr id="6" name="Footer Placeholder 4">
            <a:extLst>
              <a:ext uri="{FF2B5EF4-FFF2-40B4-BE49-F238E27FC236}">
                <a16:creationId xmlns:a16="http://schemas.microsoft.com/office/drawing/2014/main" id="{D94440D4-9EC9-464C-BED4-93C8391DA795}"/>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7665C291-2F02-46A5-9B38-B6F7178D3B37}"/>
              </a:ext>
            </a:extLst>
          </p:cNvPr>
          <p:cNvSpPr txBox="1">
            <a:spLocks noGrp="1"/>
          </p:cNvSpPr>
          <p:nvPr>
            <p:ph type="sldNum" sz="quarter" idx="8"/>
          </p:nvPr>
        </p:nvSpPr>
        <p:spPr/>
        <p:txBody>
          <a:bodyPr/>
          <a:lstStyle>
            <a:lvl1pPr>
              <a:defRPr/>
            </a:lvl1pPr>
          </a:lstStyle>
          <a:p>
            <a:pPr lvl="0"/>
            <a:fld id="{E1B05E8B-06C2-4EDE-A5FA-DC34046CE22D}" type="slidenum">
              <a:t>‹#›</a:t>
            </a:fld>
            <a:endParaRPr lang="en-US"/>
          </a:p>
        </p:txBody>
      </p:sp>
      <p:sp>
        <p:nvSpPr>
          <p:cNvPr id="8" name="TextBox 23">
            <a:extLst>
              <a:ext uri="{FF2B5EF4-FFF2-40B4-BE49-F238E27FC236}">
                <a16:creationId xmlns:a16="http://schemas.microsoft.com/office/drawing/2014/main" id="{63E0396B-E926-4444-A4E8-DEECE6D80C63}"/>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4">
            <a:extLst>
              <a:ext uri="{FF2B5EF4-FFF2-40B4-BE49-F238E27FC236}">
                <a16:creationId xmlns:a16="http://schemas.microsoft.com/office/drawing/2014/main" id="{1AE6E439-E3C0-4117-A20C-1380AE399454}"/>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Tree>
    <p:extLst>
      <p:ext uri="{BB962C8B-B14F-4D97-AF65-F5344CB8AC3E}">
        <p14:creationId xmlns:p14="http://schemas.microsoft.com/office/powerpoint/2010/main" val="32378696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BD6C5-1466-4AC7-B22C-530F90983206}"/>
              </a:ext>
            </a:extLst>
          </p:cNvPr>
          <p:cNvSpPr txBox="1">
            <a:spLocks noGrp="1"/>
          </p:cNvSpPr>
          <p:nvPr>
            <p:ph type="title"/>
          </p:nvPr>
        </p:nvSpPr>
        <p:spPr>
          <a:xfrm>
            <a:off x="685800" y="609603"/>
            <a:ext cx="8588200"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4197240B-3AFF-4D12-806E-E9BBF0E13DCB}"/>
              </a:ext>
            </a:extLst>
          </p:cNvPr>
          <p:cNvSpPr txBox="1">
            <a:spLocks noGrp="1"/>
          </p:cNvSpPr>
          <p:nvPr>
            <p:ph type="body" idx="4294967295"/>
          </p:nvPr>
        </p:nvSpPr>
        <p:spPr>
          <a:xfrm>
            <a:off x="677332" y="4013201"/>
            <a:ext cx="8596667" cy="514249"/>
          </a:xfrm>
        </p:spPr>
        <p:txBody>
          <a:bodyPr anchor="b">
            <a:noAutofit/>
          </a:bodyPr>
          <a:lstStyle>
            <a:lvl1pPr marL="0" indent="0">
              <a:buNone/>
              <a:defRPr sz="2400">
                <a:solidFill>
                  <a:srgbClr val="90C226"/>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176F2032-1598-46E3-A946-1D72547450C4}"/>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98FD8C05-38B1-4E72-B830-898E26854B68}"/>
              </a:ext>
            </a:extLst>
          </p:cNvPr>
          <p:cNvSpPr txBox="1">
            <a:spLocks noGrp="1"/>
          </p:cNvSpPr>
          <p:nvPr>
            <p:ph type="dt" sz="half" idx="7"/>
          </p:nvPr>
        </p:nvSpPr>
        <p:spPr/>
        <p:txBody>
          <a:bodyPr/>
          <a:lstStyle>
            <a:lvl1pPr>
              <a:defRPr/>
            </a:lvl1pPr>
          </a:lstStyle>
          <a:p>
            <a:pPr lvl="0"/>
            <a:fld id="{3E955D45-8AEB-454C-B3E9-A69FFCF42AA5}" type="datetime1">
              <a:rPr lang="en-US"/>
              <a:pPr lvl="0"/>
              <a:t>11/14/2021</a:t>
            </a:fld>
            <a:endParaRPr lang="en-US"/>
          </a:p>
        </p:txBody>
      </p:sp>
      <p:sp>
        <p:nvSpPr>
          <p:cNvPr id="6" name="Footer Placeholder 4">
            <a:extLst>
              <a:ext uri="{FF2B5EF4-FFF2-40B4-BE49-F238E27FC236}">
                <a16:creationId xmlns:a16="http://schemas.microsoft.com/office/drawing/2014/main" id="{A78BD98E-783B-4470-A0D3-B4058D25C957}"/>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3586E468-2CEC-4FA8-9D96-32BDB86F1737}"/>
              </a:ext>
            </a:extLst>
          </p:cNvPr>
          <p:cNvSpPr txBox="1">
            <a:spLocks noGrp="1"/>
          </p:cNvSpPr>
          <p:nvPr>
            <p:ph type="sldNum" sz="quarter" idx="8"/>
          </p:nvPr>
        </p:nvSpPr>
        <p:spPr/>
        <p:txBody>
          <a:bodyPr/>
          <a:lstStyle>
            <a:lvl1pPr>
              <a:defRPr/>
            </a:lvl1pPr>
          </a:lstStyle>
          <a:p>
            <a:pPr lvl="0"/>
            <a:fld id="{4EC426F8-B10E-43D9-8683-B29E9FAF569B}" type="slidenum">
              <a:t>‹#›</a:t>
            </a:fld>
            <a:endParaRPr lang="en-US"/>
          </a:p>
        </p:txBody>
      </p:sp>
    </p:spTree>
    <p:extLst>
      <p:ext uri="{BB962C8B-B14F-4D97-AF65-F5344CB8AC3E}">
        <p14:creationId xmlns:p14="http://schemas.microsoft.com/office/powerpoint/2010/main" val="17195846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DC037-FFEC-48DC-86D5-65BCBAE56149}"/>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ADA9CB00-D11E-480D-B38C-13EB2DBB5876}"/>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BC4038-83A8-4F4C-962F-A33676DE37B3}"/>
              </a:ext>
            </a:extLst>
          </p:cNvPr>
          <p:cNvSpPr txBox="1">
            <a:spLocks noGrp="1"/>
          </p:cNvSpPr>
          <p:nvPr>
            <p:ph type="dt" sz="half" idx="7"/>
          </p:nvPr>
        </p:nvSpPr>
        <p:spPr/>
        <p:txBody>
          <a:bodyPr/>
          <a:lstStyle>
            <a:lvl1pPr>
              <a:defRPr/>
            </a:lvl1pPr>
          </a:lstStyle>
          <a:p>
            <a:pPr lvl="0"/>
            <a:fld id="{F80756C3-C182-4D99-854C-5D2B233BFCD2}" type="datetime1">
              <a:rPr lang="en-US"/>
              <a:pPr lvl="0"/>
              <a:t>11/14/2021</a:t>
            </a:fld>
            <a:endParaRPr lang="en-US"/>
          </a:p>
        </p:txBody>
      </p:sp>
      <p:sp>
        <p:nvSpPr>
          <p:cNvPr id="5" name="Footer Placeholder 4">
            <a:extLst>
              <a:ext uri="{FF2B5EF4-FFF2-40B4-BE49-F238E27FC236}">
                <a16:creationId xmlns:a16="http://schemas.microsoft.com/office/drawing/2014/main" id="{58718462-EC7A-40DC-856E-945690EE00B8}"/>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0E5515E7-C0B1-4120-8B37-659EDC04F7B9}"/>
              </a:ext>
            </a:extLst>
          </p:cNvPr>
          <p:cNvSpPr txBox="1">
            <a:spLocks noGrp="1"/>
          </p:cNvSpPr>
          <p:nvPr>
            <p:ph type="sldNum" sz="quarter" idx="8"/>
          </p:nvPr>
        </p:nvSpPr>
        <p:spPr/>
        <p:txBody>
          <a:bodyPr/>
          <a:lstStyle>
            <a:lvl1pPr>
              <a:defRPr/>
            </a:lvl1pPr>
          </a:lstStyle>
          <a:p>
            <a:pPr lvl="0"/>
            <a:fld id="{FA563966-5A28-4340-955A-B6716C5664FF}" type="slidenum">
              <a:t>‹#›</a:t>
            </a:fld>
            <a:endParaRPr lang="en-US"/>
          </a:p>
        </p:txBody>
      </p:sp>
    </p:spTree>
    <p:extLst>
      <p:ext uri="{BB962C8B-B14F-4D97-AF65-F5344CB8AC3E}">
        <p14:creationId xmlns:p14="http://schemas.microsoft.com/office/powerpoint/2010/main" val="138054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A4FADD-4703-490F-942B-B4AF3552E758}"/>
              </a:ext>
            </a:extLst>
          </p:cNvPr>
          <p:cNvSpPr txBox="1">
            <a:spLocks noGrp="1"/>
          </p:cNvSpPr>
          <p:nvPr>
            <p:ph type="title" orient="vert"/>
          </p:nvPr>
        </p:nvSpPr>
        <p:spPr>
          <a:xfrm>
            <a:off x="7967670" y="609603"/>
            <a:ext cx="1304739" cy="5251454"/>
          </a:xfrm>
        </p:spPr>
        <p:txBody>
          <a:bodyPr vert="eaVert" anchor="ct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CADFA3D4-370B-40CA-A7DF-7EF0124A8ED0}"/>
              </a:ext>
            </a:extLst>
          </p:cNvPr>
          <p:cNvSpPr txBox="1">
            <a:spLocks noGrp="1"/>
          </p:cNvSpPr>
          <p:nvPr>
            <p:ph type="body" orient="vert" idx="1"/>
          </p:nvPr>
        </p:nvSpPr>
        <p:spPr>
          <a:xfrm>
            <a:off x="677332" y="609603"/>
            <a:ext cx="7060146" cy="525145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DDDC6CE-AFE4-425B-B969-9E966F69D8CF}"/>
              </a:ext>
            </a:extLst>
          </p:cNvPr>
          <p:cNvSpPr txBox="1">
            <a:spLocks noGrp="1"/>
          </p:cNvSpPr>
          <p:nvPr>
            <p:ph type="dt" sz="half" idx="7"/>
          </p:nvPr>
        </p:nvSpPr>
        <p:spPr/>
        <p:txBody>
          <a:bodyPr/>
          <a:lstStyle>
            <a:lvl1pPr>
              <a:defRPr/>
            </a:lvl1pPr>
          </a:lstStyle>
          <a:p>
            <a:pPr lvl="0"/>
            <a:fld id="{F1061BD0-264A-412D-9978-B6101AE45B0B}" type="datetime1">
              <a:rPr lang="en-US"/>
              <a:pPr lvl="0"/>
              <a:t>11/14/2021</a:t>
            </a:fld>
            <a:endParaRPr lang="en-US"/>
          </a:p>
        </p:txBody>
      </p:sp>
      <p:sp>
        <p:nvSpPr>
          <p:cNvPr id="5" name="Footer Placeholder 4">
            <a:extLst>
              <a:ext uri="{FF2B5EF4-FFF2-40B4-BE49-F238E27FC236}">
                <a16:creationId xmlns:a16="http://schemas.microsoft.com/office/drawing/2014/main" id="{6C6A618A-549D-4708-AA64-6320901D346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D97FAF52-6521-46EA-BECB-89CED2443C0C}"/>
              </a:ext>
            </a:extLst>
          </p:cNvPr>
          <p:cNvSpPr txBox="1">
            <a:spLocks noGrp="1"/>
          </p:cNvSpPr>
          <p:nvPr>
            <p:ph type="sldNum" sz="quarter" idx="8"/>
          </p:nvPr>
        </p:nvSpPr>
        <p:spPr/>
        <p:txBody>
          <a:bodyPr/>
          <a:lstStyle>
            <a:lvl1pPr>
              <a:defRPr/>
            </a:lvl1pPr>
          </a:lstStyle>
          <a:p>
            <a:pPr lvl="0"/>
            <a:fld id="{6C0389E2-6E71-40AA-9E95-224BD73BB219}" type="slidenum">
              <a:t>‹#›</a:t>
            </a:fld>
            <a:endParaRPr lang="en-US"/>
          </a:p>
        </p:txBody>
      </p:sp>
    </p:spTree>
    <p:extLst>
      <p:ext uri="{BB962C8B-B14F-4D97-AF65-F5344CB8AC3E}">
        <p14:creationId xmlns:p14="http://schemas.microsoft.com/office/powerpoint/2010/main" val="11180480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BE0DAF6D-A914-417F-9290-2F75DEADD06E}"/>
              </a:ext>
            </a:extLst>
          </p:cNvPr>
          <p:cNvGrpSpPr/>
          <p:nvPr/>
        </p:nvGrpSpPr>
        <p:grpSpPr>
          <a:xfrm>
            <a:off x="0" y="-8467"/>
            <a:ext cx="12192005" cy="6866467"/>
            <a:chOff x="0" y="-8467"/>
            <a:chExt cx="12192005" cy="6866467"/>
          </a:xfrm>
        </p:grpSpPr>
        <p:cxnSp>
          <p:nvCxnSpPr>
            <p:cNvPr id="3" name="Straight Connector 19">
              <a:extLst>
                <a:ext uri="{FF2B5EF4-FFF2-40B4-BE49-F238E27FC236}">
                  <a16:creationId xmlns:a16="http://schemas.microsoft.com/office/drawing/2014/main" id="{D12EB167-DFA8-4CA2-A380-F319C1E69A5A}"/>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82112712-6226-4479-BBF0-AA81BF6AB07F}"/>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D1A87A60-1A77-403A-A837-3327487F9191}"/>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Rectangle 25">
              <a:extLst>
                <a:ext uri="{FF2B5EF4-FFF2-40B4-BE49-F238E27FC236}">
                  <a16:creationId xmlns:a16="http://schemas.microsoft.com/office/drawing/2014/main" id="{257052C3-B988-47AB-A237-70599628D6EA}"/>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Isosceles Triangle 23">
              <a:extLst>
                <a:ext uri="{FF2B5EF4-FFF2-40B4-BE49-F238E27FC236}">
                  <a16:creationId xmlns:a16="http://schemas.microsoft.com/office/drawing/2014/main" id="{4F9F87D0-D34E-45C0-8861-12ECD9AA8634}"/>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Rectangle 27">
              <a:extLst>
                <a:ext uri="{FF2B5EF4-FFF2-40B4-BE49-F238E27FC236}">
                  <a16:creationId xmlns:a16="http://schemas.microsoft.com/office/drawing/2014/main" id="{B2EE1013-C911-42E1-A1D8-77C05FBFAEB7}"/>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28">
              <a:extLst>
                <a:ext uri="{FF2B5EF4-FFF2-40B4-BE49-F238E27FC236}">
                  <a16:creationId xmlns:a16="http://schemas.microsoft.com/office/drawing/2014/main" id="{0C35DA56-6166-4980-AA16-CC921F53C510}"/>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Rectangle 29">
              <a:extLst>
                <a:ext uri="{FF2B5EF4-FFF2-40B4-BE49-F238E27FC236}">
                  <a16:creationId xmlns:a16="http://schemas.microsoft.com/office/drawing/2014/main" id="{9A69C2AF-9253-4273-A6F2-E6579B6A4F70}"/>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Isosceles Triangle 27">
              <a:extLst>
                <a:ext uri="{FF2B5EF4-FFF2-40B4-BE49-F238E27FC236}">
                  <a16:creationId xmlns:a16="http://schemas.microsoft.com/office/drawing/2014/main" id="{170763AB-C535-44C2-87B4-1F0CFF77FEB6}"/>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Isosceles Triangle 28">
              <a:extLst>
                <a:ext uri="{FF2B5EF4-FFF2-40B4-BE49-F238E27FC236}">
                  <a16:creationId xmlns:a16="http://schemas.microsoft.com/office/drawing/2014/main" id="{497C483D-5150-4731-A500-0345EB5FFB18}"/>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Title Placeholder 1">
            <a:extLst>
              <a:ext uri="{FF2B5EF4-FFF2-40B4-BE49-F238E27FC236}">
                <a16:creationId xmlns:a16="http://schemas.microsoft.com/office/drawing/2014/main" id="{C9B3831D-0EEB-4E05-8027-E6A41B4EE4F3}"/>
              </a:ext>
            </a:extLst>
          </p:cNvPr>
          <p:cNvSpPr txBox="1">
            <a:spLocks noGrp="1"/>
          </p:cNvSpPr>
          <p:nvPr>
            <p:ph type="title"/>
          </p:nvPr>
        </p:nvSpPr>
        <p:spPr>
          <a:xfrm>
            <a:off x="677332" y="609603"/>
            <a:ext cx="8596667" cy="1320795"/>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14" name="Text Placeholder 2">
            <a:extLst>
              <a:ext uri="{FF2B5EF4-FFF2-40B4-BE49-F238E27FC236}">
                <a16:creationId xmlns:a16="http://schemas.microsoft.com/office/drawing/2014/main" id="{A9B94944-CD74-4EB0-B329-381E5192CA86}"/>
              </a:ext>
            </a:extLst>
          </p:cNvPr>
          <p:cNvSpPr txBox="1">
            <a:spLocks noGrp="1"/>
          </p:cNvSpPr>
          <p:nvPr>
            <p:ph type="body" idx="1"/>
          </p:nvPr>
        </p:nvSpPr>
        <p:spPr>
          <a:xfrm>
            <a:off x="677332" y="2160590"/>
            <a:ext cx="8596667" cy="388076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Date Placeholder 3">
            <a:extLst>
              <a:ext uri="{FF2B5EF4-FFF2-40B4-BE49-F238E27FC236}">
                <a16:creationId xmlns:a16="http://schemas.microsoft.com/office/drawing/2014/main" id="{569EC1E6-92FB-4C3E-ADEF-1E036BB774FD}"/>
              </a:ext>
            </a:extLst>
          </p:cNvPr>
          <p:cNvSpPr txBox="1">
            <a:spLocks noGrp="1"/>
          </p:cNvSpPr>
          <p:nvPr>
            <p:ph type="dt" sz="half" idx="2"/>
          </p:nvPr>
        </p:nvSpPr>
        <p:spPr>
          <a:xfrm>
            <a:off x="7205133" y="6041358"/>
            <a:ext cx="9119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900" b="0" i="0" u="none" strike="noStrike" kern="1200" cap="none" spc="0" baseline="0">
                <a:solidFill>
                  <a:srgbClr val="898989"/>
                </a:solidFill>
                <a:uFillTx/>
                <a:latin typeface="Trebuchet MS"/>
              </a:defRPr>
            </a:lvl1pPr>
          </a:lstStyle>
          <a:p>
            <a:pPr lvl="0"/>
            <a:fld id="{83FB9601-F6CA-4827-96C6-DD68A26447AB}" type="datetime1">
              <a:rPr lang="en-US"/>
              <a:pPr lvl="0"/>
              <a:t>11/14/2021</a:t>
            </a:fld>
            <a:endParaRPr lang="en-US"/>
          </a:p>
        </p:txBody>
      </p:sp>
      <p:sp>
        <p:nvSpPr>
          <p:cNvPr id="16" name="Footer Placeholder 4">
            <a:extLst>
              <a:ext uri="{FF2B5EF4-FFF2-40B4-BE49-F238E27FC236}">
                <a16:creationId xmlns:a16="http://schemas.microsoft.com/office/drawing/2014/main" id="{613E2B6A-78B7-45F5-B737-A9BB9E1D943E}"/>
              </a:ext>
            </a:extLst>
          </p:cNvPr>
          <p:cNvSpPr txBox="1">
            <a:spLocks noGrp="1"/>
          </p:cNvSpPr>
          <p:nvPr>
            <p:ph type="ftr" sz="quarter" idx="3"/>
          </p:nvPr>
        </p:nvSpPr>
        <p:spPr>
          <a:xfrm>
            <a:off x="677332" y="6041358"/>
            <a:ext cx="6297609"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900" b="0" i="0" u="none" strike="noStrike" kern="1200" cap="none" spc="0" baseline="0">
                <a:solidFill>
                  <a:srgbClr val="898989"/>
                </a:solidFill>
                <a:uFillTx/>
                <a:latin typeface="Trebuchet MS"/>
              </a:defRPr>
            </a:lvl1pPr>
          </a:lstStyle>
          <a:p>
            <a:pPr lvl="0"/>
            <a:endParaRPr lang="en-US"/>
          </a:p>
        </p:txBody>
      </p:sp>
      <p:sp>
        <p:nvSpPr>
          <p:cNvPr id="17" name="Slide Number Placeholder 5">
            <a:extLst>
              <a:ext uri="{FF2B5EF4-FFF2-40B4-BE49-F238E27FC236}">
                <a16:creationId xmlns:a16="http://schemas.microsoft.com/office/drawing/2014/main" id="{CF53B3D6-E642-4DC9-BB44-F17DFDFCF78C}"/>
              </a:ext>
            </a:extLst>
          </p:cNvPr>
          <p:cNvSpPr txBox="1">
            <a:spLocks noGrp="1"/>
          </p:cNvSpPr>
          <p:nvPr>
            <p:ph type="sldNum" sz="quarter" idx="4"/>
          </p:nvPr>
        </p:nvSpPr>
        <p:spPr>
          <a:xfrm>
            <a:off x="8590659" y="6041358"/>
            <a:ext cx="6833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900" b="0" i="0" u="none" strike="noStrike" kern="1200" cap="none" spc="0" baseline="0">
                <a:solidFill>
                  <a:srgbClr val="90C226"/>
                </a:solidFill>
                <a:uFillTx/>
                <a:latin typeface="Trebuchet MS"/>
              </a:defRPr>
            </a:lvl1pPr>
          </a:lstStyle>
          <a:p>
            <a:pPr lvl="0"/>
            <a:fld id="{55AC86B1-FFDC-4F65-AF5E-CD1FF8C8B4C1}"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90C226"/>
          </a:solidFill>
          <a:uFillTx/>
          <a:latin typeface="Trebuchet MS"/>
        </a:defRPr>
      </a:lvl1pPr>
    </p:titleStyle>
    <p:bodyStyle>
      <a:lvl1pPr marL="342900" marR="0" lvl="0" indent="-342900" algn="l" defTabSz="457200" rtl="0" fontAlgn="auto" hangingPunct="1">
        <a:lnSpc>
          <a:spcPct val="100000"/>
        </a:lnSpc>
        <a:spcBef>
          <a:spcPts val="1000"/>
        </a:spcBef>
        <a:spcAft>
          <a:spcPts val="0"/>
        </a:spcAft>
        <a:buClr>
          <a:srgbClr val="90C226"/>
        </a:buClr>
        <a:buSzPct val="80000"/>
        <a:buFont typeface="Wingdings 3"/>
        <a:buChar char=""/>
        <a:tabLst/>
        <a:defRPr lang="en-US" sz="1800" b="0" i="0" u="none" strike="noStrike" kern="1200" cap="none" spc="0" baseline="0">
          <a:solidFill>
            <a:srgbClr val="404040"/>
          </a:solidFill>
          <a:uFillTx/>
          <a:latin typeface="Trebuchet MS"/>
        </a:defRPr>
      </a:lvl1pPr>
      <a:lvl2pPr marL="742950" marR="0" lvl="1" indent="-285750" algn="l" defTabSz="457200" rtl="0" fontAlgn="auto" hangingPunct="1">
        <a:lnSpc>
          <a:spcPct val="100000"/>
        </a:lnSpc>
        <a:spcBef>
          <a:spcPts val="1000"/>
        </a:spcBef>
        <a:spcAft>
          <a:spcPts val="0"/>
        </a:spcAft>
        <a:buClr>
          <a:srgbClr val="90C226"/>
        </a:buClr>
        <a:buSzPct val="80000"/>
        <a:buFont typeface="Wingdings 3"/>
        <a:buChar char=""/>
        <a:tabLst/>
        <a:defRPr lang="en-US" sz="1600" b="0" i="0" u="none" strike="noStrike" kern="1200" cap="none" spc="0" baseline="0">
          <a:solidFill>
            <a:srgbClr val="404040"/>
          </a:solidFill>
          <a:uFillTx/>
          <a:latin typeface="Trebuchet MS"/>
        </a:defRPr>
      </a:lvl2pPr>
      <a:lvl3pPr marL="1143000" marR="0" lvl="2"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400" b="0" i="0" u="none" strike="noStrike" kern="1200" cap="none" spc="0" baseline="0">
          <a:solidFill>
            <a:srgbClr val="404040"/>
          </a:solidFill>
          <a:uFillTx/>
          <a:latin typeface="Trebuchet MS"/>
        </a:defRPr>
      </a:lvl3pPr>
      <a:lvl4pPr marL="1600200" marR="0" lvl="3"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200" b="0" i="0" u="none" strike="noStrike" kern="1200" cap="none" spc="0" baseline="0">
          <a:solidFill>
            <a:srgbClr val="404040"/>
          </a:solidFill>
          <a:uFillTx/>
          <a:latin typeface="Trebuchet MS"/>
        </a:defRPr>
      </a:lvl4pPr>
      <a:lvl5pPr marL="2057400" marR="0" lvl="4"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200" b="0" i="0" u="none" strike="noStrike" kern="1200" cap="none" spc="0" baseline="0">
          <a:solidFill>
            <a:srgbClr val="404040"/>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5.jp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7.xml"/><Relationship Id="rId5" Type="http://schemas.openxmlformats.org/officeDocument/2006/relationships/image" Target="../media/image2.jpeg"/><Relationship Id="rId4" Type="http://schemas.openxmlformats.org/officeDocument/2006/relationships/image" Target="../media/image18.jpg"/></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5166E-F5DA-4993-B96F-53E9EE2040EC}"/>
              </a:ext>
            </a:extLst>
          </p:cNvPr>
          <p:cNvSpPr txBox="1">
            <a:spLocks noGrp="1"/>
          </p:cNvSpPr>
          <p:nvPr>
            <p:ph type="title"/>
          </p:nvPr>
        </p:nvSpPr>
        <p:spPr>
          <a:xfrm>
            <a:off x="478770" y="742693"/>
            <a:ext cx="10803151" cy="1656243"/>
          </a:xfrm>
        </p:spPr>
        <p:txBody>
          <a:bodyPr/>
          <a:lstStyle/>
          <a:p>
            <a:pPr lvl="0" algn="ctr"/>
            <a:r>
              <a:rPr lang="en-US" sz="3200" b="1" u="sng">
                <a:solidFill>
                  <a:srgbClr val="203864"/>
                </a:solidFill>
                <a:latin typeface="Arial" pitchFamily="34"/>
                <a:cs typeface="Arial" pitchFamily="34"/>
              </a:rPr>
              <a:t>The Role of Public Health Wales in Heath Surveillance and Protection – Measles.</a:t>
            </a:r>
            <a:endParaRPr lang="en-GB" sz="3200" b="1" u="sng">
              <a:solidFill>
                <a:srgbClr val="203864"/>
              </a:solidFill>
              <a:latin typeface="Arial" pitchFamily="34"/>
              <a:cs typeface="Arial" pitchFamily="34"/>
            </a:endParaRPr>
          </a:p>
          <a:p>
            <a:pPr lvl="0"/>
            <a:endParaRPr lang="en-GB" sz="3200">
              <a:solidFill>
                <a:srgbClr val="203864"/>
              </a:solidFill>
            </a:endParaRPr>
          </a:p>
        </p:txBody>
      </p:sp>
      <p:pic>
        <p:nvPicPr>
          <p:cNvPr id="3" name="Picture 4" descr="A picture containing plastic&#10;&#10;Description automatically generated">
            <a:extLst>
              <a:ext uri="{FF2B5EF4-FFF2-40B4-BE49-F238E27FC236}">
                <a16:creationId xmlns:a16="http://schemas.microsoft.com/office/drawing/2014/main" id="{C63F9E99-9BDF-4994-AA0A-13A56A5B176F}"/>
              </a:ext>
            </a:extLst>
          </p:cNvPr>
          <p:cNvPicPr>
            <a:picLocks noGrp="1" noChangeAspect="1"/>
          </p:cNvPicPr>
          <p:nvPr>
            <p:ph idx="1"/>
          </p:nvPr>
        </p:nvPicPr>
        <p:blipFill>
          <a:blip r:embed="rId2"/>
          <a:stretch>
            <a:fillRect/>
          </a:stretch>
        </p:blipFill>
        <p:spPr>
          <a:xfrm>
            <a:off x="6416984" y="2233870"/>
            <a:ext cx="5175247" cy="3881435"/>
          </a:xfrm>
        </p:spPr>
      </p:pic>
      <p:sp>
        <p:nvSpPr>
          <p:cNvPr id="4" name="TextBox 4">
            <a:extLst>
              <a:ext uri="{FF2B5EF4-FFF2-40B4-BE49-F238E27FC236}">
                <a16:creationId xmlns:a16="http://schemas.microsoft.com/office/drawing/2014/main" id="{926AE176-3D5B-49BD-AF61-D1AE3D04DCAF}"/>
              </a:ext>
            </a:extLst>
          </p:cNvPr>
          <p:cNvSpPr txBox="1"/>
          <p:nvPr/>
        </p:nvSpPr>
        <p:spPr>
          <a:xfrm>
            <a:off x="599764" y="3181791"/>
            <a:ext cx="5929371" cy="2554540"/>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GB" sz="3200" b="0" i="0" u="none" strike="noStrike" kern="1200" cap="none" spc="0" baseline="0">
                <a:solidFill>
                  <a:srgbClr val="203864"/>
                </a:solidFill>
                <a:uFillTx/>
                <a:latin typeface="Arial" pitchFamily="34"/>
                <a:ea typeface="Calibri"/>
                <a:cs typeface="Arial" pitchFamily="34"/>
              </a:rPr>
              <a:t>Katherine Taylor –1910010</a:t>
            </a:r>
            <a:endParaRPr lang="en-US" sz="3200" b="0" i="0" u="none" strike="noStrike" kern="1200" cap="none" spc="0" baseline="0">
              <a:solidFill>
                <a:srgbClr val="203864"/>
              </a:solidFill>
              <a:uFillTx/>
              <a:latin typeface="Arial" pitchFamily="34"/>
              <a:ea typeface="Calibri"/>
              <a:cs typeface="Arial" pitchFamily="34"/>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GB" sz="3200" b="0" i="0" u="none" strike="noStrike" kern="1200" cap="none" spc="0" baseline="0">
                <a:solidFill>
                  <a:srgbClr val="203864"/>
                </a:solidFill>
                <a:uFillTx/>
                <a:latin typeface="Arial" pitchFamily="34"/>
                <a:ea typeface="Calibri"/>
                <a:cs typeface="Arial" pitchFamily="34"/>
              </a:rPr>
              <a:t>Michael Thomas – 2114848</a:t>
            </a:r>
            <a:endParaRPr lang="en-US" sz="3200" b="0" i="0" u="none" strike="noStrike" kern="1200" cap="none" spc="0" baseline="0">
              <a:solidFill>
                <a:srgbClr val="203864"/>
              </a:solidFill>
              <a:uFillTx/>
              <a:latin typeface="Arial" pitchFamily="34"/>
              <a:ea typeface="Calibri"/>
              <a:cs typeface="Arial" pitchFamily="34"/>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GB" sz="3200" b="0" i="0" u="none" strike="noStrike" kern="1200" cap="none" spc="0" baseline="0">
                <a:solidFill>
                  <a:srgbClr val="203864"/>
                </a:solidFill>
                <a:uFillTx/>
                <a:latin typeface="Arial" pitchFamily="34"/>
                <a:ea typeface="Calibri"/>
                <a:cs typeface="Arial" pitchFamily="34"/>
              </a:rPr>
              <a:t>Rebecca Davies – 2103819</a:t>
            </a:r>
            <a:endParaRPr lang="en-US" sz="3200" b="0" i="0" u="none" strike="noStrike" kern="1200" cap="none" spc="0" baseline="0">
              <a:solidFill>
                <a:srgbClr val="203864"/>
              </a:solidFill>
              <a:uFillTx/>
              <a:latin typeface="Arial" pitchFamily="34"/>
              <a:ea typeface="Calibri"/>
              <a:cs typeface="Arial" pitchFamily="34"/>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GB" sz="3200" b="0" i="0" u="none" strike="noStrike" kern="1200" cap="none" spc="0" baseline="0">
                <a:solidFill>
                  <a:srgbClr val="203864"/>
                </a:solidFill>
                <a:uFillTx/>
                <a:latin typeface="Arial" pitchFamily="34"/>
                <a:ea typeface="Calibri"/>
                <a:cs typeface="Arial" pitchFamily="34"/>
              </a:rPr>
              <a:t>Becca Morris – 2105225</a:t>
            </a:r>
            <a:endParaRPr lang="en-US" sz="3200" b="0" i="0" u="none" strike="noStrike" kern="1200" cap="none" spc="0" baseline="0">
              <a:solidFill>
                <a:srgbClr val="203864"/>
              </a:solidFill>
              <a:uFillTx/>
              <a:latin typeface="Arial" pitchFamily="34"/>
              <a:ea typeface="Calibri"/>
              <a:cs typeface="Arial" pitchFamily="34"/>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GB" sz="3200" b="0" i="0" u="none" strike="noStrike" kern="1200" cap="none" spc="0" baseline="0">
                <a:solidFill>
                  <a:srgbClr val="203864"/>
                </a:solidFill>
                <a:uFillTx/>
                <a:latin typeface="Arial" pitchFamily="34"/>
                <a:ea typeface="Calibri"/>
                <a:cs typeface="Arial" pitchFamily="34"/>
              </a:rPr>
              <a:t>Chloe Rees – 2105842</a:t>
            </a:r>
            <a:endParaRPr lang="en-GB" sz="3200" b="0" i="0" u="none" strike="noStrike" kern="1200" cap="none" spc="0" baseline="0">
              <a:solidFill>
                <a:srgbClr val="203864"/>
              </a:solidFill>
              <a:uFillTx/>
              <a:latin typeface="Arial" pitchFamily="34"/>
              <a:cs typeface="Arial" pitchFamily="34"/>
            </a:endParaRPr>
          </a:p>
        </p:txBody>
      </p:sp>
      <p:sp>
        <p:nvSpPr>
          <p:cNvPr id="5" name="TextBox 5">
            <a:extLst>
              <a:ext uri="{FF2B5EF4-FFF2-40B4-BE49-F238E27FC236}">
                <a16:creationId xmlns:a16="http://schemas.microsoft.com/office/drawing/2014/main" id="{E3EA1D0D-81A6-4453-A1F6-A544128FD648}"/>
              </a:ext>
            </a:extLst>
          </p:cNvPr>
          <p:cNvSpPr txBox="1"/>
          <p:nvPr/>
        </p:nvSpPr>
        <p:spPr>
          <a:xfrm>
            <a:off x="2552703" y="6488664"/>
            <a:ext cx="347644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cs typeface="Calibri"/>
              </a:rPr>
              <a:t>(Hannah, 2021)</a:t>
            </a:r>
          </a:p>
        </p:txBody>
      </p:sp>
      <p:pic>
        <p:nvPicPr>
          <p:cNvPr id="6" name="Picture 6" descr="See the source image">
            <a:extLst>
              <a:ext uri="{FF2B5EF4-FFF2-40B4-BE49-F238E27FC236}">
                <a16:creationId xmlns:a16="http://schemas.microsoft.com/office/drawing/2014/main" id="{08FE5203-D502-437E-B77A-85398D1C1D06}"/>
              </a:ext>
            </a:extLst>
          </p:cNvPr>
          <p:cNvPicPr>
            <a:picLocks noChangeAspect="1"/>
          </p:cNvPicPr>
          <p:nvPr/>
        </p:nvPicPr>
        <p:blipFill>
          <a:blip r:embed="rId3"/>
          <a:srcRect/>
          <a:stretch>
            <a:fillRect/>
          </a:stretch>
        </p:blipFill>
        <p:spPr>
          <a:xfrm>
            <a:off x="10347268" y="107003"/>
            <a:ext cx="1771878" cy="619634"/>
          </a:xfrm>
          <a:prstGeom prst="rect">
            <a:avLst/>
          </a:prstGeom>
          <a:noFill/>
          <a:ln cap="flat">
            <a:noFill/>
          </a:ln>
        </p:spPr>
      </p:pic>
      <p:sp>
        <p:nvSpPr>
          <p:cNvPr id="7" name="TextBox 6">
            <a:extLst>
              <a:ext uri="{FF2B5EF4-FFF2-40B4-BE49-F238E27FC236}">
                <a16:creationId xmlns:a16="http://schemas.microsoft.com/office/drawing/2014/main" id="{313AB827-8E27-404A-9092-C77A4FFCFCB7}"/>
              </a:ext>
            </a:extLst>
          </p:cNvPr>
          <p:cNvSpPr txBox="1"/>
          <p:nvPr/>
        </p:nvSpPr>
        <p:spPr>
          <a:xfrm>
            <a:off x="10544174" y="6488664"/>
            <a:ext cx="1771649"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Katherine Taylor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3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3F228-9F16-4CC3-BC2A-7C6E844EE5D7}"/>
              </a:ext>
            </a:extLst>
          </p:cNvPr>
          <p:cNvSpPr txBox="1">
            <a:spLocks noGrp="1"/>
          </p:cNvSpPr>
          <p:nvPr>
            <p:ph type="title"/>
          </p:nvPr>
        </p:nvSpPr>
        <p:spPr>
          <a:xfrm>
            <a:off x="696425" y="304796"/>
            <a:ext cx="10306522" cy="1796613"/>
          </a:xfrm>
        </p:spPr>
        <p:txBody>
          <a:bodyPr/>
          <a:lstStyle/>
          <a:p>
            <a:pPr lvl="0"/>
            <a:r>
              <a:rPr lang="en-GB" sz="6600" u="sng">
                <a:solidFill>
                  <a:srgbClr val="C0E474"/>
                </a:solidFill>
                <a:latin typeface="Arial" pitchFamily="34"/>
                <a:cs typeface="Arial" pitchFamily="34"/>
              </a:rPr>
              <a:t>Introduction</a:t>
            </a:r>
            <a:endParaRPr lang="en-US" sz="6600" u="sng">
              <a:solidFill>
                <a:srgbClr val="C0E474"/>
              </a:solidFill>
              <a:latin typeface="Arial" pitchFamily="34"/>
              <a:cs typeface="Arial" pitchFamily="34"/>
            </a:endParaRPr>
          </a:p>
          <a:p>
            <a:pPr lvl="0"/>
            <a:endParaRPr lang="en-GB" sz="6600">
              <a:solidFill>
                <a:srgbClr val="C0E474"/>
              </a:solidFill>
            </a:endParaRPr>
          </a:p>
        </p:txBody>
      </p:sp>
      <p:sp>
        <p:nvSpPr>
          <p:cNvPr id="3" name="Content Placeholder 2">
            <a:extLst>
              <a:ext uri="{FF2B5EF4-FFF2-40B4-BE49-F238E27FC236}">
                <a16:creationId xmlns:a16="http://schemas.microsoft.com/office/drawing/2014/main" id="{906AA517-53BA-4885-AB2A-E03E707B2C0E}"/>
              </a:ext>
            </a:extLst>
          </p:cNvPr>
          <p:cNvSpPr txBox="1">
            <a:spLocks noGrp="1"/>
          </p:cNvSpPr>
          <p:nvPr>
            <p:ph idx="1"/>
          </p:nvPr>
        </p:nvSpPr>
        <p:spPr>
          <a:xfrm>
            <a:off x="318000" y="1701835"/>
            <a:ext cx="5775112" cy="4353915"/>
          </a:xfrm>
        </p:spPr>
        <p:txBody>
          <a:bodyPr>
            <a:noAutofit/>
          </a:bodyPr>
          <a:lstStyle/>
          <a:p>
            <a:pPr lvl="0">
              <a:buFont typeface="Wingdings" pitchFamily="2"/>
              <a:buChar char="§"/>
            </a:pPr>
            <a:r>
              <a:rPr lang="en-GB" sz="2800">
                <a:solidFill>
                  <a:srgbClr val="486113"/>
                </a:solidFill>
                <a:latin typeface="Arial" pitchFamily="34"/>
                <a:cs typeface="Arial" pitchFamily="34"/>
              </a:rPr>
              <a:t>The Role of Public Health/Public Health Wales</a:t>
            </a:r>
          </a:p>
          <a:p>
            <a:pPr lvl="0">
              <a:buFont typeface="Wingdings" pitchFamily="2"/>
              <a:buChar char="§"/>
            </a:pPr>
            <a:r>
              <a:rPr lang="en-GB" sz="2800">
                <a:solidFill>
                  <a:srgbClr val="486113"/>
                </a:solidFill>
                <a:latin typeface="Arial" pitchFamily="34"/>
                <a:cs typeface="Arial" pitchFamily="34"/>
              </a:rPr>
              <a:t>Health Surveillance</a:t>
            </a:r>
          </a:p>
          <a:p>
            <a:pPr lvl="0">
              <a:buFont typeface="Wingdings" pitchFamily="2"/>
              <a:buChar char="§"/>
            </a:pPr>
            <a:r>
              <a:rPr lang="en-GB" sz="2800">
                <a:solidFill>
                  <a:srgbClr val="486113"/>
                </a:solidFill>
                <a:latin typeface="Arial" pitchFamily="34"/>
                <a:cs typeface="Arial" pitchFamily="34"/>
              </a:rPr>
              <a:t>Communicable Diseases</a:t>
            </a:r>
          </a:p>
          <a:p>
            <a:pPr lvl="0">
              <a:buFont typeface="Wingdings" pitchFamily="2"/>
              <a:buChar char="§"/>
            </a:pPr>
            <a:r>
              <a:rPr lang="en-GB" sz="2800">
                <a:solidFill>
                  <a:srgbClr val="486113"/>
                </a:solidFill>
                <a:latin typeface="Arial" pitchFamily="34"/>
                <a:cs typeface="Arial" pitchFamily="34"/>
              </a:rPr>
              <a:t>History of Measles</a:t>
            </a:r>
          </a:p>
          <a:p>
            <a:pPr lvl="0">
              <a:buFont typeface="Wingdings" pitchFamily="2"/>
              <a:buChar char="§"/>
            </a:pPr>
            <a:r>
              <a:rPr lang="en-GB" sz="2800">
                <a:solidFill>
                  <a:srgbClr val="486113"/>
                </a:solidFill>
                <a:latin typeface="Arial" pitchFamily="34"/>
                <a:cs typeface="Arial" pitchFamily="34"/>
              </a:rPr>
              <a:t>Statistics and trends</a:t>
            </a:r>
          </a:p>
          <a:p>
            <a:pPr lvl="0">
              <a:buFont typeface="Wingdings" pitchFamily="2"/>
              <a:buChar char="§"/>
            </a:pPr>
            <a:r>
              <a:rPr lang="en-GB" sz="2800">
                <a:solidFill>
                  <a:srgbClr val="486113"/>
                </a:solidFill>
                <a:latin typeface="Arial" pitchFamily="34"/>
                <a:cs typeface="Arial" pitchFamily="34"/>
              </a:rPr>
              <a:t>Strategies and policies</a:t>
            </a:r>
          </a:p>
          <a:p>
            <a:pPr lvl="0">
              <a:buFont typeface="Wingdings" pitchFamily="2"/>
              <a:buChar char="§"/>
            </a:pPr>
            <a:r>
              <a:rPr lang="en-GB" sz="2800">
                <a:solidFill>
                  <a:srgbClr val="486113"/>
                </a:solidFill>
                <a:latin typeface="Arial" pitchFamily="34"/>
                <a:cs typeface="Arial" pitchFamily="34"/>
              </a:rPr>
              <a:t>Health promotion</a:t>
            </a:r>
          </a:p>
          <a:p>
            <a:pPr lvl="0"/>
            <a:endParaRPr lang="en-GB" sz="2200">
              <a:latin typeface="Britannic Bold"/>
            </a:endParaRPr>
          </a:p>
          <a:p>
            <a:pPr lvl="0"/>
            <a:endParaRPr lang="en-GB" sz="2200">
              <a:latin typeface="Britannic Bold"/>
            </a:endParaRPr>
          </a:p>
          <a:p>
            <a:pPr lvl="0"/>
            <a:endParaRPr lang="en-GB" sz="2200"/>
          </a:p>
        </p:txBody>
      </p:sp>
      <p:pic>
        <p:nvPicPr>
          <p:cNvPr id="4" name="Picture 18" descr="Calendar&#10;&#10;Description automatically generated">
            <a:extLst>
              <a:ext uri="{FF2B5EF4-FFF2-40B4-BE49-F238E27FC236}">
                <a16:creationId xmlns:a16="http://schemas.microsoft.com/office/drawing/2014/main" id="{490F93D4-458B-4235-B406-9F9F9E739115}"/>
              </a:ext>
            </a:extLst>
          </p:cNvPr>
          <p:cNvPicPr>
            <a:picLocks noChangeAspect="1"/>
          </p:cNvPicPr>
          <p:nvPr/>
        </p:nvPicPr>
        <p:blipFill>
          <a:blip r:embed="rId2"/>
          <a:srcRect r="10040"/>
          <a:stretch>
            <a:fillRect/>
          </a:stretch>
        </p:blipFill>
        <p:spPr>
          <a:xfrm>
            <a:off x="6098892" y="2492380"/>
            <a:ext cx="4802401" cy="3563371"/>
          </a:xfrm>
          <a:prstGeom prst="rect">
            <a:avLst/>
          </a:prstGeom>
          <a:noFill/>
          <a:ln cap="flat">
            <a:noFill/>
          </a:ln>
        </p:spPr>
      </p:pic>
      <p:pic>
        <p:nvPicPr>
          <p:cNvPr id="5" name="Picture 11" descr="See the source image">
            <a:extLst>
              <a:ext uri="{FF2B5EF4-FFF2-40B4-BE49-F238E27FC236}">
                <a16:creationId xmlns:a16="http://schemas.microsoft.com/office/drawing/2014/main" id="{F4F8F73F-B137-48E4-BCB1-B55CBB0CAFA9}"/>
              </a:ext>
            </a:extLst>
          </p:cNvPr>
          <p:cNvPicPr>
            <a:picLocks noChangeAspect="1"/>
          </p:cNvPicPr>
          <p:nvPr/>
        </p:nvPicPr>
        <p:blipFill>
          <a:blip r:embed="rId3"/>
          <a:srcRect/>
          <a:stretch>
            <a:fillRect/>
          </a:stretch>
        </p:blipFill>
        <p:spPr>
          <a:xfrm>
            <a:off x="10347268" y="107003"/>
            <a:ext cx="1771878" cy="619634"/>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E5D8C-F3A5-4A96-A02B-C2094378C9A6}"/>
              </a:ext>
            </a:extLst>
          </p:cNvPr>
          <p:cNvSpPr txBox="1">
            <a:spLocks noGrp="1"/>
          </p:cNvSpPr>
          <p:nvPr>
            <p:ph type="title"/>
          </p:nvPr>
        </p:nvSpPr>
        <p:spPr>
          <a:xfrm>
            <a:off x="230465" y="2526148"/>
            <a:ext cx="3492166" cy="2452685"/>
          </a:xfrm>
        </p:spPr>
        <p:txBody>
          <a:bodyPr anchor="ctr"/>
          <a:lstStyle/>
          <a:p>
            <a:pPr lvl="0"/>
            <a:r>
              <a:rPr lang="en-US" sz="4000" u="sng">
                <a:solidFill>
                  <a:srgbClr val="203864"/>
                </a:solidFill>
                <a:latin typeface="Arial" pitchFamily="34"/>
                <a:cs typeface="Arial" pitchFamily="34"/>
              </a:rPr>
              <a:t>The Role of Public Health. </a:t>
            </a:r>
          </a:p>
        </p:txBody>
      </p:sp>
      <p:pic>
        <p:nvPicPr>
          <p:cNvPr id="3" name="Picture 5">
            <a:extLst>
              <a:ext uri="{FF2B5EF4-FFF2-40B4-BE49-F238E27FC236}">
                <a16:creationId xmlns:a16="http://schemas.microsoft.com/office/drawing/2014/main" id="{D1117EF8-B458-458E-B284-132E6BAA5D1E}"/>
              </a:ext>
            </a:extLst>
          </p:cNvPr>
          <p:cNvPicPr>
            <a:picLocks noGrp="1" noChangeAspect="1"/>
          </p:cNvPicPr>
          <p:nvPr>
            <p:ph idx="1"/>
          </p:nvPr>
        </p:nvPicPr>
        <p:blipFill>
          <a:blip r:embed="rId2"/>
          <a:srcRect l="1429" r="1" b="1"/>
          <a:stretch>
            <a:fillRect/>
          </a:stretch>
        </p:blipFill>
        <p:spPr>
          <a:xfrm>
            <a:off x="91897" y="-605451"/>
            <a:ext cx="12191978" cy="2958230"/>
          </a:xfrm>
        </p:spPr>
      </p:pic>
      <p:sp>
        <p:nvSpPr>
          <p:cNvPr id="4" name="Content Placeholder 2">
            <a:extLst>
              <a:ext uri="{FF2B5EF4-FFF2-40B4-BE49-F238E27FC236}">
                <a16:creationId xmlns:a16="http://schemas.microsoft.com/office/drawing/2014/main" id="{2471BDA2-39C9-4B2B-ACAB-AF6846943ACB}"/>
              </a:ext>
            </a:extLst>
          </p:cNvPr>
          <p:cNvSpPr txBox="1">
            <a:spLocks noGrp="1"/>
          </p:cNvSpPr>
          <p:nvPr>
            <p:ph idx="2"/>
          </p:nvPr>
        </p:nvSpPr>
        <p:spPr>
          <a:xfrm>
            <a:off x="3647322" y="2208943"/>
            <a:ext cx="8314209" cy="4319726"/>
          </a:xfrm>
        </p:spPr>
        <p:txBody>
          <a:bodyPr anchor="ctr">
            <a:noAutofit/>
          </a:bodyPr>
          <a:lstStyle/>
          <a:p>
            <a:pPr marL="0" lvl="0" indent="0">
              <a:buNone/>
            </a:pPr>
            <a:r>
              <a:rPr lang="en-US" sz="3200">
                <a:solidFill>
                  <a:srgbClr val="203864"/>
                </a:solidFill>
                <a:latin typeface="Arial" pitchFamily="34"/>
                <a:cs typeface="Arial" pitchFamily="34"/>
              </a:rPr>
              <a:t>In 1988, the Chief Medical Officer for the United Kingdom, defined public health as “the art and science of preventing disease, prolonging life and promoting health through the organized efforts of society” (Acheson, 1988; WHO). </a:t>
            </a:r>
          </a:p>
        </p:txBody>
      </p:sp>
      <p:sp>
        <p:nvSpPr>
          <p:cNvPr id="5" name="TextBox 7">
            <a:extLst>
              <a:ext uri="{FF2B5EF4-FFF2-40B4-BE49-F238E27FC236}">
                <a16:creationId xmlns:a16="http://schemas.microsoft.com/office/drawing/2014/main" id="{4B4519C1-7C6C-400C-A194-A60C0349BE1F}"/>
              </a:ext>
            </a:extLst>
          </p:cNvPr>
          <p:cNvSpPr txBox="1"/>
          <p:nvPr/>
        </p:nvSpPr>
        <p:spPr>
          <a:xfrm>
            <a:off x="1232940" y="6481285"/>
            <a:ext cx="436784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cs typeface="Calibri"/>
              </a:rPr>
              <a:t>(World Health Organisation (WHO), 2021)</a:t>
            </a:r>
          </a:p>
        </p:txBody>
      </p:sp>
      <p:pic>
        <p:nvPicPr>
          <p:cNvPr id="6" name="Picture 5" descr="See the source image">
            <a:extLst>
              <a:ext uri="{FF2B5EF4-FFF2-40B4-BE49-F238E27FC236}">
                <a16:creationId xmlns:a16="http://schemas.microsoft.com/office/drawing/2014/main" id="{CD17048F-2FA2-4A27-8C6D-8766BF18D85B}"/>
              </a:ext>
            </a:extLst>
          </p:cNvPr>
          <p:cNvPicPr>
            <a:picLocks noChangeAspect="1"/>
          </p:cNvPicPr>
          <p:nvPr/>
        </p:nvPicPr>
        <p:blipFill>
          <a:blip r:embed="rId3"/>
          <a:srcRect/>
          <a:stretch>
            <a:fillRect/>
          </a:stretch>
        </p:blipFill>
        <p:spPr>
          <a:xfrm>
            <a:off x="10328221" y="99916"/>
            <a:ext cx="1771878" cy="619634"/>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3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62656-DF2A-42C0-99AD-52443D71AD7A}"/>
              </a:ext>
            </a:extLst>
          </p:cNvPr>
          <p:cNvSpPr txBox="1">
            <a:spLocks noGrp="1"/>
          </p:cNvSpPr>
          <p:nvPr>
            <p:ph type="title"/>
          </p:nvPr>
        </p:nvSpPr>
        <p:spPr>
          <a:xfrm>
            <a:off x="942536" y="781299"/>
            <a:ext cx="9799323" cy="1450759"/>
          </a:xfrm>
        </p:spPr>
        <p:txBody>
          <a:bodyPr anchorCtr="1"/>
          <a:lstStyle/>
          <a:p>
            <a:pPr lvl="0" algn="ctr"/>
            <a:r>
              <a:rPr lang="en-GB" u="sng">
                <a:solidFill>
                  <a:srgbClr val="203864"/>
                </a:solidFill>
                <a:latin typeface="Arial" pitchFamily="34"/>
                <a:cs typeface="Arial" pitchFamily="34"/>
              </a:rPr>
              <a:t>The Role of Public Health/Public Health Wales.</a:t>
            </a:r>
            <a:endParaRPr lang="en-US" u="sng">
              <a:solidFill>
                <a:srgbClr val="203864"/>
              </a:solidFill>
              <a:latin typeface="Arial" pitchFamily="34"/>
              <a:cs typeface="Arial" pitchFamily="34"/>
            </a:endParaRPr>
          </a:p>
        </p:txBody>
      </p:sp>
      <p:sp>
        <p:nvSpPr>
          <p:cNvPr id="3" name="Content Placeholder 2">
            <a:extLst>
              <a:ext uri="{FF2B5EF4-FFF2-40B4-BE49-F238E27FC236}">
                <a16:creationId xmlns:a16="http://schemas.microsoft.com/office/drawing/2014/main" id="{F6287D85-93F7-4F62-ACDB-250F4B6174A6}"/>
              </a:ext>
            </a:extLst>
          </p:cNvPr>
          <p:cNvSpPr txBox="1">
            <a:spLocks noGrp="1"/>
          </p:cNvSpPr>
          <p:nvPr>
            <p:ph idx="1"/>
          </p:nvPr>
        </p:nvSpPr>
        <p:spPr>
          <a:xfrm>
            <a:off x="4315" y="1509326"/>
            <a:ext cx="8100203" cy="4351336"/>
          </a:xfrm>
        </p:spPr>
        <p:txBody>
          <a:bodyPr/>
          <a:lstStyle/>
          <a:p>
            <a:pPr lvl="0" indent="-685800">
              <a:lnSpc>
                <a:spcPct val="80000"/>
              </a:lnSpc>
              <a:spcBef>
                <a:spcPts val="0"/>
              </a:spcBef>
              <a:buFont typeface="&quot;Wingdings&quot;" pitchFamily="34"/>
              <a:buChar char="v"/>
            </a:pPr>
            <a:endParaRPr lang="en-GB" sz="1700">
              <a:solidFill>
                <a:srgbClr val="203864"/>
              </a:solidFill>
            </a:endParaRPr>
          </a:p>
          <a:p>
            <a:pPr marL="0" lvl="0" indent="0">
              <a:lnSpc>
                <a:spcPct val="80000"/>
              </a:lnSpc>
              <a:spcBef>
                <a:spcPts val="0"/>
              </a:spcBef>
              <a:buNone/>
            </a:pPr>
            <a:endParaRPr lang="en-GB" sz="1700">
              <a:solidFill>
                <a:srgbClr val="203864"/>
              </a:solidFill>
              <a:latin typeface="Arial" pitchFamily="34"/>
              <a:cs typeface="Arial" pitchFamily="34"/>
            </a:endParaRPr>
          </a:p>
          <a:p>
            <a:pPr lvl="0">
              <a:lnSpc>
                <a:spcPct val="80000"/>
              </a:lnSpc>
              <a:spcBef>
                <a:spcPts val="0"/>
              </a:spcBef>
              <a:buFont typeface="Wingdings" pitchFamily="34"/>
              <a:buChar char="§"/>
            </a:pPr>
            <a:r>
              <a:rPr lang="en-GB" sz="2700">
                <a:solidFill>
                  <a:srgbClr val="203864"/>
                </a:solidFill>
                <a:latin typeface="Arial" pitchFamily="34"/>
                <a:cs typeface="Arial" pitchFamily="34"/>
              </a:rPr>
              <a:t>Prevention - Reducing the incidence of ill health supporting healthier lifestyle.</a:t>
            </a:r>
            <a:endParaRPr lang="en-US" sz="2700">
              <a:solidFill>
                <a:srgbClr val="203864"/>
              </a:solidFill>
              <a:latin typeface="Arial" pitchFamily="34"/>
              <a:cs typeface="Arial" pitchFamily="34"/>
            </a:endParaRPr>
          </a:p>
          <a:p>
            <a:pPr lvl="0">
              <a:lnSpc>
                <a:spcPct val="80000"/>
              </a:lnSpc>
              <a:spcBef>
                <a:spcPts val="0"/>
              </a:spcBef>
              <a:buFont typeface="Wingdings" pitchFamily="34"/>
              <a:buChar char="§"/>
            </a:pPr>
            <a:endParaRPr lang="en-GB" sz="2700">
              <a:solidFill>
                <a:srgbClr val="203864"/>
              </a:solidFill>
              <a:latin typeface="Arial" pitchFamily="34"/>
              <a:cs typeface="Arial" pitchFamily="34"/>
            </a:endParaRPr>
          </a:p>
          <a:p>
            <a:pPr lvl="0">
              <a:lnSpc>
                <a:spcPct val="80000"/>
              </a:lnSpc>
              <a:spcBef>
                <a:spcPts val="0"/>
              </a:spcBef>
              <a:buFont typeface="Wingdings" pitchFamily="34"/>
              <a:buChar char="§"/>
            </a:pPr>
            <a:r>
              <a:rPr lang="en-GB" sz="2700">
                <a:solidFill>
                  <a:srgbClr val="203864"/>
                </a:solidFill>
                <a:latin typeface="Arial" pitchFamily="34"/>
                <a:cs typeface="Arial" pitchFamily="34"/>
              </a:rPr>
              <a:t>Protection -  Surveillance and monitoring of infectious disease, emergency response and immunisation.</a:t>
            </a:r>
            <a:endParaRPr lang="en-US" sz="2700">
              <a:solidFill>
                <a:srgbClr val="203864"/>
              </a:solidFill>
              <a:latin typeface="Arial" pitchFamily="34"/>
              <a:cs typeface="Arial" pitchFamily="34"/>
            </a:endParaRPr>
          </a:p>
          <a:p>
            <a:pPr lvl="0">
              <a:lnSpc>
                <a:spcPct val="80000"/>
              </a:lnSpc>
              <a:spcBef>
                <a:spcPts val="0"/>
              </a:spcBef>
              <a:buFont typeface="Wingdings" pitchFamily="34"/>
              <a:buChar char="§"/>
            </a:pPr>
            <a:endParaRPr lang="en-GB" sz="2700">
              <a:solidFill>
                <a:srgbClr val="203864"/>
              </a:solidFill>
              <a:latin typeface="Arial" pitchFamily="34"/>
              <a:cs typeface="Arial" pitchFamily="34"/>
            </a:endParaRPr>
          </a:p>
          <a:p>
            <a:pPr lvl="0">
              <a:lnSpc>
                <a:spcPct val="80000"/>
              </a:lnSpc>
              <a:spcBef>
                <a:spcPts val="0"/>
              </a:spcBef>
              <a:buFont typeface="Wingdings" pitchFamily="34"/>
              <a:buChar char="§"/>
            </a:pPr>
            <a:r>
              <a:rPr lang="en-GB" sz="2700">
                <a:solidFill>
                  <a:srgbClr val="203864"/>
                </a:solidFill>
                <a:latin typeface="Arial" pitchFamily="34"/>
                <a:cs typeface="Arial" pitchFamily="34"/>
              </a:rPr>
              <a:t>Promotion - Health education and commissioning services to meet specific health needs. </a:t>
            </a:r>
            <a:endParaRPr lang="en-US" sz="2700">
              <a:solidFill>
                <a:srgbClr val="203864"/>
              </a:solidFill>
              <a:latin typeface="Arial" pitchFamily="34"/>
              <a:cs typeface="Arial" pitchFamily="34"/>
            </a:endParaRPr>
          </a:p>
          <a:p>
            <a:pPr lvl="0">
              <a:lnSpc>
                <a:spcPct val="70000"/>
              </a:lnSpc>
              <a:buFont typeface="Wingdings" pitchFamily="34"/>
              <a:buChar char="§"/>
            </a:pPr>
            <a:endParaRPr lang="en-GB" sz="1700">
              <a:latin typeface="Britannic Bold"/>
            </a:endParaRPr>
          </a:p>
        </p:txBody>
      </p:sp>
      <p:pic>
        <p:nvPicPr>
          <p:cNvPr id="4" name="Picture 83">
            <a:extLst>
              <a:ext uri="{FF2B5EF4-FFF2-40B4-BE49-F238E27FC236}">
                <a16:creationId xmlns:a16="http://schemas.microsoft.com/office/drawing/2014/main" id="{A9DEFBF2-D0C6-4C2F-9285-F57FAB77F4A2}"/>
              </a:ext>
            </a:extLst>
          </p:cNvPr>
          <p:cNvPicPr>
            <a:picLocks noGrp="1" noChangeAspect="1"/>
          </p:cNvPicPr>
          <p:nvPr>
            <p:ph idx="2"/>
          </p:nvPr>
        </p:nvPicPr>
        <p:blipFill>
          <a:blip r:embed="rId2"/>
          <a:stretch>
            <a:fillRect/>
          </a:stretch>
        </p:blipFill>
        <p:spPr>
          <a:xfrm>
            <a:off x="6257925" y="3434559"/>
            <a:ext cx="1847846" cy="1333496"/>
          </a:xfrm>
        </p:spPr>
      </p:pic>
      <p:sp>
        <p:nvSpPr>
          <p:cNvPr id="5" name="TextBox 83">
            <a:extLst>
              <a:ext uri="{FF2B5EF4-FFF2-40B4-BE49-F238E27FC236}">
                <a16:creationId xmlns:a16="http://schemas.microsoft.com/office/drawing/2014/main" id="{E6C563C3-07C6-4076-89F8-63B4D2C8D1E6}"/>
              </a:ext>
            </a:extLst>
          </p:cNvPr>
          <p:cNvSpPr txBox="1"/>
          <p:nvPr/>
        </p:nvSpPr>
        <p:spPr>
          <a:xfrm>
            <a:off x="10125078" y="6480389"/>
            <a:ext cx="1847846" cy="317497"/>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endParaRPr lang="en-US" sz="1700" b="0" i="0" u="none" strike="noStrike" kern="1200" cap="none" spc="0" baseline="0">
              <a:solidFill>
                <a:srgbClr val="000000"/>
              </a:solidFill>
              <a:uFillTx/>
              <a:latin typeface="Calibri"/>
              <a:cs typeface="Calibri"/>
            </a:endParaRPr>
          </a:p>
        </p:txBody>
      </p:sp>
      <p:sp>
        <p:nvSpPr>
          <p:cNvPr id="6" name="TextBox 3">
            <a:extLst>
              <a:ext uri="{FF2B5EF4-FFF2-40B4-BE49-F238E27FC236}">
                <a16:creationId xmlns:a16="http://schemas.microsoft.com/office/drawing/2014/main" id="{EB6A1A49-3640-4DCD-8A4F-63D38268118F}"/>
              </a:ext>
            </a:extLst>
          </p:cNvPr>
          <p:cNvSpPr txBox="1"/>
          <p:nvPr/>
        </p:nvSpPr>
        <p:spPr>
          <a:xfrm>
            <a:off x="0" y="6480389"/>
            <a:ext cx="3845929"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(Tulchinsky and Varavikova, 2014)</a:t>
            </a:r>
          </a:p>
        </p:txBody>
      </p:sp>
      <p:sp>
        <p:nvSpPr>
          <p:cNvPr id="7" name="TextBox 4">
            <a:extLst>
              <a:ext uri="{FF2B5EF4-FFF2-40B4-BE49-F238E27FC236}">
                <a16:creationId xmlns:a16="http://schemas.microsoft.com/office/drawing/2014/main" id="{9BD2BF2F-22CB-46DE-A2AC-FF43F858703B}"/>
              </a:ext>
            </a:extLst>
          </p:cNvPr>
          <p:cNvSpPr txBox="1"/>
          <p:nvPr/>
        </p:nvSpPr>
        <p:spPr>
          <a:xfrm>
            <a:off x="3556138" y="6475095"/>
            <a:ext cx="427223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(Royal College of Nursing(RCN), 2021)</a:t>
            </a:r>
          </a:p>
        </p:txBody>
      </p:sp>
      <p:sp>
        <p:nvSpPr>
          <p:cNvPr id="8" name="TextBox 5">
            <a:extLst>
              <a:ext uri="{FF2B5EF4-FFF2-40B4-BE49-F238E27FC236}">
                <a16:creationId xmlns:a16="http://schemas.microsoft.com/office/drawing/2014/main" id="{7FA2E7D7-879C-41C2-9AE4-68DDA8A31420}"/>
              </a:ext>
            </a:extLst>
          </p:cNvPr>
          <p:cNvSpPr txBox="1"/>
          <p:nvPr/>
        </p:nvSpPr>
        <p:spPr>
          <a:xfrm>
            <a:off x="7538587" y="6462265"/>
            <a:ext cx="4662397"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(Tilmouth, Davies-Ward and Williams, 2015)</a:t>
            </a:r>
          </a:p>
        </p:txBody>
      </p:sp>
      <p:pic>
        <p:nvPicPr>
          <p:cNvPr id="9" name="Picture 8" descr="See the source image">
            <a:extLst>
              <a:ext uri="{FF2B5EF4-FFF2-40B4-BE49-F238E27FC236}">
                <a16:creationId xmlns:a16="http://schemas.microsoft.com/office/drawing/2014/main" id="{63C4B112-D5D4-49C8-87C0-C7EAAE6D74DB}"/>
              </a:ext>
            </a:extLst>
          </p:cNvPr>
          <p:cNvPicPr>
            <a:picLocks noChangeAspect="1"/>
          </p:cNvPicPr>
          <p:nvPr/>
        </p:nvPicPr>
        <p:blipFill>
          <a:blip r:embed="rId3"/>
          <a:srcRect/>
          <a:stretch>
            <a:fillRect/>
          </a:stretch>
        </p:blipFill>
        <p:spPr>
          <a:xfrm>
            <a:off x="10347268" y="107003"/>
            <a:ext cx="1771878" cy="619634"/>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65070-2F5A-47A3-874B-AF246B98F363}"/>
              </a:ext>
            </a:extLst>
          </p:cNvPr>
          <p:cNvSpPr txBox="1">
            <a:spLocks noGrp="1"/>
          </p:cNvSpPr>
          <p:nvPr>
            <p:ph type="title"/>
          </p:nvPr>
        </p:nvSpPr>
        <p:spPr>
          <a:xfrm>
            <a:off x="777240" y="823581"/>
            <a:ext cx="10515600" cy="1138656"/>
          </a:xfrm>
        </p:spPr>
        <p:txBody>
          <a:bodyPr/>
          <a:lstStyle/>
          <a:p>
            <a:pPr lvl="0" algn="ctr"/>
            <a:r>
              <a:rPr lang="en-GB" sz="3900" u="sng">
                <a:solidFill>
                  <a:srgbClr val="203864"/>
                </a:solidFill>
                <a:latin typeface="Arial" pitchFamily="34"/>
                <a:cs typeface="Arial" pitchFamily="34"/>
              </a:rPr>
              <a:t>The Role of Public Health Wales/Surveillance.</a:t>
            </a:r>
            <a:endParaRPr lang="en-US" sz="3900" u="sng">
              <a:solidFill>
                <a:srgbClr val="203864"/>
              </a:solidFill>
              <a:latin typeface="Arial" pitchFamily="34"/>
              <a:cs typeface="Arial" pitchFamily="34"/>
            </a:endParaRPr>
          </a:p>
          <a:p>
            <a:pPr lvl="0"/>
            <a:endParaRPr lang="en-GB" sz="3900"/>
          </a:p>
        </p:txBody>
      </p:sp>
      <p:sp>
        <p:nvSpPr>
          <p:cNvPr id="3" name="Content Placeholder 2">
            <a:extLst>
              <a:ext uri="{FF2B5EF4-FFF2-40B4-BE49-F238E27FC236}">
                <a16:creationId xmlns:a16="http://schemas.microsoft.com/office/drawing/2014/main" id="{A601FE65-490D-43A5-BC76-69B53692D6D2}"/>
              </a:ext>
            </a:extLst>
          </p:cNvPr>
          <p:cNvSpPr txBox="1">
            <a:spLocks noGrp="1"/>
          </p:cNvSpPr>
          <p:nvPr>
            <p:ph idx="1"/>
          </p:nvPr>
        </p:nvSpPr>
        <p:spPr>
          <a:xfrm>
            <a:off x="899156" y="2215399"/>
            <a:ext cx="4937760" cy="4023360"/>
          </a:xfrm>
        </p:spPr>
        <p:txBody>
          <a:bodyPr/>
          <a:lstStyle/>
          <a:p>
            <a:pPr lvl="0">
              <a:buFont typeface="Wingdings" pitchFamily="2"/>
              <a:buChar char="§"/>
            </a:pPr>
            <a:r>
              <a:rPr lang="en-GB">
                <a:solidFill>
                  <a:srgbClr val="203864"/>
                </a:solidFill>
                <a:latin typeface="Arial" pitchFamily="34"/>
                <a:cs typeface="Arial" pitchFamily="34"/>
              </a:rPr>
              <a:t>"Public Health Wales is one of the 11 organisations which makes up NHS Wales. They are the national public health agency in Wales."</a:t>
            </a:r>
          </a:p>
          <a:p>
            <a:pPr lvl="0">
              <a:buFont typeface="Wingdings" pitchFamily="2"/>
              <a:buChar char="§"/>
            </a:pPr>
            <a:r>
              <a:rPr lang="en-GB">
                <a:solidFill>
                  <a:srgbClr val="203864"/>
                </a:solidFill>
                <a:latin typeface="Arial" pitchFamily="34"/>
                <a:cs typeface="Arial" pitchFamily="34"/>
              </a:rPr>
              <a:t>"The Communicable Disease Surveillance Centre (Wales) (CDSC) provides epidemiology, disease surveillance, outbreak investigation, research and training for Wales."</a:t>
            </a:r>
          </a:p>
        </p:txBody>
      </p:sp>
      <p:pic>
        <p:nvPicPr>
          <p:cNvPr id="4" name="Picture 17" descr="Camera lens">
            <a:extLst>
              <a:ext uri="{FF2B5EF4-FFF2-40B4-BE49-F238E27FC236}">
                <a16:creationId xmlns:a16="http://schemas.microsoft.com/office/drawing/2014/main" id="{7E42E95D-1B8E-4FF1-834A-A3CD85DB82E6}"/>
              </a:ext>
            </a:extLst>
          </p:cNvPr>
          <p:cNvPicPr>
            <a:picLocks noChangeAspect="1"/>
          </p:cNvPicPr>
          <p:nvPr/>
        </p:nvPicPr>
        <p:blipFill>
          <a:blip r:embed="rId2"/>
          <a:stretch>
            <a:fillRect/>
          </a:stretch>
        </p:blipFill>
        <p:spPr>
          <a:xfrm>
            <a:off x="6558259" y="2215399"/>
            <a:ext cx="4813538" cy="3208574"/>
          </a:xfrm>
          <a:prstGeom prst="rect">
            <a:avLst/>
          </a:prstGeom>
          <a:noFill/>
          <a:ln cap="flat">
            <a:noFill/>
          </a:ln>
        </p:spPr>
      </p:pic>
      <p:sp>
        <p:nvSpPr>
          <p:cNvPr id="5" name="TextBox 6">
            <a:extLst>
              <a:ext uri="{FF2B5EF4-FFF2-40B4-BE49-F238E27FC236}">
                <a16:creationId xmlns:a16="http://schemas.microsoft.com/office/drawing/2014/main" id="{CEAD132E-FC04-41E8-BCF7-07DD46FD6CBC}"/>
              </a:ext>
            </a:extLst>
          </p:cNvPr>
          <p:cNvSpPr txBox="1"/>
          <p:nvPr/>
        </p:nvSpPr>
        <p:spPr>
          <a:xfrm>
            <a:off x="152403" y="6492816"/>
            <a:ext cx="443973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cs typeface="Calibri"/>
              </a:rPr>
              <a:t>(Public Health Wales (PHW), 2021)</a:t>
            </a:r>
          </a:p>
        </p:txBody>
      </p:sp>
      <p:sp>
        <p:nvSpPr>
          <p:cNvPr id="6" name="TextBox 4">
            <a:extLst>
              <a:ext uri="{FF2B5EF4-FFF2-40B4-BE49-F238E27FC236}">
                <a16:creationId xmlns:a16="http://schemas.microsoft.com/office/drawing/2014/main" id="{3D4BC8A5-3C38-4E09-8A66-078FCA19B885}"/>
              </a:ext>
            </a:extLst>
          </p:cNvPr>
          <p:cNvSpPr txBox="1"/>
          <p:nvPr/>
        </p:nvSpPr>
        <p:spPr>
          <a:xfrm>
            <a:off x="7886517" y="6491919"/>
            <a:ext cx="274320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cs typeface="Calibri"/>
              </a:rPr>
              <a:t>(Heymann, 2017)</a:t>
            </a:r>
          </a:p>
        </p:txBody>
      </p:sp>
      <p:pic>
        <p:nvPicPr>
          <p:cNvPr id="7" name="Picture 7" descr="See the source image">
            <a:extLst>
              <a:ext uri="{FF2B5EF4-FFF2-40B4-BE49-F238E27FC236}">
                <a16:creationId xmlns:a16="http://schemas.microsoft.com/office/drawing/2014/main" id="{6B88533B-80D1-42B7-89E2-0CA8CB4EE4B8}"/>
              </a:ext>
            </a:extLst>
          </p:cNvPr>
          <p:cNvPicPr>
            <a:picLocks noChangeAspect="1"/>
          </p:cNvPicPr>
          <p:nvPr/>
        </p:nvPicPr>
        <p:blipFill>
          <a:blip r:embed="rId3"/>
          <a:srcRect/>
          <a:stretch>
            <a:fillRect/>
          </a:stretch>
        </p:blipFill>
        <p:spPr>
          <a:xfrm>
            <a:off x="10347268" y="107003"/>
            <a:ext cx="1771878" cy="619634"/>
          </a:xfrm>
          <a:prstGeom prst="rect">
            <a:avLst/>
          </a:prstGeom>
          <a:noFill/>
          <a:ln cap="flat">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9DB60-09C6-460E-A39C-0F3FC3AF7992}"/>
              </a:ext>
            </a:extLst>
          </p:cNvPr>
          <p:cNvSpPr txBox="1">
            <a:spLocks noGrp="1"/>
          </p:cNvSpPr>
          <p:nvPr>
            <p:ph type="title"/>
          </p:nvPr>
        </p:nvSpPr>
        <p:spPr>
          <a:xfrm>
            <a:off x="8236101" y="336371"/>
            <a:ext cx="3822191" cy="1899912"/>
          </a:xfrm>
        </p:spPr>
        <p:txBody>
          <a:bodyPr anchor="ctr"/>
          <a:lstStyle/>
          <a:p>
            <a:pPr lvl="0"/>
            <a:r>
              <a:rPr lang="en-US" sz="4000" u="sng">
                <a:solidFill>
                  <a:srgbClr val="203864"/>
                </a:solidFill>
                <a:latin typeface="Arial" pitchFamily="34"/>
                <a:cs typeface="Arial" pitchFamily="34"/>
              </a:rPr>
              <a:t>Communicable Diseases.</a:t>
            </a:r>
          </a:p>
        </p:txBody>
      </p:sp>
      <p:pic>
        <p:nvPicPr>
          <p:cNvPr id="3" name="Picture 10" descr="Viruses suspended on mid-air">
            <a:extLst>
              <a:ext uri="{FF2B5EF4-FFF2-40B4-BE49-F238E27FC236}">
                <a16:creationId xmlns:a16="http://schemas.microsoft.com/office/drawing/2014/main" id="{B41B4780-9BCB-4F8C-8C8F-8FC0E681F08C}"/>
              </a:ext>
            </a:extLst>
          </p:cNvPr>
          <p:cNvPicPr>
            <a:picLocks noGrp="1" noChangeAspect="1"/>
          </p:cNvPicPr>
          <p:nvPr>
            <p:ph idx="1"/>
          </p:nvPr>
        </p:nvPicPr>
        <p:blipFill>
          <a:blip r:embed="rId2"/>
          <a:srcRect t="2870" b="2566"/>
          <a:stretch>
            <a:fillRect/>
          </a:stretch>
        </p:blipFill>
        <p:spPr>
          <a:xfrm>
            <a:off x="0" y="9"/>
            <a:ext cx="8236101" cy="6857990"/>
          </a:xfrm>
        </p:spPr>
      </p:pic>
      <p:sp>
        <p:nvSpPr>
          <p:cNvPr id="4" name="Content Placeholder 8">
            <a:extLst>
              <a:ext uri="{FF2B5EF4-FFF2-40B4-BE49-F238E27FC236}">
                <a16:creationId xmlns:a16="http://schemas.microsoft.com/office/drawing/2014/main" id="{004E571F-9B03-4831-8C33-A58C87611FB6}"/>
              </a:ext>
            </a:extLst>
          </p:cNvPr>
          <p:cNvSpPr txBox="1">
            <a:spLocks noGrp="1"/>
          </p:cNvSpPr>
          <p:nvPr>
            <p:ph idx="2"/>
          </p:nvPr>
        </p:nvSpPr>
        <p:spPr>
          <a:xfrm>
            <a:off x="8236101" y="2376690"/>
            <a:ext cx="3822191" cy="4044683"/>
          </a:xfrm>
        </p:spPr>
        <p:txBody>
          <a:bodyPr>
            <a:noAutofit/>
          </a:bodyPr>
          <a:lstStyle/>
          <a:p>
            <a:pPr lvl="0"/>
            <a:r>
              <a:rPr lang="en-US">
                <a:solidFill>
                  <a:srgbClr val="203864"/>
                </a:solidFill>
                <a:latin typeface="Arial" pitchFamily="34"/>
                <a:cs typeface="Arial" pitchFamily="34"/>
              </a:rPr>
              <a:t>Measles</a:t>
            </a:r>
          </a:p>
          <a:p>
            <a:pPr lvl="0"/>
            <a:r>
              <a:rPr lang="en-US">
                <a:solidFill>
                  <a:srgbClr val="203864"/>
                </a:solidFill>
                <a:latin typeface="Arial" pitchFamily="34"/>
                <a:cs typeface="Arial" pitchFamily="34"/>
              </a:rPr>
              <a:t>Mumps</a:t>
            </a:r>
          </a:p>
          <a:p>
            <a:pPr lvl="0"/>
            <a:r>
              <a:rPr lang="en-US">
                <a:solidFill>
                  <a:srgbClr val="203864"/>
                </a:solidFill>
                <a:latin typeface="Arial" pitchFamily="34"/>
                <a:cs typeface="Arial" pitchFamily="34"/>
              </a:rPr>
              <a:t>Rubella</a:t>
            </a:r>
          </a:p>
          <a:p>
            <a:pPr lvl="0"/>
            <a:r>
              <a:rPr lang="en-US">
                <a:solidFill>
                  <a:srgbClr val="203864"/>
                </a:solidFill>
                <a:latin typeface="Arial" pitchFamily="34"/>
                <a:cs typeface="Arial" pitchFamily="34"/>
              </a:rPr>
              <a:t>Influenza</a:t>
            </a:r>
          </a:p>
          <a:p>
            <a:pPr lvl="0"/>
            <a:r>
              <a:rPr lang="en-US">
                <a:solidFill>
                  <a:srgbClr val="203864"/>
                </a:solidFill>
                <a:latin typeface="Arial" pitchFamily="34"/>
                <a:cs typeface="Arial" pitchFamily="34"/>
              </a:rPr>
              <a:t>Tuberculosis</a:t>
            </a:r>
          </a:p>
          <a:p>
            <a:pPr lvl="0"/>
            <a:r>
              <a:rPr lang="en-US">
                <a:solidFill>
                  <a:srgbClr val="203864"/>
                </a:solidFill>
                <a:latin typeface="Arial" pitchFamily="34"/>
                <a:cs typeface="Arial" pitchFamily="34"/>
              </a:rPr>
              <a:t>Chicken Pox</a:t>
            </a:r>
          </a:p>
          <a:p>
            <a:pPr lvl="0"/>
            <a:r>
              <a:rPr lang="en-US">
                <a:solidFill>
                  <a:srgbClr val="203864"/>
                </a:solidFill>
                <a:latin typeface="Arial" pitchFamily="34"/>
                <a:cs typeface="Arial" pitchFamily="34"/>
              </a:rPr>
              <a:t>Whooping cough</a:t>
            </a:r>
          </a:p>
          <a:p>
            <a:pPr lvl="0"/>
            <a:r>
              <a:rPr lang="en-US">
                <a:solidFill>
                  <a:srgbClr val="203864"/>
                </a:solidFill>
                <a:latin typeface="Arial" pitchFamily="34"/>
                <a:cs typeface="Arial" pitchFamily="34"/>
              </a:rPr>
              <a:t>Covid-19</a:t>
            </a:r>
          </a:p>
          <a:p>
            <a:pPr lvl="0"/>
            <a:endParaRPr lang="en-US"/>
          </a:p>
        </p:txBody>
      </p:sp>
      <p:sp>
        <p:nvSpPr>
          <p:cNvPr id="5" name="TextBox 2">
            <a:extLst>
              <a:ext uri="{FF2B5EF4-FFF2-40B4-BE49-F238E27FC236}">
                <a16:creationId xmlns:a16="http://schemas.microsoft.com/office/drawing/2014/main" id="{C31611CF-B648-415A-ADE2-B35E235F9087}"/>
              </a:ext>
            </a:extLst>
          </p:cNvPr>
          <p:cNvSpPr txBox="1"/>
          <p:nvPr/>
        </p:nvSpPr>
        <p:spPr>
          <a:xfrm>
            <a:off x="9375946" y="6521628"/>
            <a:ext cx="274320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(Webber, 2019)</a:t>
            </a:r>
          </a:p>
        </p:txBody>
      </p:sp>
      <p:pic>
        <p:nvPicPr>
          <p:cNvPr id="6" name="Picture 7" descr="See the source image">
            <a:extLst>
              <a:ext uri="{FF2B5EF4-FFF2-40B4-BE49-F238E27FC236}">
                <a16:creationId xmlns:a16="http://schemas.microsoft.com/office/drawing/2014/main" id="{7A06DF01-4E3D-4F15-BCB7-F46B12D165E8}"/>
              </a:ext>
            </a:extLst>
          </p:cNvPr>
          <p:cNvPicPr>
            <a:picLocks noChangeAspect="1"/>
          </p:cNvPicPr>
          <p:nvPr/>
        </p:nvPicPr>
        <p:blipFill>
          <a:blip r:embed="rId3"/>
          <a:srcRect/>
          <a:stretch>
            <a:fillRect/>
          </a:stretch>
        </p:blipFill>
        <p:spPr>
          <a:xfrm>
            <a:off x="10347268" y="107003"/>
            <a:ext cx="1771878" cy="619634"/>
          </a:xfrm>
          <a:prstGeom prst="rect">
            <a:avLst/>
          </a:prstGeom>
          <a:noFill/>
          <a:ln cap="flat">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pic>
        <p:nvPicPr>
          <p:cNvPr id="2" name="Picture 3" descr="Chemical formulas are written on paper">
            <a:extLst>
              <a:ext uri="{FF2B5EF4-FFF2-40B4-BE49-F238E27FC236}">
                <a16:creationId xmlns:a16="http://schemas.microsoft.com/office/drawing/2014/main" id="{4AA7DFFB-1EE3-4FB8-B28C-87EE88848D70}"/>
              </a:ext>
            </a:extLst>
          </p:cNvPr>
          <p:cNvPicPr>
            <a:picLocks noChangeAspect="1"/>
          </p:cNvPicPr>
          <p:nvPr/>
        </p:nvPicPr>
        <p:blipFill>
          <a:blip r:embed="rId2"/>
          <a:srcRect l="24417" r="29083"/>
          <a:stretch>
            <a:fillRect/>
          </a:stretch>
        </p:blipFill>
        <p:spPr>
          <a:xfrm>
            <a:off x="6821" y="9"/>
            <a:ext cx="5669280" cy="6857990"/>
          </a:xfrm>
          <a:prstGeom prst="rect">
            <a:avLst/>
          </a:prstGeom>
          <a:noFill/>
          <a:ln cap="flat">
            <a:noFill/>
          </a:ln>
        </p:spPr>
      </p:pic>
      <p:sp>
        <p:nvSpPr>
          <p:cNvPr id="3" name="Title 1">
            <a:extLst>
              <a:ext uri="{FF2B5EF4-FFF2-40B4-BE49-F238E27FC236}">
                <a16:creationId xmlns:a16="http://schemas.microsoft.com/office/drawing/2014/main" id="{F9D6C50C-E9EB-4123-8269-93486C898CA7}"/>
              </a:ext>
            </a:extLst>
          </p:cNvPr>
          <p:cNvSpPr txBox="1">
            <a:spLocks noGrp="1"/>
          </p:cNvSpPr>
          <p:nvPr>
            <p:ph type="ctrTitle"/>
          </p:nvPr>
        </p:nvSpPr>
        <p:spPr>
          <a:xfrm>
            <a:off x="3727789" y="945745"/>
            <a:ext cx="6011073" cy="1978350"/>
          </a:xfrm>
        </p:spPr>
        <p:txBody>
          <a:bodyPr>
            <a:normAutofit/>
          </a:bodyPr>
          <a:lstStyle/>
          <a:p>
            <a:pPr lvl="0"/>
            <a:r>
              <a:rPr lang="en-US" sz="5900"/>
              <a:t>Transmission &amp; Symptoms</a:t>
            </a:r>
            <a:endParaRPr lang="en-GB" sz="5900"/>
          </a:p>
        </p:txBody>
      </p:sp>
      <p:sp>
        <p:nvSpPr>
          <p:cNvPr id="4" name="Subtitle 2">
            <a:extLst>
              <a:ext uri="{FF2B5EF4-FFF2-40B4-BE49-F238E27FC236}">
                <a16:creationId xmlns:a16="http://schemas.microsoft.com/office/drawing/2014/main" id="{30000FD7-68E6-416B-8054-969C991DA577}"/>
              </a:ext>
            </a:extLst>
          </p:cNvPr>
          <p:cNvSpPr txBox="1">
            <a:spLocks noGrp="1"/>
          </p:cNvSpPr>
          <p:nvPr>
            <p:ph type="subTitle" idx="1"/>
          </p:nvPr>
        </p:nvSpPr>
        <p:spPr>
          <a:xfrm>
            <a:off x="4770068" y="2670697"/>
            <a:ext cx="5066589" cy="1747839"/>
          </a:xfrm>
        </p:spPr>
        <p:txBody>
          <a:bodyPr/>
          <a:lstStyle/>
          <a:p>
            <a:pPr lvl="0"/>
            <a:r>
              <a:rPr lang="en-US"/>
              <a:t>Rebecca Davies</a:t>
            </a:r>
            <a:endParaRPr lang="en-GB"/>
          </a:p>
        </p:txBody>
      </p:sp>
      <p:pic>
        <p:nvPicPr>
          <p:cNvPr id="5" name="Picture 2" descr="See the source image">
            <a:extLst>
              <a:ext uri="{FF2B5EF4-FFF2-40B4-BE49-F238E27FC236}">
                <a16:creationId xmlns:a16="http://schemas.microsoft.com/office/drawing/2014/main" id="{42A3F278-C6CF-40E9-A518-F5EC38CD369E}"/>
              </a:ext>
            </a:extLst>
          </p:cNvPr>
          <p:cNvPicPr>
            <a:picLocks noChangeAspect="1"/>
          </p:cNvPicPr>
          <p:nvPr/>
        </p:nvPicPr>
        <p:blipFill>
          <a:blip r:embed="rId3"/>
          <a:srcRect/>
          <a:stretch>
            <a:fillRect/>
          </a:stretch>
        </p:blipFill>
        <p:spPr>
          <a:xfrm>
            <a:off x="5813983" y="3412842"/>
            <a:ext cx="4395392" cy="2472409"/>
          </a:xfrm>
          <a:prstGeom prst="rect">
            <a:avLst/>
          </a:prstGeom>
          <a:noFill/>
          <a:ln cap="flat">
            <a:noFill/>
          </a:ln>
        </p:spPr>
      </p:pic>
      <p:sp>
        <p:nvSpPr>
          <p:cNvPr id="6" name="TextBox 4">
            <a:extLst>
              <a:ext uri="{FF2B5EF4-FFF2-40B4-BE49-F238E27FC236}">
                <a16:creationId xmlns:a16="http://schemas.microsoft.com/office/drawing/2014/main" id="{8C985CE6-1794-4BAA-AE4D-0B196C1CBC50}"/>
              </a:ext>
            </a:extLst>
          </p:cNvPr>
          <p:cNvSpPr txBox="1"/>
          <p:nvPr/>
        </p:nvSpPr>
        <p:spPr>
          <a:xfrm>
            <a:off x="5805653" y="5853897"/>
            <a:ext cx="3901443"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Ref, BBC news online</a:t>
            </a:r>
            <a:endParaRPr lang="en-GB" sz="1800" b="0" i="0" u="none" strike="noStrike" kern="1200" cap="none" spc="0" baseline="0">
              <a:solidFill>
                <a:srgbClr val="000000"/>
              </a:solidFill>
              <a:uFillTx/>
              <a:latin typeface="Calibri"/>
            </a:endParaRPr>
          </a:p>
        </p:txBody>
      </p:sp>
      <p:pic>
        <p:nvPicPr>
          <p:cNvPr id="7" name="Picture 6" descr="See the source image">
            <a:extLst>
              <a:ext uri="{FF2B5EF4-FFF2-40B4-BE49-F238E27FC236}">
                <a16:creationId xmlns:a16="http://schemas.microsoft.com/office/drawing/2014/main" id="{9D1B3FF1-40F6-48BA-A38D-8998A2446578}"/>
              </a:ext>
            </a:extLst>
          </p:cNvPr>
          <p:cNvPicPr>
            <a:picLocks noChangeAspect="1"/>
          </p:cNvPicPr>
          <p:nvPr/>
        </p:nvPicPr>
        <p:blipFill>
          <a:blip r:embed="rId4"/>
          <a:srcRect/>
          <a:stretch>
            <a:fillRect/>
          </a:stretch>
        </p:blipFill>
        <p:spPr>
          <a:xfrm>
            <a:off x="10347268" y="107003"/>
            <a:ext cx="1771878" cy="619634"/>
          </a:xfrm>
          <a:prstGeom prst="rect">
            <a:avLst/>
          </a:prstGeom>
          <a:noFill/>
          <a:ln cap="flat">
            <a:noFill/>
          </a:ln>
        </p:spPr>
      </p:pic>
      <p:sp>
        <p:nvSpPr>
          <p:cNvPr id="8" name="TextBox 7">
            <a:extLst>
              <a:ext uri="{FF2B5EF4-FFF2-40B4-BE49-F238E27FC236}">
                <a16:creationId xmlns:a16="http://schemas.microsoft.com/office/drawing/2014/main" id="{0501A30A-66BE-4DA6-88A4-028275E9F4BB}"/>
              </a:ext>
            </a:extLst>
          </p:cNvPr>
          <p:cNvSpPr txBox="1"/>
          <p:nvPr/>
        </p:nvSpPr>
        <p:spPr>
          <a:xfrm>
            <a:off x="10531986" y="6410236"/>
            <a:ext cx="228248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Rebecca Davies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5C438-E63F-47AD-955A-EEF001B3BBA3}"/>
              </a:ext>
            </a:extLst>
          </p:cNvPr>
          <p:cNvSpPr txBox="1">
            <a:spLocks noGrp="1"/>
          </p:cNvSpPr>
          <p:nvPr>
            <p:ph type="ctrTitle"/>
          </p:nvPr>
        </p:nvSpPr>
        <p:spPr>
          <a:xfrm>
            <a:off x="-566973" y="495303"/>
            <a:ext cx="10072920" cy="754380"/>
          </a:xfrm>
        </p:spPr>
        <p:txBody>
          <a:bodyPr>
            <a:normAutofit/>
          </a:bodyPr>
          <a:lstStyle/>
          <a:p>
            <a:pPr lvl="0"/>
            <a:r>
              <a:rPr lang="en-US" sz="4300" u="sng">
                <a:latin typeface="Arial" pitchFamily="34"/>
                <a:cs typeface="Arial" pitchFamily="34"/>
              </a:rPr>
              <a:t>Transmission</a:t>
            </a:r>
            <a:endParaRPr lang="en-GB" sz="4300" u="sng">
              <a:latin typeface="Arial" pitchFamily="34"/>
              <a:cs typeface="Arial" pitchFamily="34"/>
            </a:endParaRPr>
          </a:p>
        </p:txBody>
      </p:sp>
      <p:sp>
        <p:nvSpPr>
          <p:cNvPr id="3" name="Subtitle 2">
            <a:extLst>
              <a:ext uri="{FF2B5EF4-FFF2-40B4-BE49-F238E27FC236}">
                <a16:creationId xmlns:a16="http://schemas.microsoft.com/office/drawing/2014/main" id="{AE4A7174-94EB-48A6-A089-F40499263884}"/>
              </a:ext>
            </a:extLst>
          </p:cNvPr>
          <p:cNvSpPr txBox="1">
            <a:spLocks noGrp="1"/>
          </p:cNvSpPr>
          <p:nvPr>
            <p:ph type="subTitle" idx="1"/>
          </p:nvPr>
        </p:nvSpPr>
        <p:spPr>
          <a:xfrm>
            <a:off x="623693" y="1249683"/>
            <a:ext cx="8882253" cy="4608191"/>
          </a:xfrm>
        </p:spPr>
        <p:txBody>
          <a:bodyPr/>
          <a:lstStyle/>
          <a:p>
            <a:pPr lvl="0"/>
            <a:r>
              <a:rPr lang="en-US" sz="2800">
                <a:latin typeface="Arial" pitchFamily="34"/>
                <a:cs typeface="Arial" pitchFamily="34"/>
              </a:rPr>
              <a:t>Measles is a raspatory virus and it transmits to the community in the form of water droplets that can survive in the air for up to two hours from coughs, sneezes and sometimes from the eyes (more common with co sleepers). </a:t>
            </a:r>
            <a:r>
              <a:rPr lang="en-US" sz="1400" i="1">
                <a:latin typeface="Arial" pitchFamily="34"/>
                <a:cs typeface="Arial" pitchFamily="34"/>
              </a:rPr>
              <a:t>(</a:t>
            </a:r>
            <a:r>
              <a:rPr lang="en-GB" sz="1600" i="1">
                <a:solidFill>
                  <a:srgbClr val="000000"/>
                </a:solidFill>
                <a:latin typeface="Arial" pitchFamily="34"/>
                <a:cs typeface="Arial" pitchFamily="34"/>
              </a:rPr>
              <a:t>Chertow and Kindrachuk 2020</a:t>
            </a:r>
            <a:r>
              <a:rPr lang="en-GB" sz="1600">
                <a:solidFill>
                  <a:srgbClr val="000000"/>
                </a:solidFill>
                <a:latin typeface="Arial" pitchFamily="34"/>
                <a:cs typeface="Arial" pitchFamily="34"/>
              </a:rPr>
              <a:t>).</a:t>
            </a:r>
            <a:endParaRPr lang="en-US" sz="2800">
              <a:latin typeface="Arial" pitchFamily="34"/>
              <a:cs typeface="Arial" pitchFamily="34"/>
            </a:endParaRPr>
          </a:p>
          <a:p>
            <a:pPr lvl="0"/>
            <a:r>
              <a:rPr lang="en-US" sz="2800">
                <a:latin typeface="Arial" pitchFamily="34"/>
                <a:cs typeface="Arial" pitchFamily="34"/>
              </a:rPr>
              <a:t> According to Richman, Whitley and Hayden (2017), Measles is one of the most highly contagious raspatory infections. The virus attacks the Throat, Lungs, Lymph nodes and penetrates the Lungs mechanical like defense system. </a:t>
            </a:r>
          </a:p>
          <a:p>
            <a:pPr lvl="0"/>
            <a:endParaRPr lang="en-US">
              <a:latin typeface="Arial" pitchFamily="34"/>
              <a:cs typeface="Arial" pitchFamily="34"/>
            </a:endParaRPr>
          </a:p>
          <a:p>
            <a:pPr lvl="0"/>
            <a:endParaRPr lang="en-US">
              <a:latin typeface="Arial" pitchFamily="34"/>
              <a:cs typeface="Arial" pitchFamily="34"/>
            </a:endParaRPr>
          </a:p>
        </p:txBody>
      </p:sp>
      <p:pic>
        <p:nvPicPr>
          <p:cNvPr id="4" name="Picture 3" descr="See the source image">
            <a:extLst>
              <a:ext uri="{FF2B5EF4-FFF2-40B4-BE49-F238E27FC236}">
                <a16:creationId xmlns:a16="http://schemas.microsoft.com/office/drawing/2014/main" id="{034D87F1-50FC-4BE2-8603-70BC77011921}"/>
              </a:ext>
            </a:extLst>
          </p:cNvPr>
          <p:cNvPicPr>
            <a:picLocks noChangeAspect="1"/>
          </p:cNvPicPr>
          <p:nvPr/>
        </p:nvPicPr>
        <p:blipFill>
          <a:blip r:embed="rId2"/>
          <a:srcRect/>
          <a:stretch>
            <a:fillRect/>
          </a:stretch>
        </p:blipFill>
        <p:spPr>
          <a:xfrm>
            <a:off x="10347268" y="107003"/>
            <a:ext cx="1771878" cy="619634"/>
          </a:xfrm>
          <a:prstGeom prst="rect">
            <a:avLst/>
          </a:prstGeom>
          <a:noFill/>
          <a:ln cap="flat">
            <a:noFill/>
          </a:ln>
        </p:spPr>
      </p:pic>
      <p:sp>
        <p:nvSpPr>
          <p:cNvPr id="5" name="TextBox 4">
            <a:extLst>
              <a:ext uri="{FF2B5EF4-FFF2-40B4-BE49-F238E27FC236}">
                <a16:creationId xmlns:a16="http://schemas.microsoft.com/office/drawing/2014/main" id="{57EB83B4-D723-4FEA-9F71-AC499A2652A0}"/>
              </a:ext>
            </a:extLst>
          </p:cNvPr>
          <p:cNvSpPr txBox="1"/>
          <p:nvPr/>
        </p:nvSpPr>
        <p:spPr>
          <a:xfrm>
            <a:off x="10531986" y="6410236"/>
            <a:ext cx="228248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Rebecca Davies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76C16-FDD3-4FAB-88AD-BDCA83352D8B}"/>
              </a:ext>
            </a:extLst>
          </p:cNvPr>
          <p:cNvSpPr txBox="1">
            <a:spLocks noGrp="1"/>
          </p:cNvSpPr>
          <p:nvPr>
            <p:ph type="ctrTitle"/>
          </p:nvPr>
        </p:nvSpPr>
        <p:spPr>
          <a:xfrm>
            <a:off x="517175" y="338328"/>
            <a:ext cx="5380750" cy="776609"/>
          </a:xfrm>
        </p:spPr>
        <p:txBody>
          <a:bodyPr>
            <a:normAutofit/>
          </a:bodyPr>
          <a:lstStyle/>
          <a:p>
            <a:pPr lvl="0"/>
            <a:r>
              <a:rPr lang="en-US" sz="4300"/>
              <a:t>Complications</a:t>
            </a:r>
            <a:endParaRPr lang="en-GB" sz="4300"/>
          </a:p>
        </p:txBody>
      </p:sp>
      <p:sp>
        <p:nvSpPr>
          <p:cNvPr id="3" name="Subtitle 2">
            <a:extLst>
              <a:ext uri="{FF2B5EF4-FFF2-40B4-BE49-F238E27FC236}">
                <a16:creationId xmlns:a16="http://schemas.microsoft.com/office/drawing/2014/main" id="{D0A61BFF-E100-4536-A130-E7EF5CE53A8B}"/>
              </a:ext>
            </a:extLst>
          </p:cNvPr>
          <p:cNvSpPr txBox="1">
            <a:spLocks noGrp="1"/>
          </p:cNvSpPr>
          <p:nvPr>
            <p:ph type="subTitle" idx="1"/>
          </p:nvPr>
        </p:nvSpPr>
        <p:spPr>
          <a:xfrm>
            <a:off x="5041544" y="1377287"/>
            <a:ext cx="3168112" cy="5302578"/>
          </a:xfrm>
        </p:spPr>
        <p:txBody>
          <a:bodyPr anchorCtr="1"/>
          <a:lstStyle/>
          <a:p>
            <a:pPr lvl="0" algn="ctr">
              <a:lnSpc>
                <a:spcPct val="80000"/>
              </a:lnSpc>
            </a:pPr>
            <a:r>
              <a:rPr lang="en-US" sz="3200">
                <a:solidFill>
                  <a:srgbClr val="0D0D0D"/>
                </a:solidFill>
                <a:latin typeface="Arial" pitchFamily="34"/>
                <a:cs typeface="Arial" pitchFamily="34"/>
              </a:rPr>
              <a:t>Common</a:t>
            </a:r>
          </a:p>
          <a:p>
            <a:pPr marL="342900" lvl="0" indent="-342900" algn="ctr">
              <a:lnSpc>
                <a:spcPct val="80000"/>
              </a:lnSpc>
              <a:buFont typeface="Arial" pitchFamily="34"/>
              <a:buChar char="•"/>
            </a:pPr>
            <a:r>
              <a:rPr lang="en-US" sz="3200">
                <a:solidFill>
                  <a:srgbClr val="0D0D0D"/>
                </a:solidFill>
                <a:latin typeface="Arial" pitchFamily="34"/>
                <a:cs typeface="Arial" pitchFamily="34"/>
              </a:rPr>
              <a:t>Diahhrea</a:t>
            </a:r>
          </a:p>
          <a:p>
            <a:pPr marL="342900" lvl="0" indent="-342900" algn="ctr">
              <a:lnSpc>
                <a:spcPct val="80000"/>
              </a:lnSpc>
              <a:buFont typeface="Arial" pitchFamily="34"/>
              <a:buChar char="•"/>
            </a:pPr>
            <a:r>
              <a:rPr lang="en-US" sz="3200">
                <a:solidFill>
                  <a:srgbClr val="0D0D0D"/>
                </a:solidFill>
                <a:latin typeface="Arial" pitchFamily="34"/>
                <a:cs typeface="Arial" pitchFamily="34"/>
              </a:rPr>
              <a:t>Vomitting</a:t>
            </a:r>
          </a:p>
          <a:p>
            <a:pPr marL="342900" lvl="0" indent="-342900" algn="ctr">
              <a:lnSpc>
                <a:spcPct val="80000"/>
              </a:lnSpc>
              <a:buFont typeface="Arial" pitchFamily="34"/>
              <a:buChar char="•"/>
            </a:pPr>
            <a:r>
              <a:rPr lang="en-US" sz="3200">
                <a:solidFill>
                  <a:srgbClr val="0D0D0D"/>
                </a:solidFill>
                <a:latin typeface="Arial" pitchFamily="34"/>
                <a:cs typeface="Arial" pitchFamily="34"/>
              </a:rPr>
              <a:t>Dehydration</a:t>
            </a:r>
          </a:p>
          <a:p>
            <a:pPr marL="342900" lvl="0" indent="-342900" algn="ctr">
              <a:lnSpc>
                <a:spcPct val="80000"/>
              </a:lnSpc>
              <a:buFont typeface="Arial" pitchFamily="34"/>
              <a:buChar char="•"/>
            </a:pPr>
            <a:r>
              <a:rPr lang="en-US" sz="3200">
                <a:solidFill>
                  <a:srgbClr val="0D0D0D"/>
                </a:solidFill>
                <a:latin typeface="Arial" pitchFamily="34"/>
                <a:cs typeface="Arial" pitchFamily="34"/>
              </a:rPr>
              <a:t>Ear Infection</a:t>
            </a:r>
          </a:p>
          <a:p>
            <a:pPr marL="342900" lvl="0" indent="-342900" algn="ctr">
              <a:lnSpc>
                <a:spcPct val="80000"/>
              </a:lnSpc>
              <a:buFont typeface="Arial" pitchFamily="34"/>
              <a:buChar char="•"/>
            </a:pPr>
            <a:r>
              <a:rPr lang="en-US" sz="3200">
                <a:solidFill>
                  <a:srgbClr val="0D0D0D"/>
                </a:solidFill>
                <a:latin typeface="Arial" pitchFamily="34"/>
                <a:cs typeface="Arial" pitchFamily="34"/>
              </a:rPr>
              <a:t>Throat Infection</a:t>
            </a:r>
          </a:p>
          <a:p>
            <a:pPr marL="342900" lvl="0" indent="-342900" algn="ctr">
              <a:lnSpc>
                <a:spcPct val="80000"/>
              </a:lnSpc>
              <a:buFont typeface="Arial" pitchFamily="34"/>
              <a:buChar char="•"/>
            </a:pPr>
            <a:r>
              <a:rPr lang="en-US" sz="3200">
                <a:solidFill>
                  <a:srgbClr val="0D0D0D"/>
                </a:solidFill>
                <a:latin typeface="Arial" pitchFamily="34"/>
                <a:cs typeface="Arial" pitchFamily="34"/>
              </a:rPr>
              <a:t>Pneumonia</a:t>
            </a:r>
          </a:p>
          <a:p>
            <a:pPr marL="342900" lvl="0" indent="-342900" algn="ctr">
              <a:lnSpc>
                <a:spcPct val="80000"/>
              </a:lnSpc>
              <a:buFont typeface="Arial" pitchFamily="34"/>
              <a:buChar char="•"/>
            </a:pPr>
            <a:r>
              <a:rPr lang="en-US" sz="3200">
                <a:solidFill>
                  <a:srgbClr val="0D0D0D"/>
                </a:solidFill>
                <a:latin typeface="Arial" pitchFamily="34"/>
                <a:cs typeface="Arial" pitchFamily="34"/>
              </a:rPr>
              <a:t>Fits</a:t>
            </a:r>
          </a:p>
          <a:p>
            <a:pPr lvl="0" algn="ctr">
              <a:lnSpc>
                <a:spcPct val="80000"/>
              </a:lnSpc>
            </a:pPr>
            <a:endParaRPr lang="en-GB" sz="700">
              <a:latin typeface="Arial" pitchFamily="34"/>
              <a:cs typeface="Arial" pitchFamily="34"/>
            </a:endParaRPr>
          </a:p>
          <a:p>
            <a:pPr lvl="0" algn="ctr">
              <a:lnSpc>
                <a:spcPct val="80000"/>
              </a:lnSpc>
            </a:pPr>
            <a:r>
              <a:rPr lang="en-GB" sz="1100">
                <a:latin typeface="Arial" pitchFamily="34"/>
                <a:cs typeface="Arial" pitchFamily="34"/>
              </a:rPr>
              <a:t>NHS (14/08/18</a:t>
            </a:r>
            <a:r>
              <a:rPr lang="en-GB" sz="700">
                <a:latin typeface="Arial" pitchFamily="34"/>
                <a:cs typeface="Arial" pitchFamily="34"/>
              </a:rPr>
              <a:t>)</a:t>
            </a:r>
          </a:p>
        </p:txBody>
      </p:sp>
      <p:sp>
        <p:nvSpPr>
          <p:cNvPr id="4" name="TextBox 3">
            <a:extLst>
              <a:ext uri="{FF2B5EF4-FFF2-40B4-BE49-F238E27FC236}">
                <a16:creationId xmlns:a16="http://schemas.microsoft.com/office/drawing/2014/main" id="{2A031F53-60DE-4F3A-948F-E0F11BB0A6F4}"/>
              </a:ext>
            </a:extLst>
          </p:cNvPr>
          <p:cNvSpPr txBox="1"/>
          <p:nvPr/>
        </p:nvSpPr>
        <p:spPr>
          <a:xfrm>
            <a:off x="231425" y="1377287"/>
            <a:ext cx="2428874" cy="4031873"/>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0" i="0" u="none" strike="noStrike" kern="1200" cap="none" spc="0" baseline="0">
                <a:solidFill>
                  <a:srgbClr val="000000"/>
                </a:solidFill>
                <a:uFillTx/>
                <a:latin typeface="Arial" pitchFamily="34"/>
                <a:cs typeface="Arial" pitchFamily="34"/>
              </a:rPr>
              <a:t>Uncommon</a:t>
            </a:r>
          </a:p>
          <a:p>
            <a:pPr marL="285750" marR="0" lvl="0" indent="-285750" algn="ctr"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3200" b="0" i="0" u="none" strike="noStrike" kern="1200" cap="none" spc="0" baseline="0">
                <a:solidFill>
                  <a:srgbClr val="000000"/>
                </a:solidFill>
                <a:uFillTx/>
                <a:latin typeface="Arial" pitchFamily="34"/>
                <a:cs typeface="Arial" pitchFamily="34"/>
              </a:rPr>
              <a:t>Liver Infection</a:t>
            </a:r>
          </a:p>
          <a:p>
            <a:pPr marL="285750" marR="0" lvl="0" indent="-285750" algn="ctr"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3200" b="0" i="0" u="none" strike="noStrike" kern="1200" cap="none" spc="0" baseline="0">
                <a:solidFill>
                  <a:srgbClr val="000000"/>
                </a:solidFill>
                <a:uFillTx/>
                <a:latin typeface="Arial" pitchFamily="34"/>
                <a:cs typeface="Arial" pitchFamily="34"/>
              </a:rPr>
              <a:t>Squint in Eye</a:t>
            </a:r>
          </a:p>
          <a:p>
            <a:pPr marL="285750" marR="0" lvl="0" indent="-285750" algn="ctr"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3200" b="0" i="0" u="none" strike="noStrike" kern="1200" cap="none" spc="0" baseline="0">
                <a:solidFill>
                  <a:srgbClr val="000000"/>
                </a:solidFill>
                <a:uFillTx/>
                <a:latin typeface="Arial" pitchFamily="34"/>
                <a:cs typeface="Arial" pitchFamily="34"/>
              </a:rPr>
              <a:t>Brain Infection</a:t>
            </a:r>
          </a:p>
          <a:p>
            <a:pPr marL="285750" marR="0" lvl="0" indent="-285750" algn="ctr"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3200" b="0" i="0" u="none" strike="noStrike" kern="1200" cap="none" spc="0" baseline="0">
                <a:solidFill>
                  <a:srgbClr val="000000"/>
                </a:solidFill>
                <a:uFillTx/>
                <a:latin typeface="Arial" pitchFamily="34"/>
                <a:cs typeface="Arial" pitchFamily="34"/>
              </a:rPr>
              <a:t>Death </a:t>
            </a:r>
            <a:endParaRPr lang="en-GB" sz="3200" b="0" i="0" u="none" strike="noStrike" kern="1200" cap="none" spc="0" baseline="0">
              <a:solidFill>
                <a:srgbClr val="000000"/>
              </a:solidFill>
              <a:uFillTx/>
              <a:latin typeface="Arial" pitchFamily="34"/>
              <a:cs typeface="Arial" pitchFamily="34"/>
            </a:endParaRPr>
          </a:p>
        </p:txBody>
      </p:sp>
      <p:sp>
        <p:nvSpPr>
          <p:cNvPr id="5" name="TextBox 4">
            <a:extLst>
              <a:ext uri="{FF2B5EF4-FFF2-40B4-BE49-F238E27FC236}">
                <a16:creationId xmlns:a16="http://schemas.microsoft.com/office/drawing/2014/main" id="{66D6B068-5E6E-41B6-B720-217C4AF0C875}"/>
              </a:ext>
            </a:extLst>
          </p:cNvPr>
          <p:cNvSpPr txBox="1"/>
          <p:nvPr/>
        </p:nvSpPr>
        <p:spPr>
          <a:xfrm>
            <a:off x="2531708" y="1336340"/>
            <a:ext cx="2973738" cy="4524314"/>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0" i="0" u="none" strike="noStrike" kern="1200" cap="none" spc="0" baseline="0">
                <a:solidFill>
                  <a:srgbClr val="000000"/>
                </a:solidFill>
                <a:uFillTx/>
                <a:latin typeface="Arial" pitchFamily="34"/>
                <a:cs typeface="Arial" pitchFamily="34"/>
              </a:rPr>
              <a:t>Rare</a:t>
            </a:r>
          </a:p>
          <a:p>
            <a:pPr marL="285750" marR="0" lvl="0" indent="-285750" algn="ctr"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3200" b="0" i="0" u="none" strike="noStrike" kern="1200" cap="none" spc="0" baseline="0">
                <a:solidFill>
                  <a:srgbClr val="000000"/>
                </a:solidFill>
                <a:uFillTx/>
                <a:latin typeface="Arial" pitchFamily="34"/>
                <a:cs typeface="Arial" pitchFamily="34"/>
              </a:rPr>
              <a:t>Eye Disorder</a:t>
            </a:r>
          </a:p>
          <a:p>
            <a:pPr marL="285750" marR="0" lvl="0" indent="-285750" algn="ctr"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3200" b="0" i="0" u="none" strike="noStrike" kern="1200" cap="none" spc="0" baseline="0">
                <a:solidFill>
                  <a:srgbClr val="000000"/>
                </a:solidFill>
                <a:uFillTx/>
                <a:latin typeface="Arial" pitchFamily="34"/>
                <a:cs typeface="Arial" pitchFamily="34"/>
              </a:rPr>
              <a:t>Heart problems</a:t>
            </a:r>
          </a:p>
          <a:p>
            <a:pPr marL="285750" marR="0" lvl="0" indent="-285750" algn="ctr"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3200" b="0" i="0" u="none" strike="noStrike" kern="1200" cap="none" spc="0" baseline="0">
                <a:solidFill>
                  <a:srgbClr val="000000"/>
                </a:solidFill>
                <a:uFillTx/>
                <a:latin typeface="Arial" pitchFamily="34"/>
                <a:cs typeface="Arial" pitchFamily="34"/>
              </a:rPr>
              <a:t>Nervous system problems</a:t>
            </a:r>
          </a:p>
          <a:p>
            <a:pPr marL="285750" marR="0" lvl="0" indent="-285750" algn="ctr"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3200" b="0" i="0" u="none" strike="noStrike" kern="1200" cap="none" spc="0" baseline="0">
                <a:solidFill>
                  <a:srgbClr val="000000"/>
                </a:solidFill>
                <a:uFillTx/>
                <a:latin typeface="Arial" pitchFamily="34"/>
                <a:cs typeface="Arial" pitchFamily="34"/>
              </a:rPr>
              <a:t>Fatal brain complications</a:t>
            </a:r>
            <a:endParaRPr lang="en-GB" sz="3200" b="0" i="0" u="none" strike="noStrike" kern="1200" cap="none" spc="0" baseline="0">
              <a:solidFill>
                <a:srgbClr val="000000"/>
              </a:solidFill>
              <a:uFillTx/>
              <a:latin typeface="Arial" pitchFamily="34"/>
              <a:cs typeface="Arial" pitchFamily="34"/>
            </a:endParaRPr>
          </a:p>
        </p:txBody>
      </p:sp>
      <p:sp>
        <p:nvSpPr>
          <p:cNvPr id="6" name="TextBox 5">
            <a:extLst>
              <a:ext uri="{FF2B5EF4-FFF2-40B4-BE49-F238E27FC236}">
                <a16:creationId xmlns:a16="http://schemas.microsoft.com/office/drawing/2014/main" id="{577D6830-6E4B-41F1-AD50-ACBA3A211846}"/>
              </a:ext>
            </a:extLst>
          </p:cNvPr>
          <p:cNvSpPr txBox="1"/>
          <p:nvPr/>
        </p:nvSpPr>
        <p:spPr>
          <a:xfrm>
            <a:off x="7805739" y="1373620"/>
            <a:ext cx="2676521" cy="2246772"/>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000000"/>
                </a:solidFill>
                <a:uFillTx/>
                <a:latin typeface="Arial" pitchFamily="34"/>
                <a:cs typeface="Arial" pitchFamily="34"/>
              </a:rPr>
              <a:t>Pregnancy</a:t>
            </a:r>
          </a:p>
          <a:p>
            <a:pPr marL="285750" marR="0" lvl="0" indent="-285750" algn="ctr"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800" b="0" i="0" u="none" strike="noStrike" kern="1200" cap="none" spc="0" baseline="0">
                <a:solidFill>
                  <a:srgbClr val="000000"/>
                </a:solidFill>
                <a:uFillTx/>
                <a:latin typeface="Arial" pitchFamily="34"/>
                <a:cs typeface="Arial" pitchFamily="34"/>
              </a:rPr>
              <a:t>Miscarriage</a:t>
            </a:r>
          </a:p>
          <a:p>
            <a:pPr marL="285750" marR="0" lvl="0" indent="-285750" algn="ctr"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800" b="0" i="0" u="none" strike="noStrike" kern="1200" cap="none" spc="0" baseline="0">
                <a:solidFill>
                  <a:srgbClr val="000000"/>
                </a:solidFill>
                <a:uFillTx/>
                <a:latin typeface="Arial" pitchFamily="34"/>
                <a:cs typeface="Arial" pitchFamily="34"/>
              </a:rPr>
              <a:t>Still Birth</a:t>
            </a:r>
          </a:p>
          <a:p>
            <a:pPr marL="285750" marR="0" lvl="0" indent="-285750" algn="ctr"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800" b="0" i="0" u="none" strike="noStrike" kern="1200" cap="none" spc="0" baseline="0">
                <a:solidFill>
                  <a:srgbClr val="000000"/>
                </a:solidFill>
                <a:uFillTx/>
                <a:latin typeface="Arial" pitchFamily="34"/>
                <a:cs typeface="Arial" pitchFamily="34"/>
              </a:rPr>
              <a:t>Premature Birth </a:t>
            </a:r>
            <a:endParaRPr lang="en-GB" sz="2800" b="0" i="0" u="none" strike="noStrike" kern="1200" cap="none" spc="0" baseline="0">
              <a:solidFill>
                <a:srgbClr val="000000"/>
              </a:solidFill>
              <a:uFillTx/>
              <a:latin typeface="Arial" pitchFamily="34"/>
              <a:cs typeface="Arial" pitchFamily="34"/>
            </a:endParaRPr>
          </a:p>
        </p:txBody>
      </p:sp>
      <p:pic>
        <p:nvPicPr>
          <p:cNvPr id="7" name="Picture 6" descr="See the source image">
            <a:extLst>
              <a:ext uri="{FF2B5EF4-FFF2-40B4-BE49-F238E27FC236}">
                <a16:creationId xmlns:a16="http://schemas.microsoft.com/office/drawing/2014/main" id="{DE1D1CFD-54C7-4549-9E9A-2031ADD4E32C}"/>
              </a:ext>
            </a:extLst>
          </p:cNvPr>
          <p:cNvPicPr>
            <a:picLocks noChangeAspect="1"/>
          </p:cNvPicPr>
          <p:nvPr/>
        </p:nvPicPr>
        <p:blipFill>
          <a:blip r:embed="rId2"/>
          <a:srcRect/>
          <a:stretch>
            <a:fillRect/>
          </a:stretch>
        </p:blipFill>
        <p:spPr>
          <a:xfrm>
            <a:off x="10347268" y="107003"/>
            <a:ext cx="1771878" cy="619634"/>
          </a:xfrm>
          <a:prstGeom prst="rect">
            <a:avLst/>
          </a:prstGeom>
          <a:noFill/>
          <a:ln cap="flat">
            <a:noFill/>
          </a:ln>
        </p:spPr>
      </p:pic>
      <p:sp>
        <p:nvSpPr>
          <p:cNvPr id="8" name="TextBox 7">
            <a:extLst>
              <a:ext uri="{FF2B5EF4-FFF2-40B4-BE49-F238E27FC236}">
                <a16:creationId xmlns:a16="http://schemas.microsoft.com/office/drawing/2014/main" id="{74117C68-20CD-43AC-B090-FBC1350FE919}"/>
              </a:ext>
            </a:extLst>
          </p:cNvPr>
          <p:cNvSpPr txBox="1"/>
          <p:nvPr/>
        </p:nvSpPr>
        <p:spPr>
          <a:xfrm>
            <a:off x="10531986" y="6410236"/>
            <a:ext cx="228248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Rebecca Davies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DB442-DEFE-4C7F-8BF2-7D5A9181F2E8}"/>
              </a:ext>
            </a:extLst>
          </p:cNvPr>
          <p:cNvSpPr txBox="1">
            <a:spLocks noGrp="1"/>
          </p:cNvSpPr>
          <p:nvPr>
            <p:ph type="ctrTitle"/>
          </p:nvPr>
        </p:nvSpPr>
        <p:spPr>
          <a:xfrm>
            <a:off x="4041081" y="-288877"/>
            <a:ext cx="4950177" cy="1455093"/>
          </a:xfrm>
        </p:spPr>
        <p:txBody>
          <a:bodyPr/>
          <a:lstStyle/>
          <a:p>
            <a:pPr lvl="0"/>
            <a:r>
              <a:rPr lang="en-US" sz="3600">
                <a:latin typeface="Arial" pitchFamily="34"/>
                <a:cs typeface="Arial" pitchFamily="34"/>
              </a:rPr>
              <a:t>Symptoms</a:t>
            </a:r>
          </a:p>
        </p:txBody>
      </p:sp>
      <p:sp>
        <p:nvSpPr>
          <p:cNvPr id="3" name="Subtitle 2">
            <a:extLst>
              <a:ext uri="{FF2B5EF4-FFF2-40B4-BE49-F238E27FC236}">
                <a16:creationId xmlns:a16="http://schemas.microsoft.com/office/drawing/2014/main" id="{3B872358-03CD-448B-958B-5975DE6B35E1}"/>
              </a:ext>
            </a:extLst>
          </p:cNvPr>
          <p:cNvSpPr txBox="1">
            <a:spLocks noGrp="1"/>
          </p:cNvSpPr>
          <p:nvPr>
            <p:ph type="subTitle" idx="1"/>
          </p:nvPr>
        </p:nvSpPr>
        <p:spPr>
          <a:xfrm>
            <a:off x="525715" y="1374187"/>
            <a:ext cx="5758964" cy="4696742"/>
          </a:xfrm>
        </p:spPr>
        <p:txBody>
          <a:bodyPr/>
          <a:lstStyle/>
          <a:p>
            <a:pPr lvl="0">
              <a:lnSpc>
                <a:spcPct val="80000"/>
              </a:lnSpc>
            </a:pPr>
            <a:r>
              <a:rPr lang="en-US" sz="2000">
                <a:latin typeface="Arial" pitchFamily="34"/>
                <a:cs typeface="Arial" pitchFamily="34"/>
              </a:rPr>
              <a:t>The symptoms of measles generally appear between 10-14 days after exposure, the normal characteristics in chronological order are:</a:t>
            </a:r>
          </a:p>
          <a:p>
            <a:pPr marL="342900" lvl="0" indent="-342900">
              <a:lnSpc>
                <a:spcPct val="80000"/>
              </a:lnSpc>
              <a:buFont typeface="Arial" pitchFamily="34"/>
              <a:buChar char="•"/>
            </a:pPr>
            <a:r>
              <a:rPr lang="en-US" sz="2000">
                <a:latin typeface="Arial" pitchFamily="34"/>
                <a:cs typeface="Arial" pitchFamily="34"/>
              </a:rPr>
              <a:t>Fever</a:t>
            </a:r>
          </a:p>
          <a:p>
            <a:pPr marL="342900" lvl="0" indent="-342900">
              <a:lnSpc>
                <a:spcPct val="80000"/>
              </a:lnSpc>
              <a:buFont typeface="Arial" pitchFamily="34"/>
              <a:buChar char="•"/>
            </a:pPr>
            <a:r>
              <a:rPr lang="en-US" sz="2000">
                <a:latin typeface="Arial" pitchFamily="34"/>
                <a:cs typeface="Arial" pitchFamily="34"/>
              </a:rPr>
              <a:t>Dry cough</a:t>
            </a:r>
          </a:p>
          <a:p>
            <a:pPr marL="342900" lvl="0" indent="-342900">
              <a:lnSpc>
                <a:spcPct val="80000"/>
              </a:lnSpc>
              <a:buFont typeface="Arial" pitchFamily="34"/>
              <a:buChar char="•"/>
            </a:pPr>
            <a:r>
              <a:rPr lang="en-US" sz="2000">
                <a:latin typeface="Arial" pitchFamily="34"/>
                <a:cs typeface="Arial" pitchFamily="34"/>
              </a:rPr>
              <a:t>Runny nose</a:t>
            </a:r>
          </a:p>
          <a:p>
            <a:pPr marL="342900" lvl="0" indent="-342900">
              <a:lnSpc>
                <a:spcPct val="80000"/>
              </a:lnSpc>
              <a:buFont typeface="Arial" pitchFamily="34"/>
              <a:buChar char="•"/>
            </a:pPr>
            <a:r>
              <a:rPr lang="en-US" sz="2000">
                <a:latin typeface="Arial" pitchFamily="34"/>
                <a:cs typeface="Arial" pitchFamily="34"/>
              </a:rPr>
              <a:t>Irritated eyes (conjunctivitis)</a:t>
            </a:r>
          </a:p>
          <a:p>
            <a:pPr marL="342900" lvl="0" indent="-342900">
              <a:lnSpc>
                <a:spcPct val="80000"/>
              </a:lnSpc>
              <a:buFont typeface="Arial" pitchFamily="34"/>
              <a:buChar char="•"/>
            </a:pPr>
            <a:r>
              <a:rPr lang="en-US" sz="2000">
                <a:latin typeface="Arial" pitchFamily="34"/>
                <a:cs typeface="Arial" pitchFamily="34"/>
              </a:rPr>
              <a:t>Oral sores</a:t>
            </a:r>
          </a:p>
          <a:p>
            <a:pPr marL="342900" lvl="0" indent="-342900">
              <a:lnSpc>
                <a:spcPct val="80000"/>
              </a:lnSpc>
              <a:buFont typeface="Arial" pitchFamily="34"/>
              <a:buChar char="•"/>
            </a:pPr>
            <a:r>
              <a:rPr lang="en-US" sz="2000">
                <a:latin typeface="Arial" pitchFamily="34"/>
                <a:cs typeface="Arial" pitchFamily="34"/>
              </a:rPr>
              <a:t>Rash</a:t>
            </a:r>
          </a:p>
          <a:p>
            <a:pPr lvl="0">
              <a:lnSpc>
                <a:spcPct val="80000"/>
              </a:lnSpc>
            </a:pPr>
            <a:r>
              <a:rPr lang="en-US" sz="2000">
                <a:latin typeface="Arial" pitchFamily="34"/>
                <a:cs typeface="Arial" pitchFamily="34"/>
              </a:rPr>
              <a:t>Sometimes other complications such as Diorrhea and Pnemonia can develop. (Public Health Wales, 2021)</a:t>
            </a:r>
          </a:p>
          <a:p>
            <a:pPr lvl="0">
              <a:lnSpc>
                <a:spcPct val="80000"/>
              </a:lnSpc>
            </a:pPr>
            <a:endParaRPr lang="en-US" sz="1100">
              <a:latin typeface="Arial" pitchFamily="34"/>
              <a:cs typeface="Arial" pitchFamily="34"/>
            </a:endParaRPr>
          </a:p>
        </p:txBody>
      </p:sp>
      <p:pic>
        <p:nvPicPr>
          <p:cNvPr id="4" name="Picture 4" descr="See the source image">
            <a:extLst>
              <a:ext uri="{FF2B5EF4-FFF2-40B4-BE49-F238E27FC236}">
                <a16:creationId xmlns:a16="http://schemas.microsoft.com/office/drawing/2014/main" id="{0C178F2D-53CE-4791-86A0-211D144389C1}"/>
              </a:ext>
            </a:extLst>
          </p:cNvPr>
          <p:cNvPicPr>
            <a:picLocks noChangeAspect="1"/>
          </p:cNvPicPr>
          <p:nvPr/>
        </p:nvPicPr>
        <p:blipFill>
          <a:blip r:embed="rId2"/>
          <a:srcRect l="28964" r="15483"/>
          <a:stretch>
            <a:fillRect/>
          </a:stretch>
        </p:blipFill>
        <p:spPr>
          <a:xfrm>
            <a:off x="6814492" y="1386285"/>
            <a:ext cx="4794793" cy="4854915"/>
          </a:xfrm>
          <a:prstGeom prst="rect">
            <a:avLst/>
          </a:prstGeom>
          <a:noFill/>
          <a:ln cap="flat">
            <a:noFill/>
          </a:ln>
        </p:spPr>
      </p:pic>
      <p:sp>
        <p:nvSpPr>
          <p:cNvPr id="5" name="TextBox 3">
            <a:extLst>
              <a:ext uri="{FF2B5EF4-FFF2-40B4-BE49-F238E27FC236}">
                <a16:creationId xmlns:a16="http://schemas.microsoft.com/office/drawing/2014/main" id="{50D76F59-5A0B-4A3F-BE10-FC9A3BE62CF6}"/>
              </a:ext>
            </a:extLst>
          </p:cNvPr>
          <p:cNvSpPr txBox="1"/>
          <p:nvPr/>
        </p:nvSpPr>
        <p:spPr>
          <a:xfrm>
            <a:off x="7071356" y="6310640"/>
            <a:ext cx="3007361"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cs typeface="Arial" pitchFamily="34"/>
              </a:rPr>
              <a:t>Ref: Google images</a:t>
            </a:r>
            <a:endParaRPr lang="en-GB" sz="1800" b="0" i="0" u="none" strike="noStrike" kern="1200" cap="none" spc="0" baseline="0">
              <a:solidFill>
                <a:srgbClr val="000000"/>
              </a:solidFill>
              <a:uFillTx/>
              <a:latin typeface="Arial" pitchFamily="34"/>
              <a:cs typeface="Arial" pitchFamily="34"/>
            </a:endParaRPr>
          </a:p>
        </p:txBody>
      </p:sp>
      <p:pic>
        <p:nvPicPr>
          <p:cNvPr id="6" name="Picture 5" descr="See the source image">
            <a:extLst>
              <a:ext uri="{FF2B5EF4-FFF2-40B4-BE49-F238E27FC236}">
                <a16:creationId xmlns:a16="http://schemas.microsoft.com/office/drawing/2014/main" id="{533072AF-3E9B-4F4F-8C4F-B9CF15A47331}"/>
              </a:ext>
            </a:extLst>
          </p:cNvPr>
          <p:cNvPicPr>
            <a:picLocks noChangeAspect="1"/>
          </p:cNvPicPr>
          <p:nvPr/>
        </p:nvPicPr>
        <p:blipFill>
          <a:blip r:embed="rId3"/>
          <a:srcRect/>
          <a:stretch>
            <a:fillRect/>
          </a:stretch>
        </p:blipFill>
        <p:spPr>
          <a:xfrm>
            <a:off x="10347268" y="107003"/>
            <a:ext cx="1771878" cy="619634"/>
          </a:xfrm>
          <a:prstGeom prst="rect">
            <a:avLst/>
          </a:prstGeom>
          <a:noFill/>
          <a:ln cap="flat">
            <a:noFill/>
          </a:ln>
        </p:spPr>
      </p:pic>
      <p:sp>
        <p:nvSpPr>
          <p:cNvPr id="7" name="TextBox 6">
            <a:extLst>
              <a:ext uri="{FF2B5EF4-FFF2-40B4-BE49-F238E27FC236}">
                <a16:creationId xmlns:a16="http://schemas.microsoft.com/office/drawing/2014/main" id="{62C7851E-CC3F-4AF4-9FDC-490B2D6359B4}"/>
              </a:ext>
            </a:extLst>
          </p:cNvPr>
          <p:cNvSpPr txBox="1"/>
          <p:nvPr/>
        </p:nvSpPr>
        <p:spPr>
          <a:xfrm>
            <a:off x="10531986" y="6410236"/>
            <a:ext cx="228248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Rebecca Davies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37">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E77B8F1B-798E-401C-A725-07783E15412F}"/>
              </a:ext>
            </a:extLst>
          </p:cNvPr>
          <p:cNvSpPr txBox="1">
            <a:spLocks noGrp="1"/>
          </p:cNvSpPr>
          <p:nvPr>
            <p:ph type="subTitle" idx="1"/>
          </p:nvPr>
        </p:nvSpPr>
        <p:spPr>
          <a:xfrm>
            <a:off x="714375" y="571500"/>
            <a:ext cx="9144000" cy="4762496"/>
          </a:xfrm>
        </p:spPr>
        <p:txBody>
          <a:bodyPr/>
          <a:lstStyle/>
          <a:p>
            <a:pPr lvl="0">
              <a:lnSpc>
                <a:spcPct val="90000"/>
              </a:lnSpc>
            </a:pPr>
            <a:endParaRPr lang="en-US" sz="2200">
              <a:latin typeface="Arial" pitchFamily="34"/>
              <a:cs typeface="Arial" pitchFamily="34"/>
            </a:endParaRPr>
          </a:p>
          <a:p>
            <a:pPr lvl="0" algn="l">
              <a:lnSpc>
                <a:spcPct val="90000"/>
              </a:lnSpc>
            </a:pPr>
            <a:r>
              <a:rPr lang="en-US" sz="2200">
                <a:latin typeface="Arial" pitchFamily="34"/>
                <a:cs typeface="Arial" pitchFamily="34"/>
              </a:rPr>
              <a:t>It is believed that one person infected can infect up to 18 other people, making it one of the most contagious respiratory virus. An infected individuals’ symptoms may not appear for up to 2-3 days, during which the virus can be exposed unknowingly into a community. (Chertow &amp; Kindrachuk 2020)</a:t>
            </a:r>
            <a:endParaRPr lang="en-GB" sz="2200">
              <a:latin typeface="Arial" pitchFamily="34"/>
              <a:cs typeface="Arial" pitchFamily="34"/>
            </a:endParaRPr>
          </a:p>
          <a:p>
            <a:pPr lvl="0" algn="l">
              <a:lnSpc>
                <a:spcPct val="90000"/>
              </a:lnSpc>
            </a:pPr>
            <a:endParaRPr lang="en-GB" sz="2200">
              <a:latin typeface="Arial" pitchFamily="34"/>
              <a:cs typeface="Arial" pitchFamily="34"/>
            </a:endParaRPr>
          </a:p>
          <a:p>
            <a:pPr lvl="0" algn="l">
              <a:lnSpc>
                <a:spcPct val="90000"/>
              </a:lnSpc>
            </a:pPr>
            <a:r>
              <a:rPr lang="en-US" sz="2200">
                <a:latin typeface="Arial" pitchFamily="34"/>
                <a:cs typeface="Arial" pitchFamily="34"/>
              </a:rPr>
              <a:t>The following factors of confirmed cases will then be investigated, history of host, have they left the UK, or of an ethnic background with an under vaccinated population, their history, whether they have previously been vaccinated with jab or had Measles, epidemiological link, trace if they have been in contact with any other suspected or positive cases, and also who have they been in contact with and where they have been. (NHS online November 2019)</a:t>
            </a:r>
            <a:endParaRPr lang="en-GB" sz="2200">
              <a:latin typeface="Arial" pitchFamily="34"/>
              <a:cs typeface="Arial" pitchFamily="34"/>
            </a:endParaRPr>
          </a:p>
          <a:p>
            <a:pPr lvl="0" algn="l">
              <a:lnSpc>
                <a:spcPct val="90000"/>
              </a:lnSpc>
            </a:pPr>
            <a:endParaRPr lang="en-US" sz="2200">
              <a:latin typeface="Arial" pitchFamily="34"/>
              <a:cs typeface="Arial" pitchFamily="34"/>
            </a:endParaRPr>
          </a:p>
        </p:txBody>
      </p:sp>
      <p:sp>
        <p:nvSpPr>
          <p:cNvPr id="3" name="TextBox 2">
            <a:extLst>
              <a:ext uri="{FF2B5EF4-FFF2-40B4-BE49-F238E27FC236}">
                <a16:creationId xmlns:a16="http://schemas.microsoft.com/office/drawing/2014/main" id="{8683C68C-A60C-4263-92D9-BB64C07DCCC7}"/>
              </a:ext>
            </a:extLst>
          </p:cNvPr>
          <p:cNvSpPr txBox="1"/>
          <p:nvPr/>
        </p:nvSpPr>
        <p:spPr>
          <a:xfrm>
            <a:off x="10531986" y="6410236"/>
            <a:ext cx="228248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Rebecca Davies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3E245B65-82CF-40AD-B4DB-91DEA0947D26}"/>
              </a:ext>
            </a:extLst>
          </p:cNvPr>
          <p:cNvPicPr>
            <a:picLocks noChangeAspect="1"/>
          </p:cNvPicPr>
          <p:nvPr/>
        </p:nvPicPr>
        <p:blipFill>
          <a:blip r:embed="rId2"/>
          <a:srcRect r="27548"/>
          <a:stretch>
            <a:fillRect/>
          </a:stretch>
        </p:blipFill>
        <p:spPr>
          <a:xfrm>
            <a:off x="18" y="9"/>
            <a:ext cx="6901086" cy="6857990"/>
          </a:xfrm>
          <a:prstGeom prst="rect">
            <a:avLst/>
          </a:prstGeom>
          <a:noFill/>
          <a:ln cap="flat">
            <a:noFill/>
          </a:ln>
        </p:spPr>
      </p:pic>
      <p:sp>
        <p:nvSpPr>
          <p:cNvPr id="3" name="Title 1">
            <a:extLst>
              <a:ext uri="{FF2B5EF4-FFF2-40B4-BE49-F238E27FC236}">
                <a16:creationId xmlns:a16="http://schemas.microsoft.com/office/drawing/2014/main" id="{D1E420BE-B620-4335-9977-821EDEE26D9D}"/>
              </a:ext>
            </a:extLst>
          </p:cNvPr>
          <p:cNvSpPr txBox="1">
            <a:spLocks noGrp="1"/>
          </p:cNvSpPr>
          <p:nvPr>
            <p:ph type="ctrTitle"/>
          </p:nvPr>
        </p:nvSpPr>
        <p:spPr>
          <a:xfrm>
            <a:off x="4095753" y="2231584"/>
            <a:ext cx="4620636" cy="3765663"/>
          </a:xfrm>
        </p:spPr>
        <p:txBody>
          <a:bodyPr/>
          <a:lstStyle/>
          <a:p>
            <a:pPr lvl="0"/>
            <a:r>
              <a:rPr lang="en-GB" sz="6100">
                <a:latin typeface="Arial" pitchFamily="34"/>
                <a:cs typeface="Arial" pitchFamily="34"/>
              </a:rPr>
              <a:t>Vaccinations</a:t>
            </a:r>
            <a:br>
              <a:rPr lang="en-GB" sz="6100">
                <a:latin typeface="Arial" pitchFamily="34"/>
                <a:cs typeface="Arial" pitchFamily="34"/>
              </a:rPr>
            </a:br>
            <a:r>
              <a:rPr lang="en-GB" sz="1200">
                <a:latin typeface="Arial" pitchFamily="34"/>
                <a:cs typeface="Arial" pitchFamily="34"/>
              </a:rPr>
              <a:t>Chloe Rees</a:t>
            </a:r>
            <a:endParaRPr lang="en-GB" sz="6100">
              <a:latin typeface="Arial" pitchFamily="34"/>
              <a:cs typeface="Arial" pitchFamily="34"/>
            </a:endParaRPr>
          </a:p>
        </p:txBody>
      </p:sp>
      <p:pic>
        <p:nvPicPr>
          <p:cNvPr id="4" name="Picture 9" descr="See the source image">
            <a:extLst>
              <a:ext uri="{FF2B5EF4-FFF2-40B4-BE49-F238E27FC236}">
                <a16:creationId xmlns:a16="http://schemas.microsoft.com/office/drawing/2014/main" id="{3CE9D99B-A233-4513-AA2D-E1C9026D557D}"/>
              </a:ext>
            </a:extLst>
          </p:cNvPr>
          <p:cNvPicPr>
            <a:picLocks noChangeAspect="1"/>
          </p:cNvPicPr>
          <p:nvPr/>
        </p:nvPicPr>
        <p:blipFill>
          <a:blip r:embed="rId3"/>
          <a:srcRect/>
          <a:stretch>
            <a:fillRect/>
          </a:stretch>
        </p:blipFill>
        <p:spPr>
          <a:xfrm>
            <a:off x="10347268" y="107003"/>
            <a:ext cx="1771878" cy="619634"/>
          </a:xfrm>
          <a:prstGeom prst="rect">
            <a:avLst/>
          </a:prstGeom>
          <a:noFill/>
          <a:ln cap="flat">
            <a:noFill/>
          </a:ln>
        </p:spPr>
      </p:pic>
      <p:sp>
        <p:nvSpPr>
          <p:cNvPr id="5" name="TextBox 4">
            <a:extLst>
              <a:ext uri="{FF2B5EF4-FFF2-40B4-BE49-F238E27FC236}">
                <a16:creationId xmlns:a16="http://schemas.microsoft.com/office/drawing/2014/main" id="{71C0EDD5-426D-4964-83A3-F466CAE339DA}"/>
              </a:ext>
            </a:extLst>
          </p:cNvPr>
          <p:cNvSpPr txBox="1"/>
          <p:nvPr/>
        </p:nvSpPr>
        <p:spPr>
          <a:xfrm>
            <a:off x="10858500" y="6488664"/>
            <a:ext cx="204787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Chloe Rees </a:t>
            </a:r>
          </a:p>
        </p:txBody>
      </p:sp>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4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C3A5B-086F-42AA-8E20-633B9006F85F}"/>
              </a:ext>
            </a:extLst>
          </p:cNvPr>
          <p:cNvSpPr txBox="1">
            <a:spLocks noGrp="1"/>
          </p:cNvSpPr>
          <p:nvPr>
            <p:ph type="ctrTitle"/>
          </p:nvPr>
        </p:nvSpPr>
        <p:spPr>
          <a:xfrm>
            <a:off x="643472" y="643463"/>
            <a:ext cx="3686312" cy="5528736"/>
          </a:xfrm>
        </p:spPr>
        <p:txBody>
          <a:bodyPr anchor="ctr"/>
          <a:lstStyle/>
          <a:p>
            <a:pPr lvl="0">
              <a:lnSpc>
                <a:spcPct val="90000"/>
              </a:lnSpc>
            </a:pPr>
            <a:r>
              <a:rPr lang="en-US" sz="4800">
                <a:solidFill>
                  <a:srgbClr val="FFFFFF"/>
                </a:solidFill>
              </a:rPr>
              <a:t>Vaccine AND Prevention</a:t>
            </a:r>
          </a:p>
        </p:txBody>
      </p:sp>
      <p:sp>
        <p:nvSpPr>
          <p:cNvPr id="3" name="Subtitle 2">
            <a:extLst>
              <a:ext uri="{FF2B5EF4-FFF2-40B4-BE49-F238E27FC236}">
                <a16:creationId xmlns:a16="http://schemas.microsoft.com/office/drawing/2014/main" id="{78FFF4FC-8AFC-46FF-9652-ACCE3318A0F0}"/>
              </a:ext>
            </a:extLst>
          </p:cNvPr>
          <p:cNvSpPr txBox="1">
            <a:spLocks noGrp="1"/>
          </p:cNvSpPr>
          <p:nvPr>
            <p:ph type="subTitle" idx="1"/>
          </p:nvPr>
        </p:nvSpPr>
        <p:spPr>
          <a:xfrm>
            <a:off x="3386901" y="514039"/>
            <a:ext cx="6074468" cy="5572435"/>
          </a:xfrm>
        </p:spPr>
        <p:txBody>
          <a:bodyPr anchor="ctr"/>
          <a:lstStyle/>
          <a:p>
            <a:pPr marL="342900" lvl="0" indent="-182880">
              <a:lnSpc>
                <a:spcPct val="70000"/>
              </a:lnSpc>
              <a:buFont typeface="Wingdings" pitchFamily="2"/>
              <a:buChar char="§"/>
            </a:pPr>
            <a:r>
              <a:rPr lang="en-US" sz="3000">
                <a:latin typeface="Arial" pitchFamily="34"/>
                <a:cs typeface="Arial" pitchFamily="34"/>
              </a:rPr>
              <a:t>Measles can be Prevented by a highly effective and safe vaccine.</a:t>
            </a:r>
          </a:p>
          <a:p>
            <a:pPr marL="342900" lvl="0" indent="-182880">
              <a:lnSpc>
                <a:spcPct val="70000"/>
              </a:lnSpc>
              <a:buFont typeface="Wingdings" pitchFamily="2"/>
              <a:buChar char="§"/>
            </a:pPr>
            <a:r>
              <a:rPr lang="en-US" sz="3000">
                <a:latin typeface="Arial" pitchFamily="34"/>
                <a:cs typeface="Arial" pitchFamily="34"/>
              </a:rPr>
              <a:t>The vaccination used against preventing measles is the (MMR) vaccine.</a:t>
            </a:r>
          </a:p>
          <a:p>
            <a:pPr marL="342900" lvl="0" indent="-182880">
              <a:lnSpc>
                <a:spcPct val="70000"/>
              </a:lnSpc>
              <a:buFont typeface="Wingdings" pitchFamily="2"/>
              <a:buChar char="§"/>
            </a:pPr>
            <a:r>
              <a:rPr lang="en-US" sz="3000">
                <a:latin typeface="Arial" pitchFamily="34"/>
                <a:cs typeface="Arial" pitchFamily="34"/>
              </a:rPr>
              <a:t>MMR stands for measles-mumps-rubella</a:t>
            </a:r>
            <a:r>
              <a:rPr lang="en-US">
                <a:latin typeface="Arial" pitchFamily="34"/>
                <a:cs typeface="Arial" pitchFamily="34"/>
              </a:rPr>
              <a:t>.</a:t>
            </a:r>
          </a:p>
          <a:p>
            <a:pPr marL="160020" lvl="0">
              <a:lnSpc>
                <a:spcPct val="70000"/>
              </a:lnSpc>
            </a:pPr>
            <a:endParaRPr lang="en-US">
              <a:latin typeface="Arial" pitchFamily="34"/>
              <a:cs typeface="Arial" pitchFamily="34"/>
            </a:endParaRPr>
          </a:p>
          <a:p>
            <a:pPr lvl="0" indent="-182880">
              <a:lnSpc>
                <a:spcPct val="70000"/>
              </a:lnSpc>
              <a:buFont typeface="Wingdings" pitchFamily="2"/>
              <a:buChar char="§"/>
            </a:pPr>
            <a:endParaRPr lang="en-US">
              <a:latin typeface="Arial" pitchFamily="34"/>
              <a:cs typeface="Arial" pitchFamily="34"/>
            </a:endParaRPr>
          </a:p>
          <a:p>
            <a:pPr lvl="0">
              <a:lnSpc>
                <a:spcPct val="70000"/>
              </a:lnSpc>
            </a:pPr>
            <a:r>
              <a:rPr lang="en-US">
                <a:latin typeface="Arial" pitchFamily="34"/>
                <a:cs typeface="Arial" pitchFamily="34"/>
              </a:rPr>
              <a:t> (Wales NHS 2021).</a:t>
            </a:r>
          </a:p>
        </p:txBody>
      </p:sp>
      <p:pic>
        <p:nvPicPr>
          <p:cNvPr id="4" name="Picture 10" descr="See the source image">
            <a:extLst>
              <a:ext uri="{FF2B5EF4-FFF2-40B4-BE49-F238E27FC236}">
                <a16:creationId xmlns:a16="http://schemas.microsoft.com/office/drawing/2014/main" id="{482F39B1-44C4-4B5F-9B7F-EF44B473EA70}"/>
              </a:ext>
            </a:extLst>
          </p:cNvPr>
          <p:cNvPicPr>
            <a:picLocks noChangeAspect="1"/>
          </p:cNvPicPr>
          <p:nvPr/>
        </p:nvPicPr>
        <p:blipFill>
          <a:blip r:embed="rId2"/>
          <a:srcRect/>
          <a:stretch>
            <a:fillRect/>
          </a:stretch>
        </p:blipFill>
        <p:spPr>
          <a:xfrm>
            <a:off x="10347268" y="107003"/>
            <a:ext cx="1771878" cy="619634"/>
          </a:xfrm>
          <a:prstGeom prst="rect">
            <a:avLst/>
          </a:prstGeom>
          <a:noFill/>
          <a:ln cap="flat">
            <a:noFill/>
          </a:ln>
        </p:spPr>
      </p:pic>
      <p:sp>
        <p:nvSpPr>
          <p:cNvPr id="5" name="TextBox 4">
            <a:extLst>
              <a:ext uri="{FF2B5EF4-FFF2-40B4-BE49-F238E27FC236}">
                <a16:creationId xmlns:a16="http://schemas.microsoft.com/office/drawing/2014/main" id="{93AFE12D-20ED-4265-B58F-F19984EFBE36}"/>
              </a:ext>
            </a:extLst>
          </p:cNvPr>
          <p:cNvSpPr txBox="1"/>
          <p:nvPr/>
        </p:nvSpPr>
        <p:spPr>
          <a:xfrm>
            <a:off x="10858500" y="6488664"/>
            <a:ext cx="204787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Chloe Rees </a:t>
            </a:r>
          </a:p>
        </p:txBody>
      </p:sp>
      <p:sp>
        <p:nvSpPr>
          <p:cNvPr id="6" name="Rectangle 5">
            <a:extLst>
              <a:ext uri="{FF2B5EF4-FFF2-40B4-BE49-F238E27FC236}">
                <a16:creationId xmlns:a16="http://schemas.microsoft.com/office/drawing/2014/main" id="{CE9C4D4C-E3DD-40BB-9474-8AA2ED4C18EC}"/>
              </a:ext>
            </a:extLst>
          </p:cNvPr>
          <p:cNvSpPr/>
          <p:nvPr/>
        </p:nvSpPr>
        <p:spPr>
          <a:xfrm>
            <a:off x="1314925" y="224137"/>
            <a:ext cx="6915607" cy="923333"/>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5400" b="0" i="0" u="none" strike="noStrike" kern="1200" cap="none" spc="0" baseline="0">
                <a:solidFill>
                  <a:srgbClr val="548235"/>
                </a:solidFill>
                <a:effectLst>
                  <a:outerShdw dist="19048" dir="2700000">
                    <a:srgbClr val="000000"/>
                  </a:outerShdw>
                </a:effectLst>
                <a:uFillTx/>
                <a:latin typeface="Calibri"/>
              </a:rPr>
              <a:t>Vaccine and Prevention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5E37B-04DC-4938-BDE4-A30129F66282}"/>
              </a:ext>
            </a:extLst>
          </p:cNvPr>
          <p:cNvSpPr txBox="1">
            <a:spLocks noGrp="1"/>
          </p:cNvSpPr>
          <p:nvPr>
            <p:ph type="title"/>
          </p:nvPr>
        </p:nvSpPr>
        <p:spPr>
          <a:xfrm>
            <a:off x="643472" y="643463"/>
            <a:ext cx="3686312" cy="5528736"/>
          </a:xfrm>
        </p:spPr>
        <p:txBody>
          <a:bodyPr/>
          <a:lstStyle/>
          <a:p>
            <a:pPr lvl="0" algn="r"/>
            <a:r>
              <a:rPr lang="en-US">
                <a:solidFill>
                  <a:srgbClr val="FFFFFF"/>
                </a:solidFill>
              </a:rPr>
              <a:t>Vaccine AND Prevention</a:t>
            </a:r>
            <a:endParaRPr lang="en-GB">
              <a:solidFill>
                <a:srgbClr val="FFFFFF"/>
              </a:solidFill>
            </a:endParaRPr>
          </a:p>
        </p:txBody>
      </p:sp>
      <p:sp>
        <p:nvSpPr>
          <p:cNvPr id="3" name="Content Placeholder 2">
            <a:extLst>
              <a:ext uri="{FF2B5EF4-FFF2-40B4-BE49-F238E27FC236}">
                <a16:creationId xmlns:a16="http://schemas.microsoft.com/office/drawing/2014/main" id="{EC8155E9-3FFD-4397-822A-1DA2533B9DDC}"/>
              </a:ext>
            </a:extLst>
          </p:cNvPr>
          <p:cNvSpPr txBox="1">
            <a:spLocks noGrp="1"/>
          </p:cNvSpPr>
          <p:nvPr>
            <p:ph idx="1"/>
          </p:nvPr>
        </p:nvSpPr>
        <p:spPr>
          <a:xfrm>
            <a:off x="3058768" y="1431493"/>
            <a:ext cx="6074468" cy="5572435"/>
          </a:xfrm>
        </p:spPr>
        <p:txBody>
          <a:bodyPr anchor="ctr"/>
          <a:lstStyle/>
          <a:p>
            <a:pPr lvl="0" indent="-182880">
              <a:lnSpc>
                <a:spcPct val="80000"/>
              </a:lnSpc>
              <a:buFont typeface="Wingdings" pitchFamily="2"/>
              <a:buChar char="§"/>
            </a:pPr>
            <a:r>
              <a:rPr lang="en-US" sz="2800">
                <a:latin typeface="Arial" pitchFamily="34"/>
                <a:cs typeface="Arial" pitchFamily="34"/>
              </a:rPr>
              <a:t>The MMR vaccine was created in America in 1963 but came to UK in 1968.</a:t>
            </a:r>
          </a:p>
          <a:p>
            <a:pPr lvl="0" indent="-182880">
              <a:lnSpc>
                <a:spcPct val="80000"/>
              </a:lnSpc>
              <a:buFont typeface="Wingdings" pitchFamily="2"/>
              <a:buChar char="§"/>
            </a:pPr>
            <a:r>
              <a:rPr lang="en-US" sz="2800">
                <a:latin typeface="Arial" pitchFamily="34"/>
                <a:cs typeface="Arial" pitchFamily="34"/>
              </a:rPr>
              <a:t>The first vaccine is given to children aged 13 months old then a booster vaccination is given to the child at 3 years old.</a:t>
            </a:r>
          </a:p>
          <a:p>
            <a:pPr lvl="0" indent="-182880">
              <a:lnSpc>
                <a:spcPct val="80000"/>
              </a:lnSpc>
              <a:buFont typeface="Wingdings" pitchFamily="2"/>
              <a:buChar char="§"/>
            </a:pPr>
            <a:r>
              <a:rPr lang="en-US" sz="2800">
                <a:latin typeface="Arial" pitchFamily="34"/>
                <a:cs typeface="Arial" pitchFamily="34"/>
              </a:rPr>
              <a:t>It is advised young adults and children that have not yet been vaccinated at a younger age take action and protect themselves by doing so.</a:t>
            </a:r>
          </a:p>
          <a:p>
            <a:pPr lvl="0" indent="-182880">
              <a:lnSpc>
                <a:spcPct val="80000"/>
              </a:lnSpc>
              <a:buFont typeface="Wingdings" pitchFamily="2"/>
              <a:buChar char="§"/>
            </a:pPr>
            <a:endParaRPr lang="en-US">
              <a:latin typeface="Arial" pitchFamily="34"/>
              <a:cs typeface="Arial" pitchFamily="34"/>
            </a:endParaRPr>
          </a:p>
          <a:p>
            <a:pPr marL="0" lvl="0" indent="0">
              <a:lnSpc>
                <a:spcPct val="80000"/>
              </a:lnSpc>
              <a:buNone/>
            </a:pPr>
            <a:r>
              <a:rPr lang="en-US">
                <a:latin typeface="Arial" pitchFamily="34"/>
                <a:cs typeface="Arial" pitchFamily="34"/>
              </a:rPr>
              <a:t> (Wales NHS 2021).</a:t>
            </a:r>
          </a:p>
          <a:p>
            <a:pPr marL="0" lvl="0" indent="0">
              <a:lnSpc>
                <a:spcPct val="80000"/>
              </a:lnSpc>
              <a:buNone/>
            </a:pPr>
            <a:endParaRPr lang="en-GB"/>
          </a:p>
        </p:txBody>
      </p:sp>
      <p:pic>
        <p:nvPicPr>
          <p:cNvPr id="4" name="Picture 8" descr="See the source image">
            <a:extLst>
              <a:ext uri="{FF2B5EF4-FFF2-40B4-BE49-F238E27FC236}">
                <a16:creationId xmlns:a16="http://schemas.microsoft.com/office/drawing/2014/main" id="{70EE816F-146A-4C74-B437-8A4170130C8C}"/>
              </a:ext>
            </a:extLst>
          </p:cNvPr>
          <p:cNvPicPr>
            <a:picLocks noChangeAspect="1"/>
          </p:cNvPicPr>
          <p:nvPr/>
        </p:nvPicPr>
        <p:blipFill>
          <a:blip r:embed="rId2"/>
          <a:srcRect/>
          <a:stretch>
            <a:fillRect/>
          </a:stretch>
        </p:blipFill>
        <p:spPr>
          <a:xfrm>
            <a:off x="10347268" y="107003"/>
            <a:ext cx="1771878" cy="619634"/>
          </a:xfrm>
          <a:prstGeom prst="rect">
            <a:avLst/>
          </a:prstGeom>
          <a:noFill/>
          <a:ln cap="flat">
            <a:noFill/>
          </a:ln>
        </p:spPr>
      </p:pic>
      <p:sp>
        <p:nvSpPr>
          <p:cNvPr id="5" name="TextBox 4">
            <a:extLst>
              <a:ext uri="{FF2B5EF4-FFF2-40B4-BE49-F238E27FC236}">
                <a16:creationId xmlns:a16="http://schemas.microsoft.com/office/drawing/2014/main" id="{218023FA-CFA9-409C-9B04-E84B210E89C2}"/>
              </a:ext>
            </a:extLst>
          </p:cNvPr>
          <p:cNvSpPr txBox="1"/>
          <p:nvPr/>
        </p:nvSpPr>
        <p:spPr>
          <a:xfrm>
            <a:off x="10858500" y="6488664"/>
            <a:ext cx="204787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Chloe Rees </a:t>
            </a:r>
          </a:p>
        </p:txBody>
      </p:sp>
      <p:sp>
        <p:nvSpPr>
          <p:cNvPr id="6" name="TextBox 6">
            <a:extLst>
              <a:ext uri="{FF2B5EF4-FFF2-40B4-BE49-F238E27FC236}">
                <a16:creationId xmlns:a16="http://schemas.microsoft.com/office/drawing/2014/main" id="{38C61225-E8C5-49D0-BD22-3B829BEFCB63}"/>
              </a:ext>
            </a:extLst>
          </p:cNvPr>
          <p:cNvSpPr txBox="1"/>
          <p:nvPr/>
        </p:nvSpPr>
        <p:spPr>
          <a:xfrm>
            <a:off x="1340647" y="357301"/>
            <a:ext cx="6453185" cy="830997"/>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4800" b="0" i="0" u="none" strike="noStrike" kern="1200" cap="none" spc="0" baseline="0">
                <a:solidFill>
                  <a:srgbClr val="548235"/>
                </a:solidFill>
                <a:effectLst>
                  <a:outerShdw dist="19048" dir="2700000">
                    <a:srgbClr val="000000"/>
                  </a:outerShdw>
                </a:effectLst>
                <a:uFillTx/>
                <a:latin typeface="Calibri"/>
              </a:rPr>
              <a:t>Vaccine and Prevention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AF63CDDD-4077-4F50-8E44-50EC219DD2C8}"/>
              </a:ext>
            </a:extLst>
          </p:cNvPr>
          <p:cNvSpPr txBox="1">
            <a:spLocks noGrp="1"/>
          </p:cNvSpPr>
          <p:nvPr>
            <p:ph type="title"/>
          </p:nvPr>
        </p:nvSpPr>
        <p:spPr>
          <a:xfrm>
            <a:off x="-571500" y="416820"/>
            <a:ext cx="10798049" cy="2001521"/>
          </a:xfrm>
        </p:spPr>
        <p:txBody>
          <a:bodyPr anchorCtr="1"/>
          <a:lstStyle/>
          <a:p>
            <a:pPr lvl="0" algn="ctr"/>
            <a:r>
              <a:rPr lang="en-GB" sz="5900">
                <a:latin typeface="Arial" pitchFamily="34"/>
                <a:cs typeface="Arial" pitchFamily="34"/>
              </a:rPr>
              <a:t>How Effective is the MMR vaccine</a:t>
            </a:r>
          </a:p>
        </p:txBody>
      </p:sp>
      <p:sp>
        <p:nvSpPr>
          <p:cNvPr id="3" name="Text Placeholder 4">
            <a:extLst>
              <a:ext uri="{FF2B5EF4-FFF2-40B4-BE49-F238E27FC236}">
                <a16:creationId xmlns:a16="http://schemas.microsoft.com/office/drawing/2014/main" id="{5D985C85-C70B-427E-AA10-396A8ADA6852}"/>
              </a:ext>
            </a:extLst>
          </p:cNvPr>
          <p:cNvSpPr txBox="1">
            <a:spLocks noGrp="1"/>
          </p:cNvSpPr>
          <p:nvPr>
            <p:ph type="body" idx="1"/>
          </p:nvPr>
        </p:nvSpPr>
        <p:spPr>
          <a:xfrm>
            <a:off x="308024" y="2929444"/>
            <a:ext cx="9540822" cy="4157155"/>
          </a:xfrm>
        </p:spPr>
        <p:txBody>
          <a:bodyPr/>
          <a:lstStyle/>
          <a:p>
            <a:pPr marL="342900" lvl="0" indent="-342900">
              <a:buFont typeface="Arial" pitchFamily="34"/>
              <a:buChar char="•"/>
            </a:pPr>
            <a:r>
              <a:rPr lang="en-GB" sz="2800">
                <a:latin typeface="Arial" pitchFamily="34"/>
                <a:cs typeface="Arial" pitchFamily="34"/>
              </a:rPr>
              <a:t>The first dose of MMR is proven to prevent 90%-95% of people from catching measles.</a:t>
            </a:r>
          </a:p>
          <a:p>
            <a:pPr marL="342900" lvl="0" indent="-342900">
              <a:buFont typeface="Arial" pitchFamily="34"/>
              <a:buChar char="•"/>
            </a:pPr>
            <a:r>
              <a:rPr lang="en-GB" sz="2800">
                <a:latin typeface="Arial" pitchFamily="34"/>
                <a:cs typeface="Arial" pitchFamily="34"/>
              </a:rPr>
              <a:t>The second dose of the vaccine is given with the intention of producing immunity to the people that did not respond to the first dose of the vaccination. </a:t>
            </a:r>
          </a:p>
          <a:p>
            <a:pPr marL="342900" lvl="0" indent="-342900">
              <a:buFont typeface="Arial" pitchFamily="34"/>
              <a:buChar char="•"/>
            </a:pPr>
            <a:endParaRPr lang="en-GB" sz="2800">
              <a:latin typeface="Arial" pitchFamily="34"/>
              <a:cs typeface="Arial" pitchFamily="34"/>
            </a:endParaRPr>
          </a:p>
          <a:p>
            <a:pPr lvl="0"/>
            <a:r>
              <a:rPr lang="en-GB" sz="2800">
                <a:solidFill>
                  <a:srgbClr val="FF0000"/>
                </a:solidFill>
                <a:latin typeface="Arial" pitchFamily="34"/>
                <a:cs typeface="Arial" pitchFamily="34"/>
              </a:rPr>
              <a:t> (World Health Organisation 2019,Paul, 2018).</a:t>
            </a:r>
          </a:p>
        </p:txBody>
      </p:sp>
      <p:pic>
        <p:nvPicPr>
          <p:cNvPr id="4" name="Picture 5" descr="See the source image">
            <a:extLst>
              <a:ext uri="{FF2B5EF4-FFF2-40B4-BE49-F238E27FC236}">
                <a16:creationId xmlns:a16="http://schemas.microsoft.com/office/drawing/2014/main" id="{181F6F1E-D21E-47F2-B2FC-618946ACB69D}"/>
              </a:ext>
            </a:extLst>
          </p:cNvPr>
          <p:cNvPicPr>
            <a:picLocks noChangeAspect="1"/>
          </p:cNvPicPr>
          <p:nvPr/>
        </p:nvPicPr>
        <p:blipFill>
          <a:blip r:embed="rId2"/>
          <a:srcRect/>
          <a:stretch>
            <a:fillRect/>
          </a:stretch>
        </p:blipFill>
        <p:spPr>
          <a:xfrm>
            <a:off x="10347268" y="107003"/>
            <a:ext cx="1771878" cy="619634"/>
          </a:xfrm>
          <a:prstGeom prst="rect">
            <a:avLst/>
          </a:prstGeom>
          <a:noFill/>
          <a:ln cap="flat">
            <a:noFill/>
          </a:ln>
        </p:spPr>
      </p:pic>
      <p:sp>
        <p:nvSpPr>
          <p:cNvPr id="5" name="TextBox 4">
            <a:extLst>
              <a:ext uri="{FF2B5EF4-FFF2-40B4-BE49-F238E27FC236}">
                <a16:creationId xmlns:a16="http://schemas.microsoft.com/office/drawing/2014/main" id="{323BAEB4-1063-4B76-A708-5010CBDF9B4B}"/>
              </a:ext>
            </a:extLst>
          </p:cNvPr>
          <p:cNvSpPr txBox="1"/>
          <p:nvPr/>
        </p:nvSpPr>
        <p:spPr>
          <a:xfrm>
            <a:off x="10858500" y="6488664"/>
            <a:ext cx="204787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Chloe Rees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38FBF-08CB-4CF7-B501-D9606B4232EC}"/>
              </a:ext>
            </a:extLst>
          </p:cNvPr>
          <p:cNvSpPr txBox="1">
            <a:spLocks noGrp="1"/>
          </p:cNvSpPr>
          <p:nvPr>
            <p:ph type="title"/>
          </p:nvPr>
        </p:nvSpPr>
        <p:spPr>
          <a:xfrm>
            <a:off x="726582" y="416820"/>
            <a:ext cx="10738832" cy="1623489"/>
          </a:xfrm>
        </p:spPr>
        <p:txBody>
          <a:bodyPr anchor="ctr" anchorCtr="1"/>
          <a:lstStyle/>
          <a:p>
            <a:pPr lvl="0" algn="ctr"/>
            <a:r>
              <a:rPr lang="en-GB" sz="5600">
                <a:latin typeface="Arial" pitchFamily="34"/>
                <a:cs typeface="Arial" pitchFamily="34"/>
              </a:rPr>
              <a:t>How Effective is the MMR vaccine</a:t>
            </a:r>
            <a:endParaRPr lang="en-US" sz="5600">
              <a:solidFill>
                <a:srgbClr val="000000"/>
              </a:solidFill>
              <a:latin typeface="Arial" pitchFamily="34"/>
              <a:cs typeface="Arial" pitchFamily="34"/>
            </a:endParaRPr>
          </a:p>
        </p:txBody>
      </p:sp>
      <p:sp>
        <p:nvSpPr>
          <p:cNvPr id="3" name="Text Placeholder 2">
            <a:extLst>
              <a:ext uri="{FF2B5EF4-FFF2-40B4-BE49-F238E27FC236}">
                <a16:creationId xmlns:a16="http://schemas.microsoft.com/office/drawing/2014/main" id="{3A0B5B83-29BA-4171-A02E-74C80D594523}"/>
              </a:ext>
            </a:extLst>
          </p:cNvPr>
          <p:cNvSpPr txBox="1">
            <a:spLocks noGrp="1"/>
          </p:cNvSpPr>
          <p:nvPr>
            <p:ph type="body" idx="1"/>
          </p:nvPr>
        </p:nvSpPr>
        <p:spPr>
          <a:xfrm>
            <a:off x="440448" y="2229490"/>
            <a:ext cx="10738832" cy="3524033"/>
          </a:xfrm>
        </p:spPr>
        <p:txBody>
          <a:bodyPr/>
          <a:lstStyle/>
          <a:p>
            <a:pPr lvl="0">
              <a:lnSpc>
                <a:spcPct val="50000"/>
              </a:lnSpc>
            </a:pPr>
            <a:endParaRPr lang="en-US" sz="1100">
              <a:solidFill>
                <a:srgbClr val="000000"/>
              </a:solidFill>
            </a:endParaRPr>
          </a:p>
          <a:p>
            <a:pPr marL="342900" lvl="0" indent="-342900">
              <a:lnSpc>
                <a:spcPct val="50000"/>
              </a:lnSpc>
              <a:buFont typeface="Arial" pitchFamily="34"/>
              <a:buChar char="•"/>
            </a:pPr>
            <a:r>
              <a:rPr lang="en-GB" sz="3200">
                <a:latin typeface="Abadi" pitchFamily="34"/>
                <a:cs typeface="Arial" pitchFamily="34"/>
              </a:rPr>
              <a:t>A minute percentage of people might still not be </a:t>
            </a:r>
          </a:p>
          <a:p>
            <a:pPr marL="342900" lvl="0" indent="-342900">
              <a:lnSpc>
                <a:spcPct val="50000"/>
              </a:lnSpc>
              <a:buFont typeface="Arial" pitchFamily="34"/>
              <a:buChar char="•"/>
            </a:pPr>
            <a:r>
              <a:rPr lang="en-GB" sz="3200">
                <a:latin typeface="Abadi" pitchFamily="34"/>
                <a:cs typeface="Arial" pitchFamily="34"/>
              </a:rPr>
              <a:t>protected after two vaccines however this is unlikely </a:t>
            </a:r>
          </a:p>
          <a:p>
            <a:pPr marL="342900" lvl="0" indent="-342900">
              <a:lnSpc>
                <a:spcPct val="50000"/>
              </a:lnSpc>
              <a:buFont typeface="Arial" pitchFamily="34"/>
              <a:buChar char="•"/>
            </a:pPr>
            <a:r>
              <a:rPr lang="en-GB" sz="3200">
                <a:latin typeface="Abadi" pitchFamily="34"/>
                <a:cs typeface="Arial" pitchFamily="34"/>
              </a:rPr>
              <a:t>as after two doses of the vaccine the success rate is </a:t>
            </a:r>
          </a:p>
          <a:p>
            <a:pPr marL="342900" lvl="0" indent="-342900">
              <a:lnSpc>
                <a:spcPct val="50000"/>
              </a:lnSpc>
              <a:buFont typeface="Arial" pitchFamily="34"/>
              <a:buChar char="•"/>
            </a:pPr>
            <a:r>
              <a:rPr lang="en-GB" sz="3200">
                <a:latin typeface="Abadi" pitchFamily="34"/>
                <a:cs typeface="Arial" pitchFamily="34"/>
              </a:rPr>
              <a:t>99%.</a:t>
            </a:r>
          </a:p>
          <a:p>
            <a:pPr marL="342900" lvl="0" indent="-342900">
              <a:lnSpc>
                <a:spcPct val="50000"/>
              </a:lnSpc>
              <a:buFont typeface="Arial" pitchFamily="34"/>
              <a:buChar char="•"/>
            </a:pPr>
            <a:r>
              <a:rPr lang="en-GB" sz="3200">
                <a:latin typeface="Abadi" pitchFamily="34"/>
                <a:cs typeface="Arial" pitchFamily="34"/>
              </a:rPr>
              <a:t> It is started on the worldwide health organization </a:t>
            </a:r>
          </a:p>
          <a:p>
            <a:pPr marL="342900" lvl="0" indent="-342900">
              <a:lnSpc>
                <a:spcPct val="50000"/>
              </a:lnSpc>
              <a:buFont typeface="Arial" pitchFamily="34"/>
              <a:buChar char="•"/>
            </a:pPr>
            <a:r>
              <a:rPr lang="en-GB" sz="3200">
                <a:latin typeface="Abadi" pitchFamily="34"/>
                <a:cs typeface="Arial" pitchFamily="34"/>
              </a:rPr>
              <a:t>that the MMR vaccination resulted in a 73% drop in </a:t>
            </a:r>
          </a:p>
          <a:p>
            <a:pPr marL="342900" lvl="0" indent="-342900">
              <a:lnSpc>
                <a:spcPct val="50000"/>
              </a:lnSpc>
              <a:buFont typeface="Arial" pitchFamily="34"/>
              <a:buChar char="•"/>
            </a:pPr>
            <a:r>
              <a:rPr lang="en-GB" sz="3200">
                <a:latin typeface="Abadi" pitchFamily="34"/>
                <a:cs typeface="Arial" pitchFamily="34"/>
              </a:rPr>
              <a:t>measles deaths between 2000 and 2018 worldwide</a:t>
            </a:r>
            <a:r>
              <a:rPr lang="en-GB" sz="3200">
                <a:latin typeface="Abadi" pitchFamily="34"/>
              </a:rPr>
              <a:t>.</a:t>
            </a:r>
          </a:p>
          <a:p>
            <a:pPr lvl="0">
              <a:lnSpc>
                <a:spcPct val="50000"/>
              </a:lnSpc>
            </a:pPr>
            <a:r>
              <a:rPr lang="en-GB" sz="3200">
                <a:solidFill>
                  <a:srgbClr val="FF0000"/>
                </a:solidFill>
              </a:rPr>
              <a:t> (World Health Organisation 2019,Paul, 2018).</a:t>
            </a:r>
          </a:p>
          <a:p>
            <a:pPr lvl="0">
              <a:lnSpc>
                <a:spcPct val="50000"/>
              </a:lnSpc>
            </a:pPr>
            <a:endParaRPr lang="en-US" sz="3200">
              <a:solidFill>
                <a:srgbClr val="000000"/>
              </a:solidFill>
            </a:endParaRPr>
          </a:p>
          <a:p>
            <a:pPr lvl="0">
              <a:lnSpc>
                <a:spcPct val="50000"/>
              </a:lnSpc>
            </a:pPr>
            <a:endParaRPr lang="en-US" sz="400">
              <a:solidFill>
                <a:srgbClr val="000000"/>
              </a:solidFill>
            </a:endParaRPr>
          </a:p>
          <a:p>
            <a:pPr lvl="0">
              <a:lnSpc>
                <a:spcPct val="50000"/>
              </a:lnSpc>
            </a:pPr>
            <a:endParaRPr lang="en-US" sz="400">
              <a:solidFill>
                <a:srgbClr val="000000"/>
              </a:solidFill>
            </a:endParaRPr>
          </a:p>
          <a:p>
            <a:pPr lvl="0">
              <a:lnSpc>
                <a:spcPct val="50000"/>
              </a:lnSpc>
            </a:pPr>
            <a:endParaRPr lang="en-US" sz="600">
              <a:solidFill>
                <a:srgbClr val="000000"/>
              </a:solidFill>
            </a:endParaRPr>
          </a:p>
        </p:txBody>
      </p:sp>
      <p:pic>
        <p:nvPicPr>
          <p:cNvPr id="4" name="Picture 14" descr="See the source image">
            <a:extLst>
              <a:ext uri="{FF2B5EF4-FFF2-40B4-BE49-F238E27FC236}">
                <a16:creationId xmlns:a16="http://schemas.microsoft.com/office/drawing/2014/main" id="{F23C565B-7833-438D-8782-4A69B1A94BBB}"/>
              </a:ext>
            </a:extLst>
          </p:cNvPr>
          <p:cNvPicPr>
            <a:picLocks noChangeAspect="1"/>
          </p:cNvPicPr>
          <p:nvPr/>
        </p:nvPicPr>
        <p:blipFill>
          <a:blip r:embed="rId2"/>
          <a:srcRect/>
          <a:stretch>
            <a:fillRect/>
          </a:stretch>
        </p:blipFill>
        <p:spPr>
          <a:xfrm>
            <a:off x="10347268" y="107003"/>
            <a:ext cx="1771878" cy="619634"/>
          </a:xfrm>
          <a:prstGeom prst="rect">
            <a:avLst/>
          </a:prstGeom>
          <a:noFill/>
          <a:ln cap="flat">
            <a:noFill/>
          </a:ln>
        </p:spPr>
      </p:pic>
      <p:sp>
        <p:nvSpPr>
          <p:cNvPr id="5" name="TextBox 4">
            <a:extLst>
              <a:ext uri="{FF2B5EF4-FFF2-40B4-BE49-F238E27FC236}">
                <a16:creationId xmlns:a16="http://schemas.microsoft.com/office/drawing/2014/main" id="{038A82D6-F521-4FB1-ACFA-86CA1072301F}"/>
              </a:ext>
            </a:extLst>
          </p:cNvPr>
          <p:cNvSpPr txBox="1"/>
          <p:nvPr/>
        </p:nvSpPr>
        <p:spPr>
          <a:xfrm>
            <a:off x="10858500" y="6488664"/>
            <a:ext cx="204787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Chloe Rees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ABE89000-B3E4-4814-89A8-2B7ED35C90B9}"/>
              </a:ext>
            </a:extLst>
          </p:cNvPr>
          <p:cNvPicPr>
            <a:picLocks noChangeAspect="1"/>
          </p:cNvPicPr>
          <p:nvPr/>
        </p:nvPicPr>
        <p:blipFill>
          <a:blip r:embed="rId2"/>
          <a:srcRect t="61" r="-2" b="-2"/>
          <a:stretch>
            <a:fillRect/>
          </a:stretch>
        </p:blipFill>
        <p:spPr>
          <a:xfrm>
            <a:off x="6234141" y="9"/>
            <a:ext cx="5957855" cy="6857990"/>
          </a:xfrm>
          <a:prstGeom prst="rect">
            <a:avLst/>
          </a:prstGeom>
          <a:noFill/>
          <a:ln cap="flat">
            <a:noFill/>
          </a:ln>
        </p:spPr>
      </p:pic>
      <p:sp>
        <p:nvSpPr>
          <p:cNvPr id="3" name="Title 1">
            <a:extLst>
              <a:ext uri="{FF2B5EF4-FFF2-40B4-BE49-F238E27FC236}">
                <a16:creationId xmlns:a16="http://schemas.microsoft.com/office/drawing/2014/main" id="{5325B735-A6EB-4B86-AC4A-9FF83D58870A}"/>
              </a:ext>
            </a:extLst>
          </p:cNvPr>
          <p:cNvSpPr txBox="1">
            <a:spLocks noGrp="1"/>
          </p:cNvSpPr>
          <p:nvPr>
            <p:ph type="title"/>
          </p:nvPr>
        </p:nvSpPr>
        <p:spPr>
          <a:xfrm>
            <a:off x="186263" y="107003"/>
            <a:ext cx="7011664" cy="3170499"/>
          </a:xfrm>
        </p:spPr>
        <p:txBody>
          <a:bodyPr anchor="t"/>
          <a:lstStyle/>
          <a:p>
            <a:pPr lvl="0"/>
            <a:r>
              <a:rPr lang="en-US" sz="6000">
                <a:solidFill>
                  <a:srgbClr val="000000"/>
                </a:solidFill>
                <a:latin typeface="Arial" pitchFamily="34"/>
                <a:cs typeface="Arial" pitchFamily="34"/>
              </a:rPr>
              <a:t>Mmr vaccine and autism</a:t>
            </a:r>
          </a:p>
        </p:txBody>
      </p:sp>
      <p:sp>
        <p:nvSpPr>
          <p:cNvPr id="4" name="Text Placeholder 2">
            <a:extLst>
              <a:ext uri="{FF2B5EF4-FFF2-40B4-BE49-F238E27FC236}">
                <a16:creationId xmlns:a16="http://schemas.microsoft.com/office/drawing/2014/main" id="{BD0C31F1-C55E-4576-B243-D7CBBFAF7A8E}"/>
              </a:ext>
            </a:extLst>
          </p:cNvPr>
          <p:cNvSpPr txBox="1">
            <a:spLocks noGrp="1"/>
          </p:cNvSpPr>
          <p:nvPr>
            <p:ph type="body" idx="1"/>
          </p:nvPr>
        </p:nvSpPr>
        <p:spPr>
          <a:xfrm>
            <a:off x="443438" y="1990721"/>
            <a:ext cx="6047887" cy="4634005"/>
          </a:xfrm>
        </p:spPr>
        <p:txBody>
          <a:bodyPr anchor="b"/>
          <a:lstStyle/>
          <a:p>
            <a:pPr lvl="0">
              <a:lnSpc>
                <a:spcPct val="90000"/>
              </a:lnSpc>
            </a:pPr>
            <a:r>
              <a:rPr lang="en-US" sz="2400">
                <a:latin typeface="Arial" pitchFamily="34"/>
                <a:cs typeface="Arial" pitchFamily="34"/>
              </a:rPr>
              <a:t>It has been suggested that the MMR (measles-mumps- rubella) vaccine may cause autism.</a:t>
            </a:r>
          </a:p>
          <a:p>
            <a:pPr lvl="0">
              <a:lnSpc>
                <a:spcPct val="90000"/>
              </a:lnSpc>
            </a:pPr>
            <a:r>
              <a:rPr lang="en-US" sz="2400">
                <a:latin typeface="Arial" pitchFamily="34"/>
                <a:cs typeface="Arial" pitchFamily="34"/>
              </a:rPr>
              <a:t>Andrew Wakefield fooled the whole world into thinking that the MMR vaccine caused autism he suggested that by having the vaccine you would put your child at risk of autism. Wakefield was given the opportunity to say he was mistaken but declined to do so. This lead many people scared of the vaccine and resulted in people refusing to be vaccinated.</a:t>
            </a:r>
          </a:p>
          <a:p>
            <a:pPr lvl="0">
              <a:lnSpc>
                <a:spcPct val="90000"/>
              </a:lnSpc>
            </a:pPr>
            <a:r>
              <a:rPr lang="en-GB" sz="2400">
                <a:latin typeface="Arial" pitchFamily="34"/>
                <a:cs typeface="Arial" pitchFamily="34"/>
              </a:rPr>
              <a:t>(Godlee, Smith and Marcovitch, 2011)</a:t>
            </a:r>
            <a:endParaRPr lang="en-US" sz="2400">
              <a:latin typeface="Arial" pitchFamily="34"/>
              <a:cs typeface="Arial" pitchFamily="34"/>
            </a:endParaRPr>
          </a:p>
        </p:txBody>
      </p:sp>
      <p:pic>
        <p:nvPicPr>
          <p:cNvPr id="5" name="Picture 13" descr="See the source image">
            <a:extLst>
              <a:ext uri="{FF2B5EF4-FFF2-40B4-BE49-F238E27FC236}">
                <a16:creationId xmlns:a16="http://schemas.microsoft.com/office/drawing/2014/main" id="{8F2B2B10-FD3E-40DE-B6DE-E1D24FDEC743}"/>
              </a:ext>
            </a:extLst>
          </p:cNvPr>
          <p:cNvPicPr>
            <a:picLocks noChangeAspect="1"/>
          </p:cNvPicPr>
          <p:nvPr/>
        </p:nvPicPr>
        <p:blipFill>
          <a:blip r:embed="rId3"/>
          <a:srcRect/>
          <a:stretch>
            <a:fillRect/>
          </a:stretch>
        </p:blipFill>
        <p:spPr>
          <a:xfrm>
            <a:off x="10347268" y="107003"/>
            <a:ext cx="1771878" cy="619634"/>
          </a:xfrm>
          <a:prstGeom prst="rect">
            <a:avLst/>
          </a:prstGeom>
          <a:noFill/>
          <a:ln cap="flat">
            <a:noFill/>
          </a:ln>
        </p:spPr>
      </p:pic>
      <p:sp>
        <p:nvSpPr>
          <p:cNvPr id="6" name="TextBox 5">
            <a:extLst>
              <a:ext uri="{FF2B5EF4-FFF2-40B4-BE49-F238E27FC236}">
                <a16:creationId xmlns:a16="http://schemas.microsoft.com/office/drawing/2014/main" id="{D2F4F2DA-01CF-4BDC-91CA-14E7C8849ED0}"/>
              </a:ext>
            </a:extLst>
          </p:cNvPr>
          <p:cNvSpPr txBox="1"/>
          <p:nvPr/>
        </p:nvSpPr>
        <p:spPr>
          <a:xfrm>
            <a:off x="10858500" y="6488664"/>
            <a:ext cx="204787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Chloe Rees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pic>
        <p:nvPicPr>
          <p:cNvPr id="2" name="Picture 9">
            <a:extLst>
              <a:ext uri="{FF2B5EF4-FFF2-40B4-BE49-F238E27FC236}">
                <a16:creationId xmlns:a16="http://schemas.microsoft.com/office/drawing/2014/main" id="{04F27E06-D13A-42A9-8E12-553BF1388DEC}"/>
              </a:ext>
            </a:extLst>
          </p:cNvPr>
          <p:cNvPicPr>
            <a:picLocks noChangeAspect="1"/>
          </p:cNvPicPr>
          <p:nvPr/>
        </p:nvPicPr>
        <p:blipFill>
          <a:blip r:embed="rId2"/>
          <a:srcRect l="8482" r="31090" b="-1"/>
          <a:stretch>
            <a:fillRect/>
          </a:stretch>
        </p:blipFill>
        <p:spPr>
          <a:xfrm>
            <a:off x="5913123" y="9"/>
            <a:ext cx="6278873" cy="6857990"/>
          </a:xfrm>
          <a:prstGeom prst="rect">
            <a:avLst/>
          </a:prstGeom>
          <a:noFill/>
          <a:ln cap="flat">
            <a:noFill/>
          </a:ln>
        </p:spPr>
      </p:pic>
      <p:sp>
        <p:nvSpPr>
          <p:cNvPr id="3" name="Title 7">
            <a:extLst>
              <a:ext uri="{FF2B5EF4-FFF2-40B4-BE49-F238E27FC236}">
                <a16:creationId xmlns:a16="http://schemas.microsoft.com/office/drawing/2014/main" id="{08173327-ED64-48F2-AFF6-DEC245AFC141}"/>
              </a:ext>
            </a:extLst>
          </p:cNvPr>
          <p:cNvSpPr txBox="1">
            <a:spLocks noGrp="1"/>
          </p:cNvSpPr>
          <p:nvPr>
            <p:ph type="ctrTitle"/>
          </p:nvPr>
        </p:nvSpPr>
        <p:spPr>
          <a:xfrm>
            <a:off x="1034524" y="107003"/>
            <a:ext cx="4730447" cy="1637726"/>
          </a:xfrm>
        </p:spPr>
        <p:txBody>
          <a:bodyPr anchor="ctr">
            <a:normAutofit/>
          </a:bodyPr>
          <a:lstStyle/>
          <a:p>
            <a:pPr lvl="0">
              <a:lnSpc>
                <a:spcPct val="90000"/>
              </a:lnSpc>
            </a:pPr>
            <a:r>
              <a:rPr lang="en-US" sz="4400">
                <a:solidFill>
                  <a:srgbClr val="000000"/>
                </a:solidFill>
                <a:latin typeface="Arial" pitchFamily="34"/>
                <a:cs typeface="Arial" pitchFamily="34"/>
              </a:rPr>
              <a:t>MMR vaccination and autism</a:t>
            </a:r>
          </a:p>
        </p:txBody>
      </p:sp>
      <p:sp>
        <p:nvSpPr>
          <p:cNvPr id="4" name="Subtitle 8">
            <a:extLst>
              <a:ext uri="{FF2B5EF4-FFF2-40B4-BE49-F238E27FC236}">
                <a16:creationId xmlns:a16="http://schemas.microsoft.com/office/drawing/2014/main" id="{5FA990D8-9882-487E-80A9-2FCB4AA25427}"/>
              </a:ext>
            </a:extLst>
          </p:cNvPr>
          <p:cNvSpPr txBox="1">
            <a:spLocks noGrp="1"/>
          </p:cNvSpPr>
          <p:nvPr>
            <p:ph type="subTitle" idx="1"/>
          </p:nvPr>
        </p:nvSpPr>
        <p:spPr>
          <a:xfrm>
            <a:off x="427820" y="1744730"/>
            <a:ext cx="5485302" cy="5179947"/>
          </a:xfrm>
        </p:spPr>
        <p:txBody>
          <a:bodyPr/>
          <a:lstStyle/>
          <a:p>
            <a:pPr lvl="0" indent="-182880">
              <a:lnSpc>
                <a:spcPct val="70000"/>
              </a:lnSpc>
              <a:buFont typeface="Wingdings" pitchFamily="2"/>
              <a:buChar char="§"/>
            </a:pPr>
            <a:r>
              <a:rPr lang="en-US" sz="3200">
                <a:latin typeface="Arial" pitchFamily="34"/>
                <a:cs typeface="Arial" pitchFamily="34"/>
              </a:rPr>
              <a:t>According to Madsen (2004) There have been reports of children developing signs of both developmental regression and gastrointestinal symptoms not long after receiving MMR vaccination. However, there is not any strong enough evidence to support connection between MMR vaccines and autism</a:t>
            </a:r>
            <a:r>
              <a:rPr lang="en-US" sz="3200"/>
              <a:t>.</a:t>
            </a:r>
          </a:p>
          <a:p>
            <a:pPr lvl="0" indent="-182880">
              <a:lnSpc>
                <a:spcPct val="70000"/>
              </a:lnSpc>
              <a:buFont typeface="Wingdings" pitchFamily="2"/>
              <a:buChar char="§"/>
            </a:pPr>
            <a:endParaRPr lang="en-US" sz="2000"/>
          </a:p>
          <a:p>
            <a:pPr lvl="0" indent="-182880">
              <a:lnSpc>
                <a:spcPct val="70000"/>
              </a:lnSpc>
              <a:buFont typeface="Wingdings" pitchFamily="2"/>
              <a:buChar char="§"/>
            </a:pPr>
            <a:endParaRPr lang="en-US" sz="2000"/>
          </a:p>
          <a:p>
            <a:pPr lvl="0" indent="-182880">
              <a:lnSpc>
                <a:spcPct val="70000"/>
              </a:lnSpc>
              <a:buFont typeface="Wingdings" pitchFamily="2"/>
              <a:buChar char="§"/>
            </a:pPr>
            <a:endParaRPr lang="en-US" sz="2000"/>
          </a:p>
          <a:p>
            <a:pPr lvl="0" indent="-182880">
              <a:lnSpc>
                <a:spcPct val="70000"/>
              </a:lnSpc>
              <a:buFont typeface="Wingdings" pitchFamily="2"/>
              <a:buChar char="§"/>
            </a:pPr>
            <a:endParaRPr lang="en-US" sz="2000"/>
          </a:p>
          <a:p>
            <a:pPr lvl="0" indent="-182880">
              <a:lnSpc>
                <a:spcPct val="70000"/>
              </a:lnSpc>
              <a:buFont typeface="Wingdings" pitchFamily="2"/>
              <a:buChar char="§"/>
            </a:pPr>
            <a:endParaRPr lang="en-US" sz="2000"/>
          </a:p>
          <a:p>
            <a:pPr lvl="0" indent="-182880">
              <a:lnSpc>
                <a:spcPct val="70000"/>
              </a:lnSpc>
              <a:buFont typeface="Wingdings" pitchFamily="2"/>
              <a:buChar char="§"/>
            </a:pPr>
            <a:endParaRPr lang="en-US" sz="2000"/>
          </a:p>
          <a:p>
            <a:pPr lvl="0" indent="-182880">
              <a:lnSpc>
                <a:spcPct val="70000"/>
              </a:lnSpc>
              <a:buFont typeface="Wingdings" pitchFamily="2"/>
              <a:buChar char="§"/>
            </a:pPr>
            <a:endParaRPr lang="en-US" sz="2000"/>
          </a:p>
          <a:p>
            <a:pPr lvl="0" indent="-182880">
              <a:lnSpc>
                <a:spcPct val="70000"/>
              </a:lnSpc>
              <a:buFont typeface="Wingdings" pitchFamily="2"/>
              <a:buChar char="§"/>
            </a:pPr>
            <a:endParaRPr lang="en-US" sz="2000"/>
          </a:p>
          <a:p>
            <a:pPr lvl="0" indent="-182880">
              <a:lnSpc>
                <a:spcPct val="70000"/>
              </a:lnSpc>
              <a:buFont typeface="Wingdings" pitchFamily="2"/>
              <a:buChar char="§"/>
            </a:pPr>
            <a:endParaRPr lang="en-US" sz="2000"/>
          </a:p>
          <a:p>
            <a:pPr lvl="0" indent="-182880">
              <a:lnSpc>
                <a:spcPct val="70000"/>
              </a:lnSpc>
              <a:buFont typeface="Wingdings" pitchFamily="2"/>
              <a:buChar char="§"/>
            </a:pPr>
            <a:endParaRPr lang="en-US" sz="2000"/>
          </a:p>
        </p:txBody>
      </p:sp>
      <p:pic>
        <p:nvPicPr>
          <p:cNvPr id="5" name="Picture 10" descr="See the source image">
            <a:extLst>
              <a:ext uri="{FF2B5EF4-FFF2-40B4-BE49-F238E27FC236}">
                <a16:creationId xmlns:a16="http://schemas.microsoft.com/office/drawing/2014/main" id="{2E5CDC4C-4613-406D-A088-F38EB6E4ECB7}"/>
              </a:ext>
            </a:extLst>
          </p:cNvPr>
          <p:cNvPicPr>
            <a:picLocks noChangeAspect="1"/>
          </p:cNvPicPr>
          <p:nvPr/>
        </p:nvPicPr>
        <p:blipFill>
          <a:blip r:embed="rId3"/>
          <a:srcRect/>
          <a:stretch>
            <a:fillRect/>
          </a:stretch>
        </p:blipFill>
        <p:spPr>
          <a:xfrm>
            <a:off x="10347268" y="107003"/>
            <a:ext cx="1771878" cy="619634"/>
          </a:xfrm>
          <a:prstGeom prst="rect">
            <a:avLst/>
          </a:prstGeom>
          <a:noFill/>
          <a:ln cap="flat">
            <a:noFill/>
          </a:ln>
        </p:spPr>
      </p:pic>
      <p:sp>
        <p:nvSpPr>
          <p:cNvPr id="6" name="TextBox 5">
            <a:extLst>
              <a:ext uri="{FF2B5EF4-FFF2-40B4-BE49-F238E27FC236}">
                <a16:creationId xmlns:a16="http://schemas.microsoft.com/office/drawing/2014/main" id="{F65E5009-04FC-41E6-A668-31613CF4C90F}"/>
              </a:ext>
            </a:extLst>
          </p:cNvPr>
          <p:cNvSpPr txBox="1"/>
          <p:nvPr/>
        </p:nvSpPr>
        <p:spPr>
          <a:xfrm>
            <a:off x="10858500" y="6488664"/>
            <a:ext cx="204787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Chloe Rees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29617-CA98-41F9-AB51-9E6D017DAD07}"/>
              </a:ext>
            </a:extLst>
          </p:cNvPr>
          <p:cNvSpPr txBox="1">
            <a:spLocks noGrp="1"/>
          </p:cNvSpPr>
          <p:nvPr>
            <p:ph type="title"/>
          </p:nvPr>
        </p:nvSpPr>
        <p:spPr>
          <a:xfrm>
            <a:off x="418091" y="180420"/>
            <a:ext cx="4730447" cy="1637726"/>
          </a:xfrm>
        </p:spPr>
        <p:txBody>
          <a:bodyPr/>
          <a:lstStyle/>
          <a:p>
            <a:pPr lvl="0"/>
            <a:r>
              <a:rPr lang="en-GB" sz="4400">
                <a:latin typeface="Arial" pitchFamily="34"/>
                <a:cs typeface="Arial" pitchFamily="34"/>
              </a:rPr>
              <a:t>MMR vaccination and autism  </a:t>
            </a:r>
          </a:p>
        </p:txBody>
      </p:sp>
      <p:sp>
        <p:nvSpPr>
          <p:cNvPr id="3" name="Content Placeholder 2">
            <a:extLst>
              <a:ext uri="{FF2B5EF4-FFF2-40B4-BE49-F238E27FC236}">
                <a16:creationId xmlns:a16="http://schemas.microsoft.com/office/drawing/2014/main" id="{8A7CC300-8B41-4E55-BA27-65E068602B74}"/>
              </a:ext>
            </a:extLst>
          </p:cNvPr>
          <p:cNvSpPr txBox="1">
            <a:spLocks noGrp="1"/>
          </p:cNvSpPr>
          <p:nvPr>
            <p:ph idx="1"/>
          </p:nvPr>
        </p:nvSpPr>
        <p:spPr>
          <a:xfrm>
            <a:off x="342900" y="2286000"/>
            <a:ext cx="5457395" cy="3886200"/>
          </a:xfrm>
        </p:spPr>
        <p:txBody>
          <a:bodyPr/>
          <a:lstStyle/>
          <a:p>
            <a:pPr lvl="0" indent="-182880">
              <a:buFont typeface="Wingdings" pitchFamily="2"/>
              <a:buChar char="§"/>
            </a:pPr>
            <a:r>
              <a:rPr lang="en-US" sz="2400">
                <a:latin typeface="Arial" pitchFamily="34"/>
                <a:cs typeface="Arial" pitchFamily="34"/>
              </a:rPr>
              <a:t>Hazel (2021) States that </a:t>
            </a:r>
            <a:r>
              <a:rPr lang="en-GB" sz="2400" i="1">
                <a:latin typeface="Arial" pitchFamily="34"/>
                <a:cs typeface="Arial" pitchFamily="34"/>
              </a:rPr>
              <a:t>The MMR vaccine does not cause autism; all healthcare professionals should be able to clearly pass on this message and refute incorrect information which patients may have heard. This backs up Madsen (2004).</a:t>
            </a:r>
            <a:endParaRPr lang="en-US" sz="2400">
              <a:latin typeface="Arial" pitchFamily="34"/>
              <a:cs typeface="Arial" pitchFamily="34"/>
            </a:endParaRPr>
          </a:p>
          <a:p>
            <a:pPr lvl="0"/>
            <a:endParaRPr lang="en-US"/>
          </a:p>
          <a:p>
            <a:pPr lvl="0"/>
            <a:endParaRPr lang="en-US"/>
          </a:p>
          <a:p>
            <a:pPr lvl="0"/>
            <a:endParaRPr lang="en-US"/>
          </a:p>
          <a:p>
            <a:pPr lvl="0"/>
            <a:endParaRPr lang="en-GB"/>
          </a:p>
        </p:txBody>
      </p:sp>
      <p:pic>
        <p:nvPicPr>
          <p:cNvPr id="4" name="Picture 16">
            <a:extLst>
              <a:ext uri="{FF2B5EF4-FFF2-40B4-BE49-F238E27FC236}">
                <a16:creationId xmlns:a16="http://schemas.microsoft.com/office/drawing/2014/main" id="{FE80A2A4-CBE6-4821-86DF-15111BDAC625}"/>
              </a:ext>
            </a:extLst>
          </p:cNvPr>
          <p:cNvPicPr>
            <a:picLocks noChangeAspect="1"/>
          </p:cNvPicPr>
          <p:nvPr/>
        </p:nvPicPr>
        <p:blipFill>
          <a:blip r:embed="rId2"/>
          <a:srcRect l="8482" r="31090" b="-1"/>
          <a:stretch>
            <a:fillRect/>
          </a:stretch>
        </p:blipFill>
        <p:spPr>
          <a:xfrm>
            <a:off x="5913123" y="9"/>
            <a:ext cx="6278873" cy="6857990"/>
          </a:xfrm>
          <a:prstGeom prst="rect">
            <a:avLst/>
          </a:prstGeom>
          <a:noFill/>
          <a:ln cap="flat">
            <a:noFill/>
          </a:ln>
        </p:spPr>
      </p:pic>
      <p:pic>
        <p:nvPicPr>
          <p:cNvPr id="5" name="Picture 5" descr="See the source image">
            <a:extLst>
              <a:ext uri="{FF2B5EF4-FFF2-40B4-BE49-F238E27FC236}">
                <a16:creationId xmlns:a16="http://schemas.microsoft.com/office/drawing/2014/main" id="{9DA9514D-2D3A-4699-A1C2-6586636FD8CD}"/>
              </a:ext>
            </a:extLst>
          </p:cNvPr>
          <p:cNvPicPr>
            <a:picLocks noChangeAspect="1"/>
          </p:cNvPicPr>
          <p:nvPr/>
        </p:nvPicPr>
        <p:blipFill>
          <a:blip r:embed="rId3"/>
          <a:srcRect/>
          <a:stretch>
            <a:fillRect/>
          </a:stretch>
        </p:blipFill>
        <p:spPr>
          <a:xfrm>
            <a:off x="10347268" y="107003"/>
            <a:ext cx="1771878" cy="619634"/>
          </a:xfrm>
          <a:prstGeom prst="rect">
            <a:avLst/>
          </a:prstGeom>
          <a:noFill/>
          <a:ln cap="flat">
            <a:noFill/>
          </a:ln>
        </p:spPr>
      </p:pic>
      <p:sp>
        <p:nvSpPr>
          <p:cNvPr id="6" name="TextBox 5">
            <a:extLst>
              <a:ext uri="{FF2B5EF4-FFF2-40B4-BE49-F238E27FC236}">
                <a16:creationId xmlns:a16="http://schemas.microsoft.com/office/drawing/2014/main" id="{98533FFF-9BDA-448A-BB97-F42A26F36710}"/>
              </a:ext>
            </a:extLst>
          </p:cNvPr>
          <p:cNvSpPr txBox="1"/>
          <p:nvPr/>
        </p:nvSpPr>
        <p:spPr>
          <a:xfrm>
            <a:off x="10858500" y="6488664"/>
            <a:ext cx="204787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Chloe Rees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pic>
        <p:nvPicPr>
          <p:cNvPr id="2" name="Picture 4" descr="A row of samples for medical testing">
            <a:extLst>
              <a:ext uri="{FF2B5EF4-FFF2-40B4-BE49-F238E27FC236}">
                <a16:creationId xmlns:a16="http://schemas.microsoft.com/office/drawing/2014/main" id="{89ACA8DC-18B7-4970-BCF8-2063C2D1429C}"/>
              </a:ext>
            </a:extLst>
          </p:cNvPr>
          <p:cNvPicPr>
            <a:picLocks noChangeAspect="1"/>
          </p:cNvPicPr>
          <p:nvPr/>
        </p:nvPicPr>
        <p:blipFill>
          <a:blip r:embed="rId2">
            <a:alphaModFix amt="49000"/>
          </a:blip>
          <a:srcRect t="11706" b="13294"/>
          <a:stretch>
            <a:fillRect/>
          </a:stretch>
        </p:blipFill>
        <p:spPr>
          <a:xfrm>
            <a:off x="-74038" y="9"/>
            <a:ext cx="12191978" cy="6857990"/>
          </a:xfrm>
          <a:prstGeom prst="rect">
            <a:avLst/>
          </a:prstGeom>
          <a:noFill/>
          <a:ln cap="flat">
            <a:noFill/>
          </a:ln>
        </p:spPr>
      </p:pic>
      <p:sp>
        <p:nvSpPr>
          <p:cNvPr id="3" name="Title 1">
            <a:extLst>
              <a:ext uri="{FF2B5EF4-FFF2-40B4-BE49-F238E27FC236}">
                <a16:creationId xmlns:a16="http://schemas.microsoft.com/office/drawing/2014/main" id="{6312E808-DAE8-4190-A8A4-379F251092C1}"/>
              </a:ext>
            </a:extLst>
          </p:cNvPr>
          <p:cNvSpPr txBox="1">
            <a:spLocks noGrp="1"/>
          </p:cNvSpPr>
          <p:nvPr>
            <p:ph type="title"/>
          </p:nvPr>
        </p:nvSpPr>
        <p:spPr>
          <a:xfrm>
            <a:off x="671361" y="1124126"/>
            <a:ext cx="9085935" cy="1472220"/>
          </a:xfrm>
        </p:spPr>
        <p:txBody>
          <a:bodyPr/>
          <a:lstStyle/>
          <a:p>
            <a:pPr lvl="0">
              <a:lnSpc>
                <a:spcPct val="80000"/>
              </a:lnSpc>
            </a:pPr>
            <a:r>
              <a:rPr lang="en-US" sz="7400">
                <a:solidFill>
                  <a:srgbClr val="000000"/>
                </a:solidFill>
                <a:latin typeface="Arial" pitchFamily="34"/>
                <a:cs typeface="Arial" pitchFamily="34"/>
              </a:rPr>
              <a:t>Herd immunity</a:t>
            </a:r>
          </a:p>
        </p:txBody>
      </p:sp>
      <p:sp>
        <p:nvSpPr>
          <p:cNvPr id="4" name="Content Placeholder 2">
            <a:extLst>
              <a:ext uri="{FF2B5EF4-FFF2-40B4-BE49-F238E27FC236}">
                <a16:creationId xmlns:a16="http://schemas.microsoft.com/office/drawing/2014/main" id="{E641AA92-585C-4CEE-A7F5-E0DE94876F52}"/>
              </a:ext>
            </a:extLst>
          </p:cNvPr>
          <p:cNvSpPr txBox="1">
            <a:spLocks noGrp="1"/>
          </p:cNvSpPr>
          <p:nvPr>
            <p:ph idx="1"/>
          </p:nvPr>
        </p:nvSpPr>
        <p:spPr>
          <a:xfrm>
            <a:off x="561971" y="2561133"/>
            <a:ext cx="9784089" cy="4141619"/>
          </a:xfrm>
        </p:spPr>
        <p:txBody>
          <a:bodyPr/>
          <a:lstStyle/>
          <a:p>
            <a:pPr marL="0" lvl="0" indent="0">
              <a:buNone/>
            </a:pPr>
            <a:r>
              <a:rPr lang="en-US" sz="2400">
                <a:latin typeface="Arial" pitchFamily="34"/>
                <a:cs typeface="Arial" pitchFamily="34"/>
              </a:rPr>
              <a:t>What is heard immunity?</a:t>
            </a:r>
          </a:p>
          <a:p>
            <a:pPr marL="0" lvl="0" indent="0">
              <a:buNone/>
            </a:pPr>
            <a:r>
              <a:rPr lang="en-US" sz="2400">
                <a:latin typeface="Arial" pitchFamily="34"/>
                <a:cs typeface="Arial" pitchFamily="34"/>
              </a:rPr>
              <a:t>When a large percentage of the populations is vaccinated it is hard for infections diseases to spread because the number of people that can be infected is minimized.</a:t>
            </a:r>
          </a:p>
          <a:p>
            <a:pPr marL="0" lvl="0" indent="0">
              <a:buNone/>
            </a:pPr>
            <a:endParaRPr lang="en-US" sz="2400">
              <a:latin typeface="Arial" pitchFamily="34"/>
              <a:cs typeface="Arial" pitchFamily="34"/>
            </a:endParaRPr>
          </a:p>
          <a:p>
            <a:pPr marL="0" lvl="0" indent="0">
              <a:buNone/>
            </a:pPr>
            <a:r>
              <a:rPr lang="en-US" sz="2400">
                <a:latin typeface="Arial" pitchFamily="34"/>
                <a:cs typeface="Arial" pitchFamily="34"/>
              </a:rPr>
              <a:t> (Pollard, 2013)</a:t>
            </a:r>
          </a:p>
          <a:p>
            <a:pPr marL="0" lvl="0" indent="0">
              <a:buNone/>
            </a:pPr>
            <a:endParaRPr lang="en-US" sz="2400"/>
          </a:p>
          <a:p>
            <a:pPr marL="0" lvl="0" indent="0">
              <a:buNone/>
            </a:pPr>
            <a:endParaRPr lang="en-US"/>
          </a:p>
          <a:p>
            <a:pPr marL="0" lvl="0" indent="0">
              <a:buNone/>
            </a:pPr>
            <a:endParaRPr lang="en-US" sz="2400"/>
          </a:p>
        </p:txBody>
      </p:sp>
      <p:pic>
        <p:nvPicPr>
          <p:cNvPr id="5" name="Picture 17" descr="See the source image">
            <a:extLst>
              <a:ext uri="{FF2B5EF4-FFF2-40B4-BE49-F238E27FC236}">
                <a16:creationId xmlns:a16="http://schemas.microsoft.com/office/drawing/2014/main" id="{701B1522-5357-4D8A-9C04-572C4FECF67E}"/>
              </a:ext>
            </a:extLst>
          </p:cNvPr>
          <p:cNvPicPr>
            <a:picLocks noChangeAspect="1"/>
          </p:cNvPicPr>
          <p:nvPr/>
        </p:nvPicPr>
        <p:blipFill>
          <a:blip r:embed="rId3"/>
          <a:srcRect/>
          <a:stretch>
            <a:fillRect/>
          </a:stretch>
        </p:blipFill>
        <p:spPr>
          <a:xfrm>
            <a:off x="10346061" y="155246"/>
            <a:ext cx="1771878" cy="619634"/>
          </a:xfrm>
          <a:prstGeom prst="rect">
            <a:avLst/>
          </a:prstGeom>
          <a:noFill/>
          <a:ln cap="flat">
            <a:noFill/>
          </a:ln>
        </p:spPr>
      </p:pic>
      <p:sp>
        <p:nvSpPr>
          <p:cNvPr id="6" name="TextBox 5">
            <a:extLst>
              <a:ext uri="{FF2B5EF4-FFF2-40B4-BE49-F238E27FC236}">
                <a16:creationId xmlns:a16="http://schemas.microsoft.com/office/drawing/2014/main" id="{042FFEB3-1716-43F0-BEC0-3B581A75F2A5}"/>
              </a:ext>
            </a:extLst>
          </p:cNvPr>
          <p:cNvSpPr txBox="1"/>
          <p:nvPr/>
        </p:nvSpPr>
        <p:spPr>
          <a:xfrm>
            <a:off x="10858500" y="6488664"/>
            <a:ext cx="204787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Chloe Rees </a:t>
            </a:r>
          </a:p>
        </p:txBody>
      </p:sp>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3A018-60A6-4943-B3E2-0BA7DC8C6865}"/>
              </a:ext>
            </a:extLst>
          </p:cNvPr>
          <p:cNvSpPr txBox="1">
            <a:spLocks noGrp="1"/>
          </p:cNvSpPr>
          <p:nvPr>
            <p:ph type="title"/>
          </p:nvPr>
        </p:nvSpPr>
        <p:spPr>
          <a:xfrm>
            <a:off x="1069976" y="656082"/>
            <a:ext cx="10058400" cy="1609344"/>
          </a:xfrm>
        </p:spPr>
        <p:txBody>
          <a:bodyPr/>
          <a:lstStyle/>
          <a:p>
            <a:pPr lvl="0"/>
            <a:r>
              <a:rPr lang="en-GB" sz="4100" b="1">
                <a:latin typeface="Arial" pitchFamily="34"/>
                <a:cs typeface="Arial" pitchFamily="34"/>
              </a:rPr>
              <a:t>People who depend on herd immunity</a:t>
            </a:r>
            <a:br>
              <a:rPr lang="en-GB" sz="4100" b="1">
                <a:latin typeface="Lato" pitchFamily="34"/>
              </a:rPr>
            </a:br>
            <a:endParaRPr lang="en-GB" sz="4100"/>
          </a:p>
        </p:txBody>
      </p:sp>
      <p:grpSp>
        <p:nvGrpSpPr>
          <p:cNvPr id="3" name="Content Placeholder 2">
            <a:extLst>
              <a:ext uri="{FF2B5EF4-FFF2-40B4-BE49-F238E27FC236}">
                <a16:creationId xmlns:a16="http://schemas.microsoft.com/office/drawing/2014/main" id="{934D4F25-AC02-40C0-A006-9B66A72416F7}"/>
              </a:ext>
            </a:extLst>
          </p:cNvPr>
          <p:cNvGrpSpPr/>
          <p:nvPr/>
        </p:nvGrpSpPr>
        <p:grpSpPr>
          <a:xfrm>
            <a:off x="923928" y="1591952"/>
            <a:ext cx="10108774" cy="5161275"/>
            <a:chOff x="923928" y="1591952"/>
            <a:chExt cx="10108774" cy="5161275"/>
          </a:xfrm>
        </p:grpSpPr>
        <p:sp>
          <p:nvSpPr>
            <p:cNvPr id="4" name="Freeform: Shape 3">
              <a:extLst>
                <a:ext uri="{FF2B5EF4-FFF2-40B4-BE49-F238E27FC236}">
                  <a16:creationId xmlns:a16="http://schemas.microsoft.com/office/drawing/2014/main" id="{655CFEFA-562D-4A5D-923E-307AB88017F6}"/>
                </a:ext>
              </a:extLst>
            </p:cNvPr>
            <p:cNvSpPr/>
            <p:nvPr/>
          </p:nvSpPr>
          <p:spPr>
            <a:xfrm>
              <a:off x="1019592" y="1591952"/>
              <a:ext cx="3129095" cy="1877455"/>
            </a:xfrm>
            <a:custGeom>
              <a:avLst/>
              <a:gdLst>
                <a:gd name="f0" fmla="val 10800000"/>
                <a:gd name="f1" fmla="val 5400000"/>
                <a:gd name="f2" fmla="val 180"/>
                <a:gd name="f3" fmla="val w"/>
                <a:gd name="f4" fmla="val h"/>
                <a:gd name="f5" fmla="val 0"/>
                <a:gd name="f6" fmla="val 3129098"/>
                <a:gd name="f7" fmla="val 1877459"/>
                <a:gd name="f8" fmla="+- 0 0 -90"/>
                <a:gd name="f9" fmla="*/ f3 1 3129098"/>
                <a:gd name="f10" fmla="*/ f4 1 1877459"/>
                <a:gd name="f11" fmla="+- f7 0 f5"/>
                <a:gd name="f12" fmla="+- f6 0 f5"/>
                <a:gd name="f13" fmla="*/ f8 f0 1"/>
                <a:gd name="f14" fmla="*/ f12 1 3129098"/>
                <a:gd name="f15" fmla="*/ f11 1 1877459"/>
                <a:gd name="f16" fmla="*/ 0 f12 1"/>
                <a:gd name="f17" fmla="*/ 0 f11 1"/>
                <a:gd name="f18" fmla="*/ 3129098 f12 1"/>
                <a:gd name="f19" fmla="*/ 1877459 f11 1"/>
                <a:gd name="f20" fmla="*/ f13 1 f2"/>
                <a:gd name="f21" fmla="*/ f16 1 3129098"/>
                <a:gd name="f22" fmla="*/ f17 1 1877459"/>
                <a:gd name="f23" fmla="*/ f18 1 3129098"/>
                <a:gd name="f24" fmla="*/ f19 1 187745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129098" h="1877459">
                  <a:moveTo>
                    <a:pt x="f5" y="f5"/>
                  </a:moveTo>
                  <a:lnTo>
                    <a:pt x="f6" y="f5"/>
                  </a:lnTo>
                  <a:lnTo>
                    <a:pt x="f6" y="f7"/>
                  </a:lnTo>
                  <a:lnTo>
                    <a:pt x="f5" y="f7"/>
                  </a:lnTo>
                  <a:lnTo>
                    <a:pt x="f5" y="f5"/>
                  </a:lnTo>
                  <a:close/>
                </a:path>
              </a:pathLst>
            </a:custGeom>
            <a:solidFill>
              <a:srgbClr val="BD582C"/>
            </a:solidFill>
            <a:ln w="15873" cap="flat">
              <a:solidFill>
                <a:srgbClr val="FFFFFF"/>
              </a:solidFill>
              <a:prstDash val="solid"/>
              <a:miter/>
            </a:ln>
          </p:spPr>
          <p:txBody>
            <a:bodyPr vert="horz" wrap="square" lIns="83823" tIns="83823" rIns="83823" bIns="83823" anchor="ctr" anchorCtr="1" compatLnSpc="1">
              <a:noAutofit/>
            </a:bodyPr>
            <a:lstStyle/>
            <a:p>
              <a:pPr marL="0" marR="0" lvl="0" indent="0" algn="ctr" defTabSz="977895"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a:solidFill>
                    <a:srgbClr val="FFFFFF"/>
                  </a:solidFill>
                  <a:uFillTx/>
                  <a:latin typeface="Arial" pitchFamily="34"/>
                  <a:cs typeface="Arial" pitchFamily="34"/>
                </a:rPr>
                <a:t>People without a fully-working immune system, including those without a working spleen</a:t>
              </a:r>
              <a:endParaRPr lang="en-US" sz="2200" b="0" i="0" u="none" strike="noStrike" kern="1200" cap="none" spc="0" baseline="0">
                <a:solidFill>
                  <a:srgbClr val="FFFFFF"/>
                </a:solidFill>
                <a:uFillTx/>
                <a:latin typeface="Arial" pitchFamily="34"/>
                <a:cs typeface="Arial" pitchFamily="34"/>
              </a:endParaRPr>
            </a:p>
          </p:txBody>
        </p:sp>
        <p:sp>
          <p:nvSpPr>
            <p:cNvPr id="5" name="Freeform: Shape 4">
              <a:extLst>
                <a:ext uri="{FF2B5EF4-FFF2-40B4-BE49-F238E27FC236}">
                  <a16:creationId xmlns:a16="http://schemas.microsoft.com/office/drawing/2014/main" id="{1B880CF2-3677-4A58-BB5D-C48D0021A906}"/>
                </a:ext>
              </a:extLst>
            </p:cNvPr>
            <p:cNvSpPr/>
            <p:nvPr/>
          </p:nvSpPr>
          <p:spPr>
            <a:xfrm>
              <a:off x="4461604" y="1591952"/>
              <a:ext cx="3129095" cy="1877455"/>
            </a:xfrm>
            <a:custGeom>
              <a:avLst/>
              <a:gdLst>
                <a:gd name="f0" fmla="val 10800000"/>
                <a:gd name="f1" fmla="val 5400000"/>
                <a:gd name="f2" fmla="val 180"/>
                <a:gd name="f3" fmla="val w"/>
                <a:gd name="f4" fmla="val h"/>
                <a:gd name="f5" fmla="val 0"/>
                <a:gd name="f6" fmla="val 3129098"/>
                <a:gd name="f7" fmla="val 1877459"/>
                <a:gd name="f8" fmla="+- 0 0 -90"/>
                <a:gd name="f9" fmla="*/ f3 1 3129098"/>
                <a:gd name="f10" fmla="*/ f4 1 1877459"/>
                <a:gd name="f11" fmla="+- f7 0 f5"/>
                <a:gd name="f12" fmla="+- f6 0 f5"/>
                <a:gd name="f13" fmla="*/ f8 f0 1"/>
                <a:gd name="f14" fmla="*/ f12 1 3129098"/>
                <a:gd name="f15" fmla="*/ f11 1 1877459"/>
                <a:gd name="f16" fmla="*/ 0 f12 1"/>
                <a:gd name="f17" fmla="*/ 0 f11 1"/>
                <a:gd name="f18" fmla="*/ 3129098 f12 1"/>
                <a:gd name="f19" fmla="*/ 1877459 f11 1"/>
                <a:gd name="f20" fmla="*/ f13 1 f2"/>
                <a:gd name="f21" fmla="*/ f16 1 3129098"/>
                <a:gd name="f22" fmla="*/ f17 1 1877459"/>
                <a:gd name="f23" fmla="*/ f18 1 3129098"/>
                <a:gd name="f24" fmla="*/ f19 1 187745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129098" h="1877459">
                  <a:moveTo>
                    <a:pt x="f5" y="f5"/>
                  </a:moveTo>
                  <a:lnTo>
                    <a:pt x="f6" y="f5"/>
                  </a:lnTo>
                  <a:lnTo>
                    <a:pt x="f6" y="f7"/>
                  </a:lnTo>
                  <a:lnTo>
                    <a:pt x="f5" y="f7"/>
                  </a:lnTo>
                  <a:lnTo>
                    <a:pt x="f5" y="f5"/>
                  </a:lnTo>
                  <a:close/>
                </a:path>
              </a:pathLst>
            </a:custGeom>
            <a:solidFill>
              <a:srgbClr val="865640"/>
            </a:solidFill>
            <a:ln w="15873" cap="flat">
              <a:solidFill>
                <a:srgbClr val="FFFFFF"/>
              </a:solidFill>
              <a:prstDash val="solid"/>
              <a:miter/>
            </a:ln>
          </p:spPr>
          <p:txBody>
            <a:bodyPr vert="horz" wrap="square" lIns="83823" tIns="83823" rIns="83823" bIns="83823" anchor="ctr" anchorCtr="1" compatLnSpc="1">
              <a:noAutofit/>
            </a:bodyPr>
            <a:lstStyle/>
            <a:p>
              <a:pPr marL="0" marR="0" lvl="0" indent="0" algn="ctr" defTabSz="977895"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a:solidFill>
                    <a:srgbClr val="FFFFFF"/>
                  </a:solidFill>
                  <a:uFillTx/>
                  <a:latin typeface="Arial" pitchFamily="34"/>
                  <a:cs typeface="Arial" pitchFamily="34"/>
                </a:rPr>
                <a:t>People on chemotherapy treatment whose immune system is weakened</a:t>
              </a:r>
              <a:endParaRPr lang="en-US" sz="2200" b="0" i="0" u="none" strike="noStrike" kern="1200" cap="none" spc="0" baseline="0">
                <a:solidFill>
                  <a:srgbClr val="FFFFFF"/>
                </a:solidFill>
                <a:uFillTx/>
                <a:latin typeface="Arial" pitchFamily="34"/>
                <a:cs typeface="Arial" pitchFamily="34"/>
              </a:endParaRPr>
            </a:p>
          </p:txBody>
        </p:sp>
        <p:sp>
          <p:nvSpPr>
            <p:cNvPr id="6" name="Freeform: Shape 5">
              <a:extLst>
                <a:ext uri="{FF2B5EF4-FFF2-40B4-BE49-F238E27FC236}">
                  <a16:creationId xmlns:a16="http://schemas.microsoft.com/office/drawing/2014/main" id="{ADFEB9BC-C9E1-468B-93AE-686649A82629}"/>
                </a:ext>
              </a:extLst>
            </p:cNvPr>
            <p:cNvSpPr/>
            <p:nvPr/>
          </p:nvSpPr>
          <p:spPr>
            <a:xfrm>
              <a:off x="7903607" y="1591952"/>
              <a:ext cx="3129095" cy="1877455"/>
            </a:xfrm>
            <a:custGeom>
              <a:avLst/>
              <a:gdLst>
                <a:gd name="f0" fmla="val 10800000"/>
                <a:gd name="f1" fmla="val 5400000"/>
                <a:gd name="f2" fmla="val 180"/>
                <a:gd name="f3" fmla="val w"/>
                <a:gd name="f4" fmla="val h"/>
                <a:gd name="f5" fmla="val 0"/>
                <a:gd name="f6" fmla="val 3129098"/>
                <a:gd name="f7" fmla="val 1877459"/>
                <a:gd name="f8" fmla="+- 0 0 -90"/>
                <a:gd name="f9" fmla="*/ f3 1 3129098"/>
                <a:gd name="f10" fmla="*/ f4 1 1877459"/>
                <a:gd name="f11" fmla="+- f7 0 f5"/>
                <a:gd name="f12" fmla="+- f6 0 f5"/>
                <a:gd name="f13" fmla="*/ f8 f0 1"/>
                <a:gd name="f14" fmla="*/ f12 1 3129098"/>
                <a:gd name="f15" fmla="*/ f11 1 1877459"/>
                <a:gd name="f16" fmla="*/ 0 f12 1"/>
                <a:gd name="f17" fmla="*/ 0 f11 1"/>
                <a:gd name="f18" fmla="*/ 3129098 f12 1"/>
                <a:gd name="f19" fmla="*/ 1877459 f11 1"/>
                <a:gd name="f20" fmla="*/ f13 1 f2"/>
                <a:gd name="f21" fmla="*/ f16 1 3129098"/>
                <a:gd name="f22" fmla="*/ f17 1 1877459"/>
                <a:gd name="f23" fmla="*/ f18 1 3129098"/>
                <a:gd name="f24" fmla="*/ f19 1 187745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129098" h="1877459">
                  <a:moveTo>
                    <a:pt x="f5" y="f5"/>
                  </a:moveTo>
                  <a:lnTo>
                    <a:pt x="f6" y="f5"/>
                  </a:lnTo>
                  <a:lnTo>
                    <a:pt x="f6" y="f7"/>
                  </a:lnTo>
                  <a:lnTo>
                    <a:pt x="f5" y="f7"/>
                  </a:lnTo>
                  <a:lnTo>
                    <a:pt x="f5" y="f5"/>
                  </a:lnTo>
                  <a:close/>
                </a:path>
              </a:pathLst>
            </a:custGeom>
            <a:solidFill>
              <a:srgbClr val="9B8357"/>
            </a:solidFill>
            <a:ln w="15873" cap="flat">
              <a:solidFill>
                <a:srgbClr val="FFFFFF"/>
              </a:solidFill>
              <a:prstDash val="solid"/>
              <a:miter/>
            </a:ln>
          </p:spPr>
          <p:txBody>
            <a:bodyPr vert="horz" wrap="square" lIns="83823" tIns="83823" rIns="83823" bIns="83823" anchor="ctr" anchorCtr="1" compatLnSpc="1">
              <a:noAutofit/>
            </a:bodyPr>
            <a:lstStyle/>
            <a:p>
              <a:pPr marL="0" marR="0" lvl="0" indent="0" algn="ctr" defTabSz="977895"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a:solidFill>
                    <a:srgbClr val="FFFFFF"/>
                  </a:solidFill>
                  <a:uFillTx/>
                  <a:latin typeface="Arial" pitchFamily="34"/>
                  <a:cs typeface="Arial" pitchFamily="34"/>
                </a:rPr>
                <a:t>People with HIV</a:t>
              </a:r>
              <a:endParaRPr lang="en-US" sz="2200" b="0" i="0" u="none" strike="noStrike" kern="1200" cap="none" spc="0" baseline="0">
                <a:solidFill>
                  <a:srgbClr val="FFFFFF"/>
                </a:solidFill>
                <a:uFillTx/>
                <a:latin typeface="Arial" pitchFamily="34"/>
                <a:cs typeface="Arial" pitchFamily="34"/>
              </a:endParaRPr>
            </a:p>
          </p:txBody>
        </p:sp>
        <p:sp>
          <p:nvSpPr>
            <p:cNvPr id="7" name="Freeform: Shape 6">
              <a:extLst>
                <a:ext uri="{FF2B5EF4-FFF2-40B4-BE49-F238E27FC236}">
                  <a16:creationId xmlns:a16="http://schemas.microsoft.com/office/drawing/2014/main" id="{91E021D8-C40A-4D88-BA77-87FBD76E6C79}"/>
                </a:ext>
              </a:extLst>
            </p:cNvPr>
            <p:cNvSpPr/>
            <p:nvPr/>
          </p:nvSpPr>
          <p:spPr>
            <a:xfrm>
              <a:off x="1019592" y="3782324"/>
              <a:ext cx="3129095" cy="1877455"/>
            </a:xfrm>
            <a:custGeom>
              <a:avLst/>
              <a:gdLst>
                <a:gd name="f0" fmla="val 10800000"/>
                <a:gd name="f1" fmla="val 5400000"/>
                <a:gd name="f2" fmla="val 180"/>
                <a:gd name="f3" fmla="val w"/>
                <a:gd name="f4" fmla="val h"/>
                <a:gd name="f5" fmla="val 0"/>
                <a:gd name="f6" fmla="val 3129098"/>
                <a:gd name="f7" fmla="val 1877459"/>
                <a:gd name="f8" fmla="+- 0 0 -90"/>
                <a:gd name="f9" fmla="*/ f3 1 3129098"/>
                <a:gd name="f10" fmla="*/ f4 1 1877459"/>
                <a:gd name="f11" fmla="+- f7 0 f5"/>
                <a:gd name="f12" fmla="+- f6 0 f5"/>
                <a:gd name="f13" fmla="*/ f8 f0 1"/>
                <a:gd name="f14" fmla="*/ f12 1 3129098"/>
                <a:gd name="f15" fmla="*/ f11 1 1877459"/>
                <a:gd name="f16" fmla="*/ 0 f12 1"/>
                <a:gd name="f17" fmla="*/ 0 f11 1"/>
                <a:gd name="f18" fmla="*/ 3129098 f12 1"/>
                <a:gd name="f19" fmla="*/ 1877459 f11 1"/>
                <a:gd name="f20" fmla="*/ f13 1 f2"/>
                <a:gd name="f21" fmla="*/ f16 1 3129098"/>
                <a:gd name="f22" fmla="*/ f17 1 1877459"/>
                <a:gd name="f23" fmla="*/ f18 1 3129098"/>
                <a:gd name="f24" fmla="*/ f19 1 187745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129098" h="1877459">
                  <a:moveTo>
                    <a:pt x="f5" y="f5"/>
                  </a:moveTo>
                  <a:lnTo>
                    <a:pt x="f6" y="f5"/>
                  </a:lnTo>
                  <a:lnTo>
                    <a:pt x="f6" y="f7"/>
                  </a:lnTo>
                  <a:lnTo>
                    <a:pt x="f5" y="f7"/>
                  </a:lnTo>
                  <a:lnTo>
                    <a:pt x="f5" y="f5"/>
                  </a:lnTo>
                  <a:close/>
                </a:path>
              </a:pathLst>
            </a:custGeom>
            <a:solidFill>
              <a:srgbClr val="C2BC80"/>
            </a:solidFill>
            <a:ln w="15873" cap="flat">
              <a:solidFill>
                <a:srgbClr val="FFFFFF"/>
              </a:solidFill>
              <a:prstDash val="solid"/>
              <a:miter/>
            </a:ln>
          </p:spPr>
          <p:txBody>
            <a:bodyPr vert="horz" wrap="square" lIns="83823" tIns="83823" rIns="83823" bIns="83823" anchor="ctr" anchorCtr="1" compatLnSpc="1">
              <a:noAutofit/>
            </a:bodyPr>
            <a:lstStyle/>
            <a:p>
              <a:pPr marL="0" marR="0" lvl="0" indent="0" algn="ctr" defTabSz="977895"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a:solidFill>
                    <a:srgbClr val="FFFFFF"/>
                  </a:solidFill>
                  <a:uFillTx/>
                  <a:latin typeface="Arial" pitchFamily="34"/>
                  <a:cs typeface="Arial" pitchFamily="34"/>
                </a:rPr>
                <a:t>Newborn babies who are too young to be vaccinated</a:t>
              </a:r>
              <a:endParaRPr lang="en-US" sz="2200" b="0" i="0" u="none" strike="noStrike" kern="1200" cap="none" spc="0" baseline="0">
                <a:solidFill>
                  <a:srgbClr val="FFFFFF"/>
                </a:solidFill>
                <a:uFillTx/>
                <a:latin typeface="Arial" pitchFamily="34"/>
                <a:cs typeface="Arial" pitchFamily="34"/>
              </a:endParaRPr>
            </a:p>
          </p:txBody>
        </p:sp>
        <p:sp>
          <p:nvSpPr>
            <p:cNvPr id="8" name="Freeform: Shape 7">
              <a:extLst>
                <a:ext uri="{FF2B5EF4-FFF2-40B4-BE49-F238E27FC236}">
                  <a16:creationId xmlns:a16="http://schemas.microsoft.com/office/drawing/2014/main" id="{0DE6894A-F87E-4CB0-AC04-CA57F94590AC}"/>
                </a:ext>
              </a:extLst>
            </p:cNvPr>
            <p:cNvSpPr/>
            <p:nvPr/>
          </p:nvSpPr>
          <p:spPr>
            <a:xfrm>
              <a:off x="4461604" y="3782324"/>
              <a:ext cx="3129095" cy="1877455"/>
            </a:xfrm>
            <a:custGeom>
              <a:avLst/>
              <a:gdLst>
                <a:gd name="f0" fmla="val 10800000"/>
                <a:gd name="f1" fmla="val 5400000"/>
                <a:gd name="f2" fmla="val 180"/>
                <a:gd name="f3" fmla="val w"/>
                <a:gd name="f4" fmla="val h"/>
                <a:gd name="f5" fmla="val 0"/>
                <a:gd name="f6" fmla="val 3129098"/>
                <a:gd name="f7" fmla="val 1877459"/>
                <a:gd name="f8" fmla="+- 0 0 -90"/>
                <a:gd name="f9" fmla="*/ f3 1 3129098"/>
                <a:gd name="f10" fmla="*/ f4 1 1877459"/>
                <a:gd name="f11" fmla="+- f7 0 f5"/>
                <a:gd name="f12" fmla="+- f6 0 f5"/>
                <a:gd name="f13" fmla="*/ f8 f0 1"/>
                <a:gd name="f14" fmla="*/ f12 1 3129098"/>
                <a:gd name="f15" fmla="*/ f11 1 1877459"/>
                <a:gd name="f16" fmla="*/ 0 f12 1"/>
                <a:gd name="f17" fmla="*/ 0 f11 1"/>
                <a:gd name="f18" fmla="*/ 3129098 f12 1"/>
                <a:gd name="f19" fmla="*/ 1877459 f11 1"/>
                <a:gd name="f20" fmla="*/ f13 1 f2"/>
                <a:gd name="f21" fmla="*/ f16 1 3129098"/>
                <a:gd name="f22" fmla="*/ f17 1 1877459"/>
                <a:gd name="f23" fmla="*/ f18 1 3129098"/>
                <a:gd name="f24" fmla="*/ f19 1 187745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129098" h="1877459">
                  <a:moveTo>
                    <a:pt x="f5" y="f5"/>
                  </a:moveTo>
                  <a:lnTo>
                    <a:pt x="f6" y="f5"/>
                  </a:lnTo>
                  <a:lnTo>
                    <a:pt x="f6" y="f7"/>
                  </a:lnTo>
                  <a:lnTo>
                    <a:pt x="f5" y="f7"/>
                  </a:lnTo>
                  <a:lnTo>
                    <a:pt x="f5" y="f5"/>
                  </a:lnTo>
                  <a:close/>
                </a:path>
              </a:pathLst>
            </a:custGeom>
            <a:solidFill>
              <a:srgbClr val="94A088"/>
            </a:solidFill>
            <a:ln w="15873" cap="flat">
              <a:solidFill>
                <a:srgbClr val="FFFFFF"/>
              </a:solidFill>
              <a:prstDash val="solid"/>
              <a:miter/>
            </a:ln>
          </p:spPr>
          <p:txBody>
            <a:bodyPr vert="horz" wrap="square" lIns="83823" tIns="83823" rIns="83823" bIns="83823" anchor="ctr" anchorCtr="1" compatLnSpc="1">
              <a:noAutofit/>
            </a:bodyPr>
            <a:lstStyle/>
            <a:p>
              <a:pPr marL="0" marR="0" lvl="0" indent="0" algn="ctr" defTabSz="977895"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a:solidFill>
                    <a:srgbClr val="FFFFFF"/>
                  </a:solidFill>
                  <a:uFillTx/>
                  <a:latin typeface="Arial" pitchFamily="34"/>
                  <a:cs typeface="Arial" pitchFamily="34"/>
                </a:rPr>
                <a:t>Elderly people</a:t>
              </a:r>
              <a:endParaRPr lang="en-US" sz="2200" b="0" i="0" u="none" strike="noStrike" kern="1200" cap="none" spc="0" baseline="0">
                <a:solidFill>
                  <a:srgbClr val="FFFFFF"/>
                </a:solidFill>
                <a:uFillTx/>
                <a:latin typeface="Arial" pitchFamily="34"/>
                <a:cs typeface="Arial" pitchFamily="34"/>
              </a:endParaRPr>
            </a:p>
          </p:txBody>
        </p:sp>
        <p:sp>
          <p:nvSpPr>
            <p:cNvPr id="9" name="Freeform: Shape 8">
              <a:extLst>
                <a:ext uri="{FF2B5EF4-FFF2-40B4-BE49-F238E27FC236}">
                  <a16:creationId xmlns:a16="http://schemas.microsoft.com/office/drawing/2014/main" id="{19842139-B05F-4E6F-A622-64F31A3D2F13}"/>
                </a:ext>
              </a:extLst>
            </p:cNvPr>
            <p:cNvSpPr/>
            <p:nvPr/>
          </p:nvSpPr>
          <p:spPr>
            <a:xfrm>
              <a:off x="7903607" y="3782324"/>
              <a:ext cx="3129095" cy="1877455"/>
            </a:xfrm>
            <a:custGeom>
              <a:avLst/>
              <a:gdLst>
                <a:gd name="f0" fmla="val 10800000"/>
                <a:gd name="f1" fmla="val 5400000"/>
                <a:gd name="f2" fmla="val 180"/>
                <a:gd name="f3" fmla="val w"/>
                <a:gd name="f4" fmla="val h"/>
                <a:gd name="f5" fmla="val 0"/>
                <a:gd name="f6" fmla="val 3129098"/>
                <a:gd name="f7" fmla="val 1877459"/>
                <a:gd name="f8" fmla="+- 0 0 -90"/>
                <a:gd name="f9" fmla="*/ f3 1 3129098"/>
                <a:gd name="f10" fmla="*/ f4 1 1877459"/>
                <a:gd name="f11" fmla="+- f7 0 f5"/>
                <a:gd name="f12" fmla="+- f6 0 f5"/>
                <a:gd name="f13" fmla="*/ f8 f0 1"/>
                <a:gd name="f14" fmla="*/ f12 1 3129098"/>
                <a:gd name="f15" fmla="*/ f11 1 1877459"/>
                <a:gd name="f16" fmla="*/ 0 f12 1"/>
                <a:gd name="f17" fmla="*/ 0 f11 1"/>
                <a:gd name="f18" fmla="*/ 3129098 f12 1"/>
                <a:gd name="f19" fmla="*/ 1877459 f11 1"/>
                <a:gd name="f20" fmla="*/ f13 1 f2"/>
                <a:gd name="f21" fmla="*/ f16 1 3129098"/>
                <a:gd name="f22" fmla="*/ f17 1 1877459"/>
                <a:gd name="f23" fmla="*/ f18 1 3129098"/>
                <a:gd name="f24" fmla="*/ f19 1 187745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129098" h="1877459">
                  <a:moveTo>
                    <a:pt x="f5" y="f5"/>
                  </a:moveTo>
                  <a:lnTo>
                    <a:pt x="f6" y="f5"/>
                  </a:lnTo>
                  <a:lnTo>
                    <a:pt x="f6" y="f7"/>
                  </a:lnTo>
                  <a:lnTo>
                    <a:pt x="f5" y="f7"/>
                  </a:lnTo>
                  <a:lnTo>
                    <a:pt x="f5" y="f5"/>
                  </a:lnTo>
                  <a:close/>
                </a:path>
              </a:pathLst>
            </a:custGeom>
            <a:solidFill>
              <a:srgbClr val="BD582C"/>
            </a:solidFill>
            <a:ln w="15873" cap="flat">
              <a:solidFill>
                <a:srgbClr val="FFFFFF"/>
              </a:solidFill>
              <a:prstDash val="solid"/>
              <a:miter/>
            </a:ln>
          </p:spPr>
          <p:txBody>
            <a:bodyPr vert="horz" wrap="square" lIns="83823" tIns="83823" rIns="83823" bIns="83823" anchor="ctr" anchorCtr="1" compatLnSpc="1">
              <a:noAutofit/>
            </a:bodyPr>
            <a:lstStyle/>
            <a:p>
              <a:pPr marL="0" marR="0" lvl="0" indent="0" algn="ctr" defTabSz="977895"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a:solidFill>
                    <a:srgbClr val="FFFFFF"/>
                  </a:solidFill>
                  <a:uFillTx/>
                  <a:latin typeface="Arial" pitchFamily="34"/>
                  <a:cs typeface="Arial" pitchFamily="34"/>
                </a:rPr>
                <a:t>Many of those who are very ill in hospital</a:t>
              </a:r>
              <a:endParaRPr lang="en-US" sz="2200" b="0" i="0" u="none" strike="noStrike" kern="1200" cap="none" spc="0" baseline="0">
                <a:solidFill>
                  <a:srgbClr val="FFFFFF"/>
                </a:solidFill>
                <a:uFillTx/>
                <a:latin typeface="Arial" pitchFamily="34"/>
                <a:cs typeface="Arial" pitchFamily="34"/>
              </a:endParaRPr>
            </a:p>
          </p:txBody>
        </p:sp>
        <p:sp>
          <p:nvSpPr>
            <p:cNvPr id="10" name="Freeform: Shape 9">
              <a:extLst>
                <a:ext uri="{FF2B5EF4-FFF2-40B4-BE49-F238E27FC236}">
                  <a16:creationId xmlns:a16="http://schemas.microsoft.com/office/drawing/2014/main" id="{B248969C-8C99-490F-929F-4D9C1D4D42EC}"/>
                </a:ext>
              </a:extLst>
            </p:cNvPr>
            <p:cNvSpPr/>
            <p:nvPr/>
          </p:nvSpPr>
          <p:spPr>
            <a:xfrm>
              <a:off x="923928" y="5973967"/>
              <a:ext cx="1510881" cy="779260"/>
            </a:xfrm>
            <a:custGeom>
              <a:avLst/>
              <a:gdLst>
                <a:gd name="f0" fmla="val 10800000"/>
                <a:gd name="f1" fmla="val 5400000"/>
                <a:gd name="f2" fmla="val 180"/>
                <a:gd name="f3" fmla="val w"/>
                <a:gd name="f4" fmla="val h"/>
                <a:gd name="f5" fmla="val 0"/>
                <a:gd name="f6" fmla="val 1510885"/>
                <a:gd name="f7" fmla="val 779258"/>
                <a:gd name="f8" fmla="+- 0 0 -90"/>
                <a:gd name="f9" fmla="*/ f3 1 1510885"/>
                <a:gd name="f10" fmla="*/ f4 1 779258"/>
                <a:gd name="f11" fmla="+- f7 0 f5"/>
                <a:gd name="f12" fmla="+- f6 0 f5"/>
                <a:gd name="f13" fmla="*/ f8 f0 1"/>
                <a:gd name="f14" fmla="*/ f12 1 1510885"/>
                <a:gd name="f15" fmla="*/ f11 1 779258"/>
                <a:gd name="f16" fmla="*/ 0 f12 1"/>
                <a:gd name="f17" fmla="*/ 0 f11 1"/>
                <a:gd name="f18" fmla="*/ 1510885 f12 1"/>
                <a:gd name="f19" fmla="*/ 779258 f11 1"/>
                <a:gd name="f20" fmla="*/ f13 1 f2"/>
                <a:gd name="f21" fmla="*/ f16 1 1510885"/>
                <a:gd name="f22" fmla="*/ f17 1 779258"/>
                <a:gd name="f23" fmla="*/ f18 1 1510885"/>
                <a:gd name="f24" fmla="*/ f19 1 779258"/>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510885" h="779258">
                  <a:moveTo>
                    <a:pt x="f5" y="f5"/>
                  </a:moveTo>
                  <a:lnTo>
                    <a:pt x="f6" y="f5"/>
                  </a:lnTo>
                  <a:lnTo>
                    <a:pt x="f6" y="f7"/>
                  </a:lnTo>
                  <a:lnTo>
                    <a:pt x="f5" y="f7"/>
                  </a:lnTo>
                  <a:lnTo>
                    <a:pt x="f5" y="f5"/>
                  </a:lnTo>
                  <a:close/>
                </a:path>
              </a:pathLst>
            </a:custGeom>
            <a:solidFill>
              <a:srgbClr val="865640"/>
            </a:solidFill>
            <a:ln w="15873" cap="flat">
              <a:solidFill>
                <a:srgbClr val="FFFFFF"/>
              </a:solidFill>
              <a:prstDash val="solid"/>
              <a:miter/>
            </a:ln>
          </p:spPr>
          <p:txBody>
            <a:bodyPr vert="horz" wrap="square" lIns="83823" tIns="83823" rIns="83823" bIns="83823" anchor="ctr" anchorCtr="1" compatLnSpc="1">
              <a:noAutofit/>
            </a:bodyPr>
            <a:lstStyle/>
            <a:p>
              <a:pPr marL="0" marR="0" lvl="0" indent="0" algn="ctr" defTabSz="977895"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a:solidFill>
                    <a:srgbClr val="FFFFFF"/>
                  </a:solidFill>
                  <a:uFillTx/>
                  <a:latin typeface="Arial" pitchFamily="34"/>
                  <a:cs typeface="Arial" pitchFamily="34"/>
                </a:rPr>
                <a:t>(Pollard, 2013)</a:t>
              </a:r>
              <a:endParaRPr lang="en-US" sz="2200" b="0" i="0" u="none" strike="noStrike" kern="1200" cap="none" spc="0" baseline="0">
                <a:solidFill>
                  <a:srgbClr val="FFFFFF"/>
                </a:solidFill>
                <a:uFillTx/>
                <a:latin typeface="Arial" pitchFamily="34"/>
                <a:cs typeface="Arial" pitchFamily="34"/>
              </a:endParaRPr>
            </a:p>
          </p:txBody>
        </p:sp>
      </p:grpSp>
      <p:pic>
        <p:nvPicPr>
          <p:cNvPr id="11" name="Picture 5" descr="See the source image">
            <a:extLst>
              <a:ext uri="{FF2B5EF4-FFF2-40B4-BE49-F238E27FC236}">
                <a16:creationId xmlns:a16="http://schemas.microsoft.com/office/drawing/2014/main" id="{777BF0A6-3B25-4536-831E-C4703DA5C661}"/>
              </a:ext>
            </a:extLst>
          </p:cNvPr>
          <p:cNvPicPr>
            <a:picLocks noChangeAspect="1"/>
          </p:cNvPicPr>
          <p:nvPr/>
        </p:nvPicPr>
        <p:blipFill>
          <a:blip r:embed="rId2"/>
          <a:srcRect/>
          <a:stretch>
            <a:fillRect/>
          </a:stretch>
        </p:blipFill>
        <p:spPr>
          <a:xfrm>
            <a:off x="10347268" y="107003"/>
            <a:ext cx="1771878" cy="619634"/>
          </a:xfrm>
          <a:prstGeom prst="rect">
            <a:avLst/>
          </a:prstGeom>
          <a:noFill/>
          <a:ln cap="flat">
            <a:noFill/>
          </a:ln>
        </p:spPr>
      </p:pic>
      <p:sp>
        <p:nvSpPr>
          <p:cNvPr id="12" name="TextBox 11">
            <a:extLst>
              <a:ext uri="{FF2B5EF4-FFF2-40B4-BE49-F238E27FC236}">
                <a16:creationId xmlns:a16="http://schemas.microsoft.com/office/drawing/2014/main" id="{9084DC5F-6224-4595-B5FD-463DE429B6B0}"/>
              </a:ext>
            </a:extLst>
          </p:cNvPr>
          <p:cNvSpPr txBox="1"/>
          <p:nvPr/>
        </p:nvSpPr>
        <p:spPr>
          <a:xfrm>
            <a:off x="10858500" y="6488664"/>
            <a:ext cx="204787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Chloe Rees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F2313-D52C-4145-B91C-4A5A16BBE72E}"/>
              </a:ext>
            </a:extLst>
          </p:cNvPr>
          <p:cNvSpPr txBox="1">
            <a:spLocks noGrp="1"/>
          </p:cNvSpPr>
          <p:nvPr>
            <p:ph type="ctrTitle"/>
          </p:nvPr>
        </p:nvSpPr>
        <p:spPr/>
        <p:txBody>
          <a:bodyPr/>
          <a:lstStyle/>
          <a:p>
            <a:pPr lvl="0"/>
            <a:r>
              <a:rPr lang="en-GB">
                <a:latin typeface="Arial" pitchFamily="34"/>
                <a:cs typeface="Arial" pitchFamily="34"/>
              </a:rPr>
              <a:t>Surveillance</a:t>
            </a:r>
            <a:r>
              <a:rPr lang="en-GB"/>
              <a:t> </a:t>
            </a:r>
          </a:p>
        </p:txBody>
      </p:sp>
      <p:pic>
        <p:nvPicPr>
          <p:cNvPr id="3" name="Picture 2" descr="See the source image">
            <a:extLst>
              <a:ext uri="{FF2B5EF4-FFF2-40B4-BE49-F238E27FC236}">
                <a16:creationId xmlns:a16="http://schemas.microsoft.com/office/drawing/2014/main" id="{DB06CFC7-AE6A-41BD-8C88-B8E6844CF684}"/>
              </a:ext>
            </a:extLst>
          </p:cNvPr>
          <p:cNvPicPr>
            <a:picLocks noChangeAspect="1"/>
          </p:cNvPicPr>
          <p:nvPr/>
        </p:nvPicPr>
        <p:blipFill>
          <a:blip r:embed="rId2"/>
          <a:srcRect/>
          <a:stretch>
            <a:fillRect/>
          </a:stretch>
        </p:blipFill>
        <p:spPr>
          <a:xfrm>
            <a:off x="10337740" y="107003"/>
            <a:ext cx="1771878" cy="619634"/>
          </a:xfrm>
          <a:prstGeom prst="rect">
            <a:avLst/>
          </a:prstGeom>
          <a:noFill/>
          <a:ln cap="flat">
            <a:noFill/>
          </a:ln>
        </p:spPr>
      </p:pic>
      <p:sp>
        <p:nvSpPr>
          <p:cNvPr id="4" name="TextBox 4">
            <a:extLst>
              <a:ext uri="{FF2B5EF4-FFF2-40B4-BE49-F238E27FC236}">
                <a16:creationId xmlns:a16="http://schemas.microsoft.com/office/drawing/2014/main" id="{F7F16564-DE5E-47FC-B76F-73334724E534}"/>
              </a:ext>
            </a:extLst>
          </p:cNvPr>
          <p:cNvSpPr txBox="1"/>
          <p:nvPr/>
        </p:nvSpPr>
        <p:spPr>
          <a:xfrm>
            <a:off x="7738539" y="3866165"/>
            <a:ext cx="3677058"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94DE61"/>
                </a:solidFill>
                <a:uFillTx/>
                <a:latin typeface="Gill Sans MT"/>
              </a:rPr>
              <a:t>Rebecca Morris </a:t>
            </a:r>
          </a:p>
        </p:txBody>
      </p:sp>
      <p:sp>
        <p:nvSpPr>
          <p:cNvPr id="5" name="TextBox 4">
            <a:extLst>
              <a:ext uri="{FF2B5EF4-FFF2-40B4-BE49-F238E27FC236}">
                <a16:creationId xmlns:a16="http://schemas.microsoft.com/office/drawing/2014/main" id="{BDF910B3-99F3-4298-BDBF-53481208C834}"/>
              </a:ext>
            </a:extLst>
          </p:cNvPr>
          <p:cNvSpPr txBox="1"/>
          <p:nvPr/>
        </p:nvSpPr>
        <p:spPr>
          <a:xfrm>
            <a:off x="10439403" y="6381753"/>
            <a:ext cx="167021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Becca Morris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A251B4E-EBF4-428D-8508-9791B64ECC3F}"/>
              </a:ext>
            </a:extLst>
          </p:cNvPr>
          <p:cNvSpPr txBox="1"/>
          <p:nvPr/>
        </p:nvSpPr>
        <p:spPr>
          <a:xfrm>
            <a:off x="538737" y="1053242"/>
            <a:ext cx="10280343" cy="4247314"/>
          </a:xfrm>
          <a:prstGeom prst="rect">
            <a:avLst/>
          </a:prstGeom>
          <a:noFill/>
          <a:ln cap="flat">
            <a:noFill/>
          </a:ln>
        </p:spPr>
        <p:txBody>
          <a:bodyPr vert="horz" wrap="square" lIns="91440" tIns="45720" rIns="91440" bIns="45720" anchor="t" anchorCtr="0" compatLnSpc="1">
            <a:spAutoFit/>
          </a:bodyPr>
          <a:lstStyle/>
          <a:p>
            <a:pPr marL="457200" marR="0" lvl="0" indent="-45720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0" i="0" u="none" strike="noStrike" kern="0" cap="none" spc="0" baseline="0">
                <a:solidFill>
                  <a:srgbClr val="000000"/>
                </a:solidFill>
                <a:uFillTx/>
                <a:latin typeface="Arial" pitchFamily="34"/>
                <a:cs typeface="Arial" pitchFamily="34"/>
              </a:rPr>
              <a:t>Since 1940 measles has been a notifiable disease </a:t>
            </a:r>
            <a:r>
              <a:rPr lang="en-GB" sz="3200" b="0" i="0" u="none" strike="noStrike" kern="1200" cap="none" spc="0" baseline="0">
                <a:solidFill>
                  <a:srgbClr val="000000"/>
                </a:solidFill>
                <a:uFillTx/>
                <a:latin typeface="Arial" pitchFamily="34"/>
                <a:cs typeface="Arial" pitchFamily="34"/>
              </a:rPr>
              <a:t>(</a:t>
            </a:r>
            <a:r>
              <a:rPr lang="en-GB" sz="2000" b="0" i="1" u="none" strike="noStrike" kern="1200" cap="none" spc="0" baseline="0">
                <a:solidFill>
                  <a:srgbClr val="000000"/>
                </a:solidFill>
                <a:uFillTx/>
                <a:latin typeface="Arial" pitchFamily="34"/>
                <a:cs typeface="Arial" pitchFamily="34"/>
              </a:rPr>
              <a:t>Public Health Wales Protection Division ,2021</a:t>
            </a:r>
            <a:r>
              <a:rPr lang="en-GB" sz="3200" b="0" i="1" u="none" strike="noStrike" kern="1200" cap="none" spc="0" baseline="0">
                <a:solidFill>
                  <a:srgbClr val="000000"/>
                </a:solidFill>
                <a:uFillTx/>
                <a:latin typeface="Arial" pitchFamily="34"/>
                <a:cs typeface="Arial" pitchFamily="34"/>
              </a:rPr>
              <a:t>)</a:t>
            </a:r>
          </a:p>
          <a:p>
            <a:pPr marL="457200" marR="0" lvl="0" indent="-45720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3200" b="0" i="0" u="none" strike="noStrike" kern="1200" cap="none" spc="0" baseline="0">
              <a:solidFill>
                <a:srgbClr val="000000"/>
              </a:solidFill>
              <a:uFillTx/>
              <a:latin typeface="Arial" pitchFamily="34"/>
              <a:cs typeface="Arial" pitchFamily="34"/>
            </a:endParaRPr>
          </a:p>
          <a:p>
            <a:pPr marL="457200" marR="0" lvl="0" indent="-45720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0" i="0" u="none" strike="noStrike" kern="0" cap="none" spc="0" baseline="0">
                <a:solidFill>
                  <a:srgbClr val="000000"/>
                </a:solidFill>
                <a:uFillTx/>
                <a:latin typeface="Arial" pitchFamily="34"/>
                <a:cs typeface="Arial" pitchFamily="34"/>
              </a:rPr>
              <a:t>There are 4 </a:t>
            </a:r>
            <a:r>
              <a:rPr lang="en-GB" sz="3200" b="0" i="0" u="none" strike="noStrike" kern="1200" cap="none" spc="0" baseline="0">
                <a:solidFill>
                  <a:srgbClr val="000000"/>
                </a:solidFill>
                <a:uFillTx/>
                <a:latin typeface="Arial" pitchFamily="34"/>
                <a:cs typeface="Arial" pitchFamily="34"/>
              </a:rPr>
              <a:t>types of surveillance on MMR</a:t>
            </a:r>
          </a:p>
          <a:p>
            <a:pPr marL="914400" marR="0" lvl="1"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Vaccination coverage </a:t>
            </a:r>
          </a:p>
          <a:p>
            <a:pPr marL="914400" marR="0" lvl="1"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Clinical notification </a:t>
            </a:r>
          </a:p>
          <a:p>
            <a:pPr marL="914400" marR="0" lvl="1"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Laboratory-confirmed cases </a:t>
            </a:r>
          </a:p>
          <a:p>
            <a:pPr marL="914400" marR="0" lvl="1"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Antibody prevalence </a:t>
            </a:r>
          </a:p>
          <a:p>
            <a:pPr marL="457200" marR="0" lvl="1"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1" u="none" strike="noStrike" kern="1200" cap="none" spc="0" baseline="0">
                <a:solidFill>
                  <a:srgbClr val="000000"/>
                </a:solidFill>
                <a:uFillTx/>
                <a:latin typeface="Arial" pitchFamily="34"/>
                <a:cs typeface="Arial" pitchFamily="34"/>
              </a:rPr>
              <a:t>(Vyse, et al ,2002)</a:t>
            </a:r>
          </a:p>
        </p:txBody>
      </p:sp>
      <p:pic>
        <p:nvPicPr>
          <p:cNvPr id="3" name="Picture 6" descr="A group of red berries&#10;&#10;Description automatically generated with low confidence">
            <a:extLst>
              <a:ext uri="{FF2B5EF4-FFF2-40B4-BE49-F238E27FC236}">
                <a16:creationId xmlns:a16="http://schemas.microsoft.com/office/drawing/2014/main" id="{1A62A9CF-E3DA-4454-8689-2F72019A74D7}"/>
              </a:ext>
            </a:extLst>
          </p:cNvPr>
          <p:cNvPicPr>
            <a:picLocks noChangeAspect="1"/>
          </p:cNvPicPr>
          <p:nvPr/>
        </p:nvPicPr>
        <p:blipFill>
          <a:blip r:embed="rId2"/>
          <a:srcRect b="15880"/>
          <a:stretch>
            <a:fillRect/>
          </a:stretch>
        </p:blipFill>
        <p:spPr>
          <a:xfrm>
            <a:off x="8455657" y="3667109"/>
            <a:ext cx="3514807" cy="1990813"/>
          </a:xfrm>
          <a:prstGeom prst="rect">
            <a:avLst/>
          </a:prstGeom>
          <a:noFill/>
          <a:ln cap="flat">
            <a:noFill/>
          </a:ln>
        </p:spPr>
      </p:pic>
      <p:pic>
        <p:nvPicPr>
          <p:cNvPr id="4" name="Picture 2" descr="See the source image">
            <a:extLst>
              <a:ext uri="{FF2B5EF4-FFF2-40B4-BE49-F238E27FC236}">
                <a16:creationId xmlns:a16="http://schemas.microsoft.com/office/drawing/2014/main" id="{957AA723-5AB1-44BE-9D58-1DCA913DDAEE}"/>
              </a:ext>
            </a:extLst>
          </p:cNvPr>
          <p:cNvPicPr>
            <a:picLocks noChangeAspect="1"/>
          </p:cNvPicPr>
          <p:nvPr/>
        </p:nvPicPr>
        <p:blipFill>
          <a:blip r:embed="rId3"/>
          <a:srcRect/>
          <a:stretch>
            <a:fillRect/>
          </a:stretch>
        </p:blipFill>
        <p:spPr>
          <a:xfrm>
            <a:off x="10337740" y="107003"/>
            <a:ext cx="1771878" cy="619634"/>
          </a:xfrm>
          <a:prstGeom prst="rect">
            <a:avLst/>
          </a:prstGeom>
          <a:noFill/>
          <a:ln cap="flat">
            <a:noFill/>
          </a:ln>
        </p:spPr>
      </p:pic>
      <p:sp>
        <p:nvSpPr>
          <p:cNvPr id="5" name="TextBox 4">
            <a:extLst>
              <a:ext uri="{FF2B5EF4-FFF2-40B4-BE49-F238E27FC236}">
                <a16:creationId xmlns:a16="http://schemas.microsoft.com/office/drawing/2014/main" id="{B25481DF-757C-4E69-9659-0947038739BA}"/>
              </a:ext>
            </a:extLst>
          </p:cNvPr>
          <p:cNvSpPr txBox="1"/>
          <p:nvPr/>
        </p:nvSpPr>
        <p:spPr>
          <a:xfrm>
            <a:off x="9667695" y="5657923"/>
            <a:ext cx="2302770"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1" u="none" strike="noStrike" kern="1200" cap="none" spc="0" baseline="0">
                <a:solidFill>
                  <a:srgbClr val="000000"/>
                </a:solidFill>
                <a:uFillTx/>
                <a:latin typeface="Gill Sans MT"/>
              </a:rPr>
              <a:t>Google images 2021 </a:t>
            </a:r>
          </a:p>
        </p:txBody>
      </p:sp>
      <p:sp>
        <p:nvSpPr>
          <p:cNvPr id="6" name="TextBox 5">
            <a:extLst>
              <a:ext uri="{FF2B5EF4-FFF2-40B4-BE49-F238E27FC236}">
                <a16:creationId xmlns:a16="http://schemas.microsoft.com/office/drawing/2014/main" id="{9378718A-EAFE-46D6-A907-B9213CCE91EE}"/>
              </a:ext>
            </a:extLst>
          </p:cNvPr>
          <p:cNvSpPr txBox="1"/>
          <p:nvPr/>
        </p:nvSpPr>
        <p:spPr>
          <a:xfrm>
            <a:off x="10439403" y="6381753"/>
            <a:ext cx="167021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Becca Morris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ppt_x</p:attrName>
                                        </p:attrNameLst>
                                      </p:cBhvr>
                                      <p:tavLst>
                                        <p:tav tm="0">
                                          <p:val>
                                            <p:strVal val="#ppt_x"/>
                                          </p:val>
                                        </p:tav>
                                        <p:tav tm="100000">
                                          <p:val>
                                            <p:strVal val="#ppt_x"/>
                                          </p:val>
                                        </p:tav>
                                      </p:tavLst>
                                    </p:anim>
                                    <p:anim calcmode="lin" valueType="num">
                                      <p:cBhvr>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6BE9775-BA69-4AB8-911C-0A7AECDFAE66}"/>
              </a:ext>
            </a:extLst>
          </p:cNvPr>
          <p:cNvSpPr/>
          <p:nvPr/>
        </p:nvSpPr>
        <p:spPr>
          <a:xfrm>
            <a:off x="330519" y="172638"/>
            <a:ext cx="8643393" cy="1107996"/>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6600" b="0" i="0" u="sng" strike="noStrike" kern="1200" cap="none" spc="0" baseline="0">
                <a:solidFill>
                  <a:srgbClr val="000000"/>
                </a:solidFill>
                <a:effectLst>
                  <a:outerShdw dist="19048" dir="2700000">
                    <a:srgbClr val="000000"/>
                  </a:outerShdw>
                </a:effectLst>
                <a:uFillTx/>
                <a:latin typeface="Arial" pitchFamily="34"/>
                <a:cs typeface="Arial" pitchFamily="34"/>
              </a:rPr>
              <a:t>Vaccination Coverage </a:t>
            </a:r>
          </a:p>
        </p:txBody>
      </p:sp>
      <p:sp>
        <p:nvSpPr>
          <p:cNvPr id="3" name="TextBox 2">
            <a:extLst>
              <a:ext uri="{FF2B5EF4-FFF2-40B4-BE49-F238E27FC236}">
                <a16:creationId xmlns:a16="http://schemas.microsoft.com/office/drawing/2014/main" id="{3BBA3A13-9B9E-4932-811D-0F1EFF239B15}"/>
              </a:ext>
            </a:extLst>
          </p:cNvPr>
          <p:cNvSpPr txBox="1"/>
          <p:nvPr/>
        </p:nvSpPr>
        <p:spPr>
          <a:xfrm>
            <a:off x="1507955" y="2165683"/>
            <a:ext cx="9256297" cy="984881"/>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ts val="4000"/>
              <a:buBlip>
                <a:blip r:embed="rId2">
                  <a:extLst>
                    <a:ext uri="{96DAC541-7B7A-43D3-8B79-37D633B846F1}">
                      <asvg:svgBlip xmlns:asvg="http://schemas.microsoft.com/office/drawing/2016/SVG/main" r:embed="rId3"/>
                    </a:ext>
                  </a:extLst>
                </a:blip>
              </a:buBlip>
              <a:tabLst/>
              <a:defRPr sz="1800" b="0" i="0" u="none" strike="noStrike" kern="0" cap="none" spc="0" baseline="0">
                <a:solidFill>
                  <a:srgbClr val="000000"/>
                </a:solidFill>
                <a:uFillTx/>
              </a:defRPr>
            </a:pPr>
            <a:endParaRPr lang="en-GB" sz="4000" b="0"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100000"/>
              </a:lnSpc>
              <a:spcBef>
                <a:spcPts val="0"/>
              </a:spcBef>
              <a:spcAft>
                <a:spcPts val="0"/>
              </a:spcAft>
              <a:buSzPts val="1800"/>
              <a:buBlip>
                <a:blip r:embed="rId2">
                  <a:extLst>
                    <a:ext uri="{96DAC541-7B7A-43D3-8B79-37D633B846F1}">
                      <asvg:svgBlip xmlns:asvg="http://schemas.microsoft.com/office/drawing/2016/SVG/main" r:embed="rId3"/>
                    </a:ext>
                  </a:extLst>
                </a:blip>
              </a:buBlip>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cs typeface="Arial" pitchFamily="34"/>
            </a:endParaRPr>
          </a:p>
        </p:txBody>
      </p:sp>
      <p:sp>
        <p:nvSpPr>
          <p:cNvPr id="4" name="Rectangle 3">
            <a:extLst>
              <a:ext uri="{FF2B5EF4-FFF2-40B4-BE49-F238E27FC236}">
                <a16:creationId xmlns:a16="http://schemas.microsoft.com/office/drawing/2014/main" id="{F6857360-93A9-41EA-A801-807521620F4D}"/>
              </a:ext>
            </a:extLst>
          </p:cNvPr>
          <p:cNvSpPr/>
          <p:nvPr/>
        </p:nvSpPr>
        <p:spPr>
          <a:xfrm>
            <a:off x="612291" y="1765395"/>
            <a:ext cx="7096969" cy="3539432"/>
          </a:xfrm>
          <a:prstGeom prst="rect">
            <a:avLst/>
          </a:prstGeom>
          <a:noFill/>
          <a:ln cap="flat">
            <a:noFill/>
            <a:prstDash val="solid"/>
          </a:ln>
        </p:spPr>
        <p:txBody>
          <a:bodyPr vert="horz" wrap="square" lIns="91440" tIns="45720" rIns="91440" bIns="45720" anchor="t" anchorCtr="0" compatLnSpc="1">
            <a:spAutoFit/>
          </a:bodyPr>
          <a:lstStyle/>
          <a:p>
            <a:pPr marL="457200" marR="0" lvl="0" indent="-457200" algn="l" defTabSz="914400" rtl="0" fontAlgn="auto" hangingPunct="1">
              <a:lnSpc>
                <a:spcPct val="100000"/>
              </a:lnSpc>
              <a:spcBef>
                <a:spcPts val="0"/>
              </a:spcBef>
              <a:spcAft>
                <a:spcPts val="0"/>
              </a:spcAft>
              <a:buSzPts val="4400"/>
              <a:buFont typeface="Wingdings" pitchFamily="2"/>
              <a:buChar char="Ø"/>
              <a:tabLst/>
              <a:defRPr sz="1800" b="0" i="0" u="none" strike="noStrike" kern="0" cap="none" spc="0" baseline="0">
                <a:solidFill>
                  <a:srgbClr val="000000"/>
                </a:solidFill>
                <a:uFillTx/>
              </a:defRPr>
            </a:pPr>
            <a:r>
              <a:rPr lang="en-GB" sz="3200" b="0" i="0" u="none" strike="noStrike" kern="0" cap="none" spc="0" baseline="0">
                <a:solidFill>
                  <a:srgbClr val="000000"/>
                </a:solidFill>
                <a:uFillTx/>
                <a:latin typeface="Arial" pitchFamily="34"/>
                <a:cs typeface="Arial" pitchFamily="34"/>
              </a:rPr>
              <a:t>Vaccination coverage’s is Two-fold</a:t>
            </a:r>
            <a:endParaRPr lang="en-GB" sz="3200" b="0" i="0" u="none" strike="noStrike" kern="1200" cap="none" spc="0" baseline="0">
              <a:solidFill>
                <a:srgbClr val="000000"/>
              </a:solidFill>
              <a:uFillTx/>
              <a:latin typeface="Arial" pitchFamily="34"/>
              <a:cs typeface="Arial" pitchFamily="34"/>
            </a:endParaRPr>
          </a:p>
          <a:p>
            <a:pPr marL="457200" marR="0" lvl="0" indent="-457200" algn="l" defTabSz="914400" rtl="0" fontAlgn="auto" hangingPunct="1">
              <a:lnSpc>
                <a:spcPct val="100000"/>
              </a:lnSpc>
              <a:spcBef>
                <a:spcPts val="0"/>
              </a:spcBef>
              <a:spcAft>
                <a:spcPts val="0"/>
              </a:spcAft>
              <a:buSzPts val="4400"/>
              <a:buFont typeface="Arial" pitchFamily="34"/>
              <a:buChar char="•"/>
              <a:tabLst/>
              <a:defRPr sz="1800" b="0" i="0" u="none" strike="noStrike" kern="0" cap="none" spc="0" baseline="0">
                <a:solidFill>
                  <a:srgbClr val="000000"/>
                </a:solidFill>
                <a:uFillTx/>
              </a:defRPr>
            </a:pPr>
            <a:r>
              <a:rPr lang="en-GB" sz="3200" b="0" i="0" u="none" strike="noStrike" kern="0" cap="none" spc="0" baseline="0">
                <a:solidFill>
                  <a:srgbClr val="000000"/>
                </a:solidFill>
                <a:uFillTx/>
                <a:latin typeface="Arial" pitchFamily="34"/>
                <a:cs typeface="Arial" pitchFamily="34"/>
              </a:rPr>
              <a:t>Improve vaccination coverage through Regular </a:t>
            </a:r>
            <a:r>
              <a:rPr lang="en-GB" sz="3200" b="0" i="0" u="none" strike="noStrike" kern="1200" cap="none" spc="0" baseline="0">
                <a:solidFill>
                  <a:srgbClr val="000000"/>
                </a:solidFill>
                <a:uFillTx/>
                <a:latin typeface="Arial" pitchFamily="34"/>
                <a:cs typeface="Arial" pitchFamily="34"/>
              </a:rPr>
              <a:t>feed back</a:t>
            </a:r>
          </a:p>
          <a:p>
            <a:pPr marL="457200" marR="0" lvl="0" indent="-457200" algn="l" defTabSz="914400" rtl="0" fontAlgn="auto" hangingPunct="1">
              <a:lnSpc>
                <a:spcPct val="100000"/>
              </a:lnSpc>
              <a:spcBef>
                <a:spcPts val="0"/>
              </a:spcBef>
              <a:spcAft>
                <a:spcPts val="0"/>
              </a:spcAft>
              <a:buSzPts val="4400"/>
              <a:buFont typeface="Arial" pitchFamily="34"/>
              <a:buChar char="•"/>
              <a:tabLst/>
              <a:defRPr sz="1800" b="0" i="0" u="none" strike="noStrike" kern="0" cap="none" spc="0" baseline="0">
                <a:solidFill>
                  <a:srgbClr val="000000"/>
                </a:solidFill>
                <a:uFillTx/>
              </a:defRPr>
            </a:pPr>
            <a:r>
              <a:rPr lang="en-GB" sz="3200" b="0" i="0" u="none" strike="noStrike" kern="0" cap="none" spc="0" baseline="0">
                <a:solidFill>
                  <a:srgbClr val="000000"/>
                </a:solidFill>
                <a:uFillTx/>
                <a:latin typeface="Arial" pitchFamily="34"/>
                <a:cs typeface="Arial" pitchFamily="34"/>
              </a:rPr>
              <a:t>Gaining Accurate </a:t>
            </a:r>
            <a:r>
              <a:rPr lang="en-GB" sz="3200" b="0" i="0" u="none" strike="noStrike" kern="1200" cap="none" spc="0" baseline="0">
                <a:solidFill>
                  <a:srgbClr val="000000"/>
                </a:solidFill>
                <a:uFillTx/>
                <a:latin typeface="Arial" pitchFamily="34"/>
                <a:cs typeface="Arial" pitchFamily="34"/>
              </a:rPr>
              <a:t>feedback </a:t>
            </a:r>
          </a:p>
          <a:p>
            <a:pPr marL="457200" marR="0" lvl="0" indent="-457200" algn="l" defTabSz="914400" rtl="0" fontAlgn="auto" hangingPunct="1">
              <a:lnSpc>
                <a:spcPct val="100000"/>
              </a:lnSpc>
              <a:spcBef>
                <a:spcPts val="0"/>
              </a:spcBef>
              <a:spcAft>
                <a:spcPts val="0"/>
              </a:spcAft>
              <a:buSzPts val="4400"/>
              <a:buFont typeface="Arial" pitchFamily="34"/>
              <a:buChar char="•"/>
              <a:tabLst/>
              <a:defRPr sz="1800" b="0" i="0" u="none" strike="noStrike" kern="0" cap="none" spc="0" baseline="0">
                <a:solidFill>
                  <a:srgbClr val="000000"/>
                </a:solidFill>
                <a:uFillTx/>
              </a:defRPr>
            </a:pPr>
            <a:endParaRPr lang="en-GB" sz="3200" b="0" i="0" u="none" strike="noStrike" kern="1200" cap="none" spc="0" baseline="0">
              <a:solidFill>
                <a:srgbClr val="000000"/>
              </a:solidFill>
              <a:uFillTx/>
              <a:latin typeface="Arial" pitchFamily="34"/>
              <a:cs typeface="Arial" pitchFamily="34"/>
            </a:endParaRPr>
          </a:p>
          <a:p>
            <a:pPr marL="457200" marR="0" lvl="0" indent="-457200" algn="l" defTabSz="914400" rtl="0" fontAlgn="auto" hangingPunct="1">
              <a:lnSpc>
                <a:spcPct val="100000"/>
              </a:lnSpc>
              <a:spcBef>
                <a:spcPts val="0"/>
              </a:spcBef>
              <a:spcAft>
                <a:spcPts val="0"/>
              </a:spcAft>
              <a:buSzPts val="4400"/>
              <a:buFont typeface="Wingdings" pitchFamily="2"/>
              <a:buChar char="Ø"/>
              <a:tabLst/>
              <a:defRPr sz="1800" b="0" i="0" u="none" strike="noStrike" kern="0" cap="none" spc="0" baseline="0">
                <a:solidFill>
                  <a:srgbClr val="000000"/>
                </a:solidFill>
                <a:uFillTx/>
              </a:defRPr>
            </a:pPr>
            <a:r>
              <a:rPr lang="en-GB" sz="3200" b="0" i="0" u="none" strike="noStrike" kern="0" cap="none" spc="0" baseline="0">
                <a:solidFill>
                  <a:srgbClr val="000000"/>
                </a:solidFill>
                <a:uFillTx/>
                <a:latin typeface="Arial" pitchFamily="34"/>
                <a:cs typeface="Arial" pitchFamily="34"/>
              </a:rPr>
              <a:t>Secondly Detects </a:t>
            </a:r>
            <a:r>
              <a:rPr lang="en-GB" sz="3200" b="0" i="0" u="none" strike="noStrike" kern="1200" cap="none" spc="0" baseline="0">
                <a:solidFill>
                  <a:srgbClr val="000000"/>
                </a:solidFill>
                <a:uFillTx/>
                <a:latin typeface="Arial" pitchFamily="34"/>
                <a:cs typeface="Arial" pitchFamily="34"/>
              </a:rPr>
              <a:t>changes quickly and effectively  </a:t>
            </a:r>
          </a:p>
        </p:txBody>
      </p:sp>
      <p:pic>
        <p:nvPicPr>
          <p:cNvPr id="5" name="Picture 5" descr="A close-up of a drone&#10;&#10;Description automatically generated with low confidence">
            <a:extLst>
              <a:ext uri="{FF2B5EF4-FFF2-40B4-BE49-F238E27FC236}">
                <a16:creationId xmlns:a16="http://schemas.microsoft.com/office/drawing/2014/main" id="{A99A114A-271C-4029-B288-580825608724}"/>
              </a:ext>
            </a:extLst>
          </p:cNvPr>
          <p:cNvPicPr>
            <a:picLocks noChangeAspect="1"/>
          </p:cNvPicPr>
          <p:nvPr/>
        </p:nvPicPr>
        <p:blipFill>
          <a:blip r:embed="rId4">
            <a:alphaModFix amt="70000"/>
          </a:blip>
          <a:stretch>
            <a:fillRect/>
          </a:stretch>
        </p:blipFill>
        <p:spPr>
          <a:xfrm rot="17678200">
            <a:off x="7760414" y="2836398"/>
            <a:ext cx="4218465" cy="2818702"/>
          </a:xfrm>
          <a:prstGeom prst="rect">
            <a:avLst/>
          </a:prstGeom>
          <a:noFill/>
          <a:ln cap="flat">
            <a:noFill/>
          </a:ln>
        </p:spPr>
      </p:pic>
      <p:sp>
        <p:nvSpPr>
          <p:cNvPr id="6" name="TextBox 6">
            <a:extLst>
              <a:ext uri="{FF2B5EF4-FFF2-40B4-BE49-F238E27FC236}">
                <a16:creationId xmlns:a16="http://schemas.microsoft.com/office/drawing/2014/main" id="{FD07972A-ABD6-43C2-B78F-F33D37A0AFB2}"/>
              </a:ext>
            </a:extLst>
          </p:cNvPr>
          <p:cNvSpPr txBox="1"/>
          <p:nvPr/>
        </p:nvSpPr>
        <p:spPr>
          <a:xfrm>
            <a:off x="330519" y="5789578"/>
            <a:ext cx="6272463" cy="369335"/>
          </a:xfrm>
          <a:prstGeom prst="rect">
            <a:avLst/>
          </a:prstGeom>
          <a:noFill/>
          <a:ln cap="flat">
            <a:noFill/>
          </a:ln>
        </p:spPr>
        <p:txBody>
          <a:bodyPr vert="horz" wrap="square" lIns="91440" tIns="45720" rIns="91440" bIns="45720" anchor="t" anchorCtr="0" compatLnSpc="1">
            <a:spAutoFit/>
          </a:bodyPr>
          <a:lstStyle/>
          <a:p>
            <a:pPr marL="457200" marR="0" lvl="1"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1" u="none" strike="noStrike" kern="1200" cap="none" spc="0" baseline="0">
                <a:solidFill>
                  <a:srgbClr val="000000"/>
                </a:solidFill>
                <a:uFillTx/>
                <a:latin typeface="Arial" pitchFamily="34"/>
                <a:cs typeface="Arial" pitchFamily="34"/>
              </a:rPr>
              <a:t>(Vyse, et al 2002)</a:t>
            </a:r>
          </a:p>
        </p:txBody>
      </p:sp>
      <p:pic>
        <p:nvPicPr>
          <p:cNvPr id="7" name="Picture 2" descr="See the source image">
            <a:extLst>
              <a:ext uri="{FF2B5EF4-FFF2-40B4-BE49-F238E27FC236}">
                <a16:creationId xmlns:a16="http://schemas.microsoft.com/office/drawing/2014/main" id="{C02106C5-ECCE-4C26-BA20-6C55A7CC8A10}"/>
              </a:ext>
            </a:extLst>
          </p:cNvPr>
          <p:cNvPicPr>
            <a:picLocks noChangeAspect="1"/>
          </p:cNvPicPr>
          <p:nvPr/>
        </p:nvPicPr>
        <p:blipFill>
          <a:blip r:embed="rId5"/>
          <a:srcRect/>
          <a:stretch>
            <a:fillRect/>
          </a:stretch>
        </p:blipFill>
        <p:spPr>
          <a:xfrm>
            <a:off x="10337740" y="107003"/>
            <a:ext cx="1771878" cy="619634"/>
          </a:xfrm>
          <a:prstGeom prst="rect">
            <a:avLst/>
          </a:prstGeom>
          <a:noFill/>
          <a:ln cap="flat">
            <a:noFill/>
          </a:ln>
        </p:spPr>
      </p:pic>
      <p:sp>
        <p:nvSpPr>
          <p:cNvPr id="8" name="TextBox 7">
            <a:extLst>
              <a:ext uri="{FF2B5EF4-FFF2-40B4-BE49-F238E27FC236}">
                <a16:creationId xmlns:a16="http://schemas.microsoft.com/office/drawing/2014/main" id="{422C1745-5D06-4CB4-ADA4-6469C7421AEF}"/>
              </a:ext>
            </a:extLst>
          </p:cNvPr>
          <p:cNvSpPr txBox="1"/>
          <p:nvPr/>
        </p:nvSpPr>
        <p:spPr>
          <a:xfrm>
            <a:off x="10337740" y="5643557"/>
            <a:ext cx="2006659"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1" u="none" strike="noStrike" kern="1200" cap="none" spc="0" baseline="0">
                <a:solidFill>
                  <a:srgbClr val="000000"/>
                </a:solidFill>
                <a:uFillTx/>
                <a:latin typeface="Gill Sans MT"/>
              </a:rPr>
              <a:t>Google images 2021 </a:t>
            </a:r>
          </a:p>
        </p:txBody>
      </p:sp>
      <p:sp>
        <p:nvSpPr>
          <p:cNvPr id="9" name="TextBox 8">
            <a:extLst>
              <a:ext uri="{FF2B5EF4-FFF2-40B4-BE49-F238E27FC236}">
                <a16:creationId xmlns:a16="http://schemas.microsoft.com/office/drawing/2014/main" id="{188335D4-9824-4411-B9FA-2082856673E0}"/>
              </a:ext>
            </a:extLst>
          </p:cNvPr>
          <p:cNvSpPr txBox="1"/>
          <p:nvPr/>
        </p:nvSpPr>
        <p:spPr>
          <a:xfrm>
            <a:off x="10439403" y="6381753"/>
            <a:ext cx="167021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Becca Morris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1000"/>
                                        <p:tgtEl>
                                          <p:spTgt spid="4"/>
                                        </p:tgtEl>
                                      </p:cBhvr>
                                    </p:animEffect>
                                    <p:anim calcmode="lin" valueType="num">
                                      <p:cBhvr>
                                        <p:cTn id="18" dur="1000" fill="hold"/>
                                        <p:tgtEl>
                                          <p:spTgt spid="4"/>
                                        </p:tgtEl>
                                        <p:attrNameLst>
                                          <p:attrName>ppt_x</p:attrName>
                                        </p:attrNameLst>
                                      </p:cBhvr>
                                      <p:tavLst>
                                        <p:tav tm="0">
                                          <p:val>
                                            <p:strVal val="#ppt_x"/>
                                          </p:val>
                                        </p:tav>
                                        <p:tav tm="100000">
                                          <p:val>
                                            <p:strVal val="#ppt_x"/>
                                          </p:val>
                                        </p:tav>
                                      </p:tavLst>
                                    </p:anim>
                                    <p:anim calcmode="lin" valueType="num">
                                      <p:cBhvr>
                                        <p:cTn id="1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E37CE15-9D7C-4857-80D7-BAA1E8711D10}"/>
              </a:ext>
            </a:extLst>
          </p:cNvPr>
          <p:cNvSpPr/>
          <p:nvPr/>
        </p:nvSpPr>
        <p:spPr>
          <a:xfrm>
            <a:off x="263840" y="143944"/>
            <a:ext cx="8238149" cy="1200332"/>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7200" b="0" i="0" u="none" strike="noStrike" kern="1200" cap="none" spc="0" baseline="0">
                <a:solidFill>
                  <a:srgbClr val="000000"/>
                </a:solidFill>
                <a:effectLst>
                  <a:outerShdw dist="19048" dir="2700000">
                    <a:srgbClr val="000000"/>
                  </a:outerShdw>
                </a:effectLst>
                <a:uFillTx/>
                <a:latin typeface="Arial" pitchFamily="34"/>
                <a:cs typeface="Arial" pitchFamily="34"/>
              </a:rPr>
              <a:t>Clinical Notification </a:t>
            </a:r>
          </a:p>
        </p:txBody>
      </p:sp>
      <p:sp>
        <p:nvSpPr>
          <p:cNvPr id="3" name="TextBox 2">
            <a:extLst>
              <a:ext uri="{FF2B5EF4-FFF2-40B4-BE49-F238E27FC236}">
                <a16:creationId xmlns:a16="http://schemas.microsoft.com/office/drawing/2014/main" id="{A11B182B-C881-4FCA-974B-95BEF1831670}"/>
              </a:ext>
            </a:extLst>
          </p:cNvPr>
          <p:cNvSpPr txBox="1"/>
          <p:nvPr/>
        </p:nvSpPr>
        <p:spPr>
          <a:xfrm>
            <a:off x="580717" y="1750298"/>
            <a:ext cx="10411321" cy="4031873"/>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0" i="0" u="none" strike="noStrike" kern="0" cap="none" spc="0" baseline="0">
                <a:solidFill>
                  <a:srgbClr val="000000"/>
                </a:solidFill>
                <a:uFillTx/>
                <a:latin typeface="Arial" pitchFamily="34"/>
                <a:cs typeface="Arial" pitchFamily="34"/>
              </a:rPr>
              <a:t>L</a:t>
            </a:r>
            <a:r>
              <a:rPr lang="en-GB" sz="3200" b="0" i="0" u="none" strike="noStrike" kern="1200" cap="none" spc="0" baseline="0">
                <a:solidFill>
                  <a:srgbClr val="000000"/>
                </a:solidFill>
                <a:uFillTx/>
                <a:latin typeface="Arial" pitchFamily="34"/>
                <a:cs typeface="Arial" pitchFamily="34"/>
              </a:rPr>
              <a:t>egal requirements </a:t>
            </a: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3200" b="0"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 Reported to consultant of communicable disease control</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3200" b="0"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Weekly reports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3200" b="0"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Suspicion or diagnosis  </a:t>
            </a:r>
          </a:p>
        </p:txBody>
      </p:sp>
      <p:sp>
        <p:nvSpPr>
          <p:cNvPr id="4" name="TextBox 4">
            <a:extLst>
              <a:ext uri="{FF2B5EF4-FFF2-40B4-BE49-F238E27FC236}">
                <a16:creationId xmlns:a16="http://schemas.microsoft.com/office/drawing/2014/main" id="{1BA9195E-679F-4E57-8A8D-03431EAFC285}"/>
              </a:ext>
            </a:extLst>
          </p:cNvPr>
          <p:cNvSpPr txBox="1"/>
          <p:nvPr/>
        </p:nvSpPr>
        <p:spPr>
          <a:xfrm>
            <a:off x="394097" y="5744553"/>
            <a:ext cx="6184233" cy="369335"/>
          </a:xfrm>
          <a:prstGeom prst="rect">
            <a:avLst/>
          </a:prstGeom>
          <a:noFill/>
          <a:ln cap="flat">
            <a:noFill/>
          </a:ln>
        </p:spPr>
        <p:txBody>
          <a:bodyPr vert="horz" wrap="square" lIns="91440" tIns="45720" rIns="91440" bIns="45720" anchor="t" anchorCtr="0" compatLnSpc="1">
            <a:spAutoFit/>
          </a:bodyPr>
          <a:lstStyle/>
          <a:p>
            <a:pPr marL="457200" marR="0" lvl="1"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1" u="none" strike="noStrike" kern="1200" cap="none" spc="0" baseline="0">
                <a:solidFill>
                  <a:srgbClr val="000000"/>
                </a:solidFill>
                <a:uFillTx/>
                <a:latin typeface="Arial" pitchFamily="34"/>
                <a:cs typeface="Arial" pitchFamily="34"/>
              </a:rPr>
              <a:t>Vyse, et al (2002)</a:t>
            </a:r>
          </a:p>
        </p:txBody>
      </p:sp>
      <p:pic>
        <p:nvPicPr>
          <p:cNvPr id="5" name="Picture 6" descr="Icon&#10;&#10;Description automatically generated">
            <a:extLst>
              <a:ext uri="{FF2B5EF4-FFF2-40B4-BE49-F238E27FC236}">
                <a16:creationId xmlns:a16="http://schemas.microsoft.com/office/drawing/2014/main" id="{A5312DA4-E899-4A13-9524-5E500350284A}"/>
              </a:ext>
            </a:extLst>
          </p:cNvPr>
          <p:cNvPicPr>
            <a:picLocks noChangeAspect="1"/>
          </p:cNvPicPr>
          <p:nvPr/>
        </p:nvPicPr>
        <p:blipFill>
          <a:blip r:embed="rId2"/>
          <a:stretch>
            <a:fillRect/>
          </a:stretch>
        </p:blipFill>
        <p:spPr>
          <a:xfrm>
            <a:off x="9404293" y="3429000"/>
            <a:ext cx="2787703" cy="2787703"/>
          </a:xfrm>
          <a:prstGeom prst="rect">
            <a:avLst/>
          </a:prstGeom>
          <a:noFill/>
          <a:ln cap="flat">
            <a:noFill/>
          </a:ln>
        </p:spPr>
      </p:pic>
      <p:pic>
        <p:nvPicPr>
          <p:cNvPr id="6" name="Picture 2" descr="See the source image">
            <a:extLst>
              <a:ext uri="{FF2B5EF4-FFF2-40B4-BE49-F238E27FC236}">
                <a16:creationId xmlns:a16="http://schemas.microsoft.com/office/drawing/2014/main" id="{E96A5D9B-4067-43C3-8701-1E5718FC4ADE}"/>
              </a:ext>
            </a:extLst>
          </p:cNvPr>
          <p:cNvPicPr>
            <a:picLocks noChangeAspect="1"/>
          </p:cNvPicPr>
          <p:nvPr/>
        </p:nvPicPr>
        <p:blipFill>
          <a:blip r:embed="rId3"/>
          <a:srcRect/>
          <a:stretch>
            <a:fillRect/>
          </a:stretch>
        </p:blipFill>
        <p:spPr>
          <a:xfrm>
            <a:off x="10337740" y="107003"/>
            <a:ext cx="1771878" cy="619634"/>
          </a:xfrm>
          <a:prstGeom prst="rect">
            <a:avLst/>
          </a:prstGeom>
          <a:noFill/>
          <a:ln cap="flat">
            <a:noFill/>
          </a:ln>
        </p:spPr>
      </p:pic>
      <p:sp>
        <p:nvSpPr>
          <p:cNvPr id="7" name="TextBox 7">
            <a:extLst>
              <a:ext uri="{FF2B5EF4-FFF2-40B4-BE49-F238E27FC236}">
                <a16:creationId xmlns:a16="http://schemas.microsoft.com/office/drawing/2014/main" id="{78087367-04D4-412A-BBCD-F9C17E29AD40}"/>
              </a:ext>
            </a:extLst>
          </p:cNvPr>
          <p:cNvSpPr txBox="1"/>
          <p:nvPr/>
        </p:nvSpPr>
        <p:spPr>
          <a:xfrm>
            <a:off x="7939040" y="5706944"/>
            <a:ext cx="2065565"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1" u="none" strike="noStrike" kern="1200" cap="none" spc="0" baseline="0">
                <a:solidFill>
                  <a:srgbClr val="000000"/>
                </a:solidFill>
                <a:uFillTx/>
                <a:latin typeface="Gill Sans MT"/>
              </a:rPr>
              <a:t>Google images 2021</a:t>
            </a:r>
          </a:p>
        </p:txBody>
      </p:sp>
      <p:sp>
        <p:nvSpPr>
          <p:cNvPr id="8" name="TextBox 7">
            <a:extLst>
              <a:ext uri="{FF2B5EF4-FFF2-40B4-BE49-F238E27FC236}">
                <a16:creationId xmlns:a16="http://schemas.microsoft.com/office/drawing/2014/main" id="{6D998F66-746A-4971-BBB3-CA1AE67085C9}"/>
              </a:ext>
            </a:extLst>
          </p:cNvPr>
          <p:cNvSpPr txBox="1"/>
          <p:nvPr/>
        </p:nvSpPr>
        <p:spPr>
          <a:xfrm>
            <a:off x="10439403" y="6381753"/>
            <a:ext cx="167021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Becca Morris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50084C4-547A-41F1-9E76-C62C575BD7C1}"/>
              </a:ext>
            </a:extLst>
          </p:cNvPr>
          <p:cNvSpPr/>
          <p:nvPr/>
        </p:nvSpPr>
        <p:spPr>
          <a:xfrm>
            <a:off x="111584" y="416820"/>
            <a:ext cx="11295080" cy="1107996"/>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6600" b="0" i="0" u="none" strike="noStrike" kern="1200" cap="none" spc="0" baseline="0">
                <a:solidFill>
                  <a:srgbClr val="000000"/>
                </a:solidFill>
                <a:effectLst>
                  <a:outerShdw dist="19048" dir="2700000">
                    <a:srgbClr val="000000"/>
                  </a:outerShdw>
                </a:effectLst>
                <a:uFillTx/>
                <a:latin typeface="Arial" pitchFamily="34"/>
                <a:cs typeface="Arial" pitchFamily="34"/>
              </a:rPr>
              <a:t>Laboratory-Confirmed Cases </a:t>
            </a:r>
          </a:p>
        </p:txBody>
      </p:sp>
      <p:sp>
        <p:nvSpPr>
          <p:cNvPr id="3" name="TextBox 2">
            <a:extLst>
              <a:ext uri="{FF2B5EF4-FFF2-40B4-BE49-F238E27FC236}">
                <a16:creationId xmlns:a16="http://schemas.microsoft.com/office/drawing/2014/main" id="{0EF34FDB-E24C-427B-AAC0-DD06C6D1FFC4}"/>
              </a:ext>
            </a:extLst>
          </p:cNvPr>
          <p:cNvSpPr txBox="1"/>
          <p:nvPr/>
        </p:nvSpPr>
        <p:spPr>
          <a:xfrm>
            <a:off x="577516" y="1524816"/>
            <a:ext cx="11036972" cy="4524314"/>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Increase in proportion of notified cases have similar clinical presentation.</a:t>
            </a: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3200" b="0"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Saliva is easy and safe to collect, Which makes it attractive for surveillance</a:t>
            </a: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3200" b="0"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Oral tested offered between week 1 and week 6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after the onset of symptoms</a:t>
            </a: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3200" b="0" i="0" u="none" strike="noStrike" kern="1200" cap="none" spc="0" baseline="0">
              <a:solidFill>
                <a:srgbClr val="000000"/>
              </a:solidFill>
              <a:uFillTx/>
              <a:latin typeface="Arial" pitchFamily="34"/>
              <a:cs typeface="Arial" pitchFamily="34"/>
            </a:endParaRPr>
          </a:p>
        </p:txBody>
      </p:sp>
      <p:sp>
        <p:nvSpPr>
          <p:cNvPr id="4" name="TextBox 4">
            <a:extLst>
              <a:ext uri="{FF2B5EF4-FFF2-40B4-BE49-F238E27FC236}">
                <a16:creationId xmlns:a16="http://schemas.microsoft.com/office/drawing/2014/main" id="{0ABD58C0-F9C3-4F50-9855-796E72C512D8}"/>
              </a:ext>
            </a:extLst>
          </p:cNvPr>
          <p:cNvSpPr txBox="1"/>
          <p:nvPr/>
        </p:nvSpPr>
        <p:spPr>
          <a:xfrm>
            <a:off x="111584" y="6104479"/>
            <a:ext cx="6224339" cy="369335"/>
          </a:xfrm>
          <a:prstGeom prst="rect">
            <a:avLst/>
          </a:prstGeom>
          <a:noFill/>
          <a:ln cap="flat">
            <a:noFill/>
          </a:ln>
        </p:spPr>
        <p:txBody>
          <a:bodyPr vert="horz" wrap="square" lIns="91440" tIns="45720" rIns="91440" bIns="45720" anchor="t" anchorCtr="0" compatLnSpc="1">
            <a:spAutoFit/>
          </a:bodyPr>
          <a:lstStyle/>
          <a:p>
            <a:pPr marL="457200" marR="0" lvl="1"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1" u="none" strike="noStrike" kern="1200" cap="none" spc="0" baseline="0">
                <a:solidFill>
                  <a:srgbClr val="000000"/>
                </a:solidFill>
                <a:uFillTx/>
                <a:latin typeface="Arial" pitchFamily="34"/>
                <a:cs typeface="Arial" pitchFamily="34"/>
              </a:rPr>
              <a:t>Vyse, et al (2002)</a:t>
            </a:r>
          </a:p>
        </p:txBody>
      </p:sp>
      <p:pic>
        <p:nvPicPr>
          <p:cNvPr id="5" name="Picture 6" descr="A person looking through a microscope&#10;&#10;Description automatically generated with medium confidence">
            <a:extLst>
              <a:ext uri="{FF2B5EF4-FFF2-40B4-BE49-F238E27FC236}">
                <a16:creationId xmlns:a16="http://schemas.microsoft.com/office/drawing/2014/main" id="{A6F62CB7-2377-4A7D-97E8-B80A90080B4D}"/>
              </a:ext>
            </a:extLst>
          </p:cNvPr>
          <p:cNvPicPr>
            <a:picLocks noChangeAspect="1"/>
          </p:cNvPicPr>
          <p:nvPr/>
        </p:nvPicPr>
        <p:blipFill>
          <a:blip r:embed="rId2"/>
          <a:stretch>
            <a:fillRect/>
          </a:stretch>
        </p:blipFill>
        <p:spPr>
          <a:xfrm>
            <a:off x="9859554" y="4524880"/>
            <a:ext cx="2059722" cy="1801221"/>
          </a:xfrm>
          <a:prstGeom prst="rect">
            <a:avLst/>
          </a:prstGeom>
          <a:noFill/>
          <a:ln cap="flat">
            <a:noFill/>
          </a:ln>
        </p:spPr>
      </p:pic>
      <p:pic>
        <p:nvPicPr>
          <p:cNvPr id="6" name="Picture 2" descr="See the source image">
            <a:extLst>
              <a:ext uri="{FF2B5EF4-FFF2-40B4-BE49-F238E27FC236}">
                <a16:creationId xmlns:a16="http://schemas.microsoft.com/office/drawing/2014/main" id="{7E1DC735-5B9B-4820-82A1-F2C66A821F66}"/>
              </a:ext>
            </a:extLst>
          </p:cNvPr>
          <p:cNvPicPr>
            <a:picLocks noChangeAspect="1"/>
          </p:cNvPicPr>
          <p:nvPr/>
        </p:nvPicPr>
        <p:blipFill>
          <a:blip r:embed="rId3"/>
          <a:srcRect/>
          <a:stretch>
            <a:fillRect/>
          </a:stretch>
        </p:blipFill>
        <p:spPr>
          <a:xfrm>
            <a:off x="10337740" y="107003"/>
            <a:ext cx="1771878" cy="619634"/>
          </a:xfrm>
          <a:prstGeom prst="rect">
            <a:avLst/>
          </a:prstGeom>
          <a:noFill/>
          <a:ln cap="flat">
            <a:noFill/>
          </a:ln>
        </p:spPr>
      </p:pic>
      <p:sp>
        <p:nvSpPr>
          <p:cNvPr id="7" name="TextBox 7">
            <a:extLst>
              <a:ext uri="{FF2B5EF4-FFF2-40B4-BE49-F238E27FC236}">
                <a16:creationId xmlns:a16="http://schemas.microsoft.com/office/drawing/2014/main" id="{D3F27D16-34B9-4B76-B498-930277F106CE}"/>
              </a:ext>
            </a:extLst>
          </p:cNvPr>
          <p:cNvSpPr txBox="1"/>
          <p:nvPr/>
        </p:nvSpPr>
        <p:spPr>
          <a:xfrm>
            <a:off x="7915832" y="5735144"/>
            <a:ext cx="2182416"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1" u="none" strike="noStrike" kern="1200" cap="none" spc="0" baseline="0">
                <a:solidFill>
                  <a:srgbClr val="000000"/>
                </a:solidFill>
                <a:uFillTx/>
                <a:latin typeface="Gill Sans MT"/>
              </a:rPr>
              <a:t>Google images 2021 </a:t>
            </a:r>
          </a:p>
        </p:txBody>
      </p:sp>
      <p:sp>
        <p:nvSpPr>
          <p:cNvPr id="8" name="TextBox 7">
            <a:extLst>
              <a:ext uri="{FF2B5EF4-FFF2-40B4-BE49-F238E27FC236}">
                <a16:creationId xmlns:a16="http://schemas.microsoft.com/office/drawing/2014/main" id="{33585979-14C7-4C94-9915-36AD8C271DEA}"/>
              </a:ext>
            </a:extLst>
          </p:cNvPr>
          <p:cNvSpPr txBox="1"/>
          <p:nvPr/>
        </p:nvSpPr>
        <p:spPr>
          <a:xfrm>
            <a:off x="10439403" y="6381753"/>
            <a:ext cx="167021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Becca Morris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9DAA91B6-458F-4212-8706-CE25D9532F17}"/>
              </a:ext>
            </a:extLst>
          </p:cNvPr>
          <p:cNvSpPr txBox="1"/>
          <p:nvPr/>
        </p:nvSpPr>
        <p:spPr>
          <a:xfrm>
            <a:off x="561770" y="990066"/>
            <a:ext cx="11296241" cy="1077218"/>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65.3% measles notification resulted in only 2.4% positive cases </a:t>
            </a:r>
          </a:p>
        </p:txBody>
      </p:sp>
      <p:pic>
        <p:nvPicPr>
          <p:cNvPr id="3" name="Picture 2" descr="See the source image">
            <a:extLst>
              <a:ext uri="{FF2B5EF4-FFF2-40B4-BE49-F238E27FC236}">
                <a16:creationId xmlns:a16="http://schemas.microsoft.com/office/drawing/2014/main" id="{7AE0DF16-2F6A-4A79-AF41-482C527F6C1E}"/>
              </a:ext>
            </a:extLst>
          </p:cNvPr>
          <p:cNvPicPr>
            <a:picLocks noChangeAspect="1"/>
          </p:cNvPicPr>
          <p:nvPr/>
        </p:nvPicPr>
        <p:blipFill>
          <a:blip r:embed="rId2"/>
          <a:srcRect/>
          <a:stretch>
            <a:fillRect/>
          </a:stretch>
        </p:blipFill>
        <p:spPr>
          <a:xfrm>
            <a:off x="10347268" y="107003"/>
            <a:ext cx="1771878" cy="619634"/>
          </a:xfrm>
          <a:prstGeom prst="rect">
            <a:avLst/>
          </a:prstGeom>
          <a:noFill/>
          <a:ln cap="flat">
            <a:noFill/>
          </a:ln>
        </p:spPr>
      </p:pic>
      <p:sp>
        <p:nvSpPr>
          <p:cNvPr id="4" name="TextBox 3">
            <a:extLst>
              <a:ext uri="{FF2B5EF4-FFF2-40B4-BE49-F238E27FC236}">
                <a16:creationId xmlns:a16="http://schemas.microsoft.com/office/drawing/2014/main" id="{DA192CE5-2BDE-4EC3-983F-748798A93E18}"/>
              </a:ext>
            </a:extLst>
          </p:cNvPr>
          <p:cNvSpPr txBox="1"/>
          <p:nvPr/>
        </p:nvSpPr>
        <p:spPr>
          <a:xfrm>
            <a:off x="10439403" y="6381753"/>
            <a:ext cx="167021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Becca Morris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305A0C2-E381-45E2-8746-C29F7BB5DF18}"/>
              </a:ext>
            </a:extLst>
          </p:cNvPr>
          <p:cNvSpPr/>
          <p:nvPr/>
        </p:nvSpPr>
        <p:spPr>
          <a:xfrm>
            <a:off x="246458" y="86392"/>
            <a:ext cx="8188461" cy="1107996"/>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6600" b="0" i="0" u="none" strike="noStrike" kern="1200" cap="none" spc="0" baseline="0">
                <a:solidFill>
                  <a:srgbClr val="000000"/>
                </a:solidFill>
                <a:effectLst>
                  <a:outerShdw dist="19048" dir="2700000">
                    <a:srgbClr val="000000"/>
                  </a:outerShdw>
                </a:effectLst>
                <a:uFillTx/>
                <a:latin typeface="Arial" pitchFamily="34"/>
                <a:cs typeface="Arial" pitchFamily="34"/>
              </a:rPr>
              <a:t>Antibody Prevalence </a:t>
            </a:r>
          </a:p>
        </p:txBody>
      </p:sp>
      <p:sp>
        <p:nvSpPr>
          <p:cNvPr id="3" name="TextBox 2">
            <a:extLst>
              <a:ext uri="{FF2B5EF4-FFF2-40B4-BE49-F238E27FC236}">
                <a16:creationId xmlns:a16="http://schemas.microsoft.com/office/drawing/2014/main" id="{2936F325-A523-4E72-9B60-E0EB5B965A35}"/>
              </a:ext>
            </a:extLst>
          </p:cNvPr>
          <p:cNvSpPr txBox="1"/>
          <p:nvPr/>
        </p:nvSpPr>
        <p:spPr>
          <a:xfrm>
            <a:off x="327044" y="1176137"/>
            <a:ext cx="10475494" cy="4093430"/>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Antibodies to measles has been monitored using anonymized residual specimen</a:t>
            </a: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3200" b="0"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Age, sex, the collective laboratory and the date of collection</a:t>
            </a: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3200" b="0"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under 25 years old Collected as priority</a:t>
            </a: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extBox 3">
            <a:extLst>
              <a:ext uri="{FF2B5EF4-FFF2-40B4-BE49-F238E27FC236}">
                <a16:creationId xmlns:a16="http://schemas.microsoft.com/office/drawing/2014/main" id="{C6A5C5CA-338F-4BCD-9E77-F4C71994C158}"/>
              </a:ext>
            </a:extLst>
          </p:cNvPr>
          <p:cNvSpPr txBox="1"/>
          <p:nvPr/>
        </p:nvSpPr>
        <p:spPr>
          <a:xfrm>
            <a:off x="641680" y="5823831"/>
            <a:ext cx="6224339" cy="369335"/>
          </a:xfrm>
          <a:prstGeom prst="rect">
            <a:avLst/>
          </a:prstGeom>
          <a:noFill/>
          <a:ln cap="flat">
            <a:noFill/>
          </a:ln>
        </p:spPr>
        <p:txBody>
          <a:bodyPr vert="horz" wrap="square" lIns="91440" tIns="45720" rIns="91440" bIns="45720" anchor="t" anchorCtr="0" compatLnSpc="1">
            <a:spAutoFit/>
          </a:bodyPr>
          <a:lstStyle/>
          <a:p>
            <a:pPr marL="457200" marR="0" lvl="1"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1" u="none" strike="noStrike" kern="1200" cap="none" spc="0" baseline="0">
                <a:solidFill>
                  <a:srgbClr val="000000"/>
                </a:solidFill>
                <a:uFillTx/>
                <a:latin typeface="Arial" pitchFamily="34"/>
                <a:cs typeface="Arial" pitchFamily="34"/>
              </a:rPr>
              <a:t>Vyse, et al (2002)</a:t>
            </a:r>
          </a:p>
        </p:txBody>
      </p:sp>
      <p:pic>
        <p:nvPicPr>
          <p:cNvPr id="5" name="Picture 5" descr="A close-up of a person's skin&#10;&#10;Description automatically generated with medium confidence">
            <a:extLst>
              <a:ext uri="{FF2B5EF4-FFF2-40B4-BE49-F238E27FC236}">
                <a16:creationId xmlns:a16="http://schemas.microsoft.com/office/drawing/2014/main" id="{350C055F-13AF-4319-B3EA-07F9A9C09CD7}"/>
              </a:ext>
            </a:extLst>
          </p:cNvPr>
          <p:cNvPicPr>
            <a:picLocks noChangeAspect="1"/>
          </p:cNvPicPr>
          <p:nvPr/>
        </p:nvPicPr>
        <p:blipFill>
          <a:blip r:embed="rId2"/>
          <a:stretch>
            <a:fillRect/>
          </a:stretch>
        </p:blipFill>
        <p:spPr>
          <a:xfrm>
            <a:off x="7943438" y="3429000"/>
            <a:ext cx="4000810" cy="1644173"/>
          </a:xfrm>
          <a:prstGeom prst="rect">
            <a:avLst/>
          </a:prstGeom>
          <a:noFill/>
          <a:ln cap="flat">
            <a:noFill/>
          </a:ln>
        </p:spPr>
      </p:pic>
      <p:pic>
        <p:nvPicPr>
          <p:cNvPr id="6" name="Picture 2" descr="See the source image">
            <a:extLst>
              <a:ext uri="{FF2B5EF4-FFF2-40B4-BE49-F238E27FC236}">
                <a16:creationId xmlns:a16="http://schemas.microsoft.com/office/drawing/2014/main" id="{E9AE2C8A-CDB6-45A5-B8DE-773FD5554F4C}"/>
              </a:ext>
            </a:extLst>
          </p:cNvPr>
          <p:cNvPicPr>
            <a:picLocks noChangeAspect="1"/>
          </p:cNvPicPr>
          <p:nvPr/>
        </p:nvPicPr>
        <p:blipFill>
          <a:blip r:embed="rId3"/>
          <a:srcRect/>
          <a:stretch>
            <a:fillRect/>
          </a:stretch>
        </p:blipFill>
        <p:spPr>
          <a:xfrm>
            <a:off x="10337740" y="107003"/>
            <a:ext cx="1771878" cy="619634"/>
          </a:xfrm>
          <a:prstGeom prst="rect">
            <a:avLst/>
          </a:prstGeom>
          <a:noFill/>
          <a:ln cap="flat">
            <a:noFill/>
          </a:ln>
        </p:spPr>
      </p:pic>
      <p:sp>
        <p:nvSpPr>
          <p:cNvPr id="7" name="TextBox 7">
            <a:extLst>
              <a:ext uri="{FF2B5EF4-FFF2-40B4-BE49-F238E27FC236}">
                <a16:creationId xmlns:a16="http://schemas.microsoft.com/office/drawing/2014/main" id="{79D55A83-034B-4656-8597-56AA07565CD8}"/>
              </a:ext>
            </a:extLst>
          </p:cNvPr>
          <p:cNvSpPr txBox="1"/>
          <p:nvPr/>
        </p:nvSpPr>
        <p:spPr>
          <a:xfrm>
            <a:off x="10132475" y="5073173"/>
            <a:ext cx="2182416"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1" u="none" strike="noStrike" kern="1200" cap="none" spc="0" baseline="0">
                <a:solidFill>
                  <a:srgbClr val="000000"/>
                </a:solidFill>
                <a:uFillTx/>
                <a:latin typeface="Gill Sans MT"/>
              </a:rPr>
              <a:t>Google images 2021 </a:t>
            </a:r>
          </a:p>
        </p:txBody>
      </p:sp>
      <p:sp>
        <p:nvSpPr>
          <p:cNvPr id="8" name="TextBox 7">
            <a:extLst>
              <a:ext uri="{FF2B5EF4-FFF2-40B4-BE49-F238E27FC236}">
                <a16:creationId xmlns:a16="http://schemas.microsoft.com/office/drawing/2014/main" id="{31F67230-6273-4D10-A62C-A29FE0E25C4B}"/>
              </a:ext>
            </a:extLst>
          </p:cNvPr>
          <p:cNvSpPr txBox="1"/>
          <p:nvPr/>
        </p:nvSpPr>
        <p:spPr>
          <a:xfrm>
            <a:off x="10439403" y="6381753"/>
            <a:ext cx="167021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Becca Morris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7653769-DE4D-43ED-B27C-64604DCF49EE}"/>
              </a:ext>
            </a:extLst>
          </p:cNvPr>
          <p:cNvSpPr txBox="1"/>
          <p:nvPr/>
        </p:nvSpPr>
        <p:spPr>
          <a:xfrm>
            <a:off x="0" y="920617"/>
            <a:ext cx="11541346" cy="5016755"/>
          </a:xfrm>
          <a:prstGeom prst="rect">
            <a:avLst/>
          </a:prstGeom>
          <a:no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GP’s reports – anyone phoning for advice or attending clinic with symptoms.</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Health visitors – regular milestone appointment, parent advice </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Schools – via reported absences and children’s health during school.</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111 NHS services – Advice line popular with 1.5 million people accessing advice in January 2020 in England alone.(</a:t>
            </a:r>
            <a:r>
              <a:rPr lang="en-GB" sz="2400" b="0" i="1" u="none" strike="noStrike" kern="1200" cap="none" spc="0" baseline="0">
                <a:solidFill>
                  <a:srgbClr val="000000"/>
                </a:solidFill>
                <a:uFillTx/>
                <a:latin typeface="Arial" pitchFamily="34"/>
                <a:cs typeface="Arial" pitchFamily="34"/>
              </a:rPr>
              <a:t>National Health Service Performance Statistics. 13.02.2020)</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Death records – stated measles </a:t>
            </a:r>
          </a:p>
        </p:txBody>
      </p:sp>
      <p:pic>
        <p:nvPicPr>
          <p:cNvPr id="3" name="Picture 2" descr="See the source image">
            <a:extLst>
              <a:ext uri="{FF2B5EF4-FFF2-40B4-BE49-F238E27FC236}">
                <a16:creationId xmlns:a16="http://schemas.microsoft.com/office/drawing/2014/main" id="{CBDACB50-7B0E-48EC-90CF-26714D70E0A9}"/>
              </a:ext>
            </a:extLst>
          </p:cNvPr>
          <p:cNvPicPr>
            <a:picLocks noChangeAspect="1"/>
          </p:cNvPicPr>
          <p:nvPr/>
        </p:nvPicPr>
        <p:blipFill>
          <a:blip r:embed="rId2"/>
          <a:srcRect/>
          <a:stretch>
            <a:fillRect/>
          </a:stretch>
        </p:blipFill>
        <p:spPr>
          <a:xfrm>
            <a:off x="10337740" y="107003"/>
            <a:ext cx="1771878" cy="619634"/>
          </a:xfrm>
          <a:prstGeom prst="rect">
            <a:avLst/>
          </a:prstGeom>
          <a:noFill/>
          <a:ln cap="flat">
            <a:noFill/>
          </a:ln>
        </p:spPr>
      </p:pic>
      <p:sp>
        <p:nvSpPr>
          <p:cNvPr id="4" name="Rectangle 3">
            <a:extLst>
              <a:ext uri="{FF2B5EF4-FFF2-40B4-BE49-F238E27FC236}">
                <a16:creationId xmlns:a16="http://schemas.microsoft.com/office/drawing/2014/main" id="{1C3932CF-5991-4540-B8FD-5D1BFAE76467}"/>
              </a:ext>
            </a:extLst>
          </p:cNvPr>
          <p:cNvSpPr/>
          <p:nvPr/>
        </p:nvSpPr>
        <p:spPr>
          <a:xfrm>
            <a:off x="185431" y="107003"/>
            <a:ext cx="8994769" cy="923333"/>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5400" b="0" i="0" u="none" strike="noStrike" kern="1200" cap="none" spc="0" baseline="0">
                <a:solidFill>
                  <a:srgbClr val="000000"/>
                </a:solidFill>
                <a:effectLst>
                  <a:outerShdw dist="19048" dir="2700000">
                    <a:srgbClr val="000000"/>
                  </a:outerShdw>
                </a:effectLst>
                <a:uFillTx/>
                <a:latin typeface="Arial" pitchFamily="34"/>
                <a:cs typeface="Arial" pitchFamily="34"/>
              </a:rPr>
              <a:t>Who is responsible to report </a:t>
            </a:r>
          </a:p>
        </p:txBody>
      </p:sp>
      <p:sp>
        <p:nvSpPr>
          <p:cNvPr id="5" name="TextBox 4">
            <a:extLst>
              <a:ext uri="{FF2B5EF4-FFF2-40B4-BE49-F238E27FC236}">
                <a16:creationId xmlns:a16="http://schemas.microsoft.com/office/drawing/2014/main" id="{578C9603-2DF1-4550-964C-F4E2F0CB866E}"/>
              </a:ext>
            </a:extLst>
          </p:cNvPr>
          <p:cNvSpPr txBox="1"/>
          <p:nvPr/>
        </p:nvSpPr>
        <p:spPr>
          <a:xfrm>
            <a:off x="10439403" y="6381753"/>
            <a:ext cx="167021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Becca Morris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42F758A5-538D-46C9-B789-9DCCD6B67931}"/>
              </a:ext>
            </a:extLst>
          </p:cNvPr>
          <p:cNvSpPr/>
          <p:nvPr/>
        </p:nvSpPr>
        <p:spPr>
          <a:xfrm>
            <a:off x="83128" y="-132761"/>
            <a:ext cx="3434212" cy="923333"/>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5400" b="0" i="0" u="sng" strike="noStrike" kern="1200" cap="none" spc="0" baseline="0">
                <a:solidFill>
                  <a:srgbClr val="000000"/>
                </a:solidFill>
                <a:effectLst>
                  <a:outerShdw dist="19048" dir="2700000">
                    <a:srgbClr val="000000"/>
                  </a:outerShdw>
                </a:effectLst>
                <a:uFillTx/>
                <a:latin typeface="Calibri"/>
              </a:rPr>
              <a:t>References </a:t>
            </a:r>
          </a:p>
        </p:txBody>
      </p:sp>
      <p:sp>
        <p:nvSpPr>
          <p:cNvPr id="3" name="TextBox 4">
            <a:extLst>
              <a:ext uri="{FF2B5EF4-FFF2-40B4-BE49-F238E27FC236}">
                <a16:creationId xmlns:a16="http://schemas.microsoft.com/office/drawing/2014/main" id="{E3A798F0-9070-41B2-B468-7AF5D2F05958}"/>
              </a:ext>
            </a:extLst>
          </p:cNvPr>
          <p:cNvSpPr txBox="1"/>
          <p:nvPr/>
        </p:nvSpPr>
        <p:spPr>
          <a:xfrm>
            <a:off x="83128" y="1070822"/>
            <a:ext cx="11382378" cy="4716356"/>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50000"/>
              </a:lnSpc>
              <a:spcBef>
                <a:spcPts val="0"/>
              </a:spcBef>
              <a:spcAft>
                <a:spcPts val="800"/>
              </a:spcAft>
              <a:buNone/>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 </a:t>
            </a:r>
          </a:p>
          <a:p>
            <a:pPr marR="0" lvl="0" algn="l" defTabSz="457200" rtl="0" fontAlgn="auto" hangingPunct="1">
              <a:lnSpc>
                <a:spcPct val="150000"/>
              </a:lnSpc>
              <a:spcBef>
                <a:spcPts val="0"/>
              </a:spcBef>
              <a:spcAft>
                <a:spcPts val="0"/>
              </a:spcAft>
              <a:buSzPct val="100000"/>
              <a:tabLst/>
              <a:defRPr sz="1800" b="0" i="0" u="none" strike="noStrike" kern="0" cap="none" spc="0" baseline="0">
                <a:solidFill>
                  <a:srgbClr val="000000"/>
                </a:solidFill>
                <a:uFillTx/>
              </a:defRPr>
            </a:pPr>
            <a:r>
              <a:rPr lang="en-US" sz="1200" b="0" i="0" u="none" strike="noStrike" kern="1200" cap="none" spc="0" baseline="0" dirty="0" err="1">
                <a:solidFill>
                  <a:srgbClr val="000000"/>
                </a:solidFill>
                <a:uFillTx/>
                <a:latin typeface="Arial" panose="020B0604020202020204" pitchFamily="34" charset="0"/>
                <a:ea typeface="Times New Roman" pitchFamily="18"/>
                <a:cs typeface="Arial" panose="020B0604020202020204" pitchFamily="34" charset="0"/>
              </a:rPr>
              <a:t>Chertow</a:t>
            </a:r>
            <a:r>
              <a:rPr lang="en-US" sz="120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 D.S. and </a:t>
            </a:r>
            <a:r>
              <a:rPr lang="en-US" sz="1200" b="0" i="0" u="none" strike="noStrike" kern="1200" cap="none" spc="0" baseline="0" dirty="0" err="1">
                <a:solidFill>
                  <a:srgbClr val="000000"/>
                </a:solidFill>
                <a:uFillTx/>
                <a:latin typeface="Arial" panose="020B0604020202020204" pitchFamily="34" charset="0"/>
                <a:ea typeface="Times New Roman" pitchFamily="18"/>
                <a:cs typeface="Arial" panose="020B0604020202020204" pitchFamily="34" charset="0"/>
              </a:rPr>
              <a:t>Kindrachuk</a:t>
            </a:r>
            <a:r>
              <a:rPr lang="en-US" sz="120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 J. (2020). Influenza, Measles, SARS, MERS, and Smallpox. </a:t>
            </a:r>
            <a:r>
              <a:rPr lang="en-US" sz="1200" b="0" i="1"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Highly Infectious Diseases in Critical Care</a:t>
            </a:r>
            <a:r>
              <a:rPr lang="en-US" sz="120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 pp.69–96</a:t>
            </a:r>
          </a:p>
          <a:p>
            <a:pPr marR="0" lvl="0" algn="l" defTabSz="457200" rtl="0" fontAlgn="auto" hangingPunct="1">
              <a:lnSpc>
                <a:spcPct val="150000"/>
              </a:lnSpc>
              <a:spcBef>
                <a:spcPts val="0"/>
              </a:spcBef>
              <a:spcAft>
                <a:spcPts val="0"/>
              </a:spcAft>
              <a:buSzPct val="100000"/>
              <a:tabLst/>
              <a:defRPr sz="1800" b="0" i="0" u="none" strike="noStrike" kern="0" cap="none" spc="0" baseline="0">
                <a:solidFill>
                  <a:srgbClr val="000000"/>
                </a:solidFill>
                <a:uFillTx/>
              </a:defRPr>
            </a:pPr>
            <a:endParaRPr lang="en-GB" sz="1200" b="0" i="0" u="none" strike="noStrike" kern="1200" cap="none" spc="0" baseline="0" dirty="0">
              <a:solidFill>
                <a:srgbClr val="000000"/>
              </a:solidFill>
              <a:uFillTx/>
              <a:latin typeface="Arial" panose="020B0604020202020204" pitchFamily="34" charset="0"/>
              <a:cs typeface="Arial" panose="020B0604020202020204" pitchFamily="34" charset="0"/>
            </a:endParaRPr>
          </a:p>
          <a:p>
            <a:pPr marR="0" lvl="0" algn="l" defTabSz="457200" rtl="0" fontAlgn="auto" hangingPunct="1">
              <a:lnSpc>
                <a:spcPct val="150000"/>
              </a:lnSpc>
              <a:spcBef>
                <a:spcPts val="0"/>
              </a:spcBef>
              <a:spcAft>
                <a:spcPts val="0"/>
              </a:spcAft>
              <a:buSzPct val="100000"/>
              <a:tabLst/>
              <a:defRPr sz="1800" b="0" i="0" u="none" strike="noStrike" kern="0" cap="none" spc="0" baseline="0">
                <a:solidFill>
                  <a:srgbClr val="000000"/>
                </a:solidFill>
                <a:uFillTx/>
              </a:defRPr>
            </a:pPr>
            <a:r>
              <a:rPr lang="en-GB" sz="1200" b="0" i="0" u="none" strike="noStrike" kern="1200" cap="none" spc="0" baseline="0" dirty="0" err="1">
                <a:solidFill>
                  <a:srgbClr val="000000"/>
                </a:solidFill>
                <a:uFillTx/>
                <a:latin typeface="Arial" panose="020B0604020202020204" pitchFamily="34" charset="0"/>
                <a:ea typeface="Times New Roman" pitchFamily="18"/>
                <a:cs typeface="Arial" panose="020B0604020202020204" pitchFamily="34" charset="0"/>
              </a:rPr>
              <a:t>Godlee</a:t>
            </a:r>
            <a:r>
              <a:rPr lang="en-GB" sz="120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 F., Smith, J. and </a:t>
            </a:r>
            <a:r>
              <a:rPr lang="en-GB" sz="1200" b="0" i="0" u="none" strike="noStrike" kern="1200" cap="none" spc="0" baseline="0" dirty="0" err="1">
                <a:solidFill>
                  <a:srgbClr val="000000"/>
                </a:solidFill>
                <a:uFillTx/>
                <a:latin typeface="Arial" panose="020B0604020202020204" pitchFamily="34" charset="0"/>
                <a:ea typeface="Times New Roman" pitchFamily="18"/>
                <a:cs typeface="Arial" panose="020B0604020202020204" pitchFamily="34" charset="0"/>
              </a:rPr>
              <a:t>Marcovitch</a:t>
            </a:r>
            <a:r>
              <a:rPr lang="en-GB" sz="120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 H. (</a:t>
            </a:r>
            <a:r>
              <a:rPr lang="en-GB" sz="1200" b="0" i="0" u="none" strike="noStrike" kern="0" cap="none" spc="0" baseline="0" dirty="0">
                <a:solidFill>
                  <a:srgbClr val="000000"/>
                </a:solidFill>
                <a:uFillTx/>
                <a:latin typeface="Arial" panose="020B0604020202020204" pitchFamily="34" charset="0"/>
                <a:ea typeface="Trebuchet MS"/>
                <a:cs typeface="Arial" panose="020B0604020202020204" pitchFamily="34" charset="0"/>
              </a:rPr>
              <a:t>nlm</a:t>
            </a:r>
            <a:r>
              <a:rPr lang="en-GB" sz="120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2011). Wakefield’s article linking MMR vaccine and autism was fraudulent. </a:t>
            </a:r>
            <a:r>
              <a:rPr lang="en-GB" sz="1200" b="0" i="1"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BMJ</a:t>
            </a:r>
            <a:r>
              <a:rPr lang="en-GB" sz="120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 [online] 342(jan05 1), pp.c7452–c7452. Available at: https://www.bmj.com/content/342/bmj.c7452. [Accessed:12.10.2021]</a:t>
            </a:r>
          </a:p>
          <a:p>
            <a:pPr marR="0" lvl="0" algn="l" defTabSz="457200" rtl="0" fontAlgn="auto" hangingPunct="1">
              <a:lnSpc>
                <a:spcPct val="150000"/>
              </a:lnSpc>
              <a:spcBef>
                <a:spcPts val="0"/>
              </a:spcBef>
              <a:spcAft>
                <a:spcPts val="800"/>
              </a:spcAft>
              <a:buSzPct val="100000"/>
              <a:tabLst>
                <a:tab pos="457200" algn="l"/>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Hannah, D. (2021) </a:t>
            </a:r>
            <a:r>
              <a:rPr lang="en-GB" sz="1200" b="0" i="1"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Eyes. </a:t>
            </a:r>
            <a:r>
              <a:rPr lang="en-GB" sz="120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Available at https://pixabay.com/illustrations/eye-creative-galaxy-collage-4997724/ [Accessed: 18 October 2021]. </a:t>
            </a:r>
          </a:p>
          <a:p>
            <a:pPr marR="0" lvl="0" algn="l" defTabSz="457200" rtl="0" fontAlgn="auto" hangingPunct="1">
              <a:lnSpc>
                <a:spcPct val="150000"/>
              </a:lnSpc>
              <a:spcBef>
                <a:spcPts val="0"/>
              </a:spcBef>
              <a:spcAft>
                <a:spcPts val="800"/>
              </a:spcAft>
              <a:buSzPct val="100000"/>
              <a:tabLst>
                <a:tab pos="457200" algn="l"/>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Hazel, T. (2021). </a:t>
            </a:r>
            <a:r>
              <a:rPr lang="en-GB" sz="1200" b="0" i="1" u="none" strike="noStrike" kern="1200" cap="none" spc="0" baseline="0" dirty="0" err="1">
                <a:solidFill>
                  <a:srgbClr val="000000"/>
                </a:solidFill>
                <a:uFillTx/>
                <a:latin typeface="Arial" panose="020B0604020202020204" pitchFamily="34" charset="0"/>
                <a:ea typeface="Calibri" pitchFamily="34"/>
                <a:cs typeface="Arial" panose="020B0604020202020204" pitchFamily="34" charset="0"/>
              </a:rPr>
              <a:t>Mythbuster</a:t>
            </a:r>
            <a:r>
              <a:rPr lang="en-GB" sz="1200" b="0" i="1"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 “the MMR vaccine causes autism.”</a:t>
            </a:r>
            <a:r>
              <a:rPr lang="en-GB" sz="120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 [online] Nursing in Practice. Available at: https://www.nursinginpractice.com/clinical/vaccinations-and-infections/mythbuster-mmr-vaccine-causes-autism/ [Accessed 11 Oct. 2021].</a:t>
            </a:r>
          </a:p>
          <a:p>
            <a:pPr marR="0" lvl="0" algn="l" defTabSz="457200" rtl="0" fontAlgn="auto" hangingPunct="1">
              <a:lnSpc>
                <a:spcPct val="150000"/>
              </a:lnSpc>
              <a:spcBef>
                <a:spcPts val="0"/>
              </a:spcBef>
              <a:spcAft>
                <a:spcPts val="800"/>
              </a:spcAft>
              <a:buSzPct val="100000"/>
              <a:tabLst>
                <a:tab pos="457200" algn="l"/>
              </a:tabLst>
              <a:defRPr sz="1800" b="0" i="0" u="none" strike="noStrike" kern="0" cap="none" spc="0" baseline="0">
                <a:solidFill>
                  <a:srgbClr val="000000"/>
                </a:solidFill>
                <a:uFillTx/>
              </a:defRPr>
            </a:pPr>
            <a:r>
              <a:rPr lang="en-GB" sz="1200" b="0" i="0" u="none" strike="noStrike" kern="1200" cap="none" spc="0" baseline="0" dirty="0" err="1">
                <a:solidFill>
                  <a:srgbClr val="000000"/>
                </a:solidFill>
                <a:uFillTx/>
                <a:latin typeface="Arial" panose="020B0604020202020204" pitchFamily="34" charset="0"/>
                <a:ea typeface="Calibri" pitchFamily="34"/>
                <a:cs typeface="Arial" panose="020B0604020202020204" pitchFamily="34" charset="0"/>
              </a:rPr>
              <a:t>Heymann</a:t>
            </a:r>
            <a:r>
              <a:rPr lang="en-GB" sz="120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 D. L. (2017) 'Public Health Surveillance for Communicable Diseases: From Rigid and Static to Flexible and Innovative', </a:t>
            </a:r>
            <a:r>
              <a:rPr lang="en-GB" sz="1200" b="0" i="1"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American Journal of Public Health </a:t>
            </a:r>
            <a:r>
              <a:rPr lang="en-GB" sz="1200" b="0" i="0" u="none" strike="noStrike" kern="0" cap="none" spc="0" baseline="0" dirty="0">
                <a:solidFill>
                  <a:srgbClr val="000000"/>
                </a:solidFill>
                <a:uFillTx/>
                <a:latin typeface="Arial" panose="020B0604020202020204" pitchFamily="34" charset="0"/>
                <a:cs typeface="Arial" panose="020B0604020202020204" pitchFamily="34" charset="0"/>
              </a:rPr>
              <a:t>107 (6) pp. 845-846. Available at: https://www.ncbi.nlm.nih.gov/pmc/articles/PMC5425891/ (Accessed 20th October 2021).   ​</a:t>
            </a:r>
            <a:endParaRPr lang="en-GB" sz="120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endParaRPr>
          </a:p>
          <a:p>
            <a:pPr marR="0" lvl="0" algn="l" defTabSz="457200" rtl="0" fontAlgn="auto" hangingPunct="1">
              <a:lnSpc>
                <a:spcPct val="150000"/>
              </a:lnSpc>
              <a:spcBef>
                <a:spcPts val="0"/>
              </a:spcBef>
              <a:spcAft>
                <a:spcPts val="800"/>
              </a:spcAft>
              <a:buSzPct val="100000"/>
              <a:tabLst>
                <a:tab pos="457200" algn="l"/>
              </a:tabLst>
              <a:defRPr sz="1800" b="0" i="0" u="none" strike="noStrike" kern="0" cap="none" spc="0" baseline="0">
                <a:solidFill>
                  <a:srgbClr val="000000"/>
                </a:solidFill>
                <a:uFillTx/>
              </a:defRPr>
            </a:pPr>
            <a:r>
              <a:rPr lang="en-US" sz="1200" b="0" i="0" u="none" strike="noStrike" kern="1200" cap="none" spc="0" baseline="0" dirty="0" err="1">
                <a:solidFill>
                  <a:srgbClr val="000000"/>
                </a:solidFill>
                <a:uFillTx/>
                <a:latin typeface="Arial" panose="020B0604020202020204" pitchFamily="34" charset="0"/>
                <a:ea typeface="Calibri" pitchFamily="34"/>
                <a:cs typeface="Arial" panose="020B0604020202020204" pitchFamily="34" charset="0"/>
              </a:rPr>
              <a:t>Kreesten</a:t>
            </a:r>
            <a:r>
              <a:rPr lang="en-US" sz="120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 M </a:t>
            </a:r>
            <a:r>
              <a:rPr lang="en-US" sz="1200" b="0" i="0" u="none" strike="noStrike" kern="1200" cap="none" spc="0" baseline="0" dirty="0" err="1">
                <a:solidFill>
                  <a:srgbClr val="000000"/>
                </a:solidFill>
                <a:uFillTx/>
                <a:latin typeface="Arial" panose="020B0604020202020204" pitchFamily="34" charset="0"/>
                <a:ea typeface="Calibri" pitchFamily="34"/>
                <a:cs typeface="Arial" panose="020B0604020202020204" pitchFamily="34" charset="0"/>
              </a:rPr>
              <a:t>madsen</a:t>
            </a:r>
            <a:r>
              <a:rPr lang="en-US" sz="120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 et(2004) al.drugsaf.2004 [Accessed:8.10.2021]</a:t>
            </a:r>
            <a:endParaRPr lang="en-GB" sz="120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endParaRPr>
          </a:p>
          <a:p>
            <a:pPr marR="0" lvl="0" algn="l" defTabSz="457200" rtl="0" fontAlgn="auto" hangingPunct="1">
              <a:lnSpc>
                <a:spcPct val="150000"/>
              </a:lnSpc>
              <a:spcBef>
                <a:spcPts val="0"/>
              </a:spcBef>
              <a:spcAft>
                <a:spcPts val="800"/>
              </a:spcAft>
              <a:buSzPct val="100000"/>
              <a:tabLst>
                <a:tab pos="457200" algn="l"/>
              </a:tabLst>
              <a:defRPr sz="1800" b="0" i="0" u="none" strike="noStrike" kern="0" cap="none" spc="0" baseline="0">
                <a:solidFill>
                  <a:srgbClr val="000000"/>
                </a:solidFill>
                <a:uFillTx/>
              </a:defRPr>
            </a:pPr>
            <a:r>
              <a:rPr lang="en-US" sz="120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NHS Choices. </a:t>
            </a:r>
            <a:r>
              <a:rPr lang="en-US" sz="1200" b="0" i="1"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Complications - Measles</a:t>
            </a:r>
            <a:r>
              <a:rPr lang="en-US" sz="120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 14 Aug. 2018, www.nhs.uk/conditions/measles/complications/. [Accessed 11 Oct. 2021].</a:t>
            </a:r>
            <a:endParaRPr lang="en-GB" sz="120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endParaRPr>
          </a:p>
          <a:p>
            <a:pPr marR="0" lvl="0" algn="l" defTabSz="457200" rtl="0" fontAlgn="auto" hangingPunct="1">
              <a:lnSpc>
                <a:spcPct val="150000"/>
              </a:lnSpc>
              <a:spcBef>
                <a:spcPts val="0"/>
              </a:spcBef>
              <a:spcAft>
                <a:spcPts val="800"/>
              </a:spcAft>
              <a:buSzPct val="100000"/>
              <a:tabLst>
                <a:tab pos="457200" algn="l"/>
              </a:tabLst>
              <a:defRPr sz="1800" b="0" i="0" u="none" strike="noStrike" kern="0" cap="none" spc="0" baseline="0">
                <a:solidFill>
                  <a:srgbClr val="000000"/>
                </a:solidFill>
                <a:uFillTx/>
              </a:defRPr>
            </a:pPr>
            <a:r>
              <a:rPr lang="en-GB" sz="1200" b="0" i="0" u="none" strike="noStrike" kern="1200" cap="none" spc="0" baseline="0" dirty="0" err="1">
                <a:solidFill>
                  <a:srgbClr val="000000"/>
                </a:solidFill>
                <a:uFillTx/>
                <a:latin typeface="Arial" panose="020B0604020202020204" pitchFamily="34" charset="0"/>
                <a:ea typeface="Calibri" pitchFamily="34"/>
                <a:cs typeface="Arial" panose="020B0604020202020204" pitchFamily="34" charset="0"/>
              </a:rPr>
              <a:t>Nhs.wales</a:t>
            </a:r>
            <a:r>
              <a:rPr lang="en-GB" sz="120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 (2019). </a:t>
            </a:r>
            <a:r>
              <a:rPr lang="en-GB" sz="1200" b="0" i="1"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Measles - Public Health Wales</a:t>
            </a:r>
            <a:r>
              <a:rPr lang="en-GB" sz="120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 [online] Available at: https://phw.nhs.wales/topics/measles/ (Accessed 11 Oct. 2021).</a:t>
            </a:r>
          </a:p>
          <a:p>
            <a:pPr marR="0" lvl="0" algn="l" defTabSz="457200" rtl="0" fontAlgn="auto" hangingPunct="1">
              <a:lnSpc>
                <a:spcPct val="150000"/>
              </a:lnSpc>
              <a:spcBef>
                <a:spcPts val="0"/>
              </a:spcBef>
              <a:spcAft>
                <a:spcPts val="800"/>
              </a:spcAft>
              <a:buSzPct val="100000"/>
              <a:tabLst>
                <a:tab pos="457200" algn="l"/>
              </a:tabLst>
              <a:defRPr sz="1800" b="0" i="0" u="none" strike="noStrike" kern="0" cap="none" spc="0" baseline="0">
                <a:solidFill>
                  <a:srgbClr val="000000"/>
                </a:solidFill>
                <a:uFillTx/>
              </a:defRPr>
            </a:pPr>
            <a:r>
              <a:rPr lang="en-US" sz="1200" b="0" i="0" u="none" strike="noStrike" kern="1200" cap="none" spc="0" baseline="0" dirty="0" err="1">
                <a:solidFill>
                  <a:srgbClr val="000000"/>
                </a:solidFill>
                <a:uFillTx/>
                <a:latin typeface="Arial" panose="020B0604020202020204" pitchFamily="34" charset="0"/>
                <a:ea typeface="Calibri" pitchFamily="34"/>
                <a:cs typeface="Arial" panose="020B0604020202020204" pitchFamily="34" charset="0"/>
              </a:rPr>
              <a:t>Nhs.wales</a:t>
            </a:r>
            <a:r>
              <a:rPr lang="en-US" sz="120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 (2019). </a:t>
            </a:r>
            <a:r>
              <a:rPr lang="en-US" sz="1200" b="0" i="1"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Measles - Public Health Wales</a:t>
            </a:r>
            <a:r>
              <a:rPr lang="en-US" sz="120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 [online] Available at: https://phw.nhs.wales/topics/measles/ [Accessed 11 Oct. 2021].</a:t>
            </a:r>
            <a:endParaRPr lang="en-GB" sz="120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40">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84598A48-2BDB-4DBF-8A3C-97A850EA4AB2}"/>
              </a:ext>
            </a:extLst>
          </p:cNvPr>
          <p:cNvSpPr txBox="1"/>
          <p:nvPr/>
        </p:nvSpPr>
        <p:spPr>
          <a:xfrm>
            <a:off x="247648" y="418810"/>
            <a:ext cx="11696703" cy="6921382"/>
          </a:xfrm>
          <a:prstGeom prst="rect">
            <a:avLst/>
          </a:prstGeom>
          <a:noFill/>
          <a:ln cap="flat">
            <a:noFill/>
          </a:ln>
        </p:spPr>
        <p:txBody>
          <a:bodyPr vert="horz" wrap="square" lIns="91440" tIns="45720" rIns="91440" bIns="45720" anchor="t" anchorCtr="0" compatLnSpc="1">
            <a:spAutoFit/>
          </a:bodyPr>
          <a:lstStyle/>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r>
              <a:rPr lang="en-GB" sz="1200" b="0" i="0" u="none" strike="noStrike" kern="1200" cap="none" spc="0" baseline="0" dirty="0" err="1">
                <a:solidFill>
                  <a:srgbClr val="000000"/>
                </a:solidFill>
                <a:uFillTx/>
                <a:latin typeface="Arial" panose="020B0604020202020204" pitchFamily="34" charset="0"/>
                <a:ea typeface="Times New Roman" pitchFamily="18"/>
                <a:cs typeface="Arial" panose="020B0604020202020204" pitchFamily="34" charset="0"/>
              </a:rPr>
              <a:t>Paul,s</a:t>
            </a:r>
            <a:r>
              <a:rPr lang="en-GB" sz="120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 (2018), </a:t>
            </a:r>
            <a:r>
              <a:rPr lang="en-GB" sz="1200" b="0" i="1"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immunization action coalition</a:t>
            </a:r>
            <a:r>
              <a:rPr lang="en-GB" sz="120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 Available at :www.immunize.org.www.vacineinformation.org[Accessed:5.10.2021]</a:t>
            </a: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endParaRPr lang="en-GB" sz="120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endParaRP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r>
              <a:rPr lang="en-US" sz="120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Pollard, A. (2013). </a:t>
            </a:r>
            <a:r>
              <a:rPr lang="en-US" sz="1200" b="0" i="1"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Herd immunity (Herd protection) | Vaccine Knowledge</a:t>
            </a:r>
            <a:r>
              <a:rPr lang="en-US" sz="120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 [online] Ox.ac.uk. Available at: https://vk.ovg.ox.ac.uk/vk/herd-immunity.</a:t>
            </a:r>
            <a:r>
              <a:rPr lang="en-GB" sz="120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 [Accessed:12.10.2021]</a:t>
            </a: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endParaRPr lang="en-GB" sz="120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endParaRP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r>
              <a:rPr lang="en-GB" sz="1200" b="0" i="0" u="none" strike="noStrike" kern="1200" cap="none" spc="0" baseline="0" dirty="0">
                <a:solidFill>
                  <a:srgbClr val="404040"/>
                </a:solidFill>
                <a:uFillTx/>
                <a:latin typeface="Arial" panose="020B0604020202020204" pitchFamily="34" charset="0"/>
                <a:ea typeface="Times New Roman" pitchFamily="18"/>
                <a:cs typeface="Arial" panose="020B0604020202020204" pitchFamily="34" charset="0"/>
              </a:rPr>
              <a:t>Public Health Wales (PHW) (2021) </a:t>
            </a:r>
            <a:r>
              <a:rPr lang="en-GB" sz="1200" b="0" i="1" u="none" strike="noStrike" kern="1200" cap="none" spc="0" baseline="0" dirty="0">
                <a:solidFill>
                  <a:srgbClr val="404040"/>
                </a:solidFill>
                <a:uFillTx/>
                <a:latin typeface="Arial" panose="020B0604020202020204" pitchFamily="34" charset="0"/>
                <a:ea typeface="Times New Roman" pitchFamily="18"/>
                <a:cs typeface="Arial" panose="020B0604020202020204" pitchFamily="34" charset="0"/>
              </a:rPr>
              <a:t>Pre-election period working: The Communicable Disease Surveillance Centre. </a:t>
            </a:r>
            <a:r>
              <a:rPr lang="en-GB" sz="1200" b="0" i="0" u="none" strike="noStrike" kern="1200" cap="none" spc="0" baseline="0" dirty="0">
                <a:solidFill>
                  <a:srgbClr val="404040"/>
                </a:solidFill>
                <a:uFillTx/>
                <a:latin typeface="Arial" panose="020B0604020202020204" pitchFamily="34" charset="0"/>
                <a:ea typeface="Times New Roman" pitchFamily="18"/>
                <a:cs typeface="Arial" panose="020B0604020202020204" pitchFamily="34" charset="0"/>
              </a:rPr>
              <a:t>Available at: </a:t>
            </a:r>
            <a:r>
              <a:rPr lang="en-GB" sz="1200" b="0" i="0" u="none" strike="noStrike" kern="1200" cap="none" spc="0" baseline="0" dirty="0">
                <a:solidFill>
                  <a:srgbClr val="404040"/>
                </a:solidFill>
                <a:uFillTx/>
                <a:latin typeface="Arial" panose="020B0604020202020204" pitchFamily="34" charset="0"/>
                <a:ea typeface="Calibri" pitchFamily="34"/>
                <a:cs typeface="Arial" panose="020B0604020202020204" pitchFamily="34" charset="0"/>
              </a:rPr>
              <a:t>https://phw.nhs.wales/news/pre-election-period-working-the-communicable-disease-surveillance-centre/ (Accessed 19th October 2021). </a:t>
            </a: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endParaRPr lang="en-GB" sz="1200" b="0" i="0" u="none" strike="noStrike" kern="1200" cap="none" spc="0" baseline="0" dirty="0">
              <a:solidFill>
                <a:srgbClr val="404040"/>
              </a:solidFill>
              <a:uFillTx/>
              <a:latin typeface="Arial" panose="020B0604020202020204" pitchFamily="34" charset="0"/>
              <a:ea typeface="Calibri" pitchFamily="34"/>
              <a:cs typeface="Arial" panose="020B0604020202020204" pitchFamily="34" charset="0"/>
            </a:endParaRP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r>
              <a:rPr lang="en-GB" sz="1200" b="0" i="0" u="none" strike="noStrike" kern="1200" cap="none" spc="0" baseline="0" dirty="0">
                <a:solidFill>
                  <a:srgbClr val="404040"/>
                </a:solidFill>
                <a:uFillTx/>
                <a:latin typeface="Arial" panose="020B0604020202020204" pitchFamily="34" charset="0"/>
                <a:ea typeface="Times New Roman" pitchFamily="18"/>
                <a:cs typeface="Arial" panose="020B0604020202020204" pitchFamily="34" charset="0"/>
              </a:rPr>
              <a:t>Public Health Wales (PHW) (2021)</a:t>
            </a:r>
            <a:r>
              <a:rPr lang="en-GB" sz="1200" b="0" i="1" u="none" strike="noStrike" kern="1200" cap="none" spc="0" baseline="0" dirty="0">
                <a:solidFill>
                  <a:srgbClr val="404040"/>
                </a:solidFill>
                <a:uFillTx/>
                <a:latin typeface="Arial" panose="020B0604020202020204" pitchFamily="34" charset="0"/>
                <a:ea typeface="Times New Roman" pitchFamily="18"/>
                <a:cs typeface="Arial" panose="020B0604020202020204" pitchFamily="34" charset="0"/>
              </a:rPr>
              <a:t> About Public Health Wales</a:t>
            </a:r>
            <a:r>
              <a:rPr lang="en-GB" sz="1200" b="0" i="0" u="none" strike="noStrike" kern="1200" cap="none" spc="0" baseline="0" dirty="0">
                <a:solidFill>
                  <a:srgbClr val="404040"/>
                </a:solidFill>
                <a:uFillTx/>
                <a:latin typeface="Arial" panose="020B0604020202020204" pitchFamily="34" charset="0"/>
                <a:ea typeface="Times New Roman" pitchFamily="18"/>
                <a:cs typeface="Arial" panose="020B0604020202020204" pitchFamily="34" charset="0"/>
              </a:rPr>
              <a:t>. Available at: </a:t>
            </a:r>
            <a:r>
              <a:rPr lang="en-GB" sz="1200" b="0" i="0" u="none" strike="noStrike" kern="1200" cap="none" spc="0" baseline="0" dirty="0">
                <a:solidFill>
                  <a:srgbClr val="404040"/>
                </a:solidFill>
                <a:uFillTx/>
                <a:latin typeface="Arial" panose="020B0604020202020204" pitchFamily="34" charset="0"/>
                <a:ea typeface="Calibri" pitchFamily="34"/>
                <a:cs typeface="Arial" panose="020B0604020202020204" pitchFamily="34" charset="0"/>
              </a:rPr>
              <a:t>https://phw.nhs.wales/about-us/ (Accessed 18th October 2021). </a:t>
            </a: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endParaRP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Richman, D.D., Whitley, R.J. and Hayden, F.G. (2017). </a:t>
            </a:r>
            <a:r>
              <a:rPr lang="en-GB" sz="1200" b="0" i="1"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Clinical virology</a:t>
            </a:r>
            <a:r>
              <a:rPr lang="en-GB" sz="120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 fourth edition ed. [online] Washington, Dc: </a:t>
            </a:r>
            <a:r>
              <a:rPr lang="en-GB" sz="1200" b="0" i="0" u="none" strike="noStrike" kern="1200" cap="none" spc="0" baseline="0" dirty="0" err="1">
                <a:solidFill>
                  <a:srgbClr val="000000"/>
                </a:solidFill>
                <a:uFillTx/>
                <a:latin typeface="Arial" panose="020B0604020202020204" pitchFamily="34" charset="0"/>
                <a:ea typeface="Times New Roman" pitchFamily="18"/>
                <a:cs typeface="Arial" panose="020B0604020202020204" pitchFamily="34" charset="0"/>
              </a:rPr>
              <a:t>Asm</a:t>
            </a:r>
            <a:r>
              <a:rPr lang="en-GB" sz="120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 Press, Cop. Available at: https://ebookcentral.proquest.com/lib/rcn/reader.action?docID=4822047 [Accessed 6 Oct. 2021].</a:t>
            </a: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endParaRP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Royal College of Nursing (RCN) (2021) </a:t>
            </a:r>
            <a:r>
              <a:rPr lang="en-GB" sz="1200" b="0" i="1"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Public Health: Improving the public’s health is at the heart of health and social care across the UK</a:t>
            </a:r>
            <a:r>
              <a:rPr lang="en-GB" sz="120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 Available at: https://www.rcn.org.uk/clinical-topics/public-health (Accessed 21st October 2021).</a:t>
            </a: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endParaRP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r>
              <a:rPr lang="en-GB" sz="1200" b="0" i="0" u="none" strike="noStrike" kern="1200" cap="none" spc="0" baseline="0" dirty="0" err="1">
                <a:solidFill>
                  <a:srgbClr val="000000"/>
                </a:solidFill>
                <a:uFillTx/>
                <a:latin typeface="Arial" panose="020B0604020202020204" pitchFamily="34" charset="0"/>
                <a:ea typeface="Calibri" pitchFamily="34"/>
                <a:cs typeface="Arial" panose="020B0604020202020204" pitchFamily="34" charset="0"/>
              </a:rPr>
              <a:t>Tilmouth</a:t>
            </a:r>
            <a:r>
              <a:rPr lang="en-GB" sz="120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 T., Davies-Ward, E. and Williams, B. (2011) </a:t>
            </a:r>
            <a:r>
              <a:rPr lang="en-GB" sz="1200" b="0" i="1"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Foundation Degree in Health and Social Care</a:t>
            </a:r>
            <a:r>
              <a:rPr lang="en-GB" sz="120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 London: Hodder Education.</a:t>
            </a: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endParaRP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r>
              <a:rPr lang="en-GB" sz="1200" b="0" i="0" u="none" strike="noStrike" kern="1200" cap="none" spc="0" baseline="0" dirty="0" err="1">
                <a:solidFill>
                  <a:srgbClr val="000000"/>
                </a:solidFill>
                <a:uFillTx/>
                <a:latin typeface="Arial" panose="020B0604020202020204" pitchFamily="34" charset="0"/>
                <a:ea typeface="Calibri" pitchFamily="34"/>
                <a:cs typeface="Arial" panose="020B0604020202020204" pitchFamily="34" charset="0"/>
              </a:rPr>
              <a:t>Tulchinsky</a:t>
            </a:r>
            <a:r>
              <a:rPr lang="en-GB" sz="120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 T. H. and </a:t>
            </a:r>
            <a:r>
              <a:rPr lang="en-GB" sz="1200" b="0" i="0" u="none" strike="noStrike" kern="1200" cap="none" spc="0" baseline="0" dirty="0" err="1">
                <a:solidFill>
                  <a:srgbClr val="000000"/>
                </a:solidFill>
                <a:uFillTx/>
                <a:latin typeface="Arial" panose="020B0604020202020204" pitchFamily="34" charset="0"/>
                <a:ea typeface="Calibri" pitchFamily="34"/>
                <a:cs typeface="Arial" panose="020B0604020202020204" pitchFamily="34" charset="0"/>
              </a:rPr>
              <a:t>Varavikova</a:t>
            </a:r>
            <a:r>
              <a:rPr lang="en-GB" sz="120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 E. A. (2014) 'A History of Public Health' , </a:t>
            </a:r>
            <a:r>
              <a:rPr lang="en-GB" sz="1200" b="0" i="1"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The New Public Health. </a:t>
            </a:r>
            <a:r>
              <a:rPr lang="en-GB" sz="120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pp. 1-42. Available at: https://dx.doi.org/10.1016%2FB978-0-12-415766-8.00001-X (Accessed 20th October 2021).</a:t>
            </a: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endParaRP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r>
              <a:rPr lang="en-GB" sz="1200" b="0" i="0" u="none" strike="noStrike" kern="1200" cap="none" spc="0" baseline="0" dirty="0" err="1">
                <a:solidFill>
                  <a:srgbClr val="3A3A3A"/>
                </a:solidFill>
                <a:uFillTx/>
                <a:latin typeface="Arial" panose="020B0604020202020204" pitchFamily="34" charset="0"/>
                <a:ea typeface="Times New Roman" pitchFamily="18"/>
                <a:cs typeface="Arial" panose="020B0604020202020204" pitchFamily="34" charset="0"/>
              </a:rPr>
              <a:t>Vyse</a:t>
            </a:r>
            <a:r>
              <a:rPr lang="en-GB" sz="1200" b="0" i="0" u="none" strike="noStrike" kern="1200" cap="none" spc="0" baseline="0" dirty="0">
                <a:solidFill>
                  <a:srgbClr val="3A3A3A"/>
                </a:solidFill>
                <a:uFillTx/>
                <a:latin typeface="Arial" panose="020B0604020202020204" pitchFamily="34" charset="0"/>
                <a:ea typeface="Times New Roman" pitchFamily="18"/>
                <a:cs typeface="Arial" panose="020B0604020202020204" pitchFamily="34" charset="0"/>
              </a:rPr>
              <a:t>, A. J ; Gay, N. J ; White, J. M ; Ramsay, M. E ; Brown, D. W. G ; Cohen, B. J ; </a:t>
            </a:r>
            <a:r>
              <a:rPr lang="en-GB" sz="1200" b="0" i="0" u="none" strike="noStrike" kern="1200" cap="none" spc="0" baseline="0" dirty="0" err="1">
                <a:solidFill>
                  <a:srgbClr val="3A3A3A"/>
                </a:solidFill>
                <a:uFillTx/>
                <a:latin typeface="Arial" panose="020B0604020202020204" pitchFamily="34" charset="0"/>
                <a:ea typeface="Times New Roman" pitchFamily="18"/>
                <a:cs typeface="Arial" panose="020B0604020202020204" pitchFamily="34" charset="0"/>
              </a:rPr>
              <a:t>Hesketh</a:t>
            </a:r>
            <a:r>
              <a:rPr lang="en-GB" sz="1200" b="0" i="0" u="none" strike="noStrike" kern="1200" cap="none" spc="0" baseline="0" dirty="0">
                <a:solidFill>
                  <a:srgbClr val="3A3A3A"/>
                </a:solidFill>
                <a:uFillTx/>
                <a:latin typeface="Arial" panose="020B0604020202020204" pitchFamily="34" charset="0"/>
                <a:ea typeface="Times New Roman" pitchFamily="18"/>
                <a:cs typeface="Arial" panose="020B0604020202020204" pitchFamily="34" charset="0"/>
              </a:rPr>
              <a:t>, L. M ; Morgan-</a:t>
            </a:r>
            <a:r>
              <a:rPr lang="en-GB" sz="1200" b="0" i="0" u="none" strike="noStrike" kern="1200" cap="none" spc="0" baseline="0" dirty="0" err="1">
                <a:solidFill>
                  <a:srgbClr val="3A3A3A"/>
                </a:solidFill>
                <a:uFillTx/>
                <a:latin typeface="Arial" panose="020B0604020202020204" pitchFamily="34" charset="0"/>
                <a:ea typeface="Times New Roman" pitchFamily="18"/>
                <a:cs typeface="Arial" panose="020B0604020202020204" pitchFamily="34" charset="0"/>
              </a:rPr>
              <a:t>Capner</a:t>
            </a:r>
            <a:r>
              <a:rPr lang="en-GB" sz="1200" b="0" i="0" u="none" strike="noStrike" kern="1200" cap="none" spc="0" baseline="0" dirty="0">
                <a:solidFill>
                  <a:srgbClr val="3A3A3A"/>
                </a:solidFill>
                <a:uFillTx/>
                <a:latin typeface="Arial" panose="020B0604020202020204" pitchFamily="34" charset="0"/>
                <a:ea typeface="Times New Roman" pitchFamily="18"/>
                <a:cs typeface="Arial" panose="020B0604020202020204" pitchFamily="34" charset="0"/>
              </a:rPr>
              <a:t>, P ; Miller, E Cary.(2002) </a:t>
            </a:r>
            <a:r>
              <a:rPr lang="en-GB" sz="1200" b="0" i="1" u="none" strike="noStrike" kern="1200" cap="none" spc="0" baseline="0" dirty="0">
                <a:solidFill>
                  <a:srgbClr val="3A3A3A"/>
                </a:solidFill>
                <a:uFillTx/>
                <a:latin typeface="Arial" panose="020B0604020202020204" pitchFamily="34" charset="0"/>
                <a:ea typeface="Times New Roman" pitchFamily="18"/>
                <a:cs typeface="Arial" panose="020B0604020202020204" pitchFamily="34" charset="0"/>
              </a:rPr>
              <a:t>Evolution of Surveillance of Measles, Mumps, and Rubella in England and Wales: Providing the Platform for Evidence-based Vaccination Policy. Epidemiologic reviews</a:t>
            </a:r>
            <a:r>
              <a:rPr lang="en-GB" sz="1200" b="0" i="0" u="none" strike="noStrike" kern="1200" cap="none" spc="0" baseline="0" dirty="0">
                <a:solidFill>
                  <a:srgbClr val="3A3A3A"/>
                </a:solidFill>
                <a:uFillTx/>
                <a:latin typeface="Arial" panose="020B0604020202020204" pitchFamily="34" charset="0"/>
                <a:ea typeface="Times New Roman" pitchFamily="18"/>
                <a:cs typeface="Arial" panose="020B0604020202020204" pitchFamily="34" charset="0"/>
              </a:rPr>
              <a:t>. [Online] 24 (2), 125–136.(accessed on 11/10/2021).</a:t>
            </a: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endParaRP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Wales NHS (2021)</a:t>
            </a:r>
            <a:r>
              <a:rPr lang="en-GB" sz="1200" b="0" i="1" u="none" strike="noStrike" kern="1200" cap="none" spc="0" baseline="0" dirty="0" err="1">
                <a:solidFill>
                  <a:srgbClr val="000000"/>
                </a:solidFill>
                <a:uFillTx/>
                <a:latin typeface="Arial" panose="020B0604020202020204" pitchFamily="34" charset="0"/>
                <a:ea typeface="Times New Roman" pitchFamily="18"/>
                <a:cs typeface="Arial" panose="020B0604020202020204" pitchFamily="34" charset="0"/>
              </a:rPr>
              <a:t>Measulesepidemiology</a:t>
            </a:r>
            <a:r>
              <a:rPr lang="en-GB" sz="120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 Available at: http://www.wales.nhs.uk/sites3/page.cfm?orgid=457&amp;pid=25444 [Accessed:5.10.2021]</a:t>
            </a: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endParaRP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Webber, R. (2019) </a:t>
            </a:r>
            <a:r>
              <a:rPr lang="en-GB" sz="1200" b="0" i="1"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Communicable Diseases: A Global Perspective</a:t>
            </a:r>
            <a:r>
              <a:rPr lang="en-GB" sz="120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 6th Ed. Oxfordshire: </a:t>
            </a:r>
            <a:r>
              <a:rPr lang="en-GB" sz="1200" b="0" i="0" u="none" strike="noStrike" kern="1200" cap="none" spc="0" baseline="0" dirty="0" err="1">
                <a:solidFill>
                  <a:srgbClr val="000000"/>
                </a:solidFill>
                <a:uFillTx/>
                <a:latin typeface="Arial" panose="020B0604020202020204" pitchFamily="34" charset="0"/>
                <a:ea typeface="Calibri" pitchFamily="34"/>
                <a:cs typeface="Arial" panose="020B0604020202020204" pitchFamily="34" charset="0"/>
              </a:rPr>
              <a:t>Cabi</a:t>
            </a:r>
            <a:r>
              <a:rPr lang="en-GB" sz="120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a:t>
            </a:r>
          </a:p>
          <a:p>
            <a:pPr marR="0" lvl="0" algn="l" defTabSz="457200" rtl="0" fontAlgn="auto" hangingPunct="1">
              <a:spcBef>
                <a:spcPts val="0"/>
              </a:spcBef>
              <a:spcAft>
                <a:spcPts val="0"/>
              </a:spcAft>
              <a:buSzPct val="100000"/>
              <a:tabLst>
                <a:tab pos="457200" algn="l"/>
              </a:tabLst>
              <a:defRPr sz="1800" b="0" i="0" u="none" strike="noStrike" kern="0" cap="none" spc="0" baseline="0">
                <a:solidFill>
                  <a:srgbClr val="000000"/>
                </a:solidFill>
                <a:uFillTx/>
              </a:defRPr>
            </a:pPr>
            <a:endParaRPr lang="en-GB" sz="120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endParaRPr>
          </a:p>
          <a:p>
            <a:pPr marR="0" lvl="0" algn="l" defTabSz="914400" rtl="0" fontAlgn="auto" hangingPunct="1">
              <a:spcBef>
                <a:spcPts val="0"/>
              </a:spcBef>
              <a:spcAft>
                <a:spcPts val="0"/>
              </a:spcAft>
              <a:buSzPct val="100000"/>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Arial" panose="020B0604020202020204" pitchFamily="34" charset="0"/>
                <a:cs typeface="Arial" panose="020B0604020202020204" pitchFamily="34" charset="0"/>
              </a:rPr>
              <a:t>World Health Organisation Regional Office For Europe (WHO) (2021) </a:t>
            </a:r>
            <a:r>
              <a:rPr lang="en-GB" sz="1200" b="0" i="1" u="none" strike="noStrike" kern="1200" cap="none" spc="0" baseline="0" dirty="0">
                <a:solidFill>
                  <a:srgbClr val="000000"/>
                </a:solidFill>
                <a:uFillTx/>
                <a:latin typeface="Arial" panose="020B0604020202020204" pitchFamily="34" charset="0"/>
                <a:cs typeface="Arial" panose="020B0604020202020204" pitchFamily="34" charset="0"/>
              </a:rPr>
              <a:t>Public Health Services. </a:t>
            </a:r>
            <a:r>
              <a:rPr lang="en-GB" sz="1200" b="0" i="0" u="none" strike="noStrike" kern="1200" cap="none" spc="0" baseline="0" dirty="0">
                <a:solidFill>
                  <a:srgbClr val="000000"/>
                </a:solidFill>
                <a:uFillTx/>
                <a:latin typeface="Arial" panose="020B0604020202020204" pitchFamily="34" charset="0"/>
                <a:cs typeface="Arial" panose="020B0604020202020204" pitchFamily="34" charset="0"/>
              </a:rPr>
              <a:t>Available at: https://www.euro.who.int/en/health-topics/Health-systems/public-health-services (Accessed 19th October 2021).​</a:t>
            </a:r>
          </a:p>
          <a:p>
            <a:pPr marL="0" marR="0" lvl="0" indent="0" algn="l" defTabSz="914400" rtl="0" fontAlgn="auto" hangingPunct="1">
              <a:lnSpc>
                <a:spcPct val="100000"/>
              </a:lnSpc>
              <a:spcBef>
                <a:spcPts val="0"/>
              </a:spcBef>
              <a:spcAft>
                <a:spcPts val="0"/>
              </a:spcAft>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pitchFamily="34"/>
              </a:rPr>
              <a:t>​</a:t>
            </a:r>
            <a:endParaRPr lang="en-GB" sz="1800" b="0" i="0" u="none" strike="noStrike" kern="1200" cap="none" spc="0" baseline="0" dirty="0">
              <a:solidFill>
                <a:srgbClr val="000000"/>
              </a:solidFill>
              <a:uFillTx/>
              <a:latin typeface="Segoe UI" pitchFamily="34"/>
            </a:endParaRPr>
          </a:p>
          <a:p>
            <a:pPr marL="342900" marR="0" lvl="0" indent="-342900" algn="l" defTabSz="457200" rtl="0" fontAlgn="auto" hangingPunct="1">
              <a:lnSpc>
                <a:spcPct val="150000"/>
              </a:lnSpc>
              <a:spcBef>
                <a:spcPts val="0"/>
              </a:spcBef>
              <a:spcAft>
                <a:spcPts val="0"/>
              </a:spcAft>
              <a:buSzPct val="100000"/>
              <a:buFont typeface="Symbol" pitchFamily="18"/>
              <a:buChar char=""/>
              <a:tabLst>
                <a:tab pos="457200" algn="l"/>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Times New Roman" pitchFamily="18"/>
              <a:ea typeface="Times New Roman" pitchFamily="18"/>
            </a:endParaRPr>
          </a:p>
        </p:txBody>
      </p:sp>
    </p:spTree>
  </p:cSld>
  <p:clrMapOvr>
    <a:masterClrMapping/>
  </p:clrMapOvr>
</p:sld>
</file>

<file path=ppt/theme/theme1.xml><?xml version="1.0" encoding="utf-8"?>
<a:theme xmlns:a="http://schemas.openxmlformats.org/drawingml/2006/main" name="Face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853</TotalTime>
  <Words>2436</Words>
  <Application>Microsoft Office PowerPoint</Application>
  <PresentationFormat>Widescreen</PresentationFormat>
  <Paragraphs>268</Paragraphs>
  <Slides>31</Slides>
  <Notes>0</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31</vt:i4>
      </vt:variant>
    </vt:vector>
  </HeadingPairs>
  <TitlesOfParts>
    <vt:vector size="45" baseType="lpstr">
      <vt:lpstr>"Wingdings"</vt:lpstr>
      <vt:lpstr>Abadi</vt:lpstr>
      <vt:lpstr>Arial</vt:lpstr>
      <vt:lpstr>Britannic Bold</vt:lpstr>
      <vt:lpstr>Calibri</vt:lpstr>
      <vt:lpstr>Gill Sans MT</vt:lpstr>
      <vt:lpstr>Lato</vt:lpstr>
      <vt:lpstr>Segoe UI</vt:lpstr>
      <vt:lpstr>Symbol</vt:lpstr>
      <vt:lpstr>Times New Roman</vt:lpstr>
      <vt:lpstr>Trebuchet MS</vt:lpstr>
      <vt:lpstr>Wingdings</vt:lpstr>
      <vt:lpstr>Wingdings 3</vt:lpstr>
      <vt:lpstr>Facet</vt:lpstr>
      <vt:lpstr>The Role of Public Health Wales in Heath Surveillance and Protection – Measles. </vt:lpstr>
      <vt:lpstr>Introduction </vt:lpstr>
      <vt:lpstr>The Role of Public Health. </vt:lpstr>
      <vt:lpstr>The Role of Public Health/Public Health Wales.</vt:lpstr>
      <vt:lpstr>The Role of Public Health Wales/Surveillance. </vt:lpstr>
      <vt:lpstr>Communicable Diseases.</vt:lpstr>
      <vt:lpstr>Transmission &amp; Symptoms</vt:lpstr>
      <vt:lpstr>Transmission</vt:lpstr>
      <vt:lpstr>Complications</vt:lpstr>
      <vt:lpstr>Symptoms</vt:lpstr>
      <vt:lpstr>PowerPoint Presentation</vt:lpstr>
      <vt:lpstr>Vaccinations Chloe Rees</vt:lpstr>
      <vt:lpstr>Vaccine AND Prevention</vt:lpstr>
      <vt:lpstr>Vaccine AND Prevention</vt:lpstr>
      <vt:lpstr>How Effective is the MMR vaccine</vt:lpstr>
      <vt:lpstr>How Effective is the MMR vaccine</vt:lpstr>
      <vt:lpstr>Mmr vaccine and autism</vt:lpstr>
      <vt:lpstr>MMR vaccination and autism</vt:lpstr>
      <vt:lpstr>MMR vaccination and autism  </vt:lpstr>
      <vt:lpstr>Herd immunity</vt:lpstr>
      <vt:lpstr>People who depend on herd immunity </vt:lpstr>
      <vt:lpstr>Surveillance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rebecca morris</dc:creator>
  <cp:lastModifiedBy>Becca Ann Morris (2105225)</cp:lastModifiedBy>
  <cp:revision>30</cp:revision>
  <dcterms:created xsi:type="dcterms:W3CDTF">2021-10-11T19:16:14Z</dcterms:created>
  <dcterms:modified xsi:type="dcterms:W3CDTF">2021-11-14T18:58:12Z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