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5"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embeddedFontLst>
    <p:embeddedFont>
      <p:font typeface="Century Gothic" panose="020B0502020202020204" pitchFamily="34" charset="0"/>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10D9BF5-AF76-4705-BF5F-11E73BDC22F3}">
  <a:tblStyle styleId="{D10D9BF5-AF76-4705-BF5F-11E73BDC22F3}" styleName="Table_0">
    <a:wholeTbl>
      <a:tcTxStyle b="off" i="off">
        <a:font>
          <a:latin typeface="Century Gothic"/>
          <a:ea typeface="Century Gothic"/>
          <a:cs typeface="Century Gothic"/>
        </a:font>
        <a:schemeClr val="dk1"/>
      </a:tcTxStyle>
      <a:tcStyle>
        <a:tcBdr>
          <a:left>
            <a:ln w="12700" cap="flat" cmpd="sng">
              <a:solidFill>
                <a:schemeClr val="lt1"/>
              </a:solidFill>
              <a:prstDash val="solid"/>
              <a:round/>
              <a:headEnd type="none" w="med" len="med"/>
              <a:tailEnd type="none" w="med" len="med"/>
            </a:ln>
          </a:left>
          <a:right>
            <a:ln w="12700" cap="flat" cmpd="sng">
              <a:solidFill>
                <a:schemeClr val="lt1"/>
              </a:solidFill>
              <a:prstDash val="solid"/>
              <a:round/>
              <a:headEnd type="none" w="med" len="med"/>
              <a:tailEnd type="none" w="med" len="med"/>
            </a:ln>
          </a:right>
          <a:top>
            <a:ln w="12700" cap="flat" cmpd="sng">
              <a:solidFill>
                <a:schemeClr val="lt1"/>
              </a:solidFill>
              <a:prstDash val="solid"/>
              <a:round/>
              <a:headEnd type="none" w="med" len="med"/>
              <a:tailEnd type="none" w="med" len="med"/>
            </a:ln>
          </a:top>
          <a:bottom>
            <a:ln w="12700" cap="flat" cmpd="sng">
              <a:solidFill>
                <a:schemeClr val="lt1"/>
              </a:solidFill>
              <a:prstDash val="solid"/>
              <a:round/>
              <a:headEnd type="none" w="med" len="med"/>
              <a:tailEnd type="none" w="med" len="med"/>
            </a:ln>
          </a:bottom>
          <a:insideH>
            <a:ln w="12700" cap="flat" cmpd="sng">
              <a:solidFill>
                <a:schemeClr val="lt1"/>
              </a:solidFill>
              <a:prstDash val="solid"/>
              <a:round/>
              <a:headEnd type="none" w="med" len="med"/>
              <a:tailEnd type="none" w="med" len="med"/>
            </a:ln>
          </a:insideH>
          <a:insideV>
            <a:ln w="12700" cap="flat" cmpd="sng">
              <a:solidFill>
                <a:schemeClr val="lt1"/>
              </a:solidFill>
              <a:prstDash val="solid"/>
              <a:round/>
              <a:headEnd type="none" w="med" len="med"/>
              <a:tailEnd type="none" w="med" len="med"/>
            </a:ln>
          </a:insideV>
        </a:tcBdr>
        <a:fill>
          <a:solidFill>
            <a:srgbClr val="ECF3E8"/>
          </a:solidFill>
        </a:fill>
      </a:tcStyle>
    </a:wholeTbl>
    <a:band1H>
      <a:tcTxStyle/>
      <a:tcStyle>
        <a:tcBdr/>
        <a:fill>
          <a:solidFill>
            <a:srgbClr val="D7E7CD"/>
          </a:solidFill>
        </a:fill>
      </a:tcStyle>
    </a:band1H>
    <a:band2H>
      <a:tcTxStyle/>
      <a:tcStyle>
        <a:tcBdr/>
      </a:tcStyle>
    </a:band2H>
    <a:band1V>
      <a:tcTxStyle/>
      <a:tcStyle>
        <a:tcBdr/>
        <a:fill>
          <a:solidFill>
            <a:srgbClr val="D7E7CD"/>
          </a:solidFill>
        </a:fill>
      </a:tcStyle>
    </a:band1V>
    <a:band2V>
      <a:tcTxStyle/>
      <a:tcStyle>
        <a:tcBdr/>
      </a:tcStyle>
    </a:band2V>
    <a:lastCol>
      <a:tcTxStyle b="on" i="off">
        <a:font>
          <a:latin typeface="Century Gothic"/>
          <a:ea typeface="Century Gothic"/>
          <a:cs typeface="Century Gothic"/>
        </a:font>
        <a:schemeClr val="lt1"/>
      </a:tcTxStyle>
      <a:tcStyle>
        <a:tcBdr/>
        <a:fill>
          <a:solidFill>
            <a:schemeClr val="accent4"/>
          </a:solidFill>
        </a:fill>
      </a:tcStyle>
    </a:lastCol>
    <a:firstCol>
      <a:tcTxStyle b="on" i="off">
        <a:font>
          <a:latin typeface="Century Gothic"/>
          <a:ea typeface="Century Gothic"/>
          <a:cs typeface="Century Gothic"/>
        </a:font>
        <a:schemeClr val="lt1"/>
      </a:tcTxStyle>
      <a:tcStyle>
        <a:tcBdr/>
        <a:fill>
          <a:solidFill>
            <a:schemeClr val="accent4"/>
          </a:solidFill>
        </a:fill>
      </a:tcStyle>
    </a:firstCol>
    <a:lastRow>
      <a:tcTxStyle b="on" i="off">
        <a:font>
          <a:latin typeface="Century Gothic"/>
          <a:ea typeface="Century Gothic"/>
          <a:cs typeface="Century Gothic"/>
        </a:font>
        <a:schemeClr val="lt1"/>
      </a:tcTxStyle>
      <a:tcStyle>
        <a:tcBdr>
          <a:top>
            <a:ln w="38100" cap="flat" cmpd="sng">
              <a:solidFill>
                <a:schemeClr val="lt1"/>
              </a:solidFill>
              <a:prstDash val="solid"/>
              <a:round/>
              <a:headEnd type="none" w="med" len="med"/>
              <a:tailEnd type="none" w="med" len="med"/>
            </a:ln>
          </a:top>
        </a:tcBdr>
        <a:fill>
          <a:solidFill>
            <a:schemeClr val="accent4"/>
          </a:solidFill>
        </a:fill>
      </a:tcStyle>
    </a:lastRow>
    <a:seCell>
      <a:tcTxStyle/>
      <a:tcStyle>
        <a:tcBdr/>
      </a:tcStyle>
    </a:seCell>
    <a:swCell>
      <a:tcTxStyle/>
      <a:tcStyle>
        <a:tcBdr/>
      </a:tcStyle>
    </a:swCell>
    <a:firstRow>
      <a:tcTxStyle b="on" i="off">
        <a:font>
          <a:latin typeface="Century Gothic"/>
          <a:ea typeface="Century Gothic"/>
          <a:cs typeface="Century Gothic"/>
        </a:font>
        <a:schemeClr val="lt1"/>
      </a:tcTxStyle>
      <a:tcStyle>
        <a:tcBdr>
          <a:bottom>
            <a:ln w="38100" cap="flat" cmpd="sng">
              <a:solidFill>
                <a:schemeClr val="lt1"/>
              </a:solidFill>
              <a:prstDash val="solid"/>
              <a:round/>
              <a:headEnd type="none" w="med" len="med"/>
              <a:tailEnd type="none" w="med" len="med"/>
            </a:ln>
          </a:bottom>
        </a:tcBdr>
        <a:fill>
          <a:solidFill>
            <a:schemeClr val="accent4"/>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96" y="5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808359054"/>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42" name="Shape 14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209968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Shape 14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8" name="Shape 14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10583157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Shape 153"/>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54" name="Shape 15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382246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Shape 158"/>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59" name="Shape 15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34375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Shape 164"/>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65" name="Shape 16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571318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Shape 170"/>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1" name="Shape 17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589863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Shape 176"/>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7" name="Shape 17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949747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Shape 182"/>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83" name="Shape 18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633134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Shape 187"/>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88" name="Shape 18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7227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Shape 193"/>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4" name="Shape 19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64177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Shape 199"/>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0" name="Shape 20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02768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Shape 205"/>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6" name="Shape 20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819465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Shape 210"/>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11" name="Shape 21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39646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Shape 215"/>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16" name="Shape 21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743896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Shape 222"/>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23" name="Shape 22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718973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Shape 228"/>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29" name="Shape 22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000848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Shape 234"/>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35" name="Shape 23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072020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Shape 239"/>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40" name="Shape 24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504858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Shape 245"/>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46" name="Shape 24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2858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Shape 250"/>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51" name="Shape 25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59856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Shape 255"/>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56" name="Shape 25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84140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Shape 26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61" name="Shape 261"/>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8966734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2"/>
        <p:cNvGrpSpPr/>
        <p:nvPr/>
      </p:nvGrpSpPr>
      <p:grpSpPr>
        <a:xfrm>
          <a:off x="0" y="0"/>
          <a:ext cx="0" cy="0"/>
          <a:chOff x="0" y="0"/>
          <a:chExt cx="0" cy="0"/>
        </a:xfrm>
      </p:grpSpPr>
      <p:pic>
        <p:nvPicPr>
          <p:cNvPr id="13" name="Shape 13" descr="C0-HD-BTM.png"/>
          <p:cNvPicPr preferRelativeResize="0"/>
          <p:nvPr/>
        </p:nvPicPr>
        <p:blipFill rotWithShape="1">
          <a:blip r:embed="rId2">
            <a:alphaModFix/>
          </a:blip>
          <a:srcRect/>
          <a:stretch/>
        </p:blipFill>
        <p:spPr>
          <a:xfrm>
            <a:off x="0" y="4375150"/>
            <a:ext cx="12192000" cy="2482850"/>
          </a:xfrm>
          <a:prstGeom prst="rect">
            <a:avLst/>
          </a:prstGeom>
          <a:noFill/>
          <a:ln>
            <a:noFill/>
          </a:ln>
        </p:spPr>
      </p:pic>
      <p:sp>
        <p:nvSpPr>
          <p:cNvPr id="14" name="Shape 14"/>
          <p:cNvSpPr txBox="1">
            <a:spLocks noGrp="1"/>
          </p:cNvSpPr>
          <p:nvPr>
            <p:ph type="ctrTitle"/>
          </p:nvPr>
        </p:nvSpPr>
        <p:spPr>
          <a:xfrm>
            <a:off x="1371600" y="1803405"/>
            <a:ext cx="9448800" cy="1825096"/>
          </a:xfrm>
          <a:prstGeom prst="rect">
            <a:avLst/>
          </a:prstGeom>
          <a:noFill/>
          <a:ln>
            <a:noFill/>
          </a:ln>
        </p:spPr>
        <p:txBody>
          <a:bodyPr spcFirstLastPara="1" wrap="square" lIns="91425" tIns="91425" rIns="91425" bIns="91425" anchor="b" anchorCtr="0"/>
          <a:lstStyle>
            <a:lvl1pPr marR="0" lvl="0" algn="l" rtl="0">
              <a:lnSpc>
                <a:spcPct val="90000"/>
              </a:lnSpc>
              <a:spcBef>
                <a:spcPts val="0"/>
              </a:spcBef>
              <a:spcAft>
                <a:spcPts val="0"/>
              </a:spcAft>
              <a:buClr>
                <a:schemeClr val="lt1"/>
              </a:buClr>
              <a:buSzPts val="6000"/>
              <a:buFont typeface="Century Gothic"/>
              <a:buNone/>
              <a:defRPr sz="60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5" name="Shape 15"/>
          <p:cNvSpPr txBox="1">
            <a:spLocks noGrp="1"/>
          </p:cNvSpPr>
          <p:nvPr>
            <p:ph type="subTitle" idx="1"/>
          </p:nvPr>
        </p:nvSpPr>
        <p:spPr>
          <a:xfrm>
            <a:off x="1371600" y="3632201"/>
            <a:ext cx="9448800" cy="685800"/>
          </a:xfrm>
          <a:prstGeom prst="rect">
            <a:avLst/>
          </a:prstGeom>
          <a:noFill/>
          <a:ln>
            <a:noFill/>
          </a:ln>
        </p:spPr>
        <p:txBody>
          <a:bodyPr spcFirstLastPara="1" wrap="square" lIns="91425" tIns="91425" rIns="91425" bIns="91425" anchor="t" anchorCtr="0"/>
          <a:lstStyle>
            <a:lvl1pPr marR="0" lvl="0" algn="l" rtl="0">
              <a:lnSpc>
                <a:spcPct val="90000"/>
              </a:lnSpc>
              <a:spcBef>
                <a:spcPts val="10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1pPr>
            <a:lvl2pPr marR="0" lvl="1" algn="ctr"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2pPr>
            <a:lvl3pPr marR="0" lvl="2" algn="ctr" rtl="0">
              <a:lnSpc>
                <a:spcPct val="90000"/>
              </a:lnSpc>
              <a:spcBef>
                <a:spcPts val="500"/>
              </a:spcBef>
              <a:spcAft>
                <a:spcPts val="0"/>
              </a:spcAft>
              <a:buClr>
                <a:schemeClr val="lt1"/>
              </a:buClr>
              <a:buSzPts val="1800"/>
              <a:buFont typeface="Arial"/>
              <a:buNone/>
              <a:defRPr sz="1800" b="0" i="0" u="none" strike="noStrike" cap="none">
                <a:solidFill>
                  <a:schemeClr val="lt1"/>
                </a:solidFill>
                <a:latin typeface="Century Gothic"/>
                <a:ea typeface="Century Gothic"/>
                <a:cs typeface="Century Gothic"/>
                <a:sym typeface="Century Gothic"/>
              </a:defRPr>
            </a:lvl3pPr>
            <a:lvl4pPr marR="0" lvl="3"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4pPr>
            <a:lvl5pPr marR="0" lvl="4"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5pPr>
            <a:lvl6pPr marR="0" lvl="5"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6pPr>
            <a:lvl7pPr marR="0" lvl="6"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7pPr>
            <a:lvl8pPr marR="0" lvl="7"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8pPr>
            <a:lvl9pPr marR="0" lvl="8"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16" name="Shape 16"/>
          <p:cNvSpPr txBox="1">
            <a:spLocks noGrp="1"/>
          </p:cNvSpPr>
          <p:nvPr>
            <p:ph type="dt" idx="10"/>
          </p:nvPr>
        </p:nvSpPr>
        <p:spPr>
          <a:xfrm>
            <a:off x="7909561" y="4314328"/>
            <a:ext cx="2910840" cy="374642"/>
          </a:xfrm>
          <a:prstGeom prst="rect">
            <a:avLst/>
          </a:prstGeom>
          <a:noFill/>
          <a:ln>
            <a:noFill/>
          </a:ln>
        </p:spPr>
        <p:txBody>
          <a:bodyPr spcFirstLastPara="1" wrap="square" lIns="91425" tIns="91425" rIns="91425" bIns="91425" anchor="ctr" anchorCtr="0"/>
          <a:lstStyle>
            <a:lvl1pPr marR="0" lvl="0" algn="r" rtl="0">
              <a:spcBef>
                <a:spcPts val="0"/>
              </a:spcBef>
              <a:spcAft>
                <a:spcPts val="0"/>
              </a:spcAft>
              <a:buSzPts val="1400"/>
              <a:buNone/>
              <a:defRPr sz="1050" b="0" i="0" u="none" strike="noStrike" cap="none">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7" name="Shape 17"/>
          <p:cNvSpPr txBox="1">
            <a:spLocks noGrp="1"/>
          </p:cNvSpPr>
          <p:nvPr>
            <p:ph type="ftr" idx="11"/>
          </p:nvPr>
        </p:nvSpPr>
        <p:spPr>
          <a:xfrm>
            <a:off x="1371600" y="4323845"/>
            <a:ext cx="64008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050" b="0" i="0" u="none" strike="noStrike" cap="none">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8" name="Shape 18"/>
          <p:cNvSpPr txBox="1">
            <a:spLocks noGrp="1"/>
          </p:cNvSpPr>
          <p:nvPr>
            <p:ph type="sldNum" idx="12"/>
          </p:nvPr>
        </p:nvSpPr>
        <p:spPr>
          <a:xfrm>
            <a:off x="8077200" y="1430866"/>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b="0" i="0" u="none" strike="noStrike" cap="none">
                <a:solidFill>
                  <a:schemeClr val="lt1"/>
                </a:solidFill>
                <a:latin typeface="Century Gothic"/>
                <a:ea typeface="Century Gothic"/>
                <a:cs typeface="Century Gothic"/>
                <a:sym typeface="Century Gothic"/>
              </a:defRPr>
            </a:lvl1pPr>
            <a:lvl2pPr marL="0" marR="0" lvl="1" indent="0" algn="r" rtl="0">
              <a:spcBef>
                <a:spcPts val="0"/>
              </a:spcBef>
              <a:buNone/>
              <a:defRPr sz="1050" b="0" i="0" u="none" strike="noStrike" cap="none">
                <a:solidFill>
                  <a:schemeClr val="lt1"/>
                </a:solidFill>
                <a:latin typeface="Century Gothic"/>
                <a:ea typeface="Century Gothic"/>
                <a:cs typeface="Century Gothic"/>
                <a:sym typeface="Century Gothic"/>
              </a:defRPr>
            </a:lvl2pPr>
            <a:lvl3pPr marL="0" marR="0" lvl="2" indent="0" algn="r" rtl="0">
              <a:spcBef>
                <a:spcPts val="0"/>
              </a:spcBef>
              <a:buNone/>
              <a:defRPr sz="1050" b="0" i="0" u="none" strike="noStrike" cap="none">
                <a:solidFill>
                  <a:schemeClr val="lt1"/>
                </a:solidFill>
                <a:latin typeface="Century Gothic"/>
                <a:ea typeface="Century Gothic"/>
                <a:cs typeface="Century Gothic"/>
                <a:sym typeface="Century Gothic"/>
              </a:defRPr>
            </a:lvl3pPr>
            <a:lvl4pPr marL="0" marR="0" lvl="3" indent="0" algn="r" rtl="0">
              <a:spcBef>
                <a:spcPts val="0"/>
              </a:spcBef>
              <a:buNone/>
              <a:defRPr sz="1050" b="0" i="0" u="none" strike="noStrike" cap="none">
                <a:solidFill>
                  <a:schemeClr val="lt1"/>
                </a:solidFill>
                <a:latin typeface="Century Gothic"/>
                <a:ea typeface="Century Gothic"/>
                <a:cs typeface="Century Gothic"/>
                <a:sym typeface="Century Gothic"/>
              </a:defRPr>
            </a:lvl4pPr>
            <a:lvl5pPr marL="0" marR="0" lvl="4" indent="0" algn="r" rtl="0">
              <a:spcBef>
                <a:spcPts val="0"/>
              </a:spcBef>
              <a:buNone/>
              <a:defRPr sz="1050" b="0" i="0" u="none" strike="noStrike" cap="none">
                <a:solidFill>
                  <a:schemeClr val="lt1"/>
                </a:solidFill>
                <a:latin typeface="Century Gothic"/>
                <a:ea typeface="Century Gothic"/>
                <a:cs typeface="Century Gothic"/>
                <a:sym typeface="Century Gothic"/>
              </a:defRPr>
            </a:lvl5pPr>
            <a:lvl6pPr marL="0" marR="0" lvl="5" indent="0" algn="r" rtl="0">
              <a:spcBef>
                <a:spcPts val="0"/>
              </a:spcBef>
              <a:buNone/>
              <a:defRPr sz="1050" b="0" i="0" u="none" strike="noStrike" cap="none">
                <a:solidFill>
                  <a:schemeClr val="lt1"/>
                </a:solidFill>
                <a:latin typeface="Century Gothic"/>
                <a:ea typeface="Century Gothic"/>
                <a:cs typeface="Century Gothic"/>
                <a:sym typeface="Century Gothic"/>
              </a:defRPr>
            </a:lvl6pPr>
            <a:lvl7pPr marL="0" marR="0" lvl="6" indent="0" algn="r" rtl="0">
              <a:spcBef>
                <a:spcPts val="0"/>
              </a:spcBef>
              <a:buNone/>
              <a:defRPr sz="1050" b="0" i="0" u="none" strike="noStrike" cap="none">
                <a:solidFill>
                  <a:schemeClr val="lt1"/>
                </a:solidFill>
                <a:latin typeface="Century Gothic"/>
                <a:ea typeface="Century Gothic"/>
                <a:cs typeface="Century Gothic"/>
                <a:sym typeface="Century Gothic"/>
              </a:defRPr>
            </a:lvl7pPr>
            <a:lvl8pPr marL="0" marR="0" lvl="7" indent="0" algn="r" rtl="0">
              <a:spcBef>
                <a:spcPts val="0"/>
              </a:spcBef>
              <a:buNone/>
              <a:defRPr sz="1050" b="0" i="0" u="none" strike="noStrike" cap="none">
                <a:solidFill>
                  <a:schemeClr val="lt1"/>
                </a:solidFill>
                <a:latin typeface="Century Gothic"/>
                <a:ea typeface="Century Gothic"/>
                <a:cs typeface="Century Gothic"/>
                <a:sym typeface="Century Gothic"/>
              </a:defRPr>
            </a:lvl8pPr>
            <a:lvl9pPr marL="0" marR="0" lvl="8" indent="0" algn="r" rtl="0">
              <a:spcBef>
                <a:spcPts val="0"/>
              </a:spcBef>
              <a:buNone/>
              <a:defRPr sz="1050" b="0" i="0" u="none" strike="noStrike" cap="none">
                <a:solidFill>
                  <a:schemeClr val="lt1"/>
                </a:solidFill>
                <a:latin typeface="Century Gothic"/>
                <a:ea typeface="Century Gothic"/>
                <a:cs typeface="Century Gothic"/>
                <a:sym typeface="Century Gothic"/>
              </a:defRPr>
            </a:lvl9pPr>
          </a:lstStyle>
          <a:p>
            <a:pPr marL="0" lvl="0" indent="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19"/>
        <p:cNvGrpSpPr/>
        <p:nvPr/>
      </p:nvGrpSpPr>
      <p:grpSpPr>
        <a:xfrm>
          <a:off x="0" y="0"/>
          <a:ext cx="0" cy="0"/>
          <a:chOff x="0" y="0"/>
          <a:chExt cx="0" cy="0"/>
        </a:xfrm>
      </p:grpSpPr>
      <p:sp>
        <p:nvSpPr>
          <p:cNvPr id="20" name="Shape 20"/>
          <p:cNvSpPr txBox="1">
            <a:spLocks noGrp="1"/>
          </p:cNvSpPr>
          <p:nvPr>
            <p:ph type="dt" idx="10"/>
          </p:nvPr>
        </p:nvSpPr>
        <p:spPr>
          <a:xfrm>
            <a:off x="8595360" y="6356350"/>
            <a:ext cx="2910840" cy="365125"/>
          </a:xfrm>
          <a:prstGeom prst="rect">
            <a:avLst/>
          </a:prstGeom>
          <a:noFill/>
          <a:ln>
            <a:noFill/>
          </a:ln>
        </p:spPr>
        <p:txBody>
          <a:bodyPr spcFirstLastPara="1" wrap="square" lIns="91425" tIns="91425" rIns="91425" bIns="91425" anchor="ctr" anchorCtr="0"/>
          <a:lstStyle>
            <a:lvl1pPr marR="0" lvl="0" algn="r" rtl="0">
              <a:spcBef>
                <a:spcPts val="0"/>
              </a:spcBef>
              <a:spcAft>
                <a:spcPts val="0"/>
              </a:spcAft>
              <a:buSzPts val="1400"/>
              <a:buNone/>
              <a:defRPr sz="1050" b="0" i="0" u="none" strike="noStrike" cap="none">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21" name="Shape 21"/>
          <p:cNvSpPr txBox="1">
            <a:spLocks noGrp="1"/>
          </p:cNvSpPr>
          <p:nvPr>
            <p:ph type="ftr" idx="11"/>
          </p:nvPr>
        </p:nvSpPr>
        <p:spPr>
          <a:xfrm>
            <a:off x="685800" y="6355845"/>
            <a:ext cx="77724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050" b="0" i="0" u="none" strike="noStrike" cap="none">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22" name="Shape 22"/>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b="0" i="0" u="none" strike="noStrike" cap="none">
                <a:solidFill>
                  <a:schemeClr val="lt1"/>
                </a:solidFill>
                <a:latin typeface="Century Gothic"/>
                <a:ea typeface="Century Gothic"/>
                <a:cs typeface="Century Gothic"/>
                <a:sym typeface="Century Gothic"/>
              </a:defRPr>
            </a:lvl1pPr>
            <a:lvl2pPr marL="0" marR="0" lvl="1" indent="0" algn="r" rtl="0">
              <a:spcBef>
                <a:spcPts val="0"/>
              </a:spcBef>
              <a:buNone/>
              <a:defRPr sz="1050" b="0" i="0" u="none" strike="noStrike" cap="none">
                <a:solidFill>
                  <a:schemeClr val="lt1"/>
                </a:solidFill>
                <a:latin typeface="Century Gothic"/>
                <a:ea typeface="Century Gothic"/>
                <a:cs typeface="Century Gothic"/>
                <a:sym typeface="Century Gothic"/>
              </a:defRPr>
            </a:lvl2pPr>
            <a:lvl3pPr marL="0" marR="0" lvl="2" indent="0" algn="r" rtl="0">
              <a:spcBef>
                <a:spcPts val="0"/>
              </a:spcBef>
              <a:buNone/>
              <a:defRPr sz="1050" b="0" i="0" u="none" strike="noStrike" cap="none">
                <a:solidFill>
                  <a:schemeClr val="lt1"/>
                </a:solidFill>
                <a:latin typeface="Century Gothic"/>
                <a:ea typeface="Century Gothic"/>
                <a:cs typeface="Century Gothic"/>
                <a:sym typeface="Century Gothic"/>
              </a:defRPr>
            </a:lvl3pPr>
            <a:lvl4pPr marL="0" marR="0" lvl="3" indent="0" algn="r" rtl="0">
              <a:spcBef>
                <a:spcPts val="0"/>
              </a:spcBef>
              <a:buNone/>
              <a:defRPr sz="1050" b="0" i="0" u="none" strike="noStrike" cap="none">
                <a:solidFill>
                  <a:schemeClr val="lt1"/>
                </a:solidFill>
                <a:latin typeface="Century Gothic"/>
                <a:ea typeface="Century Gothic"/>
                <a:cs typeface="Century Gothic"/>
                <a:sym typeface="Century Gothic"/>
              </a:defRPr>
            </a:lvl4pPr>
            <a:lvl5pPr marL="0" marR="0" lvl="4" indent="0" algn="r" rtl="0">
              <a:spcBef>
                <a:spcPts val="0"/>
              </a:spcBef>
              <a:buNone/>
              <a:defRPr sz="1050" b="0" i="0" u="none" strike="noStrike" cap="none">
                <a:solidFill>
                  <a:schemeClr val="lt1"/>
                </a:solidFill>
                <a:latin typeface="Century Gothic"/>
                <a:ea typeface="Century Gothic"/>
                <a:cs typeface="Century Gothic"/>
                <a:sym typeface="Century Gothic"/>
              </a:defRPr>
            </a:lvl5pPr>
            <a:lvl6pPr marL="0" marR="0" lvl="5" indent="0" algn="r" rtl="0">
              <a:spcBef>
                <a:spcPts val="0"/>
              </a:spcBef>
              <a:buNone/>
              <a:defRPr sz="1050" b="0" i="0" u="none" strike="noStrike" cap="none">
                <a:solidFill>
                  <a:schemeClr val="lt1"/>
                </a:solidFill>
                <a:latin typeface="Century Gothic"/>
                <a:ea typeface="Century Gothic"/>
                <a:cs typeface="Century Gothic"/>
                <a:sym typeface="Century Gothic"/>
              </a:defRPr>
            </a:lvl6pPr>
            <a:lvl7pPr marL="0" marR="0" lvl="6" indent="0" algn="r" rtl="0">
              <a:spcBef>
                <a:spcPts val="0"/>
              </a:spcBef>
              <a:buNone/>
              <a:defRPr sz="1050" b="0" i="0" u="none" strike="noStrike" cap="none">
                <a:solidFill>
                  <a:schemeClr val="lt1"/>
                </a:solidFill>
                <a:latin typeface="Century Gothic"/>
                <a:ea typeface="Century Gothic"/>
                <a:cs typeface="Century Gothic"/>
                <a:sym typeface="Century Gothic"/>
              </a:defRPr>
            </a:lvl7pPr>
            <a:lvl8pPr marL="0" marR="0" lvl="7" indent="0" algn="r" rtl="0">
              <a:spcBef>
                <a:spcPts val="0"/>
              </a:spcBef>
              <a:buNone/>
              <a:defRPr sz="1050" b="0" i="0" u="none" strike="noStrike" cap="none">
                <a:solidFill>
                  <a:schemeClr val="lt1"/>
                </a:solidFill>
                <a:latin typeface="Century Gothic"/>
                <a:ea typeface="Century Gothic"/>
                <a:cs typeface="Century Gothic"/>
                <a:sym typeface="Century Gothic"/>
              </a:defRPr>
            </a:lvl8pPr>
            <a:lvl9pPr marL="0" marR="0" lvl="8" indent="0" algn="r" rtl="0">
              <a:spcBef>
                <a:spcPts val="0"/>
              </a:spcBef>
              <a:buNone/>
              <a:defRPr sz="1050" b="0" i="0" u="none" strike="noStrike" cap="none">
                <a:solidFill>
                  <a:schemeClr val="lt1"/>
                </a:solidFill>
                <a:latin typeface="Century Gothic"/>
                <a:ea typeface="Century Gothic"/>
                <a:cs typeface="Century Gothic"/>
                <a:sym typeface="Century Gothic"/>
              </a:defRPr>
            </a:lvl9pPr>
          </a:lstStyle>
          <a:p>
            <a:pPr marL="0" lvl="0" indent="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3"/>
        <p:cNvGrpSpPr/>
        <p:nvPr/>
      </p:nvGrpSpPr>
      <p:grpSpPr>
        <a:xfrm>
          <a:off x="0" y="0"/>
          <a:ext cx="0" cy="0"/>
          <a:chOff x="0" y="0"/>
          <a:chExt cx="0" cy="0"/>
        </a:xfrm>
      </p:grpSpPr>
      <p:sp>
        <p:nvSpPr>
          <p:cNvPr id="24" name="Shape 24"/>
          <p:cNvSpPr txBox="1">
            <a:spLocks noGrp="1"/>
          </p:cNvSpPr>
          <p:nvPr>
            <p:ph type="title"/>
          </p:nvPr>
        </p:nvSpPr>
        <p:spPr>
          <a:xfrm>
            <a:off x="2895600" y="764373"/>
            <a:ext cx="8610600" cy="1293028"/>
          </a:xfrm>
          <a:prstGeom prst="rect">
            <a:avLst/>
          </a:prstGeom>
          <a:noFill/>
          <a:ln>
            <a:noFill/>
          </a:ln>
        </p:spPr>
        <p:txBody>
          <a:bodyPr spcFirstLastPara="1" wrap="square" lIns="91425" tIns="91425" rIns="91425" bIns="91425" anchor="ctr" anchorCtr="0"/>
          <a:lstStyle>
            <a:lvl1pPr marR="0" lvl="0" algn="r" rtl="0">
              <a:lnSpc>
                <a:spcPct val="90000"/>
              </a:lnSpc>
              <a:spcBef>
                <a:spcPts val="0"/>
              </a:spcBef>
              <a:spcAft>
                <a:spcPts val="0"/>
              </a:spcAft>
              <a:buClr>
                <a:schemeClr val="lt1"/>
              </a:buClr>
              <a:buSzPts val="4000"/>
              <a:buFont typeface="Century Gothic"/>
              <a:buNone/>
              <a:defRPr sz="40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5" name="Shape 25"/>
          <p:cNvSpPr txBox="1">
            <a:spLocks noGrp="1"/>
          </p:cNvSpPr>
          <p:nvPr>
            <p:ph type="body" idx="1"/>
          </p:nvPr>
        </p:nvSpPr>
        <p:spPr>
          <a:xfrm>
            <a:off x="685800" y="2194560"/>
            <a:ext cx="10820400" cy="4024125"/>
          </a:xfrm>
          <a:prstGeom prst="rect">
            <a:avLst/>
          </a:prstGeom>
          <a:noFill/>
          <a:ln>
            <a:noFill/>
          </a:ln>
        </p:spPr>
        <p:txBody>
          <a:bodyPr spcFirstLastPara="1" wrap="square" lIns="91425" tIns="91425" rIns="91425" bIns="91425" anchor="t" anchorCtr="0"/>
          <a:lstStyle>
            <a:lvl1pPr marL="457200" marR="0" lvl="0" indent="-368300" algn="l" rtl="0">
              <a:lnSpc>
                <a:spcPct val="90000"/>
              </a:lnSpc>
              <a:spcBef>
                <a:spcPts val="1000"/>
              </a:spcBef>
              <a:spcAft>
                <a:spcPts val="0"/>
              </a:spcAft>
              <a:buClr>
                <a:schemeClr val="lt1"/>
              </a:buClr>
              <a:buSzPts val="2200"/>
              <a:buFont typeface="Arial"/>
              <a:buChar char="•"/>
              <a:defRPr sz="2200" b="0" i="0" u="none" strike="noStrike" cap="none">
                <a:solidFill>
                  <a:schemeClr val="lt1"/>
                </a:solidFill>
                <a:latin typeface="Century Gothic"/>
                <a:ea typeface="Century Gothic"/>
                <a:cs typeface="Century Gothic"/>
                <a:sym typeface="Century Gothic"/>
              </a:defRPr>
            </a:lvl1pPr>
            <a:lvl2pPr marL="914400" marR="0" lvl="1"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2pPr>
            <a:lvl3pPr marL="1371600" marR="0" lvl="2"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3pPr>
            <a:lvl4pPr marL="1828800" marR="0" lvl="3"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4pPr>
            <a:lvl5pPr marL="2286000" marR="0" lvl="4"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5pPr>
            <a:lvl6pPr marL="2743200" marR="0" lvl="5"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6pPr>
            <a:lvl7pPr marL="3200400" marR="0" lvl="6"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7pPr>
            <a:lvl8pPr marL="3657600" marR="0" lvl="7"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8pPr>
            <a:lvl9pPr marL="4114800" marR="0" lvl="8"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26" name="Shape 26"/>
          <p:cNvSpPr txBox="1">
            <a:spLocks noGrp="1"/>
          </p:cNvSpPr>
          <p:nvPr>
            <p:ph type="dt" idx="10"/>
          </p:nvPr>
        </p:nvSpPr>
        <p:spPr>
          <a:xfrm>
            <a:off x="8595360" y="6356350"/>
            <a:ext cx="2910840" cy="365125"/>
          </a:xfrm>
          <a:prstGeom prst="rect">
            <a:avLst/>
          </a:prstGeom>
          <a:noFill/>
          <a:ln>
            <a:noFill/>
          </a:ln>
        </p:spPr>
        <p:txBody>
          <a:bodyPr spcFirstLastPara="1" wrap="square" lIns="91425" tIns="91425" rIns="91425" bIns="91425" anchor="ctr" anchorCtr="0"/>
          <a:lstStyle>
            <a:lvl1pPr marR="0" lvl="0" algn="r"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27" name="Shape 27"/>
          <p:cNvSpPr txBox="1">
            <a:spLocks noGrp="1"/>
          </p:cNvSpPr>
          <p:nvPr>
            <p:ph type="ftr" idx="11"/>
          </p:nvPr>
        </p:nvSpPr>
        <p:spPr>
          <a:xfrm>
            <a:off x="685800" y="6355845"/>
            <a:ext cx="77724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28" name="Shape 28"/>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0" marR="0" lvl="1" indent="0" algn="r" rtl="0">
              <a:spcBef>
                <a:spcPts val="0"/>
              </a:spcBef>
              <a:buNone/>
              <a:defRPr sz="1050">
                <a:solidFill>
                  <a:schemeClr val="lt1"/>
                </a:solidFill>
                <a:latin typeface="Century Gothic"/>
                <a:ea typeface="Century Gothic"/>
                <a:cs typeface="Century Gothic"/>
                <a:sym typeface="Century Gothic"/>
              </a:defRPr>
            </a:lvl2pPr>
            <a:lvl3pPr marL="0" marR="0" lvl="2" indent="0" algn="r" rtl="0">
              <a:spcBef>
                <a:spcPts val="0"/>
              </a:spcBef>
              <a:buNone/>
              <a:defRPr sz="1050">
                <a:solidFill>
                  <a:schemeClr val="lt1"/>
                </a:solidFill>
                <a:latin typeface="Century Gothic"/>
                <a:ea typeface="Century Gothic"/>
                <a:cs typeface="Century Gothic"/>
                <a:sym typeface="Century Gothic"/>
              </a:defRPr>
            </a:lvl3pPr>
            <a:lvl4pPr marL="0" marR="0" lvl="3" indent="0" algn="r" rtl="0">
              <a:spcBef>
                <a:spcPts val="0"/>
              </a:spcBef>
              <a:buNone/>
              <a:defRPr sz="1050">
                <a:solidFill>
                  <a:schemeClr val="lt1"/>
                </a:solidFill>
                <a:latin typeface="Century Gothic"/>
                <a:ea typeface="Century Gothic"/>
                <a:cs typeface="Century Gothic"/>
                <a:sym typeface="Century Gothic"/>
              </a:defRPr>
            </a:lvl4pPr>
            <a:lvl5pPr marL="0" marR="0" lvl="4" indent="0" algn="r" rtl="0">
              <a:spcBef>
                <a:spcPts val="0"/>
              </a:spcBef>
              <a:buNone/>
              <a:defRPr sz="1050">
                <a:solidFill>
                  <a:schemeClr val="lt1"/>
                </a:solidFill>
                <a:latin typeface="Century Gothic"/>
                <a:ea typeface="Century Gothic"/>
                <a:cs typeface="Century Gothic"/>
                <a:sym typeface="Century Gothic"/>
              </a:defRPr>
            </a:lvl5pPr>
            <a:lvl6pPr marL="0" marR="0" lvl="5" indent="0" algn="r" rtl="0">
              <a:spcBef>
                <a:spcPts val="0"/>
              </a:spcBef>
              <a:buNone/>
              <a:defRPr sz="1050">
                <a:solidFill>
                  <a:schemeClr val="lt1"/>
                </a:solidFill>
                <a:latin typeface="Century Gothic"/>
                <a:ea typeface="Century Gothic"/>
                <a:cs typeface="Century Gothic"/>
                <a:sym typeface="Century Gothic"/>
              </a:defRPr>
            </a:lvl6pPr>
            <a:lvl7pPr marL="0" marR="0" lvl="6" indent="0" algn="r" rtl="0">
              <a:spcBef>
                <a:spcPts val="0"/>
              </a:spcBef>
              <a:buNone/>
              <a:defRPr sz="1050">
                <a:solidFill>
                  <a:schemeClr val="lt1"/>
                </a:solidFill>
                <a:latin typeface="Century Gothic"/>
                <a:ea typeface="Century Gothic"/>
                <a:cs typeface="Century Gothic"/>
                <a:sym typeface="Century Gothic"/>
              </a:defRPr>
            </a:lvl7pPr>
            <a:lvl8pPr marL="0" marR="0" lvl="7" indent="0" algn="r" rtl="0">
              <a:spcBef>
                <a:spcPts val="0"/>
              </a:spcBef>
              <a:buNone/>
              <a:defRPr sz="1050">
                <a:solidFill>
                  <a:schemeClr val="lt1"/>
                </a:solidFill>
                <a:latin typeface="Century Gothic"/>
                <a:ea typeface="Century Gothic"/>
                <a:cs typeface="Century Gothic"/>
                <a:sym typeface="Century Gothic"/>
              </a:defRPr>
            </a:lvl8pPr>
            <a:lvl9pPr marL="0" marR="0" lvl="8" indent="0" algn="r" rtl="0">
              <a:spcBef>
                <a:spcPts val="0"/>
              </a:spcBef>
              <a:buNone/>
              <a:defRPr sz="1050">
                <a:solidFill>
                  <a:schemeClr val="lt1"/>
                </a:solidFill>
                <a:latin typeface="Century Gothic"/>
                <a:ea typeface="Century Gothic"/>
                <a:cs typeface="Century Gothic"/>
                <a:sym typeface="Century Gothic"/>
              </a:defRPr>
            </a:lvl9pPr>
          </a:lstStyle>
          <a:p>
            <a:pPr marL="0" lvl="0" indent="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cSld name="Section Header">
    <p:spTree>
      <p:nvGrpSpPr>
        <p:cNvPr id="1" name="Shape 29"/>
        <p:cNvGrpSpPr/>
        <p:nvPr/>
      </p:nvGrpSpPr>
      <p:grpSpPr>
        <a:xfrm>
          <a:off x="0" y="0"/>
          <a:ext cx="0" cy="0"/>
          <a:chOff x="0" y="0"/>
          <a:chExt cx="0" cy="0"/>
        </a:xfrm>
      </p:grpSpPr>
      <p:pic>
        <p:nvPicPr>
          <p:cNvPr id="30" name="Shape 30" descr="C0-HD-BTM.png"/>
          <p:cNvPicPr preferRelativeResize="0"/>
          <p:nvPr/>
        </p:nvPicPr>
        <p:blipFill rotWithShape="1">
          <a:blip r:embed="rId2">
            <a:alphaModFix/>
          </a:blip>
          <a:srcRect/>
          <a:stretch/>
        </p:blipFill>
        <p:spPr>
          <a:xfrm>
            <a:off x="0" y="4375150"/>
            <a:ext cx="12192000" cy="2482850"/>
          </a:xfrm>
          <a:prstGeom prst="rect">
            <a:avLst/>
          </a:prstGeom>
          <a:noFill/>
          <a:ln>
            <a:noFill/>
          </a:ln>
        </p:spPr>
      </p:pic>
      <p:sp>
        <p:nvSpPr>
          <p:cNvPr id="31" name="Shape 31"/>
          <p:cNvSpPr txBox="1">
            <a:spLocks noGrp="1"/>
          </p:cNvSpPr>
          <p:nvPr>
            <p:ph type="title"/>
          </p:nvPr>
        </p:nvSpPr>
        <p:spPr>
          <a:xfrm>
            <a:off x="685800" y="753533"/>
            <a:ext cx="10820399" cy="2801935"/>
          </a:xfrm>
          <a:prstGeom prst="rect">
            <a:avLst/>
          </a:prstGeom>
          <a:noFill/>
          <a:ln>
            <a:noFill/>
          </a:ln>
        </p:spPr>
        <p:txBody>
          <a:bodyPr spcFirstLastPara="1" wrap="square" lIns="91425" tIns="91425" rIns="91425" bIns="91425" anchor="b" anchorCtr="0"/>
          <a:lstStyle>
            <a:lvl1pPr marR="0" lvl="0" algn="r" rtl="0">
              <a:lnSpc>
                <a:spcPct val="90000"/>
              </a:lnSpc>
              <a:spcBef>
                <a:spcPts val="0"/>
              </a:spcBef>
              <a:spcAft>
                <a:spcPts val="0"/>
              </a:spcAft>
              <a:buClr>
                <a:schemeClr val="lt1"/>
              </a:buClr>
              <a:buSzPts val="4000"/>
              <a:buFont typeface="Century Gothic"/>
              <a:buNone/>
              <a:defRPr sz="40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2" name="Shape 32"/>
          <p:cNvSpPr txBox="1">
            <a:spLocks noGrp="1"/>
          </p:cNvSpPr>
          <p:nvPr>
            <p:ph type="body" idx="1"/>
          </p:nvPr>
        </p:nvSpPr>
        <p:spPr>
          <a:xfrm>
            <a:off x="1024467" y="3641725"/>
            <a:ext cx="10490200" cy="955675"/>
          </a:xfrm>
          <a:prstGeom prst="rect">
            <a:avLst/>
          </a:prstGeom>
          <a:noFill/>
          <a:ln>
            <a:noFill/>
          </a:ln>
        </p:spPr>
        <p:txBody>
          <a:bodyPr spcFirstLastPara="1" wrap="square" lIns="91425" tIns="91425" rIns="91425" bIns="91425" anchor="t" anchorCtr="0"/>
          <a:lstStyle>
            <a:lvl1pPr marL="457200" marR="0" lvl="0" indent="-228600" algn="r" rtl="0">
              <a:lnSpc>
                <a:spcPct val="90000"/>
              </a:lnSpc>
              <a:spcBef>
                <a:spcPts val="1000"/>
              </a:spcBef>
              <a:spcAft>
                <a:spcPts val="0"/>
              </a:spcAft>
              <a:buClr>
                <a:schemeClr val="lt1"/>
              </a:buClr>
              <a:buSzPts val="2200"/>
              <a:buFont typeface="Arial"/>
              <a:buNone/>
              <a:defRPr sz="22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800"/>
              <a:buFont typeface="Arial"/>
              <a:buNone/>
              <a:defRPr sz="1800" b="0"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33" name="Shape 33"/>
          <p:cNvSpPr txBox="1">
            <a:spLocks noGrp="1"/>
          </p:cNvSpPr>
          <p:nvPr>
            <p:ph type="dt" idx="10"/>
          </p:nvPr>
        </p:nvSpPr>
        <p:spPr>
          <a:xfrm>
            <a:off x="7814452" y="381000"/>
            <a:ext cx="2910840" cy="365125"/>
          </a:xfrm>
          <a:prstGeom prst="rect">
            <a:avLst/>
          </a:prstGeom>
          <a:noFill/>
          <a:ln>
            <a:noFill/>
          </a:ln>
        </p:spPr>
        <p:txBody>
          <a:bodyPr spcFirstLastPara="1" wrap="square" lIns="91425" tIns="91425" rIns="91425" bIns="91425" anchor="ctr" anchorCtr="0"/>
          <a:lstStyle>
            <a:lvl1pPr marR="0" lvl="0" algn="r"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34" name="Shape 34"/>
          <p:cNvSpPr txBox="1">
            <a:spLocks noGrp="1"/>
          </p:cNvSpPr>
          <p:nvPr>
            <p:ph type="ftr" idx="11"/>
          </p:nvPr>
        </p:nvSpPr>
        <p:spPr>
          <a:xfrm>
            <a:off x="685800" y="381001"/>
            <a:ext cx="6991492" cy="36406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35" name="Shape 35"/>
          <p:cNvSpPr txBox="1">
            <a:spLocks noGrp="1"/>
          </p:cNvSpPr>
          <p:nvPr>
            <p:ph type="sldNum" idx="12"/>
          </p:nvPr>
        </p:nvSpPr>
        <p:spPr>
          <a:xfrm>
            <a:off x="10862452" y="381000"/>
            <a:ext cx="643748"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0" marR="0" lvl="1" indent="0" algn="r" rtl="0">
              <a:spcBef>
                <a:spcPts val="0"/>
              </a:spcBef>
              <a:buNone/>
              <a:defRPr sz="1050">
                <a:solidFill>
                  <a:schemeClr val="lt1"/>
                </a:solidFill>
                <a:latin typeface="Century Gothic"/>
                <a:ea typeface="Century Gothic"/>
                <a:cs typeface="Century Gothic"/>
                <a:sym typeface="Century Gothic"/>
              </a:defRPr>
            </a:lvl2pPr>
            <a:lvl3pPr marL="0" marR="0" lvl="2" indent="0" algn="r" rtl="0">
              <a:spcBef>
                <a:spcPts val="0"/>
              </a:spcBef>
              <a:buNone/>
              <a:defRPr sz="1050">
                <a:solidFill>
                  <a:schemeClr val="lt1"/>
                </a:solidFill>
                <a:latin typeface="Century Gothic"/>
                <a:ea typeface="Century Gothic"/>
                <a:cs typeface="Century Gothic"/>
                <a:sym typeface="Century Gothic"/>
              </a:defRPr>
            </a:lvl3pPr>
            <a:lvl4pPr marL="0" marR="0" lvl="3" indent="0" algn="r" rtl="0">
              <a:spcBef>
                <a:spcPts val="0"/>
              </a:spcBef>
              <a:buNone/>
              <a:defRPr sz="1050">
                <a:solidFill>
                  <a:schemeClr val="lt1"/>
                </a:solidFill>
                <a:latin typeface="Century Gothic"/>
                <a:ea typeface="Century Gothic"/>
                <a:cs typeface="Century Gothic"/>
                <a:sym typeface="Century Gothic"/>
              </a:defRPr>
            </a:lvl4pPr>
            <a:lvl5pPr marL="0" marR="0" lvl="4" indent="0" algn="r" rtl="0">
              <a:spcBef>
                <a:spcPts val="0"/>
              </a:spcBef>
              <a:buNone/>
              <a:defRPr sz="1050">
                <a:solidFill>
                  <a:schemeClr val="lt1"/>
                </a:solidFill>
                <a:latin typeface="Century Gothic"/>
                <a:ea typeface="Century Gothic"/>
                <a:cs typeface="Century Gothic"/>
                <a:sym typeface="Century Gothic"/>
              </a:defRPr>
            </a:lvl5pPr>
            <a:lvl6pPr marL="0" marR="0" lvl="5" indent="0" algn="r" rtl="0">
              <a:spcBef>
                <a:spcPts val="0"/>
              </a:spcBef>
              <a:buNone/>
              <a:defRPr sz="1050">
                <a:solidFill>
                  <a:schemeClr val="lt1"/>
                </a:solidFill>
                <a:latin typeface="Century Gothic"/>
                <a:ea typeface="Century Gothic"/>
                <a:cs typeface="Century Gothic"/>
                <a:sym typeface="Century Gothic"/>
              </a:defRPr>
            </a:lvl6pPr>
            <a:lvl7pPr marL="0" marR="0" lvl="6" indent="0" algn="r" rtl="0">
              <a:spcBef>
                <a:spcPts val="0"/>
              </a:spcBef>
              <a:buNone/>
              <a:defRPr sz="1050">
                <a:solidFill>
                  <a:schemeClr val="lt1"/>
                </a:solidFill>
                <a:latin typeface="Century Gothic"/>
                <a:ea typeface="Century Gothic"/>
                <a:cs typeface="Century Gothic"/>
                <a:sym typeface="Century Gothic"/>
              </a:defRPr>
            </a:lvl7pPr>
            <a:lvl8pPr marL="0" marR="0" lvl="7" indent="0" algn="r" rtl="0">
              <a:spcBef>
                <a:spcPts val="0"/>
              </a:spcBef>
              <a:buNone/>
              <a:defRPr sz="1050">
                <a:solidFill>
                  <a:schemeClr val="lt1"/>
                </a:solidFill>
                <a:latin typeface="Century Gothic"/>
                <a:ea typeface="Century Gothic"/>
                <a:cs typeface="Century Gothic"/>
                <a:sym typeface="Century Gothic"/>
              </a:defRPr>
            </a:lvl8pPr>
            <a:lvl9pPr marL="0" marR="0" lvl="8" indent="0" algn="r" rtl="0">
              <a:spcBef>
                <a:spcPts val="0"/>
              </a:spcBef>
              <a:buNone/>
              <a:defRPr sz="1050">
                <a:solidFill>
                  <a:schemeClr val="lt1"/>
                </a:solidFill>
                <a:latin typeface="Century Gothic"/>
                <a:ea typeface="Century Gothic"/>
                <a:cs typeface="Century Gothic"/>
                <a:sym typeface="Century Gothic"/>
              </a:defRPr>
            </a:lvl9pPr>
          </a:lstStyle>
          <a:p>
            <a:pPr marL="0" lvl="0" indent="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36"/>
        <p:cNvGrpSpPr/>
        <p:nvPr/>
      </p:nvGrpSpPr>
      <p:grpSpPr>
        <a:xfrm>
          <a:off x="0" y="0"/>
          <a:ext cx="0" cy="0"/>
          <a:chOff x="0" y="0"/>
          <a:chExt cx="0" cy="0"/>
        </a:xfrm>
      </p:grpSpPr>
      <p:sp>
        <p:nvSpPr>
          <p:cNvPr id="37" name="Shape 37"/>
          <p:cNvSpPr txBox="1">
            <a:spLocks noGrp="1"/>
          </p:cNvSpPr>
          <p:nvPr>
            <p:ph type="title"/>
          </p:nvPr>
        </p:nvSpPr>
        <p:spPr>
          <a:xfrm>
            <a:off x="2895600" y="764373"/>
            <a:ext cx="8610600" cy="1293028"/>
          </a:xfrm>
          <a:prstGeom prst="rect">
            <a:avLst/>
          </a:prstGeom>
          <a:noFill/>
          <a:ln>
            <a:noFill/>
          </a:ln>
        </p:spPr>
        <p:txBody>
          <a:bodyPr spcFirstLastPara="1" wrap="square" lIns="91425" tIns="91425" rIns="91425" bIns="91425" anchor="ctr" anchorCtr="0"/>
          <a:lstStyle>
            <a:lvl1pPr marR="0" lvl="0" algn="r" rtl="0">
              <a:lnSpc>
                <a:spcPct val="90000"/>
              </a:lnSpc>
              <a:spcBef>
                <a:spcPts val="0"/>
              </a:spcBef>
              <a:spcAft>
                <a:spcPts val="0"/>
              </a:spcAft>
              <a:buClr>
                <a:schemeClr val="lt1"/>
              </a:buClr>
              <a:buSzPts val="4000"/>
              <a:buFont typeface="Century Gothic"/>
              <a:buNone/>
              <a:defRPr sz="40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8" name="Shape 38"/>
          <p:cNvSpPr txBox="1">
            <a:spLocks noGrp="1"/>
          </p:cNvSpPr>
          <p:nvPr>
            <p:ph type="body" idx="1"/>
          </p:nvPr>
        </p:nvSpPr>
        <p:spPr>
          <a:xfrm>
            <a:off x="685800" y="2194559"/>
            <a:ext cx="5334000" cy="4024125"/>
          </a:xfrm>
          <a:prstGeom prst="rect">
            <a:avLst/>
          </a:prstGeom>
          <a:noFill/>
          <a:ln>
            <a:noFill/>
          </a:ln>
        </p:spPr>
        <p:txBody>
          <a:bodyPr spcFirstLastPara="1" wrap="square" lIns="91425" tIns="91425" rIns="91425" bIns="91425" anchor="t" anchorCtr="0"/>
          <a:lstStyle>
            <a:lvl1pPr marL="457200" marR="0" lvl="0" indent="-368300" algn="l" rtl="0">
              <a:lnSpc>
                <a:spcPct val="90000"/>
              </a:lnSpc>
              <a:spcBef>
                <a:spcPts val="1000"/>
              </a:spcBef>
              <a:spcAft>
                <a:spcPts val="0"/>
              </a:spcAft>
              <a:buClr>
                <a:schemeClr val="lt1"/>
              </a:buClr>
              <a:buSzPts val="2200"/>
              <a:buFont typeface="Arial"/>
              <a:buChar char="•"/>
              <a:defRPr sz="2200" b="0" i="0" u="none" strike="noStrike" cap="none">
                <a:solidFill>
                  <a:schemeClr val="lt1"/>
                </a:solidFill>
                <a:latin typeface="Century Gothic"/>
                <a:ea typeface="Century Gothic"/>
                <a:cs typeface="Century Gothic"/>
                <a:sym typeface="Century Gothic"/>
              </a:defRPr>
            </a:lvl1pPr>
            <a:lvl2pPr marL="914400" marR="0" lvl="1"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2pPr>
            <a:lvl3pPr marL="1371600" marR="0" lvl="2"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3pPr>
            <a:lvl4pPr marL="1828800" marR="0" lvl="3"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4pPr>
            <a:lvl5pPr marL="2286000" marR="0" lvl="4"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5pPr>
            <a:lvl6pPr marL="2743200" marR="0" lvl="5"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6pPr>
            <a:lvl7pPr marL="3200400" marR="0" lvl="6"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7pPr>
            <a:lvl8pPr marL="3657600" marR="0" lvl="7"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8pPr>
            <a:lvl9pPr marL="4114800" marR="0" lvl="8"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39" name="Shape 39"/>
          <p:cNvSpPr txBox="1">
            <a:spLocks noGrp="1"/>
          </p:cNvSpPr>
          <p:nvPr>
            <p:ph type="body" idx="2"/>
          </p:nvPr>
        </p:nvSpPr>
        <p:spPr>
          <a:xfrm>
            <a:off x="6172200" y="2194559"/>
            <a:ext cx="5334000" cy="4024125"/>
          </a:xfrm>
          <a:prstGeom prst="rect">
            <a:avLst/>
          </a:prstGeom>
          <a:noFill/>
          <a:ln>
            <a:noFill/>
          </a:ln>
        </p:spPr>
        <p:txBody>
          <a:bodyPr spcFirstLastPara="1" wrap="square" lIns="91425" tIns="91425" rIns="91425" bIns="91425" anchor="t" anchorCtr="0"/>
          <a:lstStyle>
            <a:lvl1pPr marL="457200" marR="0" lvl="0" indent="-368300" algn="l" rtl="0">
              <a:lnSpc>
                <a:spcPct val="90000"/>
              </a:lnSpc>
              <a:spcBef>
                <a:spcPts val="1000"/>
              </a:spcBef>
              <a:spcAft>
                <a:spcPts val="0"/>
              </a:spcAft>
              <a:buClr>
                <a:schemeClr val="lt1"/>
              </a:buClr>
              <a:buSzPts val="2200"/>
              <a:buFont typeface="Arial"/>
              <a:buChar char="•"/>
              <a:defRPr sz="2200" b="0" i="0" u="none" strike="noStrike" cap="none">
                <a:solidFill>
                  <a:schemeClr val="lt1"/>
                </a:solidFill>
                <a:latin typeface="Century Gothic"/>
                <a:ea typeface="Century Gothic"/>
                <a:cs typeface="Century Gothic"/>
                <a:sym typeface="Century Gothic"/>
              </a:defRPr>
            </a:lvl1pPr>
            <a:lvl2pPr marL="914400" marR="0" lvl="1"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2pPr>
            <a:lvl3pPr marL="1371600" marR="0" lvl="2"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3pPr>
            <a:lvl4pPr marL="1828800" marR="0" lvl="3"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4pPr>
            <a:lvl5pPr marL="2286000" marR="0" lvl="4"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5pPr>
            <a:lvl6pPr marL="2743200" marR="0" lvl="5"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6pPr>
            <a:lvl7pPr marL="3200400" marR="0" lvl="6"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7pPr>
            <a:lvl8pPr marL="3657600" marR="0" lvl="7"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8pPr>
            <a:lvl9pPr marL="4114800" marR="0" lvl="8"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40" name="Shape 40"/>
          <p:cNvSpPr txBox="1">
            <a:spLocks noGrp="1"/>
          </p:cNvSpPr>
          <p:nvPr>
            <p:ph type="dt" idx="10"/>
          </p:nvPr>
        </p:nvSpPr>
        <p:spPr>
          <a:xfrm>
            <a:off x="8595360" y="6356350"/>
            <a:ext cx="2910840" cy="365125"/>
          </a:xfrm>
          <a:prstGeom prst="rect">
            <a:avLst/>
          </a:prstGeom>
          <a:noFill/>
          <a:ln>
            <a:noFill/>
          </a:ln>
        </p:spPr>
        <p:txBody>
          <a:bodyPr spcFirstLastPara="1" wrap="square" lIns="91425" tIns="91425" rIns="91425" bIns="91425" anchor="ctr" anchorCtr="0"/>
          <a:lstStyle>
            <a:lvl1pPr marR="0" lvl="0" algn="r"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41" name="Shape 41"/>
          <p:cNvSpPr txBox="1">
            <a:spLocks noGrp="1"/>
          </p:cNvSpPr>
          <p:nvPr>
            <p:ph type="ftr" idx="11"/>
          </p:nvPr>
        </p:nvSpPr>
        <p:spPr>
          <a:xfrm>
            <a:off x="685800" y="6355845"/>
            <a:ext cx="77724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42" name="Shape 42"/>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0" marR="0" lvl="1" indent="0" algn="r" rtl="0">
              <a:spcBef>
                <a:spcPts val="0"/>
              </a:spcBef>
              <a:buNone/>
              <a:defRPr sz="1050">
                <a:solidFill>
                  <a:schemeClr val="lt1"/>
                </a:solidFill>
                <a:latin typeface="Century Gothic"/>
                <a:ea typeface="Century Gothic"/>
                <a:cs typeface="Century Gothic"/>
                <a:sym typeface="Century Gothic"/>
              </a:defRPr>
            </a:lvl2pPr>
            <a:lvl3pPr marL="0" marR="0" lvl="2" indent="0" algn="r" rtl="0">
              <a:spcBef>
                <a:spcPts val="0"/>
              </a:spcBef>
              <a:buNone/>
              <a:defRPr sz="1050">
                <a:solidFill>
                  <a:schemeClr val="lt1"/>
                </a:solidFill>
                <a:latin typeface="Century Gothic"/>
                <a:ea typeface="Century Gothic"/>
                <a:cs typeface="Century Gothic"/>
                <a:sym typeface="Century Gothic"/>
              </a:defRPr>
            </a:lvl3pPr>
            <a:lvl4pPr marL="0" marR="0" lvl="3" indent="0" algn="r" rtl="0">
              <a:spcBef>
                <a:spcPts val="0"/>
              </a:spcBef>
              <a:buNone/>
              <a:defRPr sz="1050">
                <a:solidFill>
                  <a:schemeClr val="lt1"/>
                </a:solidFill>
                <a:latin typeface="Century Gothic"/>
                <a:ea typeface="Century Gothic"/>
                <a:cs typeface="Century Gothic"/>
                <a:sym typeface="Century Gothic"/>
              </a:defRPr>
            </a:lvl4pPr>
            <a:lvl5pPr marL="0" marR="0" lvl="4" indent="0" algn="r" rtl="0">
              <a:spcBef>
                <a:spcPts val="0"/>
              </a:spcBef>
              <a:buNone/>
              <a:defRPr sz="1050">
                <a:solidFill>
                  <a:schemeClr val="lt1"/>
                </a:solidFill>
                <a:latin typeface="Century Gothic"/>
                <a:ea typeface="Century Gothic"/>
                <a:cs typeface="Century Gothic"/>
                <a:sym typeface="Century Gothic"/>
              </a:defRPr>
            </a:lvl5pPr>
            <a:lvl6pPr marL="0" marR="0" lvl="5" indent="0" algn="r" rtl="0">
              <a:spcBef>
                <a:spcPts val="0"/>
              </a:spcBef>
              <a:buNone/>
              <a:defRPr sz="1050">
                <a:solidFill>
                  <a:schemeClr val="lt1"/>
                </a:solidFill>
                <a:latin typeface="Century Gothic"/>
                <a:ea typeface="Century Gothic"/>
                <a:cs typeface="Century Gothic"/>
                <a:sym typeface="Century Gothic"/>
              </a:defRPr>
            </a:lvl6pPr>
            <a:lvl7pPr marL="0" marR="0" lvl="6" indent="0" algn="r" rtl="0">
              <a:spcBef>
                <a:spcPts val="0"/>
              </a:spcBef>
              <a:buNone/>
              <a:defRPr sz="1050">
                <a:solidFill>
                  <a:schemeClr val="lt1"/>
                </a:solidFill>
                <a:latin typeface="Century Gothic"/>
                <a:ea typeface="Century Gothic"/>
                <a:cs typeface="Century Gothic"/>
                <a:sym typeface="Century Gothic"/>
              </a:defRPr>
            </a:lvl7pPr>
            <a:lvl8pPr marL="0" marR="0" lvl="7" indent="0" algn="r" rtl="0">
              <a:spcBef>
                <a:spcPts val="0"/>
              </a:spcBef>
              <a:buNone/>
              <a:defRPr sz="1050">
                <a:solidFill>
                  <a:schemeClr val="lt1"/>
                </a:solidFill>
                <a:latin typeface="Century Gothic"/>
                <a:ea typeface="Century Gothic"/>
                <a:cs typeface="Century Gothic"/>
                <a:sym typeface="Century Gothic"/>
              </a:defRPr>
            </a:lvl8pPr>
            <a:lvl9pPr marL="0" marR="0" lvl="8" indent="0" algn="r" rtl="0">
              <a:spcBef>
                <a:spcPts val="0"/>
              </a:spcBef>
              <a:buNone/>
              <a:defRPr sz="1050">
                <a:solidFill>
                  <a:schemeClr val="lt1"/>
                </a:solidFill>
                <a:latin typeface="Century Gothic"/>
                <a:ea typeface="Century Gothic"/>
                <a:cs typeface="Century Gothic"/>
                <a:sym typeface="Century Gothic"/>
              </a:defRPr>
            </a:lvl9pPr>
          </a:lstStyle>
          <a:p>
            <a:pPr marL="0" lvl="0" indent="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43"/>
        <p:cNvGrpSpPr/>
        <p:nvPr/>
      </p:nvGrpSpPr>
      <p:grpSpPr>
        <a:xfrm>
          <a:off x="0" y="0"/>
          <a:ext cx="0" cy="0"/>
          <a:chOff x="0" y="0"/>
          <a:chExt cx="0" cy="0"/>
        </a:xfrm>
      </p:grpSpPr>
      <p:sp>
        <p:nvSpPr>
          <p:cNvPr id="44" name="Shape 44"/>
          <p:cNvSpPr txBox="1">
            <a:spLocks noGrp="1"/>
          </p:cNvSpPr>
          <p:nvPr>
            <p:ph type="title"/>
          </p:nvPr>
        </p:nvSpPr>
        <p:spPr>
          <a:xfrm>
            <a:off x="2895600" y="762000"/>
            <a:ext cx="8610600" cy="1295400"/>
          </a:xfrm>
          <a:prstGeom prst="rect">
            <a:avLst/>
          </a:prstGeom>
          <a:noFill/>
          <a:ln>
            <a:noFill/>
          </a:ln>
        </p:spPr>
        <p:txBody>
          <a:bodyPr spcFirstLastPara="1" wrap="square" lIns="91425" tIns="91425" rIns="91425" bIns="91425" anchor="ctr" anchorCtr="0"/>
          <a:lstStyle>
            <a:lvl1pPr marR="0" lvl="0" algn="r" rtl="0">
              <a:lnSpc>
                <a:spcPct val="90000"/>
              </a:lnSpc>
              <a:spcBef>
                <a:spcPts val="0"/>
              </a:spcBef>
              <a:spcAft>
                <a:spcPts val="0"/>
              </a:spcAft>
              <a:buClr>
                <a:schemeClr val="lt1"/>
              </a:buClr>
              <a:buSzPts val="4000"/>
              <a:buFont typeface="Century Gothic"/>
              <a:buNone/>
              <a:defRPr sz="40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45" name="Shape 45"/>
          <p:cNvSpPr txBox="1">
            <a:spLocks noGrp="1"/>
          </p:cNvSpPr>
          <p:nvPr>
            <p:ph type="body" idx="1"/>
          </p:nvPr>
        </p:nvSpPr>
        <p:spPr>
          <a:xfrm>
            <a:off x="914409" y="2183802"/>
            <a:ext cx="5079991" cy="823912"/>
          </a:xfrm>
          <a:prstGeom prst="rect">
            <a:avLst/>
          </a:prstGeom>
          <a:noFill/>
          <a:ln>
            <a:noFill/>
          </a:ln>
        </p:spPr>
        <p:txBody>
          <a:bodyPr spcFirstLastPara="1" wrap="square" lIns="91425" tIns="91425" rIns="91425" bIns="91425" anchor="b" anchorCtr="0"/>
          <a:lstStyle>
            <a:lvl1pPr marL="457200" marR="0" lvl="0" indent="-228600" algn="l" rtl="0">
              <a:lnSpc>
                <a:spcPct val="90000"/>
              </a:lnSpc>
              <a:spcBef>
                <a:spcPts val="1000"/>
              </a:spcBef>
              <a:spcAft>
                <a:spcPts val="0"/>
              </a:spcAft>
              <a:buClr>
                <a:schemeClr val="lt1"/>
              </a:buClr>
              <a:buSzPts val="2800"/>
              <a:buFont typeface="Arial"/>
              <a:buNone/>
              <a:defRPr sz="28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2000"/>
              <a:buFont typeface="Arial"/>
              <a:buNone/>
              <a:defRPr sz="2000" b="1"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800"/>
              <a:buFont typeface="Arial"/>
              <a:buNone/>
              <a:defRPr sz="1800" b="1"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9pPr>
          </a:lstStyle>
          <a:p>
            <a:endParaRPr/>
          </a:p>
        </p:txBody>
      </p:sp>
      <p:sp>
        <p:nvSpPr>
          <p:cNvPr id="46" name="Shape 46"/>
          <p:cNvSpPr txBox="1">
            <a:spLocks noGrp="1"/>
          </p:cNvSpPr>
          <p:nvPr>
            <p:ph type="body" idx="2"/>
          </p:nvPr>
        </p:nvSpPr>
        <p:spPr>
          <a:xfrm>
            <a:off x="685800" y="3132666"/>
            <a:ext cx="5311775" cy="3086019"/>
          </a:xfrm>
          <a:prstGeom prst="rect">
            <a:avLst/>
          </a:prstGeom>
          <a:noFill/>
          <a:ln>
            <a:noFill/>
          </a:ln>
        </p:spPr>
        <p:txBody>
          <a:bodyPr spcFirstLastPara="1" wrap="square" lIns="91425" tIns="91425" rIns="91425" bIns="91425" anchor="t" anchorCtr="0"/>
          <a:lstStyle>
            <a:lvl1pPr marL="457200" marR="0" lvl="0" indent="-368300" algn="l" rtl="0">
              <a:lnSpc>
                <a:spcPct val="90000"/>
              </a:lnSpc>
              <a:spcBef>
                <a:spcPts val="1000"/>
              </a:spcBef>
              <a:spcAft>
                <a:spcPts val="0"/>
              </a:spcAft>
              <a:buClr>
                <a:schemeClr val="lt1"/>
              </a:buClr>
              <a:buSzPts val="2200"/>
              <a:buFont typeface="Arial"/>
              <a:buChar char="•"/>
              <a:defRPr sz="2200" b="0" i="0" u="none" strike="noStrike" cap="none">
                <a:solidFill>
                  <a:schemeClr val="lt1"/>
                </a:solidFill>
                <a:latin typeface="Century Gothic"/>
                <a:ea typeface="Century Gothic"/>
                <a:cs typeface="Century Gothic"/>
                <a:sym typeface="Century Gothic"/>
              </a:defRPr>
            </a:lvl1pPr>
            <a:lvl2pPr marL="914400" marR="0" lvl="1"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2pPr>
            <a:lvl3pPr marL="1371600" marR="0" lvl="2"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3pPr>
            <a:lvl4pPr marL="1828800" marR="0" lvl="3"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4pPr>
            <a:lvl5pPr marL="2286000" marR="0" lvl="4"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5pPr>
            <a:lvl6pPr marL="2743200" marR="0" lvl="5"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6pPr>
            <a:lvl7pPr marL="3200400" marR="0" lvl="6"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7pPr>
            <a:lvl8pPr marL="3657600" marR="0" lvl="7"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8pPr>
            <a:lvl9pPr marL="4114800" marR="0" lvl="8"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47" name="Shape 47"/>
          <p:cNvSpPr txBox="1">
            <a:spLocks noGrp="1"/>
          </p:cNvSpPr>
          <p:nvPr>
            <p:ph type="body" idx="3"/>
          </p:nvPr>
        </p:nvSpPr>
        <p:spPr>
          <a:xfrm>
            <a:off x="6400800" y="2183802"/>
            <a:ext cx="5105400" cy="823912"/>
          </a:xfrm>
          <a:prstGeom prst="rect">
            <a:avLst/>
          </a:prstGeom>
          <a:noFill/>
          <a:ln>
            <a:noFill/>
          </a:ln>
        </p:spPr>
        <p:txBody>
          <a:bodyPr spcFirstLastPara="1" wrap="square" lIns="91425" tIns="91425" rIns="91425" bIns="91425" anchor="b" anchorCtr="0"/>
          <a:lstStyle>
            <a:lvl1pPr marL="457200" marR="0" lvl="0" indent="-228600" algn="l" rtl="0">
              <a:lnSpc>
                <a:spcPct val="90000"/>
              </a:lnSpc>
              <a:spcBef>
                <a:spcPts val="1000"/>
              </a:spcBef>
              <a:spcAft>
                <a:spcPts val="0"/>
              </a:spcAft>
              <a:buClr>
                <a:schemeClr val="lt1"/>
              </a:buClr>
              <a:buSzPts val="2800"/>
              <a:buFont typeface="Arial"/>
              <a:buNone/>
              <a:defRPr sz="28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2000"/>
              <a:buFont typeface="Arial"/>
              <a:buNone/>
              <a:defRPr sz="2000" b="1"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800"/>
              <a:buFont typeface="Arial"/>
              <a:buNone/>
              <a:defRPr sz="1800" b="1"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9pPr>
          </a:lstStyle>
          <a:p>
            <a:endParaRPr/>
          </a:p>
        </p:txBody>
      </p:sp>
      <p:sp>
        <p:nvSpPr>
          <p:cNvPr id="48" name="Shape 48"/>
          <p:cNvSpPr txBox="1">
            <a:spLocks noGrp="1"/>
          </p:cNvSpPr>
          <p:nvPr>
            <p:ph type="body" idx="4"/>
          </p:nvPr>
        </p:nvSpPr>
        <p:spPr>
          <a:xfrm>
            <a:off x="6172200" y="3132666"/>
            <a:ext cx="5334000" cy="3086019"/>
          </a:xfrm>
          <a:prstGeom prst="rect">
            <a:avLst/>
          </a:prstGeom>
          <a:noFill/>
          <a:ln>
            <a:noFill/>
          </a:ln>
        </p:spPr>
        <p:txBody>
          <a:bodyPr spcFirstLastPara="1" wrap="square" lIns="91425" tIns="91425" rIns="91425" bIns="91425" anchor="t" anchorCtr="0"/>
          <a:lstStyle>
            <a:lvl1pPr marL="457200" marR="0" lvl="0" indent="-368300" algn="l" rtl="0">
              <a:lnSpc>
                <a:spcPct val="90000"/>
              </a:lnSpc>
              <a:spcBef>
                <a:spcPts val="1000"/>
              </a:spcBef>
              <a:spcAft>
                <a:spcPts val="0"/>
              </a:spcAft>
              <a:buClr>
                <a:schemeClr val="lt1"/>
              </a:buClr>
              <a:buSzPts val="2200"/>
              <a:buFont typeface="Arial"/>
              <a:buChar char="•"/>
              <a:defRPr sz="2200" b="0" i="0" u="none" strike="noStrike" cap="none">
                <a:solidFill>
                  <a:schemeClr val="lt1"/>
                </a:solidFill>
                <a:latin typeface="Century Gothic"/>
                <a:ea typeface="Century Gothic"/>
                <a:cs typeface="Century Gothic"/>
                <a:sym typeface="Century Gothic"/>
              </a:defRPr>
            </a:lvl1pPr>
            <a:lvl2pPr marL="914400" marR="0" lvl="1"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2pPr>
            <a:lvl3pPr marL="1371600" marR="0" lvl="2"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3pPr>
            <a:lvl4pPr marL="1828800" marR="0" lvl="3"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4pPr>
            <a:lvl5pPr marL="2286000" marR="0" lvl="4"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5pPr>
            <a:lvl6pPr marL="2743200" marR="0" lvl="5"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6pPr>
            <a:lvl7pPr marL="3200400" marR="0" lvl="6"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7pPr>
            <a:lvl8pPr marL="3657600" marR="0" lvl="7"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8pPr>
            <a:lvl9pPr marL="4114800" marR="0" lvl="8"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49" name="Shape 49"/>
          <p:cNvSpPr txBox="1">
            <a:spLocks noGrp="1"/>
          </p:cNvSpPr>
          <p:nvPr>
            <p:ph type="dt" idx="10"/>
          </p:nvPr>
        </p:nvSpPr>
        <p:spPr>
          <a:xfrm>
            <a:off x="8595360" y="6356350"/>
            <a:ext cx="2910840" cy="365125"/>
          </a:xfrm>
          <a:prstGeom prst="rect">
            <a:avLst/>
          </a:prstGeom>
          <a:noFill/>
          <a:ln>
            <a:noFill/>
          </a:ln>
        </p:spPr>
        <p:txBody>
          <a:bodyPr spcFirstLastPara="1" wrap="square" lIns="91425" tIns="91425" rIns="91425" bIns="91425" anchor="ctr" anchorCtr="0"/>
          <a:lstStyle>
            <a:lvl1pPr marR="0" lvl="0" algn="r"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50" name="Shape 50"/>
          <p:cNvSpPr txBox="1">
            <a:spLocks noGrp="1"/>
          </p:cNvSpPr>
          <p:nvPr>
            <p:ph type="ftr" idx="11"/>
          </p:nvPr>
        </p:nvSpPr>
        <p:spPr>
          <a:xfrm>
            <a:off x="685800" y="6355845"/>
            <a:ext cx="77724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51" name="Shape 51"/>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0" marR="0" lvl="1" indent="0" algn="r" rtl="0">
              <a:spcBef>
                <a:spcPts val="0"/>
              </a:spcBef>
              <a:buNone/>
              <a:defRPr sz="1050">
                <a:solidFill>
                  <a:schemeClr val="lt1"/>
                </a:solidFill>
                <a:latin typeface="Century Gothic"/>
                <a:ea typeface="Century Gothic"/>
                <a:cs typeface="Century Gothic"/>
                <a:sym typeface="Century Gothic"/>
              </a:defRPr>
            </a:lvl2pPr>
            <a:lvl3pPr marL="0" marR="0" lvl="2" indent="0" algn="r" rtl="0">
              <a:spcBef>
                <a:spcPts val="0"/>
              </a:spcBef>
              <a:buNone/>
              <a:defRPr sz="1050">
                <a:solidFill>
                  <a:schemeClr val="lt1"/>
                </a:solidFill>
                <a:latin typeface="Century Gothic"/>
                <a:ea typeface="Century Gothic"/>
                <a:cs typeface="Century Gothic"/>
                <a:sym typeface="Century Gothic"/>
              </a:defRPr>
            </a:lvl3pPr>
            <a:lvl4pPr marL="0" marR="0" lvl="3" indent="0" algn="r" rtl="0">
              <a:spcBef>
                <a:spcPts val="0"/>
              </a:spcBef>
              <a:buNone/>
              <a:defRPr sz="1050">
                <a:solidFill>
                  <a:schemeClr val="lt1"/>
                </a:solidFill>
                <a:latin typeface="Century Gothic"/>
                <a:ea typeface="Century Gothic"/>
                <a:cs typeface="Century Gothic"/>
                <a:sym typeface="Century Gothic"/>
              </a:defRPr>
            </a:lvl4pPr>
            <a:lvl5pPr marL="0" marR="0" lvl="4" indent="0" algn="r" rtl="0">
              <a:spcBef>
                <a:spcPts val="0"/>
              </a:spcBef>
              <a:buNone/>
              <a:defRPr sz="1050">
                <a:solidFill>
                  <a:schemeClr val="lt1"/>
                </a:solidFill>
                <a:latin typeface="Century Gothic"/>
                <a:ea typeface="Century Gothic"/>
                <a:cs typeface="Century Gothic"/>
                <a:sym typeface="Century Gothic"/>
              </a:defRPr>
            </a:lvl5pPr>
            <a:lvl6pPr marL="0" marR="0" lvl="5" indent="0" algn="r" rtl="0">
              <a:spcBef>
                <a:spcPts val="0"/>
              </a:spcBef>
              <a:buNone/>
              <a:defRPr sz="1050">
                <a:solidFill>
                  <a:schemeClr val="lt1"/>
                </a:solidFill>
                <a:latin typeface="Century Gothic"/>
                <a:ea typeface="Century Gothic"/>
                <a:cs typeface="Century Gothic"/>
                <a:sym typeface="Century Gothic"/>
              </a:defRPr>
            </a:lvl6pPr>
            <a:lvl7pPr marL="0" marR="0" lvl="6" indent="0" algn="r" rtl="0">
              <a:spcBef>
                <a:spcPts val="0"/>
              </a:spcBef>
              <a:buNone/>
              <a:defRPr sz="1050">
                <a:solidFill>
                  <a:schemeClr val="lt1"/>
                </a:solidFill>
                <a:latin typeface="Century Gothic"/>
                <a:ea typeface="Century Gothic"/>
                <a:cs typeface="Century Gothic"/>
                <a:sym typeface="Century Gothic"/>
              </a:defRPr>
            </a:lvl7pPr>
            <a:lvl8pPr marL="0" marR="0" lvl="7" indent="0" algn="r" rtl="0">
              <a:spcBef>
                <a:spcPts val="0"/>
              </a:spcBef>
              <a:buNone/>
              <a:defRPr sz="1050">
                <a:solidFill>
                  <a:schemeClr val="lt1"/>
                </a:solidFill>
                <a:latin typeface="Century Gothic"/>
                <a:ea typeface="Century Gothic"/>
                <a:cs typeface="Century Gothic"/>
                <a:sym typeface="Century Gothic"/>
              </a:defRPr>
            </a:lvl8pPr>
            <a:lvl9pPr marL="0" marR="0" lvl="8" indent="0" algn="r" rtl="0">
              <a:spcBef>
                <a:spcPts val="0"/>
              </a:spcBef>
              <a:buNone/>
              <a:defRPr sz="1050">
                <a:solidFill>
                  <a:schemeClr val="lt1"/>
                </a:solidFill>
                <a:latin typeface="Century Gothic"/>
                <a:ea typeface="Century Gothic"/>
                <a:cs typeface="Century Gothic"/>
                <a:sym typeface="Century Gothic"/>
              </a:defRPr>
            </a:lvl9pPr>
          </a:lstStyle>
          <a:p>
            <a:pPr marL="0" lvl="0" indent="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52"/>
        <p:cNvGrpSpPr/>
        <p:nvPr/>
      </p:nvGrpSpPr>
      <p:grpSpPr>
        <a:xfrm>
          <a:off x="0" y="0"/>
          <a:ext cx="0" cy="0"/>
          <a:chOff x="0" y="0"/>
          <a:chExt cx="0" cy="0"/>
        </a:xfrm>
      </p:grpSpPr>
      <p:sp>
        <p:nvSpPr>
          <p:cNvPr id="53" name="Shape 53"/>
          <p:cNvSpPr txBox="1">
            <a:spLocks noGrp="1"/>
          </p:cNvSpPr>
          <p:nvPr>
            <p:ph type="title"/>
          </p:nvPr>
        </p:nvSpPr>
        <p:spPr>
          <a:xfrm>
            <a:off x="2895600" y="764373"/>
            <a:ext cx="8610600" cy="1293028"/>
          </a:xfrm>
          <a:prstGeom prst="rect">
            <a:avLst/>
          </a:prstGeom>
          <a:noFill/>
          <a:ln>
            <a:noFill/>
          </a:ln>
        </p:spPr>
        <p:txBody>
          <a:bodyPr spcFirstLastPara="1" wrap="square" lIns="91425" tIns="91425" rIns="91425" bIns="91425" anchor="ctr" anchorCtr="0"/>
          <a:lstStyle>
            <a:lvl1pPr marR="0" lvl="0" algn="r" rtl="0">
              <a:lnSpc>
                <a:spcPct val="90000"/>
              </a:lnSpc>
              <a:spcBef>
                <a:spcPts val="0"/>
              </a:spcBef>
              <a:spcAft>
                <a:spcPts val="0"/>
              </a:spcAft>
              <a:buClr>
                <a:schemeClr val="lt1"/>
              </a:buClr>
              <a:buSzPts val="4000"/>
              <a:buFont typeface="Century Gothic"/>
              <a:buNone/>
              <a:defRPr sz="40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4" name="Shape 54"/>
          <p:cNvSpPr txBox="1">
            <a:spLocks noGrp="1"/>
          </p:cNvSpPr>
          <p:nvPr>
            <p:ph type="dt" idx="10"/>
          </p:nvPr>
        </p:nvSpPr>
        <p:spPr>
          <a:xfrm>
            <a:off x="8595360" y="6356350"/>
            <a:ext cx="2910840" cy="365125"/>
          </a:xfrm>
          <a:prstGeom prst="rect">
            <a:avLst/>
          </a:prstGeom>
          <a:noFill/>
          <a:ln>
            <a:noFill/>
          </a:ln>
        </p:spPr>
        <p:txBody>
          <a:bodyPr spcFirstLastPara="1" wrap="square" lIns="91425" tIns="91425" rIns="91425" bIns="91425" anchor="ctr" anchorCtr="0"/>
          <a:lstStyle>
            <a:lvl1pPr marR="0" lvl="0" algn="r"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55" name="Shape 55"/>
          <p:cNvSpPr txBox="1">
            <a:spLocks noGrp="1"/>
          </p:cNvSpPr>
          <p:nvPr>
            <p:ph type="ftr" idx="11"/>
          </p:nvPr>
        </p:nvSpPr>
        <p:spPr>
          <a:xfrm>
            <a:off x="685800" y="6355845"/>
            <a:ext cx="77724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56" name="Shape 56"/>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0" marR="0" lvl="1" indent="0" algn="r" rtl="0">
              <a:spcBef>
                <a:spcPts val="0"/>
              </a:spcBef>
              <a:buNone/>
              <a:defRPr sz="1050">
                <a:solidFill>
                  <a:schemeClr val="lt1"/>
                </a:solidFill>
                <a:latin typeface="Century Gothic"/>
                <a:ea typeface="Century Gothic"/>
                <a:cs typeface="Century Gothic"/>
                <a:sym typeface="Century Gothic"/>
              </a:defRPr>
            </a:lvl2pPr>
            <a:lvl3pPr marL="0" marR="0" lvl="2" indent="0" algn="r" rtl="0">
              <a:spcBef>
                <a:spcPts val="0"/>
              </a:spcBef>
              <a:buNone/>
              <a:defRPr sz="1050">
                <a:solidFill>
                  <a:schemeClr val="lt1"/>
                </a:solidFill>
                <a:latin typeface="Century Gothic"/>
                <a:ea typeface="Century Gothic"/>
                <a:cs typeface="Century Gothic"/>
                <a:sym typeface="Century Gothic"/>
              </a:defRPr>
            </a:lvl3pPr>
            <a:lvl4pPr marL="0" marR="0" lvl="3" indent="0" algn="r" rtl="0">
              <a:spcBef>
                <a:spcPts val="0"/>
              </a:spcBef>
              <a:buNone/>
              <a:defRPr sz="1050">
                <a:solidFill>
                  <a:schemeClr val="lt1"/>
                </a:solidFill>
                <a:latin typeface="Century Gothic"/>
                <a:ea typeface="Century Gothic"/>
                <a:cs typeface="Century Gothic"/>
                <a:sym typeface="Century Gothic"/>
              </a:defRPr>
            </a:lvl4pPr>
            <a:lvl5pPr marL="0" marR="0" lvl="4" indent="0" algn="r" rtl="0">
              <a:spcBef>
                <a:spcPts val="0"/>
              </a:spcBef>
              <a:buNone/>
              <a:defRPr sz="1050">
                <a:solidFill>
                  <a:schemeClr val="lt1"/>
                </a:solidFill>
                <a:latin typeface="Century Gothic"/>
                <a:ea typeface="Century Gothic"/>
                <a:cs typeface="Century Gothic"/>
                <a:sym typeface="Century Gothic"/>
              </a:defRPr>
            </a:lvl5pPr>
            <a:lvl6pPr marL="0" marR="0" lvl="5" indent="0" algn="r" rtl="0">
              <a:spcBef>
                <a:spcPts val="0"/>
              </a:spcBef>
              <a:buNone/>
              <a:defRPr sz="1050">
                <a:solidFill>
                  <a:schemeClr val="lt1"/>
                </a:solidFill>
                <a:latin typeface="Century Gothic"/>
                <a:ea typeface="Century Gothic"/>
                <a:cs typeface="Century Gothic"/>
                <a:sym typeface="Century Gothic"/>
              </a:defRPr>
            </a:lvl6pPr>
            <a:lvl7pPr marL="0" marR="0" lvl="6" indent="0" algn="r" rtl="0">
              <a:spcBef>
                <a:spcPts val="0"/>
              </a:spcBef>
              <a:buNone/>
              <a:defRPr sz="1050">
                <a:solidFill>
                  <a:schemeClr val="lt1"/>
                </a:solidFill>
                <a:latin typeface="Century Gothic"/>
                <a:ea typeface="Century Gothic"/>
                <a:cs typeface="Century Gothic"/>
                <a:sym typeface="Century Gothic"/>
              </a:defRPr>
            </a:lvl7pPr>
            <a:lvl8pPr marL="0" marR="0" lvl="7" indent="0" algn="r" rtl="0">
              <a:spcBef>
                <a:spcPts val="0"/>
              </a:spcBef>
              <a:buNone/>
              <a:defRPr sz="1050">
                <a:solidFill>
                  <a:schemeClr val="lt1"/>
                </a:solidFill>
                <a:latin typeface="Century Gothic"/>
                <a:ea typeface="Century Gothic"/>
                <a:cs typeface="Century Gothic"/>
                <a:sym typeface="Century Gothic"/>
              </a:defRPr>
            </a:lvl8pPr>
            <a:lvl9pPr marL="0" marR="0" lvl="8" indent="0" algn="r" rtl="0">
              <a:spcBef>
                <a:spcPts val="0"/>
              </a:spcBef>
              <a:buNone/>
              <a:defRPr sz="1050">
                <a:solidFill>
                  <a:schemeClr val="lt1"/>
                </a:solidFill>
                <a:latin typeface="Century Gothic"/>
                <a:ea typeface="Century Gothic"/>
                <a:cs typeface="Century Gothic"/>
                <a:sym typeface="Century Gothic"/>
              </a:defRPr>
            </a:lvl9pPr>
          </a:lstStyle>
          <a:p>
            <a:pPr marL="0" lvl="0" indent="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Shape 57"/>
        <p:cNvGrpSpPr/>
        <p:nvPr/>
      </p:nvGrpSpPr>
      <p:grpSpPr>
        <a:xfrm>
          <a:off x="0" y="0"/>
          <a:ext cx="0" cy="0"/>
          <a:chOff x="0" y="0"/>
          <a:chExt cx="0" cy="0"/>
        </a:xfrm>
      </p:grpSpPr>
      <p:sp>
        <p:nvSpPr>
          <p:cNvPr id="58" name="Shape 58"/>
          <p:cNvSpPr txBox="1">
            <a:spLocks noGrp="1"/>
          </p:cNvSpPr>
          <p:nvPr>
            <p:ph type="title"/>
          </p:nvPr>
        </p:nvSpPr>
        <p:spPr>
          <a:xfrm>
            <a:off x="685800" y="1524000"/>
            <a:ext cx="4114800" cy="1600200"/>
          </a:xfrm>
          <a:prstGeom prst="rect">
            <a:avLst/>
          </a:prstGeom>
          <a:noFill/>
          <a:ln>
            <a:noFill/>
          </a:ln>
        </p:spPr>
        <p:txBody>
          <a:bodyPr spcFirstLastPara="1" wrap="square" lIns="91425" tIns="91425" rIns="91425" bIns="91425" anchor="b" anchorCtr="0"/>
          <a:lstStyle>
            <a:lvl1pPr marR="0" lvl="0" algn="l" rtl="0">
              <a:lnSpc>
                <a:spcPct val="90000"/>
              </a:lnSpc>
              <a:spcBef>
                <a:spcPts val="0"/>
              </a:spcBef>
              <a:spcAft>
                <a:spcPts val="0"/>
              </a:spcAft>
              <a:buClr>
                <a:schemeClr val="lt1"/>
              </a:buClr>
              <a:buSzPts val="3200"/>
              <a:buFont typeface="Century Gothic"/>
              <a:buNone/>
              <a:defRPr sz="32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9" name="Shape 59"/>
          <p:cNvSpPr txBox="1">
            <a:spLocks noGrp="1"/>
          </p:cNvSpPr>
          <p:nvPr>
            <p:ph type="body" idx="1"/>
          </p:nvPr>
        </p:nvSpPr>
        <p:spPr>
          <a:xfrm>
            <a:off x="4995582" y="746759"/>
            <a:ext cx="6510618" cy="5471925"/>
          </a:xfrm>
          <a:prstGeom prst="rect">
            <a:avLst/>
          </a:prstGeom>
          <a:noFill/>
          <a:ln>
            <a:noFill/>
          </a:ln>
        </p:spPr>
        <p:txBody>
          <a:bodyPr spcFirstLastPara="1" wrap="square" lIns="91425" tIns="91425" rIns="91425" bIns="91425" anchor="ctr" anchorCtr="0"/>
          <a:lstStyle>
            <a:lvl1pPr marL="457200" marR="0" lvl="0" indent="-368300" algn="l" rtl="0">
              <a:lnSpc>
                <a:spcPct val="90000"/>
              </a:lnSpc>
              <a:spcBef>
                <a:spcPts val="1000"/>
              </a:spcBef>
              <a:spcAft>
                <a:spcPts val="0"/>
              </a:spcAft>
              <a:buClr>
                <a:schemeClr val="lt1"/>
              </a:buClr>
              <a:buSzPts val="2200"/>
              <a:buFont typeface="Arial"/>
              <a:buChar char="•"/>
              <a:defRPr sz="2200" b="0" i="0" u="none" strike="noStrike" cap="none">
                <a:solidFill>
                  <a:schemeClr val="lt1"/>
                </a:solidFill>
                <a:latin typeface="Century Gothic"/>
                <a:ea typeface="Century Gothic"/>
                <a:cs typeface="Century Gothic"/>
                <a:sym typeface="Century Gothic"/>
              </a:defRPr>
            </a:lvl1pPr>
            <a:lvl2pPr marL="914400" marR="0" lvl="1"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2pPr>
            <a:lvl3pPr marL="1371600" marR="0" lvl="2"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3pPr>
            <a:lvl4pPr marL="1828800" marR="0" lvl="3"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4pPr>
            <a:lvl5pPr marL="2286000" marR="0" lvl="4"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5pPr>
            <a:lvl6pPr marL="2743200" marR="0" lvl="5"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6pPr>
            <a:lvl7pPr marL="3200400" marR="0" lvl="6"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7pPr>
            <a:lvl8pPr marL="3657600" marR="0" lvl="7"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8pPr>
            <a:lvl9pPr marL="4114800" marR="0" lvl="8"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60" name="Shape 60"/>
          <p:cNvSpPr txBox="1">
            <a:spLocks noGrp="1"/>
          </p:cNvSpPr>
          <p:nvPr>
            <p:ph type="body" idx="2"/>
          </p:nvPr>
        </p:nvSpPr>
        <p:spPr>
          <a:xfrm>
            <a:off x="685800" y="3124199"/>
            <a:ext cx="4114800" cy="3094485"/>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10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1400"/>
              <a:buFont typeface="Arial"/>
              <a:buNone/>
              <a:defRPr sz="1400" b="0"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200"/>
              <a:buFont typeface="Arial"/>
              <a:buNone/>
              <a:defRPr sz="1200" b="0"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9pPr>
          </a:lstStyle>
          <a:p>
            <a:endParaRPr/>
          </a:p>
        </p:txBody>
      </p:sp>
      <p:sp>
        <p:nvSpPr>
          <p:cNvPr id="61" name="Shape 61"/>
          <p:cNvSpPr txBox="1">
            <a:spLocks noGrp="1"/>
          </p:cNvSpPr>
          <p:nvPr>
            <p:ph type="dt" idx="10"/>
          </p:nvPr>
        </p:nvSpPr>
        <p:spPr>
          <a:xfrm>
            <a:off x="8595360" y="6356350"/>
            <a:ext cx="2910840" cy="365125"/>
          </a:xfrm>
          <a:prstGeom prst="rect">
            <a:avLst/>
          </a:prstGeom>
          <a:noFill/>
          <a:ln>
            <a:noFill/>
          </a:ln>
        </p:spPr>
        <p:txBody>
          <a:bodyPr spcFirstLastPara="1" wrap="square" lIns="91425" tIns="91425" rIns="91425" bIns="91425" anchor="ctr" anchorCtr="0"/>
          <a:lstStyle>
            <a:lvl1pPr marR="0" lvl="0" algn="r"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62" name="Shape 62"/>
          <p:cNvSpPr txBox="1">
            <a:spLocks noGrp="1"/>
          </p:cNvSpPr>
          <p:nvPr>
            <p:ph type="ftr" idx="11"/>
          </p:nvPr>
        </p:nvSpPr>
        <p:spPr>
          <a:xfrm>
            <a:off x="685800" y="6355845"/>
            <a:ext cx="77724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63" name="Shape 63"/>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0" marR="0" lvl="1" indent="0" algn="r" rtl="0">
              <a:spcBef>
                <a:spcPts val="0"/>
              </a:spcBef>
              <a:buNone/>
              <a:defRPr sz="1050">
                <a:solidFill>
                  <a:schemeClr val="lt1"/>
                </a:solidFill>
                <a:latin typeface="Century Gothic"/>
                <a:ea typeface="Century Gothic"/>
                <a:cs typeface="Century Gothic"/>
                <a:sym typeface="Century Gothic"/>
              </a:defRPr>
            </a:lvl2pPr>
            <a:lvl3pPr marL="0" marR="0" lvl="2" indent="0" algn="r" rtl="0">
              <a:spcBef>
                <a:spcPts val="0"/>
              </a:spcBef>
              <a:buNone/>
              <a:defRPr sz="1050">
                <a:solidFill>
                  <a:schemeClr val="lt1"/>
                </a:solidFill>
                <a:latin typeface="Century Gothic"/>
                <a:ea typeface="Century Gothic"/>
                <a:cs typeface="Century Gothic"/>
                <a:sym typeface="Century Gothic"/>
              </a:defRPr>
            </a:lvl3pPr>
            <a:lvl4pPr marL="0" marR="0" lvl="3" indent="0" algn="r" rtl="0">
              <a:spcBef>
                <a:spcPts val="0"/>
              </a:spcBef>
              <a:buNone/>
              <a:defRPr sz="1050">
                <a:solidFill>
                  <a:schemeClr val="lt1"/>
                </a:solidFill>
                <a:latin typeface="Century Gothic"/>
                <a:ea typeface="Century Gothic"/>
                <a:cs typeface="Century Gothic"/>
                <a:sym typeface="Century Gothic"/>
              </a:defRPr>
            </a:lvl4pPr>
            <a:lvl5pPr marL="0" marR="0" lvl="4" indent="0" algn="r" rtl="0">
              <a:spcBef>
                <a:spcPts val="0"/>
              </a:spcBef>
              <a:buNone/>
              <a:defRPr sz="1050">
                <a:solidFill>
                  <a:schemeClr val="lt1"/>
                </a:solidFill>
                <a:latin typeface="Century Gothic"/>
                <a:ea typeface="Century Gothic"/>
                <a:cs typeface="Century Gothic"/>
                <a:sym typeface="Century Gothic"/>
              </a:defRPr>
            </a:lvl5pPr>
            <a:lvl6pPr marL="0" marR="0" lvl="5" indent="0" algn="r" rtl="0">
              <a:spcBef>
                <a:spcPts val="0"/>
              </a:spcBef>
              <a:buNone/>
              <a:defRPr sz="1050">
                <a:solidFill>
                  <a:schemeClr val="lt1"/>
                </a:solidFill>
                <a:latin typeface="Century Gothic"/>
                <a:ea typeface="Century Gothic"/>
                <a:cs typeface="Century Gothic"/>
                <a:sym typeface="Century Gothic"/>
              </a:defRPr>
            </a:lvl6pPr>
            <a:lvl7pPr marL="0" marR="0" lvl="6" indent="0" algn="r" rtl="0">
              <a:spcBef>
                <a:spcPts val="0"/>
              </a:spcBef>
              <a:buNone/>
              <a:defRPr sz="1050">
                <a:solidFill>
                  <a:schemeClr val="lt1"/>
                </a:solidFill>
                <a:latin typeface="Century Gothic"/>
                <a:ea typeface="Century Gothic"/>
                <a:cs typeface="Century Gothic"/>
                <a:sym typeface="Century Gothic"/>
              </a:defRPr>
            </a:lvl7pPr>
            <a:lvl8pPr marL="0" marR="0" lvl="7" indent="0" algn="r" rtl="0">
              <a:spcBef>
                <a:spcPts val="0"/>
              </a:spcBef>
              <a:buNone/>
              <a:defRPr sz="1050">
                <a:solidFill>
                  <a:schemeClr val="lt1"/>
                </a:solidFill>
                <a:latin typeface="Century Gothic"/>
                <a:ea typeface="Century Gothic"/>
                <a:cs typeface="Century Gothic"/>
                <a:sym typeface="Century Gothic"/>
              </a:defRPr>
            </a:lvl8pPr>
            <a:lvl9pPr marL="0" marR="0" lvl="8" indent="0" algn="r" rtl="0">
              <a:spcBef>
                <a:spcPts val="0"/>
              </a:spcBef>
              <a:buNone/>
              <a:defRPr sz="1050">
                <a:solidFill>
                  <a:schemeClr val="lt1"/>
                </a:solidFill>
                <a:latin typeface="Century Gothic"/>
                <a:ea typeface="Century Gothic"/>
                <a:cs typeface="Century Gothic"/>
                <a:sym typeface="Century Gothic"/>
              </a:defRPr>
            </a:lvl9pPr>
          </a:lstStyle>
          <a:p>
            <a:pPr marL="0" lvl="0" indent="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Shape 64"/>
        <p:cNvGrpSpPr/>
        <p:nvPr/>
      </p:nvGrpSpPr>
      <p:grpSpPr>
        <a:xfrm>
          <a:off x="0" y="0"/>
          <a:ext cx="0" cy="0"/>
          <a:chOff x="0" y="0"/>
          <a:chExt cx="0" cy="0"/>
        </a:xfrm>
      </p:grpSpPr>
      <p:sp>
        <p:nvSpPr>
          <p:cNvPr id="65" name="Shape 65"/>
          <p:cNvSpPr txBox="1">
            <a:spLocks noGrp="1"/>
          </p:cNvSpPr>
          <p:nvPr>
            <p:ph type="title"/>
          </p:nvPr>
        </p:nvSpPr>
        <p:spPr>
          <a:xfrm>
            <a:off x="685800" y="1524000"/>
            <a:ext cx="6873240" cy="1600200"/>
          </a:xfrm>
          <a:prstGeom prst="rect">
            <a:avLst/>
          </a:prstGeom>
          <a:noFill/>
          <a:ln>
            <a:noFill/>
          </a:ln>
        </p:spPr>
        <p:txBody>
          <a:bodyPr spcFirstLastPara="1" wrap="square" lIns="91425" tIns="91425" rIns="91425" bIns="91425" anchor="b" anchorCtr="0"/>
          <a:lstStyle>
            <a:lvl1pPr marR="0" lvl="0" algn="l" rtl="0">
              <a:lnSpc>
                <a:spcPct val="90000"/>
              </a:lnSpc>
              <a:spcBef>
                <a:spcPts val="0"/>
              </a:spcBef>
              <a:spcAft>
                <a:spcPts val="0"/>
              </a:spcAft>
              <a:buClr>
                <a:schemeClr val="lt1"/>
              </a:buClr>
              <a:buSzPts val="3200"/>
              <a:buFont typeface="Century Gothic"/>
              <a:buNone/>
              <a:defRPr sz="32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66" name="Shape 66"/>
          <p:cNvSpPr>
            <a:spLocks noGrp="1"/>
          </p:cNvSpPr>
          <p:nvPr>
            <p:ph type="pic" idx="2"/>
          </p:nvPr>
        </p:nvSpPr>
        <p:spPr>
          <a:xfrm>
            <a:off x="7861238" y="751241"/>
            <a:ext cx="3644962" cy="5467443"/>
          </a:xfrm>
          <a:prstGeom prst="rect">
            <a:avLst/>
          </a:prstGeom>
          <a:noFill/>
          <a:ln>
            <a:noFill/>
          </a:ln>
        </p:spPr>
        <p:txBody>
          <a:bodyPr spcFirstLastPara="1" wrap="square" lIns="91425" tIns="91425" rIns="91425" bIns="91425" anchor="t" anchorCtr="0"/>
          <a:lstStyle>
            <a:lvl1pPr marR="0" lvl="0" algn="l" rtl="0">
              <a:lnSpc>
                <a:spcPct val="90000"/>
              </a:lnSpc>
              <a:spcBef>
                <a:spcPts val="1000"/>
              </a:spcBef>
              <a:spcAft>
                <a:spcPts val="0"/>
              </a:spcAft>
              <a:buClr>
                <a:schemeClr val="lt1"/>
              </a:buClr>
              <a:buSzPts val="3200"/>
              <a:buFont typeface="Arial"/>
              <a:buNone/>
              <a:defRPr sz="3200" b="0" i="0" u="none" strike="noStrike" cap="none">
                <a:solidFill>
                  <a:schemeClr val="lt1"/>
                </a:solidFill>
                <a:latin typeface="Century Gothic"/>
                <a:ea typeface="Century Gothic"/>
                <a:cs typeface="Century Gothic"/>
                <a:sym typeface="Century Gothic"/>
              </a:defRPr>
            </a:lvl1pPr>
            <a:lvl2pPr marR="0" lvl="1" algn="l" rtl="0">
              <a:lnSpc>
                <a:spcPct val="90000"/>
              </a:lnSpc>
              <a:spcBef>
                <a:spcPts val="500"/>
              </a:spcBef>
              <a:spcAft>
                <a:spcPts val="0"/>
              </a:spcAft>
              <a:buClr>
                <a:schemeClr val="lt1"/>
              </a:buClr>
              <a:buSzPts val="2800"/>
              <a:buFont typeface="Arial"/>
              <a:buNone/>
              <a:defRPr sz="2800" b="0" i="0" u="none" strike="noStrike" cap="none">
                <a:solidFill>
                  <a:schemeClr val="lt1"/>
                </a:solidFill>
                <a:latin typeface="Century Gothic"/>
                <a:ea typeface="Century Gothic"/>
                <a:cs typeface="Century Gothic"/>
                <a:sym typeface="Century Gothic"/>
              </a:defRPr>
            </a:lvl2pPr>
            <a:lvl3pPr marR="0" lvl="2" algn="l" rtl="0">
              <a:lnSpc>
                <a:spcPct val="90000"/>
              </a:lnSpc>
              <a:spcBef>
                <a:spcPts val="500"/>
              </a:spcBef>
              <a:spcAft>
                <a:spcPts val="0"/>
              </a:spcAft>
              <a:buClr>
                <a:schemeClr val="lt1"/>
              </a:buClr>
              <a:buSzPts val="2400"/>
              <a:buFont typeface="Arial"/>
              <a:buNone/>
              <a:defRPr sz="2400" b="0" i="0" u="none" strike="noStrike" cap="none">
                <a:solidFill>
                  <a:schemeClr val="lt1"/>
                </a:solidFill>
                <a:latin typeface="Century Gothic"/>
                <a:ea typeface="Century Gothic"/>
                <a:cs typeface="Century Gothic"/>
                <a:sym typeface="Century Gothic"/>
              </a:defRPr>
            </a:lvl3pPr>
            <a:lvl4pPr marR="0" lvl="3" algn="l"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4pPr>
            <a:lvl5pPr marR="0" lvl="4" algn="l"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5pPr>
            <a:lvl6pPr marR="0" lvl="5" algn="l"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6pPr>
            <a:lvl7pPr marR="0" lvl="6" algn="l"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7pPr>
            <a:lvl8pPr marR="0" lvl="7" algn="l"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8pPr>
            <a:lvl9pPr marR="0" lvl="8" algn="l"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9pPr>
          </a:lstStyle>
          <a:p>
            <a:endParaRPr/>
          </a:p>
        </p:txBody>
      </p:sp>
      <p:sp>
        <p:nvSpPr>
          <p:cNvPr id="67" name="Shape 67"/>
          <p:cNvSpPr txBox="1">
            <a:spLocks noGrp="1"/>
          </p:cNvSpPr>
          <p:nvPr>
            <p:ph type="body" idx="1"/>
          </p:nvPr>
        </p:nvSpPr>
        <p:spPr>
          <a:xfrm>
            <a:off x="685800" y="3124199"/>
            <a:ext cx="6873240" cy="3094485"/>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10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1400"/>
              <a:buFont typeface="Arial"/>
              <a:buNone/>
              <a:defRPr sz="1400" b="0"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200"/>
              <a:buFont typeface="Arial"/>
              <a:buNone/>
              <a:defRPr sz="1200" b="0"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9pPr>
          </a:lstStyle>
          <a:p>
            <a:endParaRPr/>
          </a:p>
        </p:txBody>
      </p:sp>
      <p:sp>
        <p:nvSpPr>
          <p:cNvPr id="68" name="Shape 68"/>
          <p:cNvSpPr txBox="1">
            <a:spLocks noGrp="1"/>
          </p:cNvSpPr>
          <p:nvPr>
            <p:ph type="dt" idx="10"/>
          </p:nvPr>
        </p:nvSpPr>
        <p:spPr>
          <a:xfrm>
            <a:off x="8595360" y="6356350"/>
            <a:ext cx="2910840" cy="365125"/>
          </a:xfrm>
          <a:prstGeom prst="rect">
            <a:avLst/>
          </a:prstGeom>
          <a:noFill/>
          <a:ln>
            <a:noFill/>
          </a:ln>
        </p:spPr>
        <p:txBody>
          <a:bodyPr spcFirstLastPara="1" wrap="square" lIns="91425" tIns="91425" rIns="91425" bIns="91425" anchor="ctr" anchorCtr="0"/>
          <a:lstStyle>
            <a:lvl1pPr marR="0" lvl="0" algn="r"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69" name="Shape 69"/>
          <p:cNvSpPr txBox="1">
            <a:spLocks noGrp="1"/>
          </p:cNvSpPr>
          <p:nvPr>
            <p:ph type="ftr" idx="11"/>
          </p:nvPr>
        </p:nvSpPr>
        <p:spPr>
          <a:xfrm>
            <a:off x="685800" y="6355845"/>
            <a:ext cx="77724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70" name="Shape 70"/>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0" marR="0" lvl="1" indent="0" algn="r" rtl="0">
              <a:spcBef>
                <a:spcPts val="0"/>
              </a:spcBef>
              <a:buNone/>
              <a:defRPr sz="1050">
                <a:solidFill>
                  <a:schemeClr val="lt1"/>
                </a:solidFill>
                <a:latin typeface="Century Gothic"/>
                <a:ea typeface="Century Gothic"/>
                <a:cs typeface="Century Gothic"/>
                <a:sym typeface="Century Gothic"/>
              </a:defRPr>
            </a:lvl2pPr>
            <a:lvl3pPr marL="0" marR="0" lvl="2" indent="0" algn="r" rtl="0">
              <a:spcBef>
                <a:spcPts val="0"/>
              </a:spcBef>
              <a:buNone/>
              <a:defRPr sz="1050">
                <a:solidFill>
                  <a:schemeClr val="lt1"/>
                </a:solidFill>
                <a:latin typeface="Century Gothic"/>
                <a:ea typeface="Century Gothic"/>
                <a:cs typeface="Century Gothic"/>
                <a:sym typeface="Century Gothic"/>
              </a:defRPr>
            </a:lvl3pPr>
            <a:lvl4pPr marL="0" marR="0" lvl="3" indent="0" algn="r" rtl="0">
              <a:spcBef>
                <a:spcPts val="0"/>
              </a:spcBef>
              <a:buNone/>
              <a:defRPr sz="1050">
                <a:solidFill>
                  <a:schemeClr val="lt1"/>
                </a:solidFill>
                <a:latin typeface="Century Gothic"/>
                <a:ea typeface="Century Gothic"/>
                <a:cs typeface="Century Gothic"/>
                <a:sym typeface="Century Gothic"/>
              </a:defRPr>
            </a:lvl4pPr>
            <a:lvl5pPr marL="0" marR="0" lvl="4" indent="0" algn="r" rtl="0">
              <a:spcBef>
                <a:spcPts val="0"/>
              </a:spcBef>
              <a:buNone/>
              <a:defRPr sz="1050">
                <a:solidFill>
                  <a:schemeClr val="lt1"/>
                </a:solidFill>
                <a:latin typeface="Century Gothic"/>
                <a:ea typeface="Century Gothic"/>
                <a:cs typeface="Century Gothic"/>
                <a:sym typeface="Century Gothic"/>
              </a:defRPr>
            </a:lvl5pPr>
            <a:lvl6pPr marL="0" marR="0" lvl="5" indent="0" algn="r" rtl="0">
              <a:spcBef>
                <a:spcPts val="0"/>
              </a:spcBef>
              <a:buNone/>
              <a:defRPr sz="1050">
                <a:solidFill>
                  <a:schemeClr val="lt1"/>
                </a:solidFill>
                <a:latin typeface="Century Gothic"/>
                <a:ea typeface="Century Gothic"/>
                <a:cs typeface="Century Gothic"/>
                <a:sym typeface="Century Gothic"/>
              </a:defRPr>
            </a:lvl6pPr>
            <a:lvl7pPr marL="0" marR="0" lvl="6" indent="0" algn="r" rtl="0">
              <a:spcBef>
                <a:spcPts val="0"/>
              </a:spcBef>
              <a:buNone/>
              <a:defRPr sz="1050">
                <a:solidFill>
                  <a:schemeClr val="lt1"/>
                </a:solidFill>
                <a:latin typeface="Century Gothic"/>
                <a:ea typeface="Century Gothic"/>
                <a:cs typeface="Century Gothic"/>
                <a:sym typeface="Century Gothic"/>
              </a:defRPr>
            </a:lvl7pPr>
            <a:lvl8pPr marL="0" marR="0" lvl="7" indent="0" algn="r" rtl="0">
              <a:spcBef>
                <a:spcPts val="0"/>
              </a:spcBef>
              <a:buNone/>
              <a:defRPr sz="1050">
                <a:solidFill>
                  <a:schemeClr val="lt1"/>
                </a:solidFill>
                <a:latin typeface="Century Gothic"/>
                <a:ea typeface="Century Gothic"/>
                <a:cs typeface="Century Gothic"/>
                <a:sym typeface="Century Gothic"/>
              </a:defRPr>
            </a:lvl8pPr>
            <a:lvl9pPr marL="0" marR="0" lvl="8" indent="0" algn="r" rtl="0">
              <a:spcBef>
                <a:spcPts val="0"/>
              </a:spcBef>
              <a:buNone/>
              <a:defRPr sz="1050">
                <a:solidFill>
                  <a:schemeClr val="lt1"/>
                </a:solidFill>
                <a:latin typeface="Century Gothic"/>
                <a:ea typeface="Century Gothic"/>
                <a:cs typeface="Century Gothic"/>
                <a:sym typeface="Century Gothic"/>
              </a:defRPr>
            </a:lvl9pPr>
          </a:lstStyle>
          <a:p>
            <a:pPr marL="0" lvl="0" indent="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Panoramic Picture with Caption">
    <p:spTree>
      <p:nvGrpSpPr>
        <p:cNvPr id="1" name="Shape 71"/>
        <p:cNvGrpSpPr/>
        <p:nvPr/>
      </p:nvGrpSpPr>
      <p:grpSpPr>
        <a:xfrm>
          <a:off x="0" y="0"/>
          <a:ext cx="0" cy="0"/>
          <a:chOff x="0" y="0"/>
          <a:chExt cx="0" cy="0"/>
        </a:xfrm>
      </p:grpSpPr>
      <p:sp>
        <p:nvSpPr>
          <p:cNvPr id="72" name="Shape 72"/>
          <p:cNvSpPr txBox="1">
            <a:spLocks noGrp="1"/>
          </p:cNvSpPr>
          <p:nvPr>
            <p:ph type="title"/>
          </p:nvPr>
        </p:nvSpPr>
        <p:spPr>
          <a:xfrm>
            <a:off x="685777" y="4697360"/>
            <a:ext cx="10822034" cy="819355"/>
          </a:xfrm>
          <a:prstGeom prst="rect">
            <a:avLst/>
          </a:prstGeom>
          <a:noFill/>
          <a:ln>
            <a:noFill/>
          </a:ln>
        </p:spPr>
        <p:txBody>
          <a:bodyPr spcFirstLastPara="1" wrap="square" lIns="91425" tIns="91425" rIns="91425" bIns="91425" anchor="b" anchorCtr="0"/>
          <a:lstStyle>
            <a:lvl1pPr marR="0" lvl="0" algn="l" rtl="0">
              <a:lnSpc>
                <a:spcPct val="90000"/>
              </a:lnSpc>
              <a:spcBef>
                <a:spcPts val="0"/>
              </a:spcBef>
              <a:spcAft>
                <a:spcPts val="0"/>
              </a:spcAft>
              <a:buClr>
                <a:schemeClr val="lt1"/>
              </a:buClr>
              <a:buSzPts val="3200"/>
              <a:buFont typeface="Century Gothic"/>
              <a:buNone/>
              <a:defRPr sz="32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3" name="Shape 73"/>
          <p:cNvSpPr>
            <a:spLocks noGrp="1"/>
          </p:cNvSpPr>
          <p:nvPr>
            <p:ph type="pic" idx="2"/>
          </p:nvPr>
        </p:nvSpPr>
        <p:spPr>
          <a:xfrm>
            <a:off x="681727" y="941439"/>
            <a:ext cx="10821840" cy="3478161"/>
          </a:xfrm>
          <a:prstGeom prst="rect">
            <a:avLst/>
          </a:prstGeom>
          <a:noFill/>
          <a:ln>
            <a:noFill/>
          </a:ln>
        </p:spPr>
        <p:txBody>
          <a:bodyPr spcFirstLastPara="1" wrap="square" lIns="91425" tIns="91425" rIns="91425" bIns="91425" anchor="t" anchorCtr="0"/>
          <a:lstStyle>
            <a:lvl1pPr marR="0" lvl="0" algn="l" rtl="0">
              <a:lnSpc>
                <a:spcPct val="90000"/>
              </a:lnSpc>
              <a:spcBef>
                <a:spcPts val="1000"/>
              </a:spcBef>
              <a:spcAft>
                <a:spcPts val="0"/>
              </a:spcAft>
              <a:buClr>
                <a:schemeClr val="lt1"/>
              </a:buClr>
              <a:buSzPts val="3200"/>
              <a:buFont typeface="Arial"/>
              <a:buNone/>
              <a:defRPr sz="3200" b="0" i="0" u="none" strike="noStrike" cap="none">
                <a:solidFill>
                  <a:schemeClr val="lt1"/>
                </a:solidFill>
                <a:latin typeface="Century Gothic"/>
                <a:ea typeface="Century Gothic"/>
                <a:cs typeface="Century Gothic"/>
                <a:sym typeface="Century Gothic"/>
              </a:defRPr>
            </a:lvl1pPr>
            <a:lvl2pPr marR="0" lvl="1" algn="l" rtl="0">
              <a:lnSpc>
                <a:spcPct val="90000"/>
              </a:lnSpc>
              <a:spcBef>
                <a:spcPts val="500"/>
              </a:spcBef>
              <a:spcAft>
                <a:spcPts val="0"/>
              </a:spcAft>
              <a:buClr>
                <a:schemeClr val="lt1"/>
              </a:buClr>
              <a:buSzPts val="2800"/>
              <a:buFont typeface="Arial"/>
              <a:buNone/>
              <a:defRPr sz="2800" b="0" i="0" u="none" strike="noStrike" cap="none">
                <a:solidFill>
                  <a:schemeClr val="lt1"/>
                </a:solidFill>
                <a:latin typeface="Century Gothic"/>
                <a:ea typeface="Century Gothic"/>
                <a:cs typeface="Century Gothic"/>
                <a:sym typeface="Century Gothic"/>
              </a:defRPr>
            </a:lvl2pPr>
            <a:lvl3pPr marR="0" lvl="2" algn="l" rtl="0">
              <a:lnSpc>
                <a:spcPct val="90000"/>
              </a:lnSpc>
              <a:spcBef>
                <a:spcPts val="500"/>
              </a:spcBef>
              <a:spcAft>
                <a:spcPts val="0"/>
              </a:spcAft>
              <a:buClr>
                <a:schemeClr val="lt1"/>
              </a:buClr>
              <a:buSzPts val="2400"/>
              <a:buFont typeface="Arial"/>
              <a:buNone/>
              <a:defRPr sz="2400" b="0" i="0" u="none" strike="noStrike" cap="none">
                <a:solidFill>
                  <a:schemeClr val="lt1"/>
                </a:solidFill>
                <a:latin typeface="Century Gothic"/>
                <a:ea typeface="Century Gothic"/>
                <a:cs typeface="Century Gothic"/>
                <a:sym typeface="Century Gothic"/>
              </a:defRPr>
            </a:lvl3pPr>
            <a:lvl4pPr marR="0" lvl="3" algn="l"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4pPr>
            <a:lvl5pPr marR="0" lvl="4" algn="l"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5pPr>
            <a:lvl6pPr marR="0" lvl="5" algn="l"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6pPr>
            <a:lvl7pPr marR="0" lvl="6" algn="l"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7pPr>
            <a:lvl8pPr marR="0" lvl="7" algn="l"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8pPr>
            <a:lvl9pPr marR="0" lvl="8" algn="l"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9pPr>
          </a:lstStyle>
          <a:p>
            <a:endParaRPr/>
          </a:p>
        </p:txBody>
      </p:sp>
      <p:sp>
        <p:nvSpPr>
          <p:cNvPr id="74" name="Shape 74"/>
          <p:cNvSpPr txBox="1">
            <a:spLocks noGrp="1"/>
          </p:cNvSpPr>
          <p:nvPr>
            <p:ph type="body" idx="1"/>
          </p:nvPr>
        </p:nvSpPr>
        <p:spPr>
          <a:xfrm>
            <a:off x="685800" y="5516715"/>
            <a:ext cx="10820400" cy="701969"/>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10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1400"/>
              <a:buFont typeface="Arial"/>
              <a:buNone/>
              <a:defRPr sz="1400" b="0"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200"/>
              <a:buFont typeface="Arial"/>
              <a:buNone/>
              <a:defRPr sz="1200" b="0"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9pPr>
          </a:lstStyle>
          <a:p>
            <a:endParaRPr/>
          </a:p>
        </p:txBody>
      </p:sp>
      <p:sp>
        <p:nvSpPr>
          <p:cNvPr id="75" name="Shape 75"/>
          <p:cNvSpPr txBox="1">
            <a:spLocks noGrp="1"/>
          </p:cNvSpPr>
          <p:nvPr>
            <p:ph type="dt" idx="10"/>
          </p:nvPr>
        </p:nvSpPr>
        <p:spPr>
          <a:xfrm>
            <a:off x="8595360" y="6356350"/>
            <a:ext cx="2910840" cy="365125"/>
          </a:xfrm>
          <a:prstGeom prst="rect">
            <a:avLst/>
          </a:prstGeom>
          <a:noFill/>
          <a:ln>
            <a:noFill/>
          </a:ln>
        </p:spPr>
        <p:txBody>
          <a:bodyPr spcFirstLastPara="1" wrap="square" lIns="91425" tIns="91425" rIns="91425" bIns="91425" anchor="ctr" anchorCtr="0"/>
          <a:lstStyle>
            <a:lvl1pPr marR="0" lvl="0" algn="r"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76" name="Shape 76"/>
          <p:cNvSpPr txBox="1">
            <a:spLocks noGrp="1"/>
          </p:cNvSpPr>
          <p:nvPr>
            <p:ph type="ftr" idx="11"/>
          </p:nvPr>
        </p:nvSpPr>
        <p:spPr>
          <a:xfrm>
            <a:off x="685800" y="6355845"/>
            <a:ext cx="77724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77" name="Shape 77"/>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0" marR="0" lvl="1" indent="0" algn="r" rtl="0">
              <a:spcBef>
                <a:spcPts val="0"/>
              </a:spcBef>
              <a:buNone/>
              <a:defRPr sz="1050">
                <a:solidFill>
                  <a:schemeClr val="lt1"/>
                </a:solidFill>
                <a:latin typeface="Century Gothic"/>
                <a:ea typeface="Century Gothic"/>
                <a:cs typeface="Century Gothic"/>
                <a:sym typeface="Century Gothic"/>
              </a:defRPr>
            </a:lvl2pPr>
            <a:lvl3pPr marL="0" marR="0" lvl="2" indent="0" algn="r" rtl="0">
              <a:spcBef>
                <a:spcPts val="0"/>
              </a:spcBef>
              <a:buNone/>
              <a:defRPr sz="1050">
                <a:solidFill>
                  <a:schemeClr val="lt1"/>
                </a:solidFill>
                <a:latin typeface="Century Gothic"/>
                <a:ea typeface="Century Gothic"/>
                <a:cs typeface="Century Gothic"/>
                <a:sym typeface="Century Gothic"/>
              </a:defRPr>
            </a:lvl3pPr>
            <a:lvl4pPr marL="0" marR="0" lvl="3" indent="0" algn="r" rtl="0">
              <a:spcBef>
                <a:spcPts val="0"/>
              </a:spcBef>
              <a:buNone/>
              <a:defRPr sz="1050">
                <a:solidFill>
                  <a:schemeClr val="lt1"/>
                </a:solidFill>
                <a:latin typeface="Century Gothic"/>
                <a:ea typeface="Century Gothic"/>
                <a:cs typeface="Century Gothic"/>
                <a:sym typeface="Century Gothic"/>
              </a:defRPr>
            </a:lvl4pPr>
            <a:lvl5pPr marL="0" marR="0" lvl="4" indent="0" algn="r" rtl="0">
              <a:spcBef>
                <a:spcPts val="0"/>
              </a:spcBef>
              <a:buNone/>
              <a:defRPr sz="1050">
                <a:solidFill>
                  <a:schemeClr val="lt1"/>
                </a:solidFill>
                <a:latin typeface="Century Gothic"/>
                <a:ea typeface="Century Gothic"/>
                <a:cs typeface="Century Gothic"/>
                <a:sym typeface="Century Gothic"/>
              </a:defRPr>
            </a:lvl5pPr>
            <a:lvl6pPr marL="0" marR="0" lvl="5" indent="0" algn="r" rtl="0">
              <a:spcBef>
                <a:spcPts val="0"/>
              </a:spcBef>
              <a:buNone/>
              <a:defRPr sz="1050">
                <a:solidFill>
                  <a:schemeClr val="lt1"/>
                </a:solidFill>
                <a:latin typeface="Century Gothic"/>
                <a:ea typeface="Century Gothic"/>
                <a:cs typeface="Century Gothic"/>
                <a:sym typeface="Century Gothic"/>
              </a:defRPr>
            </a:lvl6pPr>
            <a:lvl7pPr marL="0" marR="0" lvl="6" indent="0" algn="r" rtl="0">
              <a:spcBef>
                <a:spcPts val="0"/>
              </a:spcBef>
              <a:buNone/>
              <a:defRPr sz="1050">
                <a:solidFill>
                  <a:schemeClr val="lt1"/>
                </a:solidFill>
                <a:latin typeface="Century Gothic"/>
                <a:ea typeface="Century Gothic"/>
                <a:cs typeface="Century Gothic"/>
                <a:sym typeface="Century Gothic"/>
              </a:defRPr>
            </a:lvl7pPr>
            <a:lvl8pPr marL="0" marR="0" lvl="7" indent="0" algn="r" rtl="0">
              <a:spcBef>
                <a:spcPts val="0"/>
              </a:spcBef>
              <a:buNone/>
              <a:defRPr sz="1050">
                <a:solidFill>
                  <a:schemeClr val="lt1"/>
                </a:solidFill>
                <a:latin typeface="Century Gothic"/>
                <a:ea typeface="Century Gothic"/>
                <a:cs typeface="Century Gothic"/>
                <a:sym typeface="Century Gothic"/>
              </a:defRPr>
            </a:lvl8pPr>
            <a:lvl9pPr marL="0" marR="0" lvl="8" indent="0" algn="r" rtl="0">
              <a:spcBef>
                <a:spcPts val="0"/>
              </a:spcBef>
              <a:buNone/>
              <a:defRPr sz="1050">
                <a:solidFill>
                  <a:schemeClr val="lt1"/>
                </a:solidFill>
                <a:latin typeface="Century Gothic"/>
                <a:ea typeface="Century Gothic"/>
                <a:cs typeface="Century Gothic"/>
                <a:sym typeface="Century Gothic"/>
              </a:defRPr>
            </a:lvl9pPr>
          </a:lstStyle>
          <a:p>
            <a:pPr marL="0" lvl="0" indent="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cSld name="Title and Caption">
    <p:spTree>
      <p:nvGrpSpPr>
        <p:cNvPr id="1" name="Shape 78"/>
        <p:cNvGrpSpPr/>
        <p:nvPr/>
      </p:nvGrpSpPr>
      <p:grpSpPr>
        <a:xfrm>
          <a:off x="0" y="0"/>
          <a:ext cx="0" cy="0"/>
          <a:chOff x="0" y="0"/>
          <a:chExt cx="0" cy="0"/>
        </a:xfrm>
      </p:grpSpPr>
      <p:pic>
        <p:nvPicPr>
          <p:cNvPr id="79" name="Shape 79" descr="C0-HD-BTM.png"/>
          <p:cNvPicPr preferRelativeResize="0"/>
          <p:nvPr/>
        </p:nvPicPr>
        <p:blipFill rotWithShape="1">
          <a:blip r:embed="rId2">
            <a:alphaModFix/>
          </a:blip>
          <a:srcRect/>
          <a:stretch/>
        </p:blipFill>
        <p:spPr>
          <a:xfrm>
            <a:off x="0" y="4375150"/>
            <a:ext cx="12192000" cy="2482850"/>
          </a:xfrm>
          <a:prstGeom prst="rect">
            <a:avLst/>
          </a:prstGeom>
          <a:noFill/>
          <a:ln>
            <a:noFill/>
          </a:ln>
        </p:spPr>
      </p:pic>
      <p:sp>
        <p:nvSpPr>
          <p:cNvPr id="80" name="Shape 80"/>
          <p:cNvSpPr txBox="1">
            <a:spLocks noGrp="1"/>
          </p:cNvSpPr>
          <p:nvPr>
            <p:ph type="title"/>
          </p:nvPr>
        </p:nvSpPr>
        <p:spPr>
          <a:xfrm>
            <a:off x="685800" y="753532"/>
            <a:ext cx="10820400" cy="2802467"/>
          </a:xfrm>
          <a:prstGeom prst="rect">
            <a:avLst/>
          </a:prstGeom>
          <a:noFill/>
          <a:ln>
            <a:noFill/>
          </a:ln>
        </p:spPr>
        <p:txBody>
          <a:bodyPr spcFirstLastPara="1" wrap="square" lIns="91425" tIns="91425" rIns="91425" bIns="91425" anchor="ctr" anchorCtr="0"/>
          <a:lstStyle>
            <a:lvl1pPr marR="0" lvl="0" algn="l" rtl="0">
              <a:lnSpc>
                <a:spcPct val="90000"/>
              </a:lnSpc>
              <a:spcBef>
                <a:spcPts val="0"/>
              </a:spcBef>
              <a:spcAft>
                <a:spcPts val="0"/>
              </a:spcAft>
              <a:buClr>
                <a:schemeClr val="lt1"/>
              </a:buClr>
              <a:buSzPts val="3200"/>
              <a:buFont typeface="Century Gothic"/>
              <a:buNone/>
              <a:defRPr sz="32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1" name="Shape 81"/>
          <p:cNvSpPr txBox="1">
            <a:spLocks noGrp="1"/>
          </p:cNvSpPr>
          <p:nvPr>
            <p:ph type="body" idx="1"/>
          </p:nvPr>
        </p:nvSpPr>
        <p:spPr>
          <a:xfrm>
            <a:off x="1024467" y="3649133"/>
            <a:ext cx="10130516" cy="999067"/>
          </a:xfrm>
          <a:prstGeom prst="rect">
            <a:avLst/>
          </a:prstGeom>
          <a:noFill/>
          <a:ln>
            <a:noFill/>
          </a:ln>
        </p:spPr>
        <p:txBody>
          <a:bodyPr spcFirstLastPara="1" wrap="square" lIns="91425" tIns="91425" rIns="91425" bIns="91425" anchor="ctr" anchorCtr="0"/>
          <a:lstStyle>
            <a:lvl1pPr marL="457200" marR="0" lvl="0" indent="-228600" algn="l" rtl="0">
              <a:lnSpc>
                <a:spcPct val="90000"/>
              </a:lnSpc>
              <a:spcBef>
                <a:spcPts val="10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1400"/>
              <a:buFont typeface="Arial"/>
              <a:buNone/>
              <a:defRPr sz="1400" b="0"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200"/>
              <a:buFont typeface="Arial"/>
              <a:buNone/>
              <a:defRPr sz="1200" b="0"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9pPr>
          </a:lstStyle>
          <a:p>
            <a:endParaRPr/>
          </a:p>
        </p:txBody>
      </p:sp>
      <p:sp>
        <p:nvSpPr>
          <p:cNvPr id="82" name="Shape 82"/>
          <p:cNvSpPr txBox="1">
            <a:spLocks noGrp="1"/>
          </p:cNvSpPr>
          <p:nvPr>
            <p:ph type="dt" idx="10"/>
          </p:nvPr>
        </p:nvSpPr>
        <p:spPr>
          <a:xfrm>
            <a:off x="7814452" y="381000"/>
            <a:ext cx="2910840" cy="365125"/>
          </a:xfrm>
          <a:prstGeom prst="rect">
            <a:avLst/>
          </a:prstGeom>
          <a:noFill/>
          <a:ln>
            <a:noFill/>
          </a:ln>
        </p:spPr>
        <p:txBody>
          <a:bodyPr spcFirstLastPara="1" wrap="square" lIns="91425" tIns="91425" rIns="91425" bIns="91425" anchor="ctr" anchorCtr="0"/>
          <a:lstStyle>
            <a:lvl1pPr marR="0" lvl="0" algn="r"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83" name="Shape 83"/>
          <p:cNvSpPr txBox="1">
            <a:spLocks noGrp="1"/>
          </p:cNvSpPr>
          <p:nvPr>
            <p:ph type="ftr" idx="11"/>
          </p:nvPr>
        </p:nvSpPr>
        <p:spPr>
          <a:xfrm>
            <a:off x="685800" y="379941"/>
            <a:ext cx="6991492"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84" name="Shape 84"/>
          <p:cNvSpPr txBox="1">
            <a:spLocks noGrp="1"/>
          </p:cNvSpPr>
          <p:nvPr>
            <p:ph type="sldNum" idx="12"/>
          </p:nvPr>
        </p:nvSpPr>
        <p:spPr>
          <a:xfrm>
            <a:off x="10862452" y="381000"/>
            <a:ext cx="643748"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0" marR="0" lvl="1" indent="0" algn="r" rtl="0">
              <a:spcBef>
                <a:spcPts val="0"/>
              </a:spcBef>
              <a:buNone/>
              <a:defRPr sz="1050">
                <a:solidFill>
                  <a:schemeClr val="lt1"/>
                </a:solidFill>
                <a:latin typeface="Century Gothic"/>
                <a:ea typeface="Century Gothic"/>
                <a:cs typeface="Century Gothic"/>
                <a:sym typeface="Century Gothic"/>
              </a:defRPr>
            </a:lvl2pPr>
            <a:lvl3pPr marL="0" marR="0" lvl="2" indent="0" algn="r" rtl="0">
              <a:spcBef>
                <a:spcPts val="0"/>
              </a:spcBef>
              <a:buNone/>
              <a:defRPr sz="1050">
                <a:solidFill>
                  <a:schemeClr val="lt1"/>
                </a:solidFill>
                <a:latin typeface="Century Gothic"/>
                <a:ea typeface="Century Gothic"/>
                <a:cs typeface="Century Gothic"/>
                <a:sym typeface="Century Gothic"/>
              </a:defRPr>
            </a:lvl3pPr>
            <a:lvl4pPr marL="0" marR="0" lvl="3" indent="0" algn="r" rtl="0">
              <a:spcBef>
                <a:spcPts val="0"/>
              </a:spcBef>
              <a:buNone/>
              <a:defRPr sz="1050">
                <a:solidFill>
                  <a:schemeClr val="lt1"/>
                </a:solidFill>
                <a:latin typeface="Century Gothic"/>
                <a:ea typeface="Century Gothic"/>
                <a:cs typeface="Century Gothic"/>
                <a:sym typeface="Century Gothic"/>
              </a:defRPr>
            </a:lvl4pPr>
            <a:lvl5pPr marL="0" marR="0" lvl="4" indent="0" algn="r" rtl="0">
              <a:spcBef>
                <a:spcPts val="0"/>
              </a:spcBef>
              <a:buNone/>
              <a:defRPr sz="1050">
                <a:solidFill>
                  <a:schemeClr val="lt1"/>
                </a:solidFill>
                <a:latin typeface="Century Gothic"/>
                <a:ea typeface="Century Gothic"/>
                <a:cs typeface="Century Gothic"/>
                <a:sym typeface="Century Gothic"/>
              </a:defRPr>
            </a:lvl5pPr>
            <a:lvl6pPr marL="0" marR="0" lvl="5" indent="0" algn="r" rtl="0">
              <a:spcBef>
                <a:spcPts val="0"/>
              </a:spcBef>
              <a:buNone/>
              <a:defRPr sz="1050">
                <a:solidFill>
                  <a:schemeClr val="lt1"/>
                </a:solidFill>
                <a:latin typeface="Century Gothic"/>
                <a:ea typeface="Century Gothic"/>
                <a:cs typeface="Century Gothic"/>
                <a:sym typeface="Century Gothic"/>
              </a:defRPr>
            </a:lvl6pPr>
            <a:lvl7pPr marL="0" marR="0" lvl="6" indent="0" algn="r" rtl="0">
              <a:spcBef>
                <a:spcPts val="0"/>
              </a:spcBef>
              <a:buNone/>
              <a:defRPr sz="1050">
                <a:solidFill>
                  <a:schemeClr val="lt1"/>
                </a:solidFill>
                <a:latin typeface="Century Gothic"/>
                <a:ea typeface="Century Gothic"/>
                <a:cs typeface="Century Gothic"/>
                <a:sym typeface="Century Gothic"/>
              </a:defRPr>
            </a:lvl7pPr>
            <a:lvl8pPr marL="0" marR="0" lvl="7" indent="0" algn="r" rtl="0">
              <a:spcBef>
                <a:spcPts val="0"/>
              </a:spcBef>
              <a:buNone/>
              <a:defRPr sz="1050">
                <a:solidFill>
                  <a:schemeClr val="lt1"/>
                </a:solidFill>
                <a:latin typeface="Century Gothic"/>
                <a:ea typeface="Century Gothic"/>
                <a:cs typeface="Century Gothic"/>
                <a:sym typeface="Century Gothic"/>
              </a:defRPr>
            </a:lvl8pPr>
            <a:lvl9pPr marL="0" marR="0" lvl="8" indent="0" algn="r" rtl="0">
              <a:spcBef>
                <a:spcPts val="0"/>
              </a:spcBef>
              <a:buNone/>
              <a:defRPr sz="1050">
                <a:solidFill>
                  <a:schemeClr val="lt1"/>
                </a:solidFill>
                <a:latin typeface="Century Gothic"/>
                <a:ea typeface="Century Gothic"/>
                <a:cs typeface="Century Gothic"/>
                <a:sym typeface="Century Gothic"/>
              </a:defRPr>
            </a:lvl9pPr>
          </a:lstStyle>
          <a:p>
            <a:pPr marL="0" lvl="0" indent="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Quote with Caption">
    <p:spTree>
      <p:nvGrpSpPr>
        <p:cNvPr id="1" name="Shape 85"/>
        <p:cNvGrpSpPr/>
        <p:nvPr/>
      </p:nvGrpSpPr>
      <p:grpSpPr>
        <a:xfrm>
          <a:off x="0" y="0"/>
          <a:ext cx="0" cy="0"/>
          <a:chOff x="0" y="0"/>
          <a:chExt cx="0" cy="0"/>
        </a:xfrm>
      </p:grpSpPr>
      <p:pic>
        <p:nvPicPr>
          <p:cNvPr id="86" name="Shape 86" descr="C0-HD-BTM.png"/>
          <p:cNvPicPr preferRelativeResize="0"/>
          <p:nvPr/>
        </p:nvPicPr>
        <p:blipFill rotWithShape="1">
          <a:blip r:embed="rId2">
            <a:alphaModFix/>
          </a:blip>
          <a:srcRect/>
          <a:stretch/>
        </p:blipFill>
        <p:spPr>
          <a:xfrm>
            <a:off x="0" y="4375150"/>
            <a:ext cx="12192000" cy="2482850"/>
          </a:xfrm>
          <a:prstGeom prst="rect">
            <a:avLst/>
          </a:prstGeom>
          <a:noFill/>
          <a:ln>
            <a:noFill/>
          </a:ln>
        </p:spPr>
      </p:pic>
      <p:sp>
        <p:nvSpPr>
          <p:cNvPr id="87" name="Shape 87"/>
          <p:cNvSpPr txBox="1">
            <a:spLocks noGrp="1"/>
          </p:cNvSpPr>
          <p:nvPr>
            <p:ph type="title"/>
          </p:nvPr>
        </p:nvSpPr>
        <p:spPr>
          <a:xfrm>
            <a:off x="1024467" y="753533"/>
            <a:ext cx="10151533" cy="2604495"/>
          </a:xfrm>
          <a:prstGeom prst="rect">
            <a:avLst/>
          </a:prstGeom>
          <a:noFill/>
          <a:ln>
            <a:noFill/>
          </a:ln>
        </p:spPr>
        <p:txBody>
          <a:bodyPr spcFirstLastPara="1" wrap="square" lIns="91425" tIns="91425" rIns="91425" bIns="91425" anchor="ctr" anchorCtr="0"/>
          <a:lstStyle>
            <a:lvl1pPr marR="0" lvl="0" algn="l" rtl="0">
              <a:lnSpc>
                <a:spcPct val="90000"/>
              </a:lnSpc>
              <a:spcBef>
                <a:spcPts val="0"/>
              </a:spcBef>
              <a:spcAft>
                <a:spcPts val="0"/>
              </a:spcAft>
              <a:buClr>
                <a:schemeClr val="lt1"/>
              </a:buClr>
              <a:buSzPts val="3200"/>
              <a:buFont typeface="Century Gothic"/>
              <a:buNone/>
              <a:defRPr sz="32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8" name="Shape 88"/>
          <p:cNvSpPr txBox="1">
            <a:spLocks noGrp="1"/>
          </p:cNvSpPr>
          <p:nvPr>
            <p:ph type="body" idx="1"/>
          </p:nvPr>
        </p:nvSpPr>
        <p:spPr>
          <a:xfrm>
            <a:off x="1303865" y="3365556"/>
            <a:ext cx="9592736" cy="444443"/>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1000"/>
              </a:spcBef>
              <a:spcAft>
                <a:spcPts val="0"/>
              </a:spcAft>
              <a:buClr>
                <a:schemeClr val="lt1"/>
              </a:buClr>
              <a:buSzPts val="1400"/>
              <a:buFont typeface="Arial"/>
              <a:buNone/>
              <a:defRPr sz="14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1400"/>
              <a:buFont typeface="Arial"/>
              <a:buNone/>
              <a:defRPr sz="1400" b="0"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200"/>
              <a:buFont typeface="Arial"/>
              <a:buNone/>
              <a:defRPr sz="1200" b="0"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9pPr>
          </a:lstStyle>
          <a:p>
            <a:endParaRPr/>
          </a:p>
        </p:txBody>
      </p:sp>
      <p:sp>
        <p:nvSpPr>
          <p:cNvPr id="89" name="Shape 89"/>
          <p:cNvSpPr txBox="1">
            <a:spLocks noGrp="1"/>
          </p:cNvSpPr>
          <p:nvPr>
            <p:ph type="body" idx="2"/>
          </p:nvPr>
        </p:nvSpPr>
        <p:spPr>
          <a:xfrm>
            <a:off x="1024467" y="3959862"/>
            <a:ext cx="10151533" cy="679871"/>
          </a:xfrm>
          <a:prstGeom prst="rect">
            <a:avLst/>
          </a:prstGeom>
          <a:noFill/>
          <a:ln>
            <a:noFill/>
          </a:ln>
        </p:spPr>
        <p:txBody>
          <a:bodyPr spcFirstLastPara="1" wrap="square" lIns="91425" tIns="91425" rIns="91425" bIns="91425" anchor="ctr" anchorCtr="0"/>
          <a:lstStyle>
            <a:lvl1pPr marL="457200" marR="0" lvl="0" indent="-228600" algn="l" rtl="0">
              <a:lnSpc>
                <a:spcPct val="90000"/>
              </a:lnSpc>
              <a:spcBef>
                <a:spcPts val="10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1400"/>
              <a:buFont typeface="Arial"/>
              <a:buNone/>
              <a:defRPr sz="1400" b="0"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200"/>
              <a:buFont typeface="Arial"/>
              <a:buNone/>
              <a:defRPr sz="1200" b="0"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9pPr>
          </a:lstStyle>
          <a:p>
            <a:endParaRPr/>
          </a:p>
        </p:txBody>
      </p:sp>
      <p:sp>
        <p:nvSpPr>
          <p:cNvPr id="90" name="Shape 90"/>
          <p:cNvSpPr txBox="1">
            <a:spLocks noGrp="1"/>
          </p:cNvSpPr>
          <p:nvPr>
            <p:ph type="dt" idx="10"/>
          </p:nvPr>
        </p:nvSpPr>
        <p:spPr>
          <a:xfrm>
            <a:off x="7814452" y="381000"/>
            <a:ext cx="2910840" cy="365125"/>
          </a:xfrm>
          <a:prstGeom prst="rect">
            <a:avLst/>
          </a:prstGeom>
          <a:noFill/>
          <a:ln>
            <a:noFill/>
          </a:ln>
        </p:spPr>
        <p:txBody>
          <a:bodyPr spcFirstLastPara="1" wrap="square" lIns="91425" tIns="91425" rIns="91425" bIns="91425" anchor="ctr" anchorCtr="0"/>
          <a:lstStyle>
            <a:lvl1pPr marR="0" lvl="0" algn="r"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91" name="Shape 91"/>
          <p:cNvSpPr txBox="1">
            <a:spLocks noGrp="1"/>
          </p:cNvSpPr>
          <p:nvPr>
            <p:ph type="ftr" idx="11"/>
          </p:nvPr>
        </p:nvSpPr>
        <p:spPr>
          <a:xfrm>
            <a:off x="685800" y="379941"/>
            <a:ext cx="6991492"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92" name="Shape 92"/>
          <p:cNvSpPr txBox="1">
            <a:spLocks noGrp="1"/>
          </p:cNvSpPr>
          <p:nvPr>
            <p:ph type="sldNum" idx="12"/>
          </p:nvPr>
        </p:nvSpPr>
        <p:spPr>
          <a:xfrm>
            <a:off x="10862452" y="381000"/>
            <a:ext cx="643748"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0" marR="0" lvl="1" indent="0" algn="r" rtl="0">
              <a:spcBef>
                <a:spcPts val="0"/>
              </a:spcBef>
              <a:buNone/>
              <a:defRPr sz="1050">
                <a:solidFill>
                  <a:schemeClr val="lt1"/>
                </a:solidFill>
                <a:latin typeface="Century Gothic"/>
                <a:ea typeface="Century Gothic"/>
                <a:cs typeface="Century Gothic"/>
                <a:sym typeface="Century Gothic"/>
              </a:defRPr>
            </a:lvl2pPr>
            <a:lvl3pPr marL="0" marR="0" lvl="2" indent="0" algn="r" rtl="0">
              <a:spcBef>
                <a:spcPts val="0"/>
              </a:spcBef>
              <a:buNone/>
              <a:defRPr sz="1050">
                <a:solidFill>
                  <a:schemeClr val="lt1"/>
                </a:solidFill>
                <a:latin typeface="Century Gothic"/>
                <a:ea typeface="Century Gothic"/>
                <a:cs typeface="Century Gothic"/>
                <a:sym typeface="Century Gothic"/>
              </a:defRPr>
            </a:lvl3pPr>
            <a:lvl4pPr marL="0" marR="0" lvl="3" indent="0" algn="r" rtl="0">
              <a:spcBef>
                <a:spcPts val="0"/>
              </a:spcBef>
              <a:buNone/>
              <a:defRPr sz="1050">
                <a:solidFill>
                  <a:schemeClr val="lt1"/>
                </a:solidFill>
                <a:latin typeface="Century Gothic"/>
                <a:ea typeface="Century Gothic"/>
                <a:cs typeface="Century Gothic"/>
                <a:sym typeface="Century Gothic"/>
              </a:defRPr>
            </a:lvl4pPr>
            <a:lvl5pPr marL="0" marR="0" lvl="4" indent="0" algn="r" rtl="0">
              <a:spcBef>
                <a:spcPts val="0"/>
              </a:spcBef>
              <a:buNone/>
              <a:defRPr sz="1050">
                <a:solidFill>
                  <a:schemeClr val="lt1"/>
                </a:solidFill>
                <a:latin typeface="Century Gothic"/>
                <a:ea typeface="Century Gothic"/>
                <a:cs typeface="Century Gothic"/>
                <a:sym typeface="Century Gothic"/>
              </a:defRPr>
            </a:lvl5pPr>
            <a:lvl6pPr marL="0" marR="0" lvl="5" indent="0" algn="r" rtl="0">
              <a:spcBef>
                <a:spcPts val="0"/>
              </a:spcBef>
              <a:buNone/>
              <a:defRPr sz="1050">
                <a:solidFill>
                  <a:schemeClr val="lt1"/>
                </a:solidFill>
                <a:latin typeface="Century Gothic"/>
                <a:ea typeface="Century Gothic"/>
                <a:cs typeface="Century Gothic"/>
                <a:sym typeface="Century Gothic"/>
              </a:defRPr>
            </a:lvl6pPr>
            <a:lvl7pPr marL="0" marR="0" lvl="6" indent="0" algn="r" rtl="0">
              <a:spcBef>
                <a:spcPts val="0"/>
              </a:spcBef>
              <a:buNone/>
              <a:defRPr sz="1050">
                <a:solidFill>
                  <a:schemeClr val="lt1"/>
                </a:solidFill>
                <a:latin typeface="Century Gothic"/>
                <a:ea typeface="Century Gothic"/>
                <a:cs typeface="Century Gothic"/>
                <a:sym typeface="Century Gothic"/>
              </a:defRPr>
            </a:lvl7pPr>
            <a:lvl8pPr marL="0" marR="0" lvl="7" indent="0" algn="r" rtl="0">
              <a:spcBef>
                <a:spcPts val="0"/>
              </a:spcBef>
              <a:buNone/>
              <a:defRPr sz="1050">
                <a:solidFill>
                  <a:schemeClr val="lt1"/>
                </a:solidFill>
                <a:latin typeface="Century Gothic"/>
                <a:ea typeface="Century Gothic"/>
                <a:cs typeface="Century Gothic"/>
                <a:sym typeface="Century Gothic"/>
              </a:defRPr>
            </a:lvl8pPr>
            <a:lvl9pPr marL="0" marR="0" lvl="8" indent="0" algn="r" rtl="0">
              <a:spcBef>
                <a:spcPts val="0"/>
              </a:spcBef>
              <a:buNone/>
              <a:defRPr sz="1050">
                <a:solidFill>
                  <a:schemeClr val="lt1"/>
                </a:solidFill>
                <a:latin typeface="Century Gothic"/>
                <a:ea typeface="Century Gothic"/>
                <a:cs typeface="Century Gothic"/>
                <a:sym typeface="Century Gothic"/>
              </a:defRPr>
            </a:lvl9pPr>
          </a:lstStyle>
          <a:p>
            <a:pPr marL="0" lvl="0" indent="0">
              <a:spcBef>
                <a:spcPts val="0"/>
              </a:spcBef>
              <a:spcAft>
                <a:spcPts val="0"/>
              </a:spcAft>
              <a:buNone/>
            </a:pPr>
            <a:fld id="{00000000-1234-1234-1234-123412341234}" type="slidenum">
              <a:rPr lang="en-GB"/>
              <a:t>‹#›</a:t>
            </a:fld>
            <a:endParaRPr/>
          </a:p>
        </p:txBody>
      </p:sp>
      <p:sp>
        <p:nvSpPr>
          <p:cNvPr id="93" name="Shape 93"/>
          <p:cNvSpPr txBox="1"/>
          <p:nvPr/>
        </p:nvSpPr>
        <p:spPr>
          <a:xfrm>
            <a:off x="476250" y="933450"/>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8000"/>
              <a:buFont typeface="Century Gothic"/>
              <a:buNone/>
            </a:pPr>
            <a:r>
              <a:rPr lang="en-GB" sz="8000" b="0" cap="none">
                <a:solidFill>
                  <a:schemeClr val="lt1"/>
                </a:solidFill>
                <a:latin typeface="Century Gothic"/>
                <a:ea typeface="Century Gothic"/>
                <a:cs typeface="Century Gothic"/>
                <a:sym typeface="Century Gothic"/>
              </a:rPr>
              <a:t>“</a:t>
            </a:r>
            <a:endParaRPr/>
          </a:p>
        </p:txBody>
      </p:sp>
      <p:sp>
        <p:nvSpPr>
          <p:cNvPr id="94" name="Shape 94"/>
          <p:cNvSpPr txBox="1"/>
          <p:nvPr/>
        </p:nvSpPr>
        <p:spPr>
          <a:xfrm>
            <a:off x="10984230" y="2701290"/>
            <a:ext cx="609600" cy="584776"/>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chemeClr val="lt1"/>
              </a:buClr>
              <a:buSzPts val="8000"/>
              <a:buFont typeface="Century Gothic"/>
              <a:buNone/>
            </a:pPr>
            <a:r>
              <a:rPr lang="en-GB" sz="8000" b="0" cap="none">
                <a:solidFill>
                  <a:schemeClr val="lt1"/>
                </a:solidFill>
                <a:latin typeface="Century Gothic"/>
                <a:ea typeface="Century Gothic"/>
                <a:cs typeface="Century Gothic"/>
                <a:sym typeface="Century Gothic"/>
              </a:rPr>
              <a:t>”</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Name Card">
    <p:spTree>
      <p:nvGrpSpPr>
        <p:cNvPr id="1" name="Shape 95"/>
        <p:cNvGrpSpPr/>
        <p:nvPr/>
      </p:nvGrpSpPr>
      <p:grpSpPr>
        <a:xfrm>
          <a:off x="0" y="0"/>
          <a:ext cx="0" cy="0"/>
          <a:chOff x="0" y="0"/>
          <a:chExt cx="0" cy="0"/>
        </a:xfrm>
      </p:grpSpPr>
      <p:pic>
        <p:nvPicPr>
          <p:cNvPr id="96" name="Shape 96" descr="C0-HD-BTM.png"/>
          <p:cNvPicPr preferRelativeResize="0"/>
          <p:nvPr/>
        </p:nvPicPr>
        <p:blipFill rotWithShape="1">
          <a:blip r:embed="rId2">
            <a:alphaModFix/>
          </a:blip>
          <a:srcRect/>
          <a:stretch/>
        </p:blipFill>
        <p:spPr>
          <a:xfrm>
            <a:off x="0" y="4375150"/>
            <a:ext cx="12192000" cy="2482850"/>
          </a:xfrm>
          <a:prstGeom prst="rect">
            <a:avLst/>
          </a:prstGeom>
          <a:noFill/>
          <a:ln>
            <a:noFill/>
          </a:ln>
        </p:spPr>
      </p:pic>
      <p:sp>
        <p:nvSpPr>
          <p:cNvPr id="97" name="Shape 97"/>
          <p:cNvSpPr txBox="1">
            <a:spLocks noGrp="1"/>
          </p:cNvSpPr>
          <p:nvPr>
            <p:ph type="title"/>
          </p:nvPr>
        </p:nvSpPr>
        <p:spPr>
          <a:xfrm>
            <a:off x="1024495" y="1124701"/>
            <a:ext cx="10146186" cy="2511835"/>
          </a:xfrm>
          <a:prstGeom prst="rect">
            <a:avLst/>
          </a:prstGeom>
          <a:noFill/>
          <a:ln>
            <a:noFill/>
          </a:ln>
        </p:spPr>
        <p:txBody>
          <a:bodyPr spcFirstLastPara="1" wrap="square" lIns="91425" tIns="91425" rIns="91425" bIns="91425" anchor="b" anchorCtr="0"/>
          <a:lstStyle>
            <a:lvl1pPr marR="0" lvl="0" algn="l" rtl="0">
              <a:lnSpc>
                <a:spcPct val="90000"/>
              </a:lnSpc>
              <a:spcBef>
                <a:spcPts val="0"/>
              </a:spcBef>
              <a:spcAft>
                <a:spcPts val="0"/>
              </a:spcAft>
              <a:buClr>
                <a:schemeClr val="lt1"/>
              </a:buClr>
              <a:buSzPts val="3200"/>
              <a:buFont typeface="Century Gothic"/>
              <a:buNone/>
              <a:defRPr sz="32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98" name="Shape 98"/>
          <p:cNvSpPr txBox="1">
            <a:spLocks noGrp="1"/>
          </p:cNvSpPr>
          <p:nvPr>
            <p:ph type="body" idx="1"/>
          </p:nvPr>
        </p:nvSpPr>
        <p:spPr>
          <a:xfrm>
            <a:off x="1024467" y="3648315"/>
            <a:ext cx="10144654" cy="999885"/>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10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1400"/>
              <a:buFont typeface="Arial"/>
              <a:buNone/>
              <a:defRPr sz="1400" b="0"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200"/>
              <a:buFont typeface="Arial"/>
              <a:buNone/>
              <a:defRPr sz="1200" b="0"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9pPr>
          </a:lstStyle>
          <a:p>
            <a:endParaRPr/>
          </a:p>
        </p:txBody>
      </p:sp>
      <p:sp>
        <p:nvSpPr>
          <p:cNvPr id="99" name="Shape 99"/>
          <p:cNvSpPr txBox="1">
            <a:spLocks noGrp="1"/>
          </p:cNvSpPr>
          <p:nvPr>
            <p:ph type="dt" idx="10"/>
          </p:nvPr>
        </p:nvSpPr>
        <p:spPr>
          <a:xfrm>
            <a:off x="7814452" y="378883"/>
            <a:ext cx="2910840" cy="365125"/>
          </a:xfrm>
          <a:prstGeom prst="rect">
            <a:avLst/>
          </a:prstGeom>
          <a:noFill/>
          <a:ln>
            <a:noFill/>
          </a:ln>
        </p:spPr>
        <p:txBody>
          <a:bodyPr spcFirstLastPara="1" wrap="square" lIns="91425" tIns="91425" rIns="91425" bIns="91425" anchor="ctr" anchorCtr="0"/>
          <a:lstStyle>
            <a:lvl1pPr marR="0" lvl="0" algn="r"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00" name="Shape 100"/>
          <p:cNvSpPr txBox="1">
            <a:spLocks noGrp="1"/>
          </p:cNvSpPr>
          <p:nvPr>
            <p:ph type="ftr" idx="11"/>
          </p:nvPr>
        </p:nvSpPr>
        <p:spPr>
          <a:xfrm>
            <a:off x="685800" y="378883"/>
            <a:ext cx="6991492"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01" name="Shape 101"/>
          <p:cNvSpPr txBox="1">
            <a:spLocks noGrp="1"/>
          </p:cNvSpPr>
          <p:nvPr>
            <p:ph type="sldNum" idx="12"/>
          </p:nvPr>
        </p:nvSpPr>
        <p:spPr>
          <a:xfrm>
            <a:off x="10862452" y="381000"/>
            <a:ext cx="643748"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0" marR="0" lvl="1" indent="0" algn="r" rtl="0">
              <a:spcBef>
                <a:spcPts val="0"/>
              </a:spcBef>
              <a:buNone/>
              <a:defRPr sz="1050">
                <a:solidFill>
                  <a:schemeClr val="lt1"/>
                </a:solidFill>
                <a:latin typeface="Century Gothic"/>
                <a:ea typeface="Century Gothic"/>
                <a:cs typeface="Century Gothic"/>
                <a:sym typeface="Century Gothic"/>
              </a:defRPr>
            </a:lvl2pPr>
            <a:lvl3pPr marL="0" marR="0" lvl="2" indent="0" algn="r" rtl="0">
              <a:spcBef>
                <a:spcPts val="0"/>
              </a:spcBef>
              <a:buNone/>
              <a:defRPr sz="1050">
                <a:solidFill>
                  <a:schemeClr val="lt1"/>
                </a:solidFill>
                <a:latin typeface="Century Gothic"/>
                <a:ea typeface="Century Gothic"/>
                <a:cs typeface="Century Gothic"/>
                <a:sym typeface="Century Gothic"/>
              </a:defRPr>
            </a:lvl3pPr>
            <a:lvl4pPr marL="0" marR="0" lvl="3" indent="0" algn="r" rtl="0">
              <a:spcBef>
                <a:spcPts val="0"/>
              </a:spcBef>
              <a:buNone/>
              <a:defRPr sz="1050">
                <a:solidFill>
                  <a:schemeClr val="lt1"/>
                </a:solidFill>
                <a:latin typeface="Century Gothic"/>
                <a:ea typeface="Century Gothic"/>
                <a:cs typeface="Century Gothic"/>
                <a:sym typeface="Century Gothic"/>
              </a:defRPr>
            </a:lvl4pPr>
            <a:lvl5pPr marL="0" marR="0" lvl="4" indent="0" algn="r" rtl="0">
              <a:spcBef>
                <a:spcPts val="0"/>
              </a:spcBef>
              <a:buNone/>
              <a:defRPr sz="1050">
                <a:solidFill>
                  <a:schemeClr val="lt1"/>
                </a:solidFill>
                <a:latin typeface="Century Gothic"/>
                <a:ea typeface="Century Gothic"/>
                <a:cs typeface="Century Gothic"/>
                <a:sym typeface="Century Gothic"/>
              </a:defRPr>
            </a:lvl5pPr>
            <a:lvl6pPr marL="0" marR="0" lvl="5" indent="0" algn="r" rtl="0">
              <a:spcBef>
                <a:spcPts val="0"/>
              </a:spcBef>
              <a:buNone/>
              <a:defRPr sz="1050">
                <a:solidFill>
                  <a:schemeClr val="lt1"/>
                </a:solidFill>
                <a:latin typeface="Century Gothic"/>
                <a:ea typeface="Century Gothic"/>
                <a:cs typeface="Century Gothic"/>
                <a:sym typeface="Century Gothic"/>
              </a:defRPr>
            </a:lvl6pPr>
            <a:lvl7pPr marL="0" marR="0" lvl="6" indent="0" algn="r" rtl="0">
              <a:spcBef>
                <a:spcPts val="0"/>
              </a:spcBef>
              <a:buNone/>
              <a:defRPr sz="1050">
                <a:solidFill>
                  <a:schemeClr val="lt1"/>
                </a:solidFill>
                <a:latin typeface="Century Gothic"/>
                <a:ea typeface="Century Gothic"/>
                <a:cs typeface="Century Gothic"/>
                <a:sym typeface="Century Gothic"/>
              </a:defRPr>
            </a:lvl7pPr>
            <a:lvl8pPr marL="0" marR="0" lvl="7" indent="0" algn="r" rtl="0">
              <a:spcBef>
                <a:spcPts val="0"/>
              </a:spcBef>
              <a:buNone/>
              <a:defRPr sz="1050">
                <a:solidFill>
                  <a:schemeClr val="lt1"/>
                </a:solidFill>
                <a:latin typeface="Century Gothic"/>
                <a:ea typeface="Century Gothic"/>
                <a:cs typeface="Century Gothic"/>
                <a:sym typeface="Century Gothic"/>
              </a:defRPr>
            </a:lvl8pPr>
            <a:lvl9pPr marL="0" marR="0" lvl="8" indent="0" algn="r" rtl="0">
              <a:spcBef>
                <a:spcPts val="0"/>
              </a:spcBef>
              <a:buNone/>
              <a:defRPr sz="1050">
                <a:solidFill>
                  <a:schemeClr val="lt1"/>
                </a:solidFill>
                <a:latin typeface="Century Gothic"/>
                <a:ea typeface="Century Gothic"/>
                <a:cs typeface="Century Gothic"/>
                <a:sym typeface="Century Gothic"/>
              </a:defRPr>
            </a:lvl9pPr>
          </a:lstStyle>
          <a:p>
            <a:pPr marL="0" lvl="0" indent="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 Column">
    <p:spTree>
      <p:nvGrpSpPr>
        <p:cNvPr id="1" name="Shape 102"/>
        <p:cNvGrpSpPr/>
        <p:nvPr/>
      </p:nvGrpSpPr>
      <p:grpSpPr>
        <a:xfrm>
          <a:off x="0" y="0"/>
          <a:ext cx="0" cy="0"/>
          <a:chOff x="0" y="0"/>
          <a:chExt cx="0" cy="0"/>
        </a:xfrm>
      </p:grpSpPr>
      <p:sp>
        <p:nvSpPr>
          <p:cNvPr id="103" name="Shape 103"/>
          <p:cNvSpPr txBox="1">
            <a:spLocks noGrp="1"/>
          </p:cNvSpPr>
          <p:nvPr>
            <p:ph type="title"/>
          </p:nvPr>
        </p:nvSpPr>
        <p:spPr>
          <a:xfrm>
            <a:off x="2895600" y="761999"/>
            <a:ext cx="8610599" cy="1303867"/>
          </a:xfrm>
          <a:prstGeom prst="rect">
            <a:avLst/>
          </a:prstGeom>
          <a:noFill/>
          <a:ln>
            <a:noFill/>
          </a:ln>
        </p:spPr>
        <p:txBody>
          <a:bodyPr spcFirstLastPara="1" wrap="square" lIns="91425" tIns="91425" rIns="91425" bIns="91425" anchor="ctr" anchorCtr="0"/>
          <a:lstStyle>
            <a:lvl1pPr marR="0" lvl="0" algn="r" rtl="0">
              <a:lnSpc>
                <a:spcPct val="90000"/>
              </a:lnSpc>
              <a:spcBef>
                <a:spcPts val="0"/>
              </a:spcBef>
              <a:spcAft>
                <a:spcPts val="0"/>
              </a:spcAft>
              <a:buClr>
                <a:schemeClr val="lt1"/>
              </a:buClr>
              <a:buSzPts val="4000"/>
              <a:buFont typeface="Century Gothic"/>
              <a:buNone/>
              <a:defRPr sz="40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04" name="Shape 104"/>
          <p:cNvSpPr txBox="1">
            <a:spLocks noGrp="1"/>
          </p:cNvSpPr>
          <p:nvPr>
            <p:ph type="body" idx="1"/>
          </p:nvPr>
        </p:nvSpPr>
        <p:spPr>
          <a:xfrm>
            <a:off x="685800" y="2202080"/>
            <a:ext cx="3456432" cy="617320"/>
          </a:xfrm>
          <a:prstGeom prst="rect">
            <a:avLst/>
          </a:prstGeom>
          <a:noFill/>
          <a:ln>
            <a:noFill/>
          </a:ln>
        </p:spPr>
        <p:txBody>
          <a:bodyPr spcFirstLastPara="1" wrap="square" lIns="91425" tIns="91425" rIns="91425" bIns="91425" anchor="b" anchorCtr="0"/>
          <a:lstStyle>
            <a:lvl1pPr marL="457200" marR="0" lvl="0" indent="-228600" algn="l" rtl="0">
              <a:lnSpc>
                <a:spcPct val="90000"/>
              </a:lnSpc>
              <a:spcBef>
                <a:spcPts val="1000"/>
              </a:spcBef>
              <a:spcAft>
                <a:spcPts val="0"/>
              </a:spcAft>
              <a:buClr>
                <a:schemeClr val="lt1"/>
              </a:buClr>
              <a:buSzPts val="2400"/>
              <a:buFont typeface="Arial"/>
              <a:buNone/>
              <a:defRPr sz="24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2000"/>
              <a:buFont typeface="Arial"/>
              <a:buNone/>
              <a:defRPr sz="2000" b="1"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800"/>
              <a:buFont typeface="Arial"/>
              <a:buNone/>
              <a:defRPr sz="1800" b="1"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9pPr>
          </a:lstStyle>
          <a:p>
            <a:endParaRPr/>
          </a:p>
        </p:txBody>
      </p:sp>
      <p:sp>
        <p:nvSpPr>
          <p:cNvPr id="105" name="Shape 105"/>
          <p:cNvSpPr txBox="1">
            <a:spLocks noGrp="1"/>
          </p:cNvSpPr>
          <p:nvPr>
            <p:ph type="body" idx="2"/>
          </p:nvPr>
        </p:nvSpPr>
        <p:spPr>
          <a:xfrm>
            <a:off x="685799" y="2904565"/>
            <a:ext cx="3456432" cy="3314132"/>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1000"/>
              </a:spcBef>
              <a:spcAft>
                <a:spcPts val="0"/>
              </a:spcAft>
              <a:buClr>
                <a:schemeClr val="lt1"/>
              </a:buClr>
              <a:buSzPts val="1400"/>
              <a:buFont typeface="Arial"/>
              <a:buNone/>
              <a:defRPr sz="14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1200"/>
              <a:buFont typeface="Arial"/>
              <a:buNone/>
              <a:defRPr sz="1200" b="0"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9pPr>
          </a:lstStyle>
          <a:p>
            <a:endParaRPr/>
          </a:p>
        </p:txBody>
      </p:sp>
      <p:sp>
        <p:nvSpPr>
          <p:cNvPr id="106" name="Shape 106"/>
          <p:cNvSpPr txBox="1">
            <a:spLocks noGrp="1"/>
          </p:cNvSpPr>
          <p:nvPr>
            <p:ph type="body" idx="3"/>
          </p:nvPr>
        </p:nvSpPr>
        <p:spPr>
          <a:xfrm>
            <a:off x="4368800" y="2201333"/>
            <a:ext cx="3456432" cy="626534"/>
          </a:xfrm>
          <a:prstGeom prst="rect">
            <a:avLst/>
          </a:prstGeom>
          <a:noFill/>
          <a:ln>
            <a:noFill/>
          </a:ln>
        </p:spPr>
        <p:txBody>
          <a:bodyPr spcFirstLastPara="1" wrap="square" lIns="91425" tIns="91425" rIns="91425" bIns="91425" anchor="b" anchorCtr="0"/>
          <a:lstStyle>
            <a:lvl1pPr marL="457200" marR="0" lvl="0" indent="-228600" algn="l" rtl="0">
              <a:lnSpc>
                <a:spcPct val="90000"/>
              </a:lnSpc>
              <a:spcBef>
                <a:spcPts val="1000"/>
              </a:spcBef>
              <a:spcAft>
                <a:spcPts val="0"/>
              </a:spcAft>
              <a:buClr>
                <a:schemeClr val="lt1"/>
              </a:buClr>
              <a:buSzPts val="2400"/>
              <a:buFont typeface="Arial"/>
              <a:buNone/>
              <a:defRPr sz="24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2000"/>
              <a:buFont typeface="Arial"/>
              <a:buNone/>
              <a:defRPr sz="2000" b="1"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800"/>
              <a:buFont typeface="Arial"/>
              <a:buNone/>
              <a:defRPr sz="1800" b="1"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9pPr>
          </a:lstStyle>
          <a:p>
            <a:endParaRPr/>
          </a:p>
        </p:txBody>
      </p:sp>
      <p:sp>
        <p:nvSpPr>
          <p:cNvPr id="107" name="Shape 107"/>
          <p:cNvSpPr txBox="1">
            <a:spLocks noGrp="1"/>
          </p:cNvSpPr>
          <p:nvPr>
            <p:ph type="body" idx="4"/>
          </p:nvPr>
        </p:nvSpPr>
        <p:spPr>
          <a:xfrm>
            <a:off x="4366858" y="2904067"/>
            <a:ext cx="3456432" cy="3314618"/>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1000"/>
              </a:spcBef>
              <a:spcAft>
                <a:spcPts val="0"/>
              </a:spcAft>
              <a:buClr>
                <a:schemeClr val="lt1"/>
              </a:buClr>
              <a:buSzPts val="1400"/>
              <a:buFont typeface="Arial"/>
              <a:buNone/>
              <a:defRPr sz="14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1200"/>
              <a:buFont typeface="Arial"/>
              <a:buNone/>
              <a:defRPr sz="1200" b="0"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9pPr>
          </a:lstStyle>
          <a:p>
            <a:endParaRPr/>
          </a:p>
        </p:txBody>
      </p:sp>
      <p:sp>
        <p:nvSpPr>
          <p:cNvPr id="108" name="Shape 108"/>
          <p:cNvSpPr txBox="1">
            <a:spLocks noGrp="1"/>
          </p:cNvSpPr>
          <p:nvPr>
            <p:ph type="body" idx="5"/>
          </p:nvPr>
        </p:nvSpPr>
        <p:spPr>
          <a:xfrm>
            <a:off x="8051800" y="2192866"/>
            <a:ext cx="3456432" cy="626534"/>
          </a:xfrm>
          <a:prstGeom prst="rect">
            <a:avLst/>
          </a:prstGeom>
          <a:noFill/>
          <a:ln>
            <a:noFill/>
          </a:ln>
        </p:spPr>
        <p:txBody>
          <a:bodyPr spcFirstLastPara="1" wrap="square" lIns="91425" tIns="91425" rIns="91425" bIns="91425" anchor="b" anchorCtr="0"/>
          <a:lstStyle>
            <a:lvl1pPr marL="457200" marR="0" lvl="0" indent="-228600" algn="l" rtl="0">
              <a:lnSpc>
                <a:spcPct val="90000"/>
              </a:lnSpc>
              <a:spcBef>
                <a:spcPts val="1000"/>
              </a:spcBef>
              <a:spcAft>
                <a:spcPts val="0"/>
              </a:spcAft>
              <a:buClr>
                <a:schemeClr val="lt1"/>
              </a:buClr>
              <a:buSzPts val="2400"/>
              <a:buFont typeface="Arial"/>
              <a:buNone/>
              <a:defRPr sz="24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2000"/>
              <a:buFont typeface="Arial"/>
              <a:buNone/>
              <a:defRPr sz="2000" b="1"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800"/>
              <a:buFont typeface="Arial"/>
              <a:buNone/>
              <a:defRPr sz="1800" b="1"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9pPr>
          </a:lstStyle>
          <a:p>
            <a:endParaRPr/>
          </a:p>
        </p:txBody>
      </p:sp>
      <p:sp>
        <p:nvSpPr>
          <p:cNvPr id="109" name="Shape 109"/>
          <p:cNvSpPr txBox="1">
            <a:spLocks noGrp="1"/>
          </p:cNvSpPr>
          <p:nvPr>
            <p:ph type="body" idx="6"/>
          </p:nvPr>
        </p:nvSpPr>
        <p:spPr>
          <a:xfrm>
            <a:off x="8051801" y="2904565"/>
            <a:ext cx="3456432" cy="3314132"/>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1000"/>
              </a:spcBef>
              <a:spcAft>
                <a:spcPts val="0"/>
              </a:spcAft>
              <a:buClr>
                <a:schemeClr val="lt1"/>
              </a:buClr>
              <a:buSzPts val="1400"/>
              <a:buFont typeface="Arial"/>
              <a:buNone/>
              <a:defRPr sz="14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1200"/>
              <a:buFont typeface="Arial"/>
              <a:buNone/>
              <a:defRPr sz="1200" b="0"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9pPr>
          </a:lstStyle>
          <a:p>
            <a:endParaRPr/>
          </a:p>
        </p:txBody>
      </p:sp>
      <p:sp>
        <p:nvSpPr>
          <p:cNvPr id="110" name="Shape 110"/>
          <p:cNvSpPr txBox="1">
            <a:spLocks noGrp="1"/>
          </p:cNvSpPr>
          <p:nvPr>
            <p:ph type="dt" idx="10"/>
          </p:nvPr>
        </p:nvSpPr>
        <p:spPr>
          <a:xfrm>
            <a:off x="8595360" y="6356350"/>
            <a:ext cx="2910840" cy="365125"/>
          </a:xfrm>
          <a:prstGeom prst="rect">
            <a:avLst/>
          </a:prstGeom>
          <a:noFill/>
          <a:ln>
            <a:noFill/>
          </a:ln>
        </p:spPr>
        <p:txBody>
          <a:bodyPr spcFirstLastPara="1" wrap="square" lIns="91425" tIns="91425" rIns="91425" bIns="91425" anchor="ctr" anchorCtr="0"/>
          <a:lstStyle>
            <a:lvl1pPr marR="0" lvl="0" algn="r"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11" name="Shape 111"/>
          <p:cNvSpPr txBox="1">
            <a:spLocks noGrp="1"/>
          </p:cNvSpPr>
          <p:nvPr>
            <p:ph type="ftr" idx="11"/>
          </p:nvPr>
        </p:nvSpPr>
        <p:spPr>
          <a:xfrm>
            <a:off x="685800" y="6355845"/>
            <a:ext cx="77724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12" name="Shape 112"/>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0" marR="0" lvl="1" indent="0" algn="r" rtl="0">
              <a:spcBef>
                <a:spcPts val="0"/>
              </a:spcBef>
              <a:buNone/>
              <a:defRPr sz="1050">
                <a:solidFill>
                  <a:schemeClr val="lt1"/>
                </a:solidFill>
                <a:latin typeface="Century Gothic"/>
                <a:ea typeface="Century Gothic"/>
                <a:cs typeface="Century Gothic"/>
                <a:sym typeface="Century Gothic"/>
              </a:defRPr>
            </a:lvl2pPr>
            <a:lvl3pPr marL="0" marR="0" lvl="2" indent="0" algn="r" rtl="0">
              <a:spcBef>
                <a:spcPts val="0"/>
              </a:spcBef>
              <a:buNone/>
              <a:defRPr sz="1050">
                <a:solidFill>
                  <a:schemeClr val="lt1"/>
                </a:solidFill>
                <a:latin typeface="Century Gothic"/>
                <a:ea typeface="Century Gothic"/>
                <a:cs typeface="Century Gothic"/>
                <a:sym typeface="Century Gothic"/>
              </a:defRPr>
            </a:lvl3pPr>
            <a:lvl4pPr marL="0" marR="0" lvl="3" indent="0" algn="r" rtl="0">
              <a:spcBef>
                <a:spcPts val="0"/>
              </a:spcBef>
              <a:buNone/>
              <a:defRPr sz="1050">
                <a:solidFill>
                  <a:schemeClr val="lt1"/>
                </a:solidFill>
                <a:latin typeface="Century Gothic"/>
                <a:ea typeface="Century Gothic"/>
                <a:cs typeface="Century Gothic"/>
                <a:sym typeface="Century Gothic"/>
              </a:defRPr>
            </a:lvl4pPr>
            <a:lvl5pPr marL="0" marR="0" lvl="4" indent="0" algn="r" rtl="0">
              <a:spcBef>
                <a:spcPts val="0"/>
              </a:spcBef>
              <a:buNone/>
              <a:defRPr sz="1050">
                <a:solidFill>
                  <a:schemeClr val="lt1"/>
                </a:solidFill>
                <a:latin typeface="Century Gothic"/>
                <a:ea typeface="Century Gothic"/>
                <a:cs typeface="Century Gothic"/>
                <a:sym typeface="Century Gothic"/>
              </a:defRPr>
            </a:lvl5pPr>
            <a:lvl6pPr marL="0" marR="0" lvl="5" indent="0" algn="r" rtl="0">
              <a:spcBef>
                <a:spcPts val="0"/>
              </a:spcBef>
              <a:buNone/>
              <a:defRPr sz="1050">
                <a:solidFill>
                  <a:schemeClr val="lt1"/>
                </a:solidFill>
                <a:latin typeface="Century Gothic"/>
                <a:ea typeface="Century Gothic"/>
                <a:cs typeface="Century Gothic"/>
                <a:sym typeface="Century Gothic"/>
              </a:defRPr>
            </a:lvl6pPr>
            <a:lvl7pPr marL="0" marR="0" lvl="6" indent="0" algn="r" rtl="0">
              <a:spcBef>
                <a:spcPts val="0"/>
              </a:spcBef>
              <a:buNone/>
              <a:defRPr sz="1050">
                <a:solidFill>
                  <a:schemeClr val="lt1"/>
                </a:solidFill>
                <a:latin typeface="Century Gothic"/>
                <a:ea typeface="Century Gothic"/>
                <a:cs typeface="Century Gothic"/>
                <a:sym typeface="Century Gothic"/>
              </a:defRPr>
            </a:lvl7pPr>
            <a:lvl8pPr marL="0" marR="0" lvl="7" indent="0" algn="r" rtl="0">
              <a:spcBef>
                <a:spcPts val="0"/>
              </a:spcBef>
              <a:buNone/>
              <a:defRPr sz="1050">
                <a:solidFill>
                  <a:schemeClr val="lt1"/>
                </a:solidFill>
                <a:latin typeface="Century Gothic"/>
                <a:ea typeface="Century Gothic"/>
                <a:cs typeface="Century Gothic"/>
                <a:sym typeface="Century Gothic"/>
              </a:defRPr>
            </a:lvl8pPr>
            <a:lvl9pPr marL="0" marR="0" lvl="8" indent="0" algn="r" rtl="0">
              <a:spcBef>
                <a:spcPts val="0"/>
              </a:spcBef>
              <a:buNone/>
              <a:defRPr sz="1050">
                <a:solidFill>
                  <a:schemeClr val="lt1"/>
                </a:solidFill>
                <a:latin typeface="Century Gothic"/>
                <a:ea typeface="Century Gothic"/>
                <a:cs typeface="Century Gothic"/>
                <a:sym typeface="Century Gothic"/>
              </a:defRPr>
            </a:lvl9pPr>
          </a:lstStyle>
          <a:p>
            <a:pPr marL="0" lvl="0" indent="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 Picture Column">
    <p:spTree>
      <p:nvGrpSpPr>
        <p:cNvPr id="1" name="Shape 113"/>
        <p:cNvGrpSpPr/>
        <p:nvPr/>
      </p:nvGrpSpPr>
      <p:grpSpPr>
        <a:xfrm>
          <a:off x="0" y="0"/>
          <a:ext cx="0" cy="0"/>
          <a:chOff x="0" y="0"/>
          <a:chExt cx="0" cy="0"/>
        </a:xfrm>
      </p:grpSpPr>
      <p:sp>
        <p:nvSpPr>
          <p:cNvPr id="114" name="Shape 114"/>
          <p:cNvSpPr txBox="1">
            <a:spLocks noGrp="1"/>
          </p:cNvSpPr>
          <p:nvPr>
            <p:ph type="title"/>
          </p:nvPr>
        </p:nvSpPr>
        <p:spPr>
          <a:xfrm>
            <a:off x="2895600" y="762000"/>
            <a:ext cx="8610599" cy="1295400"/>
          </a:xfrm>
          <a:prstGeom prst="rect">
            <a:avLst/>
          </a:prstGeom>
          <a:noFill/>
          <a:ln>
            <a:noFill/>
          </a:ln>
        </p:spPr>
        <p:txBody>
          <a:bodyPr spcFirstLastPara="1" wrap="square" lIns="91425" tIns="91425" rIns="91425" bIns="91425" anchor="ctr" anchorCtr="0"/>
          <a:lstStyle>
            <a:lvl1pPr marR="0" lvl="0" algn="r" rtl="0">
              <a:lnSpc>
                <a:spcPct val="90000"/>
              </a:lnSpc>
              <a:spcBef>
                <a:spcPts val="0"/>
              </a:spcBef>
              <a:spcAft>
                <a:spcPts val="0"/>
              </a:spcAft>
              <a:buClr>
                <a:schemeClr val="lt1"/>
              </a:buClr>
              <a:buSzPts val="4000"/>
              <a:buFont typeface="Century Gothic"/>
              <a:buNone/>
              <a:defRPr sz="40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5" name="Shape 115"/>
          <p:cNvSpPr txBox="1">
            <a:spLocks noGrp="1"/>
          </p:cNvSpPr>
          <p:nvPr>
            <p:ph type="body" idx="1"/>
          </p:nvPr>
        </p:nvSpPr>
        <p:spPr>
          <a:xfrm>
            <a:off x="688618" y="4191000"/>
            <a:ext cx="3451582" cy="682765"/>
          </a:xfrm>
          <a:prstGeom prst="rect">
            <a:avLst/>
          </a:prstGeom>
          <a:noFill/>
          <a:ln>
            <a:noFill/>
          </a:ln>
        </p:spPr>
        <p:txBody>
          <a:bodyPr spcFirstLastPara="1" wrap="square" lIns="91425" tIns="91425" rIns="91425" bIns="91425" anchor="b" anchorCtr="0"/>
          <a:lstStyle>
            <a:lvl1pPr marL="457200" marR="0" lvl="0" indent="-228600" algn="l" rtl="0">
              <a:lnSpc>
                <a:spcPct val="90000"/>
              </a:lnSpc>
              <a:spcBef>
                <a:spcPts val="1000"/>
              </a:spcBef>
              <a:spcAft>
                <a:spcPts val="0"/>
              </a:spcAft>
              <a:buClr>
                <a:schemeClr val="lt1"/>
              </a:buClr>
              <a:buSzPts val="2400"/>
              <a:buFont typeface="Arial"/>
              <a:buNone/>
              <a:defRPr sz="24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2000"/>
              <a:buFont typeface="Arial"/>
              <a:buNone/>
              <a:defRPr sz="2000" b="1"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800"/>
              <a:buFont typeface="Arial"/>
              <a:buNone/>
              <a:defRPr sz="1800" b="1"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9pPr>
          </a:lstStyle>
          <a:p>
            <a:endParaRPr/>
          </a:p>
        </p:txBody>
      </p:sp>
      <p:sp>
        <p:nvSpPr>
          <p:cNvPr id="116" name="Shape 116"/>
          <p:cNvSpPr>
            <a:spLocks noGrp="1"/>
          </p:cNvSpPr>
          <p:nvPr>
            <p:ph type="pic" idx="2"/>
          </p:nvPr>
        </p:nvSpPr>
        <p:spPr>
          <a:xfrm>
            <a:off x="688618" y="2362200"/>
            <a:ext cx="3451582" cy="1524000"/>
          </a:xfrm>
          <a:prstGeom prst="roundRect">
            <a:avLst>
              <a:gd name="adj" fmla="val 0"/>
            </a:avLst>
          </a:prstGeom>
          <a:noFill/>
          <a:ln>
            <a:noFill/>
          </a:ln>
          <a:effectLst>
            <a:outerShdw blurRad="50800" dist="50800" dir="5400000" algn="tl" rotWithShape="0">
              <a:srgbClr val="000000">
                <a:alpha val="42745"/>
              </a:srgbClr>
            </a:outerShdw>
          </a:effectLst>
        </p:spPr>
        <p:txBody>
          <a:bodyPr spcFirstLastPara="1" wrap="square" lIns="91425" tIns="91425" rIns="91425" bIns="91425" anchor="t" anchorCtr="0"/>
          <a:lstStyle>
            <a:lvl1pPr marR="0" lvl="0" algn="ctr" rtl="0">
              <a:lnSpc>
                <a:spcPct val="90000"/>
              </a:lnSpc>
              <a:spcBef>
                <a:spcPts val="10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1pPr>
            <a:lvl2pPr marR="0" lvl="1"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2pPr>
            <a:lvl3pPr marR="0" lvl="2"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3pPr>
            <a:lvl4pPr marR="0" lvl="3"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4pPr>
            <a:lvl5pPr marR="0" lvl="4"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5pPr>
            <a:lvl6pPr marR="0" lvl="5"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6pPr>
            <a:lvl7pPr marR="0" lvl="6"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7pPr>
            <a:lvl8pPr marR="0" lvl="7"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8pPr>
            <a:lvl9pPr marR="0" lvl="8"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117" name="Shape 117"/>
          <p:cNvSpPr txBox="1">
            <a:spLocks noGrp="1"/>
          </p:cNvSpPr>
          <p:nvPr>
            <p:ph type="body" idx="3"/>
          </p:nvPr>
        </p:nvSpPr>
        <p:spPr>
          <a:xfrm>
            <a:off x="688618" y="4873764"/>
            <a:ext cx="3451582" cy="1344921"/>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1000"/>
              </a:spcBef>
              <a:spcAft>
                <a:spcPts val="0"/>
              </a:spcAft>
              <a:buClr>
                <a:schemeClr val="lt1"/>
              </a:buClr>
              <a:buSzPts val="1400"/>
              <a:buFont typeface="Arial"/>
              <a:buNone/>
              <a:defRPr sz="14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1200"/>
              <a:buFont typeface="Arial"/>
              <a:buNone/>
              <a:defRPr sz="1200" b="0"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9pPr>
          </a:lstStyle>
          <a:p>
            <a:endParaRPr/>
          </a:p>
        </p:txBody>
      </p:sp>
      <p:sp>
        <p:nvSpPr>
          <p:cNvPr id="118" name="Shape 118"/>
          <p:cNvSpPr txBox="1">
            <a:spLocks noGrp="1"/>
          </p:cNvSpPr>
          <p:nvPr>
            <p:ph type="body" idx="4"/>
          </p:nvPr>
        </p:nvSpPr>
        <p:spPr>
          <a:xfrm>
            <a:off x="4374263" y="4191000"/>
            <a:ext cx="3448935" cy="682765"/>
          </a:xfrm>
          <a:prstGeom prst="rect">
            <a:avLst/>
          </a:prstGeom>
          <a:noFill/>
          <a:ln>
            <a:noFill/>
          </a:ln>
        </p:spPr>
        <p:txBody>
          <a:bodyPr spcFirstLastPara="1" wrap="square" lIns="91425" tIns="91425" rIns="91425" bIns="91425" anchor="b" anchorCtr="0"/>
          <a:lstStyle>
            <a:lvl1pPr marL="457200" marR="0" lvl="0" indent="-228600" algn="l" rtl="0">
              <a:lnSpc>
                <a:spcPct val="90000"/>
              </a:lnSpc>
              <a:spcBef>
                <a:spcPts val="1000"/>
              </a:spcBef>
              <a:spcAft>
                <a:spcPts val="0"/>
              </a:spcAft>
              <a:buClr>
                <a:schemeClr val="lt1"/>
              </a:buClr>
              <a:buSzPts val="2400"/>
              <a:buFont typeface="Arial"/>
              <a:buNone/>
              <a:defRPr sz="24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2000"/>
              <a:buFont typeface="Arial"/>
              <a:buNone/>
              <a:defRPr sz="2000" b="1"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800"/>
              <a:buFont typeface="Arial"/>
              <a:buNone/>
              <a:defRPr sz="1800" b="1"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9pPr>
          </a:lstStyle>
          <a:p>
            <a:endParaRPr/>
          </a:p>
        </p:txBody>
      </p:sp>
      <p:sp>
        <p:nvSpPr>
          <p:cNvPr id="119" name="Shape 119"/>
          <p:cNvSpPr>
            <a:spLocks noGrp="1"/>
          </p:cNvSpPr>
          <p:nvPr>
            <p:ph type="pic" idx="5"/>
          </p:nvPr>
        </p:nvSpPr>
        <p:spPr>
          <a:xfrm>
            <a:off x="4374263" y="2362200"/>
            <a:ext cx="3448936" cy="1524000"/>
          </a:xfrm>
          <a:prstGeom prst="roundRect">
            <a:avLst>
              <a:gd name="adj" fmla="val 0"/>
            </a:avLst>
          </a:prstGeom>
          <a:noFill/>
          <a:ln>
            <a:noFill/>
          </a:ln>
          <a:effectLst>
            <a:outerShdw blurRad="50800" dist="50800" dir="5400000" algn="tl" rotWithShape="0">
              <a:srgbClr val="000000">
                <a:alpha val="42745"/>
              </a:srgbClr>
            </a:outerShdw>
          </a:effectLst>
        </p:spPr>
        <p:txBody>
          <a:bodyPr spcFirstLastPara="1" wrap="square" lIns="91425" tIns="91425" rIns="91425" bIns="91425" anchor="t" anchorCtr="0"/>
          <a:lstStyle>
            <a:lvl1pPr marR="0" lvl="0" algn="ctr" rtl="0">
              <a:lnSpc>
                <a:spcPct val="90000"/>
              </a:lnSpc>
              <a:spcBef>
                <a:spcPts val="10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1pPr>
            <a:lvl2pPr marR="0" lvl="1"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2pPr>
            <a:lvl3pPr marR="0" lvl="2"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3pPr>
            <a:lvl4pPr marR="0" lvl="3"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4pPr>
            <a:lvl5pPr marR="0" lvl="4"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5pPr>
            <a:lvl6pPr marR="0" lvl="5"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6pPr>
            <a:lvl7pPr marR="0" lvl="6"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7pPr>
            <a:lvl8pPr marR="0" lvl="7"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8pPr>
            <a:lvl9pPr marR="0" lvl="8"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120" name="Shape 120"/>
          <p:cNvSpPr txBox="1">
            <a:spLocks noGrp="1"/>
          </p:cNvSpPr>
          <p:nvPr>
            <p:ph type="body" idx="6"/>
          </p:nvPr>
        </p:nvSpPr>
        <p:spPr>
          <a:xfrm>
            <a:off x="4374264" y="4873763"/>
            <a:ext cx="3448935" cy="1344921"/>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1000"/>
              </a:spcBef>
              <a:spcAft>
                <a:spcPts val="0"/>
              </a:spcAft>
              <a:buClr>
                <a:schemeClr val="lt1"/>
              </a:buClr>
              <a:buSzPts val="1400"/>
              <a:buFont typeface="Arial"/>
              <a:buNone/>
              <a:defRPr sz="14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1200"/>
              <a:buFont typeface="Arial"/>
              <a:buNone/>
              <a:defRPr sz="1200" b="0"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9pPr>
          </a:lstStyle>
          <a:p>
            <a:endParaRPr/>
          </a:p>
        </p:txBody>
      </p:sp>
      <p:sp>
        <p:nvSpPr>
          <p:cNvPr id="121" name="Shape 121"/>
          <p:cNvSpPr txBox="1">
            <a:spLocks noGrp="1"/>
          </p:cNvSpPr>
          <p:nvPr>
            <p:ph type="body" idx="7"/>
          </p:nvPr>
        </p:nvSpPr>
        <p:spPr>
          <a:xfrm>
            <a:off x="8049731" y="4191000"/>
            <a:ext cx="3456469" cy="682765"/>
          </a:xfrm>
          <a:prstGeom prst="rect">
            <a:avLst/>
          </a:prstGeom>
          <a:noFill/>
          <a:ln>
            <a:noFill/>
          </a:ln>
        </p:spPr>
        <p:txBody>
          <a:bodyPr spcFirstLastPara="1" wrap="square" lIns="91425" tIns="91425" rIns="91425" bIns="91425" anchor="b" anchorCtr="0"/>
          <a:lstStyle>
            <a:lvl1pPr marL="457200" marR="0" lvl="0" indent="-228600" algn="l" rtl="0">
              <a:lnSpc>
                <a:spcPct val="90000"/>
              </a:lnSpc>
              <a:spcBef>
                <a:spcPts val="1000"/>
              </a:spcBef>
              <a:spcAft>
                <a:spcPts val="0"/>
              </a:spcAft>
              <a:buClr>
                <a:schemeClr val="lt1"/>
              </a:buClr>
              <a:buSzPts val="2400"/>
              <a:buFont typeface="Arial"/>
              <a:buNone/>
              <a:defRPr sz="24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2000"/>
              <a:buFont typeface="Arial"/>
              <a:buNone/>
              <a:defRPr sz="2000" b="1"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800"/>
              <a:buFont typeface="Arial"/>
              <a:buNone/>
              <a:defRPr sz="1800" b="1"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1600"/>
              <a:buFont typeface="Arial"/>
              <a:buNone/>
              <a:defRPr sz="1600" b="1" i="0" u="none" strike="noStrike" cap="none">
                <a:solidFill>
                  <a:schemeClr val="lt1"/>
                </a:solidFill>
                <a:latin typeface="Century Gothic"/>
                <a:ea typeface="Century Gothic"/>
                <a:cs typeface="Century Gothic"/>
                <a:sym typeface="Century Gothic"/>
              </a:defRPr>
            </a:lvl9pPr>
          </a:lstStyle>
          <a:p>
            <a:endParaRPr/>
          </a:p>
        </p:txBody>
      </p:sp>
      <p:sp>
        <p:nvSpPr>
          <p:cNvPr id="122" name="Shape 122"/>
          <p:cNvSpPr>
            <a:spLocks noGrp="1"/>
          </p:cNvSpPr>
          <p:nvPr>
            <p:ph type="pic" idx="8"/>
          </p:nvPr>
        </p:nvSpPr>
        <p:spPr>
          <a:xfrm>
            <a:off x="8049855" y="2362200"/>
            <a:ext cx="3447878" cy="1524000"/>
          </a:xfrm>
          <a:prstGeom prst="roundRect">
            <a:avLst>
              <a:gd name="adj" fmla="val 0"/>
            </a:avLst>
          </a:prstGeom>
          <a:noFill/>
          <a:ln>
            <a:noFill/>
          </a:ln>
          <a:effectLst>
            <a:outerShdw blurRad="50800" dist="50800" dir="5400000" algn="tl" rotWithShape="0">
              <a:srgbClr val="000000">
                <a:alpha val="42745"/>
              </a:srgbClr>
            </a:outerShdw>
          </a:effectLst>
        </p:spPr>
        <p:txBody>
          <a:bodyPr spcFirstLastPara="1" wrap="square" lIns="91425" tIns="91425" rIns="91425" bIns="91425" anchor="t" anchorCtr="0"/>
          <a:lstStyle>
            <a:lvl1pPr marR="0" lvl="0" algn="ctr" rtl="0">
              <a:lnSpc>
                <a:spcPct val="90000"/>
              </a:lnSpc>
              <a:spcBef>
                <a:spcPts val="10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1pPr>
            <a:lvl2pPr marR="0" lvl="1"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2pPr>
            <a:lvl3pPr marR="0" lvl="2"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3pPr>
            <a:lvl4pPr marR="0" lvl="3"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4pPr>
            <a:lvl5pPr marR="0" lvl="4"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5pPr>
            <a:lvl6pPr marR="0" lvl="5"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6pPr>
            <a:lvl7pPr marR="0" lvl="6"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7pPr>
            <a:lvl8pPr marR="0" lvl="7"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8pPr>
            <a:lvl9pPr marR="0" lvl="8" algn="l"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123" name="Shape 123"/>
          <p:cNvSpPr txBox="1">
            <a:spLocks noGrp="1"/>
          </p:cNvSpPr>
          <p:nvPr>
            <p:ph type="body" idx="9"/>
          </p:nvPr>
        </p:nvSpPr>
        <p:spPr>
          <a:xfrm>
            <a:off x="8049731" y="4873761"/>
            <a:ext cx="3452445" cy="1344921"/>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1000"/>
              </a:spcBef>
              <a:spcAft>
                <a:spcPts val="0"/>
              </a:spcAft>
              <a:buClr>
                <a:schemeClr val="lt1"/>
              </a:buClr>
              <a:buSzPts val="1400"/>
              <a:buFont typeface="Arial"/>
              <a:buNone/>
              <a:defRPr sz="1400" b="0" i="0" u="none" strike="noStrike" cap="none">
                <a:solidFill>
                  <a:schemeClr val="lt1"/>
                </a:solidFill>
                <a:latin typeface="Century Gothic"/>
                <a:ea typeface="Century Gothic"/>
                <a:cs typeface="Century Gothic"/>
                <a:sym typeface="Century Gothic"/>
              </a:defRPr>
            </a:lvl1pPr>
            <a:lvl2pPr marL="914400" marR="0" lvl="1" indent="-228600" algn="l" rtl="0">
              <a:lnSpc>
                <a:spcPct val="90000"/>
              </a:lnSpc>
              <a:spcBef>
                <a:spcPts val="500"/>
              </a:spcBef>
              <a:spcAft>
                <a:spcPts val="0"/>
              </a:spcAft>
              <a:buClr>
                <a:schemeClr val="lt1"/>
              </a:buClr>
              <a:buSzPts val="1200"/>
              <a:buFont typeface="Arial"/>
              <a:buNone/>
              <a:defRPr sz="1200" b="0" i="0" u="none" strike="noStrike" cap="none">
                <a:solidFill>
                  <a:schemeClr val="lt1"/>
                </a:solidFill>
                <a:latin typeface="Century Gothic"/>
                <a:ea typeface="Century Gothic"/>
                <a:cs typeface="Century Gothic"/>
                <a:sym typeface="Century Gothic"/>
              </a:defRPr>
            </a:lvl2pPr>
            <a:lvl3pPr marL="1371600" marR="0" lvl="2" indent="-228600" algn="l" rtl="0">
              <a:lnSpc>
                <a:spcPct val="90000"/>
              </a:lnSpc>
              <a:spcBef>
                <a:spcPts val="500"/>
              </a:spcBef>
              <a:spcAft>
                <a:spcPts val="0"/>
              </a:spcAft>
              <a:buClr>
                <a:schemeClr val="lt1"/>
              </a:buClr>
              <a:buSzPts val="1000"/>
              <a:buFont typeface="Arial"/>
              <a:buNone/>
              <a:defRPr sz="1000" b="0" i="0" u="none" strike="noStrike" cap="none">
                <a:solidFill>
                  <a:schemeClr val="lt1"/>
                </a:solidFill>
                <a:latin typeface="Century Gothic"/>
                <a:ea typeface="Century Gothic"/>
                <a:cs typeface="Century Gothic"/>
                <a:sym typeface="Century Gothic"/>
              </a:defRPr>
            </a:lvl3pPr>
            <a:lvl4pPr marL="1828800" marR="0" lvl="3"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4pPr>
            <a:lvl5pPr marL="2286000" marR="0" lvl="4"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5pPr>
            <a:lvl6pPr marL="2743200" marR="0" lvl="5"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6pPr>
            <a:lvl7pPr marL="3200400" marR="0" lvl="6"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7pPr>
            <a:lvl8pPr marL="3657600" marR="0" lvl="7"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8pPr>
            <a:lvl9pPr marL="4114800" marR="0" lvl="8" indent="-228600" algn="l" rtl="0">
              <a:lnSpc>
                <a:spcPct val="90000"/>
              </a:lnSpc>
              <a:spcBef>
                <a:spcPts val="500"/>
              </a:spcBef>
              <a:spcAft>
                <a:spcPts val="0"/>
              </a:spcAft>
              <a:buClr>
                <a:schemeClr val="lt1"/>
              </a:buClr>
              <a:buSzPts val="900"/>
              <a:buFont typeface="Arial"/>
              <a:buNone/>
              <a:defRPr sz="900" b="0" i="0" u="none" strike="noStrike" cap="none">
                <a:solidFill>
                  <a:schemeClr val="lt1"/>
                </a:solidFill>
                <a:latin typeface="Century Gothic"/>
                <a:ea typeface="Century Gothic"/>
                <a:cs typeface="Century Gothic"/>
                <a:sym typeface="Century Gothic"/>
              </a:defRPr>
            </a:lvl9pPr>
          </a:lstStyle>
          <a:p>
            <a:endParaRPr/>
          </a:p>
        </p:txBody>
      </p:sp>
      <p:sp>
        <p:nvSpPr>
          <p:cNvPr id="124" name="Shape 124"/>
          <p:cNvSpPr txBox="1">
            <a:spLocks noGrp="1"/>
          </p:cNvSpPr>
          <p:nvPr>
            <p:ph type="dt" idx="10"/>
          </p:nvPr>
        </p:nvSpPr>
        <p:spPr>
          <a:xfrm>
            <a:off x="8595360" y="6356350"/>
            <a:ext cx="2910840" cy="365125"/>
          </a:xfrm>
          <a:prstGeom prst="rect">
            <a:avLst/>
          </a:prstGeom>
          <a:noFill/>
          <a:ln>
            <a:noFill/>
          </a:ln>
        </p:spPr>
        <p:txBody>
          <a:bodyPr spcFirstLastPara="1" wrap="square" lIns="91425" tIns="91425" rIns="91425" bIns="91425" anchor="ctr" anchorCtr="0"/>
          <a:lstStyle>
            <a:lvl1pPr marR="0" lvl="0" algn="r"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25" name="Shape 125"/>
          <p:cNvSpPr txBox="1">
            <a:spLocks noGrp="1"/>
          </p:cNvSpPr>
          <p:nvPr>
            <p:ph type="ftr" idx="11"/>
          </p:nvPr>
        </p:nvSpPr>
        <p:spPr>
          <a:xfrm>
            <a:off x="685800" y="6355845"/>
            <a:ext cx="77724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26" name="Shape 126"/>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0" marR="0" lvl="1" indent="0" algn="r" rtl="0">
              <a:spcBef>
                <a:spcPts val="0"/>
              </a:spcBef>
              <a:buNone/>
              <a:defRPr sz="1050">
                <a:solidFill>
                  <a:schemeClr val="lt1"/>
                </a:solidFill>
                <a:latin typeface="Century Gothic"/>
                <a:ea typeface="Century Gothic"/>
                <a:cs typeface="Century Gothic"/>
                <a:sym typeface="Century Gothic"/>
              </a:defRPr>
            </a:lvl2pPr>
            <a:lvl3pPr marL="0" marR="0" lvl="2" indent="0" algn="r" rtl="0">
              <a:spcBef>
                <a:spcPts val="0"/>
              </a:spcBef>
              <a:buNone/>
              <a:defRPr sz="1050">
                <a:solidFill>
                  <a:schemeClr val="lt1"/>
                </a:solidFill>
                <a:latin typeface="Century Gothic"/>
                <a:ea typeface="Century Gothic"/>
                <a:cs typeface="Century Gothic"/>
                <a:sym typeface="Century Gothic"/>
              </a:defRPr>
            </a:lvl3pPr>
            <a:lvl4pPr marL="0" marR="0" lvl="3" indent="0" algn="r" rtl="0">
              <a:spcBef>
                <a:spcPts val="0"/>
              </a:spcBef>
              <a:buNone/>
              <a:defRPr sz="1050">
                <a:solidFill>
                  <a:schemeClr val="lt1"/>
                </a:solidFill>
                <a:latin typeface="Century Gothic"/>
                <a:ea typeface="Century Gothic"/>
                <a:cs typeface="Century Gothic"/>
                <a:sym typeface="Century Gothic"/>
              </a:defRPr>
            </a:lvl4pPr>
            <a:lvl5pPr marL="0" marR="0" lvl="4" indent="0" algn="r" rtl="0">
              <a:spcBef>
                <a:spcPts val="0"/>
              </a:spcBef>
              <a:buNone/>
              <a:defRPr sz="1050">
                <a:solidFill>
                  <a:schemeClr val="lt1"/>
                </a:solidFill>
                <a:latin typeface="Century Gothic"/>
                <a:ea typeface="Century Gothic"/>
                <a:cs typeface="Century Gothic"/>
                <a:sym typeface="Century Gothic"/>
              </a:defRPr>
            </a:lvl5pPr>
            <a:lvl6pPr marL="0" marR="0" lvl="5" indent="0" algn="r" rtl="0">
              <a:spcBef>
                <a:spcPts val="0"/>
              </a:spcBef>
              <a:buNone/>
              <a:defRPr sz="1050">
                <a:solidFill>
                  <a:schemeClr val="lt1"/>
                </a:solidFill>
                <a:latin typeface="Century Gothic"/>
                <a:ea typeface="Century Gothic"/>
                <a:cs typeface="Century Gothic"/>
                <a:sym typeface="Century Gothic"/>
              </a:defRPr>
            </a:lvl6pPr>
            <a:lvl7pPr marL="0" marR="0" lvl="6" indent="0" algn="r" rtl="0">
              <a:spcBef>
                <a:spcPts val="0"/>
              </a:spcBef>
              <a:buNone/>
              <a:defRPr sz="1050">
                <a:solidFill>
                  <a:schemeClr val="lt1"/>
                </a:solidFill>
                <a:latin typeface="Century Gothic"/>
                <a:ea typeface="Century Gothic"/>
                <a:cs typeface="Century Gothic"/>
                <a:sym typeface="Century Gothic"/>
              </a:defRPr>
            </a:lvl7pPr>
            <a:lvl8pPr marL="0" marR="0" lvl="7" indent="0" algn="r" rtl="0">
              <a:spcBef>
                <a:spcPts val="0"/>
              </a:spcBef>
              <a:buNone/>
              <a:defRPr sz="1050">
                <a:solidFill>
                  <a:schemeClr val="lt1"/>
                </a:solidFill>
                <a:latin typeface="Century Gothic"/>
                <a:ea typeface="Century Gothic"/>
                <a:cs typeface="Century Gothic"/>
                <a:sym typeface="Century Gothic"/>
              </a:defRPr>
            </a:lvl8pPr>
            <a:lvl9pPr marL="0" marR="0" lvl="8" indent="0" algn="r" rtl="0">
              <a:spcBef>
                <a:spcPts val="0"/>
              </a:spcBef>
              <a:buNone/>
              <a:defRPr sz="1050">
                <a:solidFill>
                  <a:schemeClr val="lt1"/>
                </a:solidFill>
                <a:latin typeface="Century Gothic"/>
                <a:ea typeface="Century Gothic"/>
                <a:cs typeface="Century Gothic"/>
                <a:sym typeface="Century Gothic"/>
              </a:defRPr>
            </a:lvl9pPr>
          </a:lstStyle>
          <a:p>
            <a:pPr marL="0" lvl="0" indent="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Shape 127"/>
        <p:cNvGrpSpPr/>
        <p:nvPr/>
      </p:nvGrpSpPr>
      <p:grpSpPr>
        <a:xfrm>
          <a:off x="0" y="0"/>
          <a:ext cx="0" cy="0"/>
          <a:chOff x="0" y="0"/>
          <a:chExt cx="0" cy="0"/>
        </a:xfrm>
      </p:grpSpPr>
      <p:sp>
        <p:nvSpPr>
          <p:cNvPr id="128" name="Shape 128"/>
          <p:cNvSpPr txBox="1">
            <a:spLocks noGrp="1"/>
          </p:cNvSpPr>
          <p:nvPr>
            <p:ph type="title"/>
          </p:nvPr>
        </p:nvSpPr>
        <p:spPr>
          <a:xfrm>
            <a:off x="2895600" y="764373"/>
            <a:ext cx="8610600" cy="1293028"/>
          </a:xfrm>
          <a:prstGeom prst="rect">
            <a:avLst/>
          </a:prstGeom>
          <a:noFill/>
          <a:ln>
            <a:noFill/>
          </a:ln>
        </p:spPr>
        <p:txBody>
          <a:bodyPr spcFirstLastPara="1" wrap="square" lIns="91425" tIns="91425" rIns="91425" bIns="91425" anchor="ctr" anchorCtr="0"/>
          <a:lstStyle>
            <a:lvl1pPr marR="0" lvl="0" algn="r" rtl="0">
              <a:lnSpc>
                <a:spcPct val="90000"/>
              </a:lnSpc>
              <a:spcBef>
                <a:spcPts val="0"/>
              </a:spcBef>
              <a:spcAft>
                <a:spcPts val="0"/>
              </a:spcAft>
              <a:buClr>
                <a:schemeClr val="lt1"/>
              </a:buClr>
              <a:buSzPts val="4000"/>
              <a:buFont typeface="Century Gothic"/>
              <a:buNone/>
              <a:defRPr sz="40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9" name="Shape 129"/>
          <p:cNvSpPr txBox="1">
            <a:spLocks noGrp="1"/>
          </p:cNvSpPr>
          <p:nvPr>
            <p:ph type="body" idx="1"/>
          </p:nvPr>
        </p:nvSpPr>
        <p:spPr>
          <a:xfrm rot="5400000">
            <a:off x="4083937" y="-1203579"/>
            <a:ext cx="4024125" cy="10820400"/>
          </a:xfrm>
          <a:prstGeom prst="rect">
            <a:avLst/>
          </a:prstGeom>
          <a:noFill/>
          <a:ln>
            <a:noFill/>
          </a:ln>
        </p:spPr>
        <p:txBody>
          <a:bodyPr spcFirstLastPara="1" wrap="square" lIns="91425" tIns="91425" rIns="91425" bIns="91425" anchor="t" anchorCtr="0"/>
          <a:lstStyle>
            <a:lvl1pPr marL="457200" marR="0" lvl="0" indent="-368300" algn="l" rtl="0">
              <a:lnSpc>
                <a:spcPct val="90000"/>
              </a:lnSpc>
              <a:spcBef>
                <a:spcPts val="1000"/>
              </a:spcBef>
              <a:spcAft>
                <a:spcPts val="0"/>
              </a:spcAft>
              <a:buClr>
                <a:schemeClr val="lt1"/>
              </a:buClr>
              <a:buSzPts val="2200"/>
              <a:buFont typeface="Arial"/>
              <a:buChar char="•"/>
              <a:defRPr sz="2200" b="0" i="0" u="none" strike="noStrike" cap="none">
                <a:solidFill>
                  <a:schemeClr val="lt1"/>
                </a:solidFill>
                <a:latin typeface="Century Gothic"/>
                <a:ea typeface="Century Gothic"/>
                <a:cs typeface="Century Gothic"/>
                <a:sym typeface="Century Gothic"/>
              </a:defRPr>
            </a:lvl1pPr>
            <a:lvl2pPr marL="914400" marR="0" lvl="1"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2pPr>
            <a:lvl3pPr marL="1371600" marR="0" lvl="2"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3pPr>
            <a:lvl4pPr marL="1828800" marR="0" lvl="3"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4pPr>
            <a:lvl5pPr marL="2286000" marR="0" lvl="4"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5pPr>
            <a:lvl6pPr marL="2743200" marR="0" lvl="5"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6pPr>
            <a:lvl7pPr marL="3200400" marR="0" lvl="6"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7pPr>
            <a:lvl8pPr marL="3657600" marR="0" lvl="7"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8pPr>
            <a:lvl9pPr marL="4114800" marR="0" lvl="8"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130" name="Shape 130"/>
          <p:cNvSpPr txBox="1">
            <a:spLocks noGrp="1"/>
          </p:cNvSpPr>
          <p:nvPr>
            <p:ph type="dt" idx="10"/>
          </p:nvPr>
        </p:nvSpPr>
        <p:spPr>
          <a:xfrm>
            <a:off x="8595360" y="6356350"/>
            <a:ext cx="2910840" cy="365125"/>
          </a:xfrm>
          <a:prstGeom prst="rect">
            <a:avLst/>
          </a:prstGeom>
          <a:noFill/>
          <a:ln>
            <a:noFill/>
          </a:ln>
        </p:spPr>
        <p:txBody>
          <a:bodyPr spcFirstLastPara="1" wrap="square" lIns="91425" tIns="91425" rIns="91425" bIns="91425" anchor="ctr" anchorCtr="0"/>
          <a:lstStyle>
            <a:lvl1pPr marR="0" lvl="0" algn="r"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31" name="Shape 131"/>
          <p:cNvSpPr txBox="1">
            <a:spLocks noGrp="1"/>
          </p:cNvSpPr>
          <p:nvPr>
            <p:ph type="ftr" idx="11"/>
          </p:nvPr>
        </p:nvSpPr>
        <p:spPr>
          <a:xfrm>
            <a:off x="685800" y="6355845"/>
            <a:ext cx="77724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32" name="Shape 132"/>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0" marR="0" lvl="1" indent="0" algn="r" rtl="0">
              <a:spcBef>
                <a:spcPts val="0"/>
              </a:spcBef>
              <a:buNone/>
              <a:defRPr sz="1050">
                <a:solidFill>
                  <a:schemeClr val="lt1"/>
                </a:solidFill>
                <a:latin typeface="Century Gothic"/>
                <a:ea typeface="Century Gothic"/>
                <a:cs typeface="Century Gothic"/>
                <a:sym typeface="Century Gothic"/>
              </a:defRPr>
            </a:lvl2pPr>
            <a:lvl3pPr marL="0" marR="0" lvl="2" indent="0" algn="r" rtl="0">
              <a:spcBef>
                <a:spcPts val="0"/>
              </a:spcBef>
              <a:buNone/>
              <a:defRPr sz="1050">
                <a:solidFill>
                  <a:schemeClr val="lt1"/>
                </a:solidFill>
                <a:latin typeface="Century Gothic"/>
                <a:ea typeface="Century Gothic"/>
                <a:cs typeface="Century Gothic"/>
                <a:sym typeface="Century Gothic"/>
              </a:defRPr>
            </a:lvl3pPr>
            <a:lvl4pPr marL="0" marR="0" lvl="3" indent="0" algn="r" rtl="0">
              <a:spcBef>
                <a:spcPts val="0"/>
              </a:spcBef>
              <a:buNone/>
              <a:defRPr sz="1050">
                <a:solidFill>
                  <a:schemeClr val="lt1"/>
                </a:solidFill>
                <a:latin typeface="Century Gothic"/>
                <a:ea typeface="Century Gothic"/>
                <a:cs typeface="Century Gothic"/>
                <a:sym typeface="Century Gothic"/>
              </a:defRPr>
            </a:lvl4pPr>
            <a:lvl5pPr marL="0" marR="0" lvl="4" indent="0" algn="r" rtl="0">
              <a:spcBef>
                <a:spcPts val="0"/>
              </a:spcBef>
              <a:buNone/>
              <a:defRPr sz="1050">
                <a:solidFill>
                  <a:schemeClr val="lt1"/>
                </a:solidFill>
                <a:latin typeface="Century Gothic"/>
                <a:ea typeface="Century Gothic"/>
                <a:cs typeface="Century Gothic"/>
                <a:sym typeface="Century Gothic"/>
              </a:defRPr>
            </a:lvl5pPr>
            <a:lvl6pPr marL="0" marR="0" lvl="5" indent="0" algn="r" rtl="0">
              <a:spcBef>
                <a:spcPts val="0"/>
              </a:spcBef>
              <a:buNone/>
              <a:defRPr sz="1050">
                <a:solidFill>
                  <a:schemeClr val="lt1"/>
                </a:solidFill>
                <a:latin typeface="Century Gothic"/>
                <a:ea typeface="Century Gothic"/>
                <a:cs typeface="Century Gothic"/>
                <a:sym typeface="Century Gothic"/>
              </a:defRPr>
            </a:lvl6pPr>
            <a:lvl7pPr marL="0" marR="0" lvl="6" indent="0" algn="r" rtl="0">
              <a:spcBef>
                <a:spcPts val="0"/>
              </a:spcBef>
              <a:buNone/>
              <a:defRPr sz="1050">
                <a:solidFill>
                  <a:schemeClr val="lt1"/>
                </a:solidFill>
                <a:latin typeface="Century Gothic"/>
                <a:ea typeface="Century Gothic"/>
                <a:cs typeface="Century Gothic"/>
                <a:sym typeface="Century Gothic"/>
              </a:defRPr>
            </a:lvl7pPr>
            <a:lvl8pPr marL="0" marR="0" lvl="7" indent="0" algn="r" rtl="0">
              <a:spcBef>
                <a:spcPts val="0"/>
              </a:spcBef>
              <a:buNone/>
              <a:defRPr sz="1050">
                <a:solidFill>
                  <a:schemeClr val="lt1"/>
                </a:solidFill>
                <a:latin typeface="Century Gothic"/>
                <a:ea typeface="Century Gothic"/>
                <a:cs typeface="Century Gothic"/>
                <a:sym typeface="Century Gothic"/>
              </a:defRPr>
            </a:lvl8pPr>
            <a:lvl9pPr marL="0" marR="0" lvl="8" indent="0" algn="r" rtl="0">
              <a:spcBef>
                <a:spcPts val="0"/>
              </a:spcBef>
              <a:buNone/>
              <a:defRPr sz="1050">
                <a:solidFill>
                  <a:schemeClr val="lt1"/>
                </a:solidFill>
                <a:latin typeface="Century Gothic"/>
                <a:ea typeface="Century Gothic"/>
                <a:cs typeface="Century Gothic"/>
                <a:sym typeface="Century Gothic"/>
              </a:defRPr>
            </a:lvl9pPr>
          </a:lstStyle>
          <a:p>
            <a:pPr marL="0" lvl="0" indent="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cSld name="Vertical Title and Text">
    <p:spTree>
      <p:nvGrpSpPr>
        <p:cNvPr id="1" name="Shape 133"/>
        <p:cNvGrpSpPr/>
        <p:nvPr/>
      </p:nvGrpSpPr>
      <p:grpSpPr>
        <a:xfrm>
          <a:off x="0" y="0"/>
          <a:ext cx="0" cy="0"/>
          <a:chOff x="0" y="0"/>
          <a:chExt cx="0" cy="0"/>
        </a:xfrm>
      </p:grpSpPr>
      <p:pic>
        <p:nvPicPr>
          <p:cNvPr id="134" name="Shape 134" descr="C0-HD-BTM.png"/>
          <p:cNvPicPr preferRelativeResize="0"/>
          <p:nvPr/>
        </p:nvPicPr>
        <p:blipFill rotWithShape="1">
          <a:blip r:embed="rId2">
            <a:alphaModFix/>
          </a:blip>
          <a:srcRect/>
          <a:stretch/>
        </p:blipFill>
        <p:spPr>
          <a:xfrm>
            <a:off x="0" y="4375150"/>
            <a:ext cx="12192000" cy="2482850"/>
          </a:xfrm>
          <a:prstGeom prst="rect">
            <a:avLst/>
          </a:prstGeom>
          <a:noFill/>
          <a:ln>
            <a:noFill/>
          </a:ln>
        </p:spPr>
      </p:pic>
      <p:sp>
        <p:nvSpPr>
          <p:cNvPr id="135" name="Shape 135"/>
          <p:cNvSpPr txBox="1">
            <a:spLocks noGrp="1"/>
          </p:cNvSpPr>
          <p:nvPr>
            <p:ph type="title"/>
          </p:nvPr>
        </p:nvSpPr>
        <p:spPr>
          <a:xfrm rot="5400000">
            <a:off x="8525933" y="1667933"/>
            <a:ext cx="3903133" cy="2057400"/>
          </a:xfrm>
          <a:prstGeom prst="rect">
            <a:avLst/>
          </a:prstGeom>
          <a:noFill/>
          <a:ln>
            <a:noFill/>
          </a:ln>
        </p:spPr>
        <p:txBody>
          <a:bodyPr spcFirstLastPara="1" wrap="square" lIns="91425" tIns="91425" rIns="91425" bIns="91425" anchor="ctr" anchorCtr="0"/>
          <a:lstStyle>
            <a:lvl1pPr marR="0" lvl="0" algn="l" rtl="0">
              <a:lnSpc>
                <a:spcPct val="90000"/>
              </a:lnSpc>
              <a:spcBef>
                <a:spcPts val="0"/>
              </a:spcBef>
              <a:spcAft>
                <a:spcPts val="0"/>
              </a:spcAft>
              <a:buClr>
                <a:schemeClr val="lt1"/>
              </a:buClr>
              <a:buSzPts val="4000"/>
              <a:buFont typeface="Century Gothic"/>
              <a:buNone/>
              <a:defRPr sz="40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36" name="Shape 136"/>
          <p:cNvSpPr txBox="1">
            <a:spLocks noGrp="1"/>
          </p:cNvSpPr>
          <p:nvPr>
            <p:ph type="body" idx="1"/>
          </p:nvPr>
        </p:nvSpPr>
        <p:spPr>
          <a:xfrm rot="5400000">
            <a:off x="3175000" y="-1405467"/>
            <a:ext cx="3903133" cy="8204201"/>
          </a:xfrm>
          <a:prstGeom prst="rect">
            <a:avLst/>
          </a:prstGeom>
          <a:noFill/>
          <a:ln>
            <a:noFill/>
          </a:ln>
        </p:spPr>
        <p:txBody>
          <a:bodyPr spcFirstLastPara="1" wrap="square" lIns="91425" tIns="91425" rIns="91425" bIns="91425" anchor="t" anchorCtr="0"/>
          <a:lstStyle>
            <a:lvl1pPr marL="457200" marR="0" lvl="0" indent="-368300" algn="l" rtl="0">
              <a:lnSpc>
                <a:spcPct val="90000"/>
              </a:lnSpc>
              <a:spcBef>
                <a:spcPts val="1000"/>
              </a:spcBef>
              <a:spcAft>
                <a:spcPts val="0"/>
              </a:spcAft>
              <a:buClr>
                <a:schemeClr val="lt1"/>
              </a:buClr>
              <a:buSzPts val="2200"/>
              <a:buFont typeface="Arial"/>
              <a:buChar char="•"/>
              <a:defRPr sz="2200" b="0" i="0" u="none" strike="noStrike" cap="none">
                <a:solidFill>
                  <a:schemeClr val="lt1"/>
                </a:solidFill>
                <a:latin typeface="Century Gothic"/>
                <a:ea typeface="Century Gothic"/>
                <a:cs typeface="Century Gothic"/>
                <a:sym typeface="Century Gothic"/>
              </a:defRPr>
            </a:lvl1pPr>
            <a:lvl2pPr marL="914400" marR="0" lvl="1"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2pPr>
            <a:lvl3pPr marL="1371600" marR="0" lvl="2"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3pPr>
            <a:lvl4pPr marL="1828800" marR="0" lvl="3"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4pPr>
            <a:lvl5pPr marL="2286000" marR="0" lvl="4"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5pPr>
            <a:lvl6pPr marL="2743200" marR="0" lvl="5"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6pPr>
            <a:lvl7pPr marL="3200400" marR="0" lvl="6"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7pPr>
            <a:lvl8pPr marL="3657600" marR="0" lvl="7"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8pPr>
            <a:lvl9pPr marL="4114800" marR="0" lvl="8"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137" name="Shape 137"/>
          <p:cNvSpPr txBox="1">
            <a:spLocks noGrp="1"/>
          </p:cNvSpPr>
          <p:nvPr>
            <p:ph type="dt" idx="10"/>
          </p:nvPr>
        </p:nvSpPr>
        <p:spPr>
          <a:xfrm>
            <a:off x="7814452" y="379941"/>
            <a:ext cx="2910840" cy="365125"/>
          </a:xfrm>
          <a:prstGeom prst="rect">
            <a:avLst/>
          </a:prstGeom>
          <a:noFill/>
          <a:ln>
            <a:noFill/>
          </a:ln>
        </p:spPr>
        <p:txBody>
          <a:bodyPr spcFirstLastPara="1" wrap="square" lIns="91425" tIns="91425" rIns="91425" bIns="91425" anchor="ctr" anchorCtr="0"/>
          <a:lstStyle>
            <a:lvl1pPr marR="0" lvl="0" algn="r"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38" name="Shape 138"/>
          <p:cNvSpPr txBox="1">
            <a:spLocks noGrp="1"/>
          </p:cNvSpPr>
          <p:nvPr>
            <p:ph type="ftr" idx="11"/>
          </p:nvPr>
        </p:nvSpPr>
        <p:spPr>
          <a:xfrm>
            <a:off x="685800" y="381000"/>
            <a:ext cx="6991492"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05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39" name="Shape 139"/>
          <p:cNvSpPr txBox="1">
            <a:spLocks noGrp="1"/>
          </p:cNvSpPr>
          <p:nvPr>
            <p:ph type="sldNum" idx="12"/>
          </p:nvPr>
        </p:nvSpPr>
        <p:spPr>
          <a:xfrm>
            <a:off x="10862452" y="381000"/>
            <a:ext cx="643748"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0" marR="0" lvl="1" indent="0" algn="r" rtl="0">
              <a:spcBef>
                <a:spcPts val="0"/>
              </a:spcBef>
              <a:buNone/>
              <a:defRPr sz="1050">
                <a:solidFill>
                  <a:schemeClr val="lt1"/>
                </a:solidFill>
                <a:latin typeface="Century Gothic"/>
                <a:ea typeface="Century Gothic"/>
                <a:cs typeface="Century Gothic"/>
                <a:sym typeface="Century Gothic"/>
              </a:defRPr>
            </a:lvl2pPr>
            <a:lvl3pPr marL="0" marR="0" lvl="2" indent="0" algn="r" rtl="0">
              <a:spcBef>
                <a:spcPts val="0"/>
              </a:spcBef>
              <a:buNone/>
              <a:defRPr sz="1050">
                <a:solidFill>
                  <a:schemeClr val="lt1"/>
                </a:solidFill>
                <a:latin typeface="Century Gothic"/>
                <a:ea typeface="Century Gothic"/>
                <a:cs typeface="Century Gothic"/>
                <a:sym typeface="Century Gothic"/>
              </a:defRPr>
            </a:lvl3pPr>
            <a:lvl4pPr marL="0" marR="0" lvl="3" indent="0" algn="r" rtl="0">
              <a:spcBef>
                <a:spcPts val="0"/>
              </a:spcBef>
              <a:buNone/>
              <a:defRPr sz="1050">
                <a:solidFill>
                  <a:schemeClr val="lt1"/>
                </a:solidFill>
                <a:latin typeface="Century Gothic"/>
                <a:ea typeface="Century Gothic"/>
                <a:cs typeface="Century Gothic"/>
                <a:sym typeface="Century Gothic"/>
              </a:defRPr>
            </a:lvl4pPr>
            <a:lvl5pPr marL="0" marR="0" lvl="4" indent="0" algn="r" rtl="0">
              <a:spcBef>
                <a:spcPts val="0"/>
              </a:spcBef>
              <a:buNone/>
              <a:defRPr sz="1050">
                <a:solidFill>
                  <a:schemeClr val="lt1"/>
                </a:solidFill>
                <a:latin typeface="Century Gothic"/>
                <a:ea typeface="Century Gothic"/>
                <a:cs typeface="Century Gothic"/>
                <a:sym typeface="Century Gothic"/>
              </a:defRPr>
            </a:lvl5pPr>
            <a:lvl6pPr marL="0" marR="0" lvl="5" indent="0" algn="r" rtl="0">
              <a:spcBef>
                <a:spcPts val="0"/>
              </a:spcBef>
              <a:buNone/>
              <a:defRPr sz="1050">
                <a:solidFill>
                  <a:schemeClr val="lt1"/>
                </a:solidFill>
                <a:latin typeface="Century Gothic"/>
                <a:ea typeface="Century Gothic"/>
                <a:cs typeface="Century Gothic"/>
                <a:sym typeface="Century Gothic"/>
              </a:defRPr>
            </a:lvl6pPr>
            <a:lvl7pPr marL="0" marR="0" lvl="6" indent="0" algn="r" rtl="0">
              <a:spcBef>
                <a:spcPts val="0"/>
              </a:spcBef>
              <a:buNone/>
              <a:defRPr sz="1050">
                <a:solidFill>
                  <a:schemeClr val="lt1"/>
                </a:solidFill>
                <a:latin typeface="Century Gothic"/>
                <a:ea typeface="Century Gothic"/>
                <a:cs typeface="Century Gothic"/>
                <a:sym typeface="Century Gothic"/>
              </a:defRPr>
            </a:lvl7pPr>
            <a:lvl8pPr marL="0" marR="0" lvl="7" indent="0" algn="r" rtl="0">
              <a:spcBef>
                <a:spcPts val="0"/>
              </a:spcBef>
              <a:buNone/>
              <a:defRPr sz="1050">
                <a:solidFill>
                  <a:schemeClr val="lt1"/>
                </a:solidFill>
                <a:latin typeface="Century Gothic"/>
                <a:ea typeface="Century Gothic"/>
                <a:cs typeface="Century Gothic"/>
                <a:sym typeface="Century Gothic"/>
              </a:defRPr>
            </a:lvl8pPr>
            <a:lvl9pPr marL="0" marR="0" lvl="8" indent="0" algn="r" rtl="0">
              <a:spcBef>
                <a:spcPts val="0"/>
              </a:spcBef>
              <a:buNone/>
              <a:defRPr sz="1050">
                <a:solidFill>
                  <a:schemeClr val="lt1"/>
                </a:solidFill>
                <a:latin typeface="Century Gothic"/>
                <a:ea typeface="Century Gothic"/>
                <a:cs typeface="Century Gothic"/>
                <a:sym typeface="Century Gothic"/>
              </a:defRPr>
            </a:lvl9pPr>
          </a:lstStyle>
          <a:p>
            <a:pPr marL="0" lvl="0" indent="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5"/>
        <p:cNvGrpSpPr/>
        <p:nvPr/>
      </p:nvGrpSpPr>
      <p:grpSpPr>
        <a:xfrm>
          <a:off x="0" y="0"/>
          <a:ext cx="0" cy="0"/>
          <a:chOff x="0" y="0"/>
          <a:chExt cx="0" cy="0"/>
        </a:xfrm>
      </p:grpSpPr>
      <p:pic>
        <p:nvPicPr>
          <p:cNvPr id="6" name="Shape 6" descr="C0-HD-TOP.png"/>
          <p:cNvPicPr preferRelativeResize="0"/>
          <p:nvPr/>
        </p:nvPicPr>
        <p:blipFill rotWithShape="1">
          <a:blip r:embed="rId19">
            <a:alphaModFix/>
          </a:blip>
          <a:srcRect/>
          <a:stretch/>
        </p:blipFill>
        <p:spPr>
          <a:xfrm>
            <a:off x="0" y="0"/>
            <a:ext cx="12192000" cy="1441450"/>
          </a:xfrm>
          <a:prstGeom prst="rect">
            <a:avLst/>
          </a:prstGeom>
          <a:noFill/>
          <a:ln>
            <a:noFill/>
          </a:ln>
        </p:spPr>
      </p:pic>
      <p:sp>
        <p:nvSpPr>
          <p:cNvPr id="7" name="Shape 7"/>
          <p:cNvSpPr txBox="1">
            <a:spLocks noGrp="1"/>
          </p:cNvSpPr>
          <p:nvPr>
            <p:ph type="title"/>
          </p:nvPr>
        </p:nvSpPr>
        <p:spPr>
          <a:xfrm>
            <a:off x="2895600" y="764373"/>
            <a:ext cx="8610600" cy="1293028"/>
          </a:xfrm>
          <a:prstGeom prst="rect">
            <a:avLst/>
          </a:prstGeom>
          <a:noFill/>
          <a:ln>
            <a:noFill/>
          </a:ln>
        </p:spPr>
        <p:txBody>
          <a:bodyPr spcFirstLastPara="1" wrap="square" lIns="91425" tIns="91425" rIns="91425" bIns="91425" anchor="ctr" anchorCtr="0"/>
          <a:lstStyle>
            <a:lvl1pPr marR="0" lvl="0" algn="r" rtl="0">
              <a:lnSpc>
                <a:spcPct val="90000"/>
              </a:lnSpc>
              <a:spcBef>
                <a:spcPts val="0"/>
              </a:spcBef>
              <a:spcAft>
                <a:spcPts val="0"/>
              </a:spcAft>
              <a:buClr>
                <a:schemeClr val="lt1"/>
              </a:buClr>
              <a:buSzPts val="4000"/>
              <a:buFont typeface="Century Gothic"/>
              <a:buNone/>
              <a:defRPr sz="40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 name="Shape 8"/>
          <p:cNvSpPr txBox="1">
            <a:spLocks noGrp="1"/>
          </p:cNvSpPr>
          <p:nvPr>
            <p:ph type="body" idx="1"/>
          </p:nvPr>
        </p:nvSpPr>
        <p:spPr>
          <a:xfrm>
            <a:off x="685800" y="2194560"/>
            <a:ext cx="10820400" cy="4024125"/>
          </a:xfrm>
          <a:prstGeom prst="rect">
            <a:avLst/>
          </a:prstGeom>
          <a:noFill/>
          <a:ln>
            <a:noFill/>
          </a:ln>
        </p:spPr>
        <p:txBody>
          <a:bodyPr spcFirstLastPara="1" wrap="square" lIns="91425" tIns="91425" rIns="91425" bIns="91425" anchor="t" anchorCtr="0"/>
          <a:lstStyle>
            <a:lvl1pPr marL="457200" marR="0" lvl="0" indent="-368300" algn="l" rtl="0">
              <a:lnSpc>
                <a:spcPct val="90000"/>
              </a:lnSpc>
              <a:spcBef>
                <a:spcPts val="1000"/>
              </a:spcBef>
              <a:spcAft>
                <a:spcPts val="0"/>
              </a:spcAft>
              <a:buClr>
                <a:schemeClr val="lt1"/>
              </a:buClr>
              <a:buSzPts val="2200"/>
              <a:buFont typeface="Arial"/>
              <a:buChar char="•"/>
              <a:defRPr sz="2200" b="0" i="0" u="none" strike="noStrike" cap="none">
                <a:solidFill>
                  <a:schemeClr val="lt1"/>
                </a:solidFill>
                <a:latin typeface="Century Gothic"/>
                <a:ea typeface="Century Gothic"/>
                <a:cs typeface="Century Gothic"/>
                <a:sym typeface="Century Gothic"/>
              </a:defRPr>
            </a:lvl1pPr>
            <a:lvl2pPr marL="914400" marR="0" lvl="1"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2pPr>
            <a:lvl3pPr marL="1371600" marR="0" lvl="2"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3pPr>
            <a:lvl4pPr marL="1828800" marR="0" lvl="3"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4pPr>
            <a:lvl5pPr marL="2286000" marR="0" lvl="4"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5pPr>
            <a:lvl6pPr marL="2743200" marR="0" lvl="5"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6pPr>
            <a:lvl7pPr marL="3200400" marR="0" lvl="6"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7pPr>
            <a:lvl8pPr marL="3657600" marR="0" lvl="7"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8pPr>
            <a:lvl9pPr marL="4114800" marR="0" lvl="8"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9" name="Shape 9"/>
          <p:cNvSpPr txBox="1">
            <a:spLocks noGrp="1"/>
          </p:cNvSpPr>
          <p:nvPr>
            <p:ph type="dt" idx="10"/>
          </p:nvPr>
        </p:nvSpPr>
        <p:spPr>
          <a:xfrm>
            <a:off x="8595360" y="6356350"/>
            <a:ext cx="2910840" cy="365125"/>
          </a:xfrm>
          <a:prstGeom prst="rect">
            <a:avLst/>
          </a:prstGeom>
          <a:noFill/>
          <a:ln>
            <a:noFill/>
          </a:ln>
        </p:spPr>
        <p:txBody>
          <a:bodyPr spcFirstLastPara="1" wrap="square" lIns="91425" tIns="91425" rIns="91425" bIns="91425" anchor="ctr" anchorCtr="0"/>
          <a:lstStyle>
            <a:lvl1pPr marR="0" lvl="0" algn="r" rtl="0">
              <a:spcBef>
                <a:spcPts val="0"/>
              </a:spcBef>
              <a:spcAft>
                <a:spcPts val="0"/>
              </a:spcAft>
              <a:buSzPts val="1400"/>
              <a:buNone/>
              <a:defRPr sz="1050" b="0" i="0" u="none" strike="noStrike" cap="none">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0" name="Shape 10"/>
          <p:cNvSpPr txBox="1">
            <a:spLocks noGrp="1"/>
          </p:cNvSpPr>
          <p:nvPr>
            <p:ph type="ftr" idx="11"/>
          </p:nvPr>
        </p:nvSpPr>
        <p:spPr>
          <a:xfrm>
            <a:off x="685800" y="6355845"/>
            <a:ext cx="77724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050" b="0" i="0" u="none" strike="noStrike" cap="none">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1" name="Shape 11"/>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b="0" i="0" u="none" strike="noStrike" cap="none">
                <a:solidFill>
                  <a:schemeClr val="lt1"/>
                </a:solidFill>
                <a:latin typeface="Century Gothic"/>
                <a:ea typeface="Century Gothic"/>
                <a:cs typeface="Century Gothic"/>
                <a:sym typeface="Century Gothic"/>
              </a:defRPr>
            </a:lvl1pPr>
            <a:lvl2pPr marL="0" marR="0" lvl="1" indent="0" algn="r" rtl="0">
              <a:spcBef>
                <a:spcPts val="0"/>
              </a:spcBef>
              <a:buNone/>
              <a:defRPr sz="1050" b="0" i="0" u="none" strike="noStrike" cap="none">
                <a:solidFill>
                  <a:schemeClr val="lt1"/>
                </a:solidFill>
                <a:latin typeface="Century Gothic"/>
                <a:ea typeface="Century Gothic"/>
                <a:cs typeface="Century Gothic"/>
                <a:sym typeface="Century Gothic"/>
              </a:defRPr>
            </a:lvl2pPr>
            <a:lvl3pPr marL="0" marR="0" lvl="2" indent="0" algn="r" rtl="0">
              <a:spcBef>
                <a:spcPts val="0"/>
              </a:spcBef>
              <a:buNone/>
              <a:defRPr sz="1050" b="0" i="0" u="none" strike="noStrike" cap="none">
                <a:solidFill>
                  <a:schemeClr val="lt1"/>
                </a:solidFill>
                <a:latin typeface="Century Gothic"/>
                <a:ea typeface="Century Gothic"/>
                <a:cs typeface="Century Gothic"/>
                <a:sym typeface="Century Gothic"/>
              </a:defRPr>
            </a:lvl3pPr>
            <a:lvl4pPr marL="0" marR="0" lvl="3" indent="0" algn="r" rtl="0">
              <a:spcBef>
                <a:spcPts val="0"/>
              </a:spcBef>
              <a:buNone/>
              <a:defRPr sz="1050" b="0" i="0" u="none" strike="noStrike" cap="none">
                <a:solidFill>
                  <a:schemeClr val="lt1"/>
                </a:solidFill>
                <a:latin typeface="Century Gothic"/>
                <a:ea typeface="Century Gothic"/>
                <a:cs typeface="Century Gothic"/>
                <a:sym typeface="Century Gothic"/>
              </a:defRPr>
            </a:lvl4pPr>
            <a:lvl5pPr marL="0" marR="0" lvl="4" indent="0" algn="r" rtl="0">
              <a:spcBef>
                <a:spcPts val="0"/>
              </a:spcBef>
              <a:buNone/>
              <a:defRPr sz="1050" b="0" i="0" u="none" strike="noStrike" cap="none">
                <a:solidFill>
                  <a:schemeClr val="lt1"/>
                </a:solidFill>
                <a:latin typeface="Century Gothic"/>
                <a:ea typeface="Century Gothic"/>
                <a:cs typeface="Century Gothic"/>
                <a:sym typeface="Century Gothic"/>
              </a:defRPr>
            </a:lvl5pPr>
            <a:lvl6pPr marL="0" marR="0" lvl="5" indent="0" algn="r" rtl="0">
              <a:spcBef>
                <a:spcPts val="0"/>
              </a:spcBef>
              <a:buNone/>
              <a:defRPr sz="1050" b="0" i="0" u="none" strike="noStrike" cap="none">
                <a:solidFill>
                  <a:schemeClr val="lt1"/>
                </a:solidFill>
                <a:latin typeface="Century Gothic"/>
                <a:ea typeface="Century Gothic"/>
                <a:cs typeface="Century Gothic"/>
                <a:sym typeface="Century Gothic"/>
              </a:defRPr>
            </a:lvl6pPr>
            <a:lvl7pPr marL="0" marR="0" lvl="6" indent="0" algn="r" rtl="0">
              <a:spcBef>
                <a:spcPts val="0"/>
              </a:spcBef>
              <a:buNone/>
              <a:defRPr sz="1050" b="0" i="0" u="none" strike="noStrike" cap="none">
                <a:solidFill>
                  <a:schemeClr val="lt1"/>
                </a:solidFill>
                <a:latin typeface="Century Gothic"/>
                <a:ea typeface="Century Gothic"/>
                <a:cs typeface="Century Gothic"/>
                <a:sym typeface="Century Gothic"/>
              </a:defRPr>
            </a:lvl7pPr>
            <a:lvl8pPr marL="0" marR="0" lvl="7" indent="0" algn="r" rtl="0">
              <a:spcBef>
                <a:spcPts val="0"/>
              </a:spcBef>
              <a:buNone/>
              <a:defRPr sz="1050" b="0" i="0" u="none" strike="noStrike" cap="none">
                <a:solidFill>
                  <a:schemeClr val="lt1"/>
                </a:solidFill>
                <a:latin typeface="Century Gothic"/>
                <a:ea typeface="Century Gothic"/>
                <a:cs typeface="Century Gothic"/>
                <a:sym typeface="Century Gothic"/>
              </a:defRPr>
            </a:lvl8pPr>
            <a:lvl9pPr marL="0" marR="0" lvl="8" indent="0" algn="r" rtl="0">
              <a:spcBef>
                <a:spcPts val="0"/>
              </a:spcBef>
              <a:buNone/>
              <a:defRPr sz="1050" b="0" i="0" u="none" strike="noStrike" cap="none">
                <a:solidFill>
                  <a:schemeClr val="lt1"/>
                </a:solidFill>
                <a:latin typeface="Century Gothic"/>
                <a:ea typeface="Century Gothic"/>
                <a:cs typeface="Century Gothic"/>
                <a:sym typeface="Century Gothic"/>
              </a:defRPr>
            </a:lvl9pPr>
          </a:lstStyle>
          <a:p>
            <a:pPr marL="0" lvl="0" indent="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m.youtube.com/watch?v=uRAYBSZYsdw"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Shape 144"/>
          <p:cNvSpPr txBox="1">
            <a:spLocks noGrp="1"/>
          </p:cNvSpPr>
          <p:nvPr>
            <p:ph type="ctrTitle"/>
          </p:nvPr>
        </p:nvSpPr>
        <p:spPr>
          <a:xfrm>
            <a:off x="1753640" y="685800"/>
            <a:ext cx="8676222" cy="3200400"/>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chemeClr val="lt1"/>
              </a:buClr>
              <a:buSzPts val="4400"/>
              <a:buFont typeface="Century Gothic"/>
              <a:buNone/>
            </a:pPr>
            <a:r>
              <a:rPr lang="en-GB" sz="4400" b="1" i="0" u="none" strike="noStrike" cap="none">
                <a:solidFill>
                  <a:schemeClr val="lt1"/>
                </a:solidFill>
                <a:latin typeface="Century Gothic"/>
                <a:ea typeface="Century Gothic"/>
                <a:cs typeface="Century Gothic"/>
                <a:sym typeface="Century Gothic"/>
              </a:rPr>
              <a:t>BA DANCE HEALTH AND WELLBEING</a:t>
            </a:r>
            <a:br>
              <a:rPr lang="en-GB" sz="4400" b="1" i="0" u="none" strike="noStrike" cap="none">
                <a:solidFill>
                  <a:schemeClr val="lt1"/>
                </a:solidFill>
                <a:latin typeface="Century Gothic"/>
                <a:ea typeface="Century Gothic"/>
                <a:cs typeface="Century Gothic"/>
                <a:sym typeface="Century Gothic"/>
              </a:rPr>
            </a:br>
            <a:endParaRPr sz="4400" b="1" i="0" u="none" strike="noStrike" cap="none">
              <a:solidFill>
                <a:schemeClr val="lt1"/>
              </a:solidFill>
              <a:latin typeface="Century Gothic"/>
              <a:ea typeface="Century Gothic"/>
              <a:cs typeface="Century Gothic"/>
              <a:sym typeface="Century Gothic"/>
            </a:endParaRPr>
          </a:p>
          <a:p>
            <a:pPr marL="0" marR="0" lvl="0" indent="0" algn="ctr" rtl="0">
              <a:lnSpc>
                <a:spcPct val="90000"/>
              </a:lnSpc>
              <a:spcBef>
                <a:spcPts val="0"/>
              </a:spcBef>
              <a:spcAft>
                <a:spcPts val="0"/>
              </a:spcAft>
              <a:buClr>
                <a:schemeClr val="lt1"/>
              </a:buClr>
              <a:buSzPts val="4400"/>
              <a:buFont typeface="Century Gothic"/>
              <a:buNone/>
            </a:pPr>
            <a:r>
              <a:rPr lang="en-GB" sz="4400" b="1" i="0" u="none" strike="noStrike" cap="none">
                <a:solidFill>
                  <a:schemeClr val="lt1"/>
                </a:solidFill>
                <a:latin typeface="Century Gothic"/>
                <a:ea typeface="Century Gothic"/>
                <a:cs typeface="Century Gothic"/>
                <a:sym typeface="Century Gothic"/>
              </a:rPr>
              <a:t>DANCE NUTRITION</a:t>
            </a:r>
            <a:endParaRPr sz="4400" b="1" i="0" u="none" strike="noStrike" cap="none">
              <a:solidFill>
                <a:schemeClr val="lt1"/>
              </a:solidFill>
              <a:latin typeface="Century Gothic"/>
              <a:ea typeface="Century Gothic"/>
              <a:cs typeface="Century Gothic"/>
              <a:sym typeface="Century Gothic"/>
            </a:endParaRPr>
          </a:p>
        </p:txBody>
      </p:sp>
      <p:sp>
        <p:nvSpPr>
          <p:cNvPr id="145" name="Shape 145"/>
          <p:cNvSpPr txBox="1">
            <a:spLocks noGrp="1"/>
          </p:cNvSpPr>
          <p:nvPr>
            <p:ph type="subTitle" idx="1"/>
          </p:nvPr>
        </p:nvSpPr>
        <p:spPr>
          <a:xfrm>
            <a:off x="1753640" y="4267200"/>
            <a:ext cx="8676222" cy="1905000"/>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ts val="2000"/>
              <a:buFont typeface="Arial"/>
              <a:buNone/>
            </a:pPr>
            <a:r>
              <a:rPr lang="en-GB" sz="2000" b="1" i="0" u="none" strike="noStrike" cap="none">
                <a:solidFill>
                  <a:schemeClr val="lt1"/>
                </a:solidFill>
                <a:latin typeface="Century Gothic"/>
                <a:ea typeface="Century Gothic"/>
                <a:cs typeface="Century Gothic"/>
                <a:sym typeface="Century Gothic"/>
              </a:rPr>
              <a:t>The Importance of Hydration </a:t>
            </a:r>
            <a:endParaRPr sz="20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Shape 150"/>
          <p:cNvSpPr txBox="1"/>
          <p:nvPr/>
        </p:nvSpPr>
        <p:spPr>
          <a:xfrm>
            <a:off x="1540042" y="3470733"/>
            <a:ext cx="9753600" cy="11379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en-GB" sz="3100" u="sng">
                <a:solidFill>
                  <a:schemeClr val="hlink"/>
                </a:solidFill>
                <a:hlinkClick r:id="rId3"/>
              </a:rPr>
              <a:t>https://m.youtube.com/watch?v=uRAYBSZYsdw</a:t>
            </a:r>
            <a:endParaRPr sz="3100">
              <a:solidFill>
                <a:srgbClr val="FF0000"/>
              </a:solidFill>
            </a:endParaRPr>
          </a:p>
          <a:p>
            <a:pPr marL="0" lvl="0" indent="0">
              <a:spcBef>
                <a:spcPts val="0"/>
              </a:spcBef>
              <a:spcAft>
                <a:spcPts val="0"/>
              </a:spcAft>
              <a:buNone/>
            </a:pPr>
            <a:endParaRPr sz="3100">
              <a:solidFill>
                <a:srgbClr val="FF0000"/>
              </a:solidFill>
            </a:endParaRPr>
          </a:p>
        </p:txBody>
      </p:sp>
      <p:sp>
        <p:nvSpPr>
          <p:cNvPr id="151" name="Shape 151"/>
          <p:cNvSpPr txBox="1"/>
          <p:nvPr/>
        </p:nvSpPr>
        <p:spPr>
          <a:xfrm>
            <a:off x="1219200" y="2026944"/>
            <a:ext cx="9753600" cy="11379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en-GB" sz="2600" b="1">
                <a:solidFill>
                  <a:srgbClr val="FFFFFF"/>
                </a:solidFill>
              </a:rPr>
              <a:t>How Beverage Consumption Affects Athletic Performance</a:t>
            </a:r>
            <a:endParaRPr sz="2600" b="1">
              <a:solidFill>
                <a:srgbClr val="FFFFFF"/>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Shape 156"/>
          <p:cNvSpPr/>
          <p:nvPr/>
        </p:nvSpPr>
        <p:spPr>
          <a:xfrm>
            <a:off x="762000" y="1600200"/>
            <a:ext cx="10744200" cy="452431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3200" b="0" i="0" u="none" strike="noStrike" cap="none">
                <a:solidFill>
                  <a:schemeClr val="lt1"/>
                </a:solidFill>
                <a:latin typeface="Century Gothic"/>
                <a:ea typeface="Century Gothic"/>
                <a:cs typeface="Century Gothic"/>
                <a:sym typeface="Century Gothic"/>
              </a:rPr>
              <a:t>Water is one of the most important nutrients required by the body.</a:t>
            </a:r>
            <a:endParaRPr/>
          </a:p>
          <a:p>
            <a:pPr marL="0" marR="0" lvl="0" indent="0" algn="ctr" rtl="0">
              <a:spcBef>
                <a:spcPts val="0"/>
              </a:spcBef>
              <a:spcAft>
                <a:spcPts val="0"/>
              </a:spcAft>
              <a:buNone/>
            </a:pPr>
            <a:endParaRPr sz="32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3200" b="0" i="0" u="none" strike="noStrike" cap="none">
                <a:solidFill>
                  <a:schemeClr val="lt1"/>
                </a:solidFill>
                <a:latin typeface="Century Gothic"/>
                <a:ea typeface="Century Gothic"/>
                <a:cs typeface="Century Gothic"/>
                <a:sym typeface="Century Gothic"/>
              </a:rPr>
              <a:t>Humans can survive for six to seven weeks without food due to the fat, protein and CHO stores in the body.</a:t>
            </a:r>
            <a:endParaRPr/>
          </a:p>
          <a:p>
            <a:pPr marL="0" marR="0" lvl="0" indent="0" algn="ctr" rtl="0">
              <a:spcBef>
                <a:spcPts val="0"/>
              </a:spcBef>
              <a:spcAft>
                <a:spcPts val="0"/>
              </a:spcAft>
              <a:buNone/>
            </a:pPr>
            <a:endParaRPr sz="32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3200" b="0" i="0" u="none" strike="noStrike" cap="none">
                <a:solidFill>
                  <a:schemeClr val="lt1"/>
                </a:solidFill>
                <a:latin typeface="Century Gothic"/>
                <a:ea typeface="Century Gothic"/>
                <a:cs typeface="Century Gothic"/>
                <a:sym typeface="Century Gothic"/>
              </a:rPr>
              <a:t>Humans can only survive two to three days without water.</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Shape 161"/>
          <p:cNvSpPr/>
          <p:nvPr/>
        </p:nvSpPr>
        <p:spPr>
          <a:xfrm>
            <a:off x="982579" y="457200"/>
            <a:ext cx="10363200" cy="52322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2800" b="0" i="0" u="none" strike="noStrike" cap="none">
              <a:solidFill>
                <a:schemeClr val="lt1"/>
              </a:solidFill>
              <a:latin typeface="Century Gothic"/>
              <a:ea typeface="Century Gothic"/>
              <a:cs typeface="Century Gothic"/>
              <a:sym typeface="Century Gothic"/>
            </a:endParaRPr>
          </a:p>
        </p:txBody>
      </p:sp>
      <p:sp>
        <p:nvSpPr>
          <p:cNvPr id="162" name="Shape 162"/>
          <p:cNvSpPr/>
          <p:nvPr/>
        </p:nvSpPr>
        <p:spPr>
          <a:xfrm>
            <a:off x="677779" y="1600200"/>
            <a:ext cx="10972800" cy="452431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3200" b="0" i="0" u="none" strike="noStrike" cap="none">
                <a:solidFill>
                  <a:schemeClr val="lt1"/>
                </a:solidFill>
                <a:latin typeface="Century Gothic"/>
                <a:ea typeface="Century Gothic"/>
                <a:cs typeface="Century Gothic"/>
                <a:sym typeface="Century Gothic"/>
              </a:rPr>
              <a:t>Water is needed for the body’s cooling system, for transportation of nutrients throughout the tissues, for optimal function of the heart and for the maintenance of blood volume. </a:t>
            </a:r>
            <a:endParaRPr/>
          </a:p>
          <a:p>
            <a:pPr marL="0" marR="0" lvl="0" indent="0" algn="ctr" rtl="0">
              <a:spcBef>
                <a:spcPts val="0"/>
              </a:spcBef>
              <a:spcAft>
                <a:spcPts val="0"/>
              </a:spcAft>
              <a:buClr>
                <a:schemeClr val="lt1"/>
              </a:buClr>
              <a:buSzPts val="3200"/>
              <a:buFont typeface="Century Gothic"/>
              <a:buNone/>
            </a:pPr>
            <a:endParaRPr sz="32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3200" b="0" i="0" u="none" strike="noStrike" cap="none">
                <a:solidFill>
                  <a:schemeClr val="lt1"/>
                </a:solidFill>
                <a:latin typeface="Century Gothic"/>
                <a:ea typeface="Century Gothic"/>
                <a:cs typeface="Century Gothic"/>
                <a:sym typeface="Century Gothic"/>
              </a:rPr>
              <a:t>Approximately 60% of the body’s weight is water. </a:t>
            </a:r>
            <a:endParaRPr/>
          </a:p>
          <a:p>
            <a:pPr marL="0" marR="0" lvl="0" indent="0" algn="ctr" rtl="0">
              <a:spcBef>
                <a:spcPts val="0"/>
              </a:spcBef>
              <a:spcAft>
                <a:spcPts val="0"/>
              </a:spcAft>
              <a:buClr>
                <a:schemeClr val="lt1"/>
              </a:buClr>
              <a:buSzPts val="3200"/>
              <a:buFont typeface="Century Gothic"/>
              <a:buNone/>
            </a:pPr>
            <a:endParaRPr sz="32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3200" b="0" i="0" u="none" strike="noStrike" cap="none">
                <a:solidFill>
                  <a:schemeClr val="lt1"/>
                </a:solidFill>
                <a:latin typeface="Century Gothic"/>
                <a:ea typeface="Century Gothic"/>
                <a:cs typeface="Century Gothic"/>
                <a:sym typeface="Century Gothic"/>
              </a:rPr>
              <a:t>In individuals with the same body weight, the total water will be larger in those with greater muscle mass.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Shape 167"/>
          <p:cNvSpPr/>
          <p:nvPr/>
        </p:nvSpPr>
        <p:spPr>
          <a:xfrm>
            <a:off x="1066800" y="1295400"/>
            <a:ext cx="10287000" cy="58477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3200" b="0" i="0" u="none" strike="noStrike" cap="none">
              <a:solidFill>
                <a:schemeClr val="lt1"/>
              </a:solidFill>
              <a:latin typeface="Century Gothic"/>
              <a:ea typeface="Century Gothic"/>
              <a:cs typeface="Century Gothic"/>
              <a:sym typeface="Century Gothic"/>
            </a:endParaRPr>
          </a:p>
        </p:txBody>
      </p:sp>
      <p:sp>
        <p:nvSpPr>
          <p:cNvPr id="168" name="Shape 168"/>
          <p:cNvSpPr/>
          <p:nvPr/>
        </p:nvSpPr>
        <p:spPr>
          <a:xfrm>
            <a:off x="609600" y="1143000"/>
            <a:ext cx="10972800" cy="526297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2800" b="0" i="0" u="none" strike="noStrike" cap="none">
                <a:solidFill>
                  <a:schemeClr val="lt1"/>
                </a:solidFill>
                <a:latin typeface="Century Gothic"/>
                <a:ea typeface="Century Gothic"/>
                <a:cs typeface="Century Gothic"/>
                <a:sym typeface="Century Gothic"/>
              </a:rPr>
              <a:t>Water is lost from the body through</a:t>
            </a:r>
            <a:endParaRPr/>
          </a:p>
          <a:p>
            <a:pPr marL="457200" marR="0" lvl="1" indent="0" algn="ctr" rtl="0">
              <a:spcBef>
                <a:spcPts val="0"/>
              </a:spcBef>
              <a:spcAft>
                <a:spcPts val="0"/>
              </a:spcAft>
              <a:buNone/>
            </a:pPr>
            <a:r>
              <a:rPr lang="en-GB" sz="2800" b="0" i="0" u="none" strike="noStrike" cap="none">
                <a:solidFill>
                  <a:schemeClr val="lt1"/>
                </a:solidFill>
                <a:latin typeface="Century Gothic"/>
                <a:ea typeface="Century Gothic"/>
                <a:cs typeface="Century Gothic"/>
                <a:sym typeface="Century Gothic"/>
              </a:rPr>
              <a:t>breathing</a:t>
            </a:r>
            <a:endParaRPr/>
          </a:p>
          <a:p>
            <a:pPr marL="457200" marR="0" lvl="1" indent="0" algn="ctr" rtl="0">
              <a:spcBef>
                <a:spcPts val="0"/>
              </a:spcBef>
              <a:spcAft>
                <a:spcPts val="0"/>
              </a:spcAft>
              <a:buNone/>
            </a:pPr>
            <a:r>
              <a:rPr lang="en-GB" sz="2800" b="0" i="0" u="none" strike="noStrike" cap="none">
                <a:solidFill>
                  <a:schemeClr val="lt1"/>
                </a:solidFill>
                <a:latin typeface="Century Gothic"/>
                <a:ea typeface="Century Gothic"/>
                <a:cs typeface="Century Gothic"/>
                <a:sym typeface="Century Gothic"/>
              </a:rPr>
              <a:t>sweating</a:t>
            </a:r>
            <a:endParaRPr/>
          </a:p>
          <a:p>
            <a:pPr marL="457200" marR="0" lvl="1" indent="0" algn="ctr" rtl="0">
              <a:spcBef>
                <a:spcPts val="0"/>
              </a:spcBef>
              <a:spcAft>
                <a:spcPts val="0"/>
              </a:spcAft>
              <a:buNone/>
            </a:pPr>
            <a:r>
              <a:rPr lang="en-GB" sz="2800" b="0" i="0" u="none" strike="noStrike" cap="none">
                <a:solidFill>
                  <a:schemeClr val="lt1"/>
                </a:solidFill>
                <a:latin typeface="Century Gothic"/>
                <a:ea typeface="Century Gothic"/>
                <a:cs typeface="Century Gothic"/>
                <a:sym typeface="Century Gothic"/>
              </a:rPr>
              <a:t>urinating</a:t>
            </a:r>
            <a:endParaRPr/>
          </a:p>
          <a:p>
            <a:pPr marL="457200" marR="0" lvl="1" indent="0" algn="ctr" rtl="0">
              <a:spcBef>
                <a:spcPts val="0"/>
              </a:spcBef>
              <a:spcAft>
                <a:spcPts val="0"/>
              </a:spcAft>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800" b="0" i="0" u="none" strike="noStrike" cap="none">
                <a:solidFill>
                  <a:schemeClr val="lt1"/>
                </a:solidFill>
                <a:latin typeface="Century Gothic"/>
                <a:ea typeface="Century Gothic"/>
                <a:cs typeface="Century Gothic"/>
                <a:sym typeface="Century Gothic"/>
              </a:rPr>
              <a:t>On average we lose around 2 litres of water per day.</a:t>
            </a:r>
            <a:endParaRPr/>
          </a:p>
          <a:p>
            <a:pPr marL="0" marR="0" lvl="0" indent="0" algn="ctr" rtl="0">
              <a:spcBef>
                <a:spcPts val="0"/>
              </a:spcBef>
              <a:spcAft>
                <a:spcPts val="0"/>
              </a:spcAft>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800" b="0" i="0" u="none" strike="noStrike" cap="none">
                <a:solidFill>
                  <a:schemeClr val="lt1"/>
                </a:solidFill>
                <a:latin typeface="Century Gothic"/>
                <a:ea typeface="Century Gothic"/>
                <a:cs typeface="Century Gothic"/>
                <a:sym typeface="Century Gothic"/>
              </a:rPr>
              <a:t>For every litre of sweat that evaporates, the body loses about 600 calories of heat. </a:t>
            </a:r>
            <a:endParaRPr/>
          </a:p>
          <a:p>
            <a:pPr marL="0" marR="0" lvl="0" indent="0" algn="ctr" rtl="0">
              <a:spcBef>
                <a:spcPts val="0"/>
              </a:spcBef>
              <a:spcAft>
                <a:spcPts val="0"/>
              </a:spcAft>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800" b="0" i="0" u="none" strike="noStrike" cap="none">
                <a:solidFill>
                  <a:schemeClr val="lt1"/>
                </a:solidFill>
                <a:latin typeface="Century Gothic"/>
                <a:ea typeface="Century Gothic"/>
                <a:cs typeface="Century Gothic"/>
                <a:sym typeface="Century Gothic"/>
              </a:rPr>
              <a:t>To stay in fluid balance this means we need to drink at least 2 litres of water per day.</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Shape 173"/>
          <p:cNvSpPr/>
          <p:nvPr/>
        </p:nvSpPr>
        <p:spPr>
          <a:xfrm>
            <a:off x="685800" y="810126"/>
            <a:ext cx="10820400" cy="40011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2000" b="0" i="0" u="none" strike="noStrike" cap="none">
              <a:solidFill>
                <a:schemeClr val="dk1"/>
              </a:solidFill>
              <a:latin typeface="Century Gothic"/>
              <a:ea typeface="Century Gothic"/>
              <a:cs typeface="Century Gothic"/>
              <a:sym typeface="Century Gothic"/>
            </a:endParaRPr>
          </a:p>
        </p:txBody>
      </p:sp>
      <p:sp>
        <p:nvSpPr>
          <p:cNvPr id="174" name="Shape 174"/>
          <p:cNvSpPr/>
          <p:nvPr/>
        </p:nvSpPr>
        <p:spPr>
          <a:xfrm>
            <a:off x="685800" y="1223374"/>
            <a:ext cx="10820400" cy="4893647"/>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chemeClr val="lt1"/>
              </a:buClr>
              <a:buSzPts val="2400"/>
              <a:buFont typeface="Century Gothic"/>
              <a:buNone/>
            </a:pPr>
            <a:r>
              <a:rPr lang="en-GB" sz="2400" b="1" i="0" u="none" strike="noStrike" cap="none">
                <a:solidFill>
                  <a:schemeClr val="lt1"/>
                </a:solidFill>
                <a:latin typeface="Century Gothic"/>
                <a:ea typeface="Century Gothic"/>
                <a:cs typeface="Century Gothic"/>
                <a:sym typeface="Century Gothic"/>
              </a:rPr>
              <a:t>Why do we lose water when we exercise?</a:t>
            </a:r>
            <a:endParaRPr/>
          </a:p>
          <a:p>
            <a:pPr marL="0" marR="0" lvl="0" indent="0" algn="ctr" rtl="0">
              <a:spcBef>
                <a:spcPts val="0"/>
              </a:spcBef>
              <a:spcAft>
                <a:spcPts val="0"/>
              </a:spcAft>
              <a:buClr>
                <a:schemeClr val="lt1"/>
              </a:buClr>
              <a:buSzPts val="2400"/>
              <a:buFont typeface="Century Gothic"/>
              <a:buNone/>
            </a:pPr>
            <a:endParaRPr sz="2400" b="1" i="0" u="none" strike="noStrike" cap="none">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400" b="0" i="0" u="none" strike="noStrike" cap="none">
                <a:solidFill>
                  <a:schemeClr val="lt1"/>
                </a:solidFill>
                <a:latin typeface="Century Gothic"/>
                <a:ea typeface="Century Gothic"/>
                <a:cs typeface="Century Gothic"/>
                <a:sym typeface="Century Gothic"/>
              </a:rPr>
              <a:t>During exercise the body temperature rises. The body cools itself by producing sweat. The sweat evaporates from the skin and takes heat energy away.</a:t>
            </a:r>
            <a:endParaRPr/>
          </a:p>
          <a:p>
            <a:pPr marL="0" marR="0" lvl="0" indent="0" algn="ctr" rtl="0">
              <a:spcBef>
                <a:spcPts val="0"/>
              </a:spcBef>
              <a:spcAft>
                <a:spcPts val="0"/>
              </a:spcAft>
              <a:buNone/>
            </a:pPr>
            <a:endParaRPr sz="24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400" b="0" i="0" u="none" strike="noStrike" cap="none">
                <a:solidFill>
                  <a:schemeClr val="lt1"/>
                </a:solidFill>
                <a:latin typeface="Century Gothic"/>
                <a:ea typeface="Century Gothic"/>
                <a:cs typeface="Century Gothic"/>
                <a:sym typeface="Century Gothic"/>
              </a:rPr>
              <a:t>During endurance exercise water loss can reach up to 1 litre per hour. </a:t>
            </a:r>
            <a:endParaRPr/>
          </a:p>
          <a:p>
            <a:pPr marL="0" marR="0" lvl="0" indent="0" algn="ctr" rtl="0">
              <a:spcBef>
                <a:spcPts val="0"/>
              </a:spcBef>
              <a:spcAft>
                <a:spcPts val="0"/>
              </a:spcAft>
              <a:buNone/>
            </a:pPr>
            <a:endParaRPr sz="24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400" b="0" i="0" u="none" strike="noStrike" cap="none">
                <a:solidFill>
                  <a:schemeClr val="lt1"/>
                </a:solidFill>
                <a:latin typeface="Century Gothic"/>
                <a:ea typeface="Century Gothic"/>
                <a:cs typeface="Century Gothic"/>
                <a:sym typeface="Century Gothic"/>
              </a:rPr>
              <a:t>This can be even higher if the exercise occurs in hot and humid conditions.</a:t>
            </a:r>
            <a:endParaRPr/>
          </a:p>
          <a:p>
            <a:pPr marL="0" marR="0" lvl="0" indent="0" algn="ctr" rtl="0">
              <a:spcBef>
                <a:spcPts val="0"/>
              </a:spcBef>
              <a:spcAft>
                <a:spcPts val="0"/>
              </a:spcAft>
              <a:buNone/>
            </a:pPr>
            <a:endParaRPr sz="24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400" b="0" i="0" u="none" strike="noStrike" cap="none">
                <a:solidFill>
                  <a:schemeClr val="lt1"/>
                </a:solidFill>
                <a:latin typeface="Century Gothic"/>
                <a:ea typeface="Century Gothic"/>
                <a:cs typeface="Century Gothic"/>
                <a:sym typeface="Century Gothic"/>
              </a:rPr>
              <a:t>If the fluid lost through sweating is not replaced there is risk of </a:t>
            </a:r>
            <a:r>
              <a:rPr lang="en-GB" sz="2400" b="1" i="0" u="none" strike="noStrike" cap="none">
                <a:solidFill>
                  <a:schemeClr val="lt1"/>
                </a:solidFill>
                <a:latin typeface="Century Gothic"/>
                <a:ea typeface="Century Gothic"/>
                <a:cs typeface="Century Gothic"/>
                <a:sym typeface="Century Gothic"/>
              </a:rPr>
              <a:t>dehydration</a:t>
            </a:r>
            <a:r>
              <a:rPr lang="en-GB" sz="2400" b="0" i="0" u="none" strike="noStrike" cap="none">
                <a:solidFill>
                  <a:schemeClr val="lt1"/>
                </a:solidFill>
                <a:latin typeface="Century Gothic"/>
                <a:ea typeface="Century Gothic"/>
                <a:cs typeface="Century Gothic"/>
                <a:sym typeface="Century Gothic"/>
              </a:rPr>
              <a:t> and performance can suffer.</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Shape 179"/>
          <p:cNvSpPr/>
          <p:nvPr/>
        </p:nvSpPr>
        <p:spPr>
          <a:xfrm>
            <a:off x="625642" y="685800"/>
            <a:ext cx="11049000" cy="46166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2400" b="0" i="0" u="none" strike="noStrike" cap="none">
              <a:solidFill>
                <a:schemeClr val="lt1"/>
              </a:solidFill>
              <a:latin typeface="Century Gothic"/>
              <a:ea typeface="Century Gothic"/>
              <a:cs typeface="Century Gothic"/>
              <a:sym typeface="Century Gothic"/>
            </a:endParaRPr>
          </a:p>
        </p:txBody>
      </p:sp>
      <p:sp>
        <p:nvSpPr>
          <p:cNvPr id="180" name="Shape 180"/>
          <p:cNvSpPr/>
          <p:nvPr/>
        </p:nvSpPr>
        <p:spPr>
          <a:xfrm>
            <a:off x="786063" y="1147465"/>
            <a:ext cx="10728158" cy="5349157"/>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chemeClr val="lt1"/>
              </a:buClr>
              <a:buSzPts val="2800"/>
              <a:buFont typeface="Century Gothic"/>
              <a:buNone/>
            </a:pPr>
            <a:r>
              <a:rPr lang="en-GB" sz="2800" b="1" i="0" u="none" strike="noStrike" cap="none">
                <a:solidFill>
                  <a:schemeClr val="lt1"/>
                </a:solidFill>
                <a:latin typeface="Century Gothic"/>
                <a:ea typeface="Century Gothic"/>
                <a:cs typeface="Century Gothic"/>
                <a:sym typeface="Century Gothic"/>
              </a:rPr>
              <a:t>How does dehydration affect performance?</a:t>
            </a:r>
            <a:endParaRPr/>
          </a:p>
          <a:p>
            <a:pPr marL="0" marR="0" lvl="0" indent="0" algn="ctr" rtl="0">
              <a:spcBef>
                <a:spcPts val="0"/>
              </a:spcBef>
              <a:spcAft>
                <a:spcPts val="0"/>
              </a:spcAft>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lnSpc>
                <a:spcPct val="90000"/>
              </a:lnSpc>
              <a:spcBef>
                <a:spcPts val="0"/>
              </a:spcBef>
              <a:spcAft>
                <a:spcPts val="0"/>
              </a:spcAft>
              <a:buNone/>
            </a:pPr>
            <a:r>
              <a:rPr lang="en-GB" sz="2800" b="0" i="0" u="none" strike="noStrike" cap="none">
                <a:solidFill>
                  <a:schemeClr val="lt1"/>
                </a:solidFill>
                <a:latin typeface="Century Gothic"/>
                <a:ea typeface="Century Gothic"/>
                <a:cs typeface="Century Gothic"/>
                <a:sym typeface="Century Gothic"/>
              </a:rPr>
              <a:t>Dehydration reduces strength, power, and aerobic capacity.</a:t>
            </a:r>
            <a:endParaRPr/>
          </a:p>
          <a:p>
            <a:pPr marL="0" marR="0" lvl="0" indent="0" algn="ctr" rtl="0">
              <a:lnSpc>
                <a:spcPct val="90000"/>
              </a:lnSpc>
              <a:spcBef>
                <a:spcPts val="0"/>
              </a:spcBef>
              <a:spcAft>
                <a:spcPts val="0"/>
              </a:spcAft>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lnSpc>
                <a:spcPct val="90000"/>
              </a:lnSpc>
              <a:spcBef>
                <a:spcPts val="0"/>
              </a:spcBef>
              <a:spcAft>
                <a:spcPts val="0"/>
              </a:spcAft>
              <a:buNone/>
            </a:pPr>
            <a:r>
              <a:rPr lang="en-GB" sz="2800" b="0" i="0" u="none" strike="noStrike" cap="none">
                <a:solidFill>
                  <a:schemeClr val="lt1"/>
                </a:solidFill>
                <a:latin typeface="Century Gothic"/>
                <a:ea typeface="Century Gothic"/>
                <a:cs typeface="Century Gothic"/>
                <a:sym typeface="Century Gothic"/>
              </a:rPr>
              <a:t>Severe dehydration can cause heat stroke and can be fatal.</a:t>
            </a:r>
            <a:endParaRPr/>
          </a:p>
          <a:p>
            <a:pPr marL="0" marR="0" lvl="0" indent="0" algn="ctr" rtl="0">
              <a:lnSpc>
                <a:spcPct val="90000"/>
              </a:lnSpc>
              <a:spcBef>
                <a:spcPts val="0"/>
              </a:spcBef>
              <a:spcAft>
                <a:spcPts val="0"/>
              </a:spcAft>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lnSpc>
                <a:spcPct val="90000"/>
              </a:lnSpc>
              <a:spcBef>
                <a:spcPts val="0"/>
              </a:spcBef>
              <a:spcAft>
                <a:spcPts val="0"/>
              </a:spcAft>
              <a:buNone/>
            </a:pPr>
            <a:r>
              <a:rPr lang="en-GB" sz="2800" b="0" i="0" u="none" strike="noStrike" cap="none">
                <a:solidFill>
                  <a:schemeClr val="lt1"/>
                </a:solidFill>
                <a:latin typeface="Century Gothic"/>
                <a:ea typeface="Century Gothic"/>
                <a:cs typeface="Century Gothic"/>
                <a:sym typeface="Century Gothic"/>
              </a:rPr>
              <a:t>Losing only 2% of your body weight through sweat  can affect your performance.</a:t>
            </a:r>
            <a:endParaRPr/>
          </a:p>
          <a:p>
            <a:pPr marL="0" marR="0" lvl="0" indent="0" algn="ctr" rtl="0">
              <a:lnSpc>
                <a:spcPct val="90000"/>
              </a:lnSpc>
              <a:spcBef>
                <a:spcPts val="0"/>
              </a:spcBef>
              <a:spcAft>
                <a:spcPts val="0"/>
              </a:spcAft>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800" b="0" i="0" u="none" strike="noStrike" cap="none">
                <a:solidFill>
                  <a:schemeClr val="lt1"/>
                </a:solidFill>
                <a:latin typeface="Century Gothic"/>
                <a:ea typeface="Century Gothic"/>
                <a:cs typeface="Century Gothic"/>
                <a:sym typeface="Century Gothic"/>
              </a:rPr>
              <a:t>Thirst is a poor indicator of hydration state. </a:t>
            </a:r>
            <a:endParaRPr/>
          </a:p>
          <a:p>
            <a:pPr marL="0" marR="0" lvl="0" indent="0" algn="ctr" rtl="0">
              <a:spcBef>
                <a:spcPts val="0"/>
              </a:spcBef>
              <a:spcAft>
                <a:spcPts val="0"/>
              </a:spcAft>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800" b="1" i="0" u="none" strike="noStrike" cap="none">
                <a:solidFill>
                  <a:schemeClr val="lt1"/>
                </a:solidFill>
                <a:latin typeface="Century Gothic"/>
                <a:ea typeface="Century Gothic"/>
                <a:cs typeface="Century Gothic"/>
                <a:sym typeface="Century Gothic"/>
              </a:rPr>
              <a:t>If you are thirsty you are already dehydrated!</a:t>
            </a:r>
            <a:endParaRPr sz="2800" b="0"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Shape 185"/>
          <p:cNvSpPr txBox="1"/>
          <p:nvPr/>
        </p:nvSpPr>
        <p:spPr>
          <a:xfrm>
            <a:off x="990600" y="1981200"/>
            <a:ext cx="10439400" cy="353943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2800" b="0" i="0" u="none" strike="noStrike" cap="none">
                <a:solidFill>
                  <a:schemeClr val="lt1"/>
                </a:solidFill>
                <a:latin typeface="Century Gothic"/>
                <a:ea typeface="Century Gothic"/>
                <a:cs typeface="Century Gothic"/>
                <a:sym typeface="Century Gothic"/>
              </a:rPr>
              <a:t>The effects of dehydration on the ability to perform physical tasks and on health have been known since the era of classical Greece and the ancient Olympic Games. Even small unreplaced fluid losses can impair maximal physical performance , mainly due to decreases in plasma volume which in turn will affect carbohydrate utilization. </a:t>
            </a:r>
            <a:endParaRPr/>
          </a:p>
          <a:p>
            <a:pPr marL="0" marR="0" lvl="0" indent="0" algn="ctr" rtl="0">
              <a:spcBef>
                <a:spcPts val="0"/>
              </a:spcBef>
              <a:spcAft>
                <a:spcPts val="0"/>
              </a:spcAft>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800" b="0" i="0" u="none" strike="noStrike" cap="none">
                <a:solidFill>
                  <a:schemeClr val="lt1"/>
                </a:solidFill>
                <a:latin typeface="Century Gothic"/>
                <a:ea typeface="Century Gothic"/>
                <a:cs typeface="Century Gothic"/>
                <a:sym typeface="Century Gothic"/>
              </a:rPr>
              <a:t>(</a:t>
            </a:r>
            <a:r>
              <a:rPr lang="en-GB" sz="1800" b="0" i="0" u="none" strike="noStrike" cap="none">
                <a:solidFill>
                  <a:schemeClr val="lt1"/>
                </a:solidFill>
                <a:latin typeface="Century Gothic"/>
                <a:ea typeface="Century Gothic"/>
                <a:cs typeface="Century Gothic"/>
                <a:sym typeface="Century Gothic"/>
              </a:rPr>
              <a:t>Armstrong, Costill and Fink 1985, Buskirk, Lampietro and Bass 1985)</a:t>
            </a:r>
            <a:endParaRPr sz="1800" b="0"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Shape 190"/>
          <p:cNvSpPr/>
          <p:nvPr/>
        </p:nvSpPr>
        <p:spPr>
          <a:xfrm>
            <a:off x="1066800" y="685800"/>
            <a:ext cx="10363200" cy="58477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3200" b="0" i="0" u="none" strike="noStrike" cap="none">
              <a:solidFill>
                <a:schemeClr val="lt1"/>
              </a:solidFill>
              <a:latin typeface="Century Gothic"/>
              <a:ea typeface="Century Gothic"/>
              <a:cs typeface="Century Gothic"/>
              <a:sym typeface="Century Gothic"/>
            </a:endParaRPr>
          </a:p>
        </p:txBody>
      </p:sp>
      <p:sp>
        <p:nvSpPr>
          <p:cNvPr id="191" name="Shape 191"/>
          <p:cNvSpPr/>
          <p:nvPr/>
        </p:nvSpPr>
        <p:spPr>
          <a:xfrm>
            <a:off x="800100" y="1270575"/>
            <a:ext cx="10896600" cy="4832092"/>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chemeClr val="lt1"/>
              </a:buClr>
              <a:buSzPts val="2800"/>
              <a:buFont typeface="Century Gothic"/>
              <a:buNone/>
            </a:pPr>
            <a:r>
              <a:rPr lang="en-GB" sz="2800" b="1" i="0" u="none" strike="noStrike" cap="none">
                <a:solidFill>
                  <a:schemeClr val="lt1"/>
                </a:solidFill>
                <a:latin typeface="Century Gothic"/>
                <a:ea typeface="Century Gothic"/>
                <a:cs typeface="Century Gothic"/>
                <a:sym typeface="Century Gothic"/>
              </a:rPr>
              <a:t>How can we prevent dehydration?</a:t>
            </a:r>
            <a:endParaRPr/>
          </a:p>
          <a:p>
            <a:pPr marL="0" marR="0" lvl="0" indent="0" algn="ctr" rtl="0">
              <a:spcBef>
                <a:spcPts val="0"/>
              </a:spcBef>
              <a:spcAft>
                <a:spcPts val="0"/>
              </a:spcAft>
              <a:buClr>
                <a:schemeClr val="lt1"/>
              </a:buClr>
              <a:buSzPts val="2800"/>
              <a:buFont typeface="Century Gothic"/>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lnSpc>
                <a:spcPct val="90000"/>
              </a:lnSpc>
              <a:spcBef>
                <a:spcPts val="0"/>
              </a:spcBef>
              <a:spcAft>
                <a:spcPts val="0"/>
              </a:spcAft>
              <a:buNone/>
            </a:pPr>
            <a:r>
              <a:rPr lang="en-GB" sz="2800" b="0" i="0" u="none" strike="noStrike" cap="none">
                <a:solidFill>
                  <a:schemeClr val="lt1"/>
                </a:solidFill>
                <a:latin typeface="Century Gothic"/>
                <a:ea typeface="Century Gothic"/>
                <a:cs typeface="Century Gothic"/>
                <a:sym typeface="Century Gothic"/>
              </a:rPr>
              <a:t>To minimise the effects of fluid loss during training and performers, they should always be encouraged to begin fully hydrated and drink plenty both during and after the activity.</a:t>
            </a:r>
            <a:endParaRPr/>
          </a:p>
          <a:p>
            <a:pPr marL="0" marR="0" lvl="0" indent="0" algn="ctr" rtl="0">
              <a:lnSpc>
                <a:spcPct val="90000"/>
              </a:lnSpc>
              <a:spcBef>
                <a:spcPts val="0"/>
              </a:spcBef>
              <a:spcAft>
                <a:spcPts val="0"/>
              </a:spcAft>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lnSpc>
                <a:spcPct val="90000"/>
              </a:lnSpc>
              <a:spcBef>
                <a:spcPts val="0"/>
              </a:spcBef>
              <a:spcAft>
                <a:spcPts val="0"/>
              </a:spcAft>
              <a:buNone/>
            </a:pPr>
            <a:r>
              <a:rPr lang="en-GB" sz="2800" b="0" i="0" u="none" strike="noStrike" cap="none">
                <a:solidFill>
                  <a:schemeClr val="lt1"/>
                </a:solidFill>
                <a:latin typeface="Century Gothic"/>
                <a:ea typeface="Century Gothic"/>
                <a:cs typeface="Century Gothic"/>
                <a:sym typeface="Century Gothic"/>
              </a:rPr>
              <a:t>Establishing patterns of fluid intake should be part of the training process.</a:t>
            </a:r>
            <a:endParaRPr/>
          </a:p>
          <a:p>
            <a:pPr marL="0" marR="0" lvl="0" indent="0" algn="ctr" rtl="0">
              <a:lnSpc>
                <a:spcPct val="90000"/>
              </a:lnSpc>
              <a:spcBef>
                <a:spcPts val="0"/>
              </a:spcBef>
              <a:spcAft>
                <a:spcPts val="0"/>
              </a:spcAft>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lnSpc>
                <a:spcPct val="90000"/>
              </a:lnSpc>
              <a:spcBef>
                <a:spcPts val="0"/>
              </a:spcBef>
              <a:spcAft>
                <a:spcPts val="0"/>
              </a:spcAft>
              <a:buNone/>
            </a:pPr>
            <a:r>
              <a:rPr lang="en-GB" sz="2800" b="0" i="0" u="none" strike="noStrike" cap="none">
                <a:solidFill>
                  <a:schemeClr val="lt1"/>
                </a:solidFill>
                <a:latin typeface="Century Gothic"/>
                <a:ea typeface="Century Gothic"/>
                <a:cs typeface="Century Gothic"/>
                <a:sym typeface="Century Gothic"/>
              </a:rPr>
              <a:t>Training should be used as an opportunity to practise well-rehearsed fluid replacement strategies that run smoothly in competition.</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Shape 196"/>
          <p:cNvSpPr/>
          <p:nvPr/>
        </p:nvSpPr>
        <p:spPr>
          <a:xfrm>
            <a:off x="762000" y="762000"/>
            <a:ext cx="10744200" cy="52322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2800" b="0" i="0" u="none" strike="noStrike" cap="none">
              <a:solidFill>
                <a:schemeClr val="lt1"/>
              </a:solidFill>
              <a:latin typeface="Century Gothic"/>
              <a:ea typeface="Century Gothic"/>
              <a:cs typeface="Century Gothic"/>
              <a:sym typeface="Century Gothic"/>
            </a:endParaRPr>
          </a:p>
        </p:txBody>
      </p:sp>
      <p:sp>
        <p:nvSpPr>
          <p:cNvPr id="197" name="Shape 197"/>
          <p:cNvSpPr/>
          <p:nvPr/>
        </p:nvSpPr>
        <p:spPr>
          <a:xfrm>
            <a:off x="647700" y="1752600"/>
            <a:ext cx="10972800" cy="3970318"/>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chemeClr val="lt1"/>
              </a:buClr>
              <a:buSzPts val="2800"/>
              <a:buFont typeface="Century Gothic"/>
              <a:buNone/>
            </a:pPr>
            <a:r>
              <a:rPr lang="en-GB" sz="2800" b="1" i="0" u="none" strike="noStrike" cap="none">
                <a:solidFill>
                  <a:schemeClr val="lt1"/>
                </a:solidFill>
                <a:latin typeface="Century Gothic"/>
                <a:ea typeface="Century Gothic"/>
                <a:cs typeface="Century Gothic"/>
                <a:sym typeface="Century Gothic"/>
              </a:rPr>
              <a:t>What is the best way to hydrate? </a:t>
            </a:r>
            <a:endParaRPr/>
          </a:p>
          <a:p>
            <a:pPr marL="0" marR="0" lvl="0" indent="0" algn="ctr" rtl="0">
              <a:spcBef>
                <a:spcPts val="0"/>
              </a:spcBef>
              <a:spcAft>
                <a:spcPts val="0"/>
              </a:spcAft>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800" b="0" i="0" u="none" strike="noStrike" cap="none">
                <a:solidFill>
                  <a:schemeClr val="lt1"/>
                </a:solidFill>
                <a:latin typeface="Century Gothic"/>
                <a:ea typeface="Century Gothic"/>
                <a:cs typeface="Century Gothic"/>
                <a:sym typeface="Century Gothic"/>
              </a:rPr>
              <a:t>Many factors can influence the effectiveness of fluid replacement strategies.</a:t>
            </a:r>
            <a:endParaRPr/>
          </a:p>
          <a:p>
            <a:pPr marL="0" marR="0" lvl="0" indent="0" algn="ctr" rtl="0">
              <a:spcBef>
                <a:spcPts val="0"/>
              </a:spcBef>
              <a:spcAft>
                <a:spcPts val="0"/>
              </a:spcAft>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800" b="0" i="0" u="none" strike="noStrike" cap="none">
                <a:solidFill>
                  <a:schemeClr val="lt1"/>
                </a:solidFill>
                <a:latin typeface="Century Gothic"/>
                <a:ea typeface="Century Gothic"/>
                <a:cs typeface="Century Gothic"/>
                <a:sym typeface="Century Gothic"/>
              </a:rPr>
              <a:t>Fluid replacement can be speeded by drinking </a:t>
            </a:r>
            <a:r>
              <a:rPr lang="en-GB" sz="2800" b="1" i="0" u="none" strike="noStrike" cap="none">
                <a:solidFill>
                  <a:schemeClr val="lt1"/>
                </a:solidFill>
                <a:latin typeface="Century Gothic"/>
                <a:ea typeface="Century Gothic"/>
                <a:cs typeface="Century Gothic"/>
                <a:sym typeface="Century Gothic"/>
              </a:rPr>
              <a:t>still, cool drinks</a:t>
            </a:r>
            <a:r>
              <a:rPr lang="en-GB" sz="2800" b="0" i="0" u="none" strike="noStrike" cap="none">
                <a:solidFill>
                  <a:schemeClr val="lt1"/>
                </a:solidFill>
                <a:latin typeface="Century Gothic"/>
                <a:ea typeface="Century Gothic"/>
                <a:cs typeface="Century Gothic"/>
                <a:sym typeface="Century Gothic"/>
              </a:rPr>
              <a:t>, </a:t>
            </a:r>
            <a:r>
              <a:rPr lang="en-GB" sz="2800" b="1" i="0" u="none" strike="noStrike" cap="none">
                <a:solidFill>
                  <a:schemeClr val="lt1"/>
                </a:solidFill>
                <a:latin typeface="Century Gothic"/>
                <a:ea typeface="Century Gothic"/>
                <a:cs typeface="Century Gothic"/>
                <a:sym typeface="Century Gothic"/>
              </a:rPr>
              <a:t>not too much and not too concentrated.</a:t>
            </a:r>
            <a:endParaRPr/>
          </a:p>
          <a:p>
            <a:pPr marL="0" marR="0" lvl="0" indent="0" algn="ctr" rtl="0">
              <a:spcBef>
                <a:spcPts val="0"/>
              </a:spcBef>
              <a:spcAft>
                <a:spcPts val="0"/>
              </a:spcAft>
              <a:buNone/>
            </a:pPr>
            <a:endParaRPr sz="2800" b="1" i="0" u="none" strike="noStrike" cap="none">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800" b="0" i="0" u="none" strike="noStrike" cap="none">
                <a:solidFill>
                  <a:schemeClr val="lt1"/>
                </a:solidFill>
                <a:latin typeface="Century Gothic"/>
                <a:ea typeface="Century Gothic"/>
                <a:cs typeface="Century Gothic"/>
                <a:sym typeface="Century Gothic"/>
              </a:rPr>
              <a:t>Fluid absorption slows as exercise intensity increases.</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Shape 202"/>
          <p:cNvSpPr/>
          <p:nvPr/>
        </p:nvSpPr>
        <p:spPr>
          <a:xfrm>
            <a:off x="609600" y="838200"/>
            <a:ext cx="10972800" cy="52322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2800" b="0" i="0" u="none" strike="noStrike" cap="none">
              <a:solidFill>
                <a:schemeClr val="lt1"/>
              </a:solidFill>
              <a:latin typeface="Century Gothic"/>
              <a:ea typeface="Century Gothic"/>
              <a:cs typeface="Century Gothic"/>
              <a:sym typeface="Century Gothic"/>
            </a:endParaRPr>
          </a:p>
        </p:txBody>
      </p:sp>
      <p:sp>
        <p:nvSpPr>
          <p:cNvPr id="203" name="Shape 203"/>
          <p:cNvSpPr/>
          <p:nvPr/>
        </p:nvSpPr>
        <p:spPr>
          <a:xfrm>
            <a:off x="625366" y="1099810"/>
            <a:ext cx="10972800" cy="515218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chemeClr val="lt1"/>
              </a:buClr>
              <a:buSzPts val="2400"/>
              <a:buFont typeface="Century Gothic"/>
              <a:buNone/>
            </a:pPr>
            <a:r>
              <a:rPr lang="en-GB" sz="2400" b="1" i="0" u="none" strike="noStrike" cap="none">
                <a:solidFill>
                  <a:schemeClr val="lt1"/>
                </a:solidFill>
                <a:latin typeface="Century Gothic"/>
                <a:ea typeface="Century Gothic"/>
                <a:cs typeface="Century Gothic"/>
                <a:sym typeface="Century Gothic"/>
              </a:rPr>
              <a:t>How can you monitor your hydration state?</a:t>
            </a:r>
            <a:endParaRPr/>
          </a:p>
          <a:p>
            <a:pPr marL="0" marR="0" lvl="0" indent="0" algn="ctr" rtl="0">
              <a:spcBef>
                <a:spcPts val="0"/>
              </a:spcBef>
              <a:spcAft>
                <a:spcPts val="0"/>
              </a:spcAft>
              <a:buClr>
                <a:schemeClr val="lt1"/>
              </a:buClr>
              <a:buSzPts val="2400"/>
              <a:buFont typeface="Century Gothic"/>
              <a:buNone/>
            </a:pPr>
            <a:endParaRPr sz="2400" b="1" i="0" u="none" strike="noStrike" cap="none">
              <a:solidFill>
                <a:schemeClr val="lt1"/>
              </a:solidFill>
              <a:latin typeface="Century Gothic"/>
              <a:ea typeface="Century Gothic"/>
              <a:cs typeface="Century Gothic"/>
              <a:sym typeface="Century Gothic"/>
            </a:endParaRPr>
          </a:p>
          <a:p>
            <a:pPr marL="0" marR="0" lvl="0" indent="0" algn="ctr" rtl="0">
              <a:lnSpc>
                <a:spcPct val="90000"/>
              </a:lnSpc>
              <a:spcBef>
                <a:spcPts val="0"/>
              </a:spcBef>
              <a:spcAft>
                <a:spcPts val="0"/>
              </a:spcAft>
              <a:buNone/>
            </a:pPr>
            <a:r>
              <a:rPr lang="en-GB" sz="2400" b="0" i="0" u="none" strike="noStrike" cap="none">
                <a:solidFill>
                  <a:schemeClr val="lt1"/>
                </a:solidFill>
                <a:latin typeface="Century Gothic"/>
                <a:ea typeface="Century Gothic"/>
                <a:cs typeface="Century Gothic"/>
                <a:sym typeface="Century Gothic"/>
              </a:rPr>
              <a:t>Weight and urine checks offer simple ways to monitor the hydration state.</a:t>
            </a:r>
            <a:endParaRPr/>
          </a:p>
          <a:p>
            <a:pPr marL="0" marR="0" lvl="0" indent="0" algn="ctr" rtl="0">
              <a:lnSpc>
                <a:spcPct val="90000"/>
              </a:lnSpc>
              <a:spcBef>
                <a:spcPts val="0"/>
              </a:spcBef>
              <a:spcAft>
                <a:spcPts val="0"/>
              </a:spcAft>
              <a:buNone/>
            </a:pPr>
            <a:endParaRPr sz="2400" b="0" i="0" u="none" strike="noStrike" cap="none">
              <a:solidFill>
                <a:schemeClr val="lt1"/>
              </a:solidFill>
              <a:latin typeface="Century Gothic"/>
              <a:ea typeface="Century Gothic"/>
              <a:cs typeface="Century Gothic"/>
              <a:sym typeface="Century Gothic"/>
            </a:endParaRPr>
          </a:p>
          <a:p>
            <a:pPr marL="0" marR="0" lvl="0" indent="0" algn="ctr" rtl="0">
              <a:lnSpc>
                <a:spcPct val="90000"/>
              </a:lnSpc>
              <a:spcBef>
                <a:spcPts val="0"/>
              </a:spcBef>
              <a:spcAft>
                <a:spcPts val="0"/>
              </a:spcAft>
              <a:buNone/>
            </a:pPr>
            <a:r>
              <a:rPr lang="en-GB" sz="2400" b="0" i="0" u="none" strike="noStrike" cap="none">
                <a:solidFill>
                  <a:schemeClr val="lt1"/>
                </a:solidFill>
                <a:latin typeface="Century Gothic"/>
                <a:ea typeface="Century Gothic"/>
                <a:cs typeface="Century Gothic"/>
                <a:sym typeface="Century Gothic"/>
              </a:rPr>
              <a:t>A weight reduction of 1kg during training is equivalent to losing 1 litre of fluid.</a:t>
            </a:r>
            <a:endParaRPr/>
          </a:p>
          <a:p>
            <a:pPr marL="0" marR="0" lvl="0" indent="0" algn="ctr" rtl="0">
              <a:lnSpc>
                <a:spcPct val="90000"/>
              </a:lnSpc>
              <a:spcBef>
                <a:spcPts val="0"/>
              </a:spcBef>
              <a:spcAft>
                <a:spcPts val="0"/>
              </a:spcAft>
              <a:buNone/>
            </a:pPr>
            <a:endParaRPr sz="2400" b="0" i="0" u="none" strike="noStrike" cap="none">
              <a:solidFill>
                <a:schemeClr val="lt1"/>
              </a:solidFill>
              <a:latin typeface="Century Gothic"/>
              <a:ea typeface="Century Gothic"/>
              <a:cs typeface="Century Gothic"/>
              <a:sym typeface="Century Gothic"/>
            </a:endParaRPr>
          </a:p>
          <a:p>
            <a:pPr marL="0" marR="0" lvl="0" indent="0" algn="ctr" rtl="0">
              <a:lnSpc>
                <a:spcPct val="90000"/>
              </a:lnSpc>
              <a:spcBef>
                <a:spcPts val="0"/>
              </a:spcBef>
              <a:spcAft>
                <a:spcPts val="0"/>
              </a:spcAft>
              <a:buNone/>
            </a:pPr>
            <a:r>
              <a:rPr lang="en-GB" sz="2400" b="0" i="0" u="none" strike="noStrike" cap="none">
                <a:solidFill>
                  <a:schemeClr val="lt1"/>
                </a:solidFill>
                <a:latin typeface="Century Gothic"/>
                <a:ea typeface="Century Gothic"/>
                <a:cs typeface="Century Gothic"/>
                <a:sym typeface="Century Gothic"/>
              </a:rPr>
              <a:t>Regular trips to the toilet to produce plenty of </a:t>
            </a:r>
            <a:r>
              <a:rPr lang="en-GB" sz="2400" b="1" i="0" u="none" strike="noStrike" cap="none">
                <a:solidFill>
                  <a:schemeClr val="lt1"/>
                </a:solidFill>
                <a:latin typeface="Century Gothic"/>
                <a:ea typeface="Century Gothic"/>
                <a:cs typeface="Century Gothic"/>
                <a:sym typeface="Century Gothic"/>
              </a:rPr>
              <a:t>pale coloured urine</a:t>
            </a:r>
            <a:r>
              <a:rPr lang="en-GB" sz="2400" b="0" i="0" u="none" strike="noStrike" cap="none">
                <a:solidFill>
                  <a:schemeClr val="lt1"/>
                </a:solidFill>
                <a:latin typeface="Century Gothic"/>
                <a:ea typeface="Century Gothic"/>
                <a:cs typeface="Century Gothic"/>
                <a:sym typeface="Century Gothic"/>
              </a:rPr>
              <a:t> are an indicator of </a:t>
            </a:r>
            <a:r>
              <a:rPr lang="en-GB" sz="2400" b="1" i="0" u="none" strike="noStrike" cap="none">
                <a:solidFill>
                  <a:schemeClr val="lt1"/>
                </a:solidFill>
                <a:latin typeface="Century Gothic"/>
                <a:ea typeface="Century Gothic"/>
                <a:cs typeface="Century Gothic"/>
                <a:sym typeface="Century Gothic"/>
              </a:rPr>
              <a:t>good hydration</a:t>
            </a:r>
            <a:r>
              <a:rPr lang="en-GB" sz="2400" b="0" i="0" u="none" strike="noStrike" cap="none">
                <a:solidFill>
                  <a:schemeClr val="lt1"/>
                </a:solidFill>
                <a:latin typeface="Century Gothic"/>
                <a:ea typeface="Century Gothic"/>
                <a:cs typeface="Century Gothic"/>
                <a:sym typeface="Century Gothic"/>
              </a:rPr>
              <a:t>. </a:t>
            </a:r>
            <a:endParaRPr/>
          </a:p>
          <a:p>
            <a:pPr marL="0" marR="0" lvl="0" indent="0" algn="ctr" rtl="0">
              <a:lnSpc>
                <a:spcPct val="90000"/>
              </a:lnSpc>
              <a:spcBef>
                <a:spcPts val="0"/>
              </a:spcBef>
              <a:spcAft>
                <a:spcPts val="0"/>
              </a:spcAft>
              <a:buNone/>
            </a:pPr>
            <a:endParaRPr sz="2400" b="0" i="0" u="none" strike="noStrike" cap="none">
              <a:solidFill>
                <a:schemeClr val="lt1"/>
              </a:solidFill>
              <a:latin typeface="Century Gothic"/>
              <a:ea typeface="Century Gothic"/>
              <a:cs typeface="Century Gothic"/>
              <a:sym typeface="Century Gothic"/>
            </a:endParaRPr>
          </a:p>
          <a:p>
            <a:pPr marL="0" marR="0" lvl="0" indent="0" algn="ctr" rtl="0">
              <a:lnSpc>
                <a:spcPct val="90000"/>
              </a:lnSpc>
              <a:spcBef>
                <a:spcPts val="0"/>
              </a:spcBef>
              <a:spcAft>
                <a:spcPts val="0"/>
              </a:spcAft>
              <a:buNone/>
            </a:pPr>
            <a:r>
              <a:rPr lang="en-GB" sz="2400" b="0" i="0" u="none" strike="noStrike" cap="none">
                <a:solidFill>
                  <a:schemeClr val="lt1"/>
                </a:solidFill>
                <a:latin typeface="Century Gothic"/>
                <a:ea typeface="Century Gothic"/>
                <a:cs typeface="Century Gothic"/>
                <a:sym typeface="Century Gothic"/>
              </a:rPr>
              <a:t>Small amounts of dark urine would signal </a:t>
            </a:r>
            <a:r>
              <a:rPr lang="en-GB" sz="2400" b="1" i="0" u="none" strike="noStrike" cap="none">
                <a:solidFill>
                  <a:schemeClr val="lt1"/>
                </a:solidFill>
                <a:latin typeface="Century Gothic"/>
                <a:ea typeface="Century Gothic"/>
                <a:cs typeface="Century Gothic"/>
                <a:sym typeface="Century Gothic"/>
              </a:rPr>
              <a:t>poor hydration.</a:t>
            </a:r>
            <a:endParaRPr/>
          </a:p>
          <a:p>
            <a:pPr marL="0" marR="0" lvl="0" indent="0" algn="ctr" rtl="0">
              <a:lnSpc>
                <a:spcPct val="90000"/>
              </a:lnSpc>
              <a:spcBef>
                <a:spcPts val="0"/>
              </a:spcBef>
              <a:spcAft>
                <a:spcPts val="0"/>
              </a:spcAft>
              <a:buNone/>
            </a:pPr>
            <a:endParaRPr sz="2400" b="1" i="0" u="none" strike="noStrike" cap="none">
              <a:solidFill>
                <a:schemeClr val="lt1"/>
              </a:solidFill>
              <a:latin typeface="Century Gothic"/>
              <a:ea typeface="Century Gothic"/>
              <a:cs typeface="Century Gothic"/>
              <a:sym typeface="Century Gothic"/>
            </a:endParaRPr>
          </a:p>
          <a:p>
            <a:pPr marL="0" marR="0" lvl="0" indent="0" algn="ctr" rtl="0">
              <a:lnSpc>
                <a:spcPct val="90000"/>
              </a:lnSpc>
              <a:spcBef>
                <a:spcPts val="0"/>
              </a:spcBef>
              <a:spcAft>
                <a:spcPts val="0"/>
              </a:spcAft>
              <a:buNone/>
            </a:pPr>
            <a:r>
              <a:rPr lang="en-GB" sz="2400" b="0" i="0" u="none" strike="noStrike" cap="none">
                <a:solidFill>
                  <a:schemeClr val="lt1"/>
                </a:solidFill>
                <a:latin typeface="Century Gothic"/>
                <a:ea typeface="Century Gothic"/>
                <a:cs typeface="Century Gothic"/>
                <a:sym typeface="Century Gothic"/>
              </a:rPr>
              <a:t>These simple checks before and after exercise can be useful tools to help determine fluid requirements after training or competition.</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Shape 208"/>
          <p:cNvSpPr txBox="1"/>
          <p:nvPr/>
        </p:nvSpPr>
        <p:spPr>
          <a:xfrm>
            <a:off x="533400" y="1143000"/>
            <a:ext cx="11049000" cy="526297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2800" b="1" i="0" u="none" strike="noStrike" cap="none">
                <a:solidFill>
                  <a:schemeClr val="lt1"/>
                </a:solidFill>
                <a:latin typeface="Century Gothic"/>
                <a:ea typeface="Century Gothic"/>
                <a:cs typeface="Century Gothic"/>
                <a:sym typeface="Century Gothic"/>
              </a:rPr>
              <a:t>A bit about sports drinks…</a:t>
            </a:r>
            <a:endParaRPr/>
          </a:p>
          <a:p>
            <a:pPr marL="0" marR="0" lvl="0" indent="0" algn="ctr" rtl="0">
              <a:spcBef>
                <a:spcPts val="0"/>
              </a:spcBef>
              <a:spcAft>
                <a:spcPts val="0"/>
              </a:spcAft>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800" b="0" i="0" u="none" strike="noStrike" cap="none">
                <a:solidFill>
                  <a:schemeClr val="lt1"/>
                </a:solidFill>
                <a:latin typeface="Century Gothic"/>
                <a:ea typeface="Century Gothic"/>
                <a:cs typeface="Century Gothic"/>
                <a:sym typeface="Century Gothic"/>
              </a:rPr>
              <a:t>The main limitations to exercising at higher intensities are dehydration and diminished carbohydrate stores. </a:t>
            </a:r>
            <a:endParaRPr sz="2800" b="0" i="0" u="none" strike="noStrike" cap="none">
              <a:solidFill>
                <a:schemeClr val="lt1"/>
              </a:solidFill>
              <a:latin typeface="Century Gothic"/>
              <a:ea typeface="Century Gothic"/>
              <a:cs typeface="Century Gothic"/>
              <a:sym typeface="Century Gothic"/>
            </a:endParaRPr>
          </a:p>
          <a:p>
            <a:pPr marL="0" marR="0" lvl="0" indent="0" algn="l" rtl="0">
              <a:spcBef>
                <a:spcPts val="0"/>
              </a:spcBef>
              <a:spcAft>
                <a:spcPts val="0"/>
              </a:spcAft>
              <a:buNone/>
            </a:pPr>
            <a:endParaRPr sz="2800">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800">
                <a:solidFill>
                  <a:schemeClr val="lt1"/>
                </a:solidFill>
                <a:latin typeface="Century Gothic"/>
                <a:ea typeface="Century Gothic"/>
                <a:cs typeface="Century Gothic"/>
                <a:sym typeface="Century Gothic"/>
              </a:rPr>
              <a:t>The possibility that fatigue may be offset by consuming extra carbohydrates in fluid form has led to the development of numerous sports drinks. </a:t>
            </a:r>
            <a:endParaRPr/>
          </a:p>
          <a:p>
            <a:pPr marL="0" marR="0" lvl="0" indent="0" algn="ctr" rtl="0">
              <a:spcBef>
                <a:spcPts val="0"/>
              </a:spcBef>
              <a:spcAft>
                <a:spcPts val="0"/>
              </a:spcAft>
              <a:buNone/>
            </a:pPr>
            <a:endParaRPr sz="2800">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800">
                <a:solidFill>
                  <a:schemeClr val="lt1"/>
                </a:solidFill>
                <a:latin typeface="Century Gothic"/>
                <a:ea typeface="Century Gothic"/>
                <a:cs typeface="Century Gothic"/>
                <a:sym typeface="Century Gothic"/>
              </a:rPr>
              <a:t>Many sports drinks also contain electrolytes to replace though lost through sweat. </a:t>
            </a:r>
            <a:endParaRPr/>
          </a:p>
          <a:p>
            <a:pPr marL="0" marR="0" lvl="0" indent="0" algn="l" rtl="0">
              <a:spcBef>
                <a:spcPts val="0"/>
              </a:spcBef>
              <a:spcAft>
                <a:spcPts val="0"/>
              </a:spcAft>
              <a:buNone/>
            </a:pPr>
            <a:endParaRPr sz="2800">
              <a:solidFill>
                <a:schemeClr val="lt1"/>
              </a:solidFill>
              <a:latin typeface="Century Gothic"/>
              <a:ea typeface="Century Gothic"/>
              <a:cs typeface="Century Gothic"/>
              <a:sym typeface="Century Gothic"/>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Shape 213"/>
          <p:cNvSpPr txBox="1"/>
          <p:nvPr/>
        </p:nvSpPr>
        <p:spPr>
          <a:xfrm>
            <a:off x="717331" y="1524000"/>
            <a:ext cx="10820400" cy="4893647"/>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2400">
                <a:solidFill>
                  <a:schemeClr val="lt1"/>
                </a:solidFill>
                <a:latin typeface="Century Gothic"/>
                <a:ea typeface="Century Gothic"/>
                <a:cs typeface="Century Gothic"/>
                <a:sym typeface="Century Gothic"/>
              </a:rPr>
              <a:t>The main purpose of drinking during exercise is to replace lost fluids. </a:t>
            </a:r>
            <a:endParaRPr/>
          </a:p>
          <a:p>
            <a:pPr marL="0" marR="0" lvl="0" indent="0" algn="ctr" rtl="0">
              <a:spcBef>
                <a:spcPts val="0"/>
              </a:spcBef>
              <a:spcAft>
                <a:spcPts val="0"/>
              </a:spcAft>
              <a:buNone/>
            </a:pPr>
            <a:endParaRPr sz="2400">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400">
                <a:solidFill>
                  <a:schemeClr val="lt1"/>
                </a:solidFill>
                <a:latin typeface="Century Gothic"/>
                <a:ea typeface="Century Gothic"/>
                <a:cs typeface="Century Gothic"/>
                <a:sym typeface="Century Gothic"/>
              </a:rPr>
              <a:t>Sports drinks should ensure that fluid absorption is maximised not compromised.</a:t>
            </a:r>
            <a:endParaRPr/>
          </a:p>
          <a:p>
            <a:pPr marL="0" marR="0" lvl="0" indent="0" algn="ctr" rtl="0">
              <a:spcBef>
                <a:spcPts val="0"/>
              </a:spcBef>
              <a:spcAft>
                <a:spcPts val="0"/>
              </a:spcAft>
              <a:buNone/>
            </a:pPr>
            <a:endParaRPr sz="2400">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400">
                <a:solidFill>
                  <a:schemeClr val="lt1"/>
                </a:solidFill>
                <a:latin typeface="Century Gothic"/>
                <a:ea typeface="Century Gothic"/>
                <a:cs typeface="Century Gothic"/>
                <a:sym typeface="Century Gothic"/>
              </a:rPr>
              <a:t>One of the main factors that affect fluid absorption is the concentration of the solution in relation to body fluids. </a:t>
            </a:r>
            <a:endParaRPr/>
          </a:p>
          <a:p>
            <a:pPr marL="0" marR="0" lvl="0" indent="0" algn="ctr" rtl="0">
              <a:spcBef>
                <a:spcPts val="0"/>
              </a:spcBef>
              <a:spcAft>
                <a:spcPts val="0"/>
              </a:spcAft>
              <a:buNone/>
            </a:pPr>
            <a:endParaRPr sz="2400">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400">
                <a:solidFill>
                  <a:schemeClr val="lt1"/>
                </a:solidFill>
                <a:latin typeface="Century Gothic"/>
                <a:ea typeface="Century Gothic"/>
                <a:cs typeface="Century Gothic"/>
                <a:sym typeface="Century Gothic"/>
              </a:rPr>
              <a:t>If the drink is too concentrated (hypertonic) water moves from the gut to dilute it. </a:t>
            </a:r>
            <a:endParaRPr/>
          </a:p>
          <a:p>
            <a:pPr marL="0" marR="0" lvl="0" indent="0" algn="ctr" rtl="0">
              <a:spcBef>
                <a:spcPts val="0"/>
              </a:spcBef>
              <a:spcAft>
                <a:spcPts val="0"/>
              </a:spcAft>
              <a:buClr>
                <a:schemeClr val="lt1"/>
              </a:buClr>
              <a:buSzPts val="2400"/>
              <a:buFont typeface="Century Gothic"/>
              <a:buNone/>
            </a:pPr>
            <a:endParaRPr sz="2400">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400">
                <a:solidFill>
                  <a:schemeClr val="lt1"/>
                </a:solidFill>
                <a:latin typeface="Century Gothic"/>
                <a:ea typeface="Century Gothic"/>
                <a:cs typeface="Century Gothic"/>
                <a:sym typeface="Century Gothic"/>
              </a:rPr>
              <a:t> Is the drink is less concentrated (hypotonic) water molecules will move into the body. </a:t>
            </a:r>
            <a:endParaRPr sz="2400">
              <a:solidFill>
                <a:schemeClr val="lt1"/>
              </a:solidFill>
              <a:latin typeface="Century Gothic"/>
              <a:ea typeface="Century Gothic"/>
              <a:cs typeface="Century Gothic"/>
              <a:sym typeface="Century Gothic"/>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Shape 218"/>
          <p:cNvSpPr/>
          <p:nvPr/>
        </p:nvSpPr>
        <p:spPr>
          <a:xfrm>
            <a:off x="5715000" y="1582341"/>
            <a:ext cx="5791200" cy="4093428"/>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2000" b="1">
                <a:solidFill>
                  <a:schemeClr val="lt1"/>
                </a:solidFill>
                <a:latin typeface="Century Gothic"/>
                <a:ea typeface="Century Gothic"/>
                <a:cs typeface="Century Gothic"/>
                <a:sym typeface="Century Gothic"/>
              </a:rPr>
              <a:t>Hypertonic Drinks (Red Bull, Lucozade etc)</a:t>
            </a:r>
            <a:endParaRPr/>
          </a:p>
          <a:p>
            <a:pPr marL="0" marR="0" lvl="0" indent="0" algn="ctr" rtl="0">
              <a:spcBef>
                <a:spcPts val="0"/>
              </a:spcBef>
              <a:spcAft>
                <a:spcPts val="0"/>
              </a:spcAft>
              <a:buNone/>
            </a:pPr>
            <a:endParaRPr sz="2000">
              <a:solidFill>
                <a:schemeClr val="dk1"/>
              </a:solidFill>
              <a:latin typeface="Century Gothic"/>
              <a:ea typeface="Century Gothic"/>
              <a:cs typeface="Century Gothic"/>
              <a:sym typeface="Century Gothic"/>
            </a:endParaRPr>
          </a:p>
          <a:p>
            <a:pPr marL="0" marR="0" lvl="0" indent="0" algn="ctr" rtl="0">
              <a:spcBef>
                <a:spcPts val="0"/>
              </a:spcBef>
              <a:spcAft>
                <a:spcPts val="0"/>
              </a:spcAft>
              <a:buNone/>
            </a:pPr>
            <a:r>
              <a:rPr lang="en-GB" sz="2000">
                <a:solidFill>
                  <a:schemeClr val="lt1"/>
                </a:solidFill>
                <a:latin typeface="Century Gothic"/>
                <a:ea typeface="Century Gothic"/>
                <a:cs typeface="Century Gothic"/>
                <a:sym typeface="Century Gothic"/>
              </a:rPr>
              <a:t>Hypertonic drinks have higher osmolality than body fluids.</a:t>
            </a:r>
            <a:endParaRPr/>
          </a:p>
          <a:p>
            <a:pPr marL="0" marR="0" lvl="0" indent="0" algn="ctr" rtl="0">
              <a:spcBef>
                <a:spcPts val="0"/>
              </a:spcBef>
              <a:spcAft>
                <a:spcPts val="0"/>
              </a:spcAft>
              <a:buNone/>
            </a:pPr>
            <a:endParaRPr sz="2000">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000">
                <a:solidFill>
                  <a:schemeClr val="lt1"/>
                </a:solidFill>
                <a:latin typeface="Century Gothic"/>
                <a:ea typeface="Century Gothic"/>
                <a:cs typeface="Century Gothic"/>
                <a:sym typeface="Century Gothic"/>
              </a:rPr>
              <a:t>This means that they are absorbed slower than plain water. </a:t>
            </a:r>
            <a:endParaRPr/>
          </a:p>
          <a:p>
            <a:pPr marL="0" marR="0" lvl="0" indent="0" algn="ctr" rtl="0">
              <a:spcBef>
                <a:spcPts val="0"/>
              </a:spcBef>
              <a:spcAft>
                <a:spcPts val="0"/>
              </a:spcAft>
              <a:buNone/>
            </a:pPr>
            <a:endParaRPr sz="2000">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000">
                <a:solidFill>
                  <a:schemeClr val="lt1"/>
                </a:solidFill>
                <a:latin typeface="Century Gothic"/>
                <a:ea typeface="Century Gothic"/>
                <a:cs typeface="Century Gothic"/>
                <a:sym typeface="Century Gothic"/>
              </a:rPr>
              <a:t>Hypertonic drinks normally contain more than 8g of sugar per 100ml. </a:t>
            </a:r>
            <a:endParaRPr/>
          </a:p>
          <a:p>
            <a:pPr marL="0" marR="0" lvl="0" indent="0" algn="ctr" rtl="0">
              <a:spcBef>
                <a:spcPts val="0"/>
              </a:spcBef>
              <a:spcAft>
                <a:spcPts val="0"/>
              </a:spcAft>
              <a:buNone/>
            </a:pPr>
            <a:endParaRPr sz="2000">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000">
                <a:solidFill>
                  <a:schemeClr val="lt1"/>
                </a:solidFill>
                <a:latin typeface="Century Gothic"/>
                <a:ea typeface="Century Gothic"/>
                <a:cs typeface="Century Gothic"/>
                <a:sym typeface="Century Gothic"/>
              </a:rPr>
              <a:t>These are usually taken after an event to replace fluids and CHO. </a:t>
            </a:r>
            <a:endParaRPr sz="2000">
              <a:solidFill>
                <a:schemeClr val="lt1"/>
              </a:solidFill>
              <a:latin typeface="Century Gothic"/>
              <a:ea typeface="Century Gothic"/>
              <a:cs typeface="Century Gothic"/>
              <a:sym typeface="Century Gothic"/>
            </a:endParaRPr>
          </a:p>
        </p:txBody>
      </p:sp>
      <p:sp>
        <p:nvSpPr>
          <p:cNvPr id="219" name="Shape 219" descr="Image result for red bull"/>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entury Gothic"/>
              <a:ea typeface="Century Gothic"/>
              <a:cs typeface="Century Gothic"/>
              <a:sym typeface="Century Gothic"/>
            </a:endParaRPr>
          </a:p>
        </p:txBody>
      </p:sp>
      <p:pic>
        <p:nvPicPr>
          <p:cNvPr id="220" name="Shape 220"/>
          <p:cNvPicPr preferRelativeResize="0"/>
          <p:nvPr/>
        </p:nvPicPr>
        <p:blipFill rotWithShape="1">
          <a:blip r:embed="rId3">
            <a:alphaModFix/>
          </a:blip>
          <a:srcRect/>
          <a:stretch/>
        </p:blipFill>
        <p:spPr>
          <a:xfrm>
            <a:off x="1295400" y="1800255"/>
            <a:ext cx="3657600" cy="36576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Shape 225"/>
          <p:cNvSpPr/>
          <p:nvPr/>
        </p:nvSpPr>
        <p:spPr>
          <a:xfrm>
            <a:off x="5475890" y="1587062"/>
            <a:ext cx="6106510" cy="398345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800" b="1">
                <a:solidFill>
                  <a:schemeClr val="lt1"/>
                </a:solidFill>
                <a:latin typeface="Century Gothic"/>
                <a:ea typeface="Century Gothic"/>
                <a:cs typeface="Century Gothic"/>
                <a:sym typeface="Century Gothic"/>
              </a:rPr>
              <a:t>Hypotonic Drinks </a:t>
            </a:r>
            <a:endParaRPr/>
          </a:p>
          <a:p>
            <a:pPr marL="0" marR="0" lvl="0" indent="0" algn="ctr" rtl="0">
              <a:spcBef>
                <a:spcPts val="0"/>
              </a:spcBef>
              <a:spcAft>
                <a:spcPts val="0"/>
              </a:spcAft>
              <a:buNone/>
            </a:pPr>
            <a:r>
              <a:rPr lang="en-GB" sz="1800" b="1">
                <a:solidFill>
                  <a:schemeClr val="lt1"/>
                </a:solidFill>
                <a:latin typeface="Century Gothic"/>
                <a:ea typeface="Century Gothic"/>
                <a:cs typeface="Century Gothic"/>
                <a:sym typeface="Century Gothic"/>
              </a:rPr>
              <a:t>(Lucozade Sports Fitness, Fruit Flavoured Water etc)</a:t>
            </a:r>
            <a:endParaRPr/>
          </a:p>
          <a:p>
            <a:pPr marL="0" marR="0" lvl="0" indent="0" algn="ctr" rtl="0">
              <a:spcBef>
                <a:spcPts val="0"/>
              </a:spcBef>
              <a:spcAft>
                <a:spcPts val="0"/>
              </a:spcAft>
              <a:buNone/>
            </a:pPr>
            <a:endParaRPr sz="1800" b="1">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1800">
                <a:solidFill>
                  <a:schemeClr val="lt1"/>
                </a:solidFill>
                <a:latin typeface="Century Gothic"/>
                <a:ea typeface="Century Gothic"/>
                <a:cs typeface="Century Gothic"/>
                <a:sym typeface="Century Gothic"/>
              </a:rPr>
              <a:t>Hypotonic drinks have low levels of concentration, containing less particles per 100ml than the body’s own fluid. </a:t>
            </a:r>
            <a:endParaRPr/>
          </a:p>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1800">
                <a:solidFill>
                  <a:schemeClr val="lt1"/>
                </a:solidFill>
                <a:latin typeface="Century Gothic"/>
                <a:ea typeface="Century Gothic"/>
                <a:cs typeface="Century Gothic"/>
                <a:sym typeface="Century Gothic"/>
              </a:rPr>
              <a:t>Hypotonic drinks contain less than 4g of sugar per 100ml. </a:t>
            </a:r>
            <a:endParaRPr/>
          </a:p>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1800">
                <a:solidFill>
                  <a:schemeClr val="lt1"/>
                </a:solidFill>
                <a:latin typeface="Century Gothic"/>
                <a:ea typeface="Century Gothic"/>
                <a:cs typeface="Century Gothic"/>
                <a:sym typeface="Century Gothic"/>
              </a:rPr>
              <a:t>These drinks promote water intake but refuelling benefits are minimal. </a:t>
            </a:r>
            <a:endParaRPr/>
          </a:p>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1800">
                <a:solidFill>
                  <a:schemeClr val="lt1"/>
                </a:solidFill>
                <a:latin typeface="Century Gothic"/>
                <a:ea typeface="Century Gothic"/>
                <a:cs typeface="Century Gothic"/>
                <a:sym typeface="Century Gothic"/>
              </a:rPr>
              <a:t>Plain water is just as effective and cheaper. </a:t>
            </a:r>
            <a:endParaRPr sz="1800">
              <a:solidFill>
                <a:schemeClr val="lt1"/>
              </a:solidFill>
              <a:latin typeface="Century Gothic"/>
              <a:ea typeface="Century Gothic"/>
              <a:cs typeface="Century Gothic"/>
              <a:sym typeface="Century Gothic"/>
            </a:endParaRPr>
          </a:p>
        </p:txBody>
      </p:sp>
      <p:pic>
        <p:nvPicPr>
          <p:cNvPr id="226" name="Shape 226"/>
          <p:cNvPicPr preferRelativeResize="0"/>
          <p:nvPr/>
        </p:nvPicPr>
        <p:blipFill rotWithShape="1">
          <a:blip r:embed="rId3">
            <a:alphaModFix/>
          </a:blip>
          <a:srcRect/>
          <a:stretch/>
        </p:blipFill>
        <p:spPr>
          <a:xfrm>
            <a:off x="1219200" y="1903393"/>
            <a:ext cx="3667125" cy="366712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Shape 231"/>
          <p:cNvSpPr/>
          <p:nvPr/>
        </p:nvSpPr>
        <p:spPr>
          <a:xfrm>
            <a:off x="5334000" y="1752600"/>
            <a:ext cx="6324600" cy="341632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800" b="1">
                <a:solidFill>
                  <a:schemeClr val="lt1"/>
                </a:solidFill>
                <a:latin typeface="Century Gothic"/>
                <a:ea typeface="Century Gothic"/>
                <a:cs typeface="Century Gothic"/>
                <a:sym typeface="Century Gothic"/>
              </a:rPr>
              <a:t>Isotonic Drinks (Lucozade Sport Isotonic)</a:t>
            </a:r>
            <a:endParaRPr/>
          </a:p>
          <a:p>
            <a:pPr marL="0" marR="0" lvl="0" indent="0" algn="ctr" rtl="0">
              <a:spcBef>
                <a:spcPts val="0"/>
              </a:spcBef>
              <a:spcAft>
                <a:spcPts val="0"/>
              </a:spcAft>
              <a:buNone/>
            </a:pPr>
            <a:endParaRPr sz="1800" b="1">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1800">
                <a:solidFill>
                  <a:schemeClr val="lt1"/>
                </a:solidFill>
                <a:latin typeface="Century Gothic"/>
                <a:ea typeface="Century Gothic"/>
                <a:cs typeface="Century Gothic"/>
                <a:sym typeface="Century Gothic"/>
              </a:rPr>
              <a:t>Isotonic drinks have the same concentration as the body fluids. </a:t>
            </a:r>
            <a:endParaRPr/>
          </a:p>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1800">
                <a:solidFill>
                  <a:schemeClr val="lt1"/>
                </a:solidFill>
                <a:latin typeface="Century Gothic"/>
                <a:ea typeface="Century Gothic"/>
                <a:cs typeface="Century Gothic"/>
                <a:sym typeface="Century Gothic"/>
              </a:rPr>
              <a:t>Isotonic drinks provide the ideal compromise between refuelling and rehydration. </a:t>
            </a:r>
            <a:endParaRPr/>
          </a:p>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1800">
                <a:solidFill>
                  <a:schemeClr val="lt1"/>
                </a:solidFill>
                <a:latin typeface="Century Gothic"/>
                <a:ea typeface="Century Gothic"/>
                <a:cs typeface="Century Gothic"/>
                <a:sym typeface="Century Gothic"/>
              </a:rPr>
              <a:t>Isotonic drinks contain between 4-8g of sugar per 100ml.</a:t>
            </a:r>
            <a:endParaRPr/>
          </a:p>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1800">
                <a:solidFill>
                  <a:schemeClr val="lt1"/>
                </a:solidFill>
                <a:latin typeface="Century Gothic"/>
                <a:ea typeface="Century Gothic"/>
                <a:cs typeface="Century Gothic"/>
                <a:sym typeface="Century Gothic"/>
              </a:rPr>
              <a:t>Isotonic drinks are usually consumed during exercise. </a:t>
            </a:r>
            <a:endParaRPr sz="1800">
              <a:solidFill>
                <a:schemeClr val="lt1"/>
              </a:solidFill>
              <a:latin typeface="Century Gothic"/>
              <a:ea typeface="Century Gothic"/>
              <a:cs typeface="Century Gothic"/>
              <a:sym typeface="Century Gothic"/>
            </a:endParaRPr>
          </a:p>
        </p:txBody>
      </p:sp>
      <p:pic>
        <p:nvPicPr>
          <p:cNvPr id="232" name="Shape 232"/>
          <p:cNvPicPr preferRelativeResize="0"/>
          <p:nvPr/>
        </p:nvPicPr>
        <p:blipFill rotWithShape="1">
          <a:blip r:embed="rId3">
            <a:alphaModFix/>
          </a:blip>
          <a:srcRect/>
          <a:stretch/>
        </p:blipFill>
        <p:spPr>
          <a:xfrm>
            <a:off x="1179786" y="1789386"/>
            <a:ext cx="3600450" cy="36004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Shape 237"/>
          <p:cNvSpPr/>
          <p:nvPr/>
        </p:nvSpPr>
        <p:spPr>
          <a:xfrm>
            <a:off x="838200" y="2286000"/>
            <a:ext cx="10591800" cy="3046988"/>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3200">
                <a:solidFill>
                  <a:schemeClr val="lt1"/>
                </a:solidFill>
                <a:latin typeface="Century Gothic"/>
                <a:ea typeface="Century Gothic"/>
                <a:cs typeface="Century Gothic"/>
                <a:sym typeface="Century Gothic"/>
              </a:rPr>
              <a:t>Studies have shown that sports drinks containing small amounts of sodium and CHO can improve performance. </a:t>
            </a:r>
            <a:endParaRPr/>
          </a:p>
          <a:p>
            <a:pPr marL="0" marR="0" lvl="0" indent="0" algn="ctr" rtl="0">
              <a:spcBef>
                <a:spcPts val="0"/>
              </a:spcBef>
              <a:spcAft>
                <a:spcPts val="0"/>
              </a:spcAft>
              <a:buNone/>
            </a:pPr>
            <a:endParaRPr sz="3200">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3200">
                <a:solidFill>
                  <a:schemeClr val="lt1"/>
                </a:solidFill>
                <a:latin typeface="Century Gothic"/>
                <a:ea typeface="Century Gothic"/>
                <a:cs typeface="Century Gothic"/>
                <a:sym typeface="Century Gothic"/>
              </a:rPr>
              <a:t>Sodium aids water absorption helping rehydration and the restoration of energy stores. </a:t>
            </a:r>
            <a:endParaRPr sz="3200">
              <a:solidFill>
                <a:schemeClr val="lt1"/>
              </a:solidFill>
              <a:latin typeface="Century Gothic"/>
              <a:ea typeface="Century Gothic"/>
              <a:cs typeface="Century Gothic"/>
              <a:sym typeface="Century Gothic"/>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Shape 242"/>
          <p:cNvSpPr/>
          <p:nvPr/>
        </p:nvSpPr>
        <p:spPr>
          <a:xfrm>
            <a:off x="1237593" y="1905000"/>
            <a:ext cx="10058400" cy="1785104"/>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chemeClr val="lt1"/>
              </a:buClr>
              <a:buSzPts val="2800"/>
              <a:buFont typeface="Century Gothic"/>
              <a:buNone/>
            </a:pPr>
            <a:r>
              <a:rPr lang="en-GB" sz="2800">
                <a:solidFill>
                  <a:schemeClr val="lt1"/>
                </a:solidFill>
                <a:latin typeface="Century Gothic"/>
                <a:ea typeface="Century Gothic"/>
                <a:cs typeface="Century Gothic"/>
                <a:sym typeface="Century Gothic"/>
              </a:rPr>
              <a:t>The choice of sports drink depends on the intensity and duration of the exercise and the weather conditions. </a:t>
            </a:r>
            <a:endParaRPr sz="2800">
              <a:solidFill>
                <a:schemeClr val="lt1"/>
              </a:solidFill>
              <a:latin typeface="Century Gothic"/>
              <a:ea typeface="Century Gothic"/>
              <a:cs typeface="Century Gothic"/>
              <a:sym typeface="Century Gothic"/>
            </a:endParaRPr>
          </a:p>
          <a:p>
            <a:pPr marL="0" marR="0" lvl="0" indent="0" algn="l" rtl="0">
              <a:spcBef>
                <a:spcPts val="0"/>
              </a:spcBef>
              <a:spcAft>
                <a:spcPts val="0"/>
              </a:spcAft>
              <a:buNone/>
            </a:pPr>
            <a:endParaRPr sz="1800">
              <a:solidFill>
                <a:schemeClr val="lt1"/>
              </a:solidFill>
              <a:latin typeface="Century Gothic"/>
              <a:ea typeface="Century Gothic"/>
              <a:cs typeface="Century Gothic"/>
              <a:sym typeface="Century Gothic"/>
            </a:endParaRPr>
          </a:p>
          <a:p>
            <a:pPr marL="0" marR="0" lvl="0" indent="0" algn="ctr" rtl="0">
              <a:spcBef>
                <a:spcPts val="0"/>
              </a:spcBef>
              <a:spcAft>
                <a:spcPts val="0"/>
              </a:spcAft>
              <a:buClr>
                <a:schemeClr val="lt1"/>
              </a:buClr>
              <a:buSzPts val="1800"/>
              <a:buFont typeface="Century Gothic"/>
              <a:buNone/>
            </a:pPr>
            <a:endParaRPr sz="1800">
              <a:solidFill>
                <a:schemeClr val="lt1"/>
              </a:solidFill>
              <a:latin typeface="Century Gothic"/>
              <a:ea typeface="Century Gothic"/>
              <a:cs typeface="Century Gothic"/>
              <a:sym typeface="Century Gothic"/>
            </a:endParaRPr>
          </a:p>
          <a:p>
            <a:pPr marL="0" marR="0" lvl="0" indent="0" algn="ctr" rtl="0">
              <a:spcBef>
                <a:spcPts val="0"/>
              </a:spcBef>
              <a:spcAft>
                <a:spcPts val="0"/>
              </a:spcAft>
              <a:buClr>
                <a:schemeClr val="lt1"/>
              </a:buClr>
              <a:buSzPts val="1800"/>
              <a:buFont typeface="Century Gothic"/>
              <a:buNone/>
            </a:pPr>
            <a:endParaRPr sz="1800">
              <a:solidFill>
                <a:schemeClr val="lt1"/>
              </a:solidFill>
              <a:latin typeface="Century Gothic"/>
              <a:ea typeface="Century Gothic"/>
              <a:cs typeface="Century Gothic"/>
              <a:sym typeface="Century Gothic"/>
            </a:endParaRPr>
          </a:p>
        </p:txBody>
      </p:sp>
      <p:graphicFrame>
        <p:nvGraphicFramePr>
          <p:cNvPr id="243" name="Shape 243"/>
          <p:cNvGraphicFramePr/>
          <p:nvPr/>
        </p:nvGraphicFramePr>
        <p:xfrm>
          <a:off x="2202793" y="3382328"/>
          <a:ext cx="3000000" cy="3000000"/>
        </p:xfrm>
        <a:graphic>
          <a:graphicData uri="http://schemas.openxmlformats.org/drawingml/2006/table">
            <a:tbl>
              <a:tblPr firstRow="1" bandRow="1">
                <a:noFill/>
                <a:tableStyleId>{D10D9BF5-AF76-4705-BF5F-11E73BDC22F3}</a:tableStyleId>
              </a:tblPr>
              <a:tblGrid>
                <a:gridCol w="4064000"/>
                <a:gridCol w="4064000"/>
              </a:tblGrid>
              <a:tr h="228600">
                <a:tc>
                  <a:txBody>
                    <a:bodyPr/>
                    <a:lstStyle/>
                    <a:p>
                      <a:pPr marL="0" marR="0" lvl="0" indent="0" algn="ctr" rtl="0">
                        <a:spcBef>
                          <a:spcPts val="0"/>
                        </a:spcBef>
                        <a:spcAft>
                          <a:spcPts val="0"/>
                        </a:spcAft>
                        <a:buNone/>
                      </a:pPr>
                      <a:r>
                        <a:rPr lang="en-GB" sz="1800" u="none" strike="noStrike" cap="none"/>
                        <a:t>Exercise Conditions </a:t>
                      </a:r>
                      <a:endParaRPr sz="1800" u="none" strike="noStrike" cap="none"/>
                    </a:p>
                  </a:txBody>
                  <a:tcPr marL="91450" marR="91450" marT="45725" marB="45725"/>
                </a:tc>
                <a:tc>
                  <a:txBody>
                    <a:bodyPr/>
                    <a:lstStyle/>
                    <a:p>
                      <a:pPr marL="0" marR="0" lvl="0" indent="0" algn="ctr" rtl="0">
                        <a:spcBef>
                          <a:spcPts val="0"/>
                        </a:spcBef>
                        <a:spcAft>
                          <a:spcPts val="0"/>
                        </a:spcAft>
                        <a:buNone/>
                      </a:pPr>
                      <a:r>
                        <a:rPr lang="en-GB" sz="1800" u="none" strike="noStrike" cap="none"/>
                        <a:t>Sports Drink</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GB" sz="1800" u="none" strike="noStrike" cap="none"/>
                        <a:t>Exercise under 30 mins</a:t>
                      </a:r>
                      <a:endParaRPr sz="1800" u="none" strike="noStrike" cap="none"/>
                    </a:p>
                  </a:txBody>
                  <a:tcPr marL="91450" marR="91450" marT="45725" marB="45725"/>
                </a:tc>
                <a:tc>
                  <a:txBody>
                    <a:bodyPr/>
                    <a:lstStyle/>
                    <a:p>
                      <a:pPr marL="0" marR="0" lvl="0" indent="0" algn="ctr" rtl="0">
                        <a:spcBef>
                          <a:spcPts val="0"/>
                        </a:spcBef>
                        <a:spcAft>
                          <a:spcPts val="0"/>
                        </a:spcAft>
                        <a:buNone/>
                      </a:pPr>
                      <a:r>
                        <a:rPr lang="en-GB" sz="1800" u="none" strike="noStrike" cap="none"/>
                        <a:t>Water/Nothing</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GB" sz="1800" u="none" strike="noStrike" cap="none"/>
                        <a:t>Moderate under 1hr</a:t>
                      </a:r>
                      <a:endParaRPr sz="1800" u="none" strike="noStrike" cap="none"/>
                    </a:p>
                  </a:txBody>
                  <a:tcPr marL="91450" marR="91450" marT="45725" marB="45725"/>
                </a:tc>
                <a:tc>
                  <a:txBody>
                    <a:bodyPr/>
                    <a:lstStyle/>
                    <a:p>
                      <a:pPr marL="0" marR="0" lvl="0" indent="0" algn="ctr" rtl="0">
                        <a:spcBef>
                          <a:spcPts val="0"/>
                        </a:spcBef>
                        <a:spcAft>
                          <a:spcPts val="0"/>
                        </a:spcAft>
                        <a:buNone/>
                      </a:pPr>
                      <a:r>
                        <a:rPr lang="en-GB" sz="1800" u="none" strike="noStrike" cap="none"/>
                        <a:t>Water, hypotonic, isotonic</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GB" sz="1800" u="none" strike="noStrike" cap="none"/>
                        <a:t>Strenuous 1-2 hrs</a:t>
                      </a:r>
                      <a:endParaRPr sz="1800" u="none" strike="noStrike" cap="none"/>
                    </a:p>
                  </a:txBody>
                  <a:tcPr marL="91450" marR="91450" marT="45725" marB="45725"/>
                </a:tc>
                <a:tc>
                  <a:txBody>
                    <a:bodyPr/>
                    <a:lstStyle/>
                    <a:p>
                      <a:pPr marL="0" marR="0" lvl="0" indent="0" algn="ctr" rtl="0">
                        <a:spcBef>
                          <a:spcPts val="0"/>
                        </a:spcBef>
                        <a:spcAft>
                          <a:spcPts val="0"/>
                        </a:spcAft>
                        <a:buNone/>
                      </a:pPr>
                      <a:r>
                        <a:rPr lang="en-GB" sz="1800" u="none" strike="noStrike" cap="none"/>
                        <a:t>Hypotonic, isotonic</a:t>
                      </a:r>
                      <a:endParaRPr sz="1800" u="none" strike="noStrike" cap="none"/>
                    </a:p>
                  </a:txBody>
                  <a:tcPr marL="91450" marR="91450" marT="45725" marB="45725"/>
                </a:tc>
              </a:tr>
              <a:tr h="370850">
                <a:tc>
                  <a:txBody>
                    <a:bodyPr/>
                    <a:lstStyle/>
                    <a:p>
                      <a:pPr marL="0" marR="0" lvl="0" indent="0" algn="ctr" rtl="0">
                        <a:spcBef>
                          <a:spcPts val="0"/>
                        </a:spcBef>
                        <a:spcAft>
                          <a:spcPts val="0"/>
                        </a:spcAft>
                        <a:buNone/>
                      </a:pPr>
                      <a:r>
                        <a:rPr lang="en-GB" sz="1800" u="none" strike="noStrike" cap="none"/>
                        <a:t>Srenuous over 2 hrs</a:t>
                      </a:r>
                      <a:endParaRPr sz="1800" u="none" strike="noStrike" cap="none"/>
                    </a:p>
                  </a:txBody>
                  <a:tcPr marL="91450" marR="91450" marT="45725" marB="45725"/>
                </a:tc>
                <a:tc>
                  <a:txBody>
                    <a:bodyPr/>
                    <a:lstStyle/>
                    <a:p>
                      <a:pPr marL="0" marR="0" lvl="0" indent="0" algn="ctr" rtl="0">
                        <a:spcBef>
                          <a:spcPts val="0"/>
                        </a:spcBef>
                        <a:spcAft>
                          <a:spcPts val="0"/>
                        </a:spcAft>
                        <a:buNone/>
                      </a:pPr>
                      <a:r>
                        <a:rPr lang="en-GB" sz="1800" u="none" strike="noStrike" cap="none"/>
                        <a:t>Hypotonic, isotonic, CHO drink</a:t>
                      </a:r>
                      <a:endParaRPr sz="1800" u="none" strike="noStrike" cap="none"/>
                    </a:p>
                  </a:txBody>
                  <a:tcPr marL="91450" marR="91450" marT="45725" marB="45725"/>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Shape 248"/>
          <p:cNvSpPr/>
          <p:nvPr/>
        </p:nvSpPr>
        <p:spPr>
          <a:xfrm>
            <a:off x="1066800" y="1905000"/>
            <a:ext cx="10058400" cy="3970318"/>
          </a:xfrm>
          <a:prstGeom prst="rect">
            <a:avLst/>
          </a:prstGeom>
          <a:noFill/>
          <a:ln>
            <a:noFill/>
          </a:ln>
        </p:spPr>
        <p:txBody>
          <a:bodyPr spcFirstLastPara="1" wrap="square" lIns="91425" tIns="45700" rIns="91425" bIns="45700" anchor="t" anchorCtr="0">
            <a:noAutofit/>
          </a:bodyPr>
          <a:lstStyle/>
          <a:p>
            <a:pPr marL="457200" marR="0" lvl="1" indent="0" algn="ctr" rtl="0">
              <a:spcBef>
                <a:spcPts val="0"/>
              </a:spcBef>
              <a:spcAft>
                <a:spcPts val="0"/>
              </a:spcAft>
              <a:buNone/>
            </a:pPr>
            <a:r>
              <a:rPr lang="en-GB" sz="2800" b="0" i="0" u="none" strike="noStrike" cap="none">
                <a:solidFill>
                  <a:schemeClr val="lt1"/>
                </a:solidFill>
                <a:latin typeface="Century Gothic"/>
                <a:ea typeface="Century Gothic"/>
                <a:cs typeface="Century Gothic"/>
                <a:sym typeface="Century Gothic"/>
              </a:rPr>
              <a:t>Soft drinks and juices typically contain between 9-20g sugar per 100ml.</a:t>
            </a:r>
            <a:endParaRPr/>
          </a:p>
          <a:p>
            <a:pPr marL="457200" marR="0" lvl="1" indent="0" algn="ctr" rtl="0">
              <a:spcBef>
                <a:spcPts val="0"/>
              </a:spcBef>
              <a:spcAft>
                <a:spcPts val="0"/>
              </a:spcAft>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800">
                <a:solidFill>
                  <a:schemeClr val="lt1"/>
                </a:solidFill>
                <a:latin typeface="Century Gothic"/>
                <a:ea typeface="Century Gothic"/>
                <a:cs typeface="Century Gothic"/>
                <a:sym typeface="Century Gothic"/>
              </a:rPr>
              <a:t>They are too concentrated to be used as fluid replacers during exercise. </a:t>
            </a:r>
            <a:endParaRPr/>
          </a:p>
          <a:p>
            <a:pPr marL="0" marR="0" lvl="0" indent="0" algn="ctr" rtl="0">
              <a:spcBef>
                <a:spcPts val="0"/>
              </a:spcBef>
              <a:spcAft>
                <a:spcPts val="0"/>
              </a:spcAft>
              <a:buNone/>
            </a:pPr>
            <a:endParaRPr sz="2800">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800">
                <a:solidFill>
                  <a:schemeClr val="lt1"/>
                </a:solidFill>
                <a:latin typeface="Century Gothic"/>
                <a:ea typeface="Century Gothic"/>
                <a:cs typeface="Century Gothic"/>
                <a:sym typeface="Century Gothic"/>
              </a:rPr>
              <a:t>They have to be diluted by the body’s own water before they are absorbed and can cause a net reduction in body fluid and therefore dehydration.</a:t>
            </a:r>
            <a:endParaRPr sz="2800">
              <a:solidFill>
                <a:schemeClr val="lt1"/>
              </a:solidFill>
              <a:latin typeface="Century Gothic"/>
              <a:ea typeface="Century Gothic"/>
              <a:cs typeface="Century Gothic"/>
              <a:sym typeface="Century Gothic"/>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Shape 253"/>
          <p:cNvSpPr/>
          <p:nvPr/>
        </p:nvSpPr>
        <p:spPr>
          <a:xfrm>
            <a:off x="762000" y="2011689"/>
            <a:ext cx="10591800" cy="3083921"/>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None/>
            </a:pPr>
            <a:r>
              <a:rPr lang="en-GB" sz="2400">
                <a:solidFill>
                  <a:schemeClr val="lt1"/>
                </a:solidFill>
                <a:latin typeface="Century Gothic"/>
                <a:ea typeface="Century Gothic"/>
                <a:cs typeface="Century Gothic"/>
                <a:sym typeface="Century Gothic"/>
              </a:rPr>
              <a:t>Diet drinks contain artificial sweeteners in place of sugars.</a:t>
            </a:r>
            <a:endParaRPr/>
          </a:p>
          <a:p>
            <a:pPr marL="0" marR="0" lvl="0" indent="0" algn="ctr" rtl="0">
              <a:lnSpc>
                <a:spcPct val="90000"/>
              </a:lnSpc>
              <a:spcBef>
                <a:spcPts val="0"/>
              </a:spcBef>
              <a:spcAft>
                <a:spcPts val="0"/>
              </a:spcAft>
              <a:buNone/>
            </a:pPr>
            <a:endParaRPr sz="2400">
              <a:solidFill>
                <a:schemeClr val="lt1"/>
              </a:solidFill>
              <a:latin typeface="Century Gothic"/>
              <a:ea typeface="Century Gothic"/>
              <a:cs typeface="Century Gothic"/>
              <a:sym typeface="Century Gothic"/>
            </a:endParaRPr>
          </a:p>
          <a:p>
            <a:pPr marL="0" marR="0" lvl="0" indent="0" algn="ctr" rtl="0">
              <a:lnSpc>
                <a:spcPct val="90000"/>
              </a:lnSpc>
              <a:spcBef>
                <a:spcPts val="0"/>
              </a:spcBef>
              <a:spcAft>
                <a:spcPts val="0"/>
              </a:spcAft>
              <a:buNone/>
            </a:pPr>
            <a:r>
              <a:rPr lang="en-GB" sz="2400">
                <a:solidFill>
                  <a:schemeClr val="lt1"/>
                </a:solidFill>
                <a:latin typeface="Century Gothic"/>
                <a:ea typeface="Century Gothic"/>
                <a:cs typeface="Century Gothic"/>
                <a:sym typeface="Century Gothic"/>
              </a:rPr>
              <a:t> They also have a very low sodium concentration.</a:t>
            </a:r>
            <a:endParaRPr/>
          </a:p>
          <a:p>
            <a:pPr marL="0" marR="0" lvl="0" indent="0" algn="ctr" rtl="0">
              <a:lnSpc>
                <a:spcPct val="90000"/>
              </a:lnSpc>
              <a:spcBef>
                <a:spcPts val="0"/>
              </a:spcBef>
              <a:spcAft>
                <a:spcPts val="0"/>
              </a:spcAft>
              <a:buNone/>
            </a:pPr>
            <a:endParaRPr sz="2400">
              <a:solidFill>
                <a:schemeClr val="lt1"/>
              </a:solidFill>
              <a:latin typeface="Century Gothic"/>
              <a:ea typeface="Century Gothic"/>
              <a:cs typeface="Century Gothic"/>
              <a:sym typeface="Century Gothic"/>
            </a:endParaRPr>
          </a:p>
          <a:p>
            <a:pPr marL="0" marR="0" lvl="0" indent="0" algn="ctr" rtl="0">
              <a:lnSpc>
                <a:spcPct val="90000"/>
              </a:lnSpc>
              <a:spcBef>
                <a:spcPts val="0"/>
              </a:spcBef>
              <a:spcAft>
                <a:spcPts val="0"/>
              </a:spcAft>
              <a:buNone/>
            </a:pPr>
            <a:r>
              <a:rPr lang="en-GB" sz="2400">
                <a:solidFill>
                  <a:schemeClr val="lt1"/>
                </a:solidFill>
                <a:latin typeface="Century Gothic"/>
                <a:ea typeface="Century Gothic"/>
                <a:cs typeface="Century Gothic"/>
                <a:sym typeface="Century Gothic"/>
              </a:rPr>
              <a:t> This makes them poor fluid replacers during exercise, although they will replace fluid at the same rate as plain water.</a:t>
            </a:r>
            <a:endParaRPr/>
          </a:p>
          <a:p>
            <a:pPr marL="0" marR="0" lvl="0" indent="0" algn="ctr" rtl="0">
              <a:lnSpc>
                <a:spcPct val="90000"/>
              </a:lnSpc>
              <a:spcBef>
                <a:spcPts val="0"/>
              </a:spcBef>
              <a:spcAft>
                <a:spcPts val="0"/>
              </a:spcAft>
              <a:buNone/>
            </a:pPr>
            <a:r>
              <a:rPr lang="en-GB" sz="2400">
                <a:solidFill>
                  <a:schemeClr val="lt1"/>
                </a:solidFill>
                <a:latin typeface="Century Gothic"/>
                <a:ea typeface="Century Gothic"/>
                <a:cs typeface="Century Gothic"/>
                <a:sym typeface="Century Gothic"/>
              </a:rPr>
              <a:t> </a:t>
            </a:r>
            <a:endParaRPr/>
          </a:p>
          <a:p>
            <a:pPr marL="0" marR="0" lvl="0" indent="0" algn="ctr" rtl="0">
              <a:lnSpc>
                <a:spcPct val="90000"/>
              </a:lnSpc>
              <a:spcBef>
                <a:spcPts val="0"/>
              </a:spcBef>
              <a:spcAft>
                <a:spcPts val="0"/>
              </a:spcAft>
              <a:buNone/>
            </a:pPr>
            <a:r>
              <a:rPr lang="en-GB" sz="2400">
                <a:solidFill>
                  <a:schemeClr val="lt1"/>
                </a:solidFill>
                <a:latin typeface="Century Gothic"/>
                <a:ea typeface="Century Gothic"/>
                <a:cs typeface="Century Gothic"/>
                <a:sym typeface="Century Gothic"/>
              </a:rPr>
              <a:t>Choose if you don’t like water under the same condition when you would use water.</a:t>
            </a:r>
            <a:endParaRPr sz="2400">
              <a:solidFill>
                <a:schemeClr val="lt1"/>
              </a:solidFill>
              <a:latin typeface="Century Gothic"/>
              <a:ea typeface="Century Gothic"/>
              <a:cs typeface="Century Gothic"/>
              <a:sym typeface="Century Gothic"/>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Shape 258"/>
          <p:cNvSpPr/>
          <p:nvPr/>
        </p:nvSpPr>
        <p:spPr>
          <a:xfrm>
            <a:off x="407276" y="1905000"/>
            <a:ext cx="11506200" cy="4247317"/>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2000">
                <a:solidFill>
                  <a:schemeClr val="lt1"/>
                </a:solidFill>
                <a:latin typeface="Century Gothic"/>
                <a:ea typeface="Century Gothic"/>
                <a:cs typeface="Century Gothic"/>
                <a:sym typeface="Century Gothic"/>
              </a:rPr>
              <a:t>Caffeine is a stimulant, which has been shown to improve performance in both endurance, and sprint based events. </a:t>
            </a:r>
            <a:endParaRPr/>
          </a:p>
          <a:p>
            <a:pPr marL="0" marR="0" lvl="0" indent="0" algn="ctr" rtl="0">
              <a:spcBef>
                <a:spcPts val="0"/>
              </a:spcBef>
              <a:spcAft>
                <a:spcPts val="0"/>
              </a:spcAft>
              <a:buNone/>
            </a:pPr>
            <a:endParaRPr sz="2000">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000">
                <a:solidFill>
                  <a:schemeClr val="lt1"/>
                </a:solidFill>
                <a:latin typeface="Century Gothic"/>
                <a:ea typeface="Century Gothic"/>
                <a:cs typeface="Century Gothic"/>
                <a:sym typeface="Century Gothic"/>
              </a:rPr>
              <a:t>Caffeine makes you more alert and can lift your mood. </a:t>
            </a:r>
            <a:endParaRPr/>
          </a:p>
          <a:p>
            <a:pPr marL="0" marR="0" lvl="0" indent="0" algn="ctr" rtl="0">
              <a:spcBef>
                <a:spcPts val="0"/>
              </a:spcBef>
              <a:spcAft>
                <a:spcPts val="0"/>
              </a:spcAft>
              <a:buNone/>
            </a:pPr>
            <a:endParaRPr sz="2000">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000">
                <a:solidFill>
                  <a:schemeClr val="lt1"/>
                </a:solidFill>
                <a:latin typeface="Century Gothic"/>
                <a:ea typeface="Century Gothic"/>
                <a:cs typeface="Century Gothic"/>
                <a:sym typeface="Century Gothic"/>
              </a:rPr>
              <a:t>The exact mechanism is unclear. </a:t>
            </a:r>
            <a:endParaRPr/>
          </a:p>
          <a:p>
            <a:pPr marL="0" marR="0" lvl="0" indent="0" algn="ctr" rtl="0">
              <a:spcBef>
                <a:spcPts val="0"/>
              </a:spcBef>
              <a:spcAft>
                <a:spcPts val="0"/>
              </a:spcAft>
              <a:buNone/>
            </a:pPr>
            <a:endParaRPr sz="2000">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000">
                <a:solidFill>
                  <a:schemeClr val="lt1"/>
                </a:solidFill>
                <a:latin typeface="Century Gothic"/>
                <a:ea typeface="Century Gothic"/>
                <a:cs typeface="Century Gothic"/>
                <a:sym typeface="Century Gothic"/>
              </a:rPr>
              <a:t>It is thought that caffeine enhances fatty acid oxidation thus sparing glycogen.</a:t>
            </a:r>
            <a:endParaRPr/>
          </a:p>
          <a:p>
            <a:pPr marL="0" marR="0" lvl="0" indent="0" algn="ctr" rtl="0">
              <a:spcBef>
                <a:spcPts val="0"/>
              </a:spcBef>
              <a:spcAft>
                <a:spcPts val="0"/>
              </a:spcAft>
              <a:buNone/>
            </a:pPr>
            <a:endParaRPr sz="2000">
              <a:solidFill>
                <a:schemeClr val="lt1"/>
              </a:solidFill>
              <a:latin typeface="Century Gothic"/>
              <a:ea typeface="Century Gothic"/>
              <a:cs typeface="Century Gothic"/>
              <a:sym typeface="Century Gothic"/>
            </a:endParaRPr>
          </a:p>
          <a:p>
            <a:pPr marL="0" marR="0" lvl="0" indent="0" algn="ctr" rtl="0">
              <a:lnSpc>
                <a:spcPct val="90000"/>
              </a:lnSpc>
              <a:spcBef>
                <a:spcPts val="0"/>
              </a:spcBef>
              <a:spcAft>
                <a:spcPts val="0"/>
              </a:spcAft>
              <a:buNone/>
            </a:pPr>
            <a:r>
              <a:rPr lang="en-GB" sz="2000">
                <a:solidFill>
                  <a:schemeClr val="lt1"/>
                </a:solidFill>
                <a:latin typeface="Century Gothic"/>
                <a:ea typeface="Century Gothic"/>
                <a:cs typeface="Century Gothic"/>
                <a:sym typeface="Century Gothic"/>
              </a:rPr>
              <a:t>There are disadvantages to caffeinated drinks:</a:t>
            </a:r>
            <a:endParaRPr/>
          </a:p>
          <a:p>
            <a:pPr marL="457200" marR="0" lvl="1" indent="0" algn="ctr" rtl="0">
              <a:lnSpc>
                <a:spcPct val="90000"/>
              </a:lnSpc>
              <a:spcBef>
                <a:spcPts val="0"/>
              </a:spcBef>
              <a:spcAft>
                <a:spcPts val="0"/>
              </a:spcAft>
              <a:buNone/>
            </a:pPr>
            <a:r>
              <a:rPr lang="en-GB" sz="2000" b="0" i="0" u="none" strike="noStrike" cap="none">
                <a:solidFill>
                  <a:schemeClr val="lt1"/>
                </a:solidFill>
                <a:latin typeface="Century Gothic"/>
                <a:ea typeface="Century Gothic"/>
                <a:cs typeface="Century Gothic"/>
                <a:sym typeface="Century Gothic"/>
              </a:rPr>
              <a:t>It is a diuretic causing the body to loose water.</a:t>
            </a:r>
            <a:endParaRPr/>
          </a:p>
          <a:p>
            <a:pPr marL="457200" marR="0" lvl="1" indent="0" algn="ctr" rtl="0">
              <a:lnSpc>
                <a:spcPct val="90000"/>
              </a:lnSpc>
              <a:spcBef>
                <a:spcPts val="0"/>
              </a:spcBef>
              <a:spcAft>
                <a:spcPts val="0"/>
              </a:spcAft>
              <a:buNone/>
            </a:pPr>
            <a:r>
              <a:rPr lang="en-GB" sz="2000" b="0" i="0" u="none" strike="noStrike" cap="none">
                <a:solidFill>
                  <a:schemeClr val="lt1"/>
                </a:solidFill>
                <a:latin typeface="Century Gothic"/>
                <a:ea typeface="Century Gothic"/>
                <a:cs typeface="Century Gothic"/>
                <a:sym typeface="Century Gothic"/>
              </a:rPr>
              <a:t>It can cause anxiety and rapid heartbeat.</a:t>
            </a:r>
            <a:endParaRPr/>
          </a:p>
          <a:p>
            <a:pPr marL="457200" marR="0" lvl="1" indent="0" algn="ctr" rtl="0">
              <a:lnSpc>
                <a:spcPct val="90000"/>
              </a:lnSpc>
              <a:spcBef>
                <a:spcPts val="0"/>
              </a:spcBef>
              <a:spcAft>
                <a:spcPts val="0"/>
              </a:spcAft>
              <a:buNone/>
            </a:pPr>
            <a:r>
              <a:rPr lang="en-GB" sz="2000" b="0" i="0" u="none" strike="noStrike" cap="none">
                <a:solidFill>
                  <a:schemeClr val="lt1"/>
                </a:solidFill>
                <a:latin typeface="Century Gothic"/>
                <a:ea typeface="Century Gothic"/>
                <a:cs typeface="Century Gothic"/>
                <a:sym typeface="Century Gothic"/>
              </a:rPr>
              <a:t>The IOC has banned caffeine at levels over 12 </a:t>
            </a:r>
            <a:r>
              <a:rPr lang="en-GB" sz="2000" b="0" i="0" u="none" strike="noStrike" cap="none">
                <a:solidFill>
                  <a:schemeClr val="lt1"/>
                </a:solidFill>
                <a:latin typeface="Noto Sans Symbols"/>
                <a:ea typeface="Noto Sans Symbols"/>
                <a:cs typeface="Noto Sans Symbols"/>
                <a:sym typeface="Noto Sans Symbols"/>
              </a:rPr>
              <a:t>μ</a:t>
            </a:r>
            <a:r>
              <a:rPr lang="en-GB" sz="2000" b="0" i="0" u="none" strike="noStrike" cap="none">
                <a:solidFill>
                  <a:schemeClr val="lt1"/>
                </a:solidFill>
                <a:latin typeface="Century Gothic"/>
                <a:ea typeface="Century Gothic"/>
                <a:cs typeface="Century Gothic"/>
                <a:sym typeface="Century Gothic"/>
              </a:rPr>
              <a:t>g in the urine. ( 6 cups of coffee, 9 cans of cola)</a:t>
            </a:r>
            <a:endParaRPr sz="1800" b="0"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Shape 263"/>
          <p:cNvSpPr txBox="1"/>
          <p:nvPr/>
        </p:nvSpPr>
        <p:spPr>
          <a:xfrm>
            <a:off x="1219200" y="2858217"/>
            <a:ext cx="9753600" cy="11379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264" name="Shape 264"/>
          <p:cNvSpPr txBox="1"/>
          <p:nvPr/>
        </p:nvSpPr>
        <p:spPr>
          <a:xfrm>
            <a:off x="886050" y="605237"/>
            <a:ext cx="10419900" cy="26178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en-GB" sz="2400" b="1">
                <a:solidFill>
                  <a:srgbClr val="FFFFFF"/>
                </a:solidFill>
              </a:rPr>
              <a:t>Tips for Hydration </a:t>
            </a:r>
            <a:endParaRPr sz="2400" b="1">
              <a:solidFill>
                <a:srgbClr val="FFFFFF"/>
              </a:solidFill>
            </a:endParaRPr>
          </a:p>
          <a:p>
            <a:pPr marL="0" lvl="0" indent="0">
              <a:spcBef>
                <a:spcPts val="0"/>
              </a:spcBef>
              <a:spcAft>
                <a:spcPts val="0"/>
              </a:spcAft>
              <a:buNone/>
            </a:pPr>
            <a:endParaRPr sz="2400">
              <a:solidFill>
                <a:srgbClr val="FFFFFF"/>
              </a:solidFill>
            </a:endParaRPr>
          </a:p>
          <a:p>
            <a:pPr marL="0" lvl="0" indent="0" algn="ctr">
              <a:spcBef>
                <a:spcPts val="0"/>
              </a:spcBef>
              <a:spcAft>
                <a:spcPts val="0"/>
              </a:spcAft>
              <a:buNone/>
            </a:pPr>
            <a:r>
              <a:rPr lang="en-GB" sz="2400">
                <a:solidFill>
                  <a:srgbClr val="FFFFFF"/>
                </a:solidFill>
              </a:rPr>
              <a:t>Always have a water bottle in your kit bag. </a:t>
            </a:r>
            <a:endParaRPr sz="2400">
              <a:solidFill>
                <a:srgbClr val="FFFFFF"/>
              </a:solidFill>
            </a:endParaRPr>
          </a:p>
          <a:p>
            <a:pPr marL="0" lvl="0" indent="0" algn="ctr">
              <a:spcBef>
                <a:spcPts val="0"/>
              </a:spcBef>
              <a:spcAft>
                <a:spcPts val="0"/>
              </a:spcAft>
              <a:buNone/>
            </a:pPr>
            <a:endParaRPr sz="2400">
              <a:solidFill>
                <a:srgbClr val="FFFFFF"/>
              </a:solidFill>
            </a:endParaRPr>
          </a:p>
          <a:p>
            <a:pPr marL="0" lvl="0" indent="0" algn="ctr">
              <a:spcBef>
                <a:spcPts val="0"/>
              </a:spcBef>
              <a:spcAft>
                <a:spcPts val="0"/>
              </a:spcAft>
              <a:buNone/>
            </a:pPr>
            <a:r>
              <a:rPr lang="en-GB" sz="2400">
                <a:solidFill>
                  <a:srgbClr val="FFFFFF"/>
                </a:solidFill>
              </a:rPr>
              <a:t>Always start dance class hydrated</a:t>
            </a:r>
            <a:endParaRPr sz="2400">
              <a:solidFill>
                <a:srgbClr val="FFFFFF"/>
              </a:solidFill>
            </a:endParaRPr>
          </a:p>
          <a:p>
            <a:pPr marL="0" lvl="0" indent="0" algn="ctr">
              <a:spcBef>
                <a:spcPts val="0"/>
              </a:spcBef>
              <a:spcAft>
                <a:spcPts val="0"/>
              </a:spcAft>
              <a:buNone/>
            </a:pPr>
            <a:endParaRPr sz="2400">
              <a:solidFill>
                <a:srgbClr val="FFFFFF"/>
              </a:solidFill>
            </a:endParaRPr>
          </a:p>
          <a:p>
            <a:pPr marL="0" lvl="0" indent="0" algn="ctr" rtl="0">
              <a:spcBef>
                <a:spcPts val="0"/>
              </a:spcBef>
              <a:spcAft>
                <a:spcPts val="0"/>
              </a:spcAft>
              <a:buNone/>
            </a:pPr>
            <a:r>
              <a:rPr lang="en-GB" sz="2400">
                <a:solidFill>
                  <a:srgbClr val="FFFFFF"/>
                </a:solidFill>
              </a:rPr>
              <a:t>Drink small amounts of water at regular intervals within a dance session.</a:t>
            </a:r>
            <a:endParaRPr sz="2400">
              <a:solidFill>
                <a:srgbClr val="FFFFFF"/>
              </a:solidFill>
            </a:endParaRPr>
          </a:p>
          <a:p>
            <a:pPr marL="0" lvl="0" indent="0" algn="ctr" rtl="0">
              <a:spcBef>
                <a:spcPts val="0"/>
              </a:spcBef>
              <a:spcAft>
                <a:spcPts val="0"/>
              </a:spcAft>
              <a:buNone/>
            </a:pPr>
            <a:endParaRPr sz="2400">
              <a:solidFill>
                <a:srgbClr val="FFFFFF"/>
              </a:solidFill>
            </a:endParaRPr>
          </a:p>
          <a:p>
            <a:pPr marL="0" lvl="0" indent="0" algn="ctr" rtl="0">
              <a:spcBef>
                <a:spcPts val="0"/>
              </a:spcBef>
              <a:spcAft>
                <a:spcPts val="0"/>
              </a:spcAft>
              <a:buNone/>
            </a:pPr>
            <a:r>
              <a:rPr lang="en-GB" sz="2400">
                <a:solidFill>
                  <a:srgbClr val="FFFFFF"/>
                </a:solidFill>
              </a:rPr>
              <a:t>Rehydrate immediately after dance or exercise activity. </a:t>
            </a:r>
            <a:endParaRPr sz="2400">
              <a:solidFill>
                <a:srgbClr val="FFFFFF"/>
              </a:solidFill>
            </a:endParaRPr>
          </a:p>
          <a:p>
            <a:pPr marL="0" lvl="0" indent="0" algn="ctr" rtl="0">
              <a:spcBef>
                <a:spcPts val="0"/>
              </a:spcBef>
              <a:spcAft>
                <a:spcPts val="0"/>
              </a:spcAft>
              <a:buNone/>
            </a:pPr>
            <a:endParaRPr sz="2400">
              <a:solidFill>
                <a:srgbClr val="FFFFFF"/>
              </a:solidFill>
            </a:endParaRPr>
          </a:p>
          <a:p>
            <a:pPr marL="0" lvl="0" indent="0" algn="ctr" rtl="0">
              <a:spcBef>
                <a:spcPts val="0"/>
              </a:spcBef>
              <a:spcAft>
                <a:spcPts val="0"/>
              </a:spcAft>
              <a:buNone/>
            </a:pPr>
            <a:r>
              <a:rPr lang="en-GB" sz="2400">
                <a:solidFill>
                  <a:srgbClr val="FFFFFF"/>
                </a:solidFill>
              </a:rPr>
              <a:t>A sports drink may be more suitable than water, or to drink alongside water in longer or more intense sessions. </a:t>
            </a:r>
            <a:endParaRPr sz="2400">
              <a:solidFill>
                <a:srgbClr val="FFFFFF"/>
              </a:solidFill>
            </a:endParaRPr>
          </a:p>
          <a:p>
            <a:pPr marL="0" lvl="0" indent="0" algn="ctr" rtl="0">
              <a:spcBef>
                <a:spcPts val="0"/>
              </a:spcBef>
              <a:spcAft>
                <a:spcPts val="0"/>
              </a:spcAft>
              <a:buNone/>
            </a:pPr>
            <a:endParaRPr sz="2400">
              <a:solidFill>
                <a:srgbClr val="FFFFFF"/>
              </a:solidFill>
            </a:endParaRPr>
          </a:p>
          <a:p>
            <a:pPr marL="0" lvl="0" indent="0" algn="ctr">
              <a:spcBef>
                <a:spcPts val="0"/>
              </a:spcBef>
              <a:spcAft>
                <a:spcPts val="0"/>
              </a:spcAft>
              <a:buNone/>
            </a:pPr>
            <a:r>
              <a:rPr lang="en-GB" sz="2400">
                <a:solidFill>
                  <a:srgbClr val="FFFFFF"/>
                </a:solidFill>
              </a:rPr>
              <a:t>Avoid too much caffeine. It may make you feel more alert instantaneously, but can result in increases in anxiety, insomnia and calcium loss, and can possibly risk fracture. </a:t>
            </a:r>
            <a:endParaRPr sz="2400">
              <a:solidFill>
                <a:srgbClr val="FFFFFF"/>
              </a:solidFill>
            </a:endParaRPr>
          </a:p>
        </p:txBody>
      </p:sp>
    </p:spTree>
  </p:cSld>
  <p:clrMapOvr>
    <a:masterClrMapping/>
  </p:clrMapOvr>
</p:sld>
</file>

<file path=ppt/theme/theme1.xml><?xml version="1.0" encoding="utf-8"?>
<a:theme xmlns:a="http://schemas.openxmlformats.org/drawingml/2006/main" name="Vapor Trail">
  <a:themeElements>
    <a:clrScheme name="Vapor Trail">
      <a:dk1>
        <a:srgbClr val="000000"/>
      </a:dk1>
      <a:lt1>
        <a:srgbClr val="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1296</Words>
  <Application>Microsoft Office PowerPoint</Application>
  <PresentationFormat>Widescreen</PresentationFormat>
  <Paragraphs>169</Paragraphs>
  <Slides>22</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Noto Sans Symbols</vt:lpstr>
      <vt:lpstr>Century Gothic</vt:lpstr>
      <vt:lpstr>Vapor Trail</vt:lpstr>
      <vt:lpstr>BA DANCE HEALTH AND WELLBEING  DANCE NUTRITION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DANCE HEALTH AND WELLBEING  DANCE NUTRITION</dc:title>
  <dc:creator>Christy Anson-Harries</dc:creator>
  <cp:lastModifiedBy>Christy Anson-Harries</cp:lastModifiedBy>
  <cp:revision>1</cp:revision>
  <dcterms:modified xsi:type="dcterms:W3CDTF">2018-01-30T09:50:18Z</dcterms:modified>
</cp:coreProperties>
</file>