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9" r:id="rId3"/>
    <p:sldId id="257" r:id="rId4"/>
    <p:sldId id="258" r:id="rId5"/>
    <p:sldId id="259" r:id="rId6"/>
    <p:sldId id="260" r:id="rId7"/>
    <p:sldId id="261" r:id="rId8"/>
    <p:sldId id="262" r:id="rId9"/>
    <p:sldId id="264" r:id="rId10"/>
    <p:sldId id="267" r:id="rId11"/>
    <p:sldId id="268" r:id="rId12"/>
    <p:sldId id="270"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D2C9CA-2AA0-4305-812F-0DF43CAAB5B8}" v="40" dt="2019-10-07T13:49:16.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51D2C9CA-2AA0-4305-812F-0DF43CAAB5B8}"/>
    <pc:docChg chg="addSld modSld addMainMaster delMainMaster">
      <pc:chgData name="" userId="" providerId="" clId="Web-{51D2C9CA-2AA0-4305-812F-0DF43CAAB5B8}" dt="2019-10-07T13:49:12.500" v="38" actId="20577"/>
      <pc:docMkLst>
        <pc:docMk/>
      </pc:docMkLst>
      <pc:sldChg chg="modSp mod modClrScheme chgLayout">
        <pc:chgData name="" userId="" providerId="" clId="Web-{51D2C9CA-2AA0-4305-812F-0DF43CAAB5B8}" dt="2019-10-07T13:48:11.766" v="18"/>
        <pc:sldMkLst>
          <pc:docMk/>
          <pc:sldMk cId="769040200" sldId="256"/>
        </pc:sldMkLst>
        <pc:spChg chg="mod ord">
          <ac:chgData name="" userId="" providerId="" clId="Web-{51D2C9CA-2AA0-4305-812F-0DF43CAAB5B8}" dt="2019-10-07T13:48:11.766" v="18"/>
          <ac:spMkLst>
            <pc:docMk/>
            <pc:sldMk cId="769040200" sldId="256"/>
            <ac:spMk id="2" creationId="{00000000-0000-0000-0000-000000000000}"/>
          </ac:spMkLst>
        </pc:spChg>
        <pc:spChg chg="mod ord">
          <ac:chgData name="" userId="" providerId="" clId="Web-{51D2C9CA-2AA0-4305-812F-0DF43CAAB5B8}" dt="2019-10-07T13:48:11.766" v="18"/>
          <ac:spMkLst>
            <pc:docMk/>
            <pc:sldMk cId="769040200" sldId="256"/>
            <ac:spMk id="3" creationId="{00000000-0000-0000-0000-000000000000}"/>
          </ac:spMkLst>
        </pc:spChg>
      </pc:sldChg>
      <pc:sldChg chg="modSp mod modClrScheme chgLayout">
        <pc:chgData name="" userId="" providerId="" clId="Web-{51D2C9CA-2AA0-4305-812F-0DF43CAAB5B8}" dt="2019-10-07T13:48:11.766" v="18"/>
        <pc:sldMkLst>
          <pc:docMk/>
          <pc:sldMk cId="218391189" sldId="257"/>
        </pc:sldMkLst>
        <pc:spChg chg="mod ord">
          <ac:chgData name="" userId="" providerId="" clId="Web-{51D2C9CA-2AA0-4305-812F-0DF43CAAB5B8}" dt="2019-10-07T13:48:11.766" v="18"/>
          <ac:spMkLst>
            <pc:docMk/>
            <pc:sldMk cId="218391189" sldId="257"/>
            <ac:spMk id="2" creationId="{00000000-0000-0000-0000-000000000000}"/>
          </ac:spMkLst>
        </pc:spChg>
        <pc:spChg chg="mod ord">
          <ac:chgData name="" userId="" providerId="" clId="Web-{51D2C9CA-2AA0-4305-812F-0DF43CAAB5B8}" dt="2019-10-07T13:48:11.766" v="18"/>
          <ac:spMkLst>
            <pc:docMk/>
            <pc:sldMk cId="218391189" sldId="257"/>
            <ac:spMk id="3" creationId="{00000000-0000-0000-0000-000000000000}"/>
          </ac:spMkLst>
        </pc:spChg>
      </pc:sldChg>
      <pc:sldChg chg="modSp mod modClrScheme chgLayout">
        <pc:chgData name="" userId="" providerId="" clId="Web-{51D2C9CA-2AA0-4305-812F-0DF43CAAB5B8}" dt="2019-10-07T13:48:11.766" v="18"/>
        <pc:sldMkLst>
          <pc:docMk/>
          <pc:sldMk cId="645126467" sldId="258"/>
        </pc:sldMkLst>
        <pc:spChg chg="mod ord">
          <ac:chgData name="" userId="" providerId="" clId="Web-{51D2C9CA-2AA0-4305-812F-0DF43CAAB5B8}" dt="2019-10-07T13:48:11.766" v="18"/>
          <ac:spMkLst>
            <pc:docMk/>
            <pc:sldMk cId="645126467" sldId="258"/>
            <ac:spMk id="2" creationId="{00000000-0000-0000-0000-000000000000}"/>
          </ac:spMkLst>
        </pc:spChg>
        <pc:spChg chg="mod ord">
          <ac:chgData name="" userId="" providerId="" clId="Web-{51D2C9CA-2AA0-4305-812F-0DF43CAAB5B8}" dt="2019-10-07T13:48:11.766" v="18"/>
          <ac:spMkLst>
            <pc:docMk/>
            <pc:sldMk cId="645126467" sldId="258"/>
            <ac:spMk id="3" creationId="{00000000-0000-0000-0000-000000000000}"/>
          </ac:spMkLst>
        </pc:spChg>
      </pc:sldChg>
      <pc:sldChg chg="modSp mod modClrScheme chgLayout">
        <pc:chgData name="" userId="" providerId="" clId="Web-{51D2C9CA-2AA0-4305-812F-0DF43CAAB5B8}" dt="2019-10-07T13:48:11.766" v="18"/>
        <pc:sldMkLst>
          <pc:docMk/>
          <pc:sldMk cId="3958396277" sldId="259"/>
        </pc:sldMkLst>
        <pc:spChg chg="mod ord">
          <ac:chgData name="" userId="" providerId="" clId="Web-{51D2C9CA-2AA0-4305-812F-0DF43CAAB5B8}" dt="2019-10-07T13:48:11.766" v="18"/>
          <ac:spMkLst>
            <pc:docMk/>
            <pc:sldMk cId="3958396277" sldId="259"/>
            <ac:spMk id="2" creationId="{00000000-0000-0000-0000-000000000000}"/>
          </ac:spMkLst>
        </pc:spChg>
        <pc:spChg chg="mod ord">
          <ac:chgData name="" userId="" providerId="" clId="Web-{51D2C9CA-2AA0-4305-812F-0DF43CAAB5B8}" dt="2019-10-07T13:48:11.766" v="18"/>
          <ac:spMkLst>
            <pc:docMk/>
            <pc:sldMk cId="3958396277" sldId="259"/>
            <ac:spMk id="4" creationId="{00000000-0000-0000-0000-000000000000}"/>
          </ac:spMkLst>
        </pc:spChg>
        <pc:spChg chg="mod ord">
          <ac:chgData name="" userId="" providerId="" clId="Web-{51D2C9CA-2AA0-4305-812F-0DF43CAAB5B8}" dt="2019-10-07T13:48:11.766" v="18"/>
          <ac:spMkLst>
            <pc:docMk/>
            <pc:sldMk cId="3958396277" sldId="259"/>
            <ac:spMk id="5" creationId="{00000000-0000-0000-0000-000000000000}"/>
          </ac:spMkLst>
        </pc:spChg>
      </pc:sldChg>
      <pc:sldChg chg="modSp mod modClrScheme chgLayout">
        <pc:chgData name="" userId="" providerId="" clId="Web-{51D2C9CA-2AA0-4305-812F-0DF43CAAB5B8}" dt="2019-10-07T13:48:11.766" v="18"/>
        <pc:sldMkLst>
          <pc:docMk/>
          <pc:sldMk cId="4049791113" sldId="260"/>
        </pc:sldMkLst>
        <pc:spChg chg="mod ord">
          <ac:chgData name="" userId="" providerId="" clId="Web-{51D2C9CA-2AA0-4305-812F-0DF43CAAB5B8}" dt="2019-10-07T13:48:11.766" v="18"/>
          <ac:spMkLst>
            <pc:docMk/>
            <pc:sldMk cId="4049791113" sldId="260"/>
            <ac:spMk id="2" creationId="{00000000-0000-0000-0000-000000000000}"/>
          </ac:spMkLst>
        </pc:spChg>
        <pc:spChg chg="mod ord">
          <ac:chgData name="" userId="" providerId="" clId="Web-{51D2C9CA-2AA0-4305-812F-0DF43CAAB5B8}" dt="2019-10-07T13:48:11.766" v="18"/>
          <ac:spMkLst>
            <pc:docMk/>
            <pc:sldMk cId="4049791113" sldId="260"/>
            <ac:spMk id="3" creationId="{00000000-0000-0000-0000-000000000000}"/>
          </ac:spMkLst>
        </pc:spChg>
      </pc:sldChg>
      <pc:sldChg chg="modSp mod modClrScheme chgLayout">
        <pc:chgData name="" userId="" providerId="" clId="Web-{51D2C9CA-2AA0-4305-812F-0DF43CAAB5B8}" dt="2019-10-07T13:48:11.766" v="18"/>
        <pc:sldMkLst>
          <pc:docMk/>
          <pc:sldMk cId="1407136693" sldId="261"/>
        </pc:sldMkLst>
        <pc:spChg chg="mod ord">
          <ac:chgData name="" userId="" providerId="" clId="Web-{51D2C9CA-2AA0-4305-812F-0DF43CAAB5B8}" dt="2019-10-07T13:48:11.766" v="18"/>
          <ac:spMkLst>
            <pc:docMk/>
            <pc:sldMk cId="1407136693" sldId="261"/>
            <ac:spMk id="2" creationId="{00000000-0000-0000-0000-000000000000}"/>
          </ac:spMkLst>
        </pc:spChg>
        <pc:spChg chg="mod ord">
          <ac:chgData name="" userId="" providerId="" clId="Web-{51D2C9CA-2AA0-4305-812F-0DF43CAAB5B8}" dt="2019-10-07T13:48:11.766" v="18"/>
          <ac:spMkLst>
            <pc:docMk/>
            <pc:sldMk cId="1407136693" sldId="261"/>
            <ac:spMk id="3" creationId="{00000000-0000-0000-0000-000000000000}"/>
          </ac:spMkLst>
        </pc:spChg>
      </pc:sldChg>
      <pc:sldChg chg="modSp mod modClrScheme chgLayout">
        <pc:chgData name="" userId="" providerId="" clId="Web-{51D2C9CA-2AA0-4305-812F-0DF43CAAB5B8}" dt="2019-10-07T13:48:11.766" v="18"/>
        <pc:sldMkLst>
          <pc:docMk/>
          <pc:sldMk cId="1462028985" sldId="262"/>
        </pc:sldMkLst>
        <pc:spChg chg="mod ord">
          <ac:chgData name="" userId="" providerId="" clId="Web-{51D2C9CA-2AA0-4305-812F-0DF43CAAB5B8}" dt="2019-10-07T13:48:11.766" v="18"/>
          <ac:spMkLst>
            <pc:docMk/>
            <pc:sldMk cId="1462028985" sldId="262"/>
            <ac:spMk id="2" creationId="{00000000-0000-0000-0000-000000000000}"/>
          </ac:spMkLst>
        </pc:spChg>
        <pc:spChg chg="mod ord">
          <ac:chgData name="" userId="" providerId="" clId="Web-{51D2C9CA-2AA0-4305-812F-0DF43CAAB5B8}" dt="2019-10-07T13:48:11.766" v="18"/>
          <ac:spMkLst>
            <pc:docMk/>
            <pc:sldMk cId="1462028985" sldId="262"/>
            <ac:spMk id="3" creationId="{00000000-0000-0000-0000-000000000000}"/>
          </ac:spMkLst>
        </pc:spChg>
      </pc:sldChg>
      <pc:sldChg chg="modSp mod modClrScheme chgLayout">
        <pc:chgData name="" userId="" providerId="" clId="Web-{51D2C9CA-2AA0-4305-812F-0DF43CAAB5B8}" dt="2019-10-07T13:48:11.766" v="18"/>
        <pc:sldMkLst>
          <pc:docMk/>
          <pc:sldMk cId="3984556526" sldId="263"/>
        </pc:sldMkLst>
        <pc:spChg chg="mod ord">
          <ac:chgData name="" userId="" providerId="" clId="Web-{51D2C9CA-2AA0-4305-812F-0DF43CAAB5B8}" dt="2019-10-07T13:48:11.766" v="18"/>
          <ac:spMkLst>
            <pc:docMk/>
            <pc:sldMk cId="3984556526" sldId="263"/>
            <ac:spMk id="2" creationId="{00000000-0000-0000-0000-000000000000}"/>
          </ac:spMkLst>
        </pc:spChg>
        <pc:picChg chg="mod ord">
          <ac:chgData name="" userId="" providerId="" clId="Web-{51D2C9CA-2AA0-4305-812F-0DF43CAAB5B8}" dt="2019-10-07T13:48:11.766" v="18"/>
          <ac:picMkLst>
            <pc:docMk/>
            <pc:sldMk cId="3984556526" sldId="263"/>
            <ac:picMk id="1026" creationId="{00000000-0000-0000-0000-000000000000}"/>
          </ac:picMkLst>
        </pc:picChg>
      </pc:sldChg>
      <pc:sldChg chg="modSp mod modClrScheme chgLayout">
        <pc:chgData name="" userId="" providerId="" clId="Web-{51D2C9CA-2AA0-4305-812F-0DF43CAAB5B8}" dt="2019-10-07T13:48:11.766" v="18"/>
        <pc:sldMkLst>
          <pc:docMk/>
          <pc:sldMk cId="520838154" sldId="264"/>
        </pc:sldMkLst>
        <pc:spChg chg="mod ord">
          <ac:chgData name="" userId="" providerId="" clId="Web-{51D2C9CA-2AA0-4305-812F-0DF43CAAB5B8}" dt="2019-10-07T13:48:11.766" v="18"/>
          <ac:spMkLst>
            <pc:docMk/>
            <pc:sldMk cId="520838154" sldId="264"/>
            <ac:spMk id="2" creationId="{00000000-0000-0000-0000-000000000000}"/>
          </ac:spMkLst>
        </pc:spChg>
        <pc:graphicFrameChg chg="mod ord">
          <ac:chgData name="" userId="" providerId="" clId="Web-{51D2C9CA-2AA0-4305-812F-0DF43CAAB5B8}" dt="2019-10-07T13:48:11.766" v="18"/>
          <ac:graphicFrameMkLst>
            <pc:docMk/>
            <pc:sldMk cId="520838154" sldId="264"/>
            <ac:graphicFrameMk id="4" creationId="{00000000-0000-0000-0000-000000000000}"/>
          </ac:graphicFrameMkLst>
        </pc:graphicFrameChg>
      </pc:sldChg>
      <pc:sldChg chg="modSp mod modClrScheme chgLayout">
        <pc:chgData name="" userId="" providerId="" clId="Web-{51D2C9CA-2AA0-4305-812F-0DF43CAAB5B8}" dt="2019-10-07T13:48:11.766" v="18"/>
        <pc:sldMkLst>
          <pc:docMk/>
          <pc:sldMk cId="4089362049" sldId="265"/>
        </pc:sldMkLst>
        <pc:spChg chg="mod ord">
          <ac:chgData name="" userId="" providerId="" clId="Web-{51D2C9CA-2AA0-4305-812F-0DF43CAAB5B8}" dt="2019-10-07T13:48:11.766" v="18"/>
          <ac:spMkLst>
            <pc:docMk/>
            <pc:sldMk cId="4089362049" sldId="265"/>
            <ac:spMk id="2" creationId="{00000000-0000-0000-0000-000000000000}"/>
          </ac:spMkLst>
        </pc:spChg>
        <pc:spChg chg="mod ord">
          <ac:chgData name="" userId="" providerId="" clId="Web-{51D2C9CA-2AA0-4305-812F-0DF43CAAB5B8}" dt="2019-10-07T13:48:11.766" v="18"/>
          <ac:spMkLst>
            <pc:docMk/>
            <pc:sldMk cId="4089362049" sldId="265"/>
            <ac:spMk id="3" creationId="{00000000-0000-0000-0000-000000000000}"/>
          </ac:spMkLst>
        </pc:spChg>
      </pc:sldChg>
      <pc:sldChg chg="modSp mod modClrScheme chgLayout">
        <pc:chgData name="" userId="" providerId="" clId="Web-{51D2C9CA-2AA0-4305-812F-0DF43CAAB5B8}" dt="2019-10-07T13:48:11.766" v="18"/>
        <pc:sldMkLst>
          <pc:docMk/>
          <pc:sldMk cId="4024265576" sldId="266"/>
        </pc:sldMkLst>
        <pc:spChg chg="mod ord">
          <ac:chgData name="" userId="" providerId="" clId="Web-{51D2C9CA-2AA0-4305-812F-0DF43CAAB5B8}" dt="2019-10-07T13:48:11.766" v="18"/>
          <ac:spMkLst>
            <pc:docMk/>
            <pc:sldMk cId="4024265576" sldId="266"/>
            <ac:spMk id="2" creationId="{00000000-0000-0000-0000-000000000000}"/>
          </ac:spMkLst>
        </pc:spChg>
        <pc:spChg chg="mod ord">
          <ac:chgData name="" userId="" providerId="" clId="Web-{51D2C9CA-2AA0-4305-812F-0DF43CAAB5B8}" dt="2019-10-07T13:48:11.766" v="18"/>
          <ac:spMkLst>
            <pc:docMk/>
            <pc:sldMk cId="4024265576" sldId="266"/>
            <ac:spMk id="3" creationId="{00000000-0000-0000-0000-000000000000}"/>
          </ac:spMkLst>
        </pc:spChg>
      </pc:sldChg>
      <pc:sldChg chg="modSp mod modClrScheme chgLayout">
        <pc:chgData name="" userId="" providerId="" clId="Web-{51D2C9CA-2AA0-4305-812F-0DF43CAAB5B8}" dt="2019-10-07T13:48:11.766" v="18"/>
        <pc:sldMkLst>
          <pc:docMk/>
          <pc:sldMk cId="3970718516" sldId="267"/>
        </pc:sldMkLst>
        <pc:spChg chg="mod ord">
          <ac:chgData name="" userId="" providerId="" clId="Web-{51D2C9CA-2AA0-4305-812F-0DF43CAAB5B8}" dt="2019-10-07T13:48:11.766" v="18"/>
          <ac:spMkLst>
            <pc:docMk/>
            <pc:sldMk cId="3970718516" sldId="267"/>
            <ac:spMk id="2" creationId="{00000000-0000-0000-0000-000000000000}"/>
          </ac:spMkLst>
        </pc:spChg>
        <pc:spChg chg="mod ord">
          <ac:chgData name="" userId="" providerId="" clId="Web-{51D2C9CA-2AA0-4305-812F-0DF43CAAB5B8}" dt="2019-10-07T13:48:11.766" v="18"/>
          <ac:spMkLst>
            <pc:docMk/>
            <pc:sldMk cId="3970718516" sldId="267"/>
            <ac:spMk id="3" creationId="{00000000-0000-0000-0000-000000000000}"/>
          </ac:spMkLst>
        </pc:spChg>
      </pc:sldChg>
      <pc:sldChg chg="modSp new">
        <pc:chgData name="" userId="" providerId="" clId="Web-{51D2C9CA-2AA0-4305-812F-0DF43CAAB5B8}" dt="2019-10-07T13:49:09.093" v="36" actId="20577"/>
        <pc:sldMkLst>
          <pc:docMk/>
          <pc:sldMk cId="2590556303" sldId="268"/>
        </pc:sldMkLst>
        <pc:spChg chg="mod">
          <ac:chgData name="" userId="" providerId="" clId="Web-{51D2C9CA-2AA0-4305-812F-0DF43CAAB5B8}" dt="2019-10-07T13:49:09.093" v="36" actId="20577"/>
          <ac:spMkLst>
            <pc:docMk/>
            <pc:sldMk cId="2590556303" sldId="268"/>
            <ac:spMk id="2" creationId="{995A7C89-E6B3-43C4-BC4C-8538BCFF8AC5}"/>
          </ac:spMkLst>
        </pc:spChg>
      </pc:sldChg>
      <pc:sldMasterChg chg="del delSldLayout">
        <pc:chgData name="" userId="" providerId="" clId="Web-{51D2C9CA-2AA0-4305-812F-0DF43CAAB5B8}" dt="2019-10-07T13:45:46.080" v="0"/>
        <pc:sldMasterMkLst>
          <pc:docMk/>
          <pc:sldMasterMk cId="2705695759" sldId="2147483648"/>
        </pc:sldMasterMkLst>
        <pc:sldLayoutChg chg="del">
          <pc:chgData name="" userId="" providerId="" clId="Web-{51D2C9CA-2AA0-4305-812F-0DF43CAAB5B8}" dt="2019-10-07T13:45:46.080" v="0"/>
          <pc:sldLayoutMkLst>
            <pc:docMk/>
            <pc:sldMasterMk cId="2705695759" sldId="2147483648"/>
            <pc:sldLayoutMk cId="3471264484" sldId="2147483649"/>
          </pc:sldLayoutMkLst>
        </pc:sldLayoutChg>
        <pc:sldLayoutChg chg="del">
          <pc:chgData name="" userId="" providerId="" clId="Web-{51D2C9CA-2AA0-4305-812F-0DF43CAAB5B8}" dt="2019-10-07T13:45:46.080" v="0"/>
          <pc:sldLayoutMkLst>
            <pc:docMk/>
            <pc:sldMasterMk cId="2705695759" sldId="2147483648"/>
            <pc:sldLayoutMk cId="3154554652" sldId="2147483650"/>
          </pc:sldLayoutMkLst>
        </pc:sldLayoutChg>
        <pc:sldLayoutChg chg="del">
          <pc:chgData name="" userId="" providerId="" clId="Web-{51D2C9CA-2AA0-4305-812F-0DF43CAAB5B8}" dt="2019-10-07T13:45:46.080" v="0"/>
          <pc:sldLayoutMkLst>
            <pc:docMk/>
            <pc:sldMasterMk cId="2705695759" sldId="2147483648"/>
            <pc:sldLayoutMk cId="685297037" sldId="2147483651"/>
          </pc:sldLayoutMkLst>
        </pc:sldLayoutChg>
        <pc:sldLayoutChg chg="del">
          <pc:chgData name="" userId="" providerId="" clId="Web-{51D2C9CA-2AA0-4305-812F-0DF43CAAB5B8}" dt="2019-10-07T13:45:46.080" v="0"/>
          <pc:sldLayoutMkLst>
            <pc:docMk/>
            <pc:sldMasterMk cId="2705695759" sldId="2147483648"/>
            <pc:sldLayoutMk cId="211576784" sldId="2147483652"/>
          </pc:sldLayoutMkLst>
        </pc:sldLayoutChg>
        <pc:sldLayoutChg chg="del">
          <pc:chgData name="" userId="" providerId="" clId="Web-{51D2C9CA-2AA0-4305-812F-0DF43CAAB5B8}" dt="2019-10-07T13:45:46.080" v="0"/>
          <pc:sldLayoutMkLst>
            <pc:docMk/>
            <pc:sldMasterMk cId="2705695759" sldId="2147483648"/>
            <pc:sldLayoutMk cId="730096500" sldId="2147483653"/>
          </pc:sldLayoutMkLst>
        </pc:sldLayoutChg>
        <pc:sldLayoutChg chg="del">
          <pc:chgData name="" userId="" providerId="" clId="Web-{51D2C9CA-2AA0-4305-812F-0DF43CAAB5B8}" dt="2019-10-07T13:45:46.080" v="0"/>
          <pc:sldLayoutMkLst>
            <pc:docMk/>
            <pc:sldMasterMk cId="2705695759" sldId="2147483648"/>
            <pc:sldLayoutMk cId="518124330" sldId="2147483654"/>
          </pc:sldLayoutMkLst>
        </pc:sldLayoutChg>
        <pc:sldLayoutChg chg="del">
          <pc:chgData name="" userId="" providerId="" clId="Web-{51D2C9CA-2AA0-4305-812F-0DF43CAAB5B8}" dt="2019-10-07T13:45:46.080" v="0"/>
          <pc:sldLayoutMkLst>
            <pc:docMk/>
            <pc:sldMasterMk cId="2705695759" sldId="2147483648"/>
            <pc:sldLayoutMk cId="345619732" sldId="2147483655"/>
          </pc:sldLayoutMkLst>
        </pc:sldLayoutChg>
        <pc:sldLayoutChg chg="del">
          <pc:chgData name="" userId="" providerId="" clId="Web-{51D2C9CA-2AA0-4305-812F-0DF43CAAB5B8}" dt="2019-10-07T13:45:46.080" v="0"/>
          <pc:sldLayoutMkLst>
            <pc:docMk/>
            <pc:sldMasterMk cId="2705695759" sldId="2147483648"/>
            <pc:sldLayoutMk cId="3187354707" sldId="2147483656"/>
          </pc:sldLayoutMkLst>
        </pc:sldLayoutChg>
        <pc:sldLayoutChg chg="del">
          <pc:chgData name="" userId="" providerId="" clId="Web-{51D2C9CA-2AA0-4305-812F-0DF43CAAB5B8}" dt="2019-10-07T13:45:46.080" v="0"/>
          <pc:sldLayoutMkLst>
            <pc:docMk/>
            <pc:sldMasterMk cId="2705695759" sldId="2147483648"/>
            <pc:sldLayoutMk cId="2377555993" sldId="2147483657"/>
          </pc:sldLayoutMkLst>
        </pc:sldLayoutChg>
        <pc:sldLayoutChg chg="del">
          <pc:chgData name="" userId="" providerId="" clId="Web-{51D2C9CA-2AA0-4305-812F-0DF43CAAB5B8}" dt="2019-10-07T13:45:46.080" v="0"/>
          <pc:sldLayoutMkLst>
            <pc:docMk/>
            <pc:sldMasterMk cId="2705695759" sldId="2147483648"/>
            <pc:sldLayoutMk cId="2840368819" sldId="2147483658"/>
          </pc:sldLayoutMkLst>
        </pc:sldLayoutChg>
        <pc:sldLayoutChg chg="del">
          <pc:chgData name="" userId="" providerId="" clId="Web-{51D2C9CA-2AA0-4305-812F-0DF43CAAB5B8}" dt="2019-10-07T13:45:46.080" v="0"/>
          <pc:sldLayoutMkLst>
            <pc:docMk/>
            <pc:sldMasterMk cId="2705695759" sldId="2147483648"/>
            <pc:sldLayoutMk cId="2525925216" sldId="2147483659"/>
          </pc:sldLayoutMkLst>
        </pc:sldLayoutChg>
      </pc:sldMasterChg>
      <pc:sldMasterChg chg="add del addSldLayout delSldLayout modSldLayout">
        <pc:chgData name="" userId="" providerId="" clId="Web-{51D2C9CA-2AA0-4305-812F-0DF43CAAB5B8}" dt="2019-10-07T13:48:11.766" v="18"/>
        <pc:sldMasterMkLst>
          <pc:docMk/>
          <pc:sldMasterMk cId="2767370220" sldId="2147483660"/>
        </pc:sldMasterMkLst>
        <pc:sldLayoutChg chg="add del mod replId">
          <pc:chgData name="" userId="" providerId="" clId="Web-{51D2C9CA-2AA0-4305-812F-0DF43CAAB5B8}" dt="2019-10-07T13:48:11.766" v="18"/>
          <pc:sldLayoutMkLst>
            <pc:docMk/>
            <pc:sldMasterMk cId="2767370220" sldId="2147483660"/>
            <pc:sldLayoutMk cId="2683146934" sldId="2147483661"/>
          </pc:sldLayoutMkLst>
        </pc:sldLayoutChg>
        <pc:sldLayoutChg chg="add del mod replId">
          <pc:chgData name="" userId="" providerId="" clId="Web-{51D2C9CA-2AA0-4305-812F-0DF43CAAB5B8}" dt="2019-10-07T13:48:11.766" v="18"/>
          <pc:sldLayoutMkLst>
            <pc:docMk/>
            <pc:sldMasterMk cId="2767370220" sldId="2147483660"/>
            <pc:sldLayoutMk cId="386443582" sldId="2147483662"/>
          </pc:sldLayoutMkLst>
        </pc:sldLayoutChg>
        <pc:sldLayoutChg chg="add del mod replId">
          <pc:chgData name="" userId="" providerId="" clId="Web-{51D2C9CA-2AA0-4305-812F-0DF43CAAB5B8}" dt="2019-10-07T13:48:11.766" v="18"/>
          <pc:sldLayoutMkLst>
            <pc:docMk/>
            <pc:sldMasterMk cId="2767370220" sldId="2147483660"/>
            <pc:sldLayoutMk cId="3839832057" sldId="2147483663"/>
          </pc:sldLayoutMkLst>
        </pc:sldLayoutChg>
        <pc:sldLayoutChg chg="add del mod replId">
          <pc:chgData name="" userId="" providerId="" clId="Web-{51D2C9CA-2AA0-4305-812F-0DF43CAAB5B8}" dt="2019-10-07T13:48:11.766" v="18"/>
          <pc:sldLayoutMkLst>
            <pc:docMk/>
            <pc:sldMasterMk cId="2767370220" sldId="2147483660"/>
            <pc:sldLayoutMk cId="2146898307" sldId="2147483664"/>
          </pc:sldLayoutMkLst>
        </pc:sldLayoutChg>
        <pc:sldLayoutChg chg="add del mod replId">
          <pc:chgData name="" userId="" providerId="" clId="Web-{51D2C9CA-2AA0-4305-812F-0DF43CAAB5B8}" dt="2019-10-07T13:48:11.766" v="18"/>
          <pc:sldLayoutMkLst>
            <pc:docMk/>
            <pc:sldMasterMk cId="2767370220" sldId="2147483660"/>
            <pc:sldLayoutMk cId="3127939656" sldId="2147483665"/>
          </pc:sldLayoutMkLst>
        </pc:sldLayoutChg>
        <pc:sldLayoutChg chg="add del mod replId">
          <pc:chgData name="" userId="" providerId="" clId="Web-{51D2C9CA-2AA0-4305-812F-0DF43CAAB5B8}" dt="2019-10-07T13:48:11.766" v="18"/>
          <pc:sldLayoutMkLst>
            <pc:docMk/>
            <pc:sldMasterMk cId="2767370220" sldId="2147483660"/>
            <pc:sldLayoutMk cId="646383630" sldId="2147483666"/>
          </pc:sldLayoutMkLst>
        </pc:sldLayoutChg>
        <pc:sldLayoutChg chg="add del mod replId">
          <pc:chgData name="" userId="" providerId="" clId="Web-{51D2C9CA-2AA0-4305-812F-0DF43CAAB5B8}" dt="2019-10-07T13:48:11.766" v="18"/>
          <pc:sldLayoutMkLst>
            <pc:docMk/>
            <pc:sldMasterMk cId="2767370220" sldId="2147483660"/>
            <pc:sldLayoutMk cId="1405634289" sldId="2147483667"/>
          </pc:sldLayoutMkLst>
        </pc:sldLayoutChg>
        <pc:sldLayoutChg chg="add del mod replId">
          <pc:chgData name="" userId="" providerId="" clId="Web-{51D2C9CA-2AA0-4305-812F-0DF43CAAB5B8}" dt="2019-10-07T13:48:11.766" v="18"/>
          <pc:sldLayoutMkLst>
            <pc:docMk/>
            <pc:sldMasterMk cId="2767370220" sldId="2147483660"/>
            <pc:sldLayoutMk cId="2133153243" sldId="2147483668"/>
          </pc:sldLayoutMkLst>
        </pc:sldLayoutChg>
        <pc:sldLayoutChg chg="add del mod replId">
          <pc:chgData name="" userId="" providerId="" clId="Web-{51D2C9CA-2AA0-4305-812F-0DF43CAAB5B8}" dt="2019-10-07T13:48:11.766" v="18"/>
          <pc:sldLayoutMkLst>
            <pc:docMk/>
            <pc:sldMasterMk cId="2767370220" sldId="2147483660"/>
            <pc:sldLayoutMk cId="1502409671" sldId="2147483669"/>
          </pc:sldLayoutMkLst>
        </pc:sldLayoutChg>
        <pc:sldLayoutChg chg="add del mod replId">
          <pc:chgData name="" userId="" providerId="" clId="Web-{51D2C9CA-2AA0-4305-812F-0DF43CAAB5B8}" dt="2019-10-07T13:48:11.766" v="18"/>
          <pc:sldLayoutMkLst>
            <pc:docMk/>
            <pc:sldMasterMk cId="2767370220" sldId="2147483660"/>
            <pc:sldLayoutMk cId="2297566218" sldId="2147483670"/>
          </pc:sldLayoutMkLst>
        </pc:sldLayoutChg>
        <pc:sldLayoutChg chg="add del mod replId">
          <pc:chgData name="" userId="" providerId="" clId="Web-{51D2C9CA-2AA0-4305-812F-0DF43CAAB5B8}" dt="2019-10-07T13:48:11.766" v="18"/>
          <pc:sldLayoutMkLst>
            <pc:docMk/>
            <pc:sldMasterMk cId="2767370220" sldId="2147483660"/>
            <pc:sldLayoutMk cId="190366904" sldId="2147483671"/>
          </pc:sldLayoutMkLst>
        </pc:sldLayoutChg>
      </pc:sldMasterChg>
      <pc:sldMasterChg chg="add addSldLayout modSldLayout">
        <pc:chgData name="" userId="" providerId="" clId="Web-{51D2C9CA-2AA0-4305-812F-0DF43CAAB5B8}" dt="2019-10-07T13:48:11.766" v="18"/>
        <pc:sldMasterMkLst>
          <pc:docMk/>
          <pc:sldMasterMk cId="4224878718" sldId="2147483672"/>
        </pc:sldMasterMkLst>
        <pc:sldLayoutChg chg="add mod replId">
          <pc:chgData name="" userId="" providerId="" clId="Web-{51D2C9CA-2AA0-4305-812F-0DF43CAAB5B8}" dt="2019-10-07T13:48:11.766" v="18"/>
          <pc:sldLayoutMkLst>
            <pc:docMk/>
            <pc:sldMasterMk cId="4224878718" sldId="2147483672"/>
            <pc:sldLayoutMk cId="2959522976" sldId="2147483673"/>
          </pc:sldLayoutMkLst>
        </pc:sldLayoutChg>
        <pc:sldLayoutChg chg="add mod replId">
          <pc:chgData name="" userId="" providerId="" clId="Web-{51D2C9CA-2AA0-4305-812F-0DF43CAAB5B8}" dt="2019-10-07T13:48:11.766" v="18"/>
          <pc:sldLayoutMkLst>
            <pc:docMk/>
            <pc:sldMasterMk cId="4224878718" sldId="2147483672"/>
            <pc:sldLayoutMk cId="926199983" sldId="2147483674"/>
          </pc:sldLayoutMkLst>
        </pc:sldLayoutChg>
        <pc:sldLayoutChg chg="add mod replId">
          <pc:chgData name="" userId="" providerId="" clId="Web-{51D2C9CA-2AA0-4305-812F-0DF43CAAB5B8}" dt="2019-10-07T13:48:11.766" v="18"/>
          <pc:sldLayoutMkLst>
            <pc:docMk/>
            <pc:sldMasterMk cId="4224878718" sldId="2147483672"/>
            <pc:sldLayoutMk cId="1256930118" sldId="2147483675"/>
          </pc:sldLayoutMkLst>
        </pc:sldLayoutChg>
        <pc:sldLayoutChg chg="add mod replId">
          <pc:chgData name="" userId="" providerId="" clId="Web-{51D2C9CA-2AA0-4305-812F-0DF43CAAB5B8}" dt="2019-10-07T13:48:11.766" v="18"/>
          <pc:sldLayoutMkLst>
            <pc:docMk/>
            <pc:sldMasterMk cId="4224878718" sldId="2147483672"/>
            <pc:sldLayoutMk cId="2725975657" sldId="2147483676"/>
          </pc:sldLayoutMkLst>
        </pc:sldLayoutChg>
        <pc:sldLayoutChg chg="add mod replId">
          <pc:chgData name="" userId="" providerId="" clId="Web-{51D2C9CA-2AA0-4305-812F-0DF43CAAB5B8}" dt="2019-10-07T13:48:11.766" v="18"/>
          <pc:sldLayoutMkLst>
            <pc:docMk/>
            <pc:sldMasterMk cId="4224878718" sldId="2147483672"/>
            <pc:sldLayoutMk cId="4027415066" sldId="2147483677"/>
          </pc:sldLayoutMkLst>
        </pc:sldLayoutChg>
        <pc:sldLayoutChg chg="add mod replId">
          <pc:chgData name="" userId="" providerId="" clId="Web-{51D2C9CA-2AA0-4305-812F-0DF43CAAB5B8}" dt="2019-10-07T13:48:11.766" v="18"/>
          <pc:sldLayoutMkLst>
            <pc:docMk/>
            <pc:sldMasterMk cId="4224878718" sldId="2147483672"/>
            <pc:sldLayoutMk cId="2417898010" sldId="2147483678"/>
          </pc:sldLayoutMkLst>
        </pc:sldLayoutChg>
        <pc:sldLayoutChg chg="add mod replId">
          <pc:chgData name="" userId="" providerId="" clId="Web-{51D2C9CA-2AA0-4305-812F-0DF43CAAB5B8}" dt="2019-10-07T13:48:11.766" v="18"/>
          <pc:sldLayoutMkLst>
            <pc:docMk/>
            <pc:sldMasterMk cId="4224878718" sldId="2147483672"/>
            <pc:sldLayoutMk cId="1089104886" sldId="2147483679"/>
          </pc:sldLayoutMkLst>
        </pc:sldLayoutChg>
        <pc:sldLayoutChg chg="add mod replId">
          <pc:chgData name="" userId="" providerId="" clId="Web-{51D2C9CA-2AA0-4305-812F-0DF43CAAB5B8}" dt="2019-10-07T13:48:11.766" v="18"/>
          <pc:sldLayoutMkLst>
            <pc:docMk/>
            <pc:sldMasterMk cId="4224878718" sldId="2147483672"/>
            <pc:sldLayoutMk cId="2034119570" sldId="2147483680"/>
          </pc:sldLayoutMkLst>
        </pc:sldLayoutChg>
        <pc:sldLayoutChg chg="add mod replId">
          <pc:chgData name="" userId="" providerId="" clId="Web-{51D2C9CA-2AA0-4305-812F-0DF43CAAB5B8}" dt="2019-10-07T13:48:11.766" v="18"/>
          <pc:sldLayoutMkLst>
            <pc:docMk/>
            <pc:sldMasterMk cId="4224878718" sldId="2147483672"/>
            <pc:sldLayoutMk cId="2793540817" sldId="2147483681"/>
          </pc:sldLayoutMkLst>
        </pc:sldLayoutChg>
        <pc:sldLayoutChg chg="add mod replId">
          <pc:chgData name="" userId="" providerId="" clId="Web-{51D2C9CA-2AA0-4305-812F-0DF43CAAB5B8}" dt="2019-10-07T13:48:11.766" v="18"/>
          <pc:sldLayoutMkLst>
            <pc:docMk/>
            <pc:sldMasterMk cId="4224878718" sldId="2147483672"/>
            <pc:sldLayoutMk cId="1436400841" sldId="2147483682"/>
          </pc:sldLayoutMkLst>
        </pc:sldLayoutChg>
        <pc:sldLayoutChg chg="add mod replId">
          <pc:chgData name="" userId="" providerId="" clId="Web-{51D2C9CA-2AA0-4305-812F-0DF43CAAB5B8}" dt="2019-10-07T13:48:11.766" v="18"/>
          <pc:sldLayoutMkLst>
            <pc:docMk/>
            <pc:sldMasterMk cId="4224878718" sldId="2147483672"/>
            <pc:sldLayoutMk cId="689366686"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547AA8-905E-4CCF-8E9D-FADB71A632F9}"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GB"/>
        </a:p>
      </dgm:t>
    </dgm:pt>
    <dgm:pt modelId="{4317C019-F41F-4954-9500-D90FF5C59D32}">
      <dgm:prSet phldrT="[Text]"/>
      <dgm:spPr/>
      <dgm:t>
        <a:bodyPr/>
        <a:lstStyle/>
        <a:p>
          <a:r>
            <a:rPr lang="en-GB" dirty="0"/>
            <a:t>Specific</a:t>
          </a:r>
        </a:p>
      </dgm:t>
    </dgm:pt>
    <dgm:pt modelId="{612EE7C8-1298-4F5B-B99D-1F1F844832D1}" type="parTrans" cxnId="{09C69D62-46BD-4420-B0B4-E3FE6BC62747}">
      <dgm:prSet/>
      <dgm:spPr/>
      <dgm:t>
        <a:bodyPr/>
        <a:lstStyle/>
        <a:p>
          <a:endParaRPr lang="en-GB"/>
        </a:p>
      </dgm:t>
    </dgm:pt>
    <dgm:pt modelId="{5FE02C91-E798-430D-8AB1-9F9F27D5AF5A}" type="sibTrans" cxnId="{09C69D62-46BD-4420-B0B4-E3FE6BC62747}">
      <dgm:prSet/>
      <dgm:spPr/>
      <dgm:t>
        <a:bodyPr/>
        <a:lstStyle/>
        <a:p>
          <a:endParaRPr lang="en-GB"/>
        </a:p>
      </dgm:t>
    </dgm:pt>
    <dgm:pt modelId="{BAB37AAF-C6E1-4BF6-BC46-F9FC0C8BD111}">
      <dgm:prSet phldrT="[Text]"/>
      <dgm:spPr/>
      <dgm:t>
        <a:bodyPr/>
        <a:lstStyle/>
        <a:p>
          <a:r>
            <a:rPr lang="en-GB" dirty="0"/>
            <a:t>Become a University Lecturer</a:t>
          </a:r>
        </a:p>
      </dgm:t>
    </dgm:pt>
    <dgm:pt modelId="{04D1211B-96E5-4503-A708-9686852EFBC2}" type="parTrans" cxnId="{28703C81-A51D-43D9-B2C3-620FA0BCAD7D}">
      <dgm:prSet/>
      <dgm:spPr/>
      <dgm:t>
        <a:bodyPr/>
        <a:lstStyle/>
        <a:p>
          <a:endParaRPr lang="en-GB"/>
        </a:p>
      </dgm:t>
    </dgm:pt>
    <dgm:pt modelId="{8CED740B-344E-4C7F-819B-A79AECF74A2F}" type="sibTrans" cxnId="{28703C81-A51D-43D9-B2C3-620FA0BCAD7D}">
      <dgm:prSet/>
      <dgm:spPr/>
      <dgm:t>
        <a:bodyPr/>
        <a:lstStyle/>
        <a:p>
          <a:endParaRPr lang="en-GB"/>
        </a:p>
      </dgm:t>
    </dgm:pt>
    <dgm:pt modelId="{4D81CC76-8A10-45EA-822A-CD8FD3DEF1A3}">
      <dgm:prSet phldrT="[Text]"/>
      <dgm:spPr/>
      <dgm:t>
        <a:bodyPr/>
        <a:lstStyle/>
        <a:p>
          <a:r>
            <a:rPr lang="en-GB" dirty="0"/>
            <a:t>Bring together Academic Knowledge and Professional Experience to Disseminate to New Learners </a:t>
          </a:r>
        </a:p>
      </dgm:t>
    </dgm:pt>
    <dgm:pt modelId="{16C350DB-3C43-4DE1-B0FE-91902317BA22}" type="parTrans" cxnId="{6EACF435-74A6-4B55-953D-287D593404B4}">
      <dgm:prSet/>
      <dgm:spPr/>
      <dgm:t>
        <a:bodyPr/>
        <a:lstStyle/>
        <a:p>
          <a:endParaRPr lang="en-GB"/>
        </a:p>
      </dgm:t>
    </dgm:pt>
    <dgm:pt modelId="{38075C35-7204-4502-8184-B519C58F3371}" type="sibTrans" cxnId="{6EACF435-74A6-4B55-953D-287D593404B4}">
      <dgm:prSet/>
      <dgm:spPr/>
      <dgm:t>
        <a:bodyPr/>
        <a:lstStyle/>
        <a:p>
          <a:endParaRPr lang="en-GB"/>
        </a:p>
      </dgm:t>
    </dgm:pt>
    <dgm:pt modelId="{8834E671-8FEB-464A-A78A-65928BA5913B}">
      <dgm:prSet phldrT="[Text]"/>
      <dgm:spPr/>
      <dgm:t>
        <a:bodyPr/>
        <a:lstStyle/>
        <a:p>
          <a:r>
            <a:rPr lang="en-GB" dirty="0"/>
            <a:t>Measurable</a:t>
          </a:r>
        </a:p>
      </dgm:t>
    </dgm:pt>
    <dgm:pt modelId="{14E4D12F-62E8-4177-9A04-502F81CEB4AC}" type="parTrans" cxnId="{24864962-DBA2-48C5-837F-6259C4857470}">
      <dgm:prSet/>
      <dgm:spPr/>
      <dgm:t>
        <a:bodyPr/>
        <a:lstStyle/>
        <a:p>
          <a:endParaRPr lang="en-GB"/>
        </a:p>
      </dgm:t>
    </dgm:pt>
    <dgm:pt modelId="{546A8788-6326-4307-89BC-4CB22EFC21A4}" type="sibTrans" cxnId="{24864962-DBA2-48C5-837F-6259C4857470}">
      <dgm:prSet/>
      <dgm:spPr/>
      <dgm:t>
        <a:bodyPr/>
        <a:lstStyle/>
        <a:p>
          <a:endParaRPr lang="en-GB"/>
        </a:p>
      </dgm:t>
    </dgm:pt>
    <dgm:pt modelId="{D9CDB46B-7959-4857-8222-268E317DA581}">
      <dgm:prSet phldrT="[Text]"/>
      <dgm:spPr/>
      <dgm:t>
        <a:bodyPr/>
        <a:lstStyle/>
        <a:p>
          <a:r>
            <a:rPr lang="en-GB" dirty="0"/>
            <a:t>Graduating in July 2020</a:t>
          </a:r>
        </a:p>
      </dgm:t>
    </dgm:pt>
    <dgm:pt modelId="{F3A7130E-486A-4BAB-AE05-41FEB68863C4}" type="parTrans" cxnId="{D7CFD409-588A-4272-8937-963A948D8F87}">
      <dgm:prSet/>
      <dgm:spPr/>
      <dgm:t>
        <a:bodyPr/>
        <a:lstStyle/>
        <a:p>
          <a:endParaRPr lang="en-GB"/>
        </a:p>
      </dgm:t>
    </dgm:pt>
    <dgm:pt modelId="{29FDDE9C-96D2-4621-A499-E70CD81A8B68}" type="sibTrans" cxnId="{D7CFD409-588A-4272-8937-963A948D8F87}">
      <dgm:prSet/>
      <dgm:spPr/>
      <dgm:t>
        <a:bodyPr/>
        <a:lstStyle/>
        <a:p>
          <a:endParaRPr lang="en-GB"/>
        </a:p>
      </dgm:t>
    </dgm:pt>
    <dgm:pt modelId="{82EE4209-1047-432F-A49F-52E473F1D6C6}">
      <dgm:prSet phldrT="[Text]"/>
      <dgm:spPr/>
      <dgm:t>
        <a:bodyPr/>
        <a:lstStyle/>
        <a:p>
          <a:r>
            <a:rPr lang="en-GB" dirty="0"/>
            <a:t>Gaining a new job</a:t>
          </a:r>
        </a:p>
      </dgm:t>
    </dgm:pt>
    <dgm:pt modelId="{F1CE952F-0D99-4F2B-93A3-402AADD786B9}" type="parTrans" cxnId="{326CDCEF-B0D5-4A12-BBE2-BFB2082F3807}">
      <dgm:prSet/>
      <dgm:spPr/>
      <dgm:t>
        <a:bodyPr/>
        <a:lstStyle/>
        <a:p>
          <a:endParaRPr lang="en-GB"/>
        </a:p>
      </dgm:t>
    </dgm:pt>
    <dgm:pt modelId="{BD4783B2-E040-4AA4-AB62-6E84B403E66B}" type="sibTrans" cxnId="{326CDCEF-B0D5-4A12-BBE2-BFB2082F3807}">
      <dgm:prSet/>
      <dgm:spPr/>
      <dgm:t>
        <a:bodyPr/>
        <a:lstStyle/>
        <a:p>
          <a:endParaRPr lang="en-GB"/>
        </a:p>
      </dgm:t>
    </dgm:pt>
    <dgm:pt modelId="{BDB59938-D1E7-4E2B-AC90-889BBC1910CE}">
      <dgm:prSet phldrT="[Text]"/>
      <dgm:spPr/>
      <dgm:t>
        <a:bodyPr/>
        <a:lstStyle/>
        <a:p>
          <a:r>
            <a:rPr lang="en-GB" dirty="0"/>
            <a:t>Attainable                                                             </a:t>
          </a:r>
        </a:p>
      </dgm:t>
    </dgm:pt>
    <dgm:pt modelId="{65CC12C7-5FD4-42F8-B1F3-23D4F72035EE}" type="parTrans" cxnId="{0AD1C5C7-EEA8-4D0C-9C89-61E6C59E8013}">
      <dgm:prSet/>
      <dgm:spPr/>
      <dgm:t>
        <a:bodyPr/>
        <a:lstStyle/>
        <a:p>
          <a:endParaRPr lang="en-GB"/>
        </a:p>
      </dgm:t>
    </dgm:pt>
    <dgm:pt modelId="{1A27C4D4-E7E8-4617-8620-045EFF68B4B8}" type="sibTrans" cxnId="{0AD1C5C7-EEA8-4D0C-9C89-61E6C59E8013}">
      <dgm:prSet/>
      <dgm:spPr/>
      <dgm:t>
        <a:bodyPr/>
        <a:lstStyle/>
        <a:p>
          <a:endParaRPr lang="en-GB"/>
        </a:p>
      </dgm:t>
    </dgm:pt>
    <dgm:pt modelId="{33ADF8CE-9247-423E-91C5-A6A8D15C0A3F}">
      <dgm:prSet phldrT="[Text]"/>
      <dgm:spPr/>
      <dgm:t>
        <a:bodyPr/>
        <a:lstStyle/>
        <a:p>
          <a:r>
            <a:rPr lang="en-GB" dirty="0"/>
            <a:t>I will finish my undergraduate degree by July 2020</a:t>
          </a:r>
        </a:p>
      </dgm:t>
    </dgm:pt>
    <dgm:pt modelId="{B116C68F-65E8-4830-8BDD-598E20B3426B}" type="parTrans" cxnId="{21935ECC-8E63-4CE3-8BC8-255AABD29246}">
      <dgm:prSet/>
      <dgm:spPr/>
      <dgm:t>
        <a:bodyPr/>
        <a:lstStyle/>
        <a:p>
          <a:endParaRPr lang="en-GB"/>
        </a:p>
      </dgm:t>
    </dgm:pt>
    <dgm:pt modelId="{C4A35F85-E12E-45A4-8ACB-8D8C67C44917}" type="sibTrans" cxnId="{21935ECC-8E63-4CE3-8BC8-255AABD29246}">
      <dgm:prSet/>
      <dgm:spPr/>
      <dgm:t>
        <a:bodyPr/>
        <a:lstStyle/>
        <a:p>
          <a:endParaRPr lang="en-GB"/>
        </a:p>
      </dgm:t>
    </dgm:pt>
    <dgm:pt modelId="{2261D3D3-1915-46EA-871C-D6B5A9AE29A8}">
      <dgm:prSet phldrT="[Text]"/>
      <dgm:spPr/>
      <dgm:t>
        <a:bodyPr/>
        <a:lstStyle/>
        <a:p>
          <a:r>
            <a:rPr lang="en-GB" dirty="0"/>
            <a:t>Relevant </a:t>
          </a:r>
        </a:p>
      </dgm:t>
    </dgm:pt>
    <dgm:pt modelId="{0EFB3C5E-EF6F-43C2-9153-0A97EF0AEC33}" type="parTrans" cxnId="{965C4C8B-6057-46D6-BF25-6A9BEE41532D}">
      <dgm:prSet/>
      <dgm:spPr/>
      <dgm:t>
        <a:bodyPr/>
        <a:lstStyle/>
        <a:p>
          <a:endParaRPr lang="en-GB"/>
        </a:p>
      </dgm:t>
    </dgm:pt>
    <dgm:pt modelId="{42A4EB1B-AEEC-4F11-8575-CE49545AC861}" type="sibTrans" cxnId="{965C4C8B-6057-46D6-BF25-6A9BEE41532D}">
      <dgm:prSet/>
      <dgm:spPr/>
      <dgm:t>
        <a:bodyPr/>
        <a:lstStyle/>
        <a:p>
          <a:endParaRPr lang="en-GB"/>
        </a:p>
      </dgm:t>
    </dgm:pt>
    <dgm:pt modelId="{CB9EE601-B99B-45D3-AC2E-D3664FC142EA}">
      <dgm:prSet phldrT="[Text]"/>
      <dgm:spPr/>
      <dgm:t>
        <a:bodyPr/>
        <a:lstStyle/>
        <a:p>
          <a:r>
            <a:rPr lang="en-GB" dirty="0"/>
            <a:t>Timely </a:t>
          </a:r>
        </a:p>
      </dgm:t>
    </dgm:pt>
    <dgm:pt modelId="{B45022A9-A621-4BAD-A0C3-D8063BA4C45D}" type="parTrans" cxnId="{7DB9B075-8100-4F79-93DB-E5037F3E3B54}">
      <dgm:prSet/>
      <dgm:spPr/>
      <dgm:t>
        <a:bodyPr/>
        <a:lstStyle/>
        <a:p>
          <a:endParaRPr lang="en-GB"/>
        </a:p>
      </dgm:t>
    </dgm:pt>
    <dgm:pt modelId="{EE89AA58-C420-431B-851F-90DB53FB9150}" type="sibTrans" cxnId="{7DB9B075-8100-4F79-93DB-E5037F3E3B54}">
      <dgm:prSet/>
      <dgm:spPr/>
      <dgm:t>
        <a:bodyPr/>
        <a:lstStyle/>
        <a:p>
          <a:endParaRPr lang="en-GB"/>
        </a:p>
      </dgm:t>
    </dgm:pt>
    <dgm:pt modelId="{47D92FC3-2567-4B47-B7FF-019EA79A7CFF}">
      <dgm:prSet phldrT="[Text]"/>
      <dgm:spPr/>
      <dgm:t>
        <a:bodyPr/>
        <a:lstStyle/>
        <a:p>
          <a:r>
            <a:rPr lang="en-GB" dirty="0"/>
            <a:t>Then start a postgraduate degree in  September 2020 </a:t>
          </a:r>
        </a:p>
      </dgm:t>
    </dgm:pt>
    <dgm:pt modelId="{C83E194A-7BF1-49F7-8F41-DFC66E30C738}" type="parTrans" cxnId="{6A5E08DD-6C76-4988-8FDE-6535A3018B8B}">
      <dgm:prSet/>
      <dgm:spPr/>
      <dgm:t>
        <a:bodyPr/>
        <a:lstStyle/>
        <a:p>
          <a:endParaRPr lang="en-GB"/>
        </a:p>
      </dgm:t>
    </dgm:pt>
    <dgm:pt modelId="{2C07D49A-CD54-498E-B19A-515D6D053680}" type="sibTrans" cxnId="{6A5E08DD-6C76-4988-8FDE-6535A3018B8B}">
      <dgm:prSet/>
      <dgm:spPr/>
      <dgm:t>
        <a:bodyPr/>
        <a:lstStyle/>
        <a:p>
          <a:endParaRPr lang="en-GB"/>
        </a:p>
      </dgm:t>
    </dgm:pt>
    <dgm:pt modelId="{EB13C9FF-AC49-441E-B7D9-1DAF248EA94C}" type="pres">
      <dgm:prSet presAssocID="{02547AA8-905E-4CCF-8E9D-FADB71A632F9}" presName="Name0" presStyleCnt="0">
        <dgm:presLayoutVars>
          <dgm:dir/>
          <dgm:animLvl val="lvl"/>
          <dgm:resizeHandles val="exact"/>
        </dgm:presLayoutVars>
      </dgm:prSet>
      <dgm:spPr/>
    </dgm:pt>
    <dgm:pt modelId="{7D881CC4-27D9-40FA-B86C-C0F97636D237}" type="pres">
      <dgm:prSet presAssocID="{4317C019-F41F-4954-9500-D90FF5C59D32}" presName="linNode" presStyleCnt="0"/>
      <dgm:spPr/>
    </dgm:pt>
    <dgm:pt modelId="{964DFC73-E250-4CDC-B3D3-7A374F1B3CEB}" type="pres">
      <dgm:prSet presAssocID="{4317C019-F41F-4954-9500-D90FF5C59D32}" presName="parentText" presStyleLbl="node1" presStyleIdx="0" presStyleCnt="5" custLinFactNeighborX="0" custLinFactNeighborY="-3445">
        <dgm:presLayoutVars>
          <dgm:chMax val="1"/>
          <dgm:bulletEnabled val="1"/>
        </dgm:presLayoutVars>
      </dgm:prSet>
      <dgm:spPr/>
    </dgm:pt>
    <dgm:pt modelId="{3E9AC949-B81D-4143-B0F5-F285D4557C37}" type="pres">
      <dgm:prSet presAssocID="{4317C019-F41F-4954-9500-D90FF5C59D32}" presName="descendantText" presStyleLbl="alignAccFollowNode1" presStyleIdx="0" presStyleCnt="3">
        <dgm:presLayoutVars>
          <dgm:bulletEnabled val="1"/>
        </dgm:presLayoutVars>
      </dgm:prSet>
      <dgm:spPr/>
    </dgm:pt>
    <dgm:pt modelId="{D483D392-7DE9-4549-8888-59A411C67190}" type="pres">
      <dgm:prSet presAssocID="{5FE02C91-E798-430D-8AB1-9F9F27D5AF5A}" presName="sp" presStyleCnt="0"/>
      <dgm:spPr/>
    </dgm:pt>
    <dgm:pt modelId="{1A9A19F6-63BD-466A-9CA7-9E6FF9AB8A56}" type="pres">
      <dgm:prSet presAssocID="{8834E671-8FEB-464A-A78A-65928BA5913B}" presName="linNode" presStyleCnt="0"/>
      <dgm:spPr/>
    </dgm:pt>
    <dgm:pt modelId="{51297B43-F97A-47EB-BF15-85260BA5EA20}" type="pres">
      <dgm:prSet presAssocID="{8834E671-8FEB-464A-A78A-65928BA5913B}" presName="parentText" presStyleLbl="node1" presStyleIdx="1" presStyleCnt="5">
        <dgm:presLayoutVars>
          <dgm:chMax val="1"/>
          <dgm:bulletEnabled val="1"/>
        </dgm:presLayoutVars>
      </dgm:prSet>
      <dgm:spPr/>
    </dgm:pt>
    <dgm:pt modelId="{70DEB1CC-7C17-448B-95F0-A3C1DCA45905}" type="pres">
      <dgm:prSet presAssocID="{8834E671-8FEB-464A-A78A-65928BA5913B}" presName="descendantText" presStyleLbl="alignAccFollowNode1" presStyleIdx="1" presStyleCnt="3">
        <dgm:presLayoutVars>
          <dgm:bulletEnabled val="1"/>
        </dgm:presLayoutVars>
      </dgm:prSet>
      <dgm:spPr/>
    </dgm:pt>
    <dgm:pt modelId="{F4D0F764-C86E-49A4-A4FA-1251A5384CA6}" type="pres">
      <dgm:prSet presAssocID="{546A8788-6326-4307-89BC-4CB22EFC21A4}" presName="sp" presStyleCnt="0"/>
      <dgm:spPr/>
    </dgm:pt>
    <dgm:pt modelId="{8E5B7D41-00E7-48EA-A505-2763EC933005}" type="pres">
      <dgm:prSet presAssocID="{BDB59938-D1E7-4E2B-AC90-889BBC1910CE}" presName="linNode" presStyleCnt="0"/>
      <dgm:spPr/>
    </dgm:pt>
    <dgm:pt modelId="{375910F7-7877-48ED-8CDE-CFE0254C21DB}" type="pres">
      <dgm:prSet presAssocID="{BDB59938-D1E7-4E2B-AC90-889BBC1910CE}" presName="parentText" presStyleLbl="node1" presStyleIdx="2" presStyleCnt="5" custLinFactNeighborX="586" custLinFactNeighborY="157">
        <dgm:presLayoutVars>
          <dgm:chMax val="1"/>
          <dgm:bulletEnabled val="1"/>
        </dgm:presLayoutVars>
      </dgm:prSet>
      <dgm:spPr/>
    </dgm:pt>
    <dgm:pt modelId="{EB60B6F3-DCA5-4C95-AC8A-0155611975FA}" type="pres">
      <dgm:prSet presAssocID="{1A27C4D4-E7E8-4617-8620-045EFF68B4B8}" presName="sp" presStyleCnt="0"/>
      <dgm:spPr/>
    </dgm:pt>
    <dgm:pt modelId="{85749EF5-1762-4AD2-9F16-C92BE4D15565}" type="pres">
      <dgm:prSet presAssocID="{2261D3D3-1915-46EA-871C-D6B5A9AE29A8}" presName="linNode" presStyleCnt="0"/>
      <dgm:spPr/>
    </dgm:pt>
    <dgm:pt modelId="{8D7F2CBC-9464-45D5-BC8F-AB61A9847E4A}" type="pres">
      <dgm:prSet presAssocID="{2261D3D3-1915-46EA-871C-D6B5A9AE29A8}" presName="parentText" presStyleLbl="node1" presStyleIdx="3" presStyleCnt="5">
        <dgm:presLayoutVars>
          <dgm:chMax val="1"/>
          <dgm:bulletEnabled val="1"/>
        </dgm:presLayoutVars>
      </dgm:prSet>
      <dgm:spPr/>
    </dgm:pt>
    <dgm:pt modelId="{5C071BEF-3C16-4EBA-AA29-A3E5FB6E909F}" type="pres">
      <dgm:prSet presAssocID="{42A4EB1B-AEEC-4F11-8575-CE49545AC861}" presName="sp" presStyleCnt="0"/>
      <dgm:spPr/>
    </dgm:pt>
    <dgm:pt modelId="{5945C8D2-281F-424D-8598-C1386038CF9D}" type="pres">
      <dgm:prSet presAssocID="{CB9EE601-B99B-45D3-AC2E-D3664FC142EA}" presName="linNode" presStyleCnt="0"/>
      <dgm:spPr/>
    </dgm:pt>
    <dgm:pt modelId="{D9F4FD23-AD59-4565-AD12-7778A93B4847}" type="pres">
      <dgm:prSet presAssocID="{CB9EE601-B99B-45D3-AC2E-D3664FC142EA}" presName="parentText" presStyleLbl="node1" presStyleIdx="4" presStyleCnt="5">
        <dgm:presLayoutVars>
          <dgm:chMax val="1"/>
          <dgm:bulletEnabled val="1"/>
        </dgm:presLayoutVars>
      </dgm:prSet>
      <dgm:spPr/>
    </dgm:pt>
    <dgm:pt modelId="{E8245557-E1D0-4E1E-BF3B-DDB5A8FD3BD2}" type="pres">
      <dgm:prSet presAssocID="{CB9EE601-B99B-45D3-AC2E-D3664FC142EA}" presName="descendantText" presStyleLbl="alignAccFollowNode1" presStyleIdx="2" presStyleCnt="3">
        <dgm:presLayoutVars>
          <dgm:bulletEnabled val="1"/>
        </dgm:presLayoutVars>
      </dgm:prSet>
      <dgm:spPr/>
    </dgm:pt>
  </dgm:ptLst>
  <dgm:cxnLst>
    <dgm:cxn modelId="{D7CFD409-588A-4272-8937-963A948D8F87}" srcId="{8834E671-8FEB-464A-A78A-65928BA5913B}" destId="{D9CDB46B-7959-4857-8222-268E317DA581}" srcOrd="0" destOrd="0" parTransId="{F3A7130E-486A-4BAB-AE05-41FEB68863C4}" sibTransId="{29FDDE9C-96D2-4621-A499-E70CD81A8B68}"/>
    <dgm:cxn modelId="{F5673C0A-629B-49AB-AD91-FD9DFEFC4D5F}" type="presOf" srcId="{D9CDB46B-7959-4857-8222-268E317DA581}" destId="{70DEB1CC-7C17-448B-95F0-A3C1DCA45905}" srcOrd="0" destOrd="0" presId="urn:microsoft.com/office/officeart/2005/8/layout/vList5"/>
    <dgm:cxn modelId="{BDCBA118-3895-4BD5-94A9-69E8A3AE78E5}" type="presOf" srcId="{BDB59938-D1E7-4E2B-AC90-889BBC1910CE}" destId="{375910F7-7877-48ED-8CDE-CFE0254C21DB}" srcOrd="0" destOrd="0" presId="urn:microsoft.com/office/officeart/2005/8/layout/vList5"/>
    <dgm:cxn modelId="{B4C3F41D-C678-423E-BBCB-C289153A770B}" type="presOf" srcId="{8834E671-8FEB-464A-A78A-65928BA5913B}" destId="{51297B43-F97A-47EB-BF15-85260BA5EA20}" srcOrd="0" destOrd="0" presId="urn:microsoft.com/office/officeart/2005/8/layout/vList5"/>
    <dgm:cxn modelId="{30BE522D-E122-4CDB-B8BC-3138452BE183}" type="presOf" srcId="{BAB37AAF-C6E1-4BF6-BC46-F9FC0C8BD111}" destId="{3E9AC949-B81D-4143-B0F5-F285D4557C37}" srcOrd="0" destOrd="0" presId="urn:microsoft.com/office/officeart/2005/8/layout/vList5"/>
    <dgm:cxn modelId="{6EACF435-74A6-4B55-953D-287D593404B4}" srcId="{4317C019-F41F-4954-9500-D90FF5C59D32}" destId="{4D81CC76-8A10-45EA-822A-CD8FD3DEF1A3}" srcOrd="1" destOrd="0" parTransId="{16C350DB-3C43-4DE1-B0FE-91902317BA22}" sibTransId="{38075C35-7204-4502-8184-B519C58F3371}"/>
    <dgm:cxn modelId="{2D69DA39-8F83-4FB6-8DBD-F240F6A6FEA6}" type="presOf" srcId="{2261D3D3-1915-46EA-871C-D6B5A9AE29A8}" destId="{8D7F2CBC-9464-45D5-BC8F-AB61A9847E4A}" srcOrd="0" destOrd="0" presId="urn:microsoft.com/office/officeart/2005/8/layout/vList5"/>
    <dgm:cxn modelId="{379E723A-C52A-4EAF-83BD-BF4FF28228BC}" type="presOf" srcId="{82EE4209-1047-432F-A49F-52E473F1D6C6}" destId="{70DEB1CC-7C17-448B-95F0-A3C1DCA45905}" srcOrd="0" destOrd="1" presId="urn:microsoft.com/office/officeart/2005/8/layout/vList5"/>
    <dgm:cxn modelId="{41A7995E-F53F-4CEC-8412-4499936BD990}" type="presOf" srcId="{47D92FC3-2567-4B47-B7FF-019EA79A7CFF}" destId="{E8245557-E1D0-4E1E-BF3B-DDB5A8FD3BD2}" srcOrd="0" destOrd="1" presId="urn:microsoft.com/office/officeart/2005/8/layout/vList5"/>
    <dgm:cxn modelId="{24864962-DBA2-48C5-837F-6259C4857470}" srcId="{02547AA8-905E-4CCF-8E9D-FADB71A632F9}" destId="{8834E671-8FEB-464A-A78A-65928BA5913B}" srcOrd="1" destOrd="0" parTransId="{14E4D12F-62E8-4177-9A04-502F81CEB4AC}" sibTransId="{546A8788-6326-4307-89BC-4CB22EFC21A4}"/>
    <dgm:cxn modelId="{09C69D62-46BD-4420-B0B4-E3FE6BC62747}" srcId="{02547AA8-905E-4CCF-8E9D-FADB71A632F9}" destId="{4317C019-F41F-4954-9500-D90FF5C59D32}" srcOrd="0" destOrd="0" parTransId="{612EE7C8-1298-4F5B-B99D-1F1F844832D1}" sibTransId="{5FE02C91-E798-430D-8AB1-9F9F27D5AF5A}"/>
    <dgm:cxn modelId="{7DB9B075-8100-4F79-93DB-E5037F3E3B54}" srcId="{02547AA8-905E-4CCF-8E9D-FADB71A632F9}" destId="{CB9EE601-B99B-45D3-AC2E-D3664FC142EA}" srcOrd="4" destOrd="0" parTransId="{B45022A9-A621-4BAD-A0C3-D8063BA4C45D}" sibTransId="{EE89AA58-C420-431B-851F-90DB53FB9150}"/>
    <dgm:cxn modelId="{28703C81-A51D-43D9-B2C3-620FA0BCAD7D}" srcId="{4317C019-F41F-4954-9500-D90FF5C59D32}" destId="{BAB37AAF-C6E1-4BF6-BC46-F9FC0C8BD111}" srcOrd="0" destOrd="0" parTransId="{04D1211B-96E5-4503-A708-9686852EFBC2}" sibTransId="{8CED740B-344E-4C7F-819B-A79AECF74A2F}"/>
    <dgm:cxn modelId="{49002A87-7E0C-4093-9963-9EF2781DC5F5}" type="presOf" srcId="{4317C019-F41F-4954-9500-D90FF5C59D32}" destId="{964DFC73-E250-4CDC-B3D3-7A374F1B3CEB}" srcOrd="0" destOrd="0" presId="urn:microsoft.com/office/officeart/2005/8/layout/vList5"/>
    <dgm:cxn modelId="{965C4C8B-6057-46D6-BF25-6A9BEE41532D}" srcId="{02547AA8-905E-4CCF-8E9D-FADB71A632F9}" destId="{2261D3D3-1915-46EA-871C-D6B5A9AE29A8}" srcOrd="3" destOrd="0" parTransId="{0EFB3C5E-EF6F-43C2-9153-0A97EF0AEC33}" sibTransId="{42A4EB1B-AEEC-4F11-8575-CE49545AC861}"/>
    <dgm:cxn modelId="{A336AD8C-7F81-48E6-9AA5-EB2C0F231F76}" type="presOf" srcId="{4D81CC76-8A10-45EA-822A-CD8FD3DEF1A3}" destId="{3E9AC949-B81D-4143-B0F5-F285D4557C37}" srcOrd="0" destOrd="1" presId="urn:microsoft.com/office/officeart/2005/8/layout/vList5"/>
    <dgm:cxn modelId="{54F6958E-7463-4F25-8A58-B7CB9C7D604E}" type="presOf" srcId="{CB9EE601-B99B-45D3-AC2E-D3664FC142EA}" destId="{D9F4FD23-AD59-4565-AD12-7778A93B4847}" srcOrd="0" destOrd="0" presId="urn:microsoft.com/office/officeart/2005/8/layout/vList5"/>
    <dgm:cxn modelId="{9EF324B5-01EB-48A2-871B-BAD6FA0164E8}" type="presOf" srcId="{02547AA8-905E-4CCF-8E9D-FADB71A632F9}" destId="{EB13C9FF-AC49-441E-B7D9-1DAF248EA94C}" srcOrd="0" destOrd="0" presId="urn:microsoft.com/office/officeart/2005/8/layout/vList5"/>
    <dgm:cxn modelId="{76EFF0B5-074E-41C0-A8D0-7E3B67FCA64A}" type="presOf" srcId="{33ADF8CE-9247-423E-91C5-A6A8D15C0A3F}" destId="{E8245557-E1D0-4E1E-BF3B-DDB5A8FD3BD2}" srcOrd="0" destOrd="0" presId="urn:microsoft.com/office/officeart/2005/8/layout/vList5"/>
    <dgm:cxn modelId="{0AD1C5C7-EEA8-4D0C-9C89-61E6C59E8013}" srcId="{02547AA8-905E-4CCF-8E9D-FADB71A632F9}" destId="{BDB59938-D1E7-4E2B-AC90-889BBC1910CE}" srcOrd="2" destOrd="0" parTransId="{65CC12C7-5FD4-42F8-B1F3-23D4F72035EE}" sibTransId="{1A27C4D4-E7E8-4617-8620-045EFF68B4B8}"/>
    <dgm:cxn modelId="{21935ECC-8E63-4CE3-8BC8-255AABD29246}" srcId="{CB9EE601-B99B-45D3-AC2E-D3664FC142EA}" destId="{33ADF8CE-9247-423E-91C5-A6A8D15C0A3F}" srcOrd="0" destOrd="0" parTransId="{B116C68F-65E8-4830-8BDD-598E20B3426B}" sibTransId="{C4A35F85-E12E-45A4-8ACB-8D8C67C44917}"/>
    <dgm:cxn modelId="{6A5E08DD-6C76-4988-8FDE-6535A3018B8B}" srcId="{CB9EE601-B99B-45D3-AC2E-D3664FC142EA}" destId="{47D92FC3-2567-4B47-B7FF-019EA79A7CFF}" srcOrd="1" destOrd="0" parTransId="{C83E194A-7BF1-49F7-8F41-DFC66E30C738}" sibTransId="{2C07D49A-CD54-498E-B19A-515D6D053680}"/>
    <dgm:cxn modelId="{326CDCEF-B0D5-4A12-BBE2-BFB2082F3807}" srcId="{8834E671-8FEB-464A-A78A-65928BA5913B}" destId="{82EE4209-1047-432F-A49F-52E473F1D6C6}" srcOrd="1" destOrd="0" parTransId="{F1CE952F-0D99-4F2B-93A3-402AADD786B9}" sibTransId="{BD4783B2-E040-4AA4-AB62-6E84B403E66B}"/>
    <dgm:cxn modelId="{2C54C62B-29D3-421C-AF1F-E801517AD810}" type="presParOf" srcId="{EB13C9FF-AC49-441E-B7D9-1DAF248EA94C}" destId="{7D881CC4-27D9-40FA-B86C-C0F97636D237}" srcOrd="0" destOrd="0" presId="urn:microsoft.com/office/officeart/2005/8/layout/vList5"/>
    <dgm:cxn modelId="{24643311-E98B-4F01-AB9D-D05639A45DCD}" type="presParOf" srcId="{7D881CC4-27D9-40FA-B86C-C0F97636D237}" destId="{964DFC73-E250-4CDC-B3D3-7A374F1B3CEB}" srcOrd="0" destOrd="0" presId="urn:microsoft.com/office/officeart/2005/8/layout/vList5"/>
    <dgm:cxn modelId="{C4D0341B-FEC3-4509-ABDC-2AF53ADAF03B}" type="presParOf" srcId="{7D881CC4-27D9-40FA-B86C-C0F97636D237}" destId="{3E9AC949-B81D-4143-B0F5-F285D4557C37}" srcOrd="1" destOrd="0" presId="urn:microsoft.com/office/officeart/2005/8/layout/vList5"/>
    <dgm:cxn modelId="{C06980FF-93A3-402A-AD45-661B717C0842}" type="presParOf" srcId="{EB13C9FF-AC49-441E-B7D9-1DAF248EA94C}" destId="{D483D392-7DE9-4549-8888-59A411C67190}" srcOrd="1" destOrd="0" presId="urn:microsoft.com/office/officeart/2005/8/layout/vList5"/>
    <dgm:cxn modelId="{5321B223-B470-40B6-B65A-F36AC33E3BD9}" type="presParOf" srcId="{EB13C9FF-AC49-441E-B7D9-1DAF248EA94C}" destId="{1A9A19F6-63BD-466A-9CA7-9E6FF9AB8A56}" srcOrd="2" destOrd="0" presId="urn:microsoft.com/office/officeart/2005/8/layout/vList5"/>
    <dgm:cxn modelId="{EF41A9E8-47EF-4B15-BEE5-6E5C656E18A2}" type="presParOf" srcId="{1A9A19F6-63BD-466A-9CA7-9E6FF9AB8A56}" destId="{51297B43-F97A-47EB-BF15-85260BA5EA20}" srcOrd="0" destOrd="0" presId="urn:microsoft.com/office/officeart/2005/8/layout/vList5"/>
    <dgm:cxn modelId="{73ACCEAB-422C-460A-8814-1226827D4235}" type="presParOf" srcId="{1A9A19F6-63BD-466A-9CA7-9E6FF9AB8A56}" destId="{70DEB1CC-7C17-448B-95F0-A3C1DCA45905}" srcOrd="1" destOrd="0" presId="urn:microsoft.com/office/officeart/2005/8/layout/vList5"/>
    <dgm:cxn modelId="{16DE6A5E-1D1C-4345-B66C-6FB3E46426DF}" type="presParOf" srcId="{EB13C9FF-AC49-441E-B7D9-1DAF248EA94C}" destId="{F4D0F764-C86E-49A4-A4FA-1251A5384CA6}" srcOrd="3" destOrd="0" presId="urn:microsoft.com/office/officeart/2005/8/layout/vList5"/>
    <dgm:cxn modelId="{A704BCC6-C99F-4C76-8FB2-70FEE640C29C}" type="presParOf" srcId="{EB13C9FF-AC49-441E-B7D9-1DAF248EA94C}" destId="{8E5B7D41-00E7-48EA-A505-2763EC933005}" srcOrd="4" destOrd="0" presId="urn:microsoft.com/office/officeart/2005/8/layout/vList5"/>
    <dgm:cxn modelId="{B103D921-B6A3-4892-8798-17F813541C19}" type="presParOf" srcId="{8E5B7D41-00E7-48EA-A505-2763EC933005}" destId="{375910F7-7877-48ED-8CDE-CFE0254C21DB}" srcOrd="0" destOrd="0" presId="urn:microsoft.com/office/officeart/2005/8/layout/vList5"/>
    <dgm:cxn modelId="{3097A3E5-DFD7-4C4F-AD28-1A7F9DEF48A6}" type="presParOf" srcId="{EB13C9FF-AC49-441E-B7D9-1DAF248EA94C}" destId="{EB60B6F3-DCA5-4C95-AC8A-0155611975FA}" srcOrd="5" destOrd="0" presId="urn:microsoft.com/office/officeart/2005/8/layout/vList5"/>
    <dgm:cxn modelId="{A0247181-664F-4790-AA4C-6F3676778120}" type="presParOf" srcId="{EB13C9FF-AC49-441E-B7D9-1DAF248EA94C}" destId="{85749EF5-1762-4AD2-9F16-C92BE4D15565}" srcOrd="6" destOrd="0" presId="urn:microsoft.com/office/officeart/2005/8/layout/vList5"/>
    <dgm:cxn modelId="{6AAB5B9C-0DDF-4113-98C6-0A665D63F411}" type="presParOf" srcId="{85749EF5-1762-4AD2-9F16-C92BE4D15565}" destId="{8D7F2CBC-9464-45D5-BC8F-AB61A9847E4A}" srcOrd="0" destOrd="0" presId="urn:microsoft.com/office/officeart/2005/8/layout/vList5"/>
    <dgm:cxn modelId="{ECDDC8AB-8EE0-4304-B0F1-BCFC2E74FFAF}" type="presParOf" srcId="{EB13C9FF-AC49-441E-B7D9-1DAF248EA94C}" destId="{5C071BEF-3C16-4EBA-AA29-A3E5FB6E909F}" srcOrd="7" destOrd="0" presId="urn:microsoft.com/office/officeart/2005/8/layout/vList5"/>
    <dgm:cxn modelId="{C695A423-6D64-4DCF-829F-9D4EC6E3DF70}" type="presParOf" srcId="{EB13C9FF-AC49-441E-B7D9-1DAF248EA94C}" destId="{5945C8D2-281F-424D-8598-C1386038CF9D}" srcOrd="8" destOrd="0" presId="urn:microsoft.com/office/officeart/2005/8/layout/vList5"/>
    <dgm:cxn modelId="{5C159D2C-328A-4DB9-B622-A4E528A12EA7}" type="presParOf" srcId="{5945C8D2-281F-424D-8598-C1386038CF9D}" destId="{D9F4FD23-AD59-4565-AD12-7778A93B4847}" srcOrd="0" destOrd="0" presId="urn:microsoft.com/office/officeart/2005/8/layout/vList5"/>
    <dgm:cxn modelId="{77DB6304-2D98-43F4-A97D-2475F712E07A}" type="presParOf" srcId="{5945C8D2-281F-424D-8598-C1386038CF9D}" destId="{E8245557-E1D0-4E1E-BF3B-DDB5A8FD3BD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AC949-B81D-4143-B0F5-F285D4557C37}">
      <dsp:nvSpPr>
        <dsp:cNvPr id="0" name=""/>
        <dsp:cNvSpPr/>
      </dsp:nvSpPr>
      <dsp:spPr>
        <a:xfrm rot="5400000">
          <a:off x="3868223" y="-1503651"/>
          <a:ext cx="806717" cy="4020312"/>
        </a:xfrm>
        <a:prstGeom prst="round2Same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Become a University Lecturer</a:t>
          </a:r>
        </a:p>
        <a:p>
          <a:pPr marL="114300" lvl="1" indent="-114300" algn="l" defTabSz="533400">
            <a:lnSpc>
              <a:spcPct val="90000"/>
            </a:lnSpc>
            <a:spcBef>
              <a:spcPct val="0"/>
            </a:spcBef>
            <a:spcAft>
              <a:spcPct val="15000"/>
            </a:spcAft>
            <a:buChar char="•"/>
          </a:pPr>
          <a:r>
            <a:rPr lang="en-GB" sz="1200" kern="1200" dirty="0"/>
            <a:t>Bring together Academic Knowledge and Professional Experience to Disseminate to New Learners </a:t>
          </a:r>
        </a:p>
      </dsp:txBody>
      <dsp:txXfrm rot="-5400000">
        <a:off x="2261426" y="142527"/>
        <a:ext cx="3980931" cy="727955"/>
      </dsp:txXfrm>
    </dsp:sp>
    <dsp:sp modelId="{964DFC73-E250-4CDC-B3D3-7A374F1B3CEB}">
      <dsp:nvSpPr>
        <dsp:cNvPr id="0" name=""/>
        <dsp:cNvSpPr/>
      </dsp:nvSpPr>
      <dsp:spPr>
        <a:xfrm>
          <a:off x="0" y="0"/>
          <a:ext cx="2261425" cy="100839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Specific</a:t>
          </a:r>
        </a:p>
      </dsp:txBody>
      <dsp:txXfrm>
        <a:off x="49226" y="49226"/>
        <a:ext cx="2162973" cy="909944"/>
      </dsp:txXfrm>
    </dsp:sp>
    <dsp:sp modelId="{70DEB1CC-7C17-448B-95F0-A3C1DCA45905}">
      <dsp:nvSpPr>
        <dsp:cNvPr id="0" name=""/>
        <dsp:cNvSpPr/>
      </dsp:nvSpPr>
      <dsp:spPr>
        <a:xfrm rot="5400000">
          <a:off x="3868223" y="-444835"/>
          <a:ext cx="806717" cy="4020312"/>
        </a:xfrm>
        <a:prstGeom prst="round2Same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Graduating in July 2020</a:t>
          </a:r>
        </a:p>
        <a:p>
          <a:pPr marL="114300" lvl="1" indent="-114300" algn="l" defTabSz="533400">
            <a:lnSpc>
              <a:spcPct val="90000"/>
            </a:lnSpc>
            <a:spcBef>
              <a:spcPct val="0"/>
            </a:spcBef>
            <a:spcAft>
              <a:spcPct val="15000"/>
            </a:spcAft>
            <a:buChar char="•"/>
          </a:pPr>
          <a:r>
            <a:rPr lang="en-GB" sz="1200" kern="1200" dirty="0"/>
            <a:t>Gaining a new job</a:t>
          </a:r>
        </a:p>
      </dsp:txBody>
      <dsp:txXfrm rot="-5400000">
        <a:off x="2261426" y="1201343"/>
        <a:ext cx="3980931" cy="727955"/>
      </dsp:txXfrm>
    </dsp:sp>
    <dsp:sp modelId="{51297B43-F97A-47EB-BF15-85260BA5EA20}">
      <dsp:nvSpPr>
        <dsp:cNvPr id="0" name=""/>
        <dsp:cNvSpPr/>
      </dsp:nvSpPr>
      <dsp:spPr>
        <a:xfrm>
          <a:off x="0" y="1061122"/>
          <a:ext cx="2261425" cy="1008396"/>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Measurable</a:t>
          </a:r>
        </a:p>
      </dsp:txBody>
      <dsp:txXfrm>
        <a:off x="49226" y="1110348"/>
        <a:ext cx="2162973" cy="909944"/>
      </dsp:txXfrm>
    </dsp:sp>
    <dsp:sp modelId="{375910F7-7877-48ED-8CDE-CFE0254C21DB}">
      <dsp:nvSpPr>
        <dsp:cNvPr id="0" name=""/>
        <dsp:cNvSpPr/>
      </dsp:nvSpPr>
      <dsp:spPr>
        <a:xfrm>
          <a:off x="13251" y="2121522"/>
          <a:ext cx="2261425" cy="1008396"/>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Attainable                                                             </a:t>
          </a:r>
        </a:p>
      </dsp:txBody>
      <dsp:txXfrm>
        <a:off x="62477" y="2170748"/>
        <a:ext cx="2162973" cy="909944"/>
      </dsp:txXfrm>
    </dsp:sp>
    <dsp:sp modelId="{8D7F2CBC-9464-45D5-BC8F-AB61A9847E4A}">
      <dsp:nvSpPr>
        <dsp:cNvPr id="0" name=""/>
        <dsp:cNvSpPr/>
      </dsp:nvSpPr>
      <dsp:spPr>
        <a:xfrm>
          <a:off x="0" y="3178755"/>
          <a:ext cx="2261425" cy="1008396"/>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Relevant </a:t>
          </a:r>
        </a:p>
      </dsp:txBody>
      <dsp:txXfrm>
        <a:off x="49226" y="3227981"/>
        <a:ext cx="2162973" cy="909944"/>
      </dsp:txXfrm>
    </dsp:sp>
    <dsp:sp modelId="{E8245557-E1D0-4E1E-BF3B-DDB5A8FD3BD2}">
      <dsp:nvSpPr>
        <dsp:cNvPr id="0" name=""/>
        <dsp:cNvSpPr/>
      </dsp:nvSpPr>
      <dsp:spPr>
        <a:xfrm rot="5400000">
          <a:off x="3868223" y="2731614"/>
          <a:ext cx="806717" cy="4020312"/>
        </a:xfrm>
        <a:prstGeom prst="round2Same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I will finish my undergraduate degree by July 2020</a:t>
          </a:r>
        </a:p>
        <a:p>
          <a:pPr marL="114300" lvl="1" indent="-114300" algn="l" defTabSz="533400">
            <a:lnSpc>
              <a:spcPct val="90000"/>
            </a:lnSpc>
            <a:spcBef>
              <a:spcPct val="0"/>
            </a:spcBef>
            <a:spcAft>
              <a:spcPct val="15000"/>
            </a:spcAft>
            <a:buChar char="•"/>
          </a:pPr>
          <a:r>
            <a:rPr lang="en-GB" sz="1200" kern="1200" dirty="0"/>
            <a:t>Then start a postgraduate degree in  September 2020 </a:t>
          </a:r>
        </a:p>
      </dsp:txBody>
      <dsp:txXfrm rot="-5400000">
        <a:off x="2261426" y="4377793"/>
        <a:ext cx="3980931" cy="727955"/>
      </dsp:txXfrm>
    </dsp:sp>
    <dsp:sp modelId="{D9F4FD23-AD59-4565-AD12-7778A93B4847}">
      <dsp:nvSpPr>
        <dsp:cNvPr id="0" name=""/>
        <dsp:cNvSpPr/>
      </dsp:nvSpPr>
      <dsp:spPr>
        <a:xfrm>
          <a:off x="0" y="4237572"/>
          <a:ext cx="2261425" cy="1008396"/>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Timely </a:t>
          </a:r>
        </a:p>
      </dsp:txBody>
      <dsp:txXfrm>
        <a:off x="49226" y="4286798"/>
        <a:ext cx="2162973" cy="90994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59522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26199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56930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25975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741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7898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89104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34119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93540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36400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10/23/2019</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89366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10/23/2019</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2248787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tools.com/pages/article/smart-goals.htm" TargetMode="External"/><Relationship Id="rId2" Type="http://schemas.openxmlformats.org/officeDocument/2006/relationships/hyperlink" Target="https://jobs.bcu.ac.uk/upload/vacancies/files/2944/lecturer.pdf" TargetMode="External"/><Relationship Id="rId1" Type="http://schemas.openxmlformats.org/officeDocument/2006/relationships/slideLayout" Target="../slideLayouts/slideLayout2.xml"/><Relationship Id="rId5" Type="http://schemas.openxmlformats.org/officeDocument/2006/relationships/hyperlink" Target="https://www.thebalancecareers.com/resume-example-with-a-key-skills-section-2063200" TargetMode="External"/><Relationship Id="rId4"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Career Opportunity</a:t>
            </a:r>
          </a:p>
        </p:txBody>
      </p:sp>
      <p:sp>
        <p:nvSpPr>
          <p:cNvPr id="3" name="Subtitle 2"/>
          <p:cNvSpPr>
            <a:spLocks noGrp="1"/>
          </p:cNvSpPr>
          <p:nvPr>
            <p:ph type="subTitle" idx="1"/>
          </p:nvPr>
        </p:nvSpPr>
        <p:spPr/>
        <p:txBody>
          <a:bodyPr>
            <a:normAutofit fontScale="92500" lnSpcReduction="20000"/>
          </a:bodyPr>
          <a:lstStyle/>
          <a:p>
            <a:r>
              <a:rPr lang="en-GB" dirty="0"/>
              <a:t>Development of Skills and Understanding</a:t>
            </a:r>
          </a:p>
          <a:p>
            <a:r>
              <a:rPr lang="en-GB" dirty="0"/>
              <a:t>Vanessa James</a:t>
            </a:r>
          </a:p>
          <a:p>
            <a:r>
              <a:rPr lang="en-GB" dirty="0"/>
              <a:t>M/N: ECGE6001</a:t>
            </a:r>
          </a:p>
          <a:p>
            <a:r>
              <a:rPr lang="en-GB" dirty="0"/>
              <a:t>S/N: 1601858</a:t>
            </a:r>
          </a:p>
        </p:txBody>
      </p:sp>
    </p:spTree>
    <p:extLst>
      <p:ext uri="{BB962C8B-B14F-4D97-AF65-F5344CB8AC3E}">
        <p14:creationId xmlns:p14="http://schemas.microsoft.com/office/powerpoint/2010/main" val="76904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9C546-E8B2-42C2-BE60-331E636E1B1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000A207-69E5-49EE-9F2C-F96861032DA4}"/>
              </a:ext>
            </a:extLst>
          </p:cNvPr>
          <p:cNvSpPr>
            <a:spLocks noGrp="1"/>
          </p:cNvSpPr>
          <p:nvPr>
            <p:ph idx="1"/>
          </p:nvPr>
        </p:nvSpPr>
        <p:spPr>
          <a:xfrm>
            <a:off x="5175597" y="804689"/>
            <a:ext cx="6281873" cy="5248622"/>
          </a:xfrm>
        </p:spPr>
        <p:txBody>
          <a:bodyPr/>
          <a:lstStyle/>
          <a:p>
            <a:pPr marL="0" indent="0">
              <a:buNone/>
            </a:pPr>
            <a:r>
              <a:rPr lang="en-GB" dirty="0">
                <a:latin typeface="Calibri" panose="020F0502020204030204" pitchFamily="34" charset="0"/>
                <a:cs typeface="Calibri" panose="020F0502020204030204" pitchFamily="34" charset="0"/>
              </a:rPr>
              <a:t>During this presentation, I will be critically discussing with you, the graduate employability in becoming a University Lecturer and also the job role. The principle of employability will be conversed and its importance within this career opportunity.  Personal development and their links to The Maslow and Gibbs theory will also be discussed, along with how they maintain a balance within a job role.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992616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6"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0"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2"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73"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78" name="Rectangle 77">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604772" y="265778"/>
            <a:ext cx="8598215" cy="1230570"/>
          </a:xfrm>
        </p:spPr>
        <p:txBody>
          <a:bodyPr anchor="t">
            <a:normAutofit/>
          </a:bodyPr>
          <a:lstStyle/>
          <a:p>
            <a:pPr algn="l"/>
            <a:r>
              <a:rPr lang="en-GB" sz="2800" dirty="0">
                <a:solidFill>
                  <a:schemeClr val="accent1"/>
                </a:solidFill>
              </a:rPr>
              <a:t>Chosen Career Opportunity</a:t>
            </a:r>
            <a:br>
              <a:rPr lang="en-GB" sz="2800" dirty="0">
                <a:solidFill>
                  <a:schemeClr val="accent1"/>
                </a:solidFill>
              </a:rPr>
            </a:br>
            <a:r>
              <a:rPr lang="en-GB" sz="2800" dirty="0">
                <a:solidFill>
                  <a:schemeClr val="accent1"/>
                </a:solidFill>
              </a:rPr>
              <a:t>(Lecturer)</a:t>
            </a:r>
          </a:p>
        </p:txBody>
      </p:sp>
      <p:sp>
        <p:nvSpPr>
          <p:cNvPr id="80" name="Isosceles Triangle 79">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2624138" y="1903190"/>
            <a:ext cx="4732208" cy="3802762"/>
          </a:xfrm>
        </p:spPr>
        <p:txBody>
          <a:bodyPr anchor="t">
            <a:noAutofit/>
          </a:bodyPr>
          <a:lstStyle/>
          <a:p>
            <a:pPr marL="0" indent="0" fontAlgn="base">
              <a:lnSpc>
                <a:spcPct val="110000"/>
              </a:lnSpc>
              <a:buNone/>
            </a:pPr>
            <a:r>
              <a:rPr lang="en-GB" sz="1400" b="1" i="0" dirty="0">
                <a:effectLst/>
                <a:latin typeface="Calibri" panose="020F0502020204030204" pitchFamily="34" charset="0"/>
                <a:cs typeface="Calibri" panose="020F0502020204030204" pitchFamily="34" charset="0"/>
              </a:rPr>
              <a:t>Job interview for lecturer - </a:t>
            </a:r>
          </a:p>
          <a:p>
            <a:pPr marL="0" indent="0" fontAlgn="base">
              <a:lnSpc>
                <a:spcPct val="110000"/>
              </a:lnSpc>
              <a:buNone/>
            </a:pPr>
            <a:r>
              <a:rPr lang="en-GB" sz="1400" b="1" i="0" dirty="0">
                <a:effectLst/>
                <a:latin typeface="Calibri" panose="020F0502020204030204" pitchFamily="34" charset="0"/>
                <a:cs typeface="Calibri" panose="020F0502020204030204" pitchFamily="34" charset="0"/>
              </a:rPr>
              <a:t>what I can bring to the role - practical experience and skills learnt from working as a carer putting into practice elements of the course /subject that I would be lecturing on </a:t>
            </a:r>
          </a:p>
          <a:p>
            <a:pPr fontAlgn="base">
              <a:lnSpc>
                <a:spcPct val="110000"/>
              </a:lnSpc>
            </a:pPr>
            <a:r>
              <a:rPr lang="en-GB" sz="1400" b="0" i="0" dirty="0">
                <a:effectLst/>
                <a:latin typeface="Calibri" panose="020F0502020204030204" pitchFamily="34" charset="0"/>
                <a:cs typeface="Calibri" panose="020F0502020204030204" pitchFamily="34" charset="0"/>
              </a:rPr>
              <a:t>bring added value to role of lecturer </a:t>
            </a:r>
          </a:p>
          <a:p>
            <a:pPr fontAlgn="base">
              <a:lnSpc>
                <a:spcPct val="110000"/>
              </a:lnSpc>
            </a:pPr>
            <a:r>
              <a:rPr lang="en-GB" sz="1400" b="0" i="0" dirty="0">
                <a:effectLst/>
                <a:latin typeface="Calibri" panose="020F0502020204030204" pitchFamily="34" charset="0"/>
                <a:cs typeface="Calibri" panose="020F0502020204030204" pitchFamily="34" charset="0"/>
              </a:rPr>
              <a:t>equality </a:t>
            </a:r>
          </a:p>
          <a:p>
            <a:pPr fontAlgn="base">
              <a:lnSpc>
                <a:spcPct val="110000"/>
              </a:lnSpc>
            </a:pPr>
            <a:r>
              <a:rPr lang="en-GB" sz="1400" b="0" i="0" dirty="0">
                <a:effectLst/>
                <a:latin typeface="Calibri" panose="020F0502020204030204" pitchFamily="34" charset="0"/>
                <a:cs typeface="Calibri" panose="020F0502020204030204" pitchFamily="34" charset="0"/>
              </a:rPr>
              <a:t>inclusion</a:t>
            </a:r>
          </a:p>
          <a:p>
            <a:pPr fontAlgn="base">
              <a:lnSpc>
                <a:spcPct val="110000"/>
              </a:lnSpc>
            </a:pPr>
            <a:r>
              <a:rPr lang="en-GB" sz="1400" b="0" i="0" dirty="0">
                <a:effectLst/>
                <a:latin typeface="Calibri" panose="020F0502020204030204" pitchFamily="34" charset="0"/>
                <a:cs typeface="Calibri" panose="020F0502020204030204" pitchFamily="34" charset="0"/>
              </a:rPr>
              <a:t>advocacy</a:t>
            </a:r>
          </a:p>
          <a:p>
            <a:pPr fontAlgn="base">
              <a:lnSpc>
                <a:spcPct val="110000"/>
              </a:lnSpc>
            </a:pPr>
            <a:r>
              <a:rPr lang="en-GB" sz="1400" b="0" i="0" dirty="0">
                <a:effectLst/>
                <a:latin typeface="Calibri" panose="020F0502020204030204" pitchFamily="34" charset="0"/>
                <a:cs typeface="Calibri" panose="020F0502020204030204" pitchFamily="34" charset="0"/>
              </a:rPr>
              <a:t>safeguarding </a:t>
            </a:r>
          </a:p>
          <a:p>
            <a:pPr fontAlgn="base">
              <a:lnSpc>
                <a:spcPct val="110000"/>
              </a:lnSpc>
            </a:pPr>
            <a:r>
              <a:rPr lang="en-GB" sz="1400" b="0" i="0" dirty="0">
                <a:effectLst/>
                <a:latin typeface="Calibri" panose="020F0502020204030204" pitchFamily="34" charset="0"/>
                <a:cs typeface="Calibri" panose="020F0502020204030204" pitchFamily="34" charset="0"/>
              </a:rPr>
              <a:t>team work</a:t>
            </a:r>
          </a:p>
          <a:p>
            <a:pPr fontAlgn="base">
              <a:lnSpc>
                <a:spcPct val="110000"/>
              </a:lnSpc>
            </a:pPr>
            <a:r>
              <a:rPr lang="en-GB" sz="1400" b="0" i="0" dirty="0">
                <a:effectLst/>
                <a:latin typeface="Calibri" panose="020F0502020204030204" pitchFamily="34" charset="0"/>
                <a:cs typeface="Calibri" panose="020F0502020204030204" pitchFamily="34" charset="0"/>
              </a:rPr>
              <a:t>problem solving </a:t>
            </a:r>
          </a:p>
          <a:p>
            <a:pPr fontAlgn="base">
              <a:lnSpc>
                <a:spcPct val="110000"/>
              </a:lnSpc>
            </a:pPr>
            <a:r>
              <a:rPr lang="en-GB" sz="1400" b="0" i="0" dirty="0">
                <a:effectLst/>
                <a:latin typeface="Calibri" panose="020F0502020204030204" pitchFamily="34" charset="0"/>
                <a:cs typeface="Calibri" panose="020F0502020204030204" pitchFamily="34" charset="0"/>
              </a:rPr>
              <a:t>communication </a:t>
            </a:r>
          </a:p>
          <a:p>
            <a:pPr fontAlgn="base">
              <a:lnSpc>
                <a:spcPct val="110000"/>
              </a:lnSpc>
            </a:pPr>
            <a:r>
              <a:rPr lang="en-GB" sz="1400" b="0" i="0" dirty="0">
                <a:effectLst/>
                <a:latin typeface="Calibri" panose="020F0502020204030204" pitchFamily="34" charset="0"/>
                <a:cs typeface="Calibri" panose="020F0502020204030204" pitchFamily="34" charset="0"/>
              </a:rPr>
              <a:t>exploitation in the workplace</a:t>
            </a:r>
          </a:p>
          <a:p>
            <a:pPr marL="0" indent="0" fontAlgn="base">
              <a:lnSpc>
                <a:spcPct val="110000"/>
              </a:lnSpc>
              <a:buNone/>
            </a:pPr>
            <a:r>
              <a:rPr lang="en-GB" sz="1400" b="0" i="0" dirty="0">
                <a:effectLst/>
                <a:latin typeface="Calibri" panose="020F0502020204030204" pitchFamily="34" charset="0"/>
                <a:cs typeface="Calibri" panose="020F0502020204030204" pitchFamily="34" charset="0"/>
              </a:rPr>
              <a:t> </a:t>
            </a:r>
          </a:p>
          <a:p>
            <a:pPr marL="0" indent="0">
              <a:lnSpc>
                <a:spcPct val="110000"/>
              </a:lnSpc>
              <a:buNone/>
            </a:pPr>
            <a:br>
              <a:rPr lang="en-GB" sz="1400" dirty="0"/>
            </a:br>
            <a:endParaRPr lang="en-GB" sz="1400" dirty="0"/>
          </a:p>
        </p:txBody>
      </p:sp>
      <p:sp>
        <p:nvSpPr>
          <p:cNvPr id="5" name="TextBox 4">
            <a:extLst>
              <a:ext uri="{FF2B5EF4-FFF2-40B4-BE49-F238E27FC236}">
                <a16:creationId xmlns:a16="http://schemas.microsoft.com/office/drawing/2014/main" id="{B6802A5A-8B7F-4B59-BEB7-E2BB4A01F0A7}"/>
              </a:ext>
            </a:extLst>
          </p:cNvPr>
          <p:cNvSpPr txBox="1"/>
          <p:nvPr/>
        </p:nvSpPr>
        <p:spPr>
          <a:xfrm>
            <a:off x="8043202" y="2083277"/>
            <a:ext cx="3506522" cy="4616648"/>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Minority groups</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Vulnerable people​</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Gender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Reflective practice</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CPD - up-skilled to provide specialist care</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Gained relevant qualifications for the role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Two way process -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Some students would take the course to gain the background knowledge to help them with a new career for example.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I already had practical knowledge and the course afforded me the opportunity to study the underpinning theoretical knowledge </a:t>
            </a: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This module has enabled me to reflect on my skills and understanding both from my work based learning and from my university studies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(Vanessa James, 2019). </a:t>
            </a:r>
          </a:p>
        </p:txBody>
      </p:sp>
    </p:spTree>
    <p:extLst>
      <p:ext uri="{BB962C8B-B14F-4D97-AF65-F5344CB8AC3E}">
        <p14:creationId xmlns:p14="http://schemas.microsoft.com/office/powerpoint/2010/main" val="21839118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Chosen Career Opportunity</a:t>
            </a:r>
            <a:endParaRPr lang="en-GB" dirty="0"/>
          </a:p>
        </p:txBody>
      </p:sp>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University Lecturer </a:t>
            </a:r>
          </a:p>
          <a:p>
            <a:r>
              <a:rPr lang="en-GB" dirty="0">
                <a:latin typeface="Calibri" panose="020F0502020204030204" pitchFamily="34" charset="0"/>
                <a:cs typeface="Calibri" panose="020F0502020204030204" pitchFamily="34" charset="0"/>
              </a:rPr>
              <a:t>Health and Social Studies</a:t>
            </a:r>
          </a:p>
          <a:p>
            <a:r>
              <a:rPr lang="en-GB" dirty="0">
                <a:latin typeface="Calibri" panose="020F0502020204030204" pitchFamily="34" charset="0"/>
                <a:cs typeface="Calibri" panose="020F0502020204030204" pitchFamily="34" charset="0"/>
              </a:rPr>
              <a:t> When first attending University I had no confidence in knowing what I wanted to accomplish, but through reflective practice and personal development over the past three years, publicly speaking through presentations, transferable skills from past experiences and encouragement off lecturers I understood lecturing was a path I wanted pursuit. </a:t>
            </a:r>
          </a:p>
          <a:p>
            <a:pPr marL="0" indent="0">
              <a:buNone/>
            </a:pPr>
            <a:r>
              <a:rPr lang="en-GB" dirty="0">
                <a:latin typeface="Calibri" panose="020F0502020204030204" pitchFamily="34" charset="0"/>
                <a:cs typeface="Calibri" panose="020F0502020204030204" pitchFamily="34" charset="0"/>
              </a:rPr>
              <a:t>(Vanessa James, 2019). </a:t>
            </a:r>
          </a:p>
          <a:p>
            <a:pPr marL="0" indent="0">
              <a:buNone/>
            </a:pPr>
            <a:endParaRPr lang="en-GB" dirty="0"/>
          </a:p>
        </p:txBody>
      </p:sp>
    </p:spTree>
    <p:extLst>
      <p:ext uri="{BB962C8B-B14F-4D97-AF65-F5344CB8AC3E}">
        <p14:creationId xmlns:p14="http://schemas.microsoft.com/office/powerpoint/2010/main" val="645126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employability skills</a:t>
            </a:r>
          </a:p>
        </p:txBody>
      </p:sp>
      <p:sp>
        <p:nvSpPr>
          <p:cNvPr id="5" name="Content Placeholder 4"/>
          <p:cNvSpPr>
            <a:spLocks noGrp="1"/>
          </p:cNvSpPr>
          <p:nvPr>
            <p:ph sz="half" idx="1"/>
          </p:nvPr>
        </p:nvSpPr>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Job description</a:t>
            </a:r>
          </a:p>
          <a:p>
            <a:r>
              <a:rPr lang="en-GB" dirty="0">
                <a:latin typeface="Calibri" panose="020F0502020204030204" pitchFamily="34" charset="0"/>
                <a:cs typeface="Calibri" panose="020F0502020204030204" pitchFamily="34" charset="0"/>
              </a:rPr>
              <a:t>Use appropriate teaching, learning, support and assessment methods</a:t>
            </a:r>
          </a:p>
          <a:p>
            <a:r>
              <a:rPr lang="en-GB" dirty="0">
                <a:latin typeface="Calibri" panose="020F0502020204030204" pitchFamily="34" charset="0"/>
                <a:cs typeface="Calibri" panose="020F0502020204030204" pitchFamily="34" charset="0"/>
              </a:rPr>
              <a:t>Recognise areas where current provision is in need of development. </a:t>
            </a:r>
          </a:p>
          <a:p>
            <a:r>
              <a:rPr lang="en-GB" dirty="0">
                <a:latin typeface="Calibri" panose="020F0502020204030204" pitchFamily="34" charset="0"/>
                <a:cs typeface="Calibri" panose="020F0502020204030204" pitchFamily="34" charset="0"/>
              </a:rPr>
              <a:t>Assess the work of students by reference to the criteria and provide a constructive response. </a:t>
            </a:r>
          </a:p>
          <a:p>
            <a:r>
              <a:rPr lang="en-GB" dirty="0">
                <a:latin typeface="Calibri" panose="020F0502020204030204" pitchFamily="34" charset="0"/>
                <a:cs typeface="Calibri" panose="020F0502020204030204" pitchFamily="34" charset="0"/>
              </a:rPr>
              <a:t>Conduct individual work and research etc.</a:t>
            </a:r>
          </a:p>
          <a:p>
            <a:pPr marL="0" indent="0">
              <a:buNone/>
            </a:pPr>
            <a:r>
              <a:rPr lang="en-GB" dirty="0">
                <a:latin typeface="Calibri" panose="020F0502020204030204" pitchFamily="34" charset="0"/>
                <a:cs typeface="Calibri" panose="020F0502020204030204" pitchFamily="34" charset="0"/>
              </a:rPr>
              <a:t>                                                                           (Birmingham City University, No Date).</a:t>
            </a:r>
          </a:p>
        </p:txBody>
      </p:sp>
      <p:sp>
        <p:nvSpPr>
          <p:cNvPr id="4" name="Text Placeholder 3"/>
          <p:cNvSpPr>
            <a:spLocks noGrp="1"/>
          </p:cNvSpPr>
          <p:nvPr>
            <p:ph sz="half" idx="2"/>
          </p:nvPr>
        </p:nvSpPr>
        <p:spPr/>
        <p:txBody>
          <a:bodyPr>
            <a:normAutofit fontScale="77500" lnSpcReduction="20000"/>
          </a:bodyPr>
          <a:lstStyle/>
          <a:p>
            <a:pPr marL="0" indent="0">
              <a:buNone/>
            </a:pPr>
            <a:r>
              <a:rPr lang="en-GB" dirty="0">
                <a:latin typeface="Calibri" panose="020F0502020204030204" pitchFamily="34" charset="0"/>
                <a:cs typeface="Calibri" panose="020F0502020204030204" pitchFamily="34" charset="0"/>
              </a:rPr>
              <a:t>Key Skills</a:t>
            </a:r>
          </a:p>
          <a:p>
            <a:r>
              <a:rPr lang="en-GB" dirty="0">
                <a:latin typeface="Calibri" panose="020F0502020204030204" pitchFamily="34" charset="0"/>
                <a:cs typeface="Calibri" panose="020F0502020204030204" pitchFamily="34" charset="0"/>
              </a:rPr>
              <a:t>Ability to work well with a range of people</a:t>
            </a:r>
          </a:p>
          <a:p>
            <a:r>
              <a:rPr lang="en-GB" dirty="0">
                <a:latin typeface="Calibri" panose="020F0502020204030204" pitchFamily="34" charset="0"/>
                <a:cs typeface="Calibri" panose="020F0502020204030204" pitchFamily="34" charset="0"/>
              </a:rPr>
              <a:t>Organisational skills</a:t>
            </a:r>
          </a:p>
          <a:p>
            <a:r>
              <a:rPr lang="en-GB" dirty="0">
                <a:latin typeface="Calibri" panose="020F0502020204030204" pitchFamily="34" charset="0"/>
                <a:cs typeface="Calibri" panose="020F0502020204030204" pitchFamily="34" charset="0"/>
              </a:rPr>
              <a:t>Team work</a:t>
            </a:r>
          </a:p>
          <a:p>
            <a:r>
              <a:rPr lang="en-GB" dirty="0">
                <a:latin typeface="Calibri" panose="020F0502020204030204" pitchFamily="34" charset="0"/>
                <a:cs typeface="Calibri" panose="020F0502020204030204" pitchFamily="34" charset="0"/>
              </a:rPr>
              <a:t>Expertise in a particular subject area(s)</a:t>
            </a:r>
          </a:p>
          <a:p>
            <a:r>
              <a:rPr lang="en-GB" dirty="0">
                <a:latin typeface="Calibri" panose="020F0502020204030204" pitchFamily="34" charset="0"/>
                <a:cs typeface="Calibri" panose="020F0502020204030204" pitchFamily="34" charset="0"/>
              </a:rPr>
              <a:t>Excellent written and verbal communication skills</a:t>
            </a:r>
          </a:p>
          <a:p>
            <a:r>
              <a:rPr lang="en-GB" dirty="0">
                <a:latin typeface="Calibri" panose="020F0502020204030204" pitchFamily="34" charset="0"/>
                <a:cs typeface="Calibri" panose="020F0502020204030204" pitchFamily="34" charset="0"/>
              </a:rPr>
              <a:t>Excellent presentation skills                                  (</a:t>
            </a:r>
            <a:r>
              <a:rPr lang="en-GB" dirty="0" err="1">
                <a:latin typeface="Calibri" panose="020F0502020204030204" pitchFamily="34" charset="0"/>
                <a:cs typeface="Calibri" panose="020F0502020204030204" pitchFamily="34" charset="0"/>
              </a:rPr>
              <a:t>Thebalancecareers</a:t>
            </a:r>
            <a:r>
              <a:rPr lang="en-GB" dirty="0">
                <a:latin typeface="Calibri" panose="020F0502020204030204" pitchFamily="34" charset="0"/>
                <a:cs typeface="Calibri" panose="020F0502020204030204" pitchFamily="34" charset="0"/>
              </a:rPr>
              <a:t>, 2019). </a:t>
            </a:r>
          </a:p>
          <a:p>
            <a:endParaRPr lang="en-GB" dirty="0"/>
          </a:p>
        </p:txBody>
      </p:sp>
    </p:spTree>
    <p:extLst>
      <p:ext uri="{BB962C8B-B14F-4D97-AF65-F5344CB8AC3E}">
        <p14:creationId xmlns:p14="http://schemas.microsoft.com/office/powerpoint/2010/main" val="3958396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Transferable</a:t>
            </a:r>
            <a:br>
              <a:rPr lang="en-GB" dirty="0"/>
            </a:br>
            <a:r>
              <a:rPr lang="en-GB" dirty="0"/>
              <a:t> Skills</a:t>
            </a:r>
            <a:endParaRPr lang="en-GB" dirty="0">
              <a:solidFill>
                <a:srgbClr val="FF0000"/>
              </a:solidFill>
            </a:endParaRPr>
          </a:p>
        </p:txBody>
      </p:sp>
      <p:sp>
        <p:nvSpPr>
          <p:cNvPr id="3" name="Content Placeholder 2"/>
          <p:cNvSpPr>
            <a:spLocks noGrp="1"/>
          </p:cNvSpPr>
          <p:nvPr>
            <p:ph idx="1"/>
          </p:nvPr>
        </p:nvSpPr>
        <p:spPr>
          <a:xfrm>
            <a:off x="5021496" y="804689"/>
            <a:ext cx="6281873" cy="5248622"/>
          </a:xfrm>
        </p:spPr>
        <p:txBody>
          <a:bodyPr>
            <a:normAutofit lnSpcReduction="10000"/>
          </a:bodyPr>
          <a:lstStyle/>
          <a:p>
            <a:pPr marL="0" indent="0" fontAlgn="base">
              <a:buNone/>
            </a:pPr>
            <a:r>
              <a:rPr lang="en-GB" dirty="0">
                <a:latin typeface="Calibri" panose="020F0502020204030204" pitchFamily="34" charset="0"/>
                <a:cs typeface="Calibri" panose="020F0502020204030204" pitchFamily="34" charset="0"/>
              </a:rPr>
              <a:t>Knowledge and experience of:</a:t>
            </a:r>
          </a:p>
          <a:p>
            <a:pPr fontAlgn="base"/>
            <a:r>
              <a:rPr lang="en-GB" dirty="0">
                <a:solidFill>
                  <a:srgbClr val="000000"/>
                </a:solidFill>
                <a:latin typeface="Calibri" panose="020F0502020204030204" pitchFamily="34" charset="0"/>
                <a:cs typeface="Calibri" panose="020F0502020204030204" pitchFamily="34" charset="0"/>
              </a:rPr>
              <a:t>e</a:t>
            </a:r>
            <a:r>
              <a:rPr lang="en-GB" b="0" i="0" dirty="0">
                <a:solidFill>
                  <a:srgbClr val="000000"/>
                </a:solidFill>
                <a:effectLst/>
                <a:latin typeface="Calibri" panose="020F0502020204030204" pitchFamily="34" charset="0"/>
                <a:cs typeface="Calibri" panose="020F0502020204030204" pitchFamily="34" charset="0"/>
              </a:rPr>
              <a:t>quality </a:t>
            </a:r>
          </a:p>
          <a:p>
            <a:pPr fontAlgn="base"/>
            <a:r>
              <a:rPr lang="en-GB" dirty="0">
                <a:solidFill>
                  <a:srgbClr val="000000"/>
                </a:solidFill>
                <a:latin typeface="Calibri" panose="020F0502020204030204" pitchFamily="34" charset="0"/>
                <a:cs typeface="Calibri" panose="020F0502020204030204" pitchFamily="34" charset="0"/>
              </a:rPr>
              <a:t>social</a:t>
            </a:r>
            <a:r>
              <a:rPr lang="en-GB" b="0" i="0" dirty="0">
                <a:solidFill>
                  <a:srgbClr val="000000"/>
                </a:solidFill>
                <a:effectLst/>
                <a:latin typeface="Calibri" panose="020F0502020204030204" pitchFamily="34" charset="0"/>
                <a:cs typeface="Calibri" panose="020F0502020204030204" pitchFamily="34" charset="0"/>
              </a:rPr>
              <a:t> inclusion</a:t>
            </a:r>
          </a:p>
          <a:p>
            <a:pPr fontAlgn="base"/>
            <a:r>
              <a:rPr lang="en-GB" b="0" i="0" dirty="0">
                <a:solidFill>
                  <a:srgbClr val="000000"/>
                </a:solidFill>
                <a:effectLst/>
                <a:latin typeface="Calibri" panose="020F0502020204030204" pitchFamily="34" charset="0"/>
                <a:cs typeface="Calibri" panose="020F0502020204030204" pitchFamily="34" charset="0"/>
              </a:rPr>
              <a:t>advocacy</a:t>
            </a:r>
          </a:p>
          <a:p>
            <a:pPr fontAlgn="base"/>
            <a:r>
              <a:rPr lang="en-GB" b="0" i="0" dirty="0">
                <a:solidFill>
                  <a:srgbClr val="000000"/>
                </a:solidFill>
                <a:effectLst/>
                <a:latin typeface="Calibri" panose="020F0502020204030204" pitchFamily="34" charset="0"/>
                <a:cs typeface="Calibri" panose="020F0502020204030204" pitchFamily="34" charset="0"/>
              </a:rPr>
              <a:t>safeguarding </a:t>
            </a:r>
          </a:p>
          <a:p>
            <a:pPr fontAlgn="base"/>
            <a:r>
              <a:rPr lang="en-GB" b="0" i="0" dirty="0">
                <a:solidFill>
                  <a:srgbClr val="000000"/>
                </a:solidFill>
                <a:effectLst/>
                <a:latin typeface="Calibri" panose="020F0502020204030204" pitchFamily="34" charset="0"/>
                <a:cs typeface="Calibri" panose="020F0502020204030204" pitchFamily="34" charset="0"/>
              </a:rPr>
              <a:t>problem solving  </a:t>
            </a:r>
          </a:p>
          <a:p>
            <a:pPr fontAlgn="base"/>
            <a:r>
              <a:rPr lang="en-GB" b="0" i="0" dirty="0">
                <a:solidFill>
                  <a:srgbClr val="000000"/>
                </a:solidFill>
                <a:effectLst/>
                <a:latin typeface="Calibri" panose="020F0502020204030204" pitchFamily="34" charset="0"/>
                <a:cs typeface="Calibri" panose="020F0502020204030204" pitchFamily="34" charset="0"/>
              </a:rPr>
              <a:t>exploitation in the workplace</a:t>
            </a:r>
          </a:p>
          <a:p>
            <a:pPr fontAlgn="base"/>
            <a:r>
              <a:rPr lang="en-GB" b="0" i="0" dirty="0">
                <a:solidFill>
                  <a:srgbClr val="000000"/>
                </a:solidFill>
                <a:effectLst/>
                <a:latin typeface="Calibri" panose="020F0502020204030204" pitchFamily="34" charset="0"/>
                <a:cs typeface="Calibri" panose="020F0502020204030204" pitchFamily="34" charset="0"/>
              </a:rPr>
              <a:t>minority groups</a:t>
            </a:r>
          </a:p>
          <a:p>
            <a:pPr fontAlgn="base"/>
            <a:r>
              <a:rPr lang="en-GB" b="0" i="0" dirty="0">
                <a:solidFill>
                  <a:srgbClr val="000000"/>
                </a:solidFill>
                <a:effectLst/>
                <a:latin typeface="Calibri" panose="020F0502020204030204" pitchFamily="34" charset="0"/>
                <a:cs typeface="Calibri" panose="020F0502020204030204" pitchFamily="34" charset="0"/>
              </a:rPr>
              <a:t>vulnerable people</a:t>
            </a:r>
            <a:r>
              <a:rPr lang="en-GB" sz="3600" b="0" i="0" dirty="0">
                <a:solidFill>
                  <a:srgbClr val="000000"/>
                </a:solidFill>
                <a:effectLst/>
                <a:latin typeface="Calibri" panose="020F0502020204030204" pitchFamily="34" charset="0"/>
                <a:cs typeface="Calibri" panose="020F0502020204030204" pitchFamily="34" charset="0"/>
              </a:rPr>
              <a:t>​</a:t>
            </a:r>
            <a:endParaRPr lang="en-GB" b="0" i="0" dirty="0">
              <a:solidFill>
                <a:srgbClr val="000000"/>
              </a:solidFill>
              <a:effectLst/>
              <a:latin typeface="Calibri" panose="020F0502020204030204" pitchFamily="34" charset="0"/>
              <a:cs typeface="Calibri" panose="020F0502020204030204" pitchFamily="34" charset="0"/>
            </a:endParaRPr>
          </a:p>
          <a:p>
            <a:pPr fontAlgn="base"/>
            <a:r>
              <a:rPr lang="en-GB" b="0" i="0" dirty="0">
                <a:solidFill>
                  <a:srgbClr val="000000"/>
                </a:solidFill>
                <a:effectLst/>
                <a:latin typeface="Calibri" panose="020F0502020204030204" pitchFamily="34" charset="0"/>
                <a:cs typeface="Calibri" panose="020F0502020204030204" pitchFamily="34" charset="0"/>
              </a:rPr>
              <a:t>gender </a:t>
            </a:r>
          </a:p>
          <a:p>
            <a:pPr marL="0" indent="0" fontAlgn="base">
              <a:buNone/>
            </a:pPr>
            <a:r>
              <a:rPr lang="en-GB" dirty="0">
                <a:latin typeface="Calibri" panose="020F0502020204030204" pitchFamily="34" charset="0"/>
                <a:cs typeface="Calibri" panose="020F0502020204030204" pitchFamily="34" charset="0"/>
              </a:rPr>
              <a:t>(Vanessa James, 2019) </a:t>
            </a:r>
            <a:endParaRPr lang="en-GB"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49791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Development </a:t>
            </a:r>
          </a:p>
        </p:txBody>
      </p:sp>
      <p:sp>
        <p:nvSpPr>
          <p:cNvPr id="3" name="Content Placeholder 2"/>
          <p:cNvSpPr>
            <a:spLocks noGrp="1"/>
          </p:cNvSpPr>
          <p:nvPr>
            <p:ph idx="1"/>
          </p:nvPr>
        </p:nvSpPr>
        <p:spPr/>
        <p:txBody>
          <a:bodyPr>
            <a:normAutofit/>
          </a:bodyPr>
          <a:lstStyle/>
          <a:p>
            <a:pPr fontAlgn="base"/>
            <a:r>
              <a:rPr lang="en-GB" b="0" i="0" dirty="0">
                <a:solidFill>
                  <a:srgbClr val="000000"/>
                </a:solidFill>
                <a:effectLst/>
                <a:latin typeface="Calibri" panose="020F0502020204030204" pitchFamily="34" charset="0"/>
              </a:rPr>
              <a:t>Upskilling – complex medical procedures </a:t>
            </a:r>
          </a:p>
          <a:p>
            <a:pPr fontAlgn="base"/>
            <a:r>
              <a:rPr lang="en-GB" dirty="0">
                <a:solidFill>
                  <a:srgbClr val="000000"/>
                </a:solidFill>
                <a:latin typeface="Calibri" panose="020F0502020204030204" pitchFamily="34" charset="0"/>
              </a:rPr>
              <a:t>Qualifications – NVQ Level 3 Health and Social Care, Medication Administration, First Aid </a:t>
            </a:r>
          </a:p>
          <a:p>
            <a:pPr fontAlgn="base"/>
            <a:r>
              <a:rPr lang="en-GB" b="0" i="0" dirty="0">
                <a:solidFill>
                  <a:srgbClr val="000000"/>
                </a:solidFill>
                <a:effectLst/>
                <a:latin typeface="Calibri" panose="020F0502020204030204" pitchFamily="34" charset="0"/>
              </a:rPr>
              <a:t>In-house training </a:t>
            </a:r>
          </a:p>
          <a:p>
            <a:pPr marL="0" indent="0" fontAlgn="base">
              <a:buNone/>
            </a:pPr>
            <a:r>
              <a:rPr lang="en-GB" dirty="0">
                <a:solidFill>
                  <a:srgbClr val="000000"/>
                </a:solidFill>
                <a:latin typeface="Calibri" panose="020F0502020204030204" pitchFamily="34" charset="0"/>
              </a:rPr>
              <a:t> </a:t>
            </a:r>
            <a:endParaRPr lang="en-GB" b="0" i="0" dirty="0">
              <a:solidFill>
                <a:srgbClr val="000000"/>
              </a:solidFill>
              <a:effectLst/>
              <a:latin typeface="Calibri" panose="020F0502020204030204" pitchFamily="34" charset="0"/>
            </a:endParaRPr>
          </a:p>
          <a:p>
            <a:pPr fontAlgn="base"/>
            <a:endParaRPr lang="en-GB" b="0" i="0" dirty="0">
              <a:solidFill>
                <a:srgbClr val="000000"/>
              </a:solidFill>
              <a:effectLst/>
              <a:latin typeface="Calibri" panose="020F0502020204030204" pitchFamily="34" charset="0"/>
            </a:endParaRPr>
          </a:p>
          <a:p>
            <a:pPr fontAlgn="base"/>
            <a:endParaRPr lang="en-GB" dirty="0">
              <a:solidFill>
                <a:srgbClr val="000000"/>
              </a:solidFill>
              <a:latin typeface="Calibri" panose="020F0502020204030204" pitchFamily="34" charset="0"/>
            </a:endParaRPr>
          </a:p>
          <a:p>
            <a:pPr marL="0" indent="0" fontAlgn="base">
              <a:buNone/>
            </a:pPr>
            <a:r>
              <a:rPr lang="en-GB" b="0" i="0" dirty="0">
                <a:solidFill>
                  <a:srgbClr val="000000"/>
                </a:solidFill>
                <a:effectLst/>
                <a:latin typeface="Calibri" panose="020F0502020204030204" pitchFamily="34" charset="0"/>
              </a:rPr>
              <a:t> </a:t>
            </a:r>
          </a:p>
          <a:p>
            <a:endParaRPr lang="en-GB" dirty="0"/>
          </a:p>
        </p:txBody>
      </p:sp>
      <p:sp>
        <p:nvSpPr>
          <p:cNvPr id="4" name="TextBox 3">
            <a:extLst>
              <a:ext uri="{FF2B5EF4-FFF2-40B4-BE49-F238E27FC236}">
                <a16:creationId xmlns:a16="http://schemas.microsoft.com/office/drawing/2014/main" id="{F3B0BC78-A0CD-4669-AC50-2E29654857C7}"/>
              </a:ext>
            </a:extLst>
          </p:cNvPr>
          <p:cNvSpPr txBox="1"/>
          <p:nvPr/>
        </p:nvSpPr>
        <p:spPr>
          <a:xfrm>
            <a:off x="6486526" y="4437035"/>
            <a:ext cx="3214687"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(Vanessa, 2019). </a:t>
            </a:r>
          </a:p>
        </p:txBody>
      </p:sp>
    </p:spTree>
    <p:extLst>
      <p:ext uri="{BB962C8B-B14F-4D97-AF65-F5344CB8AC3E}">
        <p14:creationId xmlns:p14="http://schemas.microsoft.com/office/powerpoint/2010/main" val="1407136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Strengths</a:t>
            </a:r>
          </a:p>
        </p:txBody>
      </p:sp>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Academic knowledge  - studying at university has filled in the gaps with regard to theoretical knowledge</a:t>
            </a:r>
          </a:p>
          <a:p>
            <a:r>
              <a:rPr lang="en-GB" dirty="0">
                <a:latin typeface="Calibri" panose="020F0502020204030204" pitchFamily="34" charset="0"/>
                <a:cs typeface="Calibri" panose="020F0502020204030204" pitchFamily="34" charset="0"/>
              </a:rPr>
              <a:t>Professional working experience – has given me a unique advantage of putting policy and theory into practice  </a:t>
            </a:r>
          </a:p>
          <a:p>
            <a:pPr marL="0" indent="0">
              <a:buNone/>
            </a:pPr>
            <a:r>
              <a:rPr lang="en-GB" dirty="0">
                <a:latin typeface="Calibri" panose="020F0502020204030204" pitchFamily="34" charset="0"/>
                <a:cs typeface="Calibri" panose="020F0502020204030204" pitchFamily="34" charset="0"/>
              </a:rPr>
              <a:t>                                        (Vanessa James, 2019) </a:t>
            </a:r>
          </a:p>
        </p:txBody>
      </p:sp>
    </p:spTree>
    <p:extLst>
      <p:ext uri="{BB962C8B-B14F-4D97-AF65-F5344CB8AC3E}">
        <p14:creationId xmlns:p14="http://schemas.microsoft.com/office/powerpoint/2010/main" val="1462028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Goals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23192709"/>
              </p:ext>
            </p:extLst>
          </p:nvPr>
        </p:nvGraphicFramePr>
        <p:xfrm>
          <a:off x="5118100" y="803275"/>
          <a:ext cx="6281738"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DBA4ED4-017D-4F5C-837E-B7B2CE09D645}"/>
              </a:ext>
            </a:extLst>
          </p:cNvPr>
          <p:cNvSpPr txBox="1"/>
          <p:nvPr/>
        </p:nvSpPr>
        <p:spPr>
          <a:xfrm>
            <a:off x="7429500" y="3127374"/>
            <a:ext cx="3771900"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I am over half way to my goal when I graduate</a:t>
            </a:r>
          </a:p>
          <a:p>
            <a:pPr marL="285750" indent="-285750">
              <a:buFont typeface="Arial" panose="020B0604020202020204" pitchFamily="34" charset="0"/>
              <a:buChar char="•"/>
            </a:pPr>
            <a:r>
              <a:rPr lang="en-GB" sz="1200" dirty="0"/>
              <a:t>This is what I have worked to become in university</a:t>
            </a:r>
          </a:p>
          <a:p>
            <a:pPr marL="285750" indent="-285750">
              <a:buFont typeface="Arial" panose="020B0604020202020204" pitchFamily="34" charset="0"/>
              <a:buChar char="•"/>
            </a:pPr>
            <a:endParaRPr lang="en-GB" sz="1200" dirty="0"/>
          </a:p>
        </p:txBody>
      </p:sp>
      <p:sp>
        <p:nvSpPr>
          <p:cNvPr id="7" name="TextBox 6">
            <a:extLst>
              <a:ext uri="{FF2B5EF4-FFF2-40B4-BE49-F238E27FC236}">
                <a16:creationId xmlns:a16="http://schemas.microsoft.com/office/drawing/2014/main" id="{0ADD6358-C0CF-4C04-8829-92A6F815C718}"/>
              </a:ext>
            </a:extLst>
          </p:cNvPr>
          <p:cNvSpPr txBox="1"/>
          <p:nvPr/>
        </p:nvSpPr>
        <p:spPr>
          <a:xfrm>
            <a:off x="7429500" y="4229100"/>
            <a:ext cx="3771900"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There is a process of goals which must be met to become a lecturer</a:t>
            </a:r>
          </a:p>
          <a:p>
            <a:pPr marL="285750" indent="-285750">
              <a:buFont typeface="Arial" panose="020B0604020202020204" pitchFamily="34" charset="0"/>
              <a:buChar char="•"/>
            </a:pPr>
            <a:r>
              <a:rPr lang="en-GB" sz="1200" dirty="0"/>
              <a:t>After graduating, I must complete a recognised postgrad qualification </a:t>
            </a:r>
          </a:p>
        </p:txBody>
      </p:sp>
      <p:sp>
        <p:nvSpPr>
          <p:cNvPr id="8" name="TextBox 7">
            <a:extLst>
              <a:ext uri="{FF2B5EF4-FFF2-40B4-BE49-F238E27FC236}">
                <a16:creationId xmlns:a16="http://schemas.microsoft.com/office/drawing/2014/main" id="{34651D70-2149-4D1C-962B-3488E75CDB8A}"/>
              </a:ext>
            </a:extLst>
          </p:cNvPr>
          <p:cNvSpPr txBox="1"/>
          <p:nvPr/>
        </p:nvSpPr>
        <p:spPr>
          <a:xfrm>
            <a:off x="7872413" y="6215063"/>
            <a:ext cx="2800350" cy="338554"/>
          </a:xfrm>
          <a:prstGeom prst="rect">
            <a:avLst/>
          </a:prstGeom>
          <a:noFill/>
        </p:spPr>
        <p:txBody>
          <a:bodyPr wrap="square" rtlCol="0">
            <a:spAutoFit/>
          </a:bodyPr>
          <a:lstStyle/>
          <a:p>
            <a:r>
              <a:rPr lang="en-GB" sz="1600" dirty="0"/>
              <a:t>(Vanessa James, 2019)</a:t>
            </a:r>
          </a:p>
        </p:txBody>
      </p:sp>
      <p:sp>
        <p:nvSpPr>
          <p:cNvPr id="9" name="TextBox 8">
            <a:extLst>
              <a:ext uri="{FF2B5EF4-FFF2-40B4-BE49-F238E27FC236}">
                <a16:creationId xmlns:a16="http://schemas.microsoft.com/office/drawing/2014/main" id="{F3085316-F3BE-4F20-BEA9-77153B7AB4B2}"/>
              </a:ext>
            </a:extLst>
          </p:cNvPr>
          <p:cNvSpPr txBox="1"/>
          <p:nvPr/>
        </p:nvSpPr>
        <p:spPr>
          <a:xfrm>
            <a:off x="3943349" y="357188"/>
            <a:ext cx="2500313" cy="338554"/>
          </a:xfrm>
          <a:prstGeom prst="rect">
            <a:avLst/>
          </a:prstGeom>
          <a:noFill/>
        </p:spPr>
        <p:txBody>
          <a:bodyPr wrap="square" rtlCol="0">
            <a:spAutoFit/>
          </a:bodyPr>
          <a:lstStyle/>
          <a:p>
            <a:r>
              <a:rPr lang="en-GB" sz="1600" dirty="0"/>
              <a:t>(MindTools, No Date)</a:t>
            </a:r>
          </a:p>
        </p:txBody>
      </p:sp>
    </p:spTree>
    <p:extLst>
      <p:ext uri="{BB962C8B-B14F-4D97-AF65-F5344CB8AC3E}">
        <p14:creationId xmlns:p14="http://schemas.microsoft.com/office/powerpoint/2010/main" val="520838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5"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3"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1" name="Rectangle 30">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Isosceles Triangle 31">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32">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8334A2EF-69D9-41C1-9876-91D7FCF7C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74C0C03-1202-4DC9-BA33-998DDFB3FB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60BF984B-F4C1-4BF0-B296-72CAD8814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2E887C16-A8CC-48BD-A34B-69B5D14BE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1194B805-0CE2-4FD6-804E-2771E18BB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96000EBD-113B-4BB5-94F2-B2C9610948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C2C37892-BF6A-4DDB-BAA9-48B6A051E9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B3A53A2B-EB9B-4318-A7F9-E371D211E7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59001F5F-9338-43E1-BB4B-21C681CA20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24781ABE-347F-40E9-9BB2-3E35C8F15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D8A7767-4D16-4AB7-8277-D66FEC7F74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1B7D649D-9559-4E1D-937A-3519483502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45AA5D21-8C7B-4C77-815C-C3A8EA0A58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D7A46675-AA96-41DB-B9DB-CAA471A20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82090F8A-ECF2-423C-98D0-8EF226220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EA5DE46B-A4BE-407F-835A-693D3E979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429E4297-5489-465D-A6D7-03BD468E05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69A4CFA1-B603-453B-AC53-49E8A8DF7E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7A997EDF-8927-490B-AD5F-046317B8B2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C91BE84-B1A4-4592-A942-2C72C86DD8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0AAA5CD-6E44-429A-91FA-D650BAF9EE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7550663" y="1455611"/>
            <a:ext cx="3849624" cy="2312521"/>
          </a:xfrm>
        </p:spPr>
        <p:txBody>
          <a:bodyPr vert="horz" lIns="228600" tIns="228600" rIns="228600" bIns="0" rtlCol="0" anchor="b">
            <a:normAutofit/>
          </a:bodyPr>
          <a:lstStyle/>
          <a:p>
            <a:pPr algn="l">
              <a:lnSpc>
                <a:spcPct val="80000"/>
              </a:lnSpc>
            </a:pPr>
            <a:r>
              <a:rPr lang="en-US" sz="4000" b="0" i="0" kern="1200" cap="none" spc="-150" dirty="0">
                <a:solidFill>
                  <a:schemeClr val="tx2"/>
                </a:solidFill>
                <a:effectLst/>
                <a:latin typeface="+mj-lt"/>
                <a:ea typeface="+mj-ea"/>
                <a:cs typeface="+mj-cs"/>
              </a:rPr>
              <a:t>MASLOW THEORY</a:t>
            </a:r>
          </a:p>
        </p:txBody>
      </p:sp>
      <p:sp>
        <p:nvSpPr>
          <p:cNvPr id="58" name="Rectangle 57">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DC97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9593D93-7194-49C5-81BE-A2CCE21F57F5}"/>
              </a:ext>
            </a:extLst>
          </p:cNvPr>
          <p:cNvPicPr>
            <a:picLocks noGrp="1" noChangeAspect="1"/>
          </p:cNvPicPr>
          <p:nvPr>
            <p:ph idx="1"/>
          </p:nvPr>
        </p:nvPicPr>
        <p:blipFill>
          <a:blip r:embed="rId2"/>
          <a:stretch>
            <a:fillRect/>
          </a:stretch>
        </p:blipFill>
        <p:spPr>
          <a:xfrm>
            <a:off x="972115" y="1318362"/>
            <a:ext cx="5641848" cy="4203176"/>
          </a:xfrm>
          <a:prstGeom prst="rect">
            <a:avLst/>
          </a:prstGeom>
          <a:ln w="12700">
            <a:noFill/>
          </a:ln>
        </p:spPr>
      </p:pic>
      <p:sp>
        <p:nvSpPr>
          <p:cNvPr id="60"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50273" y="3291386"/>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414AFEB-7B70-4BBE-9299-02AC6C6474C3}"/>
              </a:ext>
            </a:extLst>
          </p:cNvPr>
          <p:cNvSpPr txBox="1"/>
          <p:nvPr/>
        </p:nvSpPr>
        <p:spPr>
          <a:xfrm>
            <a:off x="3088330" y="6315653"/>
            <a:ext cx="3151072" cy="369332"/>
          </a:xfrm>
          <a:prstGeom prst="rect">
            <a:avLst/>
          </a:prstGeom>
          <a:noFill/>
        </p:spPr>
        <p:txBody>
          <a:bodyPr wrap="square" rtlCol="0">
            <a:spAutoFit/>
          </a:bodyPr>
          <a:lstStyle/>
          <a:p>
            <a:r>
              <a:rPr lang="en-GB" dirty="0"/>
              <a:t>(</a:t>
            </a:r>
            <a:r>
              <a:rPr lang="en-GB" dirty="0" err="1"/>
              <a:t>Simplypsychology</a:t>
            </a:r>
            <a:r>
              <a:rPr lang="en-GB" dirty="0"/>
              <a:t>, 2018).</a:t>
            </a:r>
          </a:p>
        </p:txBody>
      </p:sp>
    </p:spTree>
    <p:extLst>
      <p:ext uri="{BB962C8B-B14F-4D97-AF65-F5344CB8AC3E}">
        <p14:creationId xmlns:p14="http://schemas.microsoft.com/office/powerpoint/2010/main" val="3970718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A7C89-E6B3-43C4-BC4C-8538BCFF8AC5}"/>
              </a:ext>
            </a:extLst>
          </p:cNvPr>
          <p:cNvSpPr>
            <a:spLocks noGrp="1"/>
          </p:cNvSpPr>
          <p:nvPr>
            <p:ph type="title"/>
          </p:nvPr>
        </p:nvSpPr>
        <p:spPr/>
        <p:txBody>
          <a:bodyPr/>
          <a:lstStyle/>
          <a:p>
            <a:r>
              <a:rPr lang="en-GB" dirty="0">
                <a:cs typeface="Calibri Light"/>
              </a:rPr>
              <a:t>GIBBS </a:t>
            </a:r>
            <a:br>
              <a:rPr lang="en-GB" dirty="0">
                <a:cs typeface="Calibri Light"/>
              </a:rPr>
            </a:br>
            <a:r>
              <a:rPr lang="en-GB" dirty="0">
                <a:cs typeface="Calibri Light"/>
              </a:rPr>
              <a:t>THEORY </a:t>
            </a:r>
            <a:endParaRPr lang="en-GB" dirty="0"/>
          </a:p>
        </p:txBody>
      </p:sp>
      <p:sp>
        <p:nvSpPr>
          <p:cNvPr id="3" name="Content Placeholder 2">
            <a:extLst>
              <a:ext uri="{FF2B5EF4-FFF2-40B4-BE49-F238E27FC236}">
                <a16:creationId xmlns:a16="http://schemas.microsoft.com/office/drawing/2014/main" id="{E9A0022C-FA10-4119-9894-106DDB7B352B}"/>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It is not adequate to have experience in order to learn</a:t>
            </a:r>
          </a:p>
          <a:p>
            <a:r>
              <a:rPr lang="en-GB" dirty="0">
                <a:latin typeface="Calibri" panose="020F0502020204030204" pitchFamily="34" charset="0"/>
                <a:cs typeface="Calibri" panose="020F0502020204030204" pitchFamily="34" charset="0"/>
              </a:rPr>
              <a:t>Without reflection upon these experience, they may be easily forgotten</a:t>
            </a:r>
          </a:p>
          <a:p>
            <a:r>
              <a:rPr lang="en-GB" dirty="0">
                <a:latin typeface="Calibri" panose="020F0502020204030204" pitchFamily="34" charset="0"/>
                <a:cs typeface="Calibri" panose="020F0502020204030204" pitchFamily="34" charset="0"/>
              </a:rPr>
              <a:t>Upon reflective practice, it allows opportunity to see that experience differently. </a:t>
            </a:r>
          </a:p>
          <a:p>
            <a:r>
              <a:rPr lang="en-GB" dirty="0">
                <a:latin typeface="Calibri" panose="020F0502020204030204" pitchFamily="34" charset="0"/>
                <a:cs typeface="Calibri" panose="020F0502020204030204" pitchFamily="34" charset="0"/>
              </a:rPr>
              <a:t>It allows new ideas to prosper, and opportunity to confront similar experiences differently.</a:t>
            </a:r>
          </a:p>
        </p:txBody>
      </p:sp>
      <p:sp>
        <p:nvSpPr>
          <p:cNvPr id="4" name="TextBox 3">
            <a:extLst>
              <a:ext uri="{FF2B5EF4-FFF2-40B4-BE49-F238E27FC236}">
                <a16:creationId xmlns:a16="http://schemas.microsoft.com/office/drawing/2014/main" id="{CE387ACE-B4E9-4515-A12D-BAEE81E141AE}"/>
              </a:ext>
            </a:extLst>
          </p:cNvPr>
          <p:cNvSpPr txBox="1"/>
          <p:nvPr/>
        </p:nvSpPr>
        <p:spPr>
          <a:xfrm>
            <a:off x="4257675" y="5557838"/>
            <a:ext cx="6129337"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(University Of The Highlands &amp; Islands, No Date).</a:t>
            </a:r>
          </a:p>
        </p:txBody>
      </p:sp>
    </p:spTree>
    <p:extLst>
      <p:ext uri="{BB962C8B-B14F-4D97-AF65-F5344CB8AC3E}">
        <p14:creationId xmlns:p14="http://schemas.microsoft.com/office/powerpoint/2010/main" val="2590556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A1A38-D1BE-4668-9B5D-AEE336E0785F}"/>
              </a:ext>
            </a:extLst>
          </p:cNvPr>
          <p:cNvSpPr>
            <a:spLocks noGrp="1"/>
          </p:cNvSpPr>
          <p:nvPr>
            <p:ph type="title"/>
          </p:nvPr>
        </p:nvSpPr>
        <p:spPr/>
        <p:txBody>
          <a:bodyPr/>
          <a:lstStyle/>
          <a:p>
            <a:r>
              <a:rPr lang="en-GB" dirty="0"/>
              <a:t>Resilience </a:t>
            </a:r>
          </a:p>
        </p:txBody>
      </p:sp>
      <p:sp>
        <p:nvSpPr>
          <p:cNvPr id="3" name="Content Placeholder 2">
            <a:extLst>
              <a:ext uri="{FF2B5EF4-FFF2-40B4-BE49-F238E27FC236}">
                <a16:creationId xmlns:a16="http://schemas.microsoft.com/office/drawing/2014/main" id="{41EC3462-C978-4DD2-938B-1156F997EAF4}"/>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Ability to adapt well to new situations and adversity</a:t>
            </a:r>
          </a:p>
          <a:p>
            <a:r>
              <a:rPr lang="en-GB" dirty="0">
                <a:latin typeface="Calibri" panose="020F0502020204030204" pitchFamily="34" charset="0"/>
                <a:cs typeface="Calibri" panose="020F0502020204030204" pitchFamily="34" charset="0"/>
              </a:rPr>
              <a:t>The ability to adapt to career prosperity as it happens</a:t>
            </a:r>
          </a:p>
          <a:p>
            <a:r>
              <a:rPr lang="en-GB" dirty="0">
                <a:latin typeface="Calibri" panose="020F0502020204030204" pitchFamily="34" charset="0"/>
                <a:cs typeface="Calibri" panose="020F0502020204030204" pitchFamily="34" charset="0"/>
              </a:rPr>
              <a:t>Demonstrate a commitment to personal excellence </a:t>
            </a:r>
          </a:p>
          <a:p>
            <a:r>
              <a:rPr lang="en-GB" dirty="0">
                <a:latin typeface="Calibri" panose="020F0502020204030204" pitchFamily="34" charset="0"/>
                <a:cs typeface="Calibri" panose="020F0502020204030204" pitchFamily="34" charset="0"/>
              </a:rPr>
              <a:t>Accept change as an opportunity for growth and challenge </a:t>
            </a:r>
          </a:p>
          <a:p>
            <a:r>
              <a:rPr lang="en-GB" dirty="0">
                <a:latin typeface="Calibri" panose="020F0502020204030204" pitchFamily="34" charset="0"/>
                <a:cs typeface="Calibri" panose="020F0502020204030204" pitchFamily="34" charset="0"/>
              </a:rPr>
              <a:t>Visualise the future and define goals</a:t>
            </a:r>
          </a:p>
          <a:p>
            <a:r>
              <a:rPr lang="en-GB" dirty="0">
                <a:latin typeface="Calibri" panose="020F0502020204030204" pitchFamily="34" charset="0"/>
                <a:cs typeface="Calibri" panose="020F0502020204030204" pitchFamily="34" charset="0"/>
              </a:rPr>
              <a:t>Reflect often for self- awareness </a:t>
            </a:r>
          </a:p>
          <a:p>
            <a:endParaRPr lang="en-GB" dirty="0"/>
          </a:p>
        </p:txBody>
      </p:sp>
      <p:sp>
        <p:nvSpPr>
          <p:cNvPr id="4" name="TextBox 3">
            <a:extLst>
              <a:ext uri="{FF2B5EF4-FFF2-40B4-BE49-F238E27FC236}">
                <a16:creationId xmlns:a16="http://schemas.microsoft.com/office/drawing/2014/main" id="{44A8C2BF-4111-47ED-B77F-F2FDA95A7E2D}"/>
              </a:ext>
            </a:extLst>
          </p:cNvPr>
          <p:cNvSpPr txBox="1"/>
          <p:nvPr/>
        </p:nvSpPr>
        <p:spPr>
          <a:xfrm>
            <a:off x="7586663" y="5829300"/>
            <a:ext cx="280035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(Lundberg, 2011)</a:t>
            </a:r>
          </a:p>
        </p:txBody>
      </p:sp>
    </p:spTree>
    <p:extLst>
      <p:ext uri="{BB962C8B-B14F-4D97-AF65-F5344CB8AC3E}">
        <p14:creationId xmlns:p14="http://schemas.microsoft.com/office/powerpoint/2010/main" val="3322505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I am best placed to be a University Lecturer as I have had much experience with social policy and inclusion and many things related, and I have a passion to  be an advocate for others and educate the same knowledge and experience I have gained. I would alike also have the opportunity to reflect on what I have learnt over the years and pass that on to other students like myself. </a:t>
            </a:r>
          </a:p>
        </p:txBody>
      </p:sp>
    </p:spTree>
    <p:extLst>
      <p:ext uri="{BB962C8B-B14F-4D97-AF65-F5344CB8AC3E}">
        <p14:creationId xmlns:p14="http://schemas.microsoft.com/office/powerpoint/2010/main" val="4089362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1200" dirty="0"/>
              <a:t>Birmingham City University. (</a:t>
            </a:r>
            <a:r>
              <a:rPr lang="en-GB" sz="1200" dirty="0" err="1"/>
              <a:t>n,d</a:t>
            </a:r>
            <a:r>
              <a:rPr lang="en-GB" sz="1200" dirty="0"/>
              <a:t>) </a:t>
            </a:r>
            <a:r>
              <a:rPr lang="en-GB" sz="1200" i="1" dirty="0"/>
              <a:t>Lecturer Job Description</a:t>
            </a:r>
            <a:r>
              <a:rPr lang="en-GB" sz="1200" dirty="0"/>
              <a:t>. Birmingham. Available at: </a:t>
            </a:r>
            <a:r>
              <a:rPr lang="en-GB" sz="1200" dirty="0">
                <a:hlinkClick r:id="rId2"/>
              </a:rPr>
              <a:t>https://jobs.bcu.ac.uk/upload/vacancies/files/2944/lecturer.pdf</a:t>
            </a:r>
            <a:r>
              <a:rPr lang="en-GB" sz="1200" dirty="0"/>
              <a:t> (Accessed 22 October 2019).</a:t>
            </a:r>
          </a:p>
          <a:p>
            <a:r>
              <a:rPr lang="en-GB" sz="1200" dirty="0"/>
              <a:t>Lundberg, L. (2011) ‘</a:t>
            </a:r>
            <a:r>
              <a:rPr lang="en-GB" sz="1200" i="1" dirty="0"/>
              <a:t>Developing Career Resilience While In Career Transition</a:t>
            </a:r>
            <a:r>
              <a:rPr lang="en-GB" sz="1200" dirty="0"/>
              <a:t>. </a:t>
            </a:r>
          </a:p>
          <a:p>
            <a:r>
              <a:rPr lang="en-GB" sz="1200" dirty="0"/>
              <a:t>Mindtools. (</a:t>
            </a:r>
            <a:r>
              <a:rPr lang="en-GB" sz="1200" dirty="0" err="1"/>
              <a:t>n,d</a:t>
            </a:r>
            <a:r>
              <a:rPr lang="en-GB" sz="1200" dirty="0"/>
              <a:t>) </a:t>
            </a:r>
            <a:r>
              <a:rPr lang="en-GB" sz="1200" i="1" dirty="0"/>
              <a:t>SMART Goals – Time Management Training From MindTools.com</a:t>
            </a:r>
            <a:r>
              <a:rPr lang="en-GB" sz="1200" dirty="0"/>
              <a:t>. Available at: </a:t>
            </a:r>
            <a:r>
              <a:rPr lang="en-GB" sz="1200" dirty="0">
                <a:hlinkClick r:id="rId3"/>
              </a:rPr>
              <a:t>https://www.mindtools.com/pages/article/smart-goals.htm</a:t>
            </a:r>
            <a:r>
              <a:rPr lang="en-GB" sz="1200" dirty="0"/>
              <a:t> (Accessed 22 October 2019). </a:t>
            </a:r>
          </a:p>
          <a:p>
            <a:r>
              <a:rPr lang="en-GB" sz="1200" dirty="0" err="1"/>
              <a:t>Simplypsychology</a:t>
            </a:r>
            <a:r>
              <a:rPr lang="en-GB" sz="1200" dirty="0"/>
              <a:t>. (2018). </a:t>
            </a:r>
            <a:r>
              <a:rPr lang="en-GB" sz="1200" i="1" dirty="0"/>
              <a:t>Maslow’s Hierarchy of Needs | Simply Psychology</a:t>
            </a:r>
            <a:r>
              <a:rPr lang="en-GB" sz="1200" dirty="0"/>
              <a:t>. Available at: </a:t>
            </a:r>
            <a:r>
              <a:rPr lang="en-GB" sz="1200" dirty="0">
                <a:hlinkClick r:id="rId4"/>
              </a:rPr>
              <a:t>https://www.simplypsychology.org/maslow.html</a:t>
            </a:r>
            <a:r>
              <a:rPr lang="en-GB" sz="1200" dirty="0"/>
              <a:t> (Accessed 19 October 2019). </a:t>
            </a:r>
          </a:p>
          <a:p>
            <a:r>
              <a:rPr lang="en-GB" sz="1200" dirty="0" err="1"/>
              <a:t>Thebalancecareers</a:t>
            </a:r>
            <a:r>
              <a:rPr lang="en-GB" sz="1200" dirty="0"/>
              <a:t>. (2019).  </a:t>
            </a:r>
            <a:r>
              <a:rPr lang="en-GB" sz="1200" i="1" dirty="0"/>
              <a:t>Resume Example With a Key Skills Section</a:t>
            </a:r>
            <a:r>
              <a:rPr lang="en-GB" sz="1200" dirty="0"/>
              <a:t>. Available at: </a:t>
            </a:r>
            <a:r>
              <a:rPr lang="en-GB" sz="1200" dirty="0">
                <a:hlinkClick r:id="rId5"/>
              </a:rPr>
              <a:t>https://www.thebalancecareers.com/resume-example-with-a-key-skills-section-2063200</a:t>
            </a:r>
            <a:r>
              <a:rPr lang="en-GB" sz="1200" dirty="0"/>
              <a:t> (Accessed 17 October 2019). </a:t>
            </a:r>
          </a:p>
          <a:p>
            <a:r>
              <a:rPr lang="en-GB" sz="1200" dirty="0"/>
              <a:t>University Of The Highlands &amp; Islands. (</a:t>
            </a:r>
            <a:r>
              <a:rPr lang="en-GB" sz="1200" dirty="0" err="1"/>
              <a:t>n,d</a:t>
            </a:r>
            <a:r>
              <a:rPr lang="en-GB" sz="1200" dirty="0"/>
              <a:t>). </a:t>
            </a:r>
            <a:r>
              <a:rPr lang="en-GB" sz="1200" i="1" dirty="0"/>
              <a:t>Reflective Practice For Career Development</a:t>
            </a:r>
            <a:r>
              <a:rPr lang="en-GB" sz="1200" dirty="0"/>
              <a:t>. Available </a:t>
            </a:r>
            <a:r>
              <a:rPr lang="en-GB" sz="1200" dirty="0" err="1"/>
              <a:t>at:https</a:t>
            </a:r>
            <a:r>
              <a:rPr lang="en-GB" sz="1200" dirty="0"/>
              <a:t>://www.uhi.ac.uk/en/t4-media/one-web/university/careers/advice-sheets/advice-sheet-reflective-practice.pdf</a:t>
            </a:r>
          </a:p>
          <a:p>
            <a:r>
              <a:rPr lang="en-GB" sz="1200" dirty="0"/>
              <a:t>James, V. (2019).  </a:t>
            </a:r>
            <a:r>
              <a:rPr lang="en-GB" sz="1200" i="1" dirty="0"/>
              <a:t>Chosen Career Opportunity</a:t>
            </a:r>
            <a:r>
              <a:rPr lang="en-GB" sz="1200" dirty="0"/>
              <a:t>. </a:t>
            </a:r>
          </a:p>
        </p:txBody>
      </p:sp>
    </p:spTree>
    <p:extLst>
      <p:ext uri="{BB962C8B-B14F-4D97-AF65-F5344CB8AC3E}">
        <p14:creationId xmlns:p14="http://schemas.microsoft.com/office/powerpoint/2010/main" val="402426557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
  <TotalTime>572</TotalTime>
  <Words>873</Words>
  <Application>Microsoft Office PowerPoint</Application>
  <PresentationFormat>Widescreen</PresentationFormat>
  <Paragraphs>122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Rockwell</vt:lpstr>
      <vt:lpstr>Wingdings</vt:lpstr>
      <vt:lpstr>Atlas</vt:lpstr>
      <vt:lpstr>Career Opportunity</vt:lpstr>
      <vt:lpstr>Introduction</vt:lpstr>
      <vt:lpstr>Chosen Career Opportunity (Lecturer)</vt:lpstr>
      <vt:lpstr>Chosen Career Opportunity</vt:lpstr>
      <vt:lpstr>Principles of employability skills</vt:lpstr>
      <vt:lpstr>Transferable  Skills</vt:lpstr>
      <vt:lpstr>Personal Development </vt:lpstr>
      <vt:lpstr>My Strengths</vt:lpstr>
      <vt:lpstr>Smart Goals</vt:lpstr>
      <vt:lpstr>MASLOW THEORY</vt:lpstr>
      <vt:lpstr>GIBBS  THEORY </vt:lpstr>
      <vt:lpstr>Resilience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Opportunity</dc:title>
  <dc:creator>Karen Houser</dc:creator>
  <cp:lastModifiedBy>Natalee Perks</cp:lastModifiedBy>
  <cp:revision>54</cp:revision>
  <dcterms:created xsi:type="dcterms:W3CDTF">2019-10-07T11:08:08Z</dcterms:created>
  <dcterms:modified xsi:type="dcterms:W3CDTF">2019-10-23T19:51:57Z</dcterms:modified>
</cp:coreProperties>
</file>