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99D9E18-6157-4D33-AEE1-B51D14A8E52B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9192A9EC-75C0-4325-9305-7ADDCF1075D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Busness</a:t>
            </a:r>
            <a:r>
              <a:rPr lang="en-GB" dirty="0" smtClean="0"/>
              <a:t> Programming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/>
              <a:t>Select Case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222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Select Case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Where you have many alternative routes all based on the values that may be held in one variable, the Select Case structure provides a clearer solution than a set of If's or one long multi-branched If.  The basic shape is:</a:t>
            </a:r>
            <a:endParaRPr lang="en-GB" dirty="0"/>
          </a:p>
          <a:p>
            <a:r>
              <a:rPr lang="en-US" dirty="0"/>
              <a:t>Select Case </a:t>
            </a:r>
            <a:r>
              <a:rPr lang="en-US" i="1" dirty="0"/>
              <a:t>variable</a:t>
            </a:r>
            <a:endParaRPr lang="en-GB" dirty="0"/>
          </a:p>
          <a:p>
            <a:r>
              <a:rPr lang="en-US" dirty="0"/>
              <a:t>	Case </a:t>
            </a:r>
            <a:r>
              <a:rPr lang="en-US" i="1" dirty="0"/>
              <a:t>values_1</a:t>
            </a:r>
            <a:endParaRPr lang="en-GB" dirty="0"/>
          </a:p>
          <a:p>
            <a:r>
              <a:rPr lang="en-US" i="1" dirty="0"/>
              <a:t>	actions If variable = values_1</a:t>
            </a:r>
            <a:endParaRPr lang="en-GB" dirty="0"/>
          </a:p>
          <a:p>
            <a:r>
              <a:rPr lang="en-US" dirty="0"/>
              <a:t>	 </a:t>
            </a:r>
            <a:r>
              <a:rPr lang="en-US" i="1" dirty="0"/>
              <a:t>further actions If variable = values_1</a:t>
            </a:r>
            <a:r>
              <a:rPr lang="en-US" dirty="0"/>
              <a:t> </a:t>
            </a:r>
            <a:endParaRPr lang="en-GB" dirty="0"/>
          </a:p>
          <a:p>
            <a:r>
              <a:rPr lang="en-US" dirty="0"/>
              <a:t>Case </a:t>
            </a:r>
            <a:r>
              <a:rPr lang="en-US" i="1" dirty="0"/>
              <a:t>values_ 2</a:t>
            </a:r>
            <a:endParaRPr lang="en-GB" dirty="0"/>
          </a:p>
          <a:p>
            <a:r>
              <a:rPr lang="en-US" i="1" dirty="0"/>
              <a:t>	actions If variable = values_2</a:t>
            </a:r>
            <a:endParaRPr lang="en-GB" dirty="0"/>
          </a:p>
          <a:p>
            <a:r>
              <a:rPr lang="en-US" dirty="0"/>
              <a:t>	……</a:t>
            </a:r>
            <a:endParaRPr lang="en-GB" dirty="0"/>
          </a:p>
          <a:p>
            <a:r>
              <a:rPr lang="en-US" dirty="0"/>
              <a:t>	Case Else</a:t>
            </a:r>
            <a:endParaRPr lang="en-GB" dirty="0"/>
          </a:p>
          <a:p>
            <a:r>
              <a:rPr lang="en-US" i="1" dirty="0"/>
              <a:t>	actions If variable = any other value</a:t>
            </a:r>
            <a:endParaRPr lang="en-GB" dirty="0"/>
          </a:p>
          <a:p>
            <a:r>
              <a:rPr lang="en-US" dirty="0"/>
              <a:t>End Select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226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layout is important.  Each Case must he on a new line, and the actions that follow from a Case must start on a line below - they cannot be run along the same line.</a:t>
            </a:r>
            <a:endParaRPr lang="en-GB" dirty="0"/>
          </a:p>
          <a:p>
            <a:r>
              <a:rPr lang="en-US" dirty="0"/>
              <a:t>Case Value-1 actions ...</a:t>
            </a:r>
            <a:endParaRPr lang="en-GB" dirty="0"/>
          </a:p>
          <a:p>
            <a:r>
              <a:rPr lang="en-US" dirty="0"/>
              <a:t>This will produce an error report.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	Any </a:t>
            </a:r>
            <a:r>
              <a:rPr lang="en-US" u="sng" dirty="0"/>
              <a:t>string</a:t>
            </a:r>
            <a:r>
              <a:rPr lang="en-US" dirty="0"/>
              <a:t> or</a:t>
            </a:r>
            <a:r>
              <a:rPr lang="en-US" u="sng" dirty="0"/>
              <a:t> numeric</a:t>
            </a:r>
            <a:r>
              <a:rPr lang="en-US" dirty="0"/>
              <a:t> variable can be used in a Select Case.  The values that follow each Case can be a single item, a range joined by the keyword To, or a set of alternatives linked by commas. Case Else is optional, but a good way to handle unexpected values.  Note that the structure must be closed by End Select.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051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 a mathematical calculation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344596"/>
          </a:xfrm>
        </p:spPr>
        <p:txBody>
          <a:bodyPr>
            <a:noAutofit/>
          </a:bodyPr>
          <a:lstStyle/>
          <a:p>
            <a:r>
              <a:rPr lang="en-US" sz="1100" dirty="0"/>
              <a:t>The code below illustrates how a Select Case structure may be used to perform a mathematical calculation based on the input operation specified by the user.</a:t>
            </a:r>
            <a:endParaRPr lang="en-GB" sz="1100" dirty="0"/>
          </a:p>
          <a:p>
            <a:r>
              <a:rPr lang="en-US" sz="1100" dirty="0"/>
              <a:t>The values in the variable </a:t>
            </a:r>
            <a:r>
              <a:rPr lang="en-US" sz="1100" dirty="0" err="1"/>
              <a:t>sumtype</a:t>
            </a:r>
            <a:r>
              <a:rPr lang="en-US" sz="1100" dirty="0"/>
              <a:t> can only be "+”,”-“,”*” or “/”  and each initiates a single action.</a:t>
            </a:r>
            <a:endParaRPr lang="en-GB" sz="1100" dirty="0"/>
          </a:p>
          <a:p>
            <a:pPr>
              <a:spcBef>
                <a:spcPts val="0"/>
              </a:spcBef>
            </a:pPr>
            <a:endParaRPr lang="en-US" sz="1400" dirty="0" smtClean="0"/>
          </a:p>
          <a:p>
            <a:pPr>
              <a:spcBef>
                <a:spcPts val="0"/>
              </a:spcBef>
            </a:pPr>
            <a:r>
              <a:rPr lang="en-US" sz="1400" dirty="0"/>
              <a:t> </a:t>
            </a:r>
            <a:r>
              <a:rPr lang="en-US" sz="1400" dirty="0" smtClean="0"/>
              <a:t>Private </a:t>
            </a:r>
            <a:r>
              <a:rPr lang="en-US" sz="1400" dirty="0"/>
              <a:t>Sub </a:t>
            </a:r>
            <a:r>
              <a:rPr lang="en-US" sz="1400" dirty="0" err="1"/>
              <a:t>Form_Click</a:t>
            </a:r>
            <a:r>
              <a:rPr lang="en-US" sz="1400" dirty="0" smtClean="0"/>
              <a:t>()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	Dim sglNum1 As Single, sglNum2 As Single, </a:t>
            </a:r>
            <a:r>
              <a:rPr lang="en-US" sz="1400" dirty="0" err="1"/>
              <a:t>sglAnswer</a:t>
            </a:r>
            <a:r>
              <a:rPr lang="en-US" sz="1400" dirty="0"/>
              <a:t> As Single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	Dim </a:t>
            </a:r>
            <a:r>
              <a:rPr lang="en-US" sz="1400" dirty="0" err="1"/>
              <a:t>strSumtype</a:t>
            </a:r>
            <a:r>
              <a:rPr lang="en-US" sz="1400" dirty="0"/>
              <a:t> As String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	sglNum1 = </a:t>
            </a:r>
            <a:r>
              <a:rPr lang="en-US" sz="1400" dirty="0" err="1"/>
              <a:t>Inputbox</a:t>
            </a:r>
            <a:r>
              <a:rPr lang="en-US" sz="1400" dirty="0"/>
              <a:t>(“Enter first number”)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	sglNum2 = </a:t>
            </a:r>
            <a:r>
              <a:rPr lang="en-US" sz="1400" dirty="0" err="1"/>
              <a:t>Inputbox</a:t>
            </a:r>
            <a:r>
              <a:rPr lang="en-US" sz="1400" dirty="0"/>
              <a:t>(“Enter second number”)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	</a:t>
            </a:r>
            <a:r>
              <a:rPr lang="en-US" sz="1400" dirty="0" err="1"/>
              <a:t>strSumtype</a:t>
            </a:r>
            <a:r>
              <a:rPr lang="en-US" sz="1400" dirty="0"/>
              <a:t>=</a:t>
            </a:r>
            <a:r>
              <a:rPr lang="en-US" sz="1400" dirty="0" err="1"/>
              <a:t>Inputbox</a:t>
            </a:r>
            <a:r>
              <a:rPr lang="en-US" sz="1400" dirty="0"/>
              <a:t>(“Enter the mathematical operator”)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Select Case </a:t>
            </a:r>
            <a:r>
              <a:rPr lang="en-US" sz="1400" dirty="0" err="1"/>
              <a:t>strSumtype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Case “+”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 err="1"/>
              <a:t>sglAnswer</a:t>
            </a:r>
            <a:r>
              <a:rPr lang="en-US" sz="1400" dirty="0"/>
              <a:t>  = sglNum1 + sglNum2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Case “-“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	</a:t>
            </a:r>
            <a:r>
              <a:rPr lang="en-US" sz="1400" dirty="0" err="1"/>
              <a:t>sglAnswer</a:t>
            </a:r>
            <a:r>
              <a:rPr lang="en-US" sz="1400" dirty="0"/>
              <a:t>  = sglNum1 - sglNum2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Case “*”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 err="1"/>
              <a:t>sglAnswer</a:t>
            </a:r>
            <a:r>
              <a:rPr lang="en-US" sz="1400" dirty="0"/>
              <a:t>  = sglNum1 * sglNum2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Case “/”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 err="1"/>
              <a:t>sglAnswer</a:t>
            </a:r>
            <a:r>
              <a:rPr lang="en-US" sz="1400" dirty="0"/>
              <a:t>  = sglNum1 / sglNum2</a:t>
            </a:r>
            <a:endParaRPr lang="en-GB" sz="1400" dirty="0"/>
          </a:p>
          <a:p>
            <a:pPr>
              <a:spcBef>
                <a:spcPts val="0"/>
              </a:spcBef>
            </a:pPr>
            <a:r>
              <a:rPr lang="en-US" sz="1400" dirty="0"/>
              <a:t>End </a:t>
            </a:r>
            <a:r>
              <a:rPr lang="en-US" sz="1400" dirty="0" smtClean="0"/>
              <a:t>Select</a:t>
            </a:r>
          </a:p>
          <a:p>
            <a:pPr>
              <a:spcBef>
                <a:spcPts val="0"/>
              </a:spcBef>
            </a:pPr>
            <a:r>
              <a:rPr lang="en-GB" sz="1400" dirty="0" smtClean="0"/>
              <a:t>Print </a:t>
            </a:r>
            <a:r>
              <a:rPr lang="en-GB" sz="1400" dirty="0"/>
              <a:t>“The Answer is: “, </a:t>
            </a:r>
            <a:r>
              <a:rPr lang="en-GB" sz="1400" dirty="0" err="1"/>
              <a:t>sglAnswer</a:t>
            </a:r>
            <a:r>
              <a:rPr lang="en-GB" sz="1400" dirty="0"/>
              <a:t>  </a:t>
            </a:r>
          </a:p>
          <a:p>
            <a:pPr>
              <a:spcBef>
                <a:spcPts val="0"/>
              </a:spcBef>
            </a:pPr>
            <a:endParaRPr lang="en-GB" sz="1400" dirty="0"/>
          </a:p>
          <a:p>
            <a:pPr>
              <a:spcBef>
                <a:spcPts val="0"/>
              </a:spcBef>
            </a:pPr>
            <a:r>
              <a:rPr lang="en-GB" sz="1400" dirty="0"/>
              <a:t>	End Sub</a:t>
            </a:r>
          </a:p>
          <a:p>
            <a:pPr>
              <a:spcBef>
                <a:spcPts val="0"/>
              </a:spcBef>
            </a:pPr>
            <a:endParaRPr lang="en-US" sz="1400" dirty="0" smtClean="0"/>
          </a:p>
          <a:p>
            <a:pPr>
              <a:spcBef>
                <a:spcPts val="0"/>
              </a:spcBef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41549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A more complex </a:t>
            </a:r>
            <a:r>
              <a:rPr lang="en-US" sz="1600" b="1" dirty="0"/>
              <a:t>Select Case </a:t>
            </a:r>
            <a:r>
              <a:rPr lang="en-US" sz="1600" dirty="0"/>
              <a:t>structure is shown below.  This handles single values, ranges and sets.  It takes in a character through an </a:t>
            </a:r>
            <a:r>
              <a:rPr lang="en-US" sz="1600" dirty="0" err="1"/>
              <a:t>InputBox</a:t>
            </a:r>
            <a:r>
              <a:rPr lang="en-US" sz="1600" dirty="0"/>
              <a:t>, and delivers a</a:t>
            </a:r>
            <a:r>
              <a:rPr lang="en-US" sz="1600" b="1" dirty="0"/>
              <a:t> </a:t>
            </a:r>
            <a:r>
              <a:rPr lang="en-US" sz="1600" dirty="0"/>
              <a:t>different message depending upon the nature of the character</a:t>
            </a:r>
            <a:endParaRPr lang="en-GB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340768"/>
            <a:ext cx="7520940" cy="357984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 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Private Sub Form  Click ()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Dim char As String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char = </a:t>
            </a:r>
            <a:r>
              <a:rPr lang="en-US" dirty="0" err="1"/>
              <a:t>lnputbox</a:t>
            </a:r>
            <a:r>
              <a:rPr lang="en-US" dirty="0"/>
              <a:t>(“Enter a character”)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Select Case char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	Case “!”				</a:t>
            </a:r>
            <a:r>
              <a:rPr lang="en-US" i="1" dirty="0"/>
              <a:t>‘singe value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</a:t>
            </a:r>
            <a:r>
              <a:rPr lang="en-US" dirty="0" err="1"/>
              <a:t>MsgBox</a:t>
            </a:r>
            <a:r>
              <a:rPr lang="en-US" dirty="0"/>
              <a:t> ( “Alarm”)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	Case “0” To “9”			</a:t>
            </a:r>
            <a:r>
              <a:rPr lang="en-US" i="1" dirty="0"/>
              <a:t>‘range of values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			 </a:t>
            </a:r>
            <a:r>
              <a:rPr lang="en-US" dirty="0" err="1"/>
              <a:t>MsgBox</a:t>
            </a:r>
            <a:r>
              <a:rPr lang="en-US" dirty="0"/>
              <a:t> ( “Digit”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	Case “A” To  “Z”, “a” To  “z”	</a:t>
            </a:r>
            <a:r>
              <a:rPr lang="en-US" i="1" dirty="0"/>
              <a:t>‘two sets of ranges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</a:t>
            </a:r>
            <a:r>
              <a:rPr lang="en-US" dirty="0" err="1"/>
              <a:t>MsgBox</a:t>
            </a:r>
            <a:r>
              <a:rPr lang="en-US" dirty="0"/>
              <a:t> ( “A letter”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	Case  “(“, ”)”, ”[“, ”]”, ”{“, ”}”	</a:t>
            </a:r>
            <a:r>
              <a:rPr lang="en-US" i="1" dirty="0"/>
              <a:t>‘set of alternatives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</a:t>
            </a:r>
            <a:r>
              <a:rPr lang="en-US" dirty="0" err="1"/>
              <a:t>MsgBox</a:t>
            </a:r>
            <a:r>
              <a:rPr lang="en-US" dirty="0"/>
              <a:t> ( “Brackets”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	Case Else 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		</a:t>
            </a:r>
            <a:r>
              <a:rPr lang="en-US" dirty="0" err="1"/>
              <a:t>MsgBox</a:t>
            </a:r>
            <a:r>
              <a:rPr lang="en-US" dirty="0"/>
              <a:t> ( “Some other character”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End Select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US" dirty="0"/>
              <a:t>	End Sub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260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VB Example </a:t>
            </a:r>
            <a:r>
              <a:rPr lang="en-US" b="1" dirty="0" smtClean="0"/>
              <a:t>Sheet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Write a program to produce the telephone area code for a particular area e.g. Swansea, Cardiff, Neath, </a:t>
            </a:r>
            <a:r>
              <a:rPr lang="en-US" dirty="0" err="1"/>
              <a:t>Llanelli</a:t>
            </a:r>
            <a:r>
              <a:rPr lang="en-US" dirty="0"/>
              <a:t>. Note, the area may be offered as a menu choice and a ‘select case’ structure can be used to determine the appropriate code.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2.	Write a program to input a month number (from 1 to 12) then use a ‘select case structure to determine the number of days in that month.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3.	Write a program to input an amount of money in £, offer the user a choice of countries to convert the money into that country’s currency, next use a ‘select case’ structure to perform the actual conversion, finally show out the relevant conversion details.</a:t>
            </a:r>
            <a:endParaRPr lang="en-GB" dirty="0"/>
          </a:p>
          <a:p>
            <a:r>
              <a:rPr lang="en-US" dirty="0"/>
              <a:t>			e.g. 	Australia  £1 = 1.7 Australian dollars</a:t>
            </a:r>
            <a:endParaRPr lang="en-GB" dirty="0"/>
          </a:p>
          <a:p>
            <a:r>
              <a:rPr lang="en-US" dirty="0"/>
              <a:t>					Japan £1 = 14 Yen</a:t>
            </a:r>
            <a:endParaRPr lang="en-GB" dirty="0"/>
          </a:p>
          <a:p>
            <a:r>
              <a:rPr lang="en-US" dirty="0"/>
              <a:t>					USA £1 = 1.6 US dollars</a:t>
            </a:r>
            <a:endParaRPr lang="en-GB" dirty="0"/>
          </a:p>
          <a:p>
            <a:r>
              <a:rPr lang="en-US" dirty="0"/>
              <a:t>					New Zealand £1 = 2.2 Zloty</a:t>
            </a:r>
            <a:endParaRPr lang="en-GB" dirty="0"/>
          </a:p>
          <a:p>
            <a:r>
              <a:rPr lang="en-US" dirty="0"/>
              <a:t>					EU £1 = 1.1 Euros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067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up a list box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09" b="5934"/>
          <a:stretch/>
        </p:blipFill>
        <p:spPr bwMode="auto">
          <a:xfrm>
            <a:off x="971600" y="1628800"/>
            <a:ext cx="6959126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6479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</a:t>
            </a:r>
            <a:r>
              <a:rPr lang="en-GB" dirty="0" err="1" smtClean="0"/>
              <a:t>BoX</a:t>
            </a:r>
            <a:r>
              <a:rPr lang="en-GB" dirty="0" smtClean="0"/>
              <a:t> Contents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14" b="1932"/>
          <a:stretch/>
        </p:blipFill>
        <p:spPr bwMode="auto">
          <a:xfrm>
            <a:off x="827584" y="1556792"/>
            <a:ext cx="7344816" cy="4124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0751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4072231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96752"/>
            <a:ext cx="5256584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4007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332656"/>
            <a:ext cx="3638550" cy="28575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76672"/>
            <a:ext cx="5732463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4358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80</TotalTime>
  <Words>253</Words>
  <Application>Microsoft Office PowerPoint</Application>
  <PresentationFormat>On-screen Show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Angles</vt:lpstr>
      <vt:lpstr>Busness Programming</vt:lpstr>
      <vt:lpstr>Select Case </vt:lpstr>
      <vt:lpstr>layout</vt:lpstr>
      <vt:lpstr>perform a mathematical calculation</vt:lpstr>
      <vt:lpstr>A more complex Select Case structure is shown below.  This handles single values, ranges and sets.  It takes in a character through an InputBox, and delivers a different message depending upon the nature of the character</vt:lpstr>
      <vt:lpstr>VB Example Sheet </vt:lpstr>
      <vt:lpstr>Setting up a list box</vt:lpstr>
      <vt:lpstr>List BoX Contents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Busness Programming</dc:title>
  <dc:creator>Holland, Beverley</dc:creator>
  <cp:lastModifiedBy>Holland, Beverley</cp:lastModifiedBy>
  <cp:revision>3</cp:revision>
  <dcterms:created xsi:type="dcterms:W3CDTF">2016-02-16T14:58:39Z</dcterms:created>
  <dcterms:modified xsi:type="dcterms:W3CDTF">2016-02-16T16:18:42Z</dcterms:modified>
</cp:coreProperties>
</file>