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35"/>
  </p:notesMasterIdLst>
  <p:sldIdLst>
    <p:sldId id="256" r:id="rId5"/>
    <p:sldId id="279" r:id="rId6"/>
    <p:sldId id="441" r:id="rId7"/>
    <p:sldId id="454" r:id="rId8"/>
    <p:sldId id="303" r:id="rId9"/>
    <p:sldId id="453" r:id="rId10"/>
    <p:sldId id="455" r:id="rId11"/>
    <p:sldId id="274" r:id="rId12"/>
    <p:sldId id="432" r:id="rId13"/>
    <p:sldId id="433" r:id="rId14"/>
    <p:sldId id="451" r:id="rId15"/>
    <p:sldId id="435" r:id="rId16"/>
    <p:sldId id="445" r:id="rId17"/>
    <p:sldId id="444" r:id="rId18"/>
    <p:sldId id="443" r:id="rId19"/>
    <p:sldId id="449" r:id="rId20"/>
    <p:sldId id="258" r:id="rId21"/>
    <p:sldId id="376" r:id="rId22"/>
    <p:sldId id="338" r:id="rId23"/>
    <p:sldId id="341" r:id="rId24"/>
    <p:sldId id="363" r:id="rId25"/>
    <p:sldId id="456" r:id="rId26"/>
    <p:sldId id="457" r:id="rId27"/>
    <p:sldId id="446" r:id="rId28"/>
    <p:sldId id="336" r:id="rId29"/>
    <p:sldId id="448" r:id="rId30"/>
    <p:sldId id="323" r:id="rId31"/>
    <p:sldId id="259" r:id="rId32"/>
    <p:sldId id="322" r:id="rId33"/>
    <p:sldId id="257" r:id="rId3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 userDrawn="1">
          <p15:clr>
            <a:srgbClr val="A4A3A4"/>
          </p15:clr>
        </p15:guide>
        <p15:guide id="2" pos="2160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07E8C"/>
    <a:srgbClr val="F0F0F0"/>
    <a:srgbClr val="F9F9F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63AD3A7-FEDA-1E3E-F3BA-80F47AB0406D}" v="5" dt="2024-10-07T07:57:41.278"/>
    <p1510:client id="{E785CC94-E11C-49D7-AE8F-59E3A463CC37}" v="13" dt="2024-10-06T17:07:32.27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 varScale="1">
        <p:scale>
          <a:sx n="66" d="100"/>
          <a:sy n="66" d="100"/>
        </p:scale>
        <p:origin x="0" y="0"/>
      </p:cViewPr>
      <p:guideLst>
        <p:guide orient="horz" pos="2160"/>
        <p:guide pos="3840"/>
      </p:guideLst>
    </p:cSldViewPr>
  </p:slideViewPr>
  <p:notesViewPr>
    <p:cSldViewPr snapToGrid="0">
      <p:cViewPr varScale="1">
        <p:scale>
          <a:sx n="66" d="100"/>
          <a:sy n="66" d="100"/>
        </p:scale>
        <p:origin x="0" y="0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tableStyles" Target="tableStyles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41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viewProps" Target="viewProps.xml"/><Relationship Id="rId40" Type="http://schemas.microsoft.com/office/2016/11/relationships/changesInfo" Target="changesInfos/changesInfo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notesMaster" Target="notesMasters/notesMaster1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isa Ellis" userId="S::l.ellis@uwtsd.ac.uk::1e3b8b31-18a3-40b3-8e12-8230c5071370" providerId="AD" clId="Web-{C63AD3A7-FEDA-1E3E-F3BA-80F47AB0406D}"/>
    <pc:docChg chg="modSld">
      <pc:chgData name="Lisa Ellis" userId="S::l.ellis@uwtsd.ac.uk::1e3b8b31-18a3-40b3-8e12-8230c5071370" providerId="AD" clId="Web-{C63AD3A7-FEDA-1E3E-F3BA-80F47AB0406D}" dt="2024-10-07T07:57:40.997" v="4" actId="20577"/>
      <pc:docMkLst>
        <pc:docMk/>
      </pc:docMkLst>
      <pc:sldChg chg="modSp">
        <pc:chgData name="Lisa Ellis" userId="S::l.ellis@uwtsd.ac.uk::1e3b8b31-18a3-40b3-8e12-8230c5071370" providerId="AD" clId="Web-{C63AD3A7-FEDA-1E3E-F3BA-80F47AB0406D}" dt="2024-10-07T07:57:40.997" v="4" actId="20577"/>
        <pc:sldMkLst>
          <pc:docMk/>
          <pc:sldMk cId="3799625505" sldId="256"/>
        </pc:sldMkLst>
        <pc:spChg chg="mod">
          <ac:chgData name="Lisa Ellis" userId="S::l.ellis@uwtsd.ac.uk::1e3b8b31-18a3-40b3-8e12-8230c5071370" providerId="AD" clId="Web-{C63AD3A7-FEDA-1E3E-F3BA-80F47AB0406D}" dt="2024-10-07T07:57:40.997" v="4" actId="20577"/>
          <ac:spMkLst>
            <pc:docMk/>
            <pc:sldMk cId="3799625505" sldId="256"/>
            <ac:spMk id="3" creationId="{00000000-0000-0000-0000-000000000000}"/>
          </ac:spMkLst>
        </pc:spChg>
      </pc:sldChg>
    </pc:docChg>
  </pc:docChgLst>
  <pc:docChgLst>
    <pc:chgData name="Lisa Ellis" userId="1e3b8b31-18a3-40b3-8e12-8230c5071370" providerId="ADAL" clId="{E785CC94-E11C-49D7-AE8F-59E3A463CC37}"/>
    <pc:docChg chg="custSel delSld modSld">
      <pc:chgData name="Lisa Ellis" userId="1e3b8b31-18a3-40b3-8e12-8230c5071370" providerId="ADAL" clId="{E785CC94-E11C-49D7-AE8F-59E3A463CC37}" dt="2024-10-07T11:56:35.414" v="141" actId="2696"/>
      <pc:docMkLst>
        <pc:docMk/>
      </pc:docMkLst>
      <pc:sldChg chg="addSp delSp modSp mod">
        <pc:chgData name="Lisa Ellis" userId="1e3b8b31-18a3-40b3-8e12-8230c5071370" providerId="ADAL" clId="{E785CC94-E11C-49D7-AE8F-59E3A463CC37}" dt="2024-10-06T17:07:32.272" v="140" actId="339"/>
        <pc:sldMkLst>
          <pc:docMk/>
          <pc:sldMk cId="1729552374" sldId="363"/>
        </pc:sldMkLst>
        <pc:picChg chg="del">
          <ac:chgData name="Lisa Ellis" userId="1e3b8b31-18a3-40b3-8e12-8230c5071370" providerId="ADAL" clId="{E785CC94-E11C-49D7-AE8F-59E3A463CC37}" dt="2024-10-06T17:05:59.618" v="127" actId="478"/>
          <ac:picMkLst>
            <pc:docMk/>
            <pc:sldMk cId="1729552374" sldId="363"/>
            <ac:picMk id="4" creationId="{05CF25F0-7B2A-24B5-53C4-9B713AFA21F1}"/>
          </ac:picMkLst>
        </pc:picChg>
        <pc:picChg chg="add mod">
          <ac:chgData name="Lisa Ellis" userId="1e3b8b31-18a3-40b3-8e12-8230c5071370" providerId="ADAL" clId="{E785CC94-E11C-49D7-AE8F-59E3A463CC37}" dt="2024-10-06T17:07:17.889" v="137" actId="1076"/>
          <ac:picMkLst>
            <pc:docMk/>
            <pc:sldMk cId="1729552374" sldId="363"/>
            <ac:picMk id="5" creationId="{45462B74-89C3-352D-7A1F-5C724308DBAA}"/>
          </ac:picMkLst>
        </pc:picChg>
        <pc:picChg chg="del">
          <ac:chgData name="Lisa Ellis" userId="1e3b8b31-18a3-40b3-8e12-8230c5071370" providerId="ADAL" clId="{E785CC94-E11C-49D7-AE8F-59E3A463CC37}" dt="2024-10-06T17:06:10.758" v="131" actId="478"/>
          <ac:picMkLst>
            <pc:docMk/>
            <pc:sldMk cId="1729552374" sldId="363"/>
            <ac:picMk id="8" creationId="{F7786156-8B26-7D60-0C40-682606FC06E6}"/>
          </ac:picMkLst>
        </pc:picChg>
        <pc:picChg chg="add mod">
          <ac:chgData name="Lisa Ellis" userId="1e3b8b31-18a3-40b3-8e12-8230c5071370" providerId="ADAL" clId="{E785CC94-E11C-49D7-AE8F-59E3A463CC37}" dt="2024-10-06T17:07:32.272" v="140" actId="339"/>
          <ac:picMkLst>
            <pc:docMk/>
            <pc:sldMk cId="1729552374" sldId="363"/>
            <ac:picMk id="9" creationId="{C1C76ED3-F55E-8CD6-ABAD-0EC9EE84F90C}"/>
          </ac:picMkLst>
        </pc:picChg>
      </pc:sldChg>
      <pc:sldChg chg="addSp delSp modSp mod">
        <pc:chgData name="Lisa Ellis" userId="1e3b8b31-18a3-40b3-8e12-8230c5071370" providerId="ADAL" clId="{E785CC94-E11C-49D7-AE8F-59E3A463CC37}" dt="2024-10-06T16:43:48.186" v="126" actId="339"/>
        <pc:sldMkLst>
          <pc:docMk/>
          <pc:sldMk cId="3631409906" sldId="433"/>
        </pc:sldMkLst>
        <pc:spChg chg="mod ord">
          <ac:chgData name="Lisa Ellis" userId="1e3b8b31-18a3-40b3-8e12-8230c5071370" providerId="ADAL" clId="{E785CC94-E11C-49D7-AE8F-59E3A463CC37}" dt="2024-10-06T16:43:38.298" v="125" actId="1076"/>
          <ac:spMkLst>
            <pc:docMk/>
            <pc:sldMk cId="3631409906" sldId="433"/>
            <ac:spMk id="4" creationId="{A24E7E18-6E62-FB83-C0D4-35611670BC53}"/>
          </ac:spMkLst>
        </pc:spChg>
        <pc:picChg chg="del">
          <ac:chgData name="Lisa Ellis" userId="1e3b8b31-18a3-40b3-8e12-8230c5071370" providerId="ADAL" clId="{E785CC94-E11C-49D7-AE8F-59E3A463CC37}" dt="2024-10-06T16:43:13.284" v="117" actId="478"/>
          <ac:picMkLst>
            <pc:docMk/>
            <pc:sldMk cId="3631409906" sldId="433"/>
            <ac:picMk id="3" creationId="{E0362409-0457-A984-AFE2-798A9969AB58}"/>
          </ac:picMkLst>
        </pc:picChg>
        <pc:picChg chg="add mod">
          <ac:chgData name="Lisa Ellis" userId="1e3b8b31-18a3-40b3-8e12-8230c5071370" providerId="ADAL" clId="{E785CC94-E11C-49D7-AE8F-59E3A463CC37}" dt="2024-10-06T16:43:48.186" v="126" actId="339"/>
          <ac:picMkLst>
            <pc:docMk/>
            <pc:sldMk cId="3631409906" sldId="433"/>
            <ac:picMk id="5" creationId="{2D8BD05E-916B-081E-3482-7853632BBB6B}"/>
          </ac:picMkLst>
        </pc:picChg>
      </pc:sldChg>
      <pc:sldChg chg="addSp delSp modSp mod">
        <pc:chgData name="Lisa Ellis" userId="1e3b8b31-18a3-40b3-8e12-8230c5071370" providerId="ADAL" clId="{E785CC94-E11C-49D7-AE8F-59E3A463CC37}" dt="2024-10-06T16:11:34.546" v="15" actId="1076"/>
        <pc:sldMkLst>
          <pc:docMk/>
          <pc:sldMk cId="3766868976" sldId="443"/>
        </pc:sldMkLst>
        <pc:spChg chg="mod ord">
          <ac:chgData name="Lisa Ellis" userId="1e3b8b31-18a3-40b3-8e12-8230c5071370" providerId="ADAL" clId="{E785CC94-E11C-49D7-AE8F-59E3A463CC37}" dt="2024-10-06T16:11:34.546" v="15" actId="1076"/>
          <ac:spMkLst>
            <pc:docMk/>
            <pc:sldMk cId="3766868976" sldId="443"/>
            <ac:spMk id="7" creationId="{8439A619-D705-2E83-DA38-A1D78A8A76D1}"/>
          </ac:spMkLst>
        </pc:spChg>
        <pc:picChg chg="del">
          <ac:chgData name="Lisa Ellis" userId="1e3b8b31-18a3-40b3-8e12-8230c5071370" providerId="ADAL" clId="{E785CC94-E11C-49D7-AE8F-59E3A463CC37}" dt="2024-10-06T16:10:25.871" v="0" actId="478"/>
          <ac:picMkLst>
            <pc:docMk/>
            <pc:sldMk cId="3766868976" sldId="443"/>
            <ac:picMk id="4" creationId="{6B30D524-739F-542C-04EB-564B83504E39}"/>
          </ac:picMkLst>
        </pc:picChg>
        <pc:picChg chg="add mod">
          <ac:chgData name="Lisa Ellis" userId="1e3b8b31-18a3-40b3-8e12-8230c5071370" providerId="ADAL" clId="{E785CC94-E11C-49D7-AE8F-59E3A463CC37}" dt="2024-10-06T16:11:29.137" v="14" actId="1076"/>
          <ac:picMkLst>
            <pc:docMk/>
            <pc:sldMk cId="3766868976" sldId="443"/>
            <ac:picMk id="5" creationId="{DBA2B576-96EB-D901-F1D2-051BE420620A}"/>
          </ac:picMkLst>
        </pc:picChg>
      </pc:sldChg>
      <pc:sldChg chg="modSp mod">
        <pc:chgData name="Lisa Ellis" userId="1e3b8b31-18a3-40b3-8e12-8230c5071370" providerId="ADAL" clId="{E785CC94-E11C-49D7-AE8F-59E3A463CC37}" dt="2024-10-06T16:25:18.488" v="48" actId="339"/>
        <pc:sldMkLst>
          <pc:docMk/>
          <pc:sldMk cId="2210182548" sldId="449"/>
        </pc:sldMkLst>
        <pc:spChg chg="mod">
          <ac:chgData name="Lisa Ellis" userId="1e3b8b31-18a3-40b3-8e12-8230c5071370" providerId="ADAL" clId="{E785CC94-E11C-49D7-AE8F-59E3A463CC37}" dt="2024-10-06T16:24:48.198" v="46" actId="6549"/>
          <ac:spMkLst>
            <pc:docMk/>
            <pc:sldMk cId="2210182548" sldId="449"/>
            <ac:spMk id="11" creationId="{2E32810C-8BCD-37CA-3BC3-9E98EB4DA99A}"/>
          </ac:spMkLst>
        </pc:spChg>
        <pc:picChg chg="mod">
          <ac:chgData name="Lisa Ellis" userId="1e3b8b31-18a3-40b3-8e12-8230c5071370" providerId="ADAL" clId="{E785CC94-E11C-49D7-AE8F-59E3A463CC37}" dt="2024-10-06T16:25:10.616" v="47" actId="339"/>
          <ac:picMkLst>
            <pc:docMk/>
            <pc:sldMk cId="2210182548" sldId="449"/>
            <ac:picMk id="4" creationId="{F79962D5-47B9-1032-CAB0-75FF36F8CB5C}"/>
          </ac:picMkLst>
        </pc:picChg>
        <pc:picChg chg="mod">
          <ac:chgData name="Lisa Ellis" userId="1e3b8b31-18a3-40b3-8e12-8230c5071370" providerId="ADAL" clId="{E785CC94-E11C-49D7-AE8F-59E3A463CC37}" dt="2024-10-06T16:25:18.488" v="48" actId="339"/>
          <ac:picMkLst>
            <pc:docMk/>
            <pc:sldMk cId="2210182548" sldId="449"/>
            <ac:picMk id="5" creationId="{6B14DFA9-C1BE-A476-EEA2-CA48B294A27C}"/>
          </ac:picMkLst>
        </pc:picChg>
      </pc:sldChg>
      <pc:sldChg chg="del">
        <pc:chgData name="Lisa Ellis" userId="1e3b8b31-18a3-40b3-8e12-8230c5071370" providerId="ADAL" clId="{E785CC94-E11C-49D7-AE8F-59E3A463CC37}" dt="2024-10-07T11:56:35.414" v="141" actId="2696"/>
        <pc:sldMkLst>
          <pc:docMk/>
          <pc:sldMk cId="919643377" sldId="452"/>
        </pc:sldMkLst>
      </pc:sldChg>
      <pc:sldChg chg="addSp delSp modSp mod">
        <pc:chgData name="Lisa Ellis" userId="1e3b8b31-18a3-40b3-8e12-8230c5071370" providerId="ADAL" clId="{E785CC94-E11C-49D7-AE8F-59E3A463CC37}" dt="2024-10-06T16:33:47.254" v="68" actId="14100"/>
        <pc:sldMkLst>
          <pc:docMk/>
          <pc:sldMk cId="1167142021" sldId="456"/>
        </pc:sldMkLst>
        <pc:spChg chg="add del mod">
          <ac:chgData name="Lisa Ellis" userId="1e3b8b31-18a3-40b3-8e12-8230c5071370" providerId="ADAL" clId="{E785CC94-E11C-49D7-AE8F-59E3A463CC37}" dt="2024-10-06T16:32:36.780" v="50" actId="478"/>
          <ac:spMkLst>
            <pc:docMk/>
            <pc:sldMk cId="1167142021" sldId="456"/>
            <ac:spMk id="3" creationId="{47C9A983-6D04-557E-308B-9A15183A5145}"/>
          </ac:spMkLst>
        </pc:spChg>
        <pc:spChg chg="add mod">
          <ac:chgData name="Lisa Ellis" userId="1e3b8b31-18a3-40b3-8e12-8230c5071370" providerId="ADAL" clId="{E785CC94-E11C-49D7-AE8F-59E3A463CC37}" dt="2024-10-06T16:33:47.254" v="68" actId="14100"/>
          <ac:spMkLst>
            <pc:docMk/>
            <pc:sldMk cId="1167142021" sldId="456"/>
            <ac:spMk id="6" creationId="{4D2DAE43-223C-9B42-8E61-ED7363202EC5}"/>
          </ac:spMkLst>
        </pc:spChg>
        <pc:spChg chg="mod ord">
          <ac:chgData name="Lisa Ellis" userId="1e3b8b31-18a3-40b3-8e12-8230c5071370" providerId="ADAL" clId="{E785CC94-E11C-49D7-AE8F-59E3A463CC37}" dt="2024-10-06T16:33:32.180" v="65" actId="1076"/>
          <ac:spMkLst>
            <pc:docMk/>
            <pc:sldMk cId="1167142021" sldId="456"/>
            <ac:spMk id="13" creationId="{28BD965B-D5E6-E877-C311-F33C16F6ECB2}"/>
          </ac:spMkLst>
        </pc:spChg>
        <pc:spChg chg="mod ord">
          <ac:chgData name="Lisa Ellis" userId="1e3b8b31-18a3-40b3-8e12-8230c5071370" providerId="ADAL" clId="{E785CC94-E11C-49D7-AE8F-59E3A463CC37}" dt="2024-10-06T16:33:28.402" v="64" actId="1076"/>
          <ac:spMkLst>
            <pc:docMk/>
            <pc:sldMk cId="1167142021" sldId="456"/>
            <ac:spMk id="14" creationId="{85E302C2-8B95-258A-1FA7-7EE50BDFF11F}"/>
          </ac:spMkLst>
        </pc:spChg>
        <pc:picChg chg="add mod">
          <ac:chgData name="Lisa Ellis" userId="1e3b8b31-18a3-40b3-8e12-8230c5071370" providerId="ADAL" clId="{E785CC94-E11C-49D7-AE8F-59E3A463CC37}" dt="2024-10-06T16:32:59.921" v="57" actId="339"/>
          <ac:picMkLst>
            <pc:docMk/>
            <pc:sldMk cId="1167142021" sldId="456"/>
            <ac:picMk id="5" creationId="{AA6BFC06-677D-FB28-0257-E794E9340597}"/>
          </ac:picMkLst>
        </pc:picChg>
        <pc:picChg chg="del">
          <ac:chgData name="Lisa Ellis" userId="1e3b8b31-18a3-40b3-8e12-8230c5071370" providerId="ADAL" clId="{E785CC94-E11C-49D7-AE8F-59E3A463CC37}" dt="2024-10-06T16:32:31.756" v="49" actId="478"/>
          <ac:picMkLst>
            <pc:docMk/>
            <pc:sldMk cId="1167142021" sldId="456"/>
            <ac:picMk id="10" creationId="{9E881300-84FC-436C-AD2E-8AEBB42F79F9}"/>
          </ac:picMkLst>
        </pc:picChg>
      </pc:sldChg>
      <pc:sldChg chg="modSp mod">
        <pc:chgData name="Lisa Ellis" userId="1e3b8b31-18a3-40b3-8e12-8230c5071370" providerId="ADAL" clId="{E785CC94-E11C-49D7-AE8F-59E3A463CC37}" dt="2024-10-06T16:40:42.144" v="116" actId="20577"/>
        <pc:sldMkLst>
          <pc:docMk/>
          <pc:sldMk cId="536689185" sldId="457"/>
        </pc:sldMkLst>
        <pc:spChg chg="mod">
          <ac:chgData name="Lisa Ellis" userId="1e3b8b31-18a3-40b3-8e12-8230c5071370" providerId="ADAL" clId="{E785CC94-E11C-49D7-AE8F-59E3A463CC37}" dt="2024-10-06T16:40:42.144" v="116" actId="20577"/>
          <ac:spMkLst>
            <pc:docMk/>
            <pc:sldMk cId="536689185" sldId="457"/>
            <ac:spMk id="3" creationId="{8FCD4D14-10BC-283F-02B9-A968623E32CB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1">
  <dgm:title val=""/>
  <dgm:desc val=""/>
  <dgm:catLst>
    <dgm:cat type="accent1" pri="11100"/>
  </dgm:catLst>
  <dgm:styleLbl name="node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1">
        <a:alpha val="4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D9ECE8D-4792-4EEF-B294-B6F788482E2C}" type="doc">
      <dgm:prSet loTypeId="urn:microsoft.com/office/officeart/2009/3/layout/SubStepProcess" loCatId="process" qsTypeId="urn:microsoft.com/office/officeart/2005/8/quickstyle/3d2" qsCatId="3D" csTypeId="urn:microsoft.com/office/officeart/2005/8/colors/accent1_1" csCatId="accent1" phldr="1"/>
      <dgm:spPr/>
      <dgm:t>
        <a:bodyPr/>
        <a:lstStyle/>
        <a:p>
          <a:endParaRPr lang="en-GB"/>
        </a:p>
      </dgm:t>
    </dgm:pt>
    <dgm:pt modelId="{8A258F8A-D880-4653-9CEF-1C1B3432D47C}">
      <dgm:prSet phldrT="[Text]" custT="1"/>
      <dgm:spPr/>
      <dgm:t>
        <a:bodyPr/>
        <a:lstStyle/>
        <a:p>
          <a:r>
            <a:rPr lang="en-GB" sz="2400">
              <a:latin typeface="Calibri" panose="020F0502020204030204" pitchFamily="34" charset="0"/>
              <a:cs typeface="Calibri" panose="020F0502020204030204" pitchFamily="34" charset="0"/>
            </a:rPr>
            <a:t>Books &amp;</a:t>
          </a:r>
        </a:p>
        <a:p>
          <a:r>
            <a:rPr lang="en-GB" sz="2400">
              <a:latin typeface="Calibri" panose="020F0502020204030204" pitchFamily="34" charset="0"/>
              <a:cs typeface="Calibri" panose="020F0502020204030204" pitchFamily="34" charset="0"/>
            </a:rPr>
            <a:t>Ebooks</a:t>
          </a:r>
        </a:p>
      </dgm:t>
    </dgm:pt>
    <dgm:pt modelId="{CDA9629F-2E9C-49A8-A484-97E5C63A3276}" type="parTrans" cxnId="{92BD2A97-1754-4822-9439-847162E6EF3F}">
      <dgm:prSet/>
      <dgm:spPr/>
      <dgm:t>
        <a:bodyPr/>
        <a:lstStyle/>
        <a:p>
          <a:endParaRPr lang="en-GB"/>
        </a:p>
      </dgm:t>
    </dgm:pt>
    <dgm:pt modelId="{23D807B9-FB37-4BBB-BFCF-CEF8F68EDBF5}" type="sibTrans" cxnId="{92BD2A97-1754-4822-9439-847162E6EF3F}">
      <dgm:prSet/>
      <dgm:spPr/>
      <dgm:t>
        <a:bodyPr/>
        <a:lstStyle/>
        <a:p>
          <a:endParaRPr lang="en-GB"/>
        </a:p>
      </dgm:t>
    </dgm:pt>
    <dgm:pt modelId="{7A0E852D-4AB9-4380-9DD9-05FFFCE3852D}">
      <dgm:prSet phldrT="[Text]" custT="1"/>
      <dgm:spPr/>
      <dgm:t>
        <a:bodyPr/>
        <a:lstStyle/>
        <a:p>
          <a:pPr marL="0"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>
              <a:solidFill>
                <a:prstClr val="black">
                  <a:hueOff val="0"/>
                  <a:satOff val="0"/>
                  <a:lumOff val="0"/>
                  <a:alphaOff val="0"/>
                </a:prstClr>
              </a:solidFill>
              <a:latin typeface="Calibri" panose="020F0502020204030204" pitchFamily="34" charset="0"/>
              <a:ea typeface="+mn-ea"/>
              <a:cs typeface="Calibri" panose="020F0502020204030204" pitchFamily="34" charset="0"/>
            </a:rPr>
            <a:t>Peer reviewed Journals</a:t>
          </a:r>
        </a:p>
      </dgm:t>
    </dgm:pt>
    <dgm:pt modelId="{8C3B89FA-3C78-41A3-A784-F3A6685CE4AF}" type="parTrans" cxnId="{EDAB9CEB-17CC-4506-8077-D19B2114B987}">
      <dgm:prSet/>
      <dgm:spPr/>
      <dgm:t>
        <a:bodyPr/>
        <a:lstStyle/>
        <a:p>
          <a:endParaRPr lang="en-GB"/>
        </a:p>
      </dgm:t>
    </dgm:pt>
    <dgm:pt modelId="{21121EA1-4DA2-4A1D-A997-5BF55583D9E7}" type="sibTrans" cxnId="{EDAB9CEB-17CC-4506-8077-D19B2114B987}">
      <dgm:prSet/>
      <dgm:spPr/>
      <dgm:t>
        <a:bodyPr/>
        <a:lstStyle/>
        <a:p>
          <a:endParaRPr lang="en-GB"/>
        </a:p>
      </dgm:t>
    </dgm:pt>
    <dgm:pt modelId="{0B900B15-EF89-4FF1-A032-FD679E195D85}">
      <dgm:prSet phldrT="[Text]" custT="1"/>
      <dgm:spPr/>
      <dgm:t>
        <a:bodyPr/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>
              <a:solidFill>
                <a:prstClr val="black">
                  <a:hueOff val="0"/>
                  <a:satOff val="0"/>
                  <a:lumOff val="0"/>
                  <a:alphaOff val="0"/>
                </a:prstClr>
              </a:solidFill>
              <a:latin typeface="Calibri" panose="020F0502020204030204" pitchFamily="34" charset="0"/>
              <a:ea typeface="+mn-ea"/>
              <a:cs typeface="Calibri" panose="020F0502020204030204" pitchFamily="34" charset="0"/>
            </a:rPr>
            <a:t>Legal information</a:t>
          </a:r>
        </a:p>
      </dgm:t>
    </dgm:pt>
    <dgm:pt modelId="{580E5D49-D26F-4492-BDB7-4A4BC053BB52}" type="parTrans" cxnId="{40347ADD-D780-4737-BFA4-4DE04FB49181}">
      <dgm:prSet/>
      <dgm:spPr/>
      <dgm:t>
        <a:bodyPr/>
        <a:lstStyle/>
        <a:p>
          <a:endParaRPr lang="en-GB"/>
        </a:p>
      </dgm:t>
    </dgm:pt>
    <dgm:pt modelId="{D08DCC46-9E8C-4144-A2FD-4328BC7E943E}" type="sibTrans" cxnId="{40347ADD-D780-4737-BFA4-4DE04FB49181}">
      <dgm:prSet/>
      <dgm:spPr/>
      <dgm:t>
        <a:bodyPr/>
        <a:lstStyle/>
        <a:p>
          <a:endParaRPr lang="en-GB"/>
        </a:p>
      </dgm:t>
    </dgm:pt>
    <dgm:pt modelId="{246D93B6-CFE7-435A-B47F-3B32A5C69F88}">
      <dgm:prSet custT="1"/>
      <dgm:spPr/>
      <dgm:t>
        <a:bodyPr/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>
              <a:solidFill>
                <a:prstClr val="black">
                  <a:hueOff val="0"/>
                  <a:satOff val="0"/>
                  <a:lumOff val="0"/>
                  <a:alphaOff val="0"/>
                </a:prstClr>
              </a:solidFill>
              <a:latin typeface="Calibri" panose="020F0502020204030204" pitchFamily="34" charset="0"/>
              <a:ea typeface="+mn-ea"/>
              <a:cs typeface="Calibri" panose="020F0502020204030204" pitchFamily="34" charset="0"/>
            </a:rPr>
            <a:t>Film, TV, &amp; Video</a:t>
          </a:r>
        </a:p>
      </dgm:t>
    </dgm:pt>
    <dgm:pt modelId="{686F09D7-64B4-420F-A352-B22E66927D8C}" type="parTrans" cxnId="{C6EEE4AF-6B71-4272-B37B-AA61F7F16564}">
      <dgm:prSet/>
      <dgm:spPr/>
      <dgm:t>
        <a:bodyPr/>
        <a:lstStyle/>
        <a:p>
          <a:endParaRPr lang="en-GB"/>
        </a:p>
      </dgm:t>
    </dgm:pt>
    <dgm:pt modelId="{EAFE3990-C2FF-4040-9696-4D5CB08734E9}" type="sibTrans" cxnId="{C6EEE4AF-6B71-4272-B37B-AA61F7F16564}">
      <dgm:prSet/>
      <dgm:spPr/>
      <dgm:t>
        <a:bodyPr/>
        <a:lstStyle/>
        <a:p>
          <a:endParaRPr lang="en-GB"/>
        </a:p>
      </dgm:t>
    </dgm:pt>
    <dgm:pt modelId="{C263A446-4616-4FF7-B382-B4C7CC248AA2}">
      <dgm:prSet custT="1"/>
      <dgm:spPr/>
      <dgm:t>
        <a:bodyPr/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>
              <a:solidFill>
                <a:prstClr val="black">
                  <a:hueOff val="0"/>
                  <a:satOff val="0"/>
                  <a:lumOff val="0"/>
                  <a:alphaOff val="0"/>
                </a:prstClr>
              </a:solidFill>
              <a:latin typeface="Calibri" panose="020F0502020204030204" pitchFamily="34" charset="0"/>
              <a:ea typeface="+mn-ea"/>
              <a:cs typeface="Calibri" panose="020F0502020204030204" pitchFamily="34" charset="0"/>
            </a:rPr>
            <a:t>Statistical data</a:t>
          </a:r>
        </a:p>
      </dgm:t>
    </dgm:pt>
    <dgm:pt modelId="{08A4A35D-72E8-4141-AF48-08A755A52EDD}" type="parTrans" cxnId="{BA334EA0-C687-440A-9314-352A406B1484}">
      <dgm:prSet/>
      <dgm:spPr/>
      <dgm:t>
        <a:bodyPr/>
        <a:lstStyle/>
        <a:p>
          <a:endParaRPr lang="en-GB"/>
        </a:p>
      </dgm:t>
    </dgm:pt>
    <dgm:pt modelId="{6B1A77FC-5F7D-453E-B242-4FB3C3241BC0}" type="sibTrans" cxnId="{BA334EA0-C687-440A-9314-352A406B1484}">
      <dgm:prSet/>
      <dgm:spPr/>
      <dgm:t>
        <a:bodyPr/>
        <a:lstStyle/>
        <a:p>
          <a:endParaRPr lang="en-GB"/>
        </a:p>
      </dgm:t>
    </dgm:pt>
    <dgm:pt modelId="{527C241E-02FC-4AD0-9120-A08B240F6FE5}" type="pres">
      <dgm:prSet presAssocID="{4D9ECE8D-4792-4EEF-B294-B6F788482E2C}" presName="Name0" presStyleCnt="0">
        <dgm:presLayoutVars>
          <dgm:chMax val="7"/>
          <dgm:dir/>
          <dgm:animOne val="branch"/>
        </dgm:presLayoutVars>
      </dgm:prSet>
      <dgm:spPr/>
    </dgm:pt>
    <dgm:pt modelId="{B567F842-FBB9-4CDE-84CF-410FB160243E}" type="pres">
      <dgm:prSet presAssocID="{8A258F8A-D880-4653-9CEF-1C1B3432D47C}" presName="parTx1" presStyleLbl="node1" presStyleIdx="0" presStyleCnt="5"/>
      <dgm:spPr/>
    </dgm:pt>
    <dgm:pt modelId="{A96B0F53-E589-409F-BDF5-29B4407ABD0F}" type="pres">
      <dgm:prSet presAssocID="{7A0E852D-4AB9-4380-9DD9-05FFFCE3852D}" presName="parTx2" presStyleLbl="node1" presStyleIdx="1" presStyleCnt="5"/>
      <dgm:spPr/>
    </dgm:pt>
    <dgm:pt modelId="{7A1329A3-40D4-4C2B-9DC7-A56688BC2B68}" type="pres">
      <dgm:prSet presAssocID="{0B900B15-EF89-4FF1-A032-FD679E195D85}" presName="parTx3" presStyleLbl="node1" presStyleIdx="2" presStyleCnt="5"/>
      <dgm:spPr/>
    </dgm:pt>
    <dgm:pt modelId="{0F99F438-F4D8-4F2F-B39A-77170A582CA8}" type="pres">
      <dgm:prSet presAssocID="{246D93B6-CFE7-435A-B47F-3B32A5C69F88}" presName="parTx4" presStyleLbl="node1" presStyleIdx="3" presStyleCnt="5"/>
      <dgm:spPr/>
    </dgm:pt>
    <dgm:pt modelId="{42AF0823-CDCD-4B4A-94E1-B580A8DFC05C}" type="pres">
      <dgm:prSet presAssocID="{C263A446-4616-4FF7-B382-B4C7CC248AA2}" presName="parTx5" presStyleLbl="node1" presStyleIdx="4" presStyleCnt="5"/>
      <dgm:spPr/>
    </dgm:pt>
  </dgm:ptLst>
  <dgm:cxnLst>
    <dgm:cxn modelId="{B7A74408-C992-4BF5-9641-535B113390CC}" type="presOf" srcId="{8A258F8A-D880-4653-9CEF-1C1B3432D47C}" destId="{B567F842-FBB9-4CDE-84CF-410FB160243E}" srcOrd="0" destOrd="0" presId="urn:microsoft.com/office/officeart/2009/3/layout/SubStepProcess"/>
    <dgm:cxn modelId="{DA7A0954-E1E0-4B8B-B949-29D892FBCB33}" type="presOf" srcId="{246D93B6-CFE7-435A-B47F-3B32A5C69F88}" destId="{0F99F438-F4D8-4F2F-B39A-77170A582CA8}" srcOrd="0" destOrd="0" presId="urn:microsoft.com/office/officeart/2009/3/layout/SubStepProcess"/>
    <dgm:cxn modelId="{8E6C8A7E-59D2-4C8A-B187-93EBFA733845}" type="presOf" srcId="{4D9ECE8D-4792-4EEF-B294-B6F788482E2C}" destId="{527C241E-02FC-4AD0-9120-A08B240F6FE5}" srcOrd="0" destOrd="0" presId="urn:microsoft.com/office/officeart/2009/3/layout/SubStepProcess"/>
    <dgm:cxn modelId="{92BD2A97-1754-4822-9439-847162E6EF3F}" srcId="{4D9ECE8D-4792-4EEF-B294-B6F788482E2C}" destId="{8A258F8A-D880-4653-9CEF-1C1B3432D47C}" srcOrd="0" destOrd="0" parTransId="{CDA9629F-2E9C-49A8-A484-97E5C63A3276}" sibTransId="{23D807B9-FB37-4BBB-BFCF-CEF8F68EDBF5}"/>
    <dgm:cxn modelId="{BA334EA0-C687-440A-9314-352A406B1484}" srcId="{4D9ECE8D-4792-4EEF-B294-B6F788482E2C}" destId="{C263A446-4616-4FF7-B382-B4C7CC248AA2}" srcOrd="4" destOrd="0" parTransId="{08A4A35D-72E8-4141-AF48-08A755A52EDD}" sibTransId="{6B1A77FC-5F7D-453E-B242-4FB3C3241BC0}"/>
    <dgm:cxn modelId="{850948A5-698C-49C1-9C42-E714F4260D2F}" type="presOf" srcId="{0B900B15-EF89-4FF1-A032-FD679E195D85}" destId="{7A1329A3-40D4-4C2B-9DC7-A56688BC2B68}" srcOrd="0" destOrd="0" presId="urn:microsoft.com/office/officeart/2009/3/layout/SubStepProcess"/>
    <dgm:cxn modelId="{C6EEE4AF-6B71-4272-B37B-AA61F7F16564}" srcId="{4D9ECE8D-4792-4EEF-B294-B6F788482E2C}" destId="{246D93B6-CFE7-435A-B47F-3B32A5C69F88}" srcOrd="3" destOrd="0" parTransId="{686F09D7-64B4-420F-A352-B22E66927D8C}" sibTransId="{EAFE3990-C2FF-4040-9696-4D5CB08734E9}"/>
    <dgm:cxn modelId="{D5EF19B5-CA27-46B3-AF0B-B7F090C16EB4}" type="presOf" srcId="{C263A446-4616-4FF7-B382-B4C7CC248AA2}" destId="{42AF0823-CDCD-4B4A-94E1-B580A8DFC05C}" srcOrd="0" destOrd="0" presId="urn:microsoft.com/office/officeart/2009/3/layout/SubStepProcess"/>
    <dgm:cxn modelId="{C9C7AFCB-6DB0-47A8-8501-0AA15A9EB22F}" type="presOf" srcId="{7A0E852D-4AB9-4380-9DD9-05FFFCE3852D}" destId="{A96B0F53-E589-409F-BDF5-29B4407ABD0F}" srcOrd="0" destOrd="0" presId="urn:microsoft.com/office/officeart/2009/3/layout/SubStepProcess"/>
    <dgm:cxn modelId="{40347ADD-D780-4737-BFA4-4DE04FB49181}" srcId="{4D9ECE8D-4792-4EEF-B294-B6F788482E2C}" destId="{0B900B15-EF89-4FF1-A032-FD679E195D85}" srcOrd="2" destOrd="0" parTransId="{580E5D49-D26F-4492-BDB7-4A4BC053BB52}" sibTransId="{D08DCC46-9E8C-4144-A2FD-4328BC7E943E}"/>
    <dgm:cxn modelId="{EDAB9CEB-17CC-4506-8077-D19B2114B987}" srcId="{4D9ECE8D-4792-4EEF-B294-B6F788482E2C}" destId="{7A0E852D-4AB9-4380-9DD9-05FFFCE3852D}" srcOrd="1" destOrd="0" parTransId="{8C3B89FA-3C78-41A3-A784-F3A6685CE4AF}" sibTransId="{21121EA1-4DA2-4A1D-A997-5BF55583D9E7}"/>
    <dgm:cxn modelId="{B2495B39-3AAC-4F4B-A7AF-FC25E873EBA3}" type="presParOf" srcId="{527C241E-02FC-4AD0-9120-A08B240F6FE5}" destId="{B567F842-FBB9-4CDE-84CF-410FB160243E}" srcOrd="0" destOrd="0" presId="urn:microsoft.com/office/officeart/2009/3/layout/SubStepProcess"/>
    <dgm:cxn modelId="{92D956C2-644C-4568-B259-F3734763B3D8}" type="presParOf" srcId="{527C241E-02FC-4AD0-9120-A08B240F6FE5}" destId="{A96B0F53-E589-409F-BDF5-29B4407ABD0F}" srcOrd="1" destOrd="0" presId="urn:microsoft.com/office/officeart/2009/3/layout/SubStepProcess"/>
    <dgm:cxn modelId="{AC9C9C3F-E7F8-4B94-A867-25080E0C1004}" type="presParOf" srcId="{527C241E-02FC-4AD0-9120-A08B240F6FE5}" destId="{7A1329A3-40D4-4C2B-9DC7-A56688BC2B68}" srcOrd="2" destOrd="0" presId="urn:microsoft.com/office/officeart/2009/3/layout/SubStepProcess"/>
    <dgm:cxn modelId="{053C7958-C89B-44C6-8C95-E1EC9803A040}" type="presParOf" srcId="{527C241E-02FC-4AD0-9120-A08B240F6FE5}" destId="{0F99F438-F4D8-4F2F-B39A-77170A582CA8}" srcOrd="3" destOrd="0" presId="urn:microsoft.com/office/officeart/2009/3/layout/SubStepProcess"/>
    <dgm:cxn modelId="{DF245810-D925-4FF4-8776-17FA31B79EBD}" type="presParOf" srcId="{527C241E-02FC-4AD0-9120-A08B240F6FE5}" destId="{42AF0823-CDCD-4B4A-94E1-B580A8DFC05C}" srcOrd="4" destOrd="0" presId="urn:microsoft.com/office/officeart/2009/3/layout/SubStepProcess"/>
  </dgm:cxnLst>
  <dgm:bg>
    <a:noFill/>
  </dgm:bg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67F842-FBB9-4CDE-84CF-410FB160243E}">
      <dsp:nvSpPr>
        <dsp:cNvPr id="0" name=""/>
        <dsp:cNvSpPr/>
      </dsp:nvSpPr>
      <dsp:spPr>
        <a:xfrm>
          <a:off x="1402" y="579140"/>
          <a:ext cx="2297221" cy="2297221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>
              <a:latin typeface="Calibri" panose="020F0502020204030204" pitchFamily="34" charset="0"/>
              <a:cs typeface="Calibri" panose="020F0502020204030204" pitchFamily="34" charset="0"/>
            </a:rPr>
            <a:t>Books &amp;</a:t>
          </a:r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>
              <a:latin typeface="Calibri" panose="020F0502020204030204" pitchFamily="34" charset="0"/>
              <a:cs typeface="Calibri" panose="020F0502020204030204" pitchFamily="34" charset="0"/>
            </a:rPr>
            <a:t>Ebooks</a:t>
          </a:r>
        </a:p>
      </dsp:txBody>
      <dsp:txXfrm>
        <a:off x="337822" y="915560"/>
        <a:ext cx="1624381" cy="1624381"/>
      </dsp:txXfrm>
    </dsp:sp>
    <dsp:sp modelId="{A96B0F53-E589-409F-BDF5-29B4407ABD0F}">
      <dsp:nvSpPr>
        <dsp:cNvPr id="0" name=""/>
        <dsp:cNvSpPr/>
      </dsp:nvSpPr>
      <dsp:spPr>
        <a:xfrm>
          <a:off x="2298624" y="579140"/>
          <a:ext cx="2297221" cy="2297221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>
              <a:solidFill>
                <a:prstClr val="black">
                  <a:hueOff val="0"/>
                  <a:satOff val="0"/>
                  <a:lumOff val="0"/>
                  <a:alphaOff val="0"/>
                </a:prstClr>
              </a:solidFill>
              <a:latin typeface="Calibri" panose="020F0502020204030204" pitchFamily="34" charset="0"/>
              <a:ea typeface="+mn-ea"/>
              <a:cs typeface="Calibri" panose="020F0502020204030204" pitchFamily="34" charset="0"/>
            </a:rPr>
            <a:t>Peer reviewed Journals</a:t>
          </a:r>
        </a:p>
      </dsp:txBody>
      <dsp:txXfrm>
        <a:off x="2635044" y="915560"/>
        <a:ext cx="1624381" cy="1624381"/>
      </dsp:txXfrm>
    </dsp:sp>
    <dsp:sp modelId="{7A1329A3-40D4-4C2B-9DC7-A56688BC2B68}">
      <dsp:nvSpPr>
        <dsp:cNvPr id="0" name=""/>
        <dsp:cNvSpPr/>
      </dsp:nvSpPr>
      <dsp:spPr>
        <a:xfrm>
          <a:off x="4595845" y="579140"/>
          <a:ext cx="2297221" cy="2297221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>
              <a:solidFill>
                <a:prstClr val="black">
                  <a:hueOff val="0"/>
                  <a:satOff val="0"/>
                  <a:lumOff val="0"/>
                  <a:alphaOff val="0"/>
                </a:prstClr>
              </a:solidFill>
              <a:latin typeface="Calibri" panose="020F0502020204030204" pitchFamily="34" charset="0"/>
              <a:ea typeface="+mn-ea"/>
              <a:cs typeface="Calibri" panose="020F0502020204030204" pitchFamily="34" charset="0"/>
            </a:rPr>
            <a:t>Legal information</a:t>
          </a:r>
        </a:p>
      </dsp:txBody>
      <dsp:txXfrm>
        <a:off x="4932265" y="915560"/>
        <a:ext cx="1624381" cy="1624381"/>
      </dsp:txXfrm>
    </dsp:sp>
    <dsp:sp modelId="{0F99F438-F4D8-4F2F-B39A-77170A582CA8}">
      <dsp:nvSpPr>
        <dsp:cNvPr id="0" name=""/>
        <dsp:cNvSpPr/>
      </dsp:nvSpPr>
      <dsp:spPr>
        <a:xfrm>
          <a:off x="6893067" y="579140"/>
          <a:ext cx="2297221" cy="2297221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>
              <a:solidFill>
                <a:prstClr val="black">
                  <a:hueOff val="0"/>
                  <a:satOff val="0"/>
                  <a:lumOff val="0"/>
                  <a:alphaOff val="0"/>
                </a:prstClr>
              </a:solidFill>
              <a:latin typeface="Calibri" panose="020F0502020204030204" pitchFamily="34" charset="0"/>
              <a:ea typeface="+mn-ea"/>
              <a:cs typeface="Calibri" panose="020F0502020204030204" pitchFamily="34" charset="0"/>
            </a:rPr>
            <a:t>Film, TV, &amp; Video</a:t>
          </a:r>
        </a:p>
      </dsp:txBody>
      <dsp:txXfrm>
        <a:off x="7229487" y="915560"/>
        <a:ext cx="1624381" cy="1624381"/>
      </dsp:txXfrm>
    </dsp:sp>
    <dsp:sp modelId="{42AF0823-CDCD-4B4A-94E1-B580A8DFC05C}">
      <dsp:nvSpPr>
        <dsp:cNvPr id="0" name=""/>
        <dsp:cNvSpPr/>
      </dsp:nvSpPr>
      <dsp:spPr>
        <a:xfrm>
          <a:off x="9190288" y="579140"/>
          <a:ext cx="2297221" cy="2297221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>
              <a:solidFill>
                <a:prstClr val="black">
                  <a:hueOff val="0"/>
                  <a:satOff val="0"/>
                  <a:lumOff val="0"/>
                  <a:alphaOff val="0"/>
                </a:prstClr>
              </a:solidFill>
              <a:latin typeface="Calibri" panose="020F0502020204030204" pitchFamily="34" charset="0"/>
              <a:ea typeface="+mn-ea"/>
              <a:cs typeface="Calibri" panose="020F0502020204030204" pitchFamily="34" charset="0"/>
            </a:rPr>
            <a:t>Statistical data</a:t>
          </a:r>
        </a:p>
      </dsp:txBody>
      <dsp:txXfrm>
        <a:off x="9526708" y="915560"/>
        <a:ext cx="1624381" cy="162438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9/3/layout/SubStepProcess">
  <dgm:title val=""/>
  <dgm:desc val=""/>
  <dgm:catLst>
    <dgm:cat type="process" pri="1225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3">
          <dgm:prSet phldr="1"/>
        </dgm:pt>
      </dgm:ptLst>
      <dgm:cxnLst>
        <dgm:cxn modelId="6" srcId="0" destId="1" srcOrd="0" destOrd="0"/>
        <dgm:cxn modelId="61" srcId="1" destId="11" srcOrd="0" destOrd="0"/>
        <dgm:cxn modelId="62" srcId="1" destId="12" srcOrd="1" destOrd="0"/>
        <dgm:cxn modelId="7" srcId="0" destId="2" srcOrd="0" destOrd="0"/>
        <dgm:cxn modelId="8" srcId="0" destId="3" srcOrd="0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</dgm:ptLst>
      <dgm:cxnLst>
        <dgm:cxn modelId="4" srcId="0" destId="1" srcOrd="0" destOrd="0"/>
        <dgm:cxn modelId="41" srcId="1" destId="11" srcOrd="0" destOrd="0"/>
        <dgm:cxn modelId="42" srcId="1" destId="12" srcOrd="1" destOrd="0"/>
        <dgm:cxn modelId="5" srcId="0" destId="2" srcOrd="0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8" srcId="0" destId="1" srcOrd="0" destOrd="0"/>
        <dgm:cxn modelId="81" srcId="1" destId="11" srcOrd="0" destOrd="0"/>
        <dgm:cxn modelId="82" srcId="1" destId="12" srcOrd="1" destOrd="0"/>
        <dgm:cxn modelId="9" srcId="0" destId="2" srcOrd="0" destOrd="0"/>
        <dgm:cxn modelId="10" srcId="0" destId="3" srcOrd="0" destOrd="0"/>
        <dgm:cxn modelId="11" srcId="0" destId="4" srcOrd="0" destOrd="0"/>
      </dgm:cxnLst>
      <dgm:bg/>
      <dgm:whole/>
    </dgm:dataModel>
  </dgm:clrData>
  <dgm:layoutNode name="Name0">
    <dgm:varLst>
      <dgm:chMax val="7"/>
      <dgm:dir/>
      <dgm:animOne val="branch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Tx1" refType="w"/>
      <dgm:constr type="w" for="ch" forName="chLin1" refType="w" refFor="ch" refForName="parTx1" fact="1.38"/>
      <dgm:constr type="h" for="ch" forName="chLin1" refType="h"/>
      <dgm:constr type="w" for="ch" forName="spPre1" refType="w" fact="0.27"/>
      <dgm:constr type="w" for="ch" forName="spPost1" refType="w" fact="0.27"/>
      <dgm:constr type="h" for="ch" forName="spPre1" refType="h"/>
      <dgm:constr type="h" for="ch" forName="spPost1" refType="h"/>
      <dgm:constr type="primFontSz" for="ch" forName="parTx1" val="65"/>
      <dgm:constr type="primFontSz" for="des" forName="desTx1" refType="primFontSz" refFor="ch" refForName="parTx1" fact="0.78"/>
      <dgm:constr type="primFontSz" for="des" forName="desTx1" op="equ"/>
      <dgm:constr type="w" for="ch" forName="parTx2" refType="w"/>
      <dgm:constr type="w" for="ch" forName="chLin2" refType="w" refFor="ch" refForName="parTx2" fact="1.38"/>
      <dgm:constr type="h" for="ch" forName="chLin2" refType="h"/>
      <dgm:constr type="w" for="ch" forName="spPre2" refType="w" fact="0.54"/>
      <dgm:constr type="w" for="ch" forName="spPost2" refType="w" fact="0.54"/>
      <dgm:constr type="h" for="ch" forName="spPre2" refType="h"/>
      <dgm:constr type="h" for="ch" forName="spPost2" refType="h"/>
      <dgm:constr type="primFontSz" for="ch" forName="parTx2" refType="primFontSz" refFor="ch" refForName="parTx1" op="equ"/>
      <dgm:constr type="primFontSz" for="des" forName="desTx2" refType="primFontSz" refFor="des" refForName="desTx1" op="equ"/>
      <dgm:constr type="w" for="ch" forName="parTx3" refType="w"/>
      <dgm:constr type="w" for="ch" forName="chLin3" refType="w" refFor="ch" refForName="parTx3" fact="1.38"/>
      <dgm:constr type="h" for="ch" forName="chLin3" refType="h"/>
      <dgm:constr type="w" for="ch" forName="spPre3" refType="w" fact="0.54"/>
      <dgm:constr type="w" for="ch" forName="spPost3" refType="w" fact="0.54"/>
      <dgm:constr type="h" for="ch" forName="spPre3" refType="h"/>
      <dgm:constr type="h" for="ch" forName="spPost3" refType="h"/>
      <dgm:constr type="primFontSz" for="ch" forName="parTx3" refType="primFontSz" refFor="ch" refForName="parTx1" op="equ"/>
      <dgm:constr type="primFontSz" for="des" forName="desTx3" refType="primFontSz" refFor="des" refForName="desTx1" op="equ"/>
      <dgm:constr type="w" for="ch" forName="parTx4" refType="w"/>
      <dgm:constr type="w" for="ch" forName="chLin4" refType="w" refFor="ch" refForName="parTx4" fact="1.38"/>
      <dgm:constr type="h" for="ch" forName="chLin4" refType="h"/>
      <dgm:constr type="w" for="ch" forName="spPre4" refType="w" fact="0.54"/>
      <dgm:constr type="w" for="ch" forName="spPost4" refType="w" fact="0.54"/>
      <dgm:constr type="h" for="ch" forName="spPre4" refType="h"/>
      <dgm:constr type="h" for="ch" forName="spPost4" refType="h"/>
      <dgm:constr type="primFontSz" for="ch" forName="parTx4" refType="primFontSz" refFor="ch" refForName="parTx1" op="equ"/>
      <dgm:constr type="primFontSz" for="des" forName="desTx4" refType="primFontSz" refFor="des" refForName="desTx1" op="equ"/>
      <dgm:constr type="w" for="ch" forName="parTx5" refType="w"/>
      <dgm:constr type="w" for="ch" forName="chLin5" refType="w" refFor="ch" refForName="parTx5" fact="1.38"/>
      <dgm:constr type="h" for="ch" forName="chLin5" refType="h"/>
      <dgm:constr type="w" for="ch" forName="spPre5" refType="w" fact="0.54"/>
      <dgm:constr type="w" for="ch" forName="spPost5" refType="w" fact="0.54"/>
      <dgm:constr type="h" for="ch" forName="spPre5" refType="h"/>
      <dgm:constr type="h" for="ch" forName="spPost5" refType="h"/>
      <dgm:constr type="primFontSz" for="ch" forName="parTx5" refType="primFontSz" refFor="ch" refForName="parTx1" op="equ"/>
      <dgm:constr type="primFontSz" for="des" forName="desTx5" refType="primFontSz" refFor="des" refForName="desTx1" op="equ"/>
      <dgm:constr type="w" for="ch" forName="parTx6" refType="w"/>
      <dgm:constr type="w" for="ch" forName="chLin6" refType="w" refFor="ch" refForName="parTx6" fact="1.38"/>
      <dgm:constr type="h" for="ch" forName="chLin6" refType="h"/>
      <dgm:constr type="w" for="ch" forName="spPre6" refType="w" fact="0.54"/>
      <dgm:constr type="w" for="ch" forName="spPost6" refType="w" fact="0.54"/>
      <dgm:constr type="h" for="ch" forName="spPre6" refType="h"/>
      <dgm:constr type="h" for="ch" forName="spPost6" refType="h"/>
      <dgm:constr type="primFontSz" for="ch" forName="parTx6" refType="primFontSz" refFor="ch" refForName="parTx1" op="equ"/>
      <dgm:constr type="primFontSz" for="des" forName="desTx6" refType="primFontSz" refFor="des" refForName="desTx1" op="equ"/>
      <dgm:constr type="w" for="ch" forName="parTx7" refType="w"/>
      <dgm:constr type="w" for="ch" forName="chLin7" refType="w" refFor="ch" refForName="parTx7" fact="1.38"/>
      <dgm:constr type="h" for="ch" forName="chLin7" refType="h"/>
      <dgm:constr type="w" for="ch" forName="spPre7" refType="w" fact="0.54"/>
      <dgm:constr type="w" for="ch" forName="spPost7" refType="w" fact="0.54"/>
      <dgm:constr type="h" for="ch" forName="spPre7" refType="h"/>
      <dgm:constr type="h" for="ch" forName="spPost7" refType="h"/>
      <dgm:constr type="primFontSz" for="ch" forName="parTx7" refType="primFontSz" refFor="ch" refForName="parTx1" op="equ"/>
      <dgm:constr type="primFontSz" for="des" forName="desTx7" refType="primFontSz" refFor="des" refForName="desTx1" op="equ"/>
    </dgm:constrLst>
    <dgm:forEach name="Name4" axis="ch" ptType="node">
      <dgm:choose name="Name5">
        <dgm:if name="Name6" axis="self" ptType="node" func="pos" op="equ" val="1">
          <dgm:layoutNode name="parTx1" styleLbl="node1">
            <dgm:alg type="tx"/>
            <dgm:shape xmlns:r="http://schemas.openxmlformats.org/officeDocument/2006/relationships" type="ellipse" r:blip="">
              <dgm:adjLst/>
            </dgm:shape>
            <dgm:presOf axis="self" ptType="node"/>
            <dgm:constrLst>
              <dgm:constr type="h" refType="w"/>
              <dgm:constr type="w" refType="h" op="lte"/>
              <dgm:constr type="tMarg"/>
              <dgm:constr type="bMarg"/>
              <dgm:constr type="lMarg"/>
              <dgm:constr type="rMarg"/>
            </dgm:constrLst>
            <dgm:ruleLst>
              <dgm:rule type="primFontSz" val="5" fact="NaN" max="NaN"/>
            </dgm:ruleLst>
          </dgm:layoutNode>
          <dgm:choose name="Name7">
            <dgm:if name="Name8" axis="ch" ptType="node" func="cnt" op="gte" val="1">
              <dgm:layoutNode name="spPre1">
                <dgm:alg type="sp"/>
                <dgm:shape xmlns:r="http://schemas.openxmlformats.org/officeDocument/2006/relationships" r:blip="">
                  <dgm:adjLst/>
                </dgm:shape>
              </dgm:layoutNode>
              <dgm:layoutNode name="chLin1">
                <dgm:alg type="lin">
                  <dgm:param type="linDir" val="fromT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w" for="ch" forName="txAndLines1" refType="w" fact="0.77"/>
                  <dgm:constr type="w" for="ch" forName="top1" refType="w" refFor="ch" refForName="txAndLines1" fact="0.78"/>
                </dgm:constrLst>
                <dgm:forEach name="Name9" axis="ch">
                  <dgm:forEach name="Name10" axis="self" ptType="parTrans">
                    <dgm:layoutNode name="Name11" styleLbl="parChTrans1D1">
                      <dgm:choose name="Name12">
                        <dgm:if name="Name13" func="var" arg="dir" op="equ" val="norm">
                          <dgm:alg type="conn">
                            <dgm:param type="dim" val="1D"/>
                            <dgm:param type="begPts" val="midR"/>
                            <dgm:param type="endSty" val="noArr"/>
                            <dgm:param type="dstNode" val="anchor1"/>
                          </dgm:alg>
                        </dgm:if>
                        <dgm:else name="Name14">
                          <dgm:alg type="conn">
                            <dgm:param type="dim" val="1D"/>
                            <dgm:param type="begPts" val="midL"/>
                            <dgm:param type="endSty" val="noArr"/>
                            <dgm:param type="srcNode" val="parTx1"/>
                            <dgm:param type="dstNode" val="anchor1"/>
                          </dgm:alg>
                        </dgm:else>
                      </dgm:choose>
                      <dgm:shape xmlns:r="http://schemas.openxmlformats.org/officeDocument/2006/relationships" type="conn" r:blip="">
                        <dgm:adjLst/>
                      </dgm:shape>
                      <dgm:presOf/>
                      <dgm:constrLst>
                        <dgm:constr type="connDist"/>
                        <dgm:constr type="begPad" refType="connDist" fact="0.11"/>
                        <dgm:constr type="endPad"/>
                      </dgm:constrLst>
                    </dgm:layoutNode>
                  </dgm:forEach>
                  <dgm:forEach name="Name15" axis="self" ptType="node">
                    <dgm:choose name="Name16">
                      <dgm:if name="Name17" axis="par ch" ptType="node node" func="cnt" op="equ" val="1">
                        <dgm:layoutNode name="top1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constrLst>
                            <dgm:constr type="h" refType="w" fact="0.6"/>
                          </dgm:constrLst>
                        </dgm:layoutNode>
                      </dgm:if>
                      <dgm:else name="Name18"/>
                    </dgm:choose>
                    <dgm:layoutNode name="txAndLines1">
                      <dgm:choose name="Name19">
                        <dgm:if name="Name20" func="var" arg="dir" op="equ" val="norm">
                          <dgm:alg type="lin"/>
                        </dgm:if>
                        <dgm:else name="Name21">
                          <dgm:alg type="lin">
                            <dgm:param type="linDir" val="from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choose name="Name22">
                        <dgm:if name="Name23" axis="root ch" ptType="all node" func="cnt" op="gte" val="2">
                          <dgm:constrLst>
                            <dgm:constr type="w" for="ch" forName="anchor1" refType="w"/>
                            <dgm:constr type="w" for="ch" forName="backup1" refType="w" fact="-1"/>
                            <dgm:constr type="w" for="ch" forName="preLine1" refType="w" fact="0.11"/>
                            <dgm:constr type="w" for="ch" forName="desTx1" refType="w" fact="0.78"/>
                            <dgm:constr type="w" for="ch" forName="postLine1" refType="w" fact="0.11"/>
                          </dgm:constrLst>
                        </dgm:if>
                        <dgm:else name="Name24">
                          <dgm:constrLst>
                            <dgm:constr type="w" for="ch" forName="anchor1" refType="w" fact="0.89"/>
                            <dgm:constr type="w" for="ch" forName="backup1" refType="w" fact="-0.89"/>
                            <dgm:constr type="w" for="ch" forName="preLine1" refType="w" fact="0.11"/>
                            <dgm:constr type="w" for="ch" forName="desTx1" refType="w" fact="0.78"/>
                          </dgm:constrLst>
                        </dgm:else>
                      </dgm:choose>
                      <dgm:layoutNode name="anchor1" moveWith="desTx1">
                        <dgm:alg type="sp"/>
                        <dgm:shape xmlns:r="http://schemas.openxmlformats.org/officeDocument/2006/relationships" r:blip="">
                          <dgm:adjLst/>
                        </dgm:shape>
                      </dgm:layoutNode>
                      <dgm:layoutNode name="backup1" moveWith="desTx1">
                        <dgm:alg type="sp"/>
                        <dgm:shape xmlns:r="http://schemas.openxmlformats.org/officeDocument/2006/relationships" r:blip="">
                          <dgm:adjLst/>
                        </dgm:shape>
                      </dgm:layoutNode>
                      <dgm:layoutNode name="preLine1" styleLbl="parChTrans1D1" moveWith="desTx1">
                        <dgm:alg type="sp"/>
                        <dgm:shape xmlns:r="http://schemas.openxmlformats.org/officeDocument/2006/relationships" type="line" r:blip="">
                          <dgm:adjLst/>
                        </dgm:shape>
                        <dgm:presOf/>
                      </dgm:layoutNode>
                      <dgm:layoutNode name="desTx1" styleLbl="revTx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ect" r:blip="" hideGeom="1">
                          <dgm:adjLst/>
                        </dgm:shape>
                        <dgm:presOf axis="desOrSelf" ptType="node"/>
                        <dgm:constrLst>
                          <dgm:constr type="h" refType="w" fact="0.6"/>
                        </dgm:constrLst>
                        <dgm:ruleLst>
                          <dgm:rule type="primFontSz" val="5" fact="NaN" max="NaN"/>
                        </dgm:ruleLst>
                      </dgm:layoutNode>
                      <dgm:choose name="Name25">
                        <dgm:if name="Name26" axis="root ch" ptType="all node" func="cnt" op="gte" val="2">
                          <dgm:layoutNode name="postLine1" styleLbl="parChTrans1D1" moveWith="desTx1">
                            <dgm:alg type="sp"/>
                            <dgm:shape xmlns:r="http://schemas.openxmlformats.org/officeDocument/2006/relationships" type="line" r:blip="">
                              <dgm:adjLst/>
                            </dgm:shape>
                            <dgm:presOf/>
                          </dgm:layoutNode>
                        </dgm:if>
                        <dgm:else name="Name27"/>
                      </dgm:choose>
                    </dgm:layoutNode>
                  </dgm:forEach>
                  <dgm:choose name="Name28">
                    <dgm:if name="Name29" axis="root ch" ptType="all node" func="cnt" op="gte" val="2">
                      <dgm:forEach name="Name30" axis="self" ptType="parTrans">
                        <dgm:layoutNode name="Name31" styleLbl="parChTrans1D1">
                          <dgm:choose name="Name32">
                            <dgm:if name="Name33" func="var" arg="dir" op="equ" val="norm">
                              <dgm:alg type="conn">
                                <dgm:param type="dim" val="1D"/>
                                <dgm:param type="begPts" val="midL"/>
                                <dgm:param type="srcNode" val="parTx2"/>
                                <dgm:param type="endSty" val="noArr"/>
                                <dgm:param type="dstNode" val="anchor1"/>
                              </dgm:alg>
                            </dgm:if>
                            <dgm:else name="Name34">
                              <dgm:alg type="conn">
                                <dgm:param type="dim" val="1D"/>
                                <dgm:param type="begPts" val="midR"/>
                                <dgm:param type="endSty" val="noArr"/>
                                <dgm:param type="srcNode" val="parTx2"/>
                                <dgm:param type="dstNode" val="anchor1"/>
                              </dgm:alg>
                            </dgm:else>
                          </dgm:choose>
                          <dgm:shape xmlns:r="http://schemas.openxmlformats.org/officeDocument/2006/relationships" type="conn" r:blip="">
                            <dgm:adjLst/>
                          </dgm:shape>
                          <dgm:presOf/>
                          <dgm:constrLst>
                            <dgm:constr type="connDist"/>
                            <dgm:constr type="begPad" refType="connDist" fact="0.11"/>
                            <dgm:constr type="endPad"/>
                          </dgm:constrLst>
                        </dgm:layoutNode>
                      </dgm:forEach>
                    </dgm:if>
                    <dgm:else name="Name35"/>
                  </dgm:choose>
                </dgm:forEach>
              </dgm:layoutNode>
              <dgm:choose name="Name36">
                <dgm:if name="Name37" axis="root ch" ptType="all node" func="cnt" op="gte" val="2">
                  <dgm:layoutNode name="spPost1">
                    <dgm:alg type="sp"/>
                    <dgm:shape xmlns:r="http://schemas.openxmlformats.org/officeDocument/2006/relationships" r:blip="">
                      <dgm:adjLst/>
                    </dgm:shape>
                  </dgm:layoutNode>
                </dgm:if>
                <dgm:else name="Name38"/>
              </dgm:choose>
            </dgm:if>
            <dgm:else name="Name39"/>
          </dgm:choose>
        </dgm:if>
        <dgm:if name="Name40" axis="self" ptType="node" func="pos" op="equ" val="2">
          <dgm:layoutNode name="parTx2" styleLbl="node1">
            <dgm:alg type="tx"/>
            <dgm:shape xmlns:r="http://schemas.openxmlformats.org/officeDocument/2006/relationships" type="ellipse" r:blip="">
              <dgm:adjLst/>
            </dgm:shape>
            <dgm:presOf axis="self" ptType="node"/>
            <dgm:constrLst>
              <dgm:constr type="h" refType="w"/>
              <dgm:constr type="w" refType="h" op="lte"/>
              <dgm:constr type="tMarg"/>
              <dgm:constr type="bMarg"/>
              <dgm:constr type="lMarg"/>
              <dgm:constr type="rMarg"/>
            </dgm:constrLst>
            <dgm:ruleLst>
              <dgm:rule type="primFontSz" val="5" fact="NaN" max="NaN"/>
            </dgm:ruleLst>
          </dgm:layoutNode>
          <dgm:choose name="Name41">
            <dgm:if name="Name42" axis="ch" ptType="node" func="cnt" op="gte" val="1">
              <dgm:layoutNode name="spPre2">
                <dgm:alg type="sp"/>
                <dgm:shape xmlns:r="http://schemas.openxmlformats.org/officeDocument/2006/relationships" r:blip="">
                  <dgm:adjLst/>
                </dgm:shape>
              </dgm:layoutNode>
              <dgm:layoutNode name="chLin2">
                <dgm:alg type="lin">
                  <dgm:param type="linDir" val="fromT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w" for="ch" forName="txAndLines2" refType="w" fact="0.77"/>
                  <dgm:constr type="w" for="ch" forName="top2" refType="w" refFor="ch" refForName="txAndLines2" fact="0.78"/>
                </dgm:constrLst>
                <dgm:forEach name="Name43" axis="ch">
                  <dgm:forEach name="Name44" axis="self" ptType="parTrans">
                    <dgm:layoutNode name="Name45" styleLbl="parChTrans1D1">
                      <dgm:choose name="Name46">
                        <dgm:if name="Name47" func="var" arg="dir" op="equ" val="norm">
                          <dgm:alg type="conn">
                            <dgm:param type="dim" val="1D"/>
                            <dgm:param type="begPts" val="midR"/>
                            <dgm:param type="endSty" val="noArr"/>
                            <dgm:param type="dstNode" val="anchor2"/>
                          </dgm:alg>
                        </dgm:if>
                        <dgm:else name="Name48">
                          <dgm:alg type="conn">
                            <dgm:param type="dim" val="1D"/>
                            <dgm:param type="begPts" val="midL"/>
                            <dgm:param type="endSty" val="noArr"/>
                            <dgm:param type="srcNode" val="parTx2"/>
                            <dgm:param type="dstNode" val="anchor2"/>
                          </dgm:alg>
                        </dgm:else>
                      </dgm:choose>
                      <dgm:shape xmlns:r="http://schemas.openxmlformats.org/officeDocument/2006/relationships" type="conn" r:blip="">
                        <dgm:adjLst/>
                      </dgm:shape>
                      <dgm:presOf/>
                      <dgm:constrLst>
                        <dgm:constr type="connDist"/>
                        <dgm:constr type="begPad" refType="connDist" fact="0.11"/>
                        <dgm:constr type="endPad"/>
                      </dgm:constrLst>
                    </dgm:layoutNode>
                  </dgm:forEach>
                  <dgm:forEach name="Name49" axis="self" ptType="node">
                    <dgm:choose name="Name50">
                      <dgm:if name="Name51" axis="par ch" ptType="node node" func="cnt" op="equ" val="1">
                        <dgm:layoutNode name="top2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constrLst>
                            <dgm:constr type="h" refType="w" fact="0.6"/>
                          </dgm:constrLst>
                        </dgm:layoutNode>
                      </dgm:if>
                      <dgm:else name="Name52"/>
                    </dgm:choose>
                    <dgm:layoutNode name="txAndLines2">
                      <dgm:choose name="Name53">
                        <dgm:if name="Name54" func="var" arg="dir" op="equ" val="norm">
                          <dgm:alg type="lin"/>
                        </dgm:if>
                        <dgm:else name="Name55">
                          <dgm:alg type="lin">
                            <dgm:param type="linDir" val="from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choose name="Name56">
                        <dgm:if name="Name57" axis="root ch" ptType="all node" func="cnt" op="gte" val="3">
                          <dgm:constrLst>
                            <dgm:constr type="w" for="ch" forName="anchor2" refType="w"/>
                            <dgm:constr type="w" for="ch" forName="backup2" refType="w" fact="-1"/>
                            <dgm:constr type="w" for="ch" forName="preLine2" refType="w" fact="0.11"/>
                            <dgm:constr type="w" for="ch" forName="desTx2" refType="w" fact="0.78"/>
                            <dgm:constr type="w" for="ch" forName="postLine2" refType="w" fact="0.11"/>
                          </dgm:constrLst>
                        </dgm:if>
                        <dgm:else name="Name58">
                          <dgm:constrLst>
                            <dgm:constr type="w" for="ch" forName="anchor2" refType="w" fact="0.89"/>
                            <dgm:constr type="w" for="ch" forName="backup2" refType="w" fact="-0.89"/>
                            <dgm:constr type="w" for="ch" forName="preLine2" refType="w" fact="0.11"/>
                            <dgm:constr type="w" for="ch" forName="desTx2" refType="w" fact="0.78"/>
                          </dgm:constrLst>
                        </dgm:else>
                      </dgm:choose>
                      <dgm:layoutNode name="anchor2" moveWith="desTx2">
                        <dgm:alg type="sp"/>
                        <dgm:shape xmlns:r="http://schemas.openxmlformats.org/officeDocument/2006/relationships" r:blip="">
                          <dgm:adjLst/>
                        </dgm:shape>
                      </dgm:layoutNode>
                      <dgm:layoutNode name="backup2" moveWith="desTx2">
                        <dgm:alg type="sp"/>
                        <dgm:shape xmlns:r="http://schemas.openxmlformats.org/officeDocument/2006/relationships" r:blip="">
                          <dgm:adjLst/>
                        </dgm:shape>
                      </dgm:layoutNode>
                      <dgm:layoutNode name="preLine2" styleLbl="parChTrans1D1" moveWith="desTx2">
                        <dgm:alg type="sp"/>
                        <dgm:shape xmlns:r="http://schemas.openxmlformats.org/officeDocument/2006/relationships" type="line" r:blip="">
                          <dgm:adjLst/>
                        </dgm:shape>
                        <dgm:presOf/>
                      </dgm:layoutNode>
                      <dgm:layoutNode name="desTx2" styleLbl="revTx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ect" r:blip="" hideGeom="1">
                          <dgm:adjLst/>
                        </dgm:shape>
                        <dgm:presOf axis="desOrSelf" ptType="node"/>
                        <dgm:constrLst>
                          <dgm:constr type="h" refType="w" fact="0.6"/>
                        </dgm:constrLst>
                        <dgm:ruleLst>
                          <dgm:rule type="primFontSz" val="5" fact="NaN" max="NaN"/>
                        </dgm:ruleLst>
                      </dgm:layoutNode>
                      <dgm:choose name="Name59">
                        <dgm:if name="Name60" axis="root ch" ptType="all node" func="cnt" op="gte" val="3">
                          <dgm:layoutNode name="postLine2" styleLbl="parChTrans1D1" moveWith="desTx2">
                            <dgm:alg type="sp"/>
                            <dgm:shape xmlns:r="http://schemas.openxmlformats.org/officeDocument/2006/relationships" type="line" r:blip="">
                              <dgm:adjLst/>
                            </dgm:shape>
                            <dgm:presOf/>
                          </dgm:layoutNode>
                        </dgm:if>
                        <dgm:else name="Name61"/>
                      </dgm:choose>
                    </dgm:layoutNode>
                  </dgm:forEach>
                  <dgm:choose name="Name62">
                    <dgm:if name="Name63" axis="root ch" ptType="all node" func="cnt" op="gte" val="3">
                      <dgm:forEach name="Name64" axis="self" ptType="parTrans">
                        <dgm:layoutNode name="Name65" styleLbl="parChTrans1D1">
                          <dgm:choose name="Name66">
                            <dgm:if name="Name67" func="var" arg="dir" op="equ" val="norm">
                              <dgm:alg type="conn">
                                <dgm:param type="dim" val="1D"/>
                                <dgm:param type="begPts" val="midL"/>
                                <dgm:param type="srcNode" val="parTx3"/>
                                <dgm:param type="endSty" val="noArr"/>
                                <dgm:param type="dstNode" val="anchor2"/>
                              </dgm:alg>
                            </dgm:if>
                            <dgm:else name="Name68">
                              <dgm:alg type="conn">
                                <dgm:param type="dim" val="1D"/>
                                <dgm:param type="begPts" val="midR"/>
                                <dgm:param type="endSty" val="noArr"/>
                                <dgm:param type="srcNode" val="parTx3"/>
                                <dgm:param type="dstNode" val="anchor2"/>
                              </dgm:alg>
                            </dgm:else>
                          </dgm:choose>
                          <dgm:shape xmlns:r="http://schemas.openxmlformats.org/officeDocument/2006/relationships" type="conn" r:blip="">
                            <dgm:adjLst/>
                          </dgm:shape>
                          <dgm:presOf/>
                          <dgm:constrLst>
                            <dgm:constr type="connDist"/>
                            <dgm:constr type="begPad" refType="connDist" fact="0.11"/>
                            <dgm:constr type="endPad"/>
                          </dgm:constrLst>
                        </dgm:layoutNode>
                      </dgm:forEach>
                    </dgm:if>
                    <dgm:else name="Name69"/>
                  </dgm:choose>
                </dgm:forEach>
              </dgm:layoutNode>
              <dgm:choose name="Name70">
                <dgm:if name="Name71" axis="root ch" ptType="all node" func="cnt" op="gte" val="3">
                  <dgm:layoutNode name="spPost2">
                    <dgm:alg type="sp"/>
                    <dgm:shape xmlns:r="http://schemas.openxmlformats.org/officeDocument/2006/relationships" r:blip="">
                      <dgm:adjLst/>
                    </dgm:shape>
                  </dgm:layoutNode>
                </dgm:if>
                <dgm:else name="Name72"/>
              </dgm:choose>
            </dgm:if>
            <dgm:else name="Name73"/>
          </dgm:choose>
        </dgm:if>
        <dgm:if name="Name74" axis="self" ptType="node" func="pos" op="equ" val="3">
          <dgm:layoutNode name="parTx3" styleLbl="node1">
            <dgm:alg type="tx"/>
            <dgm:shape xmlns:r="http://schemas.openxmlformats.org/officeDocument/2006/relationships" type="ellipse" r:blip="">
              <dgm:adjLst/>
            </dgm:shape>
            <dgm:presOf axis="self" ptType="node"/>
            <dgm:constrLst>
              <dgm:constr type="h" refType="w"/>
              <dgm:constr type="w" refType="h" op="lte"/>
              <dgm:constr type="tMarg"/>
              <dgm:constr type="bMarg"/>
              <dgm:constr type="lMarg"/>
              <dgm:constr type="rMarg"/>
            </dgm:constrLst>
            <dgm:ruleLst>
              <dgm:rule type="primFontSz" val="5" fact="NaN" max="NaN"/>
            </dgm:ruleLst>
          </dgm:layoutNode>
          <dgm:choose name="Name75">
            <dgm:if name="Name76" axis="ch" ptType="node" func="cnt" op="gte" val="1">
              <dgm:layoutNode name="spPre3">
                <dgm:alg type="sp"/>
                <dgm:shape xmlns:r="http://schemas.openxmlformats.org/officeDocument/2006/relationships" r:blip="">
                  <dgm:adjLst/>
                </dgm:shape>
              </dgm:layoutNode>
              <dgm:layoutNode name="chLin3">
                <dgm:alg type="lin">
                  <dgm:param type="linDir" val="fromT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w" for="ch" forName="txAndLines3" refType="w" fact="0.77"/>
                  <dgm:constr type="w" for="ch" forName="top3" refType="w" refFor="ch" refForName="txAndLines3" fact="0.78"/>
                </dgm:constrLst>
                <dgm:forEach name="Name77" axis="ch">
                  <dgm:forEach name="Name78" axis="self" ptType="parTrans">
                    <dgm:layoutNode name="Name79" styleLbl="parChTrans1D1">
                      <dgm:choose name="Name80">
                        <dgm:if name="Name81" func="var" arg="dir" op="equ" val="norm">
                          <dgm:alg type="conn">
                            <dgm:param type="dim" val="1D"/>
                            <dgm:param type="begPts" val="midR"/>
                            <dgm:param type="endSty" val="noArr"/>
                            <dgm:param type="dstNode" val="anchor3"/>
                          </dgm:alg>
                        </dgm:if>
                        <dgm:else name="Name82">
                          <dgm:alg type="conn">
                            <dgm:param type="dim" val="1D"/>
                            <dgm:param type="begPts" val="midL"/>
                            <dgm:param type="endSty" val="noArr"/>
                            <dgm:param type="srcNode" val="parTx3"/>
                            <dgm:param type="dstNode" val="anchor3"/>
                          </dgm:alg>
                        </dgm:else>
                      </dgm:choose>
                      <dgm:shape xmlns:r="http://schemas.openxmlformats.org/officeDocument/2006/relationships" type="conn" r:blip="">
                        <dgm:adjLst/>
                      </dgm:shape>
                      <dgm:presOf/>
                      <dgm:constrLst>
                        <dgm:constr type="connDist"/>
                        <dgm:constr type="begPad" refType="connDist" fact="0.11"/>
                        <dgm:constr type="endPad"/>
                      </dgm:constrLst>
                    </dgm:layoutNode>
                  </dgm:forEach>
                  <dgm:forEach name="Name83" axis="self" ptType="node">
                    <dgm:choose name="Name84">
                      <dgm:if name="Name85" axis="par ch" ptType="node node" func="cnt" op="equ" val="1">
                        <dgm:layoutNode name="top3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constrLst>
                            <dgm:constr type="h" refType="w" fact="0.6"/>
                          </dgm:constrLst>
                        </dgm:layoutNode>
                      </dgm:if>
                      <dgm:else name="Name86"/>
                    </dgm:choose>
                    <dgm:layoutNode name="txAndLines3">
                      <dgm:choose name="Name87">
                        <dgm:if name="Name88" func="var" arg="dir" op="equ" val="norm">
                          <dgm:alg type="lin"/>
                        </dgm:if>
                        <dgm:else name="Name89">
                          <dgm:alg type="lin">
                            <dgm:param type="linDir" val="from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choose name="Name90">
                        <dgm:if name="Name91" axis="root ch" ptType="all node" func="cnt" op="gte" val="4">
                          <dgm:constrLst>
                            <dgm:constr type="w" for="ch" forName="anchor3" refType="w"/>
                            <dgm:constr type="w" for="ch" forName="backup3" refType="w" fact="-1"/>
                            <dgm:constr type="w" for="ch" forName="preLine3" refType="w" fact="0.11"/>
                            <dgm:constr type="w" for="ch" forName="desTx3" refType="w" fact="0.78"/>
                            <dgm:constr type="w" for="ch" forName="postLine3" refType="w" fact="0.11"/>
                          </dgm:constrLst>
                        </dgm:if>
                        <dgm:else name="Name92">
                          <dgm:constrLst>
                            <dgm:constr type="w" for="ch" forName="anchor3" refType="w" fact="0.89"/>
                            <dgm:constr type="w" for="ch" forName="backup3" refType="w" fact="-0.89"/>
                            <dgm:constr type="w" for="ch" forName="preLine3" refType="w" fact="0.11"/>
                            <dgm:constr type="w" for="ch" forName="desTx3" refType="w" fact="0.78"/>
                          </dgm:constrLst>
                        </dgm:else>
                      </dgm:choose>
                      <dgm:layoutNode name="anchor3" moveWith="desTx3">
                        <dgm:alg type="sp"/>
                        <dgm:shape xmlns:r="http://schemas.openxmlformats.org/officeDocument/2006/relationships" r:blip="">
                          <dgm:adjLst/>
                        </dgm:shape>
                      </dgm:layoutNode>
                      <dgm:layoutNode name="backup3" moveWith="desTx3">
                        <dgm:alg type="sp"/>
                        <dgm:shape xmlns:r="http://schemas.openxmlformats.org/officeDocument/2006/relationships" r:blip="">
                          <dgm:adjLst/>
                        </dgm:shape>
                      </dgm:layoutNode>
                      <dgm:layoutNode name="preLine3" styleLbl="parChTrans1D1" moveWith="desTx3">
                        <dgm:alg type="sp"/>
                        <dgm:shape xmlns:r="http://schemas.openxmlformats.org/officeDocument/2006/relationships" type="line" r:blip="">
                          <dgm:adjLst/>
                        </dgm:shape>
                        <dgm:presOf/>
                      </dgm:layoutNode>
                      <dgm:layoutNode name="desTx3" styleLbl="revTx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ect" r:blip="" hideGeom="1">
                          <dgm:adjLst/>
                        </dgm:shape>
                        <dgm:presOf axis="desOrSelf" ptType="node"/>
                        <dgm:constrLst>
                          <dgm:constr type="h" refType="w" fact="0.6"/>
                        </dgm:constrLst>
                        <dgm:ruleLst>
                          <dgm:rule type="primFontSz" val="5" fact="NaN" max="NaN"/>
                        </dgm:ruleLst>
                      </dgm:layoutNode>
                      <dgm:choose name="Name93">
                        <dgm:if name="Name94" axis="root ch" ptType="all node" func="cnt" op="gte" val="4">
                          <dgm:layoutNode name="postLine3" styleLbl="parChTrans1D1" moveWith="desTx3">
                            <dgm:alg type="sp"/>
                            <dgm:shape xmlns:r="http://schemas.openxmlformats.org/officeDocument/2006/relationships" type="line" r:blip="">
                              <dgm:adjLst/>
                            </dgm:shape>
                            <dgm:presOf/>
                          </dgm:layoutNode>
                        </dgm:if>
                        <dgm:else name="Name95"/>
                      </dgm:choose>
                    </dgm:layoutNode>
                  </dgm:forEach>
                  <dgm:choose name="Name96">
                    <dgm:if name="Name97" axis="root ch" ptType="all node" func="cnt" op="gte" val="4">
                      <dgm:forEach name="Name98" axis="self" ptType="parTrans">
                        <dgm:layoutNode name="Name99" styleLbl="parChTrans1D1">
                          <dgm:choose name="Name100">
                            <dgm:if name="Name101" func="var" arg="dir" op="equ" val="norm">
                              <dgm:alg type="conn">
                                <dgm:param type="dim" val="1D"/>
                                <dgm:param type="begPts" val="midL"/>
                                <dgm:param type="srcNode" val="parTx4"/>
                                <dgm:param type="endSty" val="noArr"/>
                                <dgm:param type="dstNode" val="anchor3"/>
                              </dgm:alg>
                            </dgm:if>
                            <dgm:else name="Name102">
                              <dgm:alg type="conn">
                                <dgm:param type="dim" val="1D"/>
                                <dgm:param type="begPts" val="midR"/>
                                <dgm:param type="endSty" val="noArr"/>
                                <dgm:param type="srcNode" val="parTx4"/>
                                <dgm:param type="dstNode" val="anchor3"/>
                              </dgm:alg>
                            </dgm:else>
                          </dgm:choose>
                          <dgm:shape xmlns:r="http://schemas.openxmlformats.org/officeDocument/2006/relationships" type="conn" r:blip="">
                            <dgm:adjLst/>
                          </dgm:shape>
                          <dgm:presOf/>
                          <dgm:constrLst>
                            <dgm:constr type="connDist"/>
                            <dgm:constr type="begPad" refType="connDist" fact="0.11"/>
                            <dgm:constr type="endPad"/>
                          </dgm:constrLst>
                        </dgm:layoutNode>
                      </dgm:forEach>
                    </dgm:if>
                    <dgm:else name="Name103"/>
                  </dgm:choose>
                </dgm:forEach>
              </dgm:layoutNode>
              <dgm:choose name="Name104">
                <dgm:if name="Name105" axis="root ch" ptType="all node" func="cnt" op="gte" val="4">
                  <dgm:layoutNode name="spPost3">
                    <dgm:alg type="sp"/>
                    <dgm:shape xmlns:r="http://schemas.openxmlformats.org/officeDocument/2006/relationships" r:blip="">
                      <dgm:adjLst/>
                    </dgm:shape>
                  </dgm:layoutNode>
                </dgm:if>
                <dgm:else name="Name106"/>
              </dgm:choose>
            </dgm:if>
            <dgm:else name="Name107"/>
          </dgm:choose>
        </dgm:if>
        <dgm:if name="Name108" axis="self" ptType="node" func="pos" op="equ" val="4">
          <dgm:layoutNode name="parTx4" styleLbl="node1">
            <dgm:alg type="tx"/>
            <dgm:shape xmlns:r="http://schemas.openxmlformats.org/officeDocument/2006/relationships" type="ellipse" r:blip="">
              <dgm:adjLst/>
            </dgm:shape>
            <dgm:presOf axis="self" ptType="node"/>
            <dgm:constrLst>
              <dgm:constr type="h" refType="w"/>
              <dgm:constr type="w" refType="h" op="lte"/>
              <dgm:constr type="tMarg"/>
              <dgm:constr type="bMarg"/>
              <dgm:constr type="lMarg"/>
              <dgm:constr type="rMarg"/>
            </dgm:constrLst>
            <dgm:ruleLst>
              <dgm:rule type="primFontSz" val="5" fact="NaN" max="NaN"/>
            </dgm:ruleLst>
          </dgm:layoutNode>
          <dgm:choose name="Name109">
            <dgm:if name="Name110" axis="ch" ptType="node" func="cnt" op="gte" val="1">
              <dgm:layoutNode name="spPre4">
                <dgm:alg type="sp"/>
                <dgm:shape xmlns:r="http://schemas.openxmlformats.org/officeDocument/2006/relationships" r:blip="">
                  <dgm:adjLst/>
                </dgm:shape>
              </dgm:layoutNode>
              <dgm:layoutNode name="chLin4">
                <dgm:alg type="lin">
                  <dgm:param type="linDir" val="fromT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w" for="ch" forName="txAndLines4" refType="w" fact="0.77"/>
                  <dgm:constr type="w" for="ch" forName="top4" refType="w" refFor="ch" refForName="txAndLines4" fact="0.78"/>
                </dgm:constrLst>
                <dgm:forEach name="Name111" axis="ch">
                  <dgm:forEach name="Name112" axis="self" ptType="parTrans">
                    <dgm:layoutNode name="Name113" styleLbl="parChTrans1D1">
                      <dgm:choose name="Name114">
                        <dgm:if name="Name115" func="var" arg="dir" op="equ" val="norm">
                          <dgm:alg type="conn">
                            <dgm:param type="dim" val="1D"/>
                            <dgm:param type="begPts" val="midR"/>
                            <dgm:param type="endSty" val="noArr"/>
                            <dgm:param type="dstNode" val="anchor4"/>
                          </dgm:alg>
                        </dgm:if>
                        <dgm:else name="Name116">
                          <dgm:alg type="conn">
                            <dgm:param type="dim" val="1D"/>
                            <dgm:param type="begPts" val="midL"/>
                            <dgm:param type="endSty" val="noArr"/>
                            <dgm:param type="srcNode" val="parTx4"/>
                            <dgm:param type="dstNode" val="anchor4"/>
                          </dgm:alg>
                        </dgm:else>
                      </dgm:choose>
                      <dgm:shape xmlns:r="http://schemas.openxmlformats.org/officeDocument/2006/relationships" type="conn" r:blip="">
                        <dgm:adjLst/>
                      </dgm:shape>
                      <dgm:presOf/>
                      <dgm:constrLst>
                        <dgm:constr type="connDist"/>
                        <dgm:constr type="begPad" refType="connDist" fact="0.11"/>
                        <dgm:constr type="endPad"/>
                      </dgm:constrLst>
                    </dgm:layoutNode>
                  </dgm:forEach>
                  <dgm:forEach name="Name117" axis="self" ptType="node">
                    <dgm:choose name="Name118">
                      <dgm:if name="Name119" axis="par ch" ptType="node node" func="cnt" op="equ" val="1">
                        <dgm:layoutNode name="top4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constrLst>
                            <dgm:constr type="h" refType="w" fact="0.6"/>
                          </dgm:constrLst>
                        </dgm:layoutNode>
                      </dgm:if>
                      <dgm:else name="Name120"/>
                    </dgm:choose>
                    <dgm:layoutNode name="txAndLines4">
                      <dgm:choose name="Name121">
                        <dgm:if name="Name122" func="var" arg="dir" op="equ" val="norm">
                          <dgm:alg type="lin"/>
                        </dgm:if>
                        <dgm:else name="Name123">
                          <dgm:alg type="lin">
                            <dgm:param type="linDir" val="from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choose name="Name124">
                        <dgm:if name="Name125" axis="root ch" ptType="all node" func="cnt" op="gte" val="5">
                          <dgm:constrLst>
                            <dgm:constr type="w" for="ch" forName="anchor4" refType="w"/>
                            <dgm:constr type="w" for="ch" forName="backup4" refType="w" fact="-1"/>
                            <dgm:constr type="w" for="ch" forName="preLine4" refType="w" fact="0.11"/>
                            <dgm:constr type="w" for="ch" forName="desTx4" refType="w" fact="0.78"/>
                            <dgm:constr type="w" for="ch" forName="postLine4" refType="w" fact="0.11"/>
                          </dgm:constrLst>
                        </dgm:if>
                        <dgm:else name="Name126">
                          <dgm:constrLst>
                            <dgm:constr type="w" for="ch" forName="anchor4" refType="w" fact="0.89"/>
                            <dgm:constr type="w" for="ch" forName="backup4" refType="w" fact="-0.89"/>
                            <dgm:constr type="w" for="ch" forName="preLine4" refType="w" fact="0.11"/>
                            <dgm:constr type="w" for="ch" forName="desTx4" refType="w" fact="0.78"/>
                          </dgm:constrLst>
                        </dgm:else>
                      </dgm:choose>
                      <dgm:layoutNode name="anchor4" moveWith="desTx4">
                        <dgm:alg type="sp"/>
                        <dgm:shape xmlns:r="http://schemas.openxmlformats.org/officeDocument/2006/relationships" r:blip="">
                          <dgm:adjLst/>
                        </dgm:shape>
                      </dgm:layoutNode>
                      <dgm:layoutNode name="backup4" moveWith="desTx4">
                        <dgm:alg type="sp"/>
                        <dgm:shape xmlns:r="http://schemas.openxmlformats.org/officeDocument/2006/relationships" r:blip="">
                          <dgm:adjLst/>
                        </dgm:shape>
                      </dgm:layoutNode>
                      <dgm:layoutNode name="preLine4" styleLbl="parChTrans1D1" moveWith="desTx4">
                        <dgm:alg type="sp"/>
                        <dgm:shape xmlns:r="http://schemas.openxmlformats.org/officeDocument/2006/relationships" type="line" r:blip="">
                          <dgm:adjLst/>
                        </dgm:shape>
                        <dgm:presOf/>
                      </dgm:layoutNode>
                      <dgm:layoutNode name="desTx4" styleLbl="revTx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ect" r:blip="" hideGeom="1">
                          <dgm:adjLst/>
                        </dgm:shape>
                        <dgm:presOf axis="desOrSelf" ptType="node"/>
                        <dgm:constrLst>
                          <dgm:constr type="h" refType="w" fact="0.6"/>
                        </dgm:constrLst>
                        <dgm:ruleLst>
                          <dgm:rule type="primFontSz" val="5" fact="NaN" max="NaN"/>
                        </dgm:ruleLst>
                      </dgm:layoutNode>
                      <dgm:choose name="Name127">
                        <dgm:if name="Name128" axis="root ch" ptType="all node" func="cnt" op="gte" val="5">
                          <dgm:layoutNode name="postLine4" styleLbl="parChTrans1D1" moveWith="desTx4">
                            <dgm:alg type="sp"/>
                            <dgm:shape xmlns:r="http://schemas.openxmlformats.org/officeDocument/2006/relationships" type="line" r:blip="">
                              <dgm:adjLst/>
                            </dgm:shape>
                            <dgm:presOf/>
                          </dgm:layoutNode>
                        </dgm:if>
                        <dgm:else name="Name129"/>
                      </dgm:choose>
                    </dgm:layoutNode>
                  </dgm:forEach>
                  <dgm:choose name="Name130">
                    <dgm:if name="Name131" axis="root ch" ptType="all node" func="cnt" op="gte" val="5">
                      <dgm:forEach name="Name132" axis="self" ptType="parTrans">
                        <dgm:layoutNode name="Name133" styleLbl="parChTrans1D1">
                          <dgm:choose name="Name134">
                            <dgm:if name="Name135" func="var" arg="dir" op="equ" val="norm">
                              <dgm:alg type="conn">
                                <dgm:param type="dim" val="1D"/>
                                <dgm:param type="begPts" val="midL"/>
                                <dgm:param type="srcNode" val="parTx5"/>
                                <dgm:param type="endSty" val="noArr"/>
                                <dgm:param type="dstNode" val="anchor4"/>
                              </dgm:alg>
                            </dgm:if>
                            <dgm:else name="Name136">
                              <dgm:alg type="conn">
                                <dgm:param type="dim" val="1D"/>
                                <dgm:param type="begPts" val="midR"/>
                                <dgm:param type="endSty" val="noArr"/>
                                <dgm:param type="srcNode" val="parTx5"/>
                                <dgm:param type="dstNode" val="anchor4"/>
                              </dgm:alg>
                            </dgm:else>
                          </dgm:choose>
                          <dgm:shape xmlns:r="http://schemas.openxmlformats.org/officeDocument/2006/relationships" type="conn" r:blip="">
                            <dgm:adjLst/>
                          </dgm:shape>
                          <dgm:presOf/>
                          <dgm:constrLst>
                            <dgm:constr type="connDist"/>
                            <dgm:constr type="begPad" refType="connDist" fact="0.11"/>
                            <dgm:constr type="endPad"/>
                          </dgm:constrLst>
                        </dgm:layoutNode>
                      </dgm:forEach>
                    </dgm:if>
                    <dgm:else name="Name137"/>
                  </dgm:choose>
                </dgm:forEach>
              </dgm:layoutNode>
              <dgm:choose name="Name138">
                <dgm:if name="Name139" axis="root ch" ptType="all node" func="cnt" op="gte" val="5">
                  <dgm:layoutNode name="spPost4">
                    <dgm:alg type="sp"/>
                    <dgm:shape xmlns:r="http://schemas.openxmlformats.org/officeDocument/2006/relationships" r:blip="">
                      <dgm:adjLst/>
                    </dgm:shape>
                  </dgm:layoutNode>
                </dgm:if>
                <dgm:else name="Name140"/>
              </dgm:choose>
            </dgm:if>
            <dgm:else name="Name141"/>
          </dgm:choose>
        </dgm:if>
        <dgm:if name="Name142" axis="self" ptType="node" func="pos" op="equ" val="5">
          <dgm:layoutNode name="parTx5" styleLbl="node1">
            <dgm:alg type="tx"/>
            <dgm:shape xmlns:r="http://schemas.openxmlformats.org/officeDocument/2006/relationships" type="ellipse" r:blip="">
              <dgm:adjLst/>
            </dgm:shape>
            <dgm:presOf axis="self" ptType="node"/>
            <dgm:constrLst>
              <dgm:constr type="h" refType="w"/>
              <dgm:constr type="w" refType="h" op="lte"/>
              <dgm:constr type="tMarg"/>
              <dgm:constr type="bMarg"/>
              <dgm:constr type="lMarg"/>
              <dgm:constr type="rMarg"/>
            </dgm:constrLst>
            <dgm:ruleLst>
              <dgm:rule type="primFontSz" val="5" fact="NaN" max="NaN"/>
            </dgm:ruleLst>
          </dgm:layoutNode>
          <dgm:choose name="Name143">
            <dgm:if name="Name144" axis="ch" ptType="node" func="cnt" op="gte" val="1">
              <dgm:layoutNode name="spPre5">
                <dgm:alg type="sp"/>
                <dgm:shape xmlns:r="http://schemas.openxmlformats.org/officeDocument/2006/relationships" r:blip="">
                  <dgm:adjLst/>
                </dgm:shape>
              </dgm:layoutNode>
              <dgm:layoutNode name="chLin5">
                <dgm:alg type="lin">
                  <dgm:param type="linDir" val="fromT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w" for="ch" forName="txAndLines5" refType="w" fact="0.77"/>
                  <dgm:constr type="w" for="ch" forName="top5" refType="w" refFor="ch" refForName="txAndLines5" fact="0.78"/>
                </dgm:constrLst>
                <dgm:forEach name="Name145" axis="ch">
                  <dgm:forEach name="Name146" axis="self" ptType="parTrans">
                    <dgm:layoutNode name="Name147" styleLbl="parChTrans1D1">
                      <dgm:choose name="Name148">
                        <dgm:if name="Name149" func="var" arg="dir" op="equ" val="norm">
                          <dgm:alg type="conn">
                            <dgm:param type="dim" val="1D"/>
                            <dgm:param type="begPts" val="midR"/>
                            <dgm:param type="endSty" val="noArr"/>
                            <dgm:param type="dstNode" val="anchor5"/>
                          </dgm:alg>
                        </dgm:if>
                        <dgm:else name="Name150">
                          <dgm:alg type="conn">
                            <dgm:param type="dim" val="1D"/>
                            <dgm:param type="begPts" val="midL"/>
                            <dgm:param type="endSty" val="noArr"/>
                            <dgm:param type="srcNode" val="parTx5"/>
                            <dgm:param type="dstNode" val="anchor5"/>
                          </dgm:alg>
                        </dgm:else>
                      </dgm:choose>
                      <dgm:shape xmlns:r="http://schemas.openxmlformats.org/officeDocument/2006/relationships" type="conn" r:blip="">
                        <dgm:adjLst/>
                      </dgm:shape>
                      <dgm:presOf/>
                      <dgm:constrLst>
                        <dgm:constr type="connDist"/>
                        <dgm:constr type="begPad" refType="connDist" fact="0.11"/>
                        <dgm:constr type="endPad"/>
                      </dgm:constrLst>
                    </dgm:layoutNode>
                  </dgm:forEach>
                  <dgm:forEach name="Name151" axis="self" ptType="node">
                    <dgm:choose name="Name152">
                      <dgm:if name="Name153" axis="par ch" ptType="node node" func="cnt" op="equ" val="1">
                        <dgm:layoutNode name="top5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constrLst>
                            <dgm:constr type="h" refType="w" fact="0.6"/>
                          </dgm:constrLst>
                        </dgm:layoutNode>
                      </dgm:if>
                      <dgm:else name="Name154"/>
                    </dgm:choose>
                    <dgm:layoutNode name="txAndLines5">
                      <dgm:choose name="Name155">
                        <dgm:if name="Name156" func="var" arg="dir" op="equ" val="norm">
                          <dgm:alg type="lin"/>
                        </dgm:if>
                        <dgm:else name="Name157">
                          <dgm:alg type="lin">
                            <dgm:param type="linDir" val="from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choose name="Name158">
                        <dgm:if name="Name159" axis="root ch" ptType="all node" func="cnt" op="gte" val="6">
                          <dgm:constrLst>
                            <dgm:constr type="w" for="ch" forName="anchor5" refType="w"/>
                            <dgm:constr type="w" for="ch" forName="backup5" refType="w" fact="-1"/>
                            <dgm:constr type="w" for="ch" forName="preLine5" refType="w" fact="0.11"/>
                            <dgm:constr type="w" for="ch" forName="desTx5" refType="w" fact="0.78"/>
                            <dgm:constr type="w" for="ch" forName="postLine5" refType="w" fact="0.11"/>
                          </dgm:constrLst>
                        </dgm:if>
                        <dgm:else name="Name160">
                          <dgm:constrLst>
                            <dgm:constr type="w" for="ch" forName="anchor5" refType="w" fact="0.89"/>
                            <dgm:constr type="w" for="ch" forName="backup5" refType="w" fact="-0.89"/>
                            <dgm:constr type="w" for="ch" forName="preLine5" refType="w" fact="0.11"/>
                            <dgm:constr type="w" for="ch" forName="desTx5" refType="w" fact="0.78"/>
                          </dgm:constrLst>
                        </dgm:else>
                      </dgm:choose>
                      <dgm:layoutNode name="anchor5" moveWith="desTx5">
                        <dgm:alg type="sp"/>
                        <dgm:shape xmlns:r="http://schemas.openxmlformats.org/officeDocument/2006/relationships" r:blip="">
                          <dgm:adjLst/>
                        </dgm:shape>
                      </dgm:layoutNode>
                      <dgm:layoutNode name="backup5" moveWith="desTx5">
                        <dgm:alg type="sp"/>
                        <dgm:shape xmlns:r="http://schemas.openxmlformats.org/officeDocument/2006/relationships" r:blip="">
                          <dgm:adjLst/>
                        </dgm:shape>
                      </dgm:layoutNode>
                      <dgm:layoutNode name="preLine5" styleLbl="parChTrans1D1" moveWith="desTx5">
                        <dgm:alg type="sp"/>
                        <dgm:shape xmlns:r="http://schemas.openxmlformats.org/officeDocument/2006/relationships" type="line" r:blip="">
                          <dgm:adjLst/>
                        </dgm:shape>
                        <dgm:presOf/>
                      </dgm:layoutNode>
                      <dgm:layoutNode name="desTx5" styleLbl="revTx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ect" r:blip="" hideGeom="1">
                          <dgm:adjLst/>
                        </dgm:shape>
                        <dgm:presOf axis="desOrSelf" ptType="node"/>
                        <dgm:constrLst>
                          <dgm:constr type="h" refType="w" fact="0.6"/>
                        </dgm:constrLst>
                        <dgm:ruleLst>
                          <dgm:rule type="primFontSz" val="5" fact="NaN" max="NaN"/>
                        </dgm:ruleLst>
                      </dgm:layoutNode>
                      <dgm:choose name="Name161">
                        <dgm:if name="Name162" axis="root ch" ptType="all node" func="cnt" op="gte" val="6">
                          <dgm:layoutNode name="postLine5" styleLbl="parChTrans1D1" moveWith="desTx5">
                            <dgm:alg type="sp"/>
                            <dgm:shape xmlns:r="http://schemas.openxmlformats.org/officeDocument/2006/relationships" type="line" r:blip="">
                              <dgm:adjLst/>
                            </dgm:shape>
                            <dgm:presOf/>
                          </dgm:layoutNode>
                        </dgm:if>
                        <dgm:else name="Name163"/>
                      </dgm:choose>
                    </dgm:layoutNode>
                  </dgm:forEach>
                  <dgm:choose name="Name164">
                    <dgm:if name="Name165" axis="root ch" ptType="all node" func="cnt" op="gte" val="6">
                      <dgm:forEach name="Name166" axis="self" ptType="parTrans">
                        <dgm:layoutNode name="Name167" styleLbl="parChTrans1D1">
                          <dgm:choose name="Name168">
                            <dgm:if name="Name169" func="var" arg="dir" op="equ" val="norm">
                              <dgm:alg type="conn">
                                <dgm:param type="dim" val="1D"/>
                                <dgm:param type="begPts" val="midL"/>
                                <dgm:param type="srcNode" val="parTx6"/>
                                <dgm:param type="endSty" val="noArr"/>
                                <dgm:param type="dstNode" val="anchor5"/>
                              </dgm:alg>
                            </dgm:if>
                            <dgm:else name="Name170">
                              <dgm:alg type="conn">
                                <dgm:param type="dim" val="1D"/>
                                <dgm:param type="begPts" val="midR"/>
                                <dgm:param type="endSty" val="noArr"/>
                                <dgm:param type="srcNode" val="parTx6"/>
                                <dgm:param type="dstNode" val="anchor5"/>
                              </dgm:alg>
                            </dgm:else>
                          </dgm:choose>
                          <dgm:shape xmlns:r="http://schemas.openxmlformats.org/officeDocument/2006/relationships" type="conn" r:blip="">
                            <dgm:adjLst/>
                          </dgm:shape>
                          <dgm:presOf/>
                          <dgm:constrLst>
                            <dgm:constr type="connDist"/>
                            <dgm:constr type="begPad" refType="connDist" fact="0.11"/>
                            <dgm:constr type="endPad"/>
                          </dgm:constrLst>
                        </dgm:layoutNode>
                      </dgm:forEach>
                    </dgm:if>
                    <dgm:else name="Name171"/>
                  </dgm:choose>
                </dgm:forEach>
              </dgm:layoutNode>
              <dgm:choose name="Name172">
                <dgm:if name="Name173" axis="root ch" ptType="all node" func="cnt" op="gte" val="6">
                  <dgm:layoutNode name="spPost5">
                    <dgm:alg type="sp"/>
                    <dgm:shape xmlns:r="http://schemas.openxmlformats.org/officeDocument/2006/relationships" r:blip="">
                      <dgm:adjLst/>
                    </dgm:shape>
                  </dgm:layoutNode>
                </dgm:if>
                <dgm:else name="Name174"/>
              </dgm:choose>
            </dgm:if>
            <dgm:else name="Name175"/>
          </dgm:choose>
        </dgm:if>
        <dgm:if name="Name176" axis="self" ptType="node" func="pos" op="equ" val="6">
          <dgm:layoutNode name="parTx6" styleLbl="node1">
            <dgm:alg type="tx"/>
            <dgm:shape xmlns:r="http://schemas.openxmlformats.org/officeDocument/2006/relationships" type="ellipse" r:blip="">
              <dgm:adjLst/>
            </dgm:shape>
            <dgm:presOf axis="self" ptType="node"/>
            <dgm:constrLst>
              <dgm:constr type="h" refType="w"/>
              <dgm:constr type="w" refType="h" op="lte"/>
              <dgm:constr type="tMarg"/>
              <dgm:constr type="bMarg"/>
              <dgm:constr type="lMarg"/>
              <dgm:constr type="rMarg"/>
            </dgm:constrLst>
            <dgm:ruleLst>
              <dgm:rule type="primFontSz" val="5" fact="NaN" max="NaN"/>
            </dgm:ruleLst>
          </dgm:layoutNode>
          <dgm:choose name="Name177">
            <dgm:if name="Name178" axis="ch" ptType="node" func="cnt" op="gte" val="1">
              <dgm:layoutNode name="spPre6">
                <dgm:alg type="sp"/>
                <dgm:shape xmlns:r="http://schemas.openxmlformats.org/officeDocument/2006/relationships" r:blip="">
                  <dgm:adjLst/>
                </dgm:shape>
              </dgm:layoutNode>
              <dgm:layoutNode name="chLin6">
                <dgm:alg type="lin">
                  <dgm:param type="linDir" val="fromT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w" for="ch" forName="txAndLines6" refType="w" fact="0.77"/>
                  <dgm:constr type="w" for="ch" forName="top6" refType="w" refFor="ch" refForName="txAndLines6" fact="0.78"/>
                </dgm:constrLst>
                <dgm:forEach name="Name179" axis="ch">
                  <dgm:forEach name="Name180" axis="self" ptType="parTrans">
                    <dgm:layoutNode name="Name181" styleLbl="parChTrans1D1">
                      <dgm:choose name="Name182">
                        <dgm:if name="Name183" func="var" arg="dir" op="equ" val="norm">
                          <dgm:alg type="conn">
                            <dgm:param type="dim" val="1D"/>
                            <dgm:param type="begPts" val="midR"/>
                            <dgm:param type="endSty" val="noArr"/>
                            <dgm:param type="dstNode" val="anchor6"/>
                          </dgm:alg>
                        </dgm:if>
                        <dgm:else name="Name184">
                          <dgm:alg type="conn">
                            <dgm:param type="dim" val="1D"/>
                            <dgm:param type="begPts" val="midL"/>
                            <dgm:param type="endSty" val="noArr"/>
                            <dgm:param type="srcNode" val="parTx6"/>
                            <dgm:param type="dstNode" val="anchor6"/>
                          </dgm:alg>
                        </dgm:else>
                      </dgm:choose>
                      <dgm:shape xmlns:r="http://schemas.openxmlformats.org/officeDocument/2006/relationships" type="conn" r:blip="">
                        <dgm:adjLst/>
                      </dgm:shape>
                      <dgm:presOf/>
                      <dgm:constrLst>
                        <dgm:constr type="connDist"/>
                        <dgm:constr type="begPad" refType="connDist" fact="0.11"/>
                        <dgm:constr type="endPad"/>
                      </dgm:constrLst>
                    </dgm:layoutNode>
                  </dgm:forEach>
                  <dgm:forEach name="Name185" axis="self" ptType="node">
                    <dgm:choose name="Name186">
                      <dgm:if name="Name187" axis="par ch" ptType="node node" func="cnt" op="equ" val="1">
                        <dgm:layoutNode name="top6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constrLst>
                            <dgm:constr type="h" refType="w" fact="0.6"/>
                          </dgm:constrLst>
                        </dgm:layoutNode>
                      </dgm:if>
                      <dgm:else name="Name188"/>
                    </dgm:choose>
                    <dgm:layoutNode name="txAndLines6">
                      <dgm:choose name="Name189">
                        <dgm:if name="Name190" func="var" arg="dir" op="equ" val="norm">
                          <dgm:alg type="lin"/>
                        </dgm:if>
                        <dgm:else name="Name191">
                          <dgm:alg type="lin">
                            <dgm:param type="linDir" val="from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choose name="Name192">
                        <dgm:if name="Name193" axis="root ch" ptType="all node" func="cnt" op="gte" val="7">
                          <dgm:constrLst>
                            <dgm:constr type="w" for="ch" forName="anchor6" refType="w"/>
                            <dgm:constr type="w" for="ch" forName="backup6" refType="w" fact="-1"/>
                            <dgm:constr type="w" for="ch" forName="preLine6" refType="w" fact="0.11"/>
                            <dgm:constr type="w" for="ch" forName="desTx6" refType="w" fact="0.78"/>
                            <dgm:constr type="w" for="ch" forName="postLine6" refType="w" fact="0.11"/>
                          </dgm:constrLst>
                        </dgm:if>
                        <dgm:else name="Name194">
                          <dgm:constrLst>
                            <dgm:constr type="w" for="ch" forName="anchor6" refType="w" fact="0.89"/>
                            <dgm:constr type="w" for="ch" forName="backup6" refType="w" fact="-0.89"/>
                            <dgm:constr type="w" for="ch" forName="preLine6" refType="w" fact="0.11"/>
                            <dgm:constr type="w" for="ch" forName="desTx6" refType="w" fact="0.78"/>
                          </dgm:constrLst>
                        </dgm:else>
                      </dgm:choose>
                      <dgm:layoutNode name="anchor6" moveWith="desTx6">
                        <dgm:alg type="sp"/>
                        <dgm:shape xmlns:r="http://schemas.openxmlformats.org/officeDocument/2006/relationships" r:blip="">
                          <dgm:adjLst/>
                        </dgm:shape>
                      </dgm:layoutNode>
                      <dgm:layoutNode name="backup6" moveWith="desTx6">
                        <dgm:alg type="sp"/>
                        <dgm:shape xmlns:r="http://schemas.openxmlformats.org/officeDocument/2006/relationships" r:blip="">
                          <dgm:adjLst/>
                        </dgm:shape>
                      </dgm:layoutNode>
                      <dgm:layoutNode name="preLine6" styleLbl="parChTrans1D1" moveWith="desTx6">
                        <dgm:alg type="sp"/>
                        <dgm:shape xmlns:r="http://schemas.openxmlformats.org/officeDocument/2006/relationships" type="line" r:blip="">
                          <dgm:adjLst/>
                        </dgm:shape>
                        <dgm:presOf/>
                      </dgm:layoutNode>
                      <dgm:layoutNode name="desTx6" styleLbl="revTx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ect" r:blip="" hideGeom="1">
                          <dgm:adjLst/>
                        </dgm:shape>
                        <dgm:presOf axis="desOrSelf" ptType="node"/>
                        <dgm:constrLst>
                          <dgm:constr type="h" refType="w" fact="0.6"/>
                        </dgm:constrLst>
                        <dgm:ruleLst>
                          <dgm:rule type="primFontSz" val="5" fact="NaN" max="NaN"/>
                        </dgm:ruleLst>
                      </dgm:layoutNode>
                      <dgm:choose name="Name195">
                        <dgm:if name="Name196" axis="root ch" ptType="all node" func="cnt" op="gte" val="7">
                          <dgm:layoutNode name="postLine6" styleLbl="parChTrans1D1" moveWith="desTx6">
                            <dgm:alg type="sp"/>
                            <dgm:shape xmlns:r="http://schemas.openxmlformats.org/officeDocument/2006/relationships" type="line" r:blip="">
                              <dgm:adjLst/>
                            </dgm:shape>
                            <dgm:presOf/>
                          </dgm:layoutNode>
                        </dgm:if>
                        <dgm:else name="Name197"/>
                      </dgm:choose>
                    </dgm:layoutNode>
                  </dgm:forEach>
                  <dgm:choose name="Name198">
                    <dgm:if name="Name199" axis="root ch" ptType="all node" func="cnt" op="gte" val="7">
                      <dgm:forEach name="Name200" axis="self" ptType="parTrans">
                        <dgm:layoutNode name="Name201" styleLbl="parChTrans1D1">
                          <dgm:choose name="Name202">
                            <dgm:if name="Name203" func="var" arg="dir" op="equ" val="norm">
                              <dgm:alg type="conn">
                                <dgm:param type="dim" val="1D"/>
                                <dgm:param type="begPts" val="midL"/>
                                <dgm:param type="srcNode" val="parTx7"/>
                                <dgm:param type="endSty" val="noArr"/>
                                <dgm:param type="dstNode" val="anchor6"/>
                              </dgm:alg>
                            </dgm:if>
                            <dgm:else name="Name204">
                              <dgm:alg type="conn">
                                <dgm:param type="dim" val="1D"/>
                                <dgm:param type="begPts" val="midR"/>
                                <dgm:param type="endSty" val="noArr"/>
                                <dgm:param type="srcNode" val="parTx7"/>
                                <dgm:param type="dstNode" val="anchor6"/>
                              </dgm:alg>
                            </dgm:else>
                          </dgm:choose>
                          <dgm:shape xmlns:r="http://schemas.openxmlformats.org/officeDocument/2006/relationships" type="conn" r:blip="">
                            <dgm:adjLst/>
                          </dgm:shape>
                          <dgm:presOf/>
                          <dgm:constrLst>
                            <dgm:constr type="connDist"/>
                            <dgm:constr type="begPad" refType="connDist" fact="0.11"/>
                            <dgm:constr type="endPad"/>
                          </dgm:constrLst>
                        </dgm:layoutNode>
                      </dgm:forEach>
                    </dgm:if>
                    <dgm:else name="Name205"/>
                  </dgm:choose>
                </dgm:forEach>
              </dgm:layoutNode>
              <dgm:choose name="Name206">
                <dgm:if name="Name207" axis="root ch" ptType="all node" func="cnt" op="gte" val="7">
                  <dgm:layoutNode name="spPost6">
                    <dgm:alg type="sp"/>
                    <dgm:shape xmlns:r="http://schemas.openxmlformats.org/officeDocument/2006/relationships" r:blip="">
                      <dgm:adjLst/>
                    </dgm:shape>
                  </dgm:layoutNode>
                </dgm:if>
                <dgm:else name="Name208"/>
              </dgm:choose>
            </dgm:if>
            <dgm:else name="Name209"/>
          </dgm:choose>
        </dgm:if>
        <dgm:if name="Name210" axis="self" ptType="node" func="pos" op="equ" val="7">
          <dgm:layoutNode name="parTx7" styleLbl="node1">
            <dgm:alg type="tx"/>
            <dgm:shape xmlns:r="http://schemas.openxmlformats.org/officeDocument/2006/relationships" type="ellipse" r:blip="">
              <dgm:adjLst/>
            </dgm:shape>
            <dgm:presOf axis="self" ptType="node"/>
            <dgm:constrLst>
              <dgm:constr type="h" refType="w"/>
              <dgm:constr type="w" refType="h" op="lte"/>
              <dgm:constr type="tMarg"/>
              <dgm:constr type="bMarg"/>
              <dgm:constr type="lMarg"/>
              <dgm:constr type="rMarg"/>
            </dgm:constrLst>
            <dgm:ruleLst>
              <dgm:rule type="primFontSz" val="5" fact="NaN" max="NaN"/>
            </dgm:ruleLst>
          </dgm:layoutNode>
          <dgm:choose name="Name211">
            <dgm:if name="Name212" axis="ch" ptType="node" func="cnt" op="gte" val="1">
              <dgm:layoutNode name="spPre7">
                <dgm:alg type="sp"/>
                <dgm:shape xmlns:r="http://schemas.openxmlformats.org/officeDocument/2006/relationships" r:blip="">
                  <dgm:adjLst/>
                </dgm:shape>
              </dgm:layoutNode>
              <dgm:layoutNode name="chLin7">
                <dgm:alg type="lin">
                  <dgm:param type="linDir" val="fromT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w" for="ch" forName="txAndLines7" refType="w" fact="0.77"/>
                  <dgm:constr type="w" for="ch" forName="top7" refType="w" refFor="ch" refForName="txAndLines7" fact="0.78"/>
                </dgm:constrLst>
                <dgm:forEach name="Name213" axis="ch">
                  <dgm:forEach name="Name214" axis="self" ptType="parTrans">
                    <dgm:layoutNode name="Name215" styleLbl="parChTrans1D1">
                      <dgm:choose name="Name216">
                        <dgm:if name="Name217" func="var" arg="dir" op="equ" val="norm">
                          <dgm:alg type="conn">
                            <dgm:param type="dim" val="1D"/>
                            <dgm:param type="begPts" val="midR"/>
                            <dgm:param type="endSty" val="noArr"/>
                            <dgm:param type="dstNode" val="anchor7"/>
                          </dgm:alg>
                        </dgm:if>
                        <dgm:else name="Name218">
                          <dgm:alg type="conn">
                            <dgm:param type="dim" val="1D"/>
                            <dgm:param type="begPts" val="midL"/>
                            <dgm:param type="endSty" val="noArr"/>
                            <dgm:param type="srcNode" val="parTx7"/>
                            <dgm:param type="dstNode" val="anchor7"/>
                          </dgm:alg>
                        </dgm:else>
                      </dgm:choose>
                      <dgm:shape xmlns:r="http://schemas.openxmlformats.org/officeDocument/2006/relationships" type="conn" r:blip="">
                        <dgm:adjLst/>
                      </dgm:shape>
                      <dgm:presOf/>
                      <dgm:constrLst>
                        <dgm:constr type="connDist"/>
                        <dgm:constr type="begPad" refType="connDist" fact="0.11"/>
                        <dgm:constr type="endPad"/>
                      </dgm:constrLst>
                    </dgm:layoutNode>
                  </dgm:forEach>
                  <dgm:forEach name="Name219" axis="self" ptType="node">
                    <dgm:choose name="Name220">
                      <dgm:if name="Name221" axis="par ch" ptType="node node" func="cnt" op="equ" val="1">
                        <dgm:layoutNode name="top7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constrLst>
                            <dgm:constr type="h" refType="w" fact="0.6"/>
                          </dgm:constrLst>
                        </dgm:layoutNode>
                      </dgm:if>
                      <dgm:else name="Name222"/>
                    </dgm:choose>
                    <dgm:layoutNode name="txAndLines7">
                      <dgm:choose name="Name223">
                        <dgm:if name="Name224" func="var" arg="dir" op="equ" val="norm">
                          <dgm:alg type="lin"/>
                        </dgm:if>
                        <dgm:else name="Name225">
                          <dgm:alg type="lin">
                            <dgm:param type="linDir" val="from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constrLst>
                        <dgm:constr type="w" for="ch" forName="anchor7" refType="w" fact="0.89"/>
                        <dgm:constr type="w" for="ch" forName="backup7" refType="w" fact="-0.89"/>
                        <dgm:constr type="w" for="ch" forName="preLine7" refType="w" fact="0.11"/>
                        <dgm:constr type="w" for="ch" forName="desTx7" refType="w" fact="0.78"/>
                      </dgm:constrLst>
                      <dgm:layoutNode name="anchor7" moveWith="desTx7">
                        <dgm:alg type="sp"/>
                        <dgm:shape xmlns:r="http://schemas.openxmlformats.org/officeDocument/2006/relationships" r:blip="">
                          <dgm:adjLst/>
                        </dgm:shape>
                      </dgm:layoutNode>
                      <dgm:layoutNode name="backup7" moveWith="desTx7">
                        <dgm:alg type="sp"/>
                        <dgm:shape xmlns:r="http://schemas.openxmlformats.org/officeDocument/2006/relationships" r:blip="">
                          <dgm:adjLst/>
                        </dgm:shape>
                      </dgm:layoutNode>
                      <dgm:layoutNode name="preLine7" styleLbl="parChTrans1D1" moveWith="desTx7">
                        <dgm:alg type="sp"/>
                        <dgm:shape xmlns:r="http://schemas.openxmlformats.org/officeDocument/2006/relationships" type="line" r:blip="">
                          <dgm:adjLst/>
                        </dgm:shape>
                        <dgm:presOf/>
                      </dgm:layoutNode>
                      <dgm:layoutNode name="desTx7" styleLbl="revTx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ect" r:blip="" hideGeom="1">
                          <dgm:adjLst/>
                        </dgm:shape>
                        <dgm:presOf axis="desOrSelf" ptType="node"/>
                        <dgm:constrLst>
                          <dgm:constr type="h" refType="w" fact="0.6"/>
                        </dgm:constrLst>
                        <dgm:ruleLst>
                          <dgm:rule type="primFontSz" val="5" fact="NaN" max="NaN"/>
                        </dgm:ruleLst>
                      </dgm:layoutNode>
                    </dgm:layoutNode>
                  </dgm:forEach>
                </dgm:forEach>
              </dgm:layoutNode>
            </dgm:if>
            <dgm:else name="Name226"/>
          </dgm:choose>
        </dgm:if>
        <dgm:else name="Name227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CC4392C-B303-40FD-BC68-78C142F0970E}" type="datetimeFigureOut">
              <a:rPr lang="en-GB" smtClean="0"/>
              <a:t>07/10/2024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C1845D0-53D4-4312-8F17-71CDCA7243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56548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539506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839265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603193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748447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use AI to improve grammar, style, and clarity in writing.</a:t>
            </a:r>
          </a:p>
          <a:p>
            <a:r>
              <a:rPr lang="en-GB"/>
              <a:t>AI tools like </a:t>
            </a:r>
            <a:r>
              <a:rPr lang="en-GB" b="1"/>
              <a:t>ChatGPT</a:t>
            </a:r>
            <a:r>
              <a:rPr lang="en-GB"/>
              <a:t> can assist in generating ideas, drafting outlines, and providing writing prompts.</a:t>
            </a:r>
          </a:p>
          <a:p>
            <a:r>
              <a:rPr lang="en-GB" b="1"/>
              <a:t>There are Ethical Considerations to bear in mind: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strike="sngStrike"/>
              <a:t>Academic Integrity</a:t>
            </a:r>
            <a:r>
              <a:rPr lang="en-GB"/>
              <a:t>: Ensure the responsible use of AI, particularly in writing and research, to maintain academic honesty.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strike="sngStrike"/>
              <a:t>Critical Evaluation</a:t>
            </a:r>
            <a:r>
              <a:rPr lang="en-GB"/>
              <a:t>: Understand that AI suggestions should be critically evaluated rather than accepted at face value.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/>
              <a:t>                                  utilise AI tools effectively, critically, and ethically, adhering to good academic practices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/>
              <a:t>                                  Be mindful of AI’s limitations, including issues of accountability, potential inaccuracies, biases, unintentional plagiarism, and over-reliance on AI.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/>
              <a:t>                                   properly acknowledge any content generated by AI, using correct citations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strike="sngStrike"/>
              <a:t>Check Permission </a:t>
            </a:r>
            <a:r>
              <a:rPr lang="en-GB"/>
              <a:t>– confirm with your tutor or assignment brief if AI G. AI use is allowed.</a:t>
            </a:r>
          </a:p>
          <a:p>
            <a:pPr>
              <a:buFont typeface="Arial" panose="020B0604020202020204" pitchFamily="34" charset="0"/>
              <a:buChar char="•"/>
            </a:pPr>
            <a:endParaRPr lang="en-GB"/>
          </a:p>
          <a:p>
            <a:pPr>
              <a:buFont typeface="Arial" panose="020B0604020202020204" pitchFamily="34" charset="0"/>
              <a:buChar char="•"/>
            </a:pPr>
            <a:r>
              <a:rPr lang="en-GB" strike="sngStrike"/>
              <a:t>Effective Use – utilise AI tools effectively, critically, and ethically, adhering to good academic practices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trike="sngStrike"/>
              <a:t>Benefits – AI can assist with summaries, idea generation, feedback, improving grammar and style, and enhancing accessibility.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trike="sngStrike"/>
              <a:t>Limitations – Be mindful of AI’s limitations, including issues of accountability, potential inaccuracies, biases, unintentional plagiarism, and over-reliance on AI.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trike="sngStrike"/>
              <a:t>Acknowledge AI Contributions – properly acknowledge any content generated by AI, using correct citations.</a:t>
            </a:r>
          </a:p>
          <a:p>
            <a:pPr>
              <a:buFont typeface="Arial" panose="020B0604020202020204" pitchFamily="34" charset="0"/>
              <a:buChar char="•"/>
            </a:pPr>
            <a:endParaRPr lang="en-GB"/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622036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Questions</a:t>
            </a:r>
          </a:p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533274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6.pn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7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6.pn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8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6.pn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6.pn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6102350" cy="6858000"/>
          </a:xfrm>
          <a:ln>
            <a:noFill/>
          </a:ln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7" name="Rectangle 6"/>
          <p:cNvSpPr/>
          <p:nvPr userDrawn="1"/>
        </p:nvSpPr>
        <p:spPr>
          <a:xfrm>
            <a:off x="6096000" y="0"/>
            <a:ext cx="6089780" cy="685722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378926" y="4698064"/>
            <a:ext cx="5435249" cy="1046857"/>
          </a:xfrm>
        </p:spPr>
        <p:txBody>
          <a:bodyPr/>
          <a:lstStyle>
            <a:lvl1pPr marL="0" indent="0" algn="l">
              <a:buNone/>
              <a:defRPr sz="240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0281" y="777"/>
            <a:ext cx="1372730" cy="106213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4763" y="447656"/>
            <a:ext cx="1419921" cy="542381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17020" y="6460717"/>
            <a:ext cx="1597155" cy="225552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6997" y="6411949"/>
            <a:ext cx="1859284" cy="323089"/>
          </a:xfrm>
          <a:prstGeom prst="rect">
            <a:avLst/>
          </a:prstGeom>
        </p:spPr>
      </p:pic>
      <p:cxnSp>
        <p:nvCxnSpPr>
          <p:cNvPr id="18" name="Straight Connector 17"/>
          <p:cNvCxnSpPr/>
          <p:nvPr userDrawn="1"/>
        </p:nvCxnSpPr>
        <p:spPr>
          <a:xfrm>
            <a:off x="6367977" y="1143000"/>
            <a:ext cx="544619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1"/>
          <p:cNvSpPr txBox="1">
            <a:spLocks/>
          </p:cNvSpPr>
          <p:nvPr userDrawn="1"/>
        </p:nvSpPr>
        <p:spPr>
          <a:xfrm>
            <a:off x="6367977" y="2109158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367977" y="2286001"/>
            <a:ext cx="5446198" cy="222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pic>
        <p:nvPicPr>
          <p:cNvPr id="5" name="Picture 4" descr="A black and white logo&#10;&#10;Description automatically generated">
            <a:extLst>
              <a:ext uri="{FF2B5EF4-FFF2-40B4-BE49-F238E27FC236}">
                <a16:creationId xmlns:a16="http://schemas.microsoft.com/office/drawing/2014/main" id="{31902595-C364-A4B2-515E-5E10574F8B3A}"/>
              </a:ext>
            </a:extLst>
          </p:cNvPr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19418" y="6433496"/>
            <a:ext cx="1642943" cy="2799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96958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Academic &amp; Digital Skills Staff Feedback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6096000" y="0"/>
            <a:ext cx="6089780" cy="685722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6378926" y="4698064"/>
            <a:ext cx="5435249" cy="1046857"/>
          </a:xfrm>
        </p:spPr>
        <p:txBody>
          <a:bodyPr/>
          <a:lstStyle>
            <a:lvl1pPr marL="0" indent="0" algn="l">
              <a:buNone/>
              <a:defRPr sz="240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If you have 5 minutes, please scan the QR code and fill out our feedback form.</a:t>
            </a:r>
            <a:endParaRPr lang="en-GB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0281" y="777"/>
            <a:ext cx="1372730" cy="106213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4763" y="447656"/>
            <a:ext cx="1419921" cy="542381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17020" y="6460717"/>
            <a:ext cx="1597155" cy="225552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6997" y="6411949"/>
            <a:ext cx="1859284" cy="323089"/>
          </a:xfrm>
          <a:prstGeom prst="rect">
            <a:avLst/>
          </a:prstGeom>
        </p:spPr>
      </p:pic>
      <p:cxnSp>
        <p:nvCxnSpPr>
          <p:cNvPr id="18" name="Straight Connector 17"/>
          <p:cNvCxnSpPr/>
          <p:nvPr userDrawn="1"/>
        </p:nvCxnSpPr>
        <p:spPr>
          <a:xfrm>
            <a:off x="6367977" y="1143000"/>
            <a:ext cx="544619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1"/>
          <p:cNvSpPr txBox="1">
            <a:spLocks/>
          </p:cNvSpPr>
          <p:nvPr userDrawn="1"/>
        </p:nvSpPr>
        <p:spPr>
          <a:xfrm>
            <a:off x="6367977" y="2109158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 hasCustomPrompt="1"/>
          </p:nvPr>
        </p:nvSpPr>
        <p:spPr>
          <a:xfrm>
            <a:off x="6367977" y="2286001"/>
            <a:ext cx="5446198" cy="22254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Let us know how we did.</a:t>
            </a:r>
            <a:endParaRPr lang="en-GB"/>
          </a:p>
        </p:txBody>
      </p:sp>
      <p:pic>
        <p:nvPicPr>
          <p:cNvPr id="5" name="Picture 4" descr="A black and white logo&#10;&#10;Description automatically generated">
            <a:extLst>
              <a:ext uri="{FF2B5EF4-FFF2-40B4-BE49-F238E27FC236}">
                <a16:creationId xmlns:a16="http://schemas.microsoft.com/office/drawing/2014/main" id="{31902595-C364-A4B2-515E-5E10574F8B3A}"/>
              </a:ext>
            </a:extLst>
          </p:cNvPr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19418" y="6433496"/>
            <a:ext cx="1642943" cy="279994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E72279F1-D9AF-8330-23A0-0B7F6D6F37F8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629067" y="1143000"/>
            <a:ext cx="4749196" cy="47491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78647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Academic &amp; InfoSkills Student Feedback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6096000" y="0"/>
            <a:ext cx="6089780" cy="685722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6378926" y="4698064"/>
            <a:ext cx="5435249" cy="1046857"/>
          </a:xfrm>
        </p:spPr>
        <p:txBody>
          <a:bodyPr/>
          <a:lstStyle>
            <a:lvl1pPr marL="0" indent="0" algn="l">
              <a:buNone/>
              <a:defRPr sz="240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If you have 5 minutes, please scan the QR code and fill out our feedback form.</a:t>
            </a:r>
            <a:endParaRPr lang="en-GB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0281" y="777"/>
            <a:ext cx="1372730" cy="106213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4763" y="447656"/>
            <a:ext cx="1419921" cy="542381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17020" y="6460717"/>
            <a:ext cx="1597155" cy="225552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6997" y="6411949"/>
            <a:ext cx="1859284" cy="323089"/>
          </a:xfrm>
          <a:prstGeom prst="rect">
            <a:avLst/>
          </a:prstGeom>
        </p:spPr>
      </p:pic>
      <p:cxnSp>
        <p:nvCxnSpPr>
          <p:cNvPr id="18" name="Straight Connector 17"/>
          <p:cNvCxnSpPr/>
          <p:nvPr userDrawn="1"/>
        </p:nvCxnSpPr>
        <p:spPr>
          <a:xfrm>
            <a:off x="6367977" y="1143000"/>
            <a:ext cx="544619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1"/>
          <p:cNvSpPr txBox="1">
            <a:spLocks/>
          </p:cNvSpPr>
          <p:nvPr userDrawn="1"/>
        </p:nvSpPr>
        <p:spPr>
          <a:xfrm>
            <a:off x="6367977" y="2109158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 hasCustomPrompt="1"/>
          </p:nvPr>
        </p:nvSpPr>
        <p:spPr>
          <a:xfrm>
            <a:off x="6367977" y="2286001"/>
            <a:ext cx="5446198" cy="22254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Let us know how we did.</a:t>
            </a:r>
            <a:endParaRPr lang="en-GB"/>
          </a:p>
        </p:txBody>
      </p:sp>
      <p:pic>
        <p:nvPicPr>
          <p:cNvPr id="5" name="Picture 4" descr="A black and white logo&#10;&#10;Description automatically generated">
            <a:extLst>
              <a:ext uri="{FF2B5EF4-FFF2-40B4-BE49-F238E27FC236}">
                <a16:creationId xmlns:a16="http://schemas.microsoft.com/office/drawing/2014/main" id="{31902595-C364-A4B2-515E-5E10574F8B3A}"/>
              </a:ext>
            </a:extLst>
          </p:cNvPr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19418" y="6433496"/>
            <a:ext cx="1642943" cy="279994"/>
          </a:xfrm>
          <a:prstGeom prst="rect">
            <a:avLst/>
          </a:prstGeom>
        </p:spPr>
      </p:pic>
      <p:pic>
        <p:nvPicPr>
          <p:cNvPr id="2" name="Picture 1" descr="A qr code on a white background&#10;&#10;Description automatically generated">
            <a:extLst>
              <a:ext uri="{FF2B5EF4-FFF2-40B4-BE49-F238E27FC236}">
                <a16:creationId xmlns:a16="http://schemas.microsoft.com/office/drawing/2014/main" id="{EE56C175-BBBE-0BAE-C02E-78ED3D5ADC1E}"/>
              </a:ext>
            </a:extLst>
          </p:cNvPr>
          <p:cNvPicPr>
            <a:picLocks noChangeAspect="1"/>
          </p:cNvPicPr>
          <p:nvPr userDrawn="1"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0310" y="1027238"/>
            <a:ext cx="4803524" cy="48035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12037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Digital Skills Student Feedback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6096000" y="0"/>
            <a:ext cx="6089780" cy="685722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6378926" y="4698064"/>
            <a:ext cx="5435249" cy="1046857"/>
          </a:xfrm>
        </p:spPr>
        <p:txBody>
          <a:bodyPr/>
          <a:lstStyle>
            <a:lvl1pPr marL="0" indent="0" algn="l">
              <a:buNone/>
              <a:defRPr sz="240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If you have 5 minutes, please scan the QR code and fill out our feedback form.</a:t>
            </a:r>
            <a:endParaRPr lang="en-GB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0281" y="777"/>
            <a:ext cx="1372730" cy="106213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4763" y="447656"/>
            <a:ext cx="1419921" cy="542381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17020" y="6460717"/>
            <a:ext cx="1597155" cy="225552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6997" y="6411949"/>
            <a:ext cx="1859284" cy="323089"/>
          </a:xfrm>
          <a:prstGeom prst="rect">
            <a:avLst/>
          </a:prstGeom>
        </p:spPr>
      </p:pic>
      <p:cxnSp>
        <p:nvCxnSpPr>
          <p:cNvPr id="18" name="Straight Connector 17"/>
          <p:cNvCxnSpPr/>
          <p:nvPr userDrawn="1"/>
        </p:nvCxnSpPr>
        <p:spPr>
          <a:xfrm>
            <a:off x="6367977" y="1143000"/>
            <a:ext cx="544619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1"/>
          <p:cNvSpPr txBox="1">
            <a:spLocks/>
          </p:cNvSpPr>
          <p:nvPr userDrawn="1"/>
        </p:nvSpPr>
        <p:spPr>
          <a:xfrm>
            <a:off x="6367977" y="2109158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 hasCustomPrompt="1"/>
          </p:nvPr>
        </p:nvSpPr>
        <p:spPr>
          <a:xfrm>
            <a:off x="6367977" y="2286001"/>
            <a:ext cx="5446198" cy="22254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Let us know how we did.</a:t>
            </a:r>
            <a:endParaRPr lang="en-GB"/>
          </a:p>
        </p:txBody>
      </p:sp>
      <p:pic>
        <p:nvPicPr>
          <p:cNvPr id="5" name="Picture 4" descr="A black and white logo&#10;&#10;Description automatically generated">
            <a:extLst>
              <a:ext uri="{FF2B5EF4-FFF2-40B4-BE49-F238E27FC236}">
                <a16:creationId xmlns:a16="http://schemas.microsoft.com/office/drawing/2014/main" id="{31902595-C364-A4B2-515E-5E10574F8B3A}"/>
              </a:ext>
            </a:extLst>
          </p:cNvPr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19418" y="6433496"/>
            <a:ext cx="1642943" cy="279994"/>
          </a:xfrm>
          <a:prstGeom prst="rect">
            <a:avLst/>
          </a:prstGeom>
        </p:spPr>
      </p:pic>
      <p:pic>
        <p:nvPicPr>
          <p:cNvPr id="2" name="Picture 1" descr="A qr code on a white background&#10;&#10;Description automatically generated">
            <a:extLst>
              <a:ext uri="{FF2B5EF4-FFF2-40B4-BE49-F238E27FC236}">
                <a16:creationId xmlns:a16="http://schemas.microsoft.com/office/drawing/2014/main" id="{45FC1B08-1DA5-0BBC-025B-C52B2715E9F3}"/>
              </a:ext>
            </a:extLst>
          </p:cNvPr>
          <p:cNvPicPr>
            <a:picLocks noChangeAspect="1"/>
          </p:cNvPicPr>
          <p:nvPr userDrawn="1"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2047" y="997647"/>
            <a:ext cx="4862705" cy="48627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37753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Quote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4315626" y="0"/>
            <a:ext cx="7876374" cy="6858000"/>
          </a:xfrm>
          <a:ln>
            <a:noFill/>
          </a:ln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7" name="Rectangle 6"/>
          <p:cNvSpPr/>
          <p:nvPr userDrawn="1"/>
        </p:nvSpPr>
        <p:spPr>
          <a:xfrm>
            <a:off x="0" y="0"/>
            <a:ext cx="4315626" cy="685722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86221" y="1263533"/>
            <a:ext cx="3670481" cy="3641841"/>
          </a:xfrm>
        </p:spPr>
        <p:txBody>
          <a:bodyPr>
            <a:normAutofit/>
          </a:bodyPr>
          <a:lstStyle>
            <a:lvl1pPr marL="0" indent="0" algn="l">
              <a:buNone/>
              <a:defRPr sz="4000" i="1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45" y="218254"/>
            <a:ext cx="1023113" cy="10231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40608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s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2"/>
          </p:nvPr>
        </p:nvSpPr>
        <p:spPr>
          <a:xfrm>
            <a:off x="1580973" y="2007978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2" name="Text Placeholder 31"/>
          <p:cNvSpPr>
            <a:spLocks noGrp="1"/>
          </p:cNvSpPr>
          <p:nvPr>
            <p:ph type="body" sz="quarter" idx="20" hasCustomPrompt="1"/>
          </p:nvPr>
        </p:nvSpPr>
        <p:spPr>
          <a:xfrm>
            <a:off x="698242" y="1999505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1"/>
          </p:nvPr>
        </p:nvSpPr>
        <p:spPr>
          <a:xfrm>
            <a:off x="1580973" y="2958614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8" name="Text Placeholder 31"/>
          <p:cNvSpPr>
            <a:spLocks noGrp="1"/>
          </p:cNvSpPr>
          <p:nvPr>
            <p:ph type="body" sz="quarter" idx="22" hasCustomPrompt="1"/>
          </p:nvPr>
        </p:nvSpPr>
        <p:spPr>
          <a:xfrm>
            <a:off x="698242" y="2950141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1" name="Text Placeholder 3"/>
          <p:cNvSpPr>
            <a:spLocks noGrp="1"/>
          </p:cNvSpPr>
          <p:nvPr>
            <p:ph type="body" sz="half" idx="23"/>
          </p:nvPr>
        </p:nvSpPr>
        <p:spPr>
          <a:xfrm>
            <a:off x="1580973" y="3896216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3" name="Text Placeholder 31"/>
          <p:cNvSpPr>
            <a:spLocks noGrp="1"/>
          </p:cNvSpPr>
          <p:nvPr>
            <p:ph type="body" sz="quarter" idx="24" hasCustomPrompt="1"/>
          </p:nvPr>
        </p:nvSpPr>
        <p:spPr>
          <a:xfrm>
            <a:off x="698242" y="3887743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4" name="Text Placeholder 3"/>
          <p:cNvSpPr>
            <a:spLocks noGrp="1"/>
          </p:cNvSpPr>
          <p:nvPr>
            <p:ph type="body" sz="half" idx="25"/>
          </p:nvPr>
        </p:nvSpPr>
        <p:spPr>
          <a:xfrm>
            <a:off x="1580973" y="4846852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5" name="Text Placeholder 31"/>
          <p:cNvSpPr>
            <a:spLocks noGrp="1"/>
          </p:cNvSpPr>
          <p:nvPr>
            <p:ph type="body" sz="quarter" idx="26" hasCustomPrompt="1"/>
          </p:nvPr>
        </p:nvSpPr>
        <p:spPr>
          <a:xfrm>
            <a:off x="698242" y="4838379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6" name="Text Placeholder 3"/>
          <p:cNvSpPr>
            <a:spLocks noGrp="1"/>
          </p:cNvSpPr>
          <p:nvPr>
            <p:ph type="body" sz="half" idx="27"/>
          </p:nvPr>
        </p:nvSpPr>
        <p:spPr>
          <a:xfrm>
            <a:off x="7263061" y="1999588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7" name="Text Placeholder 31"/>
          <p:cNvSpPr>
            <a:spLocks noGrp="1"/>
          </p:cNvSpPr>
          <p:nvPr>
            <p:ph type="body" sz="quarter" idx="28" hasCustomPrompt="1"/>
          </p:nvPr>
        </p:nvSpPr>
        <p:spPr>
          <a:xfrm>
            <a:off x="6380330" y="1991115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8" name="Text Placeholder 3"/>
          <p:cNvSpPr>
            <a:spLocks noGrp="1"/>
          </p:cNvSpPr>
          <p:nvPr>
            <p:ph type="body" sz="half" idx="29"/>
          </p:nvPr>
        </p:nvSpPr>
        <p:spPr>
          <a:xfrm>
            <a:off x="7263061" y="2950224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9" name="Text Placeholder 31"/>
          <p:cNvSpPr>
            <a:spLocks noGrp="1"/>
          </p:cNvSpPr>
          <p:nvPr>
            <p:ph type="body" sz="quarter" idx="30" hasCustomPrompt="1"/>
          </p:nvPr>
        </p:nvSpPr>
        <p:spPr>
          <a:xfrm>
            <a:off x="6380330" y="2941751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40" name="Text Placeholder 3"/>
          <p:cNvSpPr>
            <a:spLocks noGrp="1"/>
          </p:cNvSpPr>
          <p:nvPr>
            <p:ph type="body" sz="half" idx="31"/>
          </p:nvPr>
        </p:nvSpPr>
        <p:spPr>
          <a:xfrm>
            <a:off x="7263061" y="3887826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Text Placeholder 31"/>
          <p:cNvSpPr>
            <a:spLocks noGrp="1"/>
          </p:cNvSpPr>
          <p:nvPr>
            <p:ph type="body" sz="quarter" idx="32" hasCustomPrompt="1"/>
          </p:nvPr>
        </p:nvSpPr>
        <p:spPr>
          <a:xfrm>
            <a:off x="6380330" y="3879353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42" name="Text Placeholder 3"/>
          <p:cNvSpPr>
            <a:spLocks noGrp="1"/>
          </p:cNvSpPr>
          <p:nvPr>
            <p:ph type="body" sz="half" idx="33"/>
          </p:nvPr>
        </p:nvSpPr>
        <p:spPr>
          <a:xfrm>
            <a:off x="7263061" y="4838462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3" name="Text Placeholder 31"/>
          <p:cNvSpPr>
            <a:spLocks noGrp="1"/>
          </p:cNvSpPr>
          <p:nvPr>
            <p:ph type="body" sz="quarter" idx="34" hasCustomPrompt="1"/>
          </p:nvPr>
        </p:nvSpPr>
        <p:spPr>
          <a:xfrm>
            <a:off x="6380330" y="4829989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</p:spTree>
    <p:extLst>
      <p:ext uri="{BB962C8B-B14F-4D97-AF65-F5344CB8AC3E}">
        <p14:creationId xmlns:p14="http://schemas.microsoft.com/office/powerpoint/2010/main" val="209247728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and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18457" y="1600201"/>
            <a:ext cx="5233081" cy="45656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718456" y="262866"/>
            <a:ext cx="10795518" cy="1003916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8" name="Picture Placeholder 7"/>
          <p:cNvSpPr>
            <a:spLocks noGrp="1"/>
          </p:cNvSpPr>
          <p:nvPr>
            <p:ph type="pic" sz="quarter" idx="13"/>
          </p:nvPr>
        </p:nvSpPr>
        <p:spPr>
          <a:xfrm>
            <a:off x="6254749" y="1600201"/>
            <a:ext cx="5239011" cy="456565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441506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10"/>
          </p:nvPr>
        </p:nvSpPr>
        <p:spPr>
          <a:xfrm>
            <a:off x="698500" y="1592263"/>
            <a:ext cx="5253038" cy="45735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6254750" y="1592263"/>
            <a:ext cx="5238750" cy="45735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82154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8242" y="1592263"/>
            <a:ext cx="5253297" cy="4947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98243" y="2105367"/>
            <a:ext cx="5253296" cy="406048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54750" y="1592262"/>
            <a:ext cx="5275260" cy="513104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54750" y="2105366"/>
            <a:ext cx="5275262" cy="406048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11" name="Title 1"/>
          <p:cNvSpPr>
            <a:spLocks noGrp="1"/>
          </p:cNvSpPr>
          <p:nvPr>
            <p:ph type="title"/>
          </p:nvPr>
        </p:nvSpPr>
        <p:spPr>
          <a:xfrm>
            <a:off x="698242" y="265291"/>
            <a:ext cx="10795518" cy="1003916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11202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00574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5" name="Picture Placeholder 4"/>
          <p:cNvSpPr>
            <a:spLocks noGrp="1"/>
          </p:cNvSpPr>
          <p:nvPr>
            <p:ph type="pic"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43872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0" y="1709738"/>
            <a:ext cx="12192000" cy="437991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3688" y="1709738"/>
            <a:ext cx="10283761" cy="2852737"/>
          </a:xfrm>
        </p:spPr>
        <p:txBody>
          <a:bodyPr anchor="b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3688" y="4589463"/>
            <a:ext cx="10283761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70729063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255384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3100569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ac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 baseline="0"/>
            </a:lvl1pPr>
          </a:lstStyle>
          <a:p>
            <a:r>
              <a:rPr lang="en-US"/>
              <a:t>For more information please contact:</a:t>
            </a:r>
            <a:endParaRPr lang="en-GB"/>
          </a:p>
        </p:txBody>
      </p:sp>
      <p:sp>
        <p:nvSpPr>
          <p:cNvPr id="4" name="Picture Placeholder 3"/>
          <p:cNvSpPr>
            <a:spLocks noGrp="1"/>
          </p:cNvSpPr>
          <p:nvPr>
            <p:ph type="pic" sz="quarter" idx="10"/>
          </p:nvPr>
        </p:nvSpPr>
        <p:spPr>
          <a:xfrm>
            <a:off x="6254750" y="1592263"/>
            <a:ext cx="5238750" cy="4573587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698500" y="1592263"/>
            <a:ext cx="5253038" cy="4573587"/>
          </a:xfrm>
        </p:spPr>
        <p:txBody>
          <a:bodyPr/>
          <a:lstStyle>
            <a:lvl1pPr marL="0" indent="0">
              <a:buNone/>
              <a:defRPr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580994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ocial medi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24"/>
          <p:cNvPicPr>
            <a:picLocks noChangeAspect="1"/>
          </p:cNvPicPr>
          <p:nvPr userDrawn="1"/>
        </p:nvPicPr>
        <p:blipFill>
          <a:blip r:embed="rId2"/>
          <a:srcRect t="6165" b="6165"/>
          <a:stretch>
            <a:fillRect/>
          </a:stretch>
        </p:blipFill>
        <p:spPr>
          <a:xfrm>
            <a:off x="6254749" y="1600201"/>
            <a:ext cx="5239011" cy="4565650"/>
          </a:xfrm>
          <a:prstGeom prst="rect">
            <a:avLst/>
          </a:prstGeom>
        </p:spPr>
      </p:pic>
      <p:sp>
        <p:nvSpPr>
          <p:cNvPr id="6" name="TextBox 5"/>
          <p:cNvSpPr txBox="1"/>
          <p:nvPr userDrawn="1"/>
        </p:nvSpPr>
        <p:spPr>
          <a:xfrm>
            <a:off x="582170" y="1600201"/>
            <a:ext cx="5253296" cy="42986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We are on </a:t>
            </a:r>
            <a:r>
              <a:rPr kumimoji="0" lang="en-GB" sz="2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Facebook</a:t>
            </a: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, </a:t>
            </a:r>
            <a:r>
              <a:rPr kumimoji="0" lang="en-GB" sz="2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X</a:t>
            </a: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and </a:t>
            </a:r>
            <a:r>
              <a:rPr kumimoji="0" lang="en-GB" sz="2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Instagram</a:t>
            </a: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!</a:t>
            </a: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None/>
              <a:tabLst/>
              <a:defRPr/>
            </a:pPr>
            <a:endParaRPr kumimoji="0" lang="en-GB" sz="2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None/>
              <a:tabLst/>
              <a:defRPr/>
            </a:pPr>
            <a:endParaRPr kumimoji="0" lang="en-GB" sz="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Follow us to find out what’s new!</a:t>
            </a:r>
          </a:p>
          <a:p>
            <a:pPr marL="228600" marR="0" lvl="0" indent="-22860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Share what you’re reading! </a:t>
            </a:r>
          </a:p>
          <a:p>
            <a:endParaRPr lang="en-GB"/>
          </a:p>
        </p:txBody>
      </p:sp>
      <p:sp>
        <p:nvSpPr>
          <p:cNvPr id="7" name="TextBox 6"/>
          <p:cNvSpPr txBox="1"/>
          <p:nvPr userDrawn="1"/>
        </p:nvSpPr>
        <p:spPr>
          <a:xfrm>
            <a:off x="698242" y="486759"/>
            <a:ext cx="10795518" cy="769441"/>
          </a:xfrm>
          <a:prstGeom prst="rect">
            <a:avLst/>
          </a:prstGeom>
          <a:noFill/>
        </p:spPr>
        <p:txBody>
          <a:bodyPr wrap="square" rtlCol="0" anchor="b">
            <a:spAutoFit/>
          </a:bodyPr>
          <a:lstStyle/>
          <a:p>
            <a:r>
              <a:rPr kumimoji="0" lang="en-US" sz="44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Lucida Sans"/>
                <a:ea typeface="+mj-ea"/>
                <a:cs typeface="+mj-cs"/>
              </a:rPr>
              <a:t>Find us on social media!</a:t>
            </a:r>
            <a:endParaRPr lang="en-GB"/>
          </a:p>
        </p:txBody>
      </p:sp>
      <p:pic>
        <p:nvPicPr>
          <p:cNvPr id="3" name="Picture 2" descr="A black square with a circle&#10;&#10;Description automatically generated">
            <a:extLst>
              <a:ext uri="{FF2B5EF4-FFF2-40B4-BE49-F238E27FC236}">
                <a16:creationId xmlns:a16="http://schemas.microsoft.com/office/drawing/2014/main" id="{5D10D20E-4B4F-AF9F-E78C-014AB9C4FE09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1985" y="3042458"/>
            <a:ext cx="5353667" cy="9174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853679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Empty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5271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3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/>
          <p:nvPr userDrawn="1"/>
        </p:nvSpPr>
        <p:spPr>
          <a:xfrm>
            <a:off x="0" y="713"/>
            <a:ext cx="12192000" cy="6867071"/>
          </a:xfrm>
          <a:prstGeom prst="rect">
            <a:avLst/>
          </a:prstGeom>
          <a:solidFill>
            <a:srgbClr val="F9F9F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Rectangle 25"/>
          <p:cNvSpPr/>
          <p:nvPr userDrawn="1"/>
        </p:nvSpPr>
        <p:spPr>
          <a:xfrm>
            <a:off x="0" y="713"/>
            <a:ext cx="12192000" cy="127615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 17"/>
          <p:cNvSpPr/>
          <p:nvPr userDrawn="1"/>
        </p:nvSpPr>
        <p:spPr>
          <a:xfrm>
            <a:off x="0" y="6311899"/>
            <a:ext cx="12192000" cy="555173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98242" y="252284"/>
            <a:ext cx="10795518" cy="100391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8240" y="1592263"/>
            <a:ext cx="10795520" cy="45740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96605" y="6468047"/>
            <a:ext cx="1597155" cy="225552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8242" y="6419278"/>
            <a:ext cx="1859284" cy="323089"/>
          </a:xfrm>
          <a:prstGeom prst="rect">
            <a:avLst/>
          </a:prstGeom>
        </p:spPr>
      </p:pic>
      <p:pic>
        <p:nvPicPr>
          <p:cNvPr id="5" name="Picture 4" descr="A black and white logo&#10;&#10;Description automatically generated">
            <a:extLst>
              <a:ext uri="{FF2B5EF4-FFF2-40B4-BE49-F238E27FC236}">
                <a16:creationId xmlns:a16="http://schemas.microsoft.com/office/drawing/2014/main" id="{E6E452A8-F88C-79F2-3345-4C7087F16F0F}"/>
              </a:ext>
            </a:extLst>
          </p:cNvPr>
          <p:cNvPicPr>
            <a:picLocks noChangeAspect="1"/>
          </p:cNvPicPr>
          <p:nvPr userDrawn="1"/>
        </p:nvPicPr>
        <p:blipFill>
          <a:blip r:embed="rId2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87418" y="6440136"/>
            <a:ext cx="1655344" cy="2821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2975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7" r:id="rId2"/>
    <p:sldLayoutId id="2147483668" r:id="rId3"/>
    <p:sldLayoutId id="2147483669" r:id="rId4"/>
    <p:sldLayoutId id="2147483660" r:id="rId5"/>
    <p:sldLayoutId id="2147483658" r:id="rId6"/>
    <p:sldLayoutId id="2147483652" r:id="rId7"/>
    <p:sldLayoutId id="2147483661" r:id="rId8"/>
    <p:sldLayoutId id="2147483653" r:id="rId9"/>
    <p:sldLayoutId id="2147483650" r:id="rId10"/>
    <p:sldLayoutId id="2147483662" r:id="rId11"/>
    <p:sldLayoutId id="2147483651" r:id="rId12"/>
    <p:sldLayoutId id="2147483654" r:id="rId13"/>
    <p:sldLayoutId id="2147483655" r:id="rId14"/>
    <p:sldLayoutId id="2147483665" r:id="rId15"/>
    <p:sldLayoutId id="2147483666" r:id="rId16"/>
    <p:sldLayoutId id="2147483663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Wingdings" panose="05000000000000000000" pitchFamily="2" charset="2"/>
        <a:buChar char="§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1003" userDrawn="1">
          <p15:clr>
            <a:srgbClr val="F26B43"/>
          </p15:clr>
        </p15:guide>
        <p15:guide id="2" pos="3840" userDrawn="1">
          <p15:clr>
            <a:srgbClr val="F26B43"/>
          </p15:clr>
        </p15:guide>
        <p15:guide id="3" orient="horz" pos="3884" userDrawn="1">
          <p15:clr>
            <a:srgbClr val="F26B43"/>
          </p15:clr>
        </p15:guide>
        <p15:guide id="4" pos="3940" userDrawn="1">
          <p15:clr>
            <a:srgbClr val="F26B43"/>
          </p15:clr>
        </p15:guide>
        <p15:guide id="5" pos="3749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mailto:l.ellis@uwtsd.ac.uk" TargetMode="External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0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0.xml"/><Relationship Id="rId4" Type="http://schemas.openxmlformats.org/officeDocument/2006/relationships/hyperlink" Target="https://hwb.uwtsd.ac.uk/dashboard/student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10.xml"/><Relationship Id="rId4" Type="http://schemas.openxmlformats.org/officeDocument/2006/relationships/hyperlink" Target="https://www.uwtsd.ac.uk/library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intranet.uwtsd.ac.uk/departments/library-and-learning-resources" TargetMode="External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2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24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10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intranet.uwtsd.ac.uk/departments/library-and-learning-resources/getting-started-guides" TargetMode="External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wtsd.ac.uk/library" TargetMode="External"/><Relationship Id="rId2" Type="http://schemas.openxmlformats.org/officeDocument/2006/relationships/hyperlink" Target="https://intranet.uwtsd.ac.uk/departments/library-and-learning-resources/getting-started-guides" TargetMode="Externa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27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hyperlink" Target="https://moodle.uwtsd.ac.uk/course/view.php?id=11455&amp;section=2" TargetMode="External"/><Relationship Id="rId1" Type="http://schemas.openxmlformats.org/officeDocument/2006/relationships/slideLayout" Target="../slideLayouts/slideLayout13.xml"/><Relationship Id="rId4" Type="http://schemas.openxmlformats.org/officeDocument/2006/relationships/hyperlink" Target="https://new.express.adobe.com/webpage/Hq1eFsKTCVmWS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hyperlink" Target="https://moodle.uwtsd.ac.uk/mod/page/view.php?id=475599" TargetMode="Externa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0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hyperlink" Target="https://moodle.uwtsd.ac.uk/course/view.php?id=7442" TargetMode="External"/><Relationship Id="rId1" Type="http://schemas.openxmlformats.org/officeDocument/2006/relationships/slideLayout" Target="../slideLayouts/slideLayout10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hyperlink" Target="https://librarysearch.uwtsd.ac.uk/discovery/search?vid=44WHELF_UWTSD:44WHELF_UWTSD_VU1&amp;lang=en" TargetMode="Externa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34.pn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10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https://librarysearch.uwtsd.ac.uk/discovery/search?vid=44WHELF_UWTSD:44WHELF_UWTSD_VU1&amp;lang=en" TargetMode="External"/><Relationship Id="rId3" Type="http://schemas.openxmlformats.org/officeDocument/2006/relationships/diagramLayout" Target="../diagrams/layout1.xml"/><Relationship Id="rId7" Type="http://schemas.openxmlformats.org/officeDocument/2006/relationships/image" Target="../media/image33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0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13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39.png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10.xml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hyperlink" Target="https://librarysearch.uwtsd.ac.uk/permalink/44WHELF_UWTSD/ra52dq/alma99100436002502421" TargetMode="External"/><Relationship Id="rId3" Type="http://schemas.openxmlformats.org/officeDocument/2006/relationships/hyperlink" Target="https://librarysearch.uwtsd.ac.uk/permalink/44WHELF_UWTSD/ra52dq/alma99100478702502421" TargetMode="External"/><Relationship Id="rId7" Type="http://schemas.openxmlformats.org/officeDocument/2006/relationships/hyperlink" Target="https://librarysearch.uwtsd.ac.uk/permalink/44WHELF_UWTSD/ra52dq/alma99100224559102421" TargetMode="External"/><Relationship Id="rId2" Type="http://schemas.openxmlformats.org/officeDocument/2006/relationships/hyperlink" Target="https://librarysearch.uwtsd.ac.uk/permalink/44WHELF_UWTSD/ra52dq/alma99100361956202421" TargetMode="External"/><Relationship Id="rId1" Type="http://schemas.openxmlformats.org/officeDocument/2006/relationships/slideLayout" Target="../slideLayouts/slideLayout10.xml"/><Relationship Id="rId6" Type="http://schemas.openxmlformats.org/officeDocument/2006/relationships/hyperlink" Target="https://librarysearch.uwtsd.ac.uk/permalink/44WHELF_UWTSD/ra52dq/alma99100192559702421" TargetMode="External"/><Relationship Id="rId5" Type="http://schemas.openxmlformats.org/officeDocument/2006/relationships/hyperlink" Target="https://librarysearch.uwtsd.ac.uk/permalink/44WHELF_UWTSD/ra52dq/alma99100404582202421" TargetMode="External"/><Relationship Id="rId4" Type="http://schemas.openxmlformats.org/officeDocument/2006/relationships/hyperlink" Target="https://librarysearch.uwtsd.ac.uk/permalink/44WHELF_UWTSD/ra52dq/alma99100475802402421" TargetMode="External"/><Relationship Id="rId9" Type="http://schemas.openxmlformats.org/officeDocument/2006/relationships/image" Target="../media/image41.jpe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s://hapgood.us/2019/06/19/sift-the-four-moves/" TargetMode="External"/><Relationship Id="rId2" Type="http://schemas.openxmlformats.org/officeDocument/2006/relationships/slideLayout" Target="../slideLayouts/slideLayout10.xml"/><Relationship Id="rId1" Type="http://schemas.openxmlformats.org/officeDocument/2006/relationships/video" Target="https://www.youtube.com/embed/2WJN-U4j2_A?feature=oembed" TargetMode="External"/><Relationship Id="rId4" Type="http://schemas.openxmlformats.org/officeDocument/2006/relationships/image" Target="../media/image42.jpe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0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s://moodle.uwtsd.ac.uk/mod/page/view.php?id=475600" TargetMode="External"/><Relationship Id="rId2" Type="http://schemas.openxmlformats.org/officeDocument/2006/relationships/hyperlink" Target="https://moodle.uwtsd.ac.uk/course/view.php?id=11455&amp;section=1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4.jpeg"/><Relationship Id="rId5" Type="http://schemas.openxmlformats.org/officeDocument/2006/relationships/hyperlink" Target="https://moodle.uwtsd.ac.uk/mod/page/view.php?id=475602" TargetMode="External"/><Relationship Id="rId4" Type="http://schemas.openxmlformats.org/officeDocument/2006/relationships/hyperlink" Target="https://moodle.uwtsd.ac.uk/mod/page/view.php?id=475601" TargetMode="Externa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svg"/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15.xml"/><Relationship Id="rId6" Type="http://schemas.openxmlformats.org/officeDocument/2006/relationships/hyperlink" Target="https://whelf-uwtsd.alma.exlibrisgroup.com/leganto/public/44WHELF_UWTSD/lists/7517844970002421?auth=SAML" TargetMode="External"/><Relationship Id="rId5" Type="http://schemas.openxmlformats.org/officeDocument/2006/relationships/hyperlink" Target="https://www.youtube.com/playlist?list=PL8VCrbt1ecOQowwz2oxP4SmV0q3gWXw04" TargetMode="External"/><Relationship Id="rId4" Type="http://schemas.openxmlformats.org/officeDocument/2006/relationships/hyperlink" Target="https://moodle.uwtsd.ac.uk/course/view.php?id=11455" TargetMode="Externa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hyperlink" Target="mailto:l.ellis@uwtsd.ac.uk" TargetMode="External"/><Relationship Id="rId7" Type="http://schemas.openxmlformats.org/officeDocument/2006/relationships/image" Target="../media/image47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6" Type="http://schemas.openxmlformats.org/officeDocument/2006/relationships/hyperlink" Target="mailto:infoskills@uwtsd.ac.uk" TargetMode="External"/><Relationship Id="rId5" Type="http://schemas.openxmlformats.org/officeDocument/2006/relationships/hyperlink" Target="mailto:library@uwtsd.ac.uk" TargetMode="External"/><Relationship Id="rId4" Type="http://schemas.openxmlformats.org/officeDocument/2006/relationships/hyperlink" Target="Image%20by%20%3ca%20href=%22https:/pixabay.com/users/geralt-9301/?utm_source=link-attribution&amp;utm_medium=referral&amp;utm_campaign=image&amp;utm_content=1699948%22%3eGerd%20Altmann%3c/a%3e%20from%20%3ca%20href=%22https://pixabay.com//?utm_source=link-attribution&amp;utm_medium=referral&amp;utm_campaign=image&amp;utm_content=1699948%22%3ePixabay%3c/a%3e" TargetMode="Externa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378926" y="4724190"/>
            <a:ext cx="5435249" cy="1046857"/>
          </a:xfrm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r>
              <a:rPr lang="en-GB">
                <a:latin typeface="Calibri"/>
                <a:ea typeface="Calibri"/>
                <a:cs typeface="Calibri"/>
              </a:rPr>
              <a:t>BLA</a:t>
            </a:r>
          </a:p>
          <a:p>
            <a:r>
              <a:rPr lang="en-GB">
                <a:latin typeface="Calibri"/>
                <a:ea typeface="Calibri"/>
                <a:cs typeface="Calibri"/>
              </a:rPr>
              <a:t>Lisa Ellis (IMH Librarian)</a:t>
            </a:r>
            <a:endParaRPr lang="en-US">
              <a:ea typeface="Calibri Light"/>
              <a:cs typeface="Calibri Light"/>
            </a:endParaRPr>
          </a:p>
          <a:p>
            <a:r>
              <a:rPr lang="en-GB">
                <a:latin typeface="Calibri"/>
                <a:ea typeface="Calibri"/>
                <a:cs typeface="Calibri"/>
              </a:rPr>
              <a:t>2024</a:t>
            </a:r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367977" y="1822623"/>
            <a:ext cx="5446198" cy="2225400"/>
          </a:xfrm>
        </p:spPr>
        <p:txBody>
          <a:bodyPr/>
          <a:lstStyle/>
          <a:p>
            <a:r>
              <a:rPr lang="en-GB"/>
              <a:t>Finding &amp; Using Information</a:t>
            </a:r>
            <a:br>
              <a:rPr lang="en-GB"/>
            </a:br>
            <a:endParaRPr lang="en-GB"/>
          </a:p>
        </p:txBody>
      </p:sp>
      <p:pic>
        <p:nvPicPr>
          <p:cNvPr id="10" name="Picture Placeholder 9" descr="A library with tables and chairs">
            <a:extLst>
              <a:ext uri="{FF2B5EF4-FFF2-40B4-BE49-F238E27FC236}">
                <a16:creationId xmlns:a16="http://schemas.microsoft.com/office/drawing/2014/main" id="{1DC3134F-7F12-F649-7986-59D16D98D45D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" b="7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79962550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750385-681D-4C58-B214-B7B0A67A34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Academic Liaison Librarian</a:t>
            </a:r>
          </a:p>
        </p:txBody>
      </p:sp>
      <p:pic>
        <p:nvPicPr>
          <p:cNvPr id="4" name="Picture 4" descr="A picture containing wall, indoor, posing&#10;&#10;Description automatically generated">
            <a:extLst>
              <a:ext uri="{FF2B5EF4-FFF2-40B4-BE49-F238E27FC236}">
                <a16:creationId xmlns:a16="http://schemas.microsoft.com/office/drawing/2014/main" id="{708ADCEF-FBB6-4D0C-B5EE-B0E19377A3A0}"/>
              </a:ext>
            </a:extLst>
          </p:cNvPr>
          <p:cNvPicPr>
            <a:picLocks noGrp="1" noChangeAspect="1"/>
          </p:cNvPicPr>
          <p:nvPr>
            <p:ph sz="quarter" idx="10"/>
          </p:nvPr>
        </p:nvPicPr>
        <p:blipFill>
          <a:blip r:embed="rId2"/>
          <a:stretch>
            <a:fillRect/>
          </a:stretch>
        </p:blipFill>
        <p:spPr>
          <a:xfrm>
            <a:off x="8256215" y="1653878"/>
            <a:ext cx="3779423" cy="3889521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966D30F-0DEA-47A8-BA92-C17EFEBAEB1E}"/>
              </a:ext>
            </a:extLst>
          </p:cNvPr>
          <p:cNvSpPr txBox="1"/>
          <p:nvPr/>
        </p:nvSpPr>
        <p:spPr>
          <a:xfrm>
            <a:off x="355700" y="1442604"/>
            <a:ext cx="5548403" cy="1323439"/>
          </a:xfrm>
          <a:prstGeom prst="rect">
            <a:avLst/>
          </a:prstGeom>
          <a:noFill/>
          <a:ln w="28575">
            <a:noFill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200" b="1">
                <a:solidFill>
                  <a:schemeClr val="accent2"/>
                </a:solidFill>
                <a:latin typeface="Calibri"/>
                <a:cs typeface="Arial"/>
              </a:rPr>
              <a:t>Lisa Ellis </a:t>
            </a:r>
          </a:p>
          <a:p>
            <a:r>
              <a:rPr lang="en-GB" sz="2400">
                <a:latin typeface="Calibri"/>
                <a:cs typeface="Arial"/>
              </a:rPr>
              <a:t>Institute of Management &amp; Health (IMH)</a:t>
            </a:r>
          </a:p>
          <a:p>
            <a:r>
              <a:rPr lang="en-GB" sz="2400" b="1">
                <a:latin typeface="Calibri"/>
                <a:cs typeface="Arial"/>
              </a:rPr>
              <a:t>Email:  </a:t>
            </a:r>
            <a:r>
              <a:rPr lang="en-GB" sz="2400">
                <a:latin typeface="Calibri"/>
                <a:cs typeface="Arial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l.ellis@uwtsd.ac.uk</a:t>
            </a:r>
            <a:endParaRPr lang="en-GB" sz="2400">
              <a:latin typeface="Calibri"/>
              <a:cs typeface="Arial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69E8C04-E35C-40C5-81B5-0458F5634362}"/>
              </a:ext>
            </a:extLst>
          </p:cNvPr>
          <p:cNvSpPr txBox="1"/>
          <p:nvPr/>
        </p:nvSpPr>
        <p:spPr>
          <a:xfrm>
            <a:off x="355700" y="3755652"/>
            <a:ext cx="7573530" cy="2215991"/>
          </a:xfrm>
          <a:prstGeom prst="rect">
            <a:avLst/>
          </a:prstGeom>
          <a:noFill/>
          <a:ln w="28575">
            <a:noFill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>
                <a:solidFill>
                  <a:schemeClr val="accent2"/>
                </a:solidFill>
                <a:latin typeface="Calibri"/>
                <a:ea typeface="+mn-lt"/>
                <a:cs typeface="+mn-lt"/>
              </a:rPr>
              <a:t>ONSITE: </a:t>
            </a:r>
            <a:r>
              <a:rPr lang="en-GB" sz="2400" b="1">
                <a:latin typeface="Calibri"/>
                <a:ea typeface="+mn-lt"/>
                <a:cs typeface="+mn-lt"/>
              </a:rPr>
              <a:t>Swansea Business Centre (SBC) / SA1 (Y </a:t>
            </a:r>
            <a:r>
              <a:rPr lang="en-GB" sz="2400" b="1" err="1">
                <a:latin typeface="Calibri"/>
                <a:ea typeface="+mn-lt"/>
                <a:cs typeface="+mn-lt"/>
              </a:rPr>
              <a:t>Fforwm</a:t>
            </a:r>
            <a:r>
              <a:rPr lang="en-GB" sz="2400" b="1">
                <a:latin typeface="Calibri"/>
                <a:ea typeface="+mn-lt"/>
                <a:cs typeface="+mn-lt"/>
              </a:rPr>
              <a:t>)</a:t>
            </a:r>
            <a:endParaRPr lang="en-US" err="1">
              <a:latin typeface="Calibri"/>
              <a:cs typeface="Calibri Light"/>
            </a:endParaRPr>
          </a:p>
          <a:p>
            <a:r>
              <a:rPr lang="en-US" sz="2400">
                <a:latin typeface="Calibri"/>
                <a:ea typeface="Calibri"/>
                <a:cs typeface="Calibri"/>
              </a:rPr>
              <a:t>          Monday (8:30-5)</a:t>
            </a:r>
            <a:endParaRPr lang="en-GB" sz="2400">
              <a:latin typeface="Calibri"/>
              <a:ea typeface="Calibri"/>
              <a:cs typeface="Calibri"/>
            </a:endParaRPr>
          </a:p>
          <a:p>
            <a:pPr lvl="3"/>
            <a:r>
              <a:rPr lang="en-GB" sz="2400">
                <a:latin typeface="Calibri"/>
                <a:cs typeface="Calibri Light"/>
              </a:rPr>
              <a:t>Tuesday (8:30 -5)</a:t>
            </a:r>
            <a:endParaRPr lang="en-GB" sz="2400">
              <a:latin typeface="Calibri"/>
              <a:ea typeface="Calibri"/>
              <a:cs typeface="Calibri Light"/>
            </a:endParaRPr>
          </a:p>
          <a:p>
            <a:pPr lvl="3"/>
            <a:r>
              <a:rPr lang="en-GB" sz="2400">
                <a:latin typeface="Calibri"/>
                <a:cs typeface="Calibri Light"/>
              </a:rPr>
              <a:t>Wednesday (8:30 -5)</a:t>
            </a:r>
            <a:endParaRPr lang="en-GB" sz="2400">
              <a:latin typeface="Calibri"/>
              <a:ea typeface="Calibri"/>
              <a:cs typeface="Calibri Light"/>
            </a:endParaRPr>
          </a:p>
          <a:p>
            <a:pPr lvl="3"/>
            <a:endParaRPr lang="en-GB">
              <a:cs typeface="Calibri Light"/>
            </a:endParaRPr>
          </a:p>
          <a:p>
            <a:r>
              <a:rPr lang="en-GB" sz="2400" b="1">
                <a:solidFill>
                  <a:schemeClr val="accent2"/>
                </a:solidFill>
                <a:latin typeface="Calibri"/>
                <a:cs typeface="Calibri Light"/>
              </a:rPr>
              <a:t>ONLINE:</a:t>
            </a:r>
            <a:r>
              <a:rPr lang="en-GB" sz="2400" b="1">
                <a:latin typeface="Calibri"/>
                <a:cs typeface="Calibri Light"/>
              </a:rPr>
              <a:t> </a:t>
            </a:r>
            <a:r>
              <a:rPr lang="en-GB" sz="2400">
                <a:latin typeface="Calibri"/>
                <a:cs typeface="Calibri Light"/>
              </a:rPr>
              <a:t>Monday to Friday, 9am - 4:30pm</a:t>
            </a:r>
            <a:endParaRPr lang="en-GB" sz="2400">
              <a:latin typeface="Calibri"/>
              <a:ea typeface="Calibri"/>
              <a:cs typeface="Calibri Light"/>
            </a:endParaRP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D795FB47-D6E2-7C50-8EDC-662BDFCF2546}"/>
              </a:ext>
            </a:extLst>
          </p:cNvPr>
          <p:cNvCxnSpPr/>
          <p:nvPr/>
        </p:nvCxnSpPr>
        <p:spPr>
          <a:xfrm>
            <a:off x="355700" y="3429000"/>
            <a:ext cx="7194944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4552859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22C602-4DDD-DAE9-A7B9-8C09D356FE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2963" y="0"/>
            <a:ext cx="10795518" cy="1003916"/>
          </a:xfrm>
        </p:spPr>
        <p:txBody>
          <a:bodyPr/>
          <a:lstStyle/>
          <a:p>
            <a:r>
              <a:rPr lang="en-GB"/>
              <a:t>Aims</a:t>
            </a:r>
          </a:p>
        </p:txBody>
      </p:sp>
      <p:pic>
        <p:nvPicPr>
          <p:cNvPr id="6" name="Picture 5" descr="Woman arranging books">
            <a:extLst>
              <a:ext uri="{FF2B5EF4-FFF2-40B4-BE49-F238E27FC236}">
                <a16:creationId xmlns:a16="http://schemas.microsoft.com/office/drawing/2014/main" id="{DBFCBB89-39FE-7125-6456-757DFD6A6713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20013" y="1256200"/>
            <a:ext cx="7271987" cy="5027868"/>
          </a:xfrm>
          <a:prstGeom prst="rect">
            <a:avLst/>
          </a:prstGeom>
        </p:spPr>
      </p:pic>
      <p:sp>
        <p:nvSpPr>
          <p:cNvPr id="8" name="Flowchart: Off-page Connector 7">
            <a:extLst>
              <a:ext uri="{FF2B5EF4-FFF2-40B4-BE49-F238E27FC236}">
                <a16:creationId xmlns:a16="http://schemas.microsoft.com/office/drawing/2014/main" id="{5BAD87F3-3ECF-0401-6BCB-292E4E4DB248}"/>
              </a:ext>
            </a:extLst>
          </p:cNvPr>
          <p:cNvSpPr/>
          <p:nvPr/>
        </p:nvSpPr>
        <p:spPr>
          <a:xfrm>
            <a:off x="292963" y="1592263"/>
            <a:ext cx="4385569" cy="1275224"/>
          </a:xfrm>
          <a:prstGeom prst="flowChartOffpageConnector">
            <a:avLst/>
          </a:prstGeom>
          <a:solidFill>
            <a:srgbClr val="F0F0F0"/>
          </a:solidFill>
          <a:ln w="19050">
            <a:solidFill>
              <a:schemeClr val="accent2"/>
            </a:solidFill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 introduction to the library resources, support and services.</a:t>
            </a:r>
          </a:p>
        </p:txBody>
      </p:sp>
      <p:sp>
        <p:nvSpPr>
          <p:cNvPr id="9" name="Flowchart: Off-page Connector 8">
            <a:extLst>
              <a:ext uri="{FF2B5EF4-FFF2-40B4-BE49-F238E27FC236}">
                <a16:creationId xmlns:a16="http://schemas.microsoft.com/office/drawing/2014/main" id="{FC697E34-59CF-B1C4-515E-6A5D3B2C23D3}"/>
              </a:ext>
            </a:extLst>
          </p:cNvPr>
          <p:cNvSpPr/>
          <p:nvPr/>
        </p:nvSpPr>
        <p:spPr>
          <a:xfrm>
            <a:off x="292963" y="3127192"/>
            <a:ext cx="4385569" cy="1275224"/>
          </a:xfrm>
          <a:prstGeom prst="flowChartOffpageConnector">
            <a:avLst/>
          </a:prstGeom>
          <a:solidFill>
            <a:srgbClr val="F0F0F0"/>
          </a:solidFill>
          <a:ln w="19050">
            <a:solidFill>
              <a:schemeClr val="accent2"/>
            </a:solidFill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to find and use your reading list.</a:t>
            </a:r>
          </a:p>
        </p:txBody>
      </p:sp>
      <p:sp>
        <p:nvSpPr>
          <p:cNvPr id="10" name="Flowchart: Off-page Connector 9">
            <a:extLst>
              <a:ext uri="{FF2B5EF4-FFF2-40B4-BE49-F238E27FC236}">
                <a16:creationId xmlns:a16="http://schemas.microsoft.com/office/drawing/2014/main" id="{BF37A31C-083F-3313-60B5-0C399CBD85BC}"/>
              </a:ext>
            </a:extLst>
          </p:cNvPr>
          <p:cNvSpPr/>
          <p:nvPr/>
        </p:nvSpPr>
        <p:spPr>
          <a:xfrm>
            <a:off x="292963" y="4713741"/>
            <a:ext cx="4385569" cy="1189909"/>
          </a:xfrm>
          <a:prstGeom prst="flowChartOffpageConnector">
            <a:avLst/>
          </a:prstGeom>
          <a:solidFill>
            <a:srgbClr val="F0F0F0"/>
          </a:solidFill>
          <a:ln w="19050">
            <a:solidFill>
              <a:schemeClr val="accent2"/>
            </a:solidFill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to find and use the library catalogue. </a:t>
            </a:r>
          </a:p>
        </p:txBody>
      </p:sp>
    </p:spTree>
    <p:extLst>
      <p:ext uri="{BB962C8B-B14F-4D97-AF65-F5344CB8AC3E}">
        <p14:creationId xmlns:p14="http://schemas.microsoft.com/office/powerpoint/2010/main" val="317447459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>
            <a:extLst>
              <a:ext uri="{FF2B5EF4-FFF2-40B4-BE49-F238E27FC236}">
                <a16:creationId xmlns:a16="http://schemas.microsoft.com/office/drawing/2014/main" id="{CE116CAE-3BD8-D43C-B9D4-D6D6C5DC976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7462" y="1711079"/>
            <a:ext cx="4984267" cy="2997808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  <p:sp>
        <p:nvSpPr>
          <p:cNvPr id="9" name="Title 1">
            <a:extLst>
              <a:ext uri="{FF2B5EF4-FFF2-40B4-BE49-F238E27FC236}">
                <a16:creationId xmlns:a16="http://schemas.microsoft.com/office/drawing/2014/main" id="{8A976F79-B466-B3E9-0E0C-D9EB4B2540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242" y="252284"/>
            <a:ext cx="10795518" cy="1003916"/>
          </a:xfrm>
        </p:spPr>
        <p:txBody>
          <a:bodyPr/>
          <a:lstStyle/>
          <a:p>
            <a:r>
              <a:rPr lang="en-US"/>
              <a:t>My Library Account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1A8E874-0D03-2AFD-3F7D-9C8B8D537E8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1964"/>
          <a:stretch/>
        </p:blipFill>
        <p:spPr>
          <a:xfrm>
            <a:off x="3806230" y="3721391"/>
            <a:ext cx="8097396" cy="2473676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sp>
        <p:nvSpPr>
          <p:cNvPr id="7" name="Arrow: Down 6">
            <a:extLst>
              <a:ext uri="{FF2B5EF4-FFF2-40B4-BE49-F238E27FC236}">
                <a16:creationId xmlns:a16="http://schemas.microsoft.com/office/drawing/2014/main" id="{E533CB99-2F5C-D282-23AD-48BFE08FF885}"/>
              </a:ext>
            </a:extLst>
          </p:cNvPr>
          <p:cNvSpPr/>
          <p:nvPr/>
        </p:nvSpPr>
        <p:spPr>
          <a:xfrm>
            <a:off x="10365026" y="3317377"/>
            <a:ext cx="936302" cy="1391509"/>
          </a:xfrm>
          <a:prstGeom prst="downArrow">
            <a:avLst/>
          </a:prstGeom>
          <a:solidFill>
            <a:schemeClr val="accent2"/>
          </a:solidFill>
          <a:ln w="38100"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Arrow: Right 7">
            <a:extLst>
              <a:ext uri="{FF2B5EF4-FFF2-40B4-BE49-F238E27FC236}">
                <a16:creationId xmlns:a16="http://schemas.microsoft.com/office/drawing/2014/main" id="{7EE9AA5E-1ABD-AA13-1EDD-8F885F8037D0}"/>
              </a:ext>
            </a:extLst>
          </p:cNvPr>
          <p:cNvSpPr/>
          <p:nvPr/>
        </p:nvSpPr>
        <p:spPr>
          <a:xfrm>
            <a:off x="2754151" y="5207570"/>
            <a:ext cx="1393896" cy="914400"/>
          </a:xfrm>
          <a:prstGeom prst="rightArrow">
            <a:avLst/>
          </a:prstGeom>
          <a:solidFill>
            <a:schemeClr val="accent2"/>
          </a:solidFill>
          <a:ln w="38100"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Arrow: Right 11">
            <a:extLst>
              <a:ext uri="{FF2B5EF4-FFF2-40B4-BE49-F238E27FC236}">
                <a16:creationId xmlns:a16="http://schemas.microsoft.com/office/drawing/2014/main" id="{903363F3-B14B-69F9-DC80-82FED55DA975}"/>
              </a:ext>
            </a:extLst>
          </p:cNvPr>
          <p:cNvSpPr/>
          <p:nvPr/>
        </p:nvSpPr>
        <p:spPr>
          <a:xfrm>
            <a:off x="288374" y="3090301"/>
            <a:ext cx="1970358" cy="852495"/>
          </a:xfrm>
          <a:prstGeom prst="rightArrow">
            <a:avLst/>
          </a:prstGeom>
          <a:solidFill>
            <a:schemeClr val="accent2"/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14DCEB87-5D9D-7500-EAD0-9E2B0682E65D}"/>
              </a:ext>
            </a:extLst>
          </p:cNvPr>
          <p:cNvSpPr txBox="1"/>
          <p:nvPr/>
        </p:nvSpPr>
        <p:spPr>
          <a:xfrm>
            <a:off x="5841282" y="1706092"/>
            <a:ext cx="60623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>
                <a:latin typeface="Calibri" panose="020F0502020204030204" pitchFamily="34" charset="0"/>
                <a:cs typeface="Calibri" panose="020F0502020204030204" pitchFamily="34" charset="0"/>
              </a:rPr>
              <a:t>1. Navigate to the student HWB page.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02B0A7FB-088C-8499-B7F9-4A2D9B494F31}"/>
              </a:ext>
            </a:extLst>
          </p:cNvPr>
          <p:cNvSpPr txBox="1"/>
          <p:nvPr/>
        </p:nvSpPr>
        <p:spPr>
          <a:xfrm>
            <a:off x="5841282" y="2155984"/>
            <a:ext cx="60623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>
                <a:latin typeface="Calibri" panose="020F0502020204030204" pitchFamily="34" charset="0"/>
                <a:cs typeface="Calibri" panose="020F0502020204030204" pitchFamily="34" charset="0"/>
              </a:rPr>
              <a:t>2. Click My Library Account.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3A6EB72E-E6C2-430C-7936-C082C83737B4}"/>
              </a:ext>
            </a:extLst>
          </p:cNvPr>
          <p:cNvSpPr txBox="1"/>
          <p:nvPr/>
        </p:nvSpPr>
        <p:spPr>
          <a:xfrm>
            <a:off x="5841282" y="2567081"/>
            <a:ext cx="60623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>
                <a:latin typeface="Calibri" panose="020F0502020204030204" pitchFamily="34" charset="0"/>
                <a:cs typeface="Calibri" panose="020F0502020204030204" pitchFamily="34" charset="0"/>
              </a:rPr>
              <a:t>3. Click Library Website Link.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798F535-758F-CB54-1B78-E5722F6FDE46}"/>
              </a:ext>
            </a:extLst>
          </p:cNvPr>
          <p:cNvSpPr txBox="1"/>
          <p:nvPr/>
        </p:nvSpPr>
        <p:spPr>
          <a:xfrm>
            <a:off x="497462" y="5694467"/>
            <a:ext cx="12492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>
                <a:latin typeface="Calibri" panose="020F0502020204030204" pitchFamily="34" charset="0"/>
                <a:cs typeface="Calibri" panose="020F0502020204030204" pitchFamily="34" charset="0"/>
                <a:hlinkClick r:id="rId4"/>
              </a:rPr>
              <a:t>HWB Link</a:t>
            </a:r>
            <a:endParaRPr lang="en-GB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5691985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1">
            <a:extLst>
              <a:ext uri="{FF2B5EF4-FFF2-40B4-BE49-F238E27FC236}">
                <a16:creationId xmlns:a16="http://schemas.microsoft.com/office/drawing/2014/main" id="{38E6B22B-605B-4AFC-919E-D022D6B923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242" y="252284"/>
            <a:ext cx="10795518" cy="1003916"/>
          </a:xfrm>
        </p:spPr>
        <p:txBody>
          <a:bodyPr anchor="b">
            <a:normAutofit/>
          </a:bodyPr>
          <a:lstStyle/>
          <a:p>
            <a:r>
              <a:rPr lang="en-US"/>
              <a:t>Library Webpage</a:t>
            </a:r>
          </a:p>
        </p:txBody>
      </p:sp>
      <p:pic>
        <p:nvPicPr>
          <p:cNvPr id="3" name="Picture 2" descr="A screenshot of a website&#10;&#10;Description automatically generated">
            <a:extLst>
              <a:ext uri="{FF2B5EF4-FFF2-40B4-BE49-F238E27FC236}">
                <a16:creationId xmlns:a16="http://schemas.microsoft.com/office/drawing/2014/main" id="{4879F5A5-ABF6-53D0-B536-B2FF601F335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5128" r="-1229" b="-1297"/>
          <a:stretch/>
        </p:blipFill>
        <p:spPr>
          <a:xfrm>
            <a:off x="6760322" y="2317436"/>
            <a:ext cx="4681597" cy="3945338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pic>
        <p:nvPicPr>
          <p:cNvPr id="2" name="Picture 1" descr="A person and person looking at a book&#10;&#10;Description automatically generated">
            <a:extLst>
              <a:ext uri="{FF2B5EF4-FFF2-40B4-BE49-F238E27FC236}">
                <a16:creationId xmlns:a16="http://schemas.microsoft.com/office/drawing/2014/main" id="{03C2D9C6-4E49-3935-1E90-F592B009233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7546" r="23879" b="249"/>
          <a:stretch/>
        </p:blipFill>
        <p:spPr>
          <a:xfrm>
            <a:off x="1143084" y="1899697"/>
            <a:ext cx="4288596" cy="3894510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5514DE67-4DC5-35C3-991A-E07B7161CC42}"/>
              </a:ext>
            </a:extLst>
          </p:cNvPr>
          <p:cNvSpPr txBox="1"/>
          <p:nvPr/>
        </p:nvSpPr>
        <p:spPr>
          <a:xfrm>
            <a:off x="8356074" y="1499587"/>
            <a:ext cx="1490091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defTabSz="832104">
              <a:spcAft>
                <a:spcPts val="600"/>
              </a:spcAft>
            </a:pPr>
            <a:r>
              <a:rPr lang="en-GB" sz="2000" b="1">
                <a:latin typeface="Calibri" panose="020F0502020204030204" pitchFamily="34" charset="0"/>
                <a:cs typeface="Calibri" panose="020F050202020403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Web</a:t>
            </a:r>
            <a:r>
              <a:rPr lang="en-GB" sz="2000" b="1" kern="1200">
                <a:latin typeface="Calibri" panose="020F0502020204030204" pitchFamily="34" charset="0"/>
                <a:cs typeface="Calibri" panose="020F050202020403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link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7CC7743-7CB6-7D88-3E10-9704EAA6306A}"/>
              </a:ext>
            </a:extLst>
          </p:cNvPr>
          <p:cNvSpPr/>
          <p:nvPr/>
        </p:nvSpPr>
        <p:spPr>
          <a:xfrm>
            <a:off x="6760322" y="2656961"/>
            <a:ext cx="4681597" cy="607775"/>
          </a:xfrm>
          <a:prstGeom prst="rect">
            <a:avLst/>
          </a:prstGeom>
          <a:noFill/>
          <a:ln w="5715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49677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1">
            <a:extLst>
              <a:ext uri="{FF2B5EF4-FFF2-40B4-BE49-F238E27FC236}">
                <a16:creationId xmlns:a16="http://schemas.microsoft.com/office/drawing/2014/main" id="{38E6B22B-605B-4AFC-919E-D022D6B923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242" y="252284"/>
            <a:ext cx="10795518" cy="1003916"/>
          </a:xfrm>
        </p:spPr>
        <p:txBody>
          <a:bodyPr anchor="ctr">
            <a:normAutofit/>
          </a:bodyPr>
          <a:lstStyle/>
          <a:p>
            <a:r>
              <a:rPr lang="en-US"/>
              <a:t>Library Intranet Homepage</a:t>
            </a:r>
          </a:p>
        </p:txBody>
      </p:sp>
      <p:pic>
        <p:nvPicPr>
          <p:cNvPr id="5" name="Picture 4" descr="A screenshot of a web page&#10;&#10;Description automatically generated">
            <a:extLst>
              <a:ext uri="{FF2B5EF4-FFF2-40B4-BE49-F238E27FC236}">
                <a16:creationId xmlns:a16="http://schemas.microsoft.com/office/drawing/2014/main" id="{93D85CA9-613F-1BBE-E945-49A3BA5D149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-2" b="7247"/>
          <a:stretch/>
        </p:blipFill>
        <p:spPr>
          <a:xfrm>
            <a:off x="6160330" y="1505750"/>
            <a:ext cx="5861335" cy="4811254"/>
          </a:xfrm>
          <a:prstGeom prst="rect">
            <a:avLst/>
          </a:prstGeom>
          <a:noFill/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5514DE67-4DC5-35C3-991A-E07B7161CC42}"/>
              </a:ext>
            </a:extLst>
          </p:cNvPr>
          <p:cNvSpPr txBox="1"/>
          <p:nvPr/>
        </p:nvSpPr>
        <p:spPr>
          <a:xfrm>
            <a:off x="1643567" y="5664892"/>
            <a:ext cx="1672281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latin typeface="Calibri "/>
                <a:ea typeface="Calibri Light"/>
                <a:cs typeface="Calibri Light"/>
                <a:hlinkClick r:id="rId3"/>
              </a:rPr>
              <a:t>Intranet link</a:t>
            </a:r>
            <a:endParaRPr lang="en-GB" sz="2000" b="1">
              <a:latin typeface="Calibri 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3F28683-C399-C205-4335-DF0DF37755B0}"/>
              </a:ext>
            </a:extLst>
          </p:cNvPr>
          <p:cNvSpPr txBox="1"/>
          <p:nvPr/>
        </p:nvSpPr>
        <p:spPr>
          <a:xfrm>
            <a:off x="189963" y="1586678"/>
            <a:ext cx="3812589" cy="10772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200" b="1">
                <a:solidFill>
                  <a:schemeClr val="accent2"/>
                </a:solidFill>
                <a:latin typeface="Calibri "/>
                <a:cs typeface="Calibri Light"/>
              </a:rPr>
              <a:t>Links to support and further resources.</a:t>
            </a:r>
            <a:endParaRPr lang="en-GB" sz="3200" b="1">
              <a:solidFill>
                <a:schemeClr val="accent2"/>
              </a:solidFill>
              <a:latin typeface="Calibri 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82CED8A1-B2D0-45B9-87F5-7A625657DDE5}"/>
              </a:ext>
            </a:extLst>
          </p:cNvPr>
          <p:cNvSpPr/>
          <p:nvPr/>
        </p:nvSpPr>
        <p:spPr>
          <a:xfrm>
            <a:off x="9738360" y="1358537"/>
            <a:ext cx="2403565" cy="3174599"/>
          </a:xfrm>
          <a:prstGeom prst="rect">
            <a:avLst/>
          </a:prstGeom>
          <a:noFill/>
          <a:ln w="7620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2ED32D27-8396-BABC-576E-B1EC2B8BF763}"/>
              </a:ext>
            </a:extLst>
          </p:cNvPr>
          <p:cNvSpPr/>
          <p:nvPr/>
        </p:nvSpPr>
        <p:spPr>
          <a:xfrm>
            <a:off x="6236537" y="5135970"/>
            <a:ext cx="5705417" cy="578201"/>
          </a:xfrm>
          <a:prstGeom prst="rect">
            <a:avLst/>
          </a:prstGeom>
          <a:noFill/>
          <a:ln w="5715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7" name="Picture 6" descr="A person and person standing next to a sign&#10;&#10;Description automatically generated">
            <a:extLst>
              <a:ext uri="{FF2B5EF4-FFF2-40B4-BE49-F238E27FC236}">
                <a16:creationId xmlns:a16="http://schemas.microsoft.com/office/drawing/2014/main" id="{ACFA6DF2-F673-C051-1A89-D0E34C04A8A9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8971" r="37122" b="1"/>
          <a:stretch/>
        </p:blipFill>
        <p:spPr>
          <a:xfrm>
            <a:off x="4568078" y="1586678"/>
            <a:ext cx="3691862" cy="3030451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C1F5E4D-96FA-2B82-CC0A-614ECCEEADC5}"/>
              </a:ext>
            </a:extLst>
          </p:cNvPr>
          <p:cNvSpPr txBox="1"/>
          <p:nvPr/>
        </p:nvSpPr>
        <p:spPr>
          <a:xfrm>
            <a:off x="420954" y="3564229"/>
            <a:ext cx="375844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</a:rPr>
              <a:t>You must log in with your student credentials to access the intranet!</a:t>
            </a:r>
          </a:p>
        </p:txBody>
      </p:sp>
    </p:spTree>
    <p:extLst>
      <p:ext uri="{BB962C8B-B14F-4D97-AF65-F5344CB8AC3E}">
        <p14:creationId xmlns:p14="http://schemas.microsoft.com/office/powerpoint/2010/main" val="362112025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FA3ACA-604E-7A2B-5DD7-F8500BEFE8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Sign in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7A5772D4-6B4A-9870-BA25-FDCC40B43F48}"/>
              </a:ext>
            </a:extLst>
          </p:cNvPr>
          <p:cNvPicPr>
            <a:picLocks noGrp="1" noChangeAspect="1"/>
          </p:cNvPicPr>
          <p:nvPr>
            <p:ph sz="quarter" idx="10"/>
          </p:nvPr>
        </p:nvPicPr>
        <p:blipFill>
          <a:blip r:embed="rId2"/>
          <a:stretch>
            <a:fillRect/>
          </a:stretch>
        </p:blipFill>
        <p:spPr>
          <a:xfrm>
            <a:off x="205451" y="1609254"/>
            <a:ext cx="10795000" cy="1068170"/>
          </a:xfrm>
        </p:spPr>
      </p:pic>
      <p:sp>
        <p:nvSpPr>
          <p:cNvPr id="6" name="Arrow: Left 5">
            <a:extLst>
              <a:ext uri="{FF2B5EF4-FFF2-40B4-BE49-F238E27FC236}">
                <a16:creationId xmlns:a16="http://schemas.microsoft.com/office/drawing/2014/main" id="{6344426C-BBD1-759B-7C42-8017E282B07B}"/>
              </a:ext>
            </a:extLst>
          </p:cNvPr>
          <p:cNvSpPr/>
          <p:nvPr/>
        </p:nvSpPr>
        <p:spPr>
          <a:xfrm>
            <a:off x="10382923" y="1507958"/>
            <a:ext cx="1483054" cy="596824"/>
          </a:xfrm>
          <a:prstGeom prst="leftArrow">
            <a:avLst/>
          </a:prstGeom>
          <a:solidFill>
            <a:schemeClr val="accent2"/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0F7AB270-28F4-8A42-4FC8-8599ED89388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0531" y="2886648"/>
            <a:ext cx="3437559" cy="3329460"/>
          </a:xfrm>
          <a:prstGeom prst="rect">
            <a:avLst/>
          </a:prstGeom>
        </p:spPr>
      </p:pic>
      <p:sp>
        <p:nvSpPr>
          <p:cNvPr id="9" name="Arrow: Left 8">
            <a:extLst>
              <a:ext uri="{FF2B5EF4-FFF2-40B4-BE49-F238E27FC236}">
                <a16:creationId xmlns:a16="http://schemas.microsoft.com/office/drawing/2014/main" id="{D129EE20-65C9-2546-B757-10B920A5E98B}"/>
              </a:ext>
            </a:extLst>
          </p:cNvPr>
          <p:cNvSpPr/>
          <p:nvPr/>
        </p:nvSpPr>
        <p:spPr>
          <a:xfrm flipH="1">
            <a:off x="205451" y="5566497"/>
            <a:ext cx="1527843" cy="767860"/>
          </a:xfrm>
          <a:prstGeom prst="leftArrow">
            <a:avLst/>
          </a:prstGeom>
          <a:solidFill>
            <a:schemeClr val="accent2"/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338B5207-C203-38DC-A10C-64DAE5F355F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817118" y="2886648"/>
            <a:ext cx="3822234" cy="3329461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0E7D0ED2-D456-D39A-065B-DFD80ACD74BA}"/>
              </a:ext>
            </a:extLst>
          </p:cNvPr>
          <p:cNvSpPr txBox="1"/>
          <p:nvPr/>
        </p:nvSpPr>
        <p:spPr>
          <a:xfrm>
            <a:off x="4290333" y="3001440"/>
            <a:ext cx="337216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>
                <a:latin typeface="Calibri" panose="020F0502020204030204" pitchFamily="34" charset="0"/>
                <a:cs typeface="Calibri" panose="020F0502020204030204" pitchFamily="34" charset="0"/>
              </a:rPr>
              <a:t>Click: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</a:rPr>
              <a:t>Current students.</a:t>
            </a:r>
          </a:p>
        </p:txBody>
      </p:sp>
      <p:sp>
        <p:nvSpPr>
          <p:cNvPr id="13" name="Arrow: Right 12">
            <a:extLst>
              <a:ext uri="{FF2B5EF4-FFF2-40B4-BE49-F238E27FC236}">
                <a16:creationId xmlns:a16="http://schemas.microsoft.com/office/drawing/2014/main" id="{B1517862-9969-5626-885A-AC868A29BB82}"/>
              </a:ext>
            </a:extLst>
          </p:cNvPr>
          <p:cNvSpPr/>
          <p:nvPr/>
        </p:nvSpPr>
        <p:spPr>
          <a:xfrm>
            <a:off x="6651879" y="5248746"/>
            <a:ext cx="1430916" cy="830997"/>
          </a:xfrm>
          <a:prstGeom prst="rightArrow">
            <a:avLst/>
          </a:prstGeom>
          <a:solidFill>
            <a:schemeClr val="accent2"/>
          </a:solidFill>
          <a:ln w="57150"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9644B89A-F60F-8A2E-F0C6-17E19A016591}"/>
              </a:ext>
            </a:extLst>
          </p:cNvPr>
          <p:cNvSpPr txBox="1"/>
          <p:nvPr/>
        </p:nvSpPr>
        <p:spPr>
          <a:xfrm>
            <a:off x="4312058" y="4953931"/>
            <a:ext cx="319581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</a:rPr>
              <a:t>Library and Learning Resources.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0057A7D1-3E9A-C343-B62F-8F5786A97A8B}"/>
              </a:ext>
            </a:extLst>
          </p:cNvPr>
          <p:cNvSpPr txBox="1"/>
          <p:nvPr/>
        </p:nvSpPr>
        <p:spPr>
          <a:xfrm>
            <a:off x="4290334" y="3895830"/>
            <a:ext cx="337216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</a:rPr>
              <a:t>Student Intranet.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C4B04DAA-268F-3BC2-6CDB-C5467EED2F29}"/>
              </a:ext>
            </a:extLst>
          </p:cNvPr>
          <p:cNvSpPr txBox="1"/>
          <p:nvPr/>
        </p:nvSpPr>
        <p:spPr>
          <a:xfrm>
            <a:off x="4312058" y="4415587"/>
            <a:ext cx="337216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</a:rPr>
              <a:t>Quick Links</a:t>
            </a:r>
          </a:p>
        </p:txBody>
      </p:sp>
    </p:spTree>
    <p:extLst>
      <p:ext uri="{BB962C8B-B14F-4D97-AF65-F5344CB8AC3E}">
        <p14:creationId xmlns:p14="http://schemas.microsoft.com/office/powerpoint/2010/main" val="18555434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9E2D38-0D74-48AC-B8F9-61155FC204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Scroll and Explore...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8692E99-B40B-EA18-BABF-7D3D80744F78}"/>
              </a:ext>
            </a:extLst>
          </p:cNvPr>
          <p:cNvSpPr txBox="1"/>
          <p:nvPr/>
        </p:nvSpPr>
        <p:spPr>
          <a:xfrm>
            <a:off x="261597" y="1813119"/>
            <a:ext cx="3158307" cy="378565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>
                <a:latin typeface="Calibri "/>
                <a:cs typeface="Calibri Light"/>
              </a:rPr>
              <a:t>Explore the options on the intranet homepage to find information on:</a:t>
            </a:r>
          </a:p>
          <a:p>
            <a:endParaRPr lang="en-GB" sz="2400">
              <a:latin typeface="Calibri "/>
              <a:cs typeface="Calibri Light"/>
            </a:endParaRPr>
          </a:p>
          <a:p>
            <a:pPr marL="342900" indent="-342900">
              <a:buFont typeface="Arial"/>
              <a:buChar char="•"/>
            </a:pPr>
            <a:r>
              <a:rPr lang="en-GB" sz="2400">
                <a:latin typeface="Calibri "/>
                <a:cs typeface="Calibri Light"/>
              </a:rPr>
              <a:t>Using our libraries.</a:t>
            </a:r>
          </a:p>
          <a:p>
            <a:pPr marL="342900" indent="-342900">
              <a:buFont typeface="Arial"/>
              <a:buChar char="•"/>
            </a:pPr>
            <a:r>
              <a:rPr lang="en-GB" sz="2400">
                <a:latin typeface="Calibri "/>
                <a:cs typeface="Calibri Light"/>
              </a:rPr>
              <a:t>Referencing.</a:t>
            </a:r>
            <a:endParaRPr lang="en-GB">
              <a:latin typeface="Calibri "/>
            </a:endParaRPr>
          </a:p>
          <a:p>
            <a:pPr marL="342900" indent="-342900">
              <a:buFont typeface="Arial"/>
              <a:buChar char="•"/>
            </a:pPr>
            <a:r>
              <a:rPr lang="en-GB" sz="2400">
                <a:latin typeface="Calibri "/>
                <a:cs typeface="Calibri Light"/>
              </a:rPr>
              <a:t>Academic and digital skills.</a:t>
            </a:r>
          </a:p>
          <a:p>
            <a:pPr marL="342900" indent="-342900">
              <a:buFont typeface="Arial"/>
              <a:buChar char="•"/>
            </a:pPr>
            <a:r>
              <a:rPr lang="en-GB" sz="2400">
                <a:latin typeface="Calibri "/>
                <a:cs typeface="Calibri Light"/>
              </a:rPr>
              <a:t>Upcoming events, and lots more.</a:t>
            </a:r>
            <a:endParaRPr lang="en-GB">
              <a:latin typeface="Calibri "/>
              <a:cs typeface="Calibri Light"/>
            </a:endParaRPr>
          </a:p>
        </p:txBody>
      </p:sp>
      <p:pic>
        <p:nvPicPr>
          <p:cNvPr id="5" name="Content Placeholder 4" descr="A collage of people working on laptops&#10;&#10;Description automatically generated">
            <a:extLst>
              <a:ext uri="{FF2B5EF4-FFF2-40B4-BE49-F238E27FC236}">
                <a16:creationId xmlns:a16="http://schemas.microsoft.com/office/drawing/2014/main" id="{B8175862-F845-7626-8D33-E9364D87F29B}"/>
              </a:ext>
            </a:extLst>
          </p:cNvPr>
          <p:cNvPicPr>
            <a:picLocks noGrp="1" noChangeAspect="1"/>
          </p:cNvPicPr>
          <p:nvPr>
            <p:ph sz="quarter" idx="10"/>
          </p:nvPr>
        </p:nvPicPr>
        <p:blipFill>
          <a:blip r:embed="rId2"/>
          <a:stretch>
            <a:fillRect/>
          </a:stretch>
        </p:blipFill>
        <p:spPr>
          <a:xfrm>
            <a:off x="4511911" y="1939053"/>
            <a:ext cx="7631964" cy="3796317"/>
          </a:xfr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sp>
        <p:nvSpPr>
          <p:cNvPr id="3" name="Arrow: Up-Down 2">
            <a:extLst>
              <a:ext uri="{FF2B5EF4-FFF2-40B4-BE49-F238E27FC236}">
                <a16:creationId xmlns:a16="http://schemas.microsoft.com/office/drawing/2014/main" id="{9C7FFC38-23A0-DE64-403A-4840EB06BB28}"/>
              </a:ext>
            </a:extLst>
          </p:cNvPr>
          <p:cNvSpPr/>
          <p:nvPr/>
        </p:nvSpPr>
        <p:spPr>
          <a:xfrm>
            <a:off x="3778491" y="2102572"/>
            <a:ext cx="484632" cy="3496199"/>
          </a:xfrm>
          <a:prstGeom prst="up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8125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Content Placeholder 13">
            <a:extLst>
              <a:ext uri="{FF2B5EF4-FFF2-40B4-BE49-F238E27FC236}">
                <a16:creationId xmlns:a16="http://schemas.microsoft.com/office/drawing/2014/main" id="{59A98E00-889C-D193-B9CF-5B0C9D353C9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0255" y="1450995"/>
            <a:ext cx="6120244" cy="4709848"/>
          </a:xfrm>
          <a:prstGeom prst="rect">
            <a:avLst/>
          </a:prstGeom>
          <a:ln w="127000" cap="sq">
            <a:solidFill>
              <a:srgbClr val="00000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</p:spPr>
      </p:pic>
      <p:sp>
        <p:nvSpPr>
          <p:cNvPr id="9" name="Title 8">
            <a:extLst>
              <a:ext uri="{FF2B5EF4-FFF2-40B4-BE49-F238E27FC236}">
                <a16:creationId xmlns:a16="http://schemas.microsoft.com/office/drawing/2014/main" id="{7CFF7B37-B692-A396-8E11-97B25556DE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Where to start…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41BAD17E-AA1E-8D0C-8307-614348DA6214}"/>
              </a:ext>
            </a:extLst>
          </p:cNvPr>
          <p:cNvSpPr txBox="1"/>
          <p:nvPr/>
        </p:nvSpPr>
        <p:spPr>
          <a:xfrm>
            <a:off x="5024127" y="5525070"/>
            <a:ext cx="1283590" cy="185824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endParaRPr lang="en-GB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889170E5-D4E5-6B6B-0B81-E9BFB3356D5B}"/>
              </a:ext>
            </a:extLst>
          </p:cNvPr>
          <p:cNvSpPr txBox="1"/>
          <p:nvPr/>
        </p:nvSpPr>
        <p:spPr>
          <a:xfrm>
            <a:off x="7298774" y="2823019"/>
            <a:ext cx="476364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>
                <a:latin typeface="Calibri "/>
                <a:cs typeface="Calibri Light" panose="020F0302020204030204" pitchFamily="34" charset="0"/>
              </a:rPr>
              <a:t>From the </a:t>
            </a:r>
            <a:r>
              <a:rPr lang="en-GB" sz="2400" b="1">
                <a:latin typeface="Calibri "/>
                <a:cs typeface="Calibri Light" panose="020F0302020204030204" pitchFamily="34" charset="0"/>
                <a:hlinkClick r:id="rId3"/>
              </a:rPr>
              <a:t>Intranet Library</a:t>
            </a:r>
            <a:r>
              <a:rPr lang="en-GB" sz="2400" b="1">
                <a:latin typeface="Calibri "/>
                <a:cs typeface="Calibri Light" panose="020F0302020204030204" pitchFamily="34" charset="0"/>
              </a:rPr>
              <a:t> </a:t>
            </a:r>
            <a:r>
              <a:rPr lang="en-GB" sz="2400">
                <a:latin typeface="Calibri "/>
                <a:cs typeface="Calibri Light" panose="020F0302020204030204" pitchFamily="34" charset="0"/>
              </a:rPr>
              <a:t>webpage, click on the </a:t>
            </a:r>
            <a:r>
              <a:rPr lang="en-GB" sz="2400" b="1">
                <a:latin typeface="Calibri "/>
                <a:cs typeface="Calibri Light" panose="020F0302020204030204" pitchFamily="34" charset="0"/>
                <a:hlinkClick r:id="rId3"/>
              </a:rPr>
              <a:t>Getting Started Guides </a:t>
            </a:r>
            <a:r>
              <a:rPr lang="en-GB" sz="2400">
                <a:latin typeface="Calibri "/>
                <a:cs typeface="Calibri Light" panose="020F0302020204030204" pitchFamily="34" charset="0"/>
              </a:rPr>
              <a:t>to find your subject based guide.  </a:t>
            </a:r>
          </a:p>
        </p:txBody>
      </p:sp>
    </p:spTree>
    <p:extLst>
      <p:ext uri="{BB962C8B-B14F-4D97-AF65-F5344CB8AC3E}">
        <p14:creationId xmlns:p14="http://schemas.microsoft.com/office/powerpoint/2010/main" val="222645005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7CFF7B37-B692-A396-8E11-97B25556DE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241" y="265291"/>
            <a:ext cx="11119685" cy="1003916"/>
          </a:xfrm>
        </p:spPr>
        <p:txBody>
          <a:bodyPr>
            <a:noAutofit/>
          </a:bodyPr>
          <a:lstStyle/>
          <a:p>
            <a:r>
              <a:rPr lang="en-GB"/>
              <a:t>Getting started guides…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1F957F5F-3AC0-A666-FE1A-77C57C348A81}"/>
              </a:ext>
            </a:extLst>
          </p:cNvPr>
          <p:cNvSpPr txBox="1"/>
          <p:nvPr/>
        </p:nvSpPr>
        <p:spPr>
          <a:xfrm>
            <a:off x="71181" y="1998076"/>
            <a:ext cx="4819402" cy="30469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  <a:hlinkClick r:id="rId2"/>
              </a:rPr>
              <a:t>Choose from the A-Z list of subjects.</a:t>
            </a:r>
            <a:endParaRPr lang="en-GB" sz="24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sz="2400">
              <a:latin typeface="Calibri" panose="020F0502020204030204" pitchFamily="34" charset="0"/>
              <a:cs typeface="Calibri" panose="020F0502020204030204" pitchFamily="34" charset="0"/>
              <a:hlinkClick r:id="rId3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</a:rPr>
              <a:t>Subject area</a:t>
            </a:r>
            <a:endParaRPr lang="en-GB" sz="2400">
              <a:latin typeface="Calibri" panose="020F0502020204030204" pitchFamily="34" charset="0"/>
              <a:cs typeface="Calibri" panose="020F0502020204030204" pitchFamily="34" charset="0"/>
              <a:hlinkClick r:id="rId3"/>
            </a:endParaRPr>
          </a:p>
          <a:p>
            <a:pPr marL="0" indent="0">
              <a:buNone/>
            </a:pPr>
            <a:endParaRPr lang="en-GB" sz="2400">
              <a:latin typeface="Calibri" panose="020F0502020204030204" pitchFamily="34" charset="0"/>
              <a:cs typeface="Calibri" panose="020F0502020204030204" pitchFamily="34" charset="0"/>
              <a:hlinkClick r:id="rId3"/>
            </a:endParaRPr>
          </a:p>
          <a:p>
            <a:pPr marL="0" indent="0">
              <a:buNone/>
            </a:pPr>
            <a:r>
              <a:rPr lang="en-GB" sz="2400" b="1">
                <a:latin typeface="Calibri" panose="020F0502020204030204" pitchFamily="34" charset="0"/>
                <a:cs typeface="Calibri" panose="020F0502020204030204" pitchFamily="34" charset="0"/>
              </a:rPr>
              <a:t>Explore to find out more about: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</a:rPr>
              <a:t>Online resource lists.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</a:rPr>
              <a:t>Academic and Infoskills.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</a:rPr>
              <a:t>Library resources.</a:t>
            </a:r>
            <a:endParaRPr lang="en-GB" sz="2400">
              <a:latin typeface="Calibri" panose="020F0502020204030204" pitchFamily="34" charset="0"/>
              <a:cs typeface="Calibri" panose="020F0502020204030204" pitchFamily="34" charset="0"/>
              <a:hlinkClick r:id="rId3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D8BD05E-916B-081E-3482-7853632BBB6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4613" y="1858884"/>
            <a:ext cx="6669420" cy="4101141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A24E7E18-6E62-FB83-C0D4-35611670BC53}"/>
              </a:ext>
            </a:extLst>
          </p:cNvPr>
          <p:cNvSpPr/>
          <p:nvPr/>
        </p:nvSpPr>
        <p:spPr>
          <a:xfrm>
            <a:off x="9402900" y="1808776"/>
            <a:ext cx="2305163" cy="2007200"/>
          </a:xfrm>
          <a:prstGeom prst="rect">
            <a:avLst/>
          </a:prstGeom>
          <a:noFill/>
          <a:ln w="5715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140990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1F4AE6-8A15-1B68-F2F2-8929989FD2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err="1"/>
              <a:t>SIgn</a:t>
            </a:r>
            <a:r>
              <a:rPr lang="en-GB"/>
              <a:t> up to Online Infoskills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E1382BC-EB6A-FAD6-C1A8-F8AF5A78FC01}"/>
              </a:ext>
            </a:extLst>
          </p:cNvPr>
          <p:cNvSpPr txBox="1"/>
          <p:nvPr/>
        </p:nvSpPr>
        <p:spPr>
          <a:xfrm flipH="1">
            <a:off x="246392" y="1329392"/>
            <a:ext cx="11492969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</a:rPr>
              <a:t>Our </a:t>
            </a:r>
            <a:r>
              <a:rPr lang="en-GB" sz="2400" b="1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  <a:hlinkClick r:id="rId2"/>
              </a:rPr>
              <a:t>Online Infoskills</a:t>
            </a:r>
            <a:r>
              <a:rPr lang="en-GB" sz="2400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  <a:hlinkClick r:id="rId2"/>
              </a:rPr>
              <a:t> </a:t>
            </a:r>
            <a:r>
              <a:rPr lang="en-GB" sz="2400" b="1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  <a:hlinkClick r:id="rId2"/>
              </a:rPr>
              <a:t>Programme</a:t>
            </a:r>
            <a:r>
              <a:rPr lang="en-GB" sz="2400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  <a:hlinkClick r:id="rId2"/>
              </a:rPr>
              <a:t> </a:t>
            </a:r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</a:rPr>
              <a:t>is designed to create opportunities for you to:</a:t>
            </a:r>
          </a:p>
          <a:p>
            <a:endParaRPr lang="en-GB" sz="24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</a:rPr>
              <a:t>Develop your transferable academic and information skills.</a:t>
            </a:r>
          </a:p>
          <a:p>
            <a:endParaRPr lang="en-GB" sz="24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</a:rPr>
              <a:t>Improve both your academic success and employability. </a:t>
            </a:r>
          </a:p>
        </p:txBody>
      </p:sp>
      <p:pic>
        <p:nvPicPr>
          <p:cNvPr id="1026" name="Picture 2" descr="A qr code on a white background&#10;&#10;Description automatically generated">
            <a:extLst>
              <a:ext uri="{FF2B5EF4-FFF2-40B4-BE49-F238E27FC236}">
                <a16:creationId xmlns:a16="http://schemas.microsoft.com/office/drawing/2014/main" id="{E4FC813A-9A01-0E6B-19BC-F33EFDCB54D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84819" y="2924313"/>
            <a:ext cx="3429000" cy="2981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4C3C304-80D1-9F49-8221-D414A9537F05}"/>
              </a:ext>
            </a:extLst>
          </p:cNvPr>
          <p:cNvSpPr txBox="1"/>
          <p:nvPr/>
        </p:nvSpPr>
        <p:spPr>
          <a:xfrm>
            <a:off x="1078084" y="3668494"/>
            <a:ext cx="7134513" cy="2308324"/>
          </a:xfrm>
          <a:prstGeom prst="rect">
            <a:avLst/>
          </a:prstGeom>
          <a:noFill/>
          <a:ln w="28575">
            <a:solidFill>
              <a:schemeClr val="accent2"/>
            </a:solidFill>
          </a:ln>
        </p:spPr>
        <p:txBody>
          <a:bodyPr wrap="square">
            <a:spAutoFit/>
          </a:bodyPr>
          <a:lstStyle/>
          <a:p>
            <a:pPr algn="l" rtl="0" fontAlgn="base"/>
            <a:r>
              <a:rPr lang="en-US" sz="2400" b="0" i="0" u="none" strike="noStrike">
                <a:solidFill>
                  <a:srgbClr val="000000"/>
                </a:solidFill>
                <a:effectLst/>
                <a:highlight>
                  <a:srgbClr val="F5F5F5"/>
                </a:highlight>
                <a:latin typeface="Calibri" panose="020F0502020204030204" pitchFamily="34" charset="0"/>
              </a:rPr>
              <a:t>Scan the code (using your camera on your phone) to find out more about:</a:t>
            </a:r>
            <a:r>
              <a:rPr lang="en-US" sz="2400" b="0" i="0">
                <a:solidFill>
                  <a:srgbClr val="000000"/>
                </a:solidFill>
                <a:effectLst/>
                <a:highlight>
                  <a:srgbClr val="F5F5F5"/>
                </a:highlight>
                <a:latin typeface="Calibri" panose="020F0502020204030204" pitchFamily="34" charset="0"/>
              </a:rPr>
              <a:t>​</a:t>
            </a:r>
            <a:endParaRPr lang="en-US" sz="2400" b="0" i="0">
              <a:solidFill>
                <a:srgbClr val="000000"/>
              </a:solidFill>
              <a:effectLst/>
              <a:highlight>
                <a:srgbClr val="F5F5F5"/>
              </a:highlight>
              <a:latin typeface="Arial" panose="020B0604020202020204" pitchFamily="34" charset="0"/>
            </a:endParaRPr>
          </a:p>
          <a:p>
            <a:pPr algn="l" rtl="0" fontAlgn="base"/>
            <a:r>
              <a:rPr lang="en-US" sz="2400" b="0" i="0">
                <a:solidFill>
                  <a:srgbClr val="000000"/>
                </a:solidFill>
                <a:effectLst/>
                <a:highlight>
                  <a:srgbClr val="F5F5F5"/>
                </a:highlight>
                <a:latin typeface="Calibri" panose="020F0502020204030204" pitchFamily="34" charset="0"/>
              </a:rPr>
              <a:t>​</a:t>
            </a:r>
            <a:endParaRPr lang="en-US" sz="2400" b="0" i="0">
              <a:solidFill>
                <a:srgbClr val="000000"/>
              </a:solidFill>
              <a:effectLst/>
              <a:highlight>
                <a:srgbClr val="F5F5F5"/>
              </a:highlight>
              <a:latin typeface="Arial" panose="020B0604020202020204" pitchFamily="34" charset="0"/>
            </a:endParaRP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US" sz="2400" b="0" i="0" u="none" strike="noStrike">
                <a:solidFill>
                  <a:srgbClr val="000000"/>
                </a:solidFill>
                <a:effectLst/>
                <a:highlight>
                  <a:srgbClr val="F5F5F5"/>
                </a:highlight>
                <a:latin typeface="Calibri" panose="020F0502020204030204" pitchFamily="34" charset="0"/>
              </a:rPr>
              <a:t>Why information literacy is important.</a:t>
            </a:r>
            <a:r>
              <a:rPr lang="en-US" sz="2400" b="0" i="0">
                <a:solidFill>
                  <a:srgbClr val="000000"/>
                </a:solidFill>
                <a:effectLst/>
                <a:highlight>
                  <a:srgbClr val="F5F5F5"/>
                </a:highlight>
                <a:latin typeface="Calibri" panose="020F0502020204030204" pitchFamily="34" charset="0"/>
              </a:rPr>
              <a:t>​</a:t>
            </a:r>
          </a:p>
          <a:p>
            <a:pPr algn="l" rtl="0" fontAlgn="base"/>
            <a:endParaRPr lang="en-US" sz="2400" b="0" i="0">
              <a:solidFill>
                <a:srgbClr val="000000"/>
              </a:solidFill>
              <a:effectLst/>
              <a:highlight>
                <a:srgbClr val="F5F5F5"/>
              </a:highlight>
              <a:latin typeface="Arial" panose="020B0604020202020204" pitchFamily="34" charset="0"/>
            </a:endParaRP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US" sz="2400" b="0" i="0" u="none" strike="noStrike">
                <a:solidFill>
                  <a:srgbClr val="000000"/>
                </a:solidFill>
                <a:effectLst/>
                <a:highlight>
                  <a:srgbClr val="F5F5F5"/>
                </a:highlight>
                <a:latin typeface="Calibri" panose="020F0502020204030204" pitchFamily="34" charset="0"/>
              </a:rPr>
              <a:t>How to access the relevant units. </a:t>
            </a:r>
            <a:r>
              <a:rPr lang="en-US" sz="2400" b="0" i="0">
                <a:solidFill>
                  <a:srgbClr val="000000"/>
                </a:solidFill>
                <a:effectLst/>
                <a:highlight>
                  <a:srgbClr val="F5F5F5"/>
                </a:highlight>
                <a:latin typeface="Calibri" panose="020F0502020204030204" pitchFamily="34" charset="0"/>
              </a:rPr>
              <a:t>​</a:t>
            </a:r>
            <a:endParaRPr lang="en-US" sz="2400" b="0" i="0">
              <a:solidFill>
                <a:srgbClr val="000000"/>
              </a:solidFill>
              <a:effectLst/>
              <a:highlight>
                <a:srgbClr val="F5F5F5"/>
              </a:highlight>
              <a:latin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27108FC-E973-71A9-3E73-0FDA272E4760}"/>
              </a:ext>
            </a:extLst>
          </p:cNvPr>
          <p:cNvSpPr txBox="1"/>
          <p:nvPr/>
        </p:nvSpPr>
        <p:spPr>
          <a:xfrm>
            <a:off x="9762726" y="5905638"/>
            <a:ext cx="158788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>
                <a:latin typeface="Calibri" panose="020F0502020204030204" pitchFamily="34" charset="0"/>
                <a:cs typeface="Calibri" panose="020F0502020204030204" pitchFamily="34" charset="0"/>
                <a:hlinkClick r:id="rId4"/>
              </a:rPr>
              <a:t>Online Link</a:t>
            </a:r>
            <a:endParaRPr lang="en-GB" sz="200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4788124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AE9559-C2B0-CFAC-B2AD-4EFABFFD597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74511" y="1895728"/>
            <a:ext cx="8212002" cy="3875247"/>
          </a:xfrm>
        </p:spPr>
        <p:txBody>
          <a:bodyPr vert="horz" lIns="91440" tIns="45720" rIns="91440" bIns="45720" rtlCol="0">
            <a:noAutofit/>
          </a:bodyPr>
          <a:lstStyle/>
          <a:p>
            <a:pPr marL="0" indent="0">
              <a:buNone/>
            </a:pPr>
            <a:r>
              <a:rPr lang="en-GB" sz="2200" b="1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Finding and Using Information</a:t>
            </a:r>
            <a:r>
              <a:rPr lang="en-GB" sz="2200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200">
                <a:latin typeface="Calibri" panose="020F0502020204030204" pitchFamily="34" charset="0"/>
                <a:cs typeface="Calibri" panose="020F0502020204030204" pitchFamily="34" charset="0"/>
                <a:hlinkClick r:id="rId2"/>
              </a:rPr>
              <a:t>Unit 1: Identifying information</a:t>
            </a:r>
            <a:r>
              <a:rPr lang="en-GB" sz="2200">
                <a:latin typeface="Calibri" panose="020F0502020204030204" pitchFamily="34" charset="0"/>
                <a:cs typeface="Calibri" panose="020F0502020204030204" pitchFamily="34" charset="0"/>
              </a:rPr>
              <a:t>.</a:t>
            </a:r>
          </a:p>
          <a:p>
            <a:pPr marL="0" indent="0">
              <a:buNone/>
            </a:pPr>
            <a:endParaRPr lang="en-GB" sz="22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200">
                <a:latin typeface="Calibri" panose="020F0502020204030204" pitchFamily="34" charset="0"/>
                <a:cs typeface="Calibri" panose="020F0502020204030204" pitchFamily="34" charset="0"/>
              </a:rPr>
              <a:t>These should have given you a good basic understanding of what types of information you may find during your research, how academic information is produced and also introduced you to online reading lists. </a:t>
            </a:r>
            <a:r>
              <a:rPr lang="en-GB" sz="2200" b="1">
                <a:latin typeface="Calibri" panose="020F0502020204030204" pitchFamily="34" charset="0"/>
                <a:cs typeface="Calibri" panose="020F0502020204030204" pitchFamily="34" charset="0"/>
              </a:rPr>
              <a:t>We strongly advise all students complete these units if they have not yet. </a:t>
            </a:r>
          </a:p>
          <a:p>
            <a:pPr marL="0" indent="0">
              <a:buNone/>
            </a:pPr>
            <a:endParaRPr lang="en-GB" sz="22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200">
                <a:latin typeface="Calibri" panose="020F0502020204030204" pitchFamily="34" charset="0"/>
                <a:cs typeface="Calibri" panose="020F0502020204030204" pitchFamily="34" charset="0"/>
              </a:rPr>
              <a:t>If you fully complete all sections, in any individual unit, you will earn a </a:t>
            </a:r>
            <a:r>
              <a:rPr lang="en-GB" sz="2200" b="1">
                <a:latin typeface="Calibri" panose="020F0502020204030204" pitchFamily="34" charset="0"/>
                <a:cs typeface="Calibri" panose="020F0502020204030204" pitchFamily="34" charset="0"/>
              </a:rPr>
              <a:t>silver digital badge.</a:t>
            </a:r>
            <a:endParaRPr lang="en-GB" sz="220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E594184-848C-DC4A-D0D6-FF3DC2D60F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8456" y="262866"/>
            <a:ext cx="10795518" cy="1003916"/>
          </a:xfrm>
        </p:spPr>
        <p:txBody>
          <a:bodyPr anchor="b">
            <a:normAutofit/>
          </a:bodyPr>
          <a:lstStyle/>
          <a:p>
            <a:r>
              <a:rPr lang="en-GB"/>
              <a:t>Infoskills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B059AE4-8CEC-81DF-4E49-96A58D5D28F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38574" y="1927358"/>
            <a:ext cx="3078915" cy="3811989"/>
          </a:xfrm>
          <a:prstGeom prst="rect">
            <a:avLst/>
          </a:prstGeom>
          <a:noFill/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3733F98-8320-7ECA-4480-4C477948782D}"/>
              </a:ext>
            </a:extLst>
          </p:cNvPr>
          <p:cNvSpPr txBox="1"/>
          <p:nvPr/>
        </p:nvSpPr>
        <p:spPr>
          <a:xfrm>
            <a:off x="197115" y="1336009"/>
            <a:ext cx="11142539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indent="0">
              <a:buNone/>
            </a:pPr>
            <a:r>
              <a:rPr lang="en-GB" sz="2200">
                <a:latin typeface="Calibri" panose="020F0502020204030204" pitchFamily="34" charset="0"/>
                <a:cs typeface="Calibri" panose="020F0502020204030204" pitchFamily="34" charset="0"/>
              </a:rPr>
              <a:t>During induction week, you may have completed the 3 sections in the following unit:</a:t>
            </a:r>
          </a:p>
        </p:txBody>
      </p:sp>
    </p:spTree>
    <p:extLst>
      <p:ext uri="{BB962C8B-B14F-4D97-AF65-F5344CB8AC3E}">
        <p14:creationId xmlns:p14="http://schemas.microsoft.com/office/powerpoint/2010/main" val="306140797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Placeholder 3" descr="Person at library">
            <a:extLst>
              <a:ext uri="{FF2B5EF4-FFF2-40B4-BE49-F238E27FC236}">
                <a16:creationId xmlns:a16="http://schemas.microsoft.com/office/drawing/2014/main" id="{B5EAAA94-C19B-5B98-080F-9024E98FC816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/>
          <a:srcRect l="11721" r="11721"/>
          <a:stretch/>
        </p:blipFill>
        <p:spPr/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530B82F5-094E-4D53-FBD4-74C549A8C8E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25978" y="1939394"/>
            <a:ext cx="3670481" cy="422563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i="0">
                <a:ea typeface="Calibri Light"/>
                <a:cs typeface="Calibri Light"/>
              </a:rPr>
              <a:t>Information is everywhere. </a:t>
            </a:r>
          </a:p>
          <a:p>
            <a:endParaRPr lang="en-US">
              <a:ea typeface="Calibri Light"/>
              <a:cs typeface="Calibri Light"/>
            </a:endParaRPr>
          </a:p>
          <a:p>
            <a:r>
              <a:rPr lang="en-US" i="0">
                <a:ea typeface="Calibri Light"/>
                <a:cs typeface="Calibri Light"/>
              </a:rPr>
              <a:t>Choosing the </a:t>
            </a:r>
            <a:r>
              <a:rPr lang="en-US">
                <a:ea typeface="Calibri Light"/>
                <a:cs typeface="Calibri Light"/>
              </a:rPr>
              <a:t>right information</a:t>
            </a:r>
            <a:r>
              <a:rPr lang="en-US" i="0">
                <a:ea typeface="Calibri Light"/>
                <a:cs typeface="Calibri Light"/>
              </a:rPr>
              <a:t> is an essential academic skill!</a:t>
            </a:r>
          </a:p>
        </p:txBody>
      </p:sp>
    </p:spTree>
    <p:extLst>
      <p:ext uri="{BB962C8B-B14F-4D97-AF65-F5344CB8AC3E}">
        <p14:creationId xmlns:p14="http://schemas.microsoft.com/office/powerpoint/2010/main" val="237730118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90839837-BECF-48BB-9213-2512B6E112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>
                <a:cs typeface="Calibri"/>
              </a:rPr>
              <a:t>Start with your Online Resource List…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0123D691-A79C-4B7D-8E88-8139EA5F4BC9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142124" y="2044948"/>
            <a:ext cx="4982896" cy="344145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4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457200" indent="-457200">
              <a:lnSpc>
                <a:spcPct val="100000"/>
              </a:lnSpc>
              <a:spcBef>
                <a:spcPts val="0"/>
              </a:spcBef>
              <a:buFont typeface="Arial" panose="05000000000000000000" pitchFamily="2" charset="2"/>
              <a:buChar char="•"/>
            </a:pPr>
            <a:r>
              <a:rPr lang="en-GB" sz="2600">
                <a:latin typeface="Calibri" panose="020F0502020204030204" pitchFamily="34" charset="0"/>
                <a:cs typeface="Calibri" panose="020F0502020204030204" pitchFamily="34" charset="0"/>
              </a:rPr>
              <a:t>Easy to use, direct links to live content or loan information.</a:t>
            </a:r>
          </a:p>
          <a:p>
            <a:pPr marL="457200" indent="-457200">
              <a:lnSpc>
                <a:spcPct val="100000"/>
              </a:lnSpc>
              <a:spcBef>
                <a:spcPts val="0"/>
              </a:spcBef>
              <a:buFont typeface="Arial" panose="05000000000000000000" pitchFamily="2" charset="2"/>
              <a:buChar char="•"/>
            </a:pPr>
            <a:endParaRPr lang="en-GB" sz="26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600" b="1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Create your own list of Favourites: 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600" b="1">
              <a:latin typeface="Calibri" panose="020F0502020204030204" pitchFamily="34" charset="0"/>
              <a:ea typeface="+mn-lt"/>
              <a:cs typeface="Calibri" panose="020F0502020204030204" pitchFamily="34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GB" sz="2600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Organise your information and keep details for reference lists</a:t>
            </a:r>
            <a:r>
              <a:rPr lang="en-GB" sz="2600" b="1">
                <a:ea typeface="+mn-lt"/>
                <a:cs typeface="Calibri Light" panose="020F0302020204030204" pitchFamily="34" charset="0"/>
              </a:rPr>
              <a:t>.</a:t>
            </a:r>
            <a:endParaRPr lang="en-GB" sz="2500" b="1">
              <a:cs typeface="Calibri Light" panose="020F0302020204030204" pitchFamily="34" charset="0"/>
            </a:endParaRPr>
          </a:p>
          <a:p>
            <a:pPr marL="457200" indent="-457200">
              <a:lnSpc>
                <a:spcPct val="100000"/>
              </a:lnSpc>
              <a:spcBef>
                <a:spcPts val="0"/>
              </a:spcBef>
              <a:buFont typeface="Arial" panose="05000000000000000000" pitchFamily="2" charset="2"/>
              <a:buChar char="•"/>
            </a:pPr>
            <a:endParaRPr lang="en-GB" sz="2500">
              <a:latin typeface="Calibri"/>
              <a:cs typeface="Arial"/>
            </a:endParaRPr>
          </a:p>
          <a:p>
            <a:pPr marL="457200" indent="-457200">
              <a:lnSpc>
                <a:spcPct val="100000"/>
              </a:lnSpc>
              <a:spcBef>
                <a:spcPts val="0"/>
              </a:spcBef>
              <a:buFont typeface="Arial" panose="05000000000000000000" pitchFamily="2" charset="2"/>
              <a:buChar char="•"/>
            </a:pPr>
            <a:endParaRPr lang="en-GB" sz="2400">
              <a:latin typeface="Calibri"/>
              <a:cs typeface="Arial"/>
            </a:endParaRPr>
          </a:p>
          <a:p>
            <a:pPr marL="457200" indent="-457200">
              <a:lnSpc>
                <a:spcPct val="100000"/>
              </a:lnSpc>
              <a:spcBef>
                <a:spcPts val="0"/>
              </a:spcBef>
              <a:buFont typeface="Arial" panose="05000000000000000000" pitchFamily="2" charset="2"/>
              <a:buChar char="•"/>
            </a:pPr>
            <a:endParaRPr lang="en-GB" sz="2400">
              <a:latin typeface="Calibri"/>
              <a:cs typeface="Arial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400">
              <a:latin typeface="Calibri"/>
              <a:ea typeface="+mn-lt"/>
              <a:cs typeface="Arial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400">
              <a:latin typeface="Calibri"/>
              <a:cs typeface="Arial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400">
              <a:latin typeface="Calibri"/>
              <a:cs typeface="Arial"/>
            </a:endParaRPr>
          </a:p>
          <a:p>
            <a:pPr marL="457200" indent="-457200">
              <a:lnSpc>
                <a:spcPct val="100000"/>
              </a:lnSpc>
              <a:spcBef>
                <a:spcPts val="0"/>
              </a:spcBef>
              <a:buFont typeface="Arial" panose="05000000000000000000" pitchFamily="2" charset="2"/>
              <a:buChar char="•"/>
            </a:pPr>
            <a:endParaRPr lang="en-GB" sz="2600">
              <a:latin typeface="Calibri"/>
              <a:cs typeface="Arial"/>
            </a:endParaRPr>
          </a:p>
          <a:p>
            <a:pPr marL="457200" indent="-457200">
              <a:lnSpc>
                <a:spcPct val="100000"/>
              </a:lnSpc>
              <a:spcBef>
                <a:spcPts val="0"/>
              </a:spcBef>
              <a:buFont typeface="Arial" panose="05000000000000000000" pitchFamily="2" charset="2"/>
              <a:buChar char="•"/>
            </a:pPr>
            <a:endParaRPr lang="en-GB" sz="2600">
              <a:latin typeface="Calibri"/>
              <a:cs typeface="Arial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600">
              <a:latin typeface="Calibri"/>
              <a:cs typeface="Arial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600">
              <a:latin typeface="Calibri"/>
              <a:cs typeface="Arial"/>
            </a:endParaRP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endParaRPr lang="en-GB" sz="2600">
              <a:latin typeface="Calibri"/>
              <a:cs typeface="Arial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600">
              <a:latin typeface="Calibri"/>
              <a:cs typeface="Arial"/>
            </a:endParaRP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endParaRPr lang="en-GB" sz="2600">
              <a:latin typeface="Calibri"/>
              <a:cs typeface="Arial"/>
            </a:endParaRP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endParaRPr lang="en-GB">
              <a:latin typeface="Calibri"/>
              <a:cs typeface="Arial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>
              <a:latin typeface="Calibri Light"/>
              <a:cs typeface="Calibri Light"/>
            </a:endParaRP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endParaRPr lang="en-GB">
              <a:latin typeface="Calibri Light"/>
              <a:cs typeface="Calibri Light"/>
            </a:endParaRP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endParaRPr lang="en-GB">
              <a:latin typeface="Calibri"/>
              <a:cs typeface="Calibri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>
              <a:latin typeface="Calibri Light"/>
              <a:cs typeface="Calibri Light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AE86627-843E-B187-12F2-F970094A5ADA}"/>
              </a:ext>
            </a:extLst>
          </p:cNvPr>
          <p:cNvSpPr txBox="1"/>
          <p:nvPr/>
        </p:nvSpPr>
        <p:spPr>
          <a:xfrm>
            <a:off x="142124" y="1429821"/>
            <a:ext cx="1187793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2600" b="1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Reading recommended by lecturers:    </a:t>
            </a:r>
          </a:p>
          <a:p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53EB27A-BA91-4378-14D7-82E0387F5368}"/>
              </a:ext>
            </a:extLst>
          </p:cNvPr>
          <p:cNvSpPr txBox="1"/>
          <p:nvPr/>
        </p:nvSpPr>
        <p:spPr>
          <a:xfrm>
            <a:off x="3224368" y="5708872"/>
            <a:ext cx="896763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b="1">
                <a:latin typeface="Calibri" panose="020F0502020204030204" pitchFamily="34" charset="0"/>
                <a:cs typeface="Calibri" panose="020F0502020204030204" pitchFamily="34" charset="0"/>
              </a:rPr>
              <a:t>Online resource lists are a starting point – do not limit yourself!</a:t>
            </a:r>
          </a:p>
          <a:p>
            <a:endParaRPr lang="en-GB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58100674-DC30-B185-B4A1-067642E59B2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63056" y="1875209"/>
            <a:ext cx="6486820" cy="3566260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</p:spTree>
    <p:extLst>
      <p:ext uri="{BB962C8B-B14F-4D97-AF65-F5344CB8AC3E}">
        <p14:creationId xmlns:p14="http://schemas.microsoft.com/office/powerpoint/2010/main" val="777275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Where to find your online resource list…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E442600-79FE-4D35-3435-B4440D87EA16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307486" y="1752588"/>
            <a:ext cx="3600652" cy="38018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</a:rPr>
              <a:t>Online resource lists are lists of print and electronic items recommended by lecturers and made accessible by the library. </a:t>
            </a:r>
          </a:p>
          <a:p>
            <a:pPr marL="0" indent="0">
              <a:buNone/>
            </a:pPr>
            <a:endParaRPr lang="en-GB" sz="24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sz="24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</a:rPr>
              <a:t>Find them in </a:t>
            </a:r>
            <a:r>
              <a:rPr lang="en-GB" sz="2400" b="1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Moodle..</a:t>
            </a:r>
          </a:p>
          <a:p>
            <a:pPr marL="0" indent="0">
              <a:buNone/>
            </a:pPr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E46BCAE-3EB5-D342-D5EC-C9527748EF8E}"/>
              </a:ext>
            </a:extLst>
          </p:cNvPr>
          <p:cNvSpPr txBox="1"/>
          <p:nvPr/>
        </p:nvSpPr>
        <p:spPr>
          <a:xfrm>
            <a:off x="698242" y="5549477"/>
            <a:ext cx="1119682" cy="37962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>
                <a:hlinkClick r:id="rId2"/>
              </a:rPr>
              <a:t>Moodle</a:t>
            </a:r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BA2B576-96EB-D901-F1D2-051BE420620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23310" y="1541102"/>
            <a:ext cx="7715401" cy="4438088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8439A619-D705-2E83-DA38-A1D78A8A76D1}"/>
              </a:ext>
            </a:extLst>
          </p:cNvPr>
          <p:cNvSpPr/>
          <p:nvPr/>
        </p:nvSpPr>
        <p:spPr>
          <a:xfrm>
            <a:off x="10000215" y="4660822"/>
            <a:ext cx="1838496" cy="1181633"/>
          </a:xfrm>
          <a:prstGeom prst="rect">
            <a:avLst/>
          </a:prstGeom>
          <a:noFill/>
          <a:ln w="5715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686897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E442600-79FE-4D35-3435-B4440D87EA16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373191" y="1461945"/>
            <a:ext cx="3267354" cy="1839908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24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sz="24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</a:rPr>
              <a:t>Or via the </a:t>
            </a:r>
            <a:r>
              <a:rPr lang="en-GB" sz="2400" b="1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Library catalogue…</a:t>
            </a:r>
          </a:p>
          <a:p>
            <a:pPr marL="0" indent="0">
              <a:buNone/>
            </a:pPr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E46BCAE-3EB5-D342-D5EC-C9527748EF8E}"/>
              </a:ext>
            </a:extLst>
          </p:cNvPr>
          <p:cNvSpPr txBox="1"/>
          <p:nvPr/>
        </p:nvSpPr>
        <p:spPr>
          <a:xfrm>
            <a:off x="394343" y="5893776"/>
            <a:ext cx="294230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>
                <a:hlinkClick r:id="rId2"/>
              </a:rPr>
              <a:t>Library Catalogue</a:t>
            </a:r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79962D5-47B9-1032-CAB0-75FF36F8CB5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82848" y="1719290"/>
            <a:ext cx="8284657" cy="1393827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8439A619-D705-2E83-DA38-A1D78A8A76D1}"/>
              </a:ext>
            </a:extLst>
          </p:cNvPr>
          <p:cNvSpPr/>
          <p:nvPr/>
        </p:nvSpPr>
        <p:spPr>
          <a:xfrm>
            <a:off x="6139803" y="1719290"/>
            <a:ext cx="594999" cy="536595"/>
          </a:xfrm>
          <a:prstGeom prst="rect">
            <a:avLst/>
          </a:prstGeom>
          <a:noFill/>
          <a:ln w="5715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Content Placeholder 7">
            <a:extLst>
              <a:ext uri="{FF2B5EF4-FFF2-40B4-BE49-F238E27FC236}">
                <a16:creationId xmlns:a16="http://schemas.microsoft.com/office/drawing/2014/main" id="{2E32810C-8BCD-37CA-3BC3-9E98EB4DA99A}"/>
              </a:ext>
            </a:extLst>
          </p:cNvPr>
          <p:cNvSpPr txBox="1">
            <a:spLocks/>
          </p:cNvSpPr>
          <p:nvPr/>
        </p:nvSpPr>
        <p:spPr>
          <a:xfrm>
            <a:off x="231817" y="3556147"/>
            <a:ext cx="3267354" cy="1743199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Wingdings" panose="05000000000000000000" pitchFamily="2" charset="2"/>
              <a:buChar char="§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Wingdings" panose="05000000000000000000" pitchFamily="2" charset="2"/>
              <a:buNone/>
            </a:pPr>
            <a:endParaRPr lang="en-GB" sz="24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Font typeface="Wingdings" panose="05000000000000000000" pitchFamily="2" charset="2"/>
              <a:buNone/>
            </a:pPr>
            <a:endParaRPr lang="en-GB" sz="24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Font typeface="Wingdings" panose="05000000000000000000" pitchFamily="2" charset="2"/>
              <a:buNone/>
            </a:pPr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</a:rPr>
              <a:t>Just click sign in, search and add your module code…</a:t>
            </a:r>
            <a:endParaRPr lang="en-GB" sz="2400" b="1">
              <a:solidFill>
                <a:schemeClr val="accent2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Font typeface="Wingdings" panose="05000000000000000000" pitchFamily="2" charset="2"/>
              <a:buNone/>
            </a:pPr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B14DFA9-C1BE-A476-EEA2-CA48B294A27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18732" y="3584989"/>
            <a:ext cx="7232741" cy="2493453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</p:spTree>
    <p:extLst>
      <p:ext uri="{BB962C8B-B14F-4D97-AF65-F5344CB8AC3E}">
        <p14:creationId xmlns:p14="http://schemas.microsoft.com/office/powerpoint/2010/main" val="22101825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CE303D-0A7B-CD40-2E85-9DE9B9D826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Library resources</a:t>
            </a:r>
          </a:p>
        </p:txBody>
      </p:sp>
      <p:pic>
        <p:nvPicPr>
          <p:cNvPr id="5" name="Content Placeholder 4" descr="Underwater view of a floating iceberg">
            <a:extLst>
              <a:ext uri="{FF2B5EF4-FFF2-40B4-BE49-F238E27FC236}">
                <a16:creationId xmlns:a16="http://schemas.microsoft.com/office/drawing/2014/main" id="{82A9F7F5-6EAD-2A2C-C75B-229C413E8829}"/>
              </a:ext>
            </a:extLst>
          </p:cNvPr>
          <p:cNvPicPr>
            <a:picLocks noGrp="1" noChangeAspect="1"/>
          </p:cNvPicPr>
          <p:nvPr>
            <p:ph sz="quarter" idx="10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67222" y="1303157"/>
            <a:ext cx="7124778" cy="5010036"/>
          </a:xfrm>
        </p:spPr>
      </p:pic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1343EA24-456A-1941-A099-5DBE1DF63B8A}"/>
              </a:ext>
            </a:extLst>
          </p:cNvPr>
          <p:cNvCxnSpPr/>
          <p:nvPr/>
        </p:nvCxnSpPr>
        <p:spPr>
          <a:xfrm>
            <a:off x="278931" y="2787791"/>
            <a:ext cx="4314654" cy="0"/>
          </a:xfrm>
          <a:prstGeom prst="line">
            <a:avLst/>
          </a:prstGeom>
          <a:ln w="381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Box 7">
            <a:extLst>
              <a:ext uri="{FF2B5EF4-FFF2-40B4-BE49-F238E27FC236}">
                <a16:creationId xmlns:a16="http://schemas.microsoft.com/office/drawing/2014/main" id="{64D57D88-9A50-0B5C-34B9-D343B7E70863}"/>
              </a:ext>
            </a:extLst>
          </p:cNvPr>
          <p:cNvSpPr txBox="1"/>
          <p:nvPr/>
        </p:nvSpPr>
        <p:spPr>
          <a:xfrm>
            <a:off x="432560" y="1883554"/>
            <a:ext cx="47959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</a:rPr>
              <a:t>Physical items (books, journals, etc).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4C97FB3-47A2-BF27-AD0D-76ACF9802127}"/>
              </a:ext>
            </a:extLst>
          </p:cNvPr>
          <p:cNvSpPr txBox="1"/>
          <p:nvPr/>
        </p:nvSpPr>
        <p:spPr>
          <a:xfrm>
            <a:off x="432560" y="3727951"/>
            <a:ext cx="439131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</a:rPr>
              <a:t>Electronic items (books, journals, videos, articles, databases, etc).</a:t>
            </a:r>
          </a:p>
        </p:txBody>
      </p:sp>
    </p:spTree>
    <p:extLst>
      <p:ext uri="{BB962C8B-B14F-4D97-AF65-F5344CB8AC3E}">
        <p14:creationId xmlns:p14="http://schemas.microsoft.com/office/powerpoint/2010/main" val="74076924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A90B6C-5D87-DB4B-2EEE-2AB27A18E4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Resources at UWTSD include..</a:t>
            </a:r>
          </a:p>
        </p:txBody>
      </p:sp>
      <p:graphicFrame>
        <p:nvGraphicFramePr>
          <p:cNvPr id="9" name="Content Placeholder 8">
            <a:extLst>
              <a:ext uri="{FF2B5EF4-FFF2-40B4-BE49-F238E27FC236}">
                <a16:creationId xmlns:a16="http://schemas.microsoft.com/office/drawing/2014/main" id="{5D796419-80EC-1AA8-D779-E98FB0466CFA}"/>
              </a:ext>
            </a:extLst>
          </p:cNvPr>
          <p:cNvGraphicFramePr>
            <a:graphicFrameLocks noGrp="1"/>
          </p:cNvGraphicFramePr>
          <p:nvPr>
            <p:ph sz="quarter" idx="10"/>
            <p:extLst>
              <p:ext uri="{D42A27DB-BD31-4B8C-83A1-F6EECF244321}">
                <p14:modId xmlns:p14="http://schemas.microsoft.com/office/powerpoint/2010/main" val="3111929214"/>
              </p:ext>
            </p:extLst>
          </p:nvPr>
        </p:nvGraphicFramePr>
        <p:xfrm>
          <a:off x="578040" y="2644642"/>
          <a:ext cx="11488913" cy="34555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Picture 2">
            <a:extLst>
              <a:ext uri="{FF2B5EF4-FFF2-40B4-BE49-F238E27FC236}">
                <a16:creationId xmlns:a16="http://schemas.microsoft.com/office/drawing/2014/main" id="{3141A5B2-97C6-8332-B55C-2096FB68174C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b="22848"/>
          <a:stretch/>
        </p:blipFill>
        <p:spPr>
          <a:xfrm>
            <a:off x="408529" y="1396238"/>
            <a:ext cx="11577229" cy="1576930"/>
          </a:xfrm>
          <a:prstGeom prst="rect">
            <a:avLst/>
          </a:prstGeom>
        </p:spPr>
      </p:pic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0180813C-8F14-5E2C-F3FC-1854FD995A63}"/>
              </a:ext>
            </a:extLst>
          </p:cNvPr>
          <p:cNvCxnSpPr>
            <a:cxnSpLocks/>
          </p:cNvCxnSpPr>
          <p:nvPr/>
        </p:nvCxnSpPr>
        <p:spPr>
          <a:xfrm flipH="1">
            <a:off x="1943784" y="2020441"/>
            <a:ext cx="1390765" cy="1686438"/>
          </a:xfrm>
          <a:prstGeom prst="straightConnector1">
            <a:avLst/>
          </a:prstGeom>
          <a:ln w="28575">
            <a:solidFill>
              <a:schemeClr val="accent2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A6B028DB-B193-00EF-C80F-385EE54078B5}"/>
              </a:ext>
            </a:extLst>
          </p:cNvPr>
          <p:cNvCxnSpPr>
            <a:cxnSpLocks/>
          </p:cNvCxnSpPr>
          <p:nvPr/>
        </p:nvCxnSpPr>
        <p:spPr>
          <a:xfrm>
            <a:off x="5770181" y="2020441"/>
            <a:ext cx="597736" cy="2030647"/>
          </a:xfrm>
          <a:prstGeom prst="straightConnector1">
            <a:avLst/>
          </a:prstGeom>
          <a:ln w="28575">
            <a:solidFill>
              <a:schemeClr val="accent2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21BEF2EC-BD49-4DC4-80C3-5AB7116929BA}"/>
              </a:ext>
            </a:extLst>
          </p:cNvPr>
          <p:cNvCxnSpPr>
            <a:cxnSpLocks/>
          </p:cNvCxnSpPr>
          <p:nvPr/>
        </p:nvCxnSpPr>
        <p:spPr>
          <a:xfrm flipH="1">
            <a:off x="4035406" y="2020441"/>
            <a:ext cx="817287" cy="1838838"/>
          </a:xfrm>
          <a:prstGeom prst="straightConnector1">
            <a:avLst/>
          </a:prstGeom>
          <a:ln w="28575">
            <a:solidFill>
              <a:schemeClr val="accent2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3EF3E217-C59D-547F-06FB-4A11A731B59E}"/>
              </a:ext>
            </a:extLst>
          </p:cNvPr>
          <p:cNvCxnSpPr>
            <a:cxnSpLocks/>
          </p:cNvCxnSpPr>
          <p:nvPr/>
        </p:nvCxnSpPr>
        <p:spPr>
          <a:xfrm>
            <a:off x="5792113" y="2020441"/>
            <a:ext cx="2646656" cy="1895333"/>
          </a:xfrm>
          <a:prstGeom prst="straightConnector1">
            <a:avLst/>
          </a:prstGeom>
          <a:ln w="28575">
            <a:solidFill>
              <a:schemeClr val="accent2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62EE6B24-FA62-CB3B-A49B-988F1AB152AE}"/>
              </a:ext>
            </a:extLst>
          </p:cNvPr>
          <p:cNvCxnSpPr>
            <a:cxnSpLocks/>
          </p:cNvCxnSpPr>
          <p:nvPr/>
        </p:nvCxnSpPr>
        <p:spPr>
          <a:xfrm>
            <a:off x="5764457" y="2020441"/>
            <a:ext cx="4912016" cy="1808055"/>
          </a:xfrm>
          <a:prstGeom prst="straightConnector1">
            <a:avLst/>
          </a:prstGeom>
          <a:ln w="28575">
            <a:solidFill>
              <a:schemeClr val="accent2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92F21236-A443-ADF1-8AC7-AB59A595E9D2}"/>
              </a:ext>
            </a:extLst>
          </p:cNvPr>
          <p:cNvSpPr txBox="1"/>
          <p:nvPr/>
        </p:nvSpPr>
        <p:spPr>
          <a:xfrm>
            <a:off x="394344" y="5893776"/>
            <a:ext cx="2087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>
                <a:hlinkClick r:id="rId8"/>
              </a:rPr>
              <a:t>Library Catalogue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88352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564360-5EE2-BD55-5CF2-D94DE94C5F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2162" y="0"/>
            <a:ext cx="10795518" cy="1003916"/>
          </a:xfrm>
        </p:spPr>
        <p:txBody>
          <a:bodyPr>
            <a:normAutofit fontScale="90000"/>
          </a:bodyPr>
          <a:lstStyle/>
          <a:p>
            <a:r>
              <a:rPr lang="en-GB"/>
              <a:t>Library Catalogue – Your Library Account.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AF8913B-A975-B589-DA19-54FDE677C0A2}"/>
              </a:ext>
            </a:extLst>
          </p:cNvPr>
          <p:cNvSpPr txBox="1"/>
          <p:nvPr/>
        </p:nvSpPr>
        <p:spPr>
          <a:xfrm>
            <a:off x="317933" y="1785144"/>
            <a:ext cx="3992775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200">
                <a:latin typeface="Calibri" panose="020F0502020204030204" pitchFamily="34" charset="0"/>
                <a:cs typeface="Calibri" panose="020F0502020204030204" pitchFamily="34" charset="0"/>
              </a:rPr>
              <a:t>Sign in with your university username and password.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2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200">
                <a:latin typeface="Calibri" panose="020F0502020204030204" pitchFamily="34" charset="0"/>
                <a:cs typeface="Calibri" panose="020F0502020204030204" pitchFamily="34" charset="0"/>
              </a:rPr>
              <a:t>Browse latest additions to the library.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2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200">
                <a:latin typeface="Calibri" panose="020F0502020204030204" pitchFamily="34" charset="0"/>
                <a:cs typeface="Calibri" panose="020F0502020204030204" pitchFamily="34" charset="0"/>
              </a:rPr>
              <a:t>Links to Online Resource List; Databases search and more…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2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200">
                <a:latin typeface="Calibri" panose="020F0502020204030204" pitchFamily="34" charset="0"/>
                <a:cs typeface="Calibri" panose="020F0502020204030204" pitchFamily="34" charset="0"/>
              </a:rPr>
              <a:t>Links to library essential services and ways of contact us.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CAF9B65-E8D2-66AB-4C0C-01303A43D47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59667" y="1335794"/>
            <a:ext cx="7583670" cy="4795510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0CFA0832-210A-B8B9-8398-72CC58775F2A}"/>
              </a:ext>
            </a:extLst>
          </p:cNvPr>
          <p:cNvSpPr/>
          <p:nvPr/>
        </p:nvSpPr>
        <p:spPr>
          <a:xfrm>
            <a:off x="6372302" y="1333298"/>
            <a:ext cx="492790" cy="477733"/>
          </a:xfrm>
          <a:prstGeom prst="rect">
            <a:avLst/>
          </a:prstGeom>
          <a:noFill/>
          <a:ln w="3810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1A754D3-1BC3-B40D-D05C-D6C54E1A4977}"/>
              </a:ext>
            </a:extLst>
          </p:cNvPr>
          <p:cNvSpPr/>
          <p:nvPr/>
        </p:nvSpPr>
        <p:spPr>
          <a:xfrm>
            <a:off x="11393132" y="1307411"/>
            <a:ext cx="705421" cy="477733"/>
          </a:xfrm>
          <a:prstGeom prst="rect">
            <a:avLst/>
          </a:prstGeom>
          <a:noFill/>
          <a:ln w="3810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3F23AA1-022B-DE24-F79A-7ED30553761B}"/>
              </a:ext>
            </a:extLst>
          </p:cNvPr>
          <p:cNvSpPr/>
          <p:nvPr/>
        </p:nvSpPr>
        <p:spPr>
          <a:xfrm>
            <a:off x="8306718" y="2631558"/>
            <a:ext cx="1675026" cy="2181362"/>
          </a:xfrm>
          <a:prstGeom prst="rect">
            <a:avLst/>
          </a:prstGeom>
          <a:noFill/>
          <a:ln w="3810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9006084-E7A0-B8AA-585A-CF56F0CBBBBB}"/>
              </a:ext>
            </a:extLst>
          </p:cNvPr>
          <p:cNvSpPr/>
          <p:nvPr/>
        </p:nvSpPr>
        <p:spPr>
          <a:xfrm>
            <a:off x="4603939" y="2636269"/>
            <a:ext cx="3526190" cy="477733"/>
          </a:xfrm>
          <a:prstGeom prst="rect">
            <a:avLst/>
          </a:prstGeom>
          <a:noFill/>
          <a:ln w="3810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88006D-7D0F-0AD1-F2BC-A1472D2044CC}"/>
              </a:ext>
            </a:extLst>
          </p:cNvPr>
          <p:cNvSpPr/>
          <p:nvPr/>
        </p:nvSpPr>
        <p:spPr>
          <a:xfrm>
            <a:off x="7390944" y="1356962"/>
            <a:ext cx="492790" cy="477733"/>
          </a:xfrm>
          <a:prstGeom prst="rect">
            <a:avLst/>
          </a:prstGeom>
          <a:noFill/>
          <a:ln w="3810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9E3B32D-1FEC-3FD3-A113-D49C1C707522}"/>
              </a:ext>
            </a:extLst>
          </p:cNvPr>
          <p:cNvSpPr/>
          <p:nvPr/>
        </p:nvSpPr>
        <p:spPr>
          <a:xfrm>
            <a:off x="8251502" y="4862471"/>
            <a:ext cx="1659553" cy="1339552"/>
          </a:xfrm>
          <a:prstGeom prst="rect">
            <a:avLst/>
          </a:prstGeom>
          <a:noFill/>
          <a:ln w="3810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485F881-D351-8E81-FAD2-7587DB9C0DD7}"/>
              </a:ext>
            </a:extLst>
          </p:cNvPr>
          <p:cNvSpPr/>
          <p:nvPr/>
        </p:nvSpPr>
        <p:spPr>
          <a:xfrm>
            <a:off x="11038505" y="5436341"/>
            <a:ext cx="808360" cy="694963"/>
          </a:xfrm>
          <a:prstGeom prst="rect">
            <a:avLst/>
          </a:prstGeom>
          <a:noFill/>
          <a:ln w="3810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392093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8A40AE-0FE1-F67F-FF18-75670D77A9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Search and save resources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CEAC7B1-DBAB-AC37-6A95-DD8D083FD3A6}"/>
              </a:ext>
            </a:extLst>
          </p:cNvPr>
          <p:cNvSpPr txBox="1"/>
          <p:nvPr/>
        </p:nvSpPr>
        <p:spPr>
          <a:xfrm>
            <a:off x="484610" y="4050190"/>
            <a:ext cx="2577791" cy="101566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Save </a:t>
            </a:r>
            <a:r>
              <a:rPr lang="en-GB" sz="2000">
                <a:latin typeface="Calibri"/>
                <a:ea typeface="Calibri"/>
                <a:cs typeface="Calibri"/>
              </a:rPr>
              <a:t>queries and items to (pinned) favourites.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4A151BA-4310-EC0C-8E1C-7C6AFDE26CF7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3650" y="1541563"/>
            <a:ext cx="8386965" cy="456382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D17313D-4AC0-B401-EEB4-1DA311DB7CF0}"/>
              </a:ext>
            </a:extLst>
          </p:cNvPr>
          <p:cNvSpPr txBox="1"/>
          <p:nvPr/>
        </p:nvSpPr>
        <p:spPr>
          <a:xfrm>
            <a:off x="436846" y="5249633"/>
            <a:ext cx="2577791" cy="40011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Set</a:t>
            </a:r>
            <a:r>
              <a:rPr lang="en-GB" sz="2000">
                <a:latin typeface="Calibri"/>
                <a:ea typeface="Calibri"/>
                <a:cs typeface="Calibri"/>
              </a:rPr>
              <a:t> alerts.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18C2251-BA59-6AFF-ACC7-20447BBCC176}"/>
              </a:ext>
            </a:extLst>
          </p:cNvPr>
          <p:cNvSpPr txBox="1"/>
          <p:nvPr/>
        </p:nvSpPr>
        <p:spPr>
          <a:xfrm>
            <a:off x="436847" y="2807810"/>
            <a:ext cx="2577791" cy="101566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Use</a:t>
            </a:r>
            <a:r>
              <a:rPr lang="en-GB" sz="2000">
                <a:latin typeface="Calibri"/>
                <a:ea typeface="Calibri"/>
                <a:cs typeface="Calibri"/>
              </a:rPr>
              <a:t> filters on left to narrow down results.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1AE3BCC-E19E-A543-07F3-3FC98CC67656}"/>
              </a:ext>
            </a:extLst>
          </p:cNvPr>
          <p:cNvSpPr txBox="1"/>
          <p:nvPr/>
        </p:nvSpPr>
        <p:spPr>
          <a:xfrm>
            <a:off x="436847" y="1984074"/>
            <a:ext cx="2577791" cy="70788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Explore</a:t>
            </a:r>
            <a:r>
              <a:rPr lang="en-GB" sz="2000">
                <a:latin typeface="Calibri"/>
                <a:ea typeface="Calibri"/>
                <a:cs typeface="Calibri"/>
              </a:rPr>
              <a:t> drop down menus.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188CDB1A-1B5F-2F12-1C00-C80A17398E04}"/>
              </a:ext>
            </a:extLst>
          </p:cNvPr>
          <p:cNvSpPr/>
          <p:nvPr/>
        </p:nvSpPr>
        <p:spPr>
          <a:xfrm>
            <a:off x="7868285" y="2149890"/>
            <a:ext cx="1171746" cy="542070"/>
          </a:xfrm>
          <a:prstGeom prst="rect">
            <a:avLst/>
          </a:prstGeom>
          <a:noFill/>
          <a:ln w="3810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53459AB-9A01-0569-47A9-2FCD27E713E1}"/>
              </a:ext>
            </a:extLst>
          </p:cNvPr>
          <p:cNvSpPr/>
          <p:nvPr/>
        </p:nvSpPr>
        <p:spPr>
          <a:xfrm>
            <a:off x="3495887" y="3038549"/>
            <a:ext cx="1653586" cy="3193555"/>
          </a:xfrm>
          <a:prstGeom prst="rect">
            <a:avLst/>
          </a:prstGeom>
          <a:noFill/>
          <a:ln w="3810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16210D5-6917-7C92-58EE-1DE09468ACB7}"/>
              </a:ext>
            </a:extLst>
          </p:cNvPr>
          <p:cNvSpPr/>
          <p:nvPr/>
        </p:nvSpPr>
        <p:spPr>
          <a:xfrm>
            <a:off x="10760700" y="1616249"/>
            <a:ext cx="328730" cy="415756"/>
          </a:xfrm>
          <a:prstGeom prst="rect">
            <a:avLst/>
          </a:prstGeom>
          <a:noFill/>
          <a:ln w="3810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ACE521A-C8B1-3C4B-3A6E-EC17E3D1EE8D}"/>
              </a:ext>
            </a:extLst>
          </p:cNvPr>
          <p:cNvSpPr/>
          <p:nvPr/>
        </p:nvSpPr>
        <p:spPr>
          <a:xfrm>
            <a:off x="4380877" y="2541232"/>
            <a:ext cx="2940316" cy="427213"/>
          </a:xfrm>
          <a:prstGeom prst="rect">
            <a:avLst/>
          </a:prstGeom>
          <a:noFill/>
          <a:ln w="3810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8D225093-F7AC-ED77-2935-304743E9937C}"/>
              </a:ext>
            </a:extLst>
          </p:cNvPr>
          <p:cNvSpPr txBox="1"/>
          <p:nvPr/>
        </p:nvSpPr>
        <p:spPr>
          <a:xfrm>
            <a:off x="436846" y="1324119"/>
            <a:ext cx="2577791" cy="40011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Sign in.</a:t>
            </a:r>
            <a:endParaRPr lang="en-GB" sz="2000">
              <a:latin typeface="Calibri"/>
              <a:ea typeface="Calibri"/>
              <a:cs typeface="Calibri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E53D0936-0B01-F23F-BC64-AD2B19FE4DC4}"/>
              </a:ext>
            </a:extLst>
          </p:cNvPr>
          <p:cNvSpPr/>
          <p:nvPr/>
        </p:nvSpPr>
        <p:spPr>
          <a:xfrm>
            <a:off x="7241843" y="3040201"/>
            <a:ext cx="1653586" cy="427214"/>
          </a:xfrm>
          <a:prstGeom prst="rect">
            <a:avLst/>
          </a:prstGeom>
          <a:noFill/>
          <a:ln w="3810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9DBED7CB-DCCD-18F0-3E9B-A8B238AD1229}"/>
              </a:ext>
            </a:extLst>
          </p:cNvPr>
          <p:cNvSpPr/>
          <p:nvPr/>
        </p:nvSpPr>
        <p:spPr>
          <a:xfrm>
            <a:off x="11095767" y="1639293"/>
            <a:ext cx="834848" cy="392175"/>
          </a:xfrm>
          <a:prstGeom prst="rect">
            <a:avLst/>
          </a:prstGeom>
          <a:noFill/>
          <a:ln w="3810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88926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06B31B-340F-4273-A225-11BBB7ACBB3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28911" y="1465803"/>
            <a:ext cx="3864816" cy="3425038"/>
          </a:xfrm>
        </p:spPr>
        <p:txBody>
          <a:bodyPr>
            <a:no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2000">
                <a:latin typeface="Calibri" panose="020F0502020204030204" pitchFamily="34" charset="0"/>
                <a:cs typeface="Calibri" panose="020F0502020204030204" pitchFamily="34" charset="0"/>
              </a:rPr>
              <a:t>Where the book is held if it’s in print.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>
                <a:latin typeface="Calibri" panose="020F0502020204030204" pitchFamily="34" charset="0"/>
                <a:cs typeface="Calibri" panose="020F0502020204030204" pitchFamily="34" charset="0"/>
              </a:rPr>
              <a:t>Link to ebook or journal article if it’s electronic.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>
                <a:latin typeface="Calibri" panose="020F0502020204030204" pitchFamily="34" charset="0"/>
                <a:cs typeface="Calibri" panose="020F0502020204030204" pitchFamily="34" charset="0"/>
              </a:rPr>
              <a:t>How to request it if it’s on loan.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>
                <a:latin typeface="Calibri" panose="020F0502020204030204" pitchFamily="34" charset="0"/>
                <a:cs typeface="Calibri" panose="020F0502020204030204" pitchFamily="34" charset="0"/>
              </a:rPr>
              <a:t>Related reading.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>
                <a:latin typeface="Calibri" panose="020F0502020204030204" pitchFamily="34" charset="0"/>
                <a:cs typeface="Calibri" panose="020F0502020204030204" pitchFamily="34" charset="0"/>
              </a:rPr>
              <a:t>Option to search just within one journal.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>
                <a:latin typeface="Calibri" panose="020F0502020204030204" pitchFamily="34" charset="0"/>
                <a:cs typeface="Calibri" panose="020F0502020204030204" pitchFamily="34" charset="0"/>
              </a:rPr>
              <a:t>Virtual browse of other similar books.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>
                <a:latin typeface="Calibri" panose="020F0502020204030204" pitchFamily="34" charset="0"/>
                <a:cs typeface="Calibri" panose="020F0502020204030204" pitchFamily="34" charset="0"/>
              </a:rPr>
              <a:t>Books on the same Online Resource list.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>
                <a:latin typeface="Calibri" panose="020F0502020204030204" pitchFamily="34" charset="0"/>
                <a:cs typeface="Calibri" panose="020F0502020204030204" pitchFamily="34" charset="0"/>
              </a:rPr>
              <a:t>Option to save in your personal reading list.</a:t>
            </a:r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5C7261A7-EF31-415F-A7DA-0208E55B2E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2802" y="86188"/>
            <a:ext cx="10795518" cy="1003916"/>
          </a:xfrm>
        </p:spPr>
        <p:txBody>
          <a:bodyPr>
            <a:normAutofit/>
          </a:bodyPr>
          <a:lstStyle/>
          <a:p>
            <a:r>
              <a:rPr lang="en-GB"/>
              <a:t>Item Record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5462B74-89C3-352D-7A1F-5C724308DBA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43473" y="1273948"/>
            <a:ext cx="5114069" cy="4647749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C1C76ED3-F55E-8CD6-ABAD-0EC9EE84F90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flipV="1">
            <a:off x="7396299" y="4374882"/>
            <a:ext cx="4666790" cy="1453731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</p:spTree>
    <p:extLst>
      <p:ext uri="{BB962C8B-B14F-4D97-AF65-F5344CB8AC3E}">
        <p14:creationId xmlns:p14="http://schemas.microsoft.com/office/powerpoint/2010/main" val="172955237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184EC3B5-B5EE-0C0A-9449-F9537DA03B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Journals - </a:t>
            </a:r>
            <a:r>
              <a:rPr lang="en-GB" err="1"/>
              <a:t>Browzine</a:t>
            </a:r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9CCAE5F-8614-866F-1239-F388144AF06B}"/>
              </a:ext>
            </a:extLst>
          </p:cNvPr>
          <p:cNvSpPr txBox="1"/>
          <p:nvPr/>
        </p:nvSpPr>
        <p:spPr>
          <a:xfrm>
            <a:off x="421610" y="2688445"/>
            <a:ext cx="272129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</a:rPr>
              <a:t>Explore subscribed journals and create an account to add to add to your bookshelf.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A6BFC06-677D-FB28-0257-E794E934059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45281" y="1571453"/>
            <a:ext cx="8029857" cy="4544623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sp>
        <p:nvSpPr>
          <p:cNvPr id="14" name="Oval 13">
            <a:extLst>
              <a:ext uri="{FF2B5EF4-FFF2-40B4-BE49-F238E27FC236}">
                <a16:creationId xmlns:a16="http://schemas.microsoft.com/office/drawing/2014/main" id="{85E302C2-8B95-258A-1FA7-7EE50BDFF11F}"/>
              </a:ext>
            </a:extLst>
          </p:cNvPr>
          <p:cNvSpPr/>
          <p:nvPr/>
        </p:nvSpPr>
        <p:spPr>
          <a:xfrm>
            <a:off x="3908554" y="1719291"/>
            <a:ext cx="1686439" cy="1423616"/>
          </a:xfrm>
          <a:prstGeom prst="ellipse">
            <a:avLst/>
          </a:prstGeom>
          <a:noFill/>
          <a:ln w="3810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28BD965B-D5E6-E877-C311-F33C16F6ECB2}"/>
              </a:ext>
            </a:extLst>
          </p:cNvPr>
          <p:cNvSpPr/>
          <p:nvPr/>
        </p:nvSpPr>
        <p:spPr>
          <a:xfrm>
            <a:off x="3908554" y="3546492"/>
            <a:ext cx="1686439" cy="914400"/>
          </a:xfrm>
          <a:prstGeom prst="ellipse">
            <a:avLst/>
          </a:prstGeom>
          <a:noFill/>
          <a:ln w="3810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4D2DAE43-223C-9B42-8E61-ED7363202EC5}"/>
              </a:ext>
            </a:extLst>
          </p:cNvPr>
          <p:cNvSpPr/>
          <p:nvPr/>
        </p:nvSpPr>
        <p:spPr>
          <a:xfrm>
            <a:off x="5709064" y="5409744"/>
            <a:ext cx="1686439" cy="706332"/>
          </a:xfrm>
          <a:prstGeom prst="ellipse">
            <a:avLst/>
          </a:prstGeom>
          <a:noFill/>
          <a:ln w="3810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714202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EEFD48-E017-9617-9C8D-A012FA2DC3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Useful Databases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CD4D14-10BC-283F-02B9-A968623E32CB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698242" y="1592263"/>
            <a:ext cx="5549245" cy="4574040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>
                <a:latin typeface="Calibri" panose="020F0502020204030204" pitchFamily="34" charset="0"/>
                <a:cs typeface="Calibri" panose="020F0502020204030204" pitchFamily="34" charset="0"/>
                <a:hlinkClick r:id="rId2"/>
              </a:rPr>
              <a:t>Box of Broadcasts – </a:t>
            </a:r>
            <a:r>
              <a:rPr lang="en-GB" err="1">
                <a:latin typeface="Calibri" panose="020F0502020204030204" pitchFamily="34" charset="0"/>
                <a:cs typeface="Calibri" panose="020F0502020204030204" pitchFamily="34" charset="0"/>
                <a:hlinkClick r:id="rId2"/>
              </a:rPr>
              <a:t>BoB</a:t>
            </a:r>
            <a:endParaRPr lang="en-GB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>
                <a:latin typeface="Calibri" panose="020F0502020204030204" pitchFamily="34" charset="0"/>
                <a:cs typeface="Calibri" panose="020F0502020204030204" pitchFamily="34" charset="0"/>
                <a:hlinkClick r:id="rId3"/>
              </a:rPr>
              <a:t>Policing Insight</a:t>
            </a:r>
            <a:endParaRPr lang="en-GB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>
                <a:latin typeface="Calibri" panose="020F0502020204030204" pitchFamily="34" charset="0"/>
                <a:cs typeface="Calibri" panose="020F0502020204030204" pitchFamily="34" charset="0"/>
                <a:hlinkClick r:id="rId4"/>
              </a:rPr>
              <a:t>Lexis Plus</a:t>
            </a:r>
            <a:endParaRPr lang="en-GB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>
                <a:latin typeface="Calibri" panose="020F0502020204030204" pitchFamily="34" charset="0"/>
                <a:cs typeface="Calibri" panose="020F0502020204030204" pitchFamily="34" charset="0"/>
                <a:hlinkClick r:id="rId5"/>
              </a:rPr>
              <a:t>LinkedIn Learning</a:t>
            </a:r>
            <a:endParaRPr lang="en-GB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>
                <a:latin typeface="Calibri" panose="020F0502020204030204" pitchFamily="34" charset="0"/>
                <a:cs typeface="Calibri" panose="020F0502020204030204" pitchFamily="34" charset="0"/>
                <a:hlinkClick r:id="rId6"/>
              </a:rPr>
              <a:t>EBSCO </a:t>
            </a:r>
            <a:endParaRPr lang="en-GB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>
                <a:latin typeface="Calibri" panose="020F0502020204030204" pitchFamily="34" charset="0"/>
                <a:cs typeface="Calibri" panose="020F0502020204030204" pitchFamily="34" charset="0"/>
                <a:hlinkClick r:id="rId7"/>
              </a:rPr>
              <a:t>ProQuest</a:t>
            </a:r>
            <a:endParaRPr lang="en-GB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3FCD148-7E27-9088-1216-DD8E4B356713}"/>
              </a:ext>
            </a:extLst>
          </p:cNvPr>
          <p:cNvSpPr txBox="1"/>
          <p:nvPr/>
        </p:nvSpPr>
        <p:spPr>
          <a:xfrm>
            <a:off x="7364482" y="1592263"/>
            <a:ext cx="46103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>
                <a:latin typeface="Calibri" panose="020F0502020204030204" pitchFamily="34" charset="0"/>
                <a:cs typeface="Calibri" panose="020F0502020204030204" pitchFamily="34" charset="0"/>
                <a:hlinkClick r:id="rId8"/>
              </a:rPr>
              <a:t>Cite Them Right - Referencing</a:t>
            </a:r>
            <a:endParaRPr lang="en-GB" sz="280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C3009CAD-E72A-7C7F-FEF6-FB00716D496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60218" y="2359918"/>
            <a:ext cx="2334603" cy="31931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032ACC82-00AE-C710-03DB-3C84195EA169}"/>
              </a:ext>
            </a:extLst>
          </p:cNvPr>
          <p:cNvCxnSpPr>
            <a:cxnSpLocks/>
          </p:cNvCxnSpPr>
          <p:nvPr/>
        </p:nvCxnSpPr>
        <p:spPr>
          <a:xfrm>
            <a:off x="6805984" y="2108048"/>
            <a:ext cx="0" cy="3542615"/>
          </a:xfrm>
          <a:prstGeom prst="line">
            <a:avLst/>
          </a:prstGeom>
          <a:ln w="381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3668918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B65FD9-7B6A-8B7E-0618-7AD3DAE323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Evaluating Information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EB13B0-6C8B-BE66-3283-9EF3E023B3D3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698241" y="1592263"/>
            <a:ext cx="10795518" cy="1326151"/>
          </a:xfrm>
        </p:spPr>
        <p:txBody>
          <a:bodyPr/>
          <a:lstStyle/>
          <a:p>
            <a:pPr marL="0" indent="0">
              <a:buNone/>
            </a:pPr>
            <a:r>
              <a:rPr lang="en-GB" b="1">
                <a:latin typeface="Calibri" panose="020F0502020204030204" pitchFamily="34" charset="0"/>
                <a:cs typeface="Calibri" panose="020F0502020204030204" pitchFamily="34" charset="0"/>
              </a:rPr>
              <a:t>Consider </a:t>
            </a:r>
            <a:r>
              <a:rPr lang="en-GB">
                <a:latin typeface="Calibri" panose="020F0502020204030204" pitchFamily="34" charset="0"/>
                <a:cs typeface="Calibri" panose="020F0502020204030204" pitchFamily="34" charset="0"/>
              </a:rPr>
              <a:t>the source and quality of the information you are using. </a:t>
            </a:r>
          </a:p>
          <a:p>
            <a:pPr marL="0" indent="0">
              <a:buNone/>
            </a:pPr>
            <a:r>
              <a:rPr lang="en-GB" b="1">
                <a:latin typeface="Calibri" panose="020F0502020204030204" pitchFamily="34" charset="0"/>
                <a:cs typeface="Calibri" panose="020F0502020204030204" pitchFamily="34" charset="0"/>
              </a:rPr>
              <a:t>Apply</a:t>
            </a:r>
            <a:r>
              <a:rPr lang="en-GB">
                <a:latin typeface="Calibri" panose="020F0502020204030204" pitchFamily="34" charset="0"/>
                <a:cs typeface="Calibri" panose="020F0502020204030204" pitchFamily="34" charset="0"/>
              </a:rPr>
              <a:t> critical thinking and reasoning using the </a:t>
            </a:r>
            <a:r>
              <a:rPr lang="en-GB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CRAAP</a:t>
            </a:r>
            <a:r>
              <a:rPr lang="en-GB">
                <a:latin typeface="Calibri" panose="020F0502020204030204" pitchFamily="34" charset="0"/>
                <a:cs typeface="Calibri" panose="020F0502020204030204" pitchFamily="34" charset="0"/>
              </a:rPr>
              <a:t> test or </a:t>
            </a:r>
            <a:r>
              <a:rPr lang="en-GB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SIFT.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F565730-5568-37E4-29A5-BE4D062D1A5B}"/>
              </a:ext>
            </a:extLst>
          </p:cNvPr>
          <p:cNvSpPr txBox="1"/>
          <p:nvPr/>
        </p:nvSpPr>
        <p:spPr>
          <a:xfrm>
            <a:off x="698241" y="2989595"/>
            <a:ext cx="593965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</a:t>
            </a:r>
          </a:p>
          <a:p>
            <a:r>
              <a:rPr lang="en-GB" sz="3600" b="1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</a:t>
            </a:r>
          </a:p>
          <a:p>
            <a:r>
              <a:rPr lang="en-GB" sz="3600" b="1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</a:t>
            </a:r>
          </a:p>
          <a:p>
            <a:r>
              <a:rPr lang="en-GB" sz="3600" b="1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</a:t>
            </a:r>
          </a:p>
          <a:p>
            <a:r>
              <a:rPr lang="en-GB" sz="3600" b="1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44FDBC5-170E-5696-3F68-9BCCCF95A879}"/>
              </a:ext>
            </a:extLst>
          </p:cNvPr>
          <p:cNvSpPr txBox="1"/>
          <p:nvPr/>
        </p:nvSpPr>
        <p:spPr>
          <a:xfrm>
            <a:off x="962862" y="3095355"/>
            <a:ext cx="13123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err="1">
                <a:latin typeface="Calibri" panose="020F0502020204030204" pitchFamily="34" charset="0"/>
                <a:cs typeface="Calibri" panose="020F0502020204030204" pitchFamily="34" charset="0"/>
              </a:rPr>
              <a:t>urrency</a:t>
            </a:r>
            <a:endParaRPr lang="en-GB" sz="240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D654139-2E49-B9C1-239E-1977386FCC1D}"/>
              </a:ext>
            </a:extLst>
          </p:cNvPr>
          <p:cNvSpPr txBox="1"/>
          <p:nvPr/>
        </p:nvSpPr>
        <p:spPr>
          <a:xfrm>
            <a:off x="995223" y="3666530"/>
            <a:ext cx="13123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err="1">
                <a:latin typeface="Calibri" panose="020F0502020204030204" pitchFamily="34" charset="0"/>
                <a:cs typeface="Calibri" panose="020F0502020204030204" pitchFamily="34" charset="0"/>
              </a:rPr>
              <a:t>elevance</a:t>
            </a:r>
            <a:endParaRPr lang="en-GB" sz="240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D8129C2-19BF-0C18-08E4-DDB8A8CD1E03}"/>
              </a:ext>
            </a:extLst>
          </p:cNvPr>
          <p:cNvSpPr txBox="1"/>
          <p:nvPr/>
        </p:nvSpPr>
        <p:spPr>
          <a:xfrm>
            <a:off x="995222" y="4215730"/>
            <a:ext cx="13123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err="1">
                <a:latin typeface="Calibri" panose="020F0502020204030204" pitchFamily="34" charset="0"/>
                <a:cs typeface="Calibri" panose="020F0502020204030204" pitchFamily="34" charset="0"/>
              </a:rPr>
              <a:t>uthority</a:t>
            </a:r>
            <a:endParaRPr lang="en-GB" sz="240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101AD1E-28CB-2E3E-20BA-D07E5F2148D6}"/>
              </a:ext>
            </a:extLst>
          </p:cNvPr>
          <p:cNvSpPr txBox="1"/>
          <p:nvPr/>
        </p:nvSpPr>
        <p:spPr>
          <a:xfrm>
            <a:off x="995222" y="4748236"/>
            <a:ext cx="13123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err="1">
                <a:latin typeface="Calibri" panose="020F0502020204030204" pitchFamily="34" charset="0"/>
                <a:cs typeface="Calibri" panose="020F0502020204030204" pitchFamily="34" charset="0"/>
              </a:rPr>
              <a:t>ccuracy</a:t>
            </a:r>
            <a:endParaRPr lang="en-GB" sz="240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14F0F62-9EC8-3453-9B49-935FBCEDF923}"/>
              </a:ext>
            </a:extLst>
          </p:cNvPr>
          <p:cNvSpPr txBox="1"/>
          <p:nvPr/>
        </p:nvSpPr>
        <p:spPr>
          <a:xfrm>
            <a:off x="941777" y="5280742"/>
            <a:ext cx="13123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err="1">
                <a:latin typeface="Calibri" panose="020F0502020204030204" pitchFamily="34" charset="0"/>
                <a:cs typeface="Calibri" panose="020F0502020204030204" pitchFamily="34" charset="0"/>
              </a:rPr>
              <a:t>urpose</a:t>
            </a:r>
            <a:endParaRPr lang="en-GB" sz="240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7A732E86-8468-4A8B-DC01-92FB6171A4B0}"/>
              </a:ext>
            </a:extLst>
          </p:cNvPr>
          <p:cNvSpPr txBox="1"/>
          <p:nvPr/>
        </p:nvSpPr>
        <p:spPr>
          <a:xfrm>
            <a:off x="7856620" y="3203250"/>
            <a:ext cx="593965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</a:t>
            </a:r>
          </a:p>
          <a:p>
            <a:r>
              <a:rPr lang="en-GB" sz="3600" b="1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</a:t>
            </a:r>
          </a:p>
          <a:p>
            <a:r>
              <a:rPr lang="en-GB" sz="3600" b="1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FT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52520716-CC2A-F0DD-697B-3B0CE7E12288}"/>
              </a:ext>
            </a:extLst>
          </p:cNvPr>
          <p:cNvSpPr txBox="1"/>
          <p:nvPr/>
        </p:nvSpPr>
        <p:spPr>
          <a:xfrm>
            <a:off x="8093932" y="3327556"/>
            <a:ext cx="13123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</a:rPr>
              <a:t>top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83075980-2496-DAD4-477C-BBD6FAA536F7}"/>
              </a:ext>
            </a:extLst>
          </p:cNvPr>
          <p:cNvSpPr txBox="1"/>
          <p:nvPr/>
        </p:nvSpPr>
        <p:spPr>
          <a:xfrm>
            <a:off x="8023810" y="3843224"/>
            <a:ext cx="215899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err="1">
                <a:latin typeface="Calibri" panose="020F0502020204030204" pitchFamily="34" charset="0"/>
                <a:cs typeface="Calibri" panose="020F0502020204030204" pitchFamily="34" charset="0"/>
              </a:rPr>
              <a:t>nvestigate</a:t>
            </a:r>
            <a:endParaRPr lang="en-GB" sz="240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7E266362-15A6-9A9D-0677-4585B820E1D8}"/>
              </a:ext>
            </a:extLst>
          </p:cNvPr>
          <p:cNvSpPr txBox="1"/>
          <p:nvPr/>
        </p:nvSpPr>
        <p:spPr>
          <a:xfrm>
            <a:off x="8093931" y="4429195"/>
            <a:ext cx="310284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err="1">
                <a:latin typeface="Calibri" panose="020F0502020204030204" pitchFamily="34" charset="0"/>
                <a:cs typeface="Calibri" panose="020F0502020204030204" pitchFamily="34" charset="0"/>
              </a:rPr>
              <a:t>ind</a:t>
            </a:r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</a:rPr>
              <a:t> better coverage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441C7468-FAF2-7E05-E4A6-088DF97431B1}"/>
              </a:ext>
            </a:extLst>
          </p:cNvPr>
          <p:cNvSpPr txBox="1"/>
          <p:nvPr/>
        </p:nvSpPr>
        <p:spPr>
          <a:xfrm>
            <a:off x="8093931" y="4970384"/>
            <a:ext cx="402323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</a:rPr>
              <a:t>race back to original context.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370B6580-93DC-98A3-DB7E-3B5333E767A2}"/>
              </a:ext>
            </a:extLst>
          </p:cNvPr>
          <p:cNvSpPr txBox="1"/>
          <p:nvPr/>
        </p:nvSpPr>
        <p:spPr>
          <a:xfrm>
            <a:off x="10584043" y="5851917"/>
            <a:ext cx="15331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>
                <a:hlinkClick r:id="rId3"/>
              </a:rPr>
              <a:t>Mike Caulfield</a:t>
            </a:r>
            <a:endParaRPr lang="en-GB"/>
          </a:p>
        </p:txBody>
      </p:sp>
      <p:pic>
        <p:nvPicPr>
          <p:cNvPr id="23" name="Online Media 22" title="Evaluating Sources using CRAAP">
            <a:hlinkClick r:id="" action="ppaction://media"/>
            <a:extLst>
              <a:ext uri="{FF2B5EF4-FFF2-40B4-BE49-F238E27FC236}">
                <a16:creationId xmlns:a16="http://schemas.microsoft.com/office/drawing/2014/main" id="{21F19CB1-213E-EE53-CA09-9742D5177475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3060095" y="3095355"/>
            <a:ext cx="4496152" cy="25403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13936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 descr="A robot with a face">
            <a:extLst>
              <a:ext uri="{FF2B5EF4-FFF2-40B4-BE49-F238E27FC236}">
                <a16:creationId xmlns:a16="http://schemas.microsoft.com/office/drawing/2014/main" id="{225412C2-5B2F-5E30-60E3-4999608C416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3525" y="1273450"/>
            <a:ext cx="7087052" cy="5043803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B3A6CEE-EB32-9185-08F8-77D7AB64CE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3068" y="94967"/>
            <a:ext cx="9389656" cy="1003916"/>
          </a:xfrm>
        </p:spPr>
        <p:txBody>
          <a:bodyPr/>
          <a:lstStyle/>
          <a:p>
            <a:r>
              <a:rPr lang="en-GB">
                <a:latin typeface="Calibri" panose="020F0502020204030204" pitchFamily="34" charset="0"/>
                <a:cs typeface="Calibri" panose="020F0502020204030204" pitchFamily="34" charset="0"/>
              </a:rPr>
              <a:t>What about Artificial Intelligence (AI)?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22EEB50-7643-3C45-87B5-367F3DCBADB9}"/>
              </a:ext>
            </a:extLst>
          </p:cNvPr>
          <p:cNvSpPr txBox="1"/>
          <p:nvPr/>
        </p:nvSpPr>
        <p:spPr>
          <a:xfrm>
            <a:off x="503988" y="2456523"/>
            <a:ext cx="2675548" cy="267765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800" b="1">
                <a:solidFill>
                  <a:schemeClr val="accent2"/>
                </a:solidFill>
                <a:latin typeface="Calibri"/>
                <a:ea typeface="Calibri"/>
                <a:cs typeface="Arial"/>
              </a:rPr>
              <a:t>Always check</a:t>
            </a:r>
            <a:r>
              <a:rPr lang="en-GB" sz="2800" b="1">
                <a:latin typeface="Calibri"/>
                <a:ea typeface="Calibri"/>
                <a:cs typeface="Arial"/>
              </a:rPr>
              <a:t> your assignment brief and with your tutor to confirm if use of AI is permitted!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F28702F-5816-2280-1F9B-81F8C5319859}"/>
              </a:ext>
            </a:extLst>
          </p:cNvPr>
          <p:cNvSpPr txBox="1"/>
          <p:nvPr/>
        </p:nvSpPr>
        <p:spPr>
          <a:xfrm>
            <a:off x="7183818" y="1273332"/>
            <a:ext cx="4917799" cy="478592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000">
                <a:latin typeface="Calibri"/>
                <a:ea typeface="Calibri"/>
                <a:cs typeface="Arial"/>
              </a:rPr>
              <a:t>I</a:t>
            </a:r>
            <a:r>
              <a:rPr lang="en-GB" sz="1900">
                <a:latin typeface="Calibri"/>
                <a:ea typeface="Calibri"/>
                <a:cs typeface="Arial"/>
              </a:rPr>
              <a:t>f permitted, demonstrate good academic practice by...</a:t>
            </a:r>
            <a:endParaRPr lang="en-GB" sz="1900">
              <a:latin typeface="Calibri"/>
              <a:ea typeface="Calibri"/>
              <a:cs typeface="Arial" panose="020B0604020202020204" pitchFamily="34" charset="0"/>
            </a:endParaRPr>
          </a:p>
          <a:p>
            <a:endParaRPr lang="en-GB" sz="1900">
              <a:latin typeface="Calibri"/>
              <a:ea typeface="Calibri"/>
              <a:cs typeface="Arial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900" b="1">
                <a:solidFill>
                  <a:schemeClr val="accent2"/>
                </a:solidFill>
                <a:latin typeface="Calibri"/>
                <a:ea typeface="Calibri"/>
                <a:cs typeface="Arial"/>
              </a:rPr>
              <a:t>Using AI tools effectively, critically, ethically</a:t>
            </a:r>
            <a:r>
              <a:rPr lang="en-GB" sz="1900">
                <a:latin typeface="Calibri"/>
                <a:ea typeface="Calibri"/>
                <a:cs typeface="Arial"/>
              </a:rPr>
              <a:t> and within permitted guidelines.</a:t>
            </a:r>
          </a:p>
          <a:p>
            <a:endParaRPr lang="en-GB" sz="1900">
              <a:latin typeface="Calibri"/>
              <a:ea typeface="Calibri"/>
              <a:cs typeface="Arial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900" b="1">
                <a:solidFill>
                  <a:schemeClr val="accent2"/>
                </a:solidFill>
                <a:latin typeface="Calibri"/>
                <a:ea typeface="Calibri"/>
                <a:cs typeface="Arial"/>
              </a:rPr>
              <a:t>Being aware of limitations</a:t>
            </a:r>
            <a:r>
              <a:rPr lang="en-GB" sz="1900" b="1">
                <a:latin typeface="Calibri"/>
                <a:ea typeface="Calibri"/>
                <a:cs typeface="Arial"/>
              </a:rPr>
              <a:t>, </a:t>
            </a:r>
            <a:r>
              <a:rPr lang="en-GB" sz="1900">
                <a:latin typeface="Calibri"/>
                <a:ea typeface="Calibri"/>
                <a:cs typeface="Arial"/>
              </a:rPr>
              <a:t>e.g. accountability, inaccuracy, bias, unintentional plagiarism, over reliance.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900">
              <a:latin typeface="Calibri"/>
              <a:ea typeface="Calibri"/>
              <a:cs typeface="Arial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900" b="1">
                <a:solidFill>
                  <a:schemeClr val="accent2"/>
                </a:solidFill>
                <a:latin typeface="Calibri"/>
                <a:ea typeface="Calibri"/>
                <a:cs typeface="Arial"/>
              </a:rPr>
              <a:t>Evaluating</a:t>
            </a:r>
            <a:r>
              <a:rPr lang="en-GB" sz="1900">
                <a:latin typeface="Calibri"/>
                <a:ea typeface="Calibri"/>
                <a:cs typeface="Arial"/>
              </a:rPr>
              <a:t> all generated text critically.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900">
              <a:latin typeface="Calibri"/>
              <a:ea typeface="Calibri"/>
              <a:cs typeface="Arial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900" b="1">
                <a:solidFill>
                  <a:schemeClr val="accent2"/>
                </a:solidFill>
                <a:latin typeface="Calibri"/>
                <a:ea typeface="Calibri"/>
                <a:cs typeface="Arial"/>
              </a:rPr>
              <a:t>Acknowledging</a:t>
            </a:r>
            <a:r>
              <a:rPr lang="en-GB" sz="1900">
                <a:solidFill>
                  <a:schemeClr val="accent2"/>
                </a:solidFill>
                <a:latin typeface="Calibri"/>
                <a:ea typeface="Calibri"/>
                <a:cs typeface="Arial"/>
              </a:rPr>
              <a:t> </a:t>
            </a:r>
            <a:r>
              <a:rPr lang="en-GB" sz="1900">
                <a:latin typeface="Calibri"/>
                <a:ea typeface="Calibri"/>
                <a:cs typeface="Arial"/>
              </a:rPr>
              <a:t>all AI content – e.g. Cite them Right.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900">
              <a:solidFill>
                <a:srgbClr val="000000"/>
              </a:solidFill>
              <a:latin typeface="Calibri"/>
              <a:ea typeface="Calibri"/>
              <a:cs typeface="Arial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900" b="1">
                <a:solidFill>
                  <a:schemeClr val="accent2"/>
                </a:solidFill>
                <a:latin typeface="Calibri"/>
                <a:ea typeface="Calibri"/>
                <a:cs typeface="Arial"/>
              </a:rPr>
              <a:t>Completing</a:t>
            </a:r>
            <a:r>
              <a:rPr lang="en-GB" sz="1900">
                <a:latin typeface="Calibri"/>
                <a:ea typeface="Calibri"/>
                <a:cs typeface="Arial"/>
              </a:rPr>
              <a:t> the AI sections in infoskills.</a:t>
            </a:r>
          </a:p>
        </p:txBody>
      </p:sp>
    </p:spTree>
    <p:extLst>
      <p:ext uri="{BB962C8B-B14F-4D97-AF65-F5344CB8AC3E}">
        <p14:creationId xmlns:p14="http://schemas.microsoft.com/office/powerpoint/2010/main" val="180502763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AE9559-C2B0-CFAC-B2AD-4EFABFFD597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85796" y="2837624"/>
            <a:ext cx="6154773" cy="2805544"/>
          </a:xfrm>
        </p:spPr>
        <p:txBody>
          <a:bodyPr vert="horz" lIns="91440" tIns="45720" rIns="91440" bIns="45720" rtlCol="0" anchor="t">
            <a:normAutofit fontScale="85000" lnSpcReduction="10000"/>
          </a:bodyPr>
          <a:lstStyle/>
          <a:p>
            <a:pPr marL="0" indent="0">
              <a:buNone/>
            </a:pPr>
            <a:r>
              <a:rPr lang="en-GB" sz="2600" b="1">
                <a:solidFill>
                  <a:schemeClr val="accent2"/>
                </a:solidFill>
                <a:latin typeface="Calibri"/>
                <a:ea typeface="Calibri"/>
                <a:cs typeface="Calibri"/>
                <a:hlinkClick r:id="rId2"/>
              </a:rPr>
              <a:t>Finding and Using Information</a:t>
            </a:r>
            <a:endParaRPr lang="en-GB" sz="2600">
              <a:solidFill>
                <a:schemeClr val="accent2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sz="2600">
              <a:solidFill>
                <a:schemeClr val="accent2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600">
                <a:latin typeface="Calibri" panose="020F0502020204030204" pitchFamily="34" charset="0"/>
                <a:cs typeface="Calibri" panose="020F0502020204030204" pitchFamily="34" charset="0"/>
                <a:hlinkClick r:id="rId3"/>
              </a:rPr>
              <a:t>Unit 2 Searching for information</a:t>
            </a:r>
            <a:r>
              <a:rPr lang="en-GB" sz="2600">
                <a:latin typeface="Calibri" panose="020F0502020204030204" pitchFamily="34" charset="0"/>
                <a:cs typeface="Calibri" panose="020F0502020204030204" pitchFamily="34" charset="0"/>
              </a:rPr>
              <a:t>.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2600">
              <a:latin typeface="Calibri" panose="020F0502020204030204" pitchFamily="34" charset="0"/>
              <a:ea typeface="Calibri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600">
                <a:latin typeface="Calibri"/>
                <a:ea typeface="Calibri"/>
                <a:cs typeface="Calibri"/>
                <a:hlinkClick r:id="rId4"/>
              </a:rPr>
              <a:t>Unit 3: Advanced Searching (</a:t>
            </a:r>
            <a:r>
              <a:rPr lang="en-GB" sz="2600" b="1">
                <a:latin typeface="Calibri"/>
                <a:ea typeface="Calibri"/>
                <a:cs typeface="Calibri"/>
                <a:hlinkClick r:id="rId4"/>
              </a:rPr>
              <a:t>sections 4 &amp; 5 on AI).</a:t>
            </a:r>
          </a:p>
          <a:p>
            <a:pPr marL="0" indent="0">
              <a:buNone/>
            </a:pPr>
            <a:endParaRPr lang="en-GB" sz="26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600">
                <a:latin typeface="Calibri" panose="020F0502020204030204" pitchFamily="34" charset="0"/>
                <a:cs typeface="Calibri" panose="020F0502020204030204" pitchFamily="34" charset="0"/>
                <a:hlinkClick r:id="rId5"/>
              </a:rPr>
              <a:t>Unit 4: Evaluating Information</a:t>
            </a:r>
            <a:r>
              <a:rPr lang="en-GB" sz="2600">
                <a:latin typeface="Calibri" panose="020F0502020204030204" pitchFamily="34" charset="0"/>
                <a:cs typeface="Calibri" panose="020F0502020204030204" pitchFamily="34" charset="0"/>
              </a:rPr>
              <a:t>.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260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GB" sz="260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GB">
              <a:ea typeface="Calibri Light"/>
              <a:cs typeface="Calibri Light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E594184-848C-DC4A-D0D6-FF3DC2D60F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8456" y="262866"/>
            <a:ext cx="10795518" cy="1003916"/>
          </a:xfrm>
        </p:spPr>
        <p:txBody>
          <a:bodyPr anchor="b">
            <a:normAutofit/>
          </a:bodyPr>
          <a:lstStyle/>
          <a:p>
            <a:r>
              <a:rPr lang="en-GB"/>
              <a:t>Re-visit and explore further…</a:t>
            </a:r>
          </a:p>
        </p:txBody>
      </p:sp>
      <p:pic>
        <p:nvPicPr>
          <p:cNvPr id="8" name="Picture 7" descr="Two people collaborating over books">
            <a:extLst>
              <a:ext uri="{FF2B5EF4-FFF2-40B4-BE49-F238E27FC236}">
                <a16:creationId xmlns:a16="http://schemas.microsoft.com/office/drawing/2014/main" id="{7C68CAB2-963E-44CC-C56B-51BAAFF00712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474" r="13932" b="1"/>
          <a:stretch/>
        </p:blipFill>
        <p:spPr>
          <a:xfrm>
            <a:off x="6383132" y="1266782"/>
            <a:ext cx="5847196" cy="5095666"/>
          </a:xfrm>
          <a:prstGeom prst="rect">
            <a:avLst/>
          </a:prstGeom>
          <a:noFill/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43D6A4F6-1DC3-93E2-B674-A24428E6B1E1}"/>
              </a:ext>
            </a:extLst>
          </p:cNvPr>
          <p:cNvSpPr txBox="1"/>
          <p:nvPr/>
        </p:nvSpPr>
        <p:spPr>
          <a:xfrm>
            <a:off x="132608" y="1425728"/>
            <a:ext cx="6250524" cy="101566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0" indent="0">
              <a:buNone/>
            </a:pPr>
            <a:r>
              <a:rPr lang="en-GB" sz="2000">
                <a:latin typeface="Calibri"/>
                <a:ea typeface="Calibri"/>
                <a:cs typeface="Calibri"/>
              </a:rPr>
              <a:t>We have created comprehensive infoskills units on finding information and evaluating information to help you with your studies:</a:t>
            </a:r>
          </a:p>
        </p:txBody>
      </p:sp>
    </p:spTree>
    <p:extLst>
      <p:ext uri="{BB962C8B-B14F-4D97-AF65-F5344CB8AC3E}">
        <p14:creationId xmlns:p14="http://schemas.microsoft.com/office/powerpoint/2010/main" val="177938495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6AAE0F-34D7-E180-9337-2439C6A2E1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242" y="252284"/>
            <a:ext cx="10795518" cy="1003916"/>
          </a:xfrm>
        </p:spPr>
        <p:txBody>
          <a:bodyPr anchor="b">
            <a:normAutofit/>
          </a:bodyPr>
          <a:lstStyle/>
          <a:p>
            <a:r>
              <a:rPr lang="en-GB"/>
              <a:t>Useful Resources</a:t>
            </a:r>
          </a:p>
        </p:txBody>
      </p:sp>
      <p:pic>
        <p:nvPicPr>
          <p:cNvPr id="5" name="Graphic 4" descr="Internet with solid fill">
            <a:extLst>
              <a:ext uri="{FF2B5EF4-FFF2-40B4-BE49-F238E27FC236}">
                <a16:creationId xmlns:a16="http://schemas.microsoft.com/office/drawing/2014/main" id="{93D2757D-7E4D-48B3-CB35-2FE4A94AEA5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741330" y="1714888"/>
            <a:ext cx="4130725" cy="4130725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2688F8-4B56-47B4-345E-CAA04372D9E9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698242" y="2232891"/>
            <a:ext cx="6903027" cy="3094721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>
                <a:hlinkClick r:id="rId4"/>
              </a:rPr>
              <a:t> </a:t>
            </a:r>
            <a:r>
              <a:rPr lang="en-GB">
                <a:latin typeface="Calibri"/>
                <a:ea typeface="Calibri"/>
                <a:cs typeface="Calibri"/>
                <a:hlinkClick r:id="rId4"/>
              </a:rPr>
              <a:t>Library online infoskills</a:t>
            </a:r>
            <a:endParaRPr lang="en-GB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GB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>
                <a:latin typeface="Calibri"/>
                <a:ea typeface="Calibri"/>
                <a:cs typeface="Calibri"/>
              </a:rPr>
              <a:t> </a:t>
            </a:r>
            <a:r>
              <a:rPr lang="en-GB" err="1">
                <a:latin typeface="Calibri"/>
                <a:ea typeface="Calibri"/>
                <a:cs typeface="Calibri"/>
                <a:hlinkClick r:id="rId5"/>
              </a:rPr>
              <a:t>TurnitIn</a:t>
            </a:r>
            <a:r>
              <a:rPr lang="en-GB">
                <a:latin typeface="Calibri"/>
                <a:ea typeface="Calibri"/>
                <a:cs typeface="Calibri"/>
                <a:hlinkClick r:id="rId5"/>
              </a:rPr>
              <a:t>: evaluating sources playlist</a:t>
            </a:r>
            <a:endParaRPr lang="en-GB">
              <a:latin typeface="Calibri"/>
              <a:ea typeface="Calibri"/>
              <a:cs typeface="Calibri"/>
            </a:endParaRPr>
          </a:p>
          <a:p>
            <a:endParaRPr lang="en-GB">
              <a:latin typeface="Calibri"/>
              <a:ea typeface="Calibri"/>
              <a:cs typeface="Calibri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>
                <a:latin typeface="Calibri"/>
                <a:ea typeface="Calibri"/>
                <a:cs typeface="Calibri"/>
              </a:rPr>
              <a:t> </a:t>
            </a:r>
            <a:r>
              <a:rPr lang="en-GB">
                <a:latin typeface="Calibri"/>
                <a:ea typeface="Calibri"/>
                <a:cs typeface="Calibri"/>
                <a:hlinkClick r:id="rId6"/>
              </a:rPr>
              <a:t>Library study skills resource list</a:t>
            </a:r>
            <a:endParaRPr lang="en-GB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571015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90274375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17906078-604B-44F8-A239-19312807BC1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885716" y="2180614"/>
            <a:ext cx="5942044" cy="100391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3600">
                <a:latin typeface="Calibri" panose="020F0502020204030204" pitchFamily="34" charset="0"/>
                <a:cs typeface="Calibri" panose="020F0502020204030204" pitchFamily="34" charset="0"/>
              </a:rPr>
              <a:t>Lisa Ellis:  </a:t>
            </a:r>
            <a:r>
              <a:rPr lang="en-GB" sz="3600">
                <a:latin typeface="Calibri" panose="020F0502020204030204" pitchFamily="34" charset="0"/>
                <a:cs typeface="Calibri" panose="020F0502020204030204" pitchFamily="34" charset="0"/>
                <a:hlinkClick r:id="rId3"/>
              </a:rPr>
              <a:t>l.ellis@uwtsd.ac.uk</a:t>
            </a:r>
            <a:endParaRPr lang="en-GB" sz="360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D8558DB5-790B-7EB9-7057-7CCEDD737E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Contact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E492D92-BDFD-AC37-D116-6527E0CE69F9}"/>
              </a:ext>
            </a:extLst>
          </p:cNvPr>
          <p:cNvSpPr txBox="1">
            <a:spLocks/>
          </p:cNvSpPr>
          <p:nvPr/>
        </p:nvSpPr>
        <p:spPr>
          <a:xfrm>
            <a:off x="8926284" y="5966154"/>
            <a:ext cx="32657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>
                <a:solidFill>
                  <a:schemeClr val="bg1">
                    <a:lumMod val="95000"/>
                  </a:schemeClr>
                </a:solidFill>
              </a:rPr>
              <a:t>Source: </a:t>
            </a:r>
            <a:r>
              <a:rPr lang="en-GB">
                <a:solidFill>
                  <a:schemeClr val="bg1">
                    <a:lumMod val="95000"/>
                  </a:schemeClr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Pixabay: image by Geralt</a:t>
            </a:r>
            <a:endParaRPr lang="en-GB">
              <a:solidFill>
                <a:schemeClr val="bg1">
                  <a:lumMod val="95000"/>
                </a:schemeClr>
              </a:solidFill>
            </a:endParaRP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8A702D1B-954C-5D98-BEAE-B40AB4BD77DB}"/>
              </a:ext>
            </a:extLst>
          </p:cNvPr>
          <p:cNvCxnSpPr>
            <a:cxnSpLocks/>
          </p:cNvCxnSpPr>
          <p:nvPr/>
        </p:nvCxnSpPr>
        <p:spPr>
          <a:xfrm>
            <a:off x="6183086" y="3429000"/>
            <a:ext cx="5644674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Box 15">
            <a:extLst>
              <a:ext uri="{FF2B5EF4-FFF2-40B4-BE49-F238E27FC236}">
                <a16:creationId xmlns:a16="http://schemas.microsoft.com/office/drawing/2014/main" id="{881144C6-7DB8-E5EC-6396-4C52E85F1624}"/>
              </a:ext>
            </a:extLst>
          </p:cNvPr>
          <p:cNvSpPr txBox="1"/>
          <p:nvPr/>
        </p:nvSpPr>
        <p:spPr>
          <a:xfrm>
            <a:off x="5885716" y="3570194"/>
            <a:ext cx="6342744" cy="276998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4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3600">
                <a:latin typeface="Calibri" panose="020F0502020204030204" pitchFamily="34" charset="0"/>
                <a:cs typeface="Calibri" panose="020F0502020204030204" pitchFamily="34" charset="0"/>
              </a:rPr>
              <a:t>Library:    </a:t>
            </a:r>
            <a:r>
              <a:rPr lang="en-GB" sz="3600">
                <a:latin typeface="Calibri" panose="020F0502020204030204" pitchFamily="34" charset="0"/>
                <a:cs typeface="Calibri" panose="020F0502020204030204" pitchFamily="34" charset="0"/>
                <a:hlinkClick r:id="rId5"/>
              </a:rPr>
              <a:t>library@uwtsd.ac.uk</a:t>
            </a:r>
            <a:endParaRPr lang="en-GB" sz="36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36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3600">
                <a:latin typeface="Calibri" panose="020F0502020204030204" pitchFamily="34" charset="0"/>
                <a:cs typeface="Calibri" panose="020F0502020204030204" pitchFamily="34" charset="0"/>
              </a:rPr>
              <a:t>Infoskills: </a:t>
            </a:r>
            <a:r>
              <a:rPr lang="en-GB" sz="3600">
                <a:latin typeface="Calibri" panose="020F0502020204030204" pitchFamily="34" charset="0"/>
                <a:cs typeface="Calibri" panose="020F0502020204030204" pitchFamily="34" charset="0"/>
                <a:hlinkClick r:id="rId6"/>
              </a:rPr>
              <a:t>infoskills@uwtsd.ac.uk</a:t>
            </a:r>
            <a:endParaRPr lang="en-GB" sz="36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24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/>
          </a:p>
        </p:txBody>
      </p:sp>
      <p:pic>
        <p:nvPicPr>
          <p:cNvPr id="1028" name="Picture 4" descr="A tablet with words on it&#10;&#10;Description automatically generated">
            <a:extLst>
              <a:ext uri="{FF2B5EF4-FFF2-40B4-BE49-F238E27FC236}">
                <a16:creationId xmlns:a16="http://schemas.microsoft.com/office/drawing/2014/main" id="{A39D1D79-D595-B0FC-0819-7778881B5C3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953" r="-1"/>
          <a:stretch/>
        </p:blipFill>
        <p:spPr bwMode="auto">
          <a:xfrm>
            <a:off x="0" y="1266789"/>
            <a:ext cx="5325676" cy="50686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3279723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title 1">
            <a:extLst>
              <a:ext uri="{FF2B5EF4-FFF2-40B4-BE49-F238E27FC236}">
                <a16:creationId xmlns:a16="http://schemas.microsoft.com/office/drawing/2014/main" id="{769ED56E-B97E-C2D2-42E1-D3E370597073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/>
              <a:t>If you have 2 minutes, please complete the feedback form. 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ECB14A04-67E6-E43E-6676-F16B12ADBF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Feedback</a:t>
            </a:r>
          </a:p>
        </p:txBody>
      </p:sp>
    </p:spTree>
    <p:extLst>
      <p:ext uri="{BB962C8B-B14F-4D97-AF65-F5344CB8AC3E}">
        <p14:creationId xmlns:p14="http://schemas.microsoft.com/office/powerpoint/2010/main" val="132999481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Library Colours">
      <a:dk1>
        <a:sysClr val="windowText" lastClr="000000"/>
      </a:dk1>
      <a:lt1>
        <a:sysClr val="window" lastClr="FFFFFF"/>
      </a:lt1>
      <a:dk2>
        <a:srgbClr val="333333"/>
      </a:dk2>
      <a:lt2>
        <a:srgbClr val="E7E6E6"/>
      </a:lt2>
      <a:accent1>
        <a:srgbClr val="007F7C"/>
      </a:accent1>
      <a:accent2>
        <a:srgbClr val="D1428D"/>
      </a:accent2>
      <a:accent3>
        <a:srgbClr val="D8AE47"/>
      </a:accent3>
      <a:accent4>
        <a:srgbClr val="9933FF"/>
      </a:accent4>
      <a:accent5>
        <a:srgbClr val="FF6600"/>
      </a:accent5>
      <a:accent6>
        <a:srgbClr val="37B131"/>
      </a:accent6>
      <a:hlink>
        <a:srgbClr val="034A90"/>
      </a:hlink>
      <a:folHlink>
        <a:srgbClr val="A5286A"/>
      </a:folHlink>
    </a:clrScheme>
    <a:fontScheme name="Library fonts">
      <a:majorFont>
        <a:latin typeface="Lucida Sans"/>
        <a:ea typeface=""/>
        <a:cs typeface=""/>
      </a:majorFont>
      <a:minorFont>
        <a:latin typeface="Calibri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 template-pink" id="{F7462D3D-D48D-4AB6-9278-D669C7334178}" vid="{654700EC-0B91-455D-9D68-7BA7C910119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94002A07E5FB6438DEE2217A7119FC0" ma:contentTypeVersion="20" ma:contentTypeDescription="Create a new document." ma:contentTypeScope="" ma:versionID="3e8f9e8ad82be2a6a834f36893f60ecf">
  <xsd:schema xmlns:xsd="http://www.w3.org/2001/XMLSchema" xmlns:xs="http://www.w3.org/2001/XMLSchema" xmlns:p="http://schemas.microsoft.com/office/2006/metadata/properties" xmlns:ns2="316f2420-4a0a-4c49-8a81-53a9bcc36554" xmlns:ns3="61b8a593-e33f-405c-9ec9-a885dee76581" targetNamespace="http://schemas.microsoft.com/office/2006/metadata/properties" ma:root="true" ma:fieldsID="7a0c70ce9593f74a04917f957a8ee113" ns2:_="" ns3:_="">
    <xsd:import namespace="316f2420-4a0a-4c49-8a81-53a9bcc36554"/>
    <xsd:import namespace="61b8a593-e33f-405c-9ec9-a885dee7658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DateTaken" minOccurs="0"/>
                <xsd:element ref="ns3:SharedWithUsers" minOccurs="0"/>
                <xsd:element ref="ns3:SharedWithDetails" minOccurs="0"/>
                <xsd:element ref="ns2:MediaServiceGenerationTime" minOccurs="0"/>
                <xsd:element ref="ns2:MediaServiceEventHashCode" minOccurs="0"/>
                <xsd:element ref="ns2:MediaServiceLocation" minOccurs="0"/>
                <xsd:element ref="ns2:MediaServiceAutoKeyPoints" minOccurs="0"/>
                <xsd:element ref="ns2:MediaServiceKeyPoints" minOccurs="0"/>
                <xsd:element ref="ns2:MediaServiceOCR" minOccurs="0"/>
                <xsd:element ref="ns2:MediaLengthInSeconds" minOccurs="0"/>
                <xsd:element ref="ns2:lcf76f155ced4ddcb4097134ff3c332f" minOccurs="0"/>
                <xsd:element ref="ns3:TaxCatchAll" minOccurs="0"/>
                <xsd:element ref="ns2:uploadedtowebsite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16f2420-4a0a-4c49-8a81-53a9bcc3655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ternalName="MediaServiceDateTaken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Location" ma:index="15" nillable="true" ma:displayName="Location" ma:internalName="MediaServiceLocation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LengthInSeconds" ma:index="19" nillable="true" ma:displayName="Length (seconds)" ma:internalName="MediaLengthInSeconds" ma:readOnly="true">
      <xsd:simpleType>
        <xsd:restriction base="dms:Unknown"/>
      </xsd:simpleType>
    </xsd:element>
    <xsd:element name="lcf76f155ced4ddcb4097134ff3c332f" ma:index="21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uploadedtowebsite" ma:index="23" nillable="true" ma:displayName="uploaded to website" ma:default="0" ma:format="Dropdown" ma:internalName="uploadedtowebsite">
      <xsd:simpleType>
        <xsd:restriction base="dms:Boolean"/>
      </xsd:simpleType>
    </xsd:element>
    <xsd:element name="MediaServiceSearchProperties" ma:index="24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25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1b8a593-e33f-405c-9ec9-a885dee76581" elementFormDefault="qualified">
    <xsd:import namespace="http://schemas.microsoft.com/office/2006/documentManagement/types"/>
    <xsd:import namespace="http://schemas.microsoft.com/office/infopath/2007/PartnerControls"/>
    <xsd:element name="SharedWithUsers" ma:index="11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2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2" nillable="true" ma:displayName="Taxonomy Catch All Column" ma:hidden="true" ma:list="{f475d125-4262-4684-8c3a-69fdb9666f71}" ma:internalName="TaxCatchAll" ma:showField="CatchAllData" ma:web="61b8a593-e33f-405c-9ec9-a885dee7658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61b8a593-e33f-405c-9ec9-a885dee76581">
      <UserInfo>
        <DisplayName/>
        <AccountId xsi:nil="true"/>
        <AccountType/>
      </UserInfo>
    </SharedWithUsers>
    <lcf76f155ced4ddcb4097134ff3c332f xmlns="316f2420-4a0a-4c49-8a81-53a9bcc36554">
      <Terms xmlns="http://schemas.microsoft.com/office/infopath/2007/PartnerControls"/>
    </lcf76f155ced4ddcb4097134ff3c332f>
    <TaxCatchAll xmlns="61b8a593-e33f-405c-9ec9-a885dee76581" xsi:nil="true"/>
    <uploadedtowebsite xmlns="316f2420-4a0a-4c49-8a81-53a9bcc36554">false</uploadedtowebsite>
  </documentManagement>
</p:properties>
</file>

<file path=customXml/itemProps1.xml><?xml version="1.0" encoding="utf-8"?>
<ds:datastoreItem xmlns:ds="http://schemas.openxmlformats.org/officeDocument/2006/customXml" ds:itemID="{6D2C4ED1-CBF5-4522-A03C-0F97102694E5}">
  <ds:schemaRefs>
    <ds:schemaRef ds:uri="316f2420-4a0a-4c49-8a81-53a9bcc36554"/>
    <ds:schemaRef ds:uri="61b8a593-e33f-405c-9ec9-a885dee76581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495CDC2D-189F-4C07-8987-F7BE7C44EA2B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949DB88A-4CDB-4A02-BBF8-EAC6701E3581}">
  <ds:schemaRefs>
    <ds:schemaRef ds:uri="316f2420-4a0a-4c49-8a81-53a9bcc36554"/>
    <ds:schemaRef ds:uri="61b8a593-e33f-405c-9ec9-a885dee76581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Presentation template-pink</Template>
  <TotalTime>0</TotalTime>
  <Words>1300</Words>
  <Application>Microsoft Office PowerPoint</Application>
  <PresentationFormat>Widescreen</PresentationFormat>
  <Paragraphs>238</Paragraphs>
  <Slides>30</Slides>
  <Notes>6</Notes>
  <HiddenSlides>0</HiddenSlides>
  <MMClips>1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8" baseType="lpstr">
      <vt:lpstr>Arial,Sans-Serif</vt:lpstr>
      <vt:lpstr>Calibri </vt:lpstr>
      <vt:lpstr>Arial</vt:lpstr>
      <vt:lpstr>Calibri</vt:lpstr>
      <vt:lpstr>Calibri Light</vt:lpstr>
      <vt:lpstr>Lucida Sans</vt:lpstr>
      <vt:lpstr>Wingdings</vt:lpstr>
      <vt:lpstr>Office Theme</vt:lpstr>
      <vt:lpstr>Finding &amp; Using Information </vt:lpstr>
      <vt:lpstr>Academic Liaison Librarian</vt:lpstr>
      <vt:lpstr>Aims</vt:lpstr>
      <vt:lpstr>My Library Account</vt:lpstr>
      <vt:lpstr>Library Webpage</vt:lpstr>
      <vt:lpstr>Library Intranet Homepage</vt:lpstr>
      <vt:lpstr>Sign in</vt:lpstr>
      <vt:lpstr>Scroll and Explore...</vt:lpstr>
      <vt:lpstr>Where to start…</vt:lpstr>
      <vt:lpstr>Getting started guides…</vt:lpstr>
      <vt:lpstr>SIgn up to Online Infoskills</vt:lpstr>
      <vt:lpstr>Infoskills</vt:lpstr>
      <vt:lpstr>PowerPoint Presentation</vt:lpstr>
      <vt:lpstr>Start with your Online Resource List…</vt:lpstr>
      <vt:lpstr>Where to find your online resource list…</vt:lpstr>
      <vt:lpstr>PowerPoint Presentation</vt:lpstr>
      <vt:lpstr>Library resources</vt:lpstr>
      <vt:lpstr>Resources at UWTSD include..</vt:lpstr>
      <vt:lpstr>Library Catalogue – Your Library Account.</vt:lpstr>
      <vt:lpstr>Search and save resources</vt:lpstr>
      <vt:lpstr>Item Record </vt:lpstr>
      <vt:lpstr>Journals - Browzine</vt:lpstr>
      <vt:lpstr>Useful Databases</vt:lpstr>
      <vt:lpstr>Evaluating Information</vt:lpstr>
      <vt:lpstr>What about Artificial Intelligence (AI)?</vt:lpstr>
      <vt:lpstr>Re-visit and explore further…</vt:lpstr>
      <vt:lpstr>Useful Resources</vt:lpstr>
      <vt:lpstr>PowerPoint Presentation</vt:lpstr>
      <vt:lpstr>Contact</vt:lpstr>
      <vt:lpstr>Feedback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Jenny Hedges</dc:creator>
  <cp:lastModifiedBy>Lisa Ellis</cp:lastModifiedBy>
  <cp:revision>1</cp:revision>
  <dcterms:created xsi:type="dcterms:W3CDTF">2024-01-22T14:28:58Z</dcterms:created>
  <dcterms:modified xsi:type="dcterms:W3CDTF">2024-10-07T11:57:12Z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0x010100294002A07E5FB6438DEE2217A7119FC0</vt:lpwstr>
  </property>
  <property fmtid="{D5CDD505-2E9C-101B-9397-08002B2CF9AE}" pid="3" name="Order">
    <vt:r8>2443600</vt:r8>
  </property>
  <property fmtid="{D5CDD505-2E9C-101B-9397-08002B2CF9AE}" pid="4" name="xd_Signature">
    <vt:bool>false</vt:bool>
  </property>
  <property fmtid="{D5CDD505-2E9C-101B-9397-08002B2CF9AE}" pid="5" name="xd_ProgID">
    <vt:lpwstr/>
  </property>
  <property fmtid="{D5CDD505-2E9C-101B-9397-08002B2CF9AE}" pid="6" name="ComplianceAssetId">
    <vt:lpwstr/>
  </property>
  <property fmtid="{D5CDD505-2E9C-101B-9397-08002B2CF9AE}" pid="7" name="TemplateUrl">
    <vt:lpwstr/>
  </property>
  <property fmtid="{D5CDD505-2E9C-101B-9397-08002B2CF9AE}" pid="8" name="MediaServiceImageTags">
    <vt:lpwstr/>
  </property>
</Properties>
</file>