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1"/>
  </p:notesMasterIdLst>
  <p:sldIdLst>
    <p:sldId id="256" r:id="rId2"/>
    <p:sldId id="278" r:id="rId3"/>
    <p:sldId id="257" r:id="rId4"/>
    <p:sldId id="258" r:id="rId5"/>
    <p:sldId id="280" r:id="rId6"/>
    <p:sldId id="281" r:id="rId7"/>
    <p:sldId id="279" r:id="rId8"/>
    <p:sldId id="259" r:id="rId9"/>
    <p:sldId id="285" r:id="rId10"/>
    <p:sldId id="287" r:id="rId11"/>
    <p:sldId id="286" r:id="rId12"/>
    <p:sldId id="262" r:id="rId13"/>
    <p:sldId id="288" r:id="rId14"/>
    <p:sldId id="290" r:id="rId15"/>
    <p:sldId id="289" r:id="rId16"/>
    <p:sldId id="284" r:id="rId17"/>
    <p:sldId id="283" r:id="rId18"/>
    <p:sldId id="282" r:id="rId19"/>
    <p:sldId id="263" r:id="rId20"/>
    <p:sldId id="291" r:id="rId21"/>
    <p:sldId id="268" r:id="rId22"/>
    <p:sldId id="269" r:id="rId23"/>
    <p:sldId id="270" r:id="rId24"/>
    <p:sldId id="271" r:id="rId25"/>
    <p:sldId id="272" r:id="rId26"/>
    <p:sldId id="274" r:id="rId27"/>
    <p:sldId id="275" r:id="rId28"/>
    <p:sldId id="292" r:id="rId29"/>
    <p:sldId id="2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959F2-37B2-4030-A6DD-F92B8DF8CF89}" v="2" dt="2025-03-30T19:14:15.634"/>
    <p1510:client id="{2248EDC3-9F2F-4952-9C69-8D3FE7FAD30A}" v="19" dt="2025-03-31T09:42:27.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729" autoAdjust="0"/>
  </p:normalViewPr>
  <p:slideViewPr>
    <p:cSldViewPr snapToGrid="0">
      <p:cViewPr varScale="1">
        <p:scale>
          <a:sx n="95" d="100"/>
          <a:sy n="95" d="100"/>
        </p:scale>
        <p:origin x="10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0C8959F2-37B2-4030-A6DD-F92B8DF8CF89}"/>
    <pc:docChg chg="undo custSel addSld delSld modSld">
      <pc:chgData name="Hoang Dang Nguyen" userId="1de6b3a7-5191-4a0c-8968-b8f905305e1d" providerId="ADAL" clId="{0C8959F2-37B2-4030-A6DD-F92B8DF8CF89}" dt="2025-03-30T19:14:51.150" v="87" actId="6549"/>
      <pc:docMkLst>
        <pc:docMk/>
      </pc:docMkLst>
      <pc:sldChg chg="modSp mod">
        <pc:chgData name="Hoang Dang Nguyen" userId="1de6b3a7-5191-4a0c-8968-b8f905305e1d" providerId="ADAL" clId="{0C8959F2-37B2-4030-A6DD-F92B8DF8CF89}" dt="2025-03-30T19:14:51.150" v="87" actId="6549"/>
        <pc:sldMkLst>
          <pc:docMk/>
          <pc:sldMk cId="0" sldId="277"/>
        </pc:sldMkLst>
        <pc:spChg chg="mod">
          <ac:chgData name="Hoang Dang Nguyen" userId="1de6b3a7-5191-4a0c-8968-b8f905305e1d" providerId="ADAL" clId="{0C8959F2-37B2-4030-A6DD-F92B8DF8CF89}" dt="2025-03-30T19:14:51.150" v="87" actId="6549"/>
          <ac:spMkLst>
            <pc:docMk/>
            <pc:sldMk cId="0" sldId="277"/>
            <ac:spMk id="3" creationId="{00000000-0000-0000-0000-000000000000}"/>
          </ac:spMkLst>
        </pc:spChg>
      </pc:sldChg>
      <pc:sldChg chg="modSp mod">
        <pc:chgData name="Hoang Dang Nguyen" userId="1de6b3a7-5191-4a0c-8968-b8f905305e1d" providerId="ADAL" clId="{0C8959F2-37B2-4030-A6DD-F92B8DF8CF89}" dt="2025-03-30T18:44:44.166" v="7" actId="6549"/>
        <pc:sldMkLst>
          <pc:docMk/>
          <pc:sldMk cId="0" sldId="278"/>
        </pc:sldMkLst>
        <pc:spChg chg="mod">
          <ac:chgData name="Hoang Dang Nguyen" userId="1de6b3a7-5191-4a0c-8968-b8f905305e1d" providerId="ADAL" clId="{0C8959F2-37B2-4030-A6DD-F92B8DF8CF89}" dt="2025-03-30T18:44:44.166" v="7" actId="6549"/>
          <ac:spMkLst>
            <pc:docMk/>
            <pc:sldMk cId="0" sldId="278"/>
            <ac:spMk id="3" creationId="{00000000-0000-0000-0000-000000000000}"/>
          </ac:spMkLst>
        </pc:spChg>
      </pc:sldChg>
      <pc:sldChg chg="addSp delSp modSp new mod">
        <pc:chgData name="Hoang Dang Nguyen" userId="1de6b3a7-5191-4a0c-8968-b8f905305e1d" providerId="ADAL" clId="{0C8959F2-37B2-4030-A6DD-F92B8DF8CF89}" dt="2025-03-30T19:14:36.787" v="80" actId="20577"/>
        <pc:sldMkLst>
          <pc:docMk/>
          <pc:sldMk cId="1033373066" sldId="279"/>
        </pc:sldMkLst>
        <pc:spChg chg="mod">
          <ac:chgData name="Hoang Dang Nguyen" userId="1de6b3a7-5191-4a0c-8968-b8f905305e1d" providerId="ADAL" clId="{0C8959F2-37B2-4030-A6DD-F92B8DF8CF89}" dt="2025-03-30T18:54:22.522" v="50" actId="20577"/>
          <ac:spMkLst>
            <pc:docMk/>
            <pc:sldMk cId="1033373066" sldId="279"/>
            <ac:spMk id="2" creationId="{944E809F-CA25-2CF4-6CF1-038F7D0C9A1D}"/>
          </ac:spMkLst>
        </pc:spChg>
        <pc:spChg chg="del mod">
          <ac:chgData name="Hoang Dang Nguyen" userId="1de6b3a7-5191-4a0c-8968-b8f905305e1d" providerId="ADAL" clId="{0C8959F2-37B2-4030-A6DD-F92B8DF8CF89}" dt="2025-03-30T19:14:08.469" v="55" actId="478"/>
          <ac:spMkLst>
            <pc:docMk/>
            <pc:sldMk cId="1033373066" sldId="279"/>
            <ac:spMk id="3" creationId="{88E73799-C78F-C71F-517F-40F90ED4775A}"/>
          </ac:spMkLst>
        </pc:spChg>
        <pc:spChg chg="add mod">
          <ac:chgData name="Hoang Dang Nguyen" userId="1de6b3a7-5191-4a0c-8968-b8f905305e1d" providerId="ADAL" clId="{0C8959F2-37B2-4030-A6DD-F92B8DF8CF89}" dt="2025-03-30T19:14:36.787" v="80" actId="20577"/>
          <ac:spMkLst>
            <pc:docMk/>
            <pc:sldMk cId="1033373066" sldId="279"/>
            <ac:spMk id="7" creationId="{51BCB6A1-257C-939D-0CBA-D4AB999D2694}"/>
          </ac:spMkLst>
        </pc:spChg>
        <pc:picChg chg="add mod">
          <ac:chgData name="Hoang Dang Nguyen" userId="1de6b3a7-5191-4a0c-8968-b8f905305e1d" providerId="ADAL" clId="{0C8959F2-37B2-4030-A6DD-F92B8DF8CF89}" dt="2025-03-30T19:14:10.610" v="56" actId="1076"/>
          <ac:picMkLst>
            <pc:docMk/>
            <pc:sldMk cId="1033373066" sldId="279"/>
            <ac:picMk id="6" creationId="{83D17DA2-D64A-DEED-EFC7-A55D6A444520}"/>
          </ac:picMkLst>
        </pc:picChg>
      </pc:sldChg>
      <pc:sldChg chg="new del">
        <pc:chgData name="Hoang Dang Nguyen" userId="1de6b3a7-5191-4a0c-8968-b8f905305e1d" providerId="ADAL" clId="{0C8959F2-37B2-4030-A6DD-F92B8DF8CF89}" dt="2025-03-30T18:54:12.979" v="9" actId="680"/>
        <pc:sldMkLst>
          <pc:docMk/>
          <pc:sldMk cId="1631942795" sldId="279"/>
        </pc:sldMkLst>
      </pc:sldChg>
    </pc:docChg>
  </pc:docChgLst>
  <pc:docChgLst>
    <pc:chgData name="Hoang Dang Nguyen" userId="1de6b3a7-5191-4a0c-8968-b8f905305e1d" providerId="ADAL" clId="{2248EDC3-9F2F-4952-9C69-8D3FE7FAD30A}"/>
    <pc:docChg chg="undo custSel addSld delSld modSld sldOrd">
      <pc:chgData name="Hoang Dang Nguyen" userId="1de6b3a7-5191-4a0c-8968-b8f905305e1d" providerId="ADAL" clId="{2248EDC3-9F2F-4952-9C69-8D3FE7FAD30A}" dt="2025-03-31T09:42:44.103" v="2813" actId="6549"/>
      <pc:docMkLst>
        <pc:docMk/>
      </pc:docMkLst>
      <pc:sldChg chg="modSp mod">
        <pc:chgData name="Hoang Dang Nguyen" userId="1de6b3a7-5191-4a0c-8968-b8f905305e1d" providerId="ADAL" clId="{2248EDC3-9F2F-4952-9C69-8D3FE7FAD30A}" dt="2025-03-31T08:33:46.504" v="14" actId="20577"/>
        <pc:sldMkLst>
          <pc:docMk/>
          <pc:sldMk cId="3661340027" sldId="256"/>
        </pc:sldMkLst>
        <pc:spChg chg="mod">
          <ac:chgData name="Hoang Dang Nguyen" userId="1de6b3a7-5191-4a0c-8968-b8f905305e1d" providerId="ADAL" clId="{2248EDC3-9F2F-4952-9C69-8D3FE7FAD30A}" dt="2025-03-31T08:33:46.504" v="14" actId="20577"/>
          <ac:spMkLst>
            <pc:docMk/>
            <pc:sldMk cId="3661340027" sldId="256"/>
            <ac:spMk id="6" creationId="{5E33CEC2-4CCC-CBE6-2D77-B35CDDBE7A37}"/>
          </ac:spMkLst>
        </pc:spChg>
      </pc:sldChg>
      <pc:sldChg chg="modSp mod">
        <pc:chgData name="Hoang Dang Nguyen" userId="1de6b3a7-5191-4a0c-8968-b8f905305e1d" providerId="ADAL" clId="{2248EDC3-9F2F-4952-9C69-8D3FE7FAD30A}" dt="2025-03-31T09:29:15.106" v="2731" actId="6549"/>
        <pc:sldMkLst>
          <pc:docMk/>
          <pc:sldMk cId="0" sldId="257"/>
        </pc:sldMkLst>
        <pc:spChg chg="mod">
          <ac:chgData name="Hoang Dang Nguyen" userId="1de6b3a7-5191-4a0c-8968-b8f905305e1d" providerId="ADAL" clId="{2248EDC3-9F2F-4952-9C69-8D3FE7FAD30A}" dt="2025-03-31T09:29:15.106" v="2731" actId="6549"/>
          <ac:spMkLst>
            <pc:docMk/>
            <pc:sldMk cId="0" sldId="257"/>
            <ac:spMk id="3" creationId="{00000000-0000-0000-0000-000000000000}"/>
          </ac:spMkLst>
        </pc:spChg>
      </pc:sldChg>
      <pc:sldChg chg="modSp mod">
        <pc:chgData name="Hoang Dang Nguyen" userId="1de6b3a7-5191-4a0c-8968-b8f905305e1d" providerId="ADAL" clId="{2248EDC3-9F2F-4952-9C69-8D3FE7FAD30A}" dt="2025-03-31T09:29:26.329" v="2732" actId="6549"/>
        <pc:sldMkLst>
          <pc:docMk/>
          <pc:sldMk cId="0" sldId="258"/>
        </pc:sldMkLst>
        <pc:spChg chg="mod">
          <ac:chgData name="Hoang Dang Nguyen" userId="1de6b3a7-5191-4a0c-8968-b8f905305e1d" providerId="ADAL" clId="{2248EDC3-9F2F-4952-9C69-8D3FE7FAD30A}" dt="2025-03-31T09:29:26.329" v="2732" actId="6549"/>
          <ac:spMkLst>
            <pc:docMk/>
            <pc:sldMk cId="0" sldId="258"/>
            <ac:spMk id="3" creationId="{00000000-0000-0000-0000-000000000000}"/>
          </ac:spMkLst>
        </pc:spChg>
      </pc:sldChg>
      <pc:sldChg chg="modSp mod modNotesTx">
        <pc:chgData name="Hoang Dang Nguyen" userId="1de6b3a7-5191-4a0c-8968-b8f905305e1d" providerId="ADAL" clId="{2248EDC3-9F2F-4952-9C69-8D3FE7FAD30A}" dt="2025-03-31T09:29:57.713" v="2733" actId="6549"/>
        <pc:sldMkLst>
          <pc:docMk/>
          <pc:sldMk cId="0" sldId="259"/>
        </pc:sldMkLst>
        <pc:spChg chg="mod">
          <ac:chgData name="Hoang Dang Nguyen" userId="1de6b3a7-5191-4a0c-8968-b8f905305e1d" providerId="ADAL" clId="{2248EDC3-9F2F-4952-9C69-8D3FE7FAD30A}" dt="2025-03-31T09:29:57.713" v="2733" actId="6549"/>
          <ac:spMkLst>
            <pc:docMk/>
            <pc:sldMk cId="0" sldId="259"/>
            <ac:spMk id="3" creationId="{00000000-0000-0000-0000-000000000000}"/>
          </ac:spMkLst>
        </pc:spChg>
      </pc:sldChg>
      <pc:sldChg chg="del">
        <pc:chgData name="Hoang Dang Nguyen" userId="1de6b3a7-5191-4a0c-8968-b8f905305e1d" providerId="ADAL" clId="{2248EDC3-9F2F-4952-9C69-8D3FE7FAD30A}" dt="2025-03-31T08:36:16.380" v="18" actId="47"/>
        <pc:sldMkLst>
          <pc:docMk/>
          <pc:sldMk cId="0" sldId="260"/>
        </pc:sldMkLst>
      </pc:sldChg>
      <pc:sldChg chg="del">
        <pc:chgData name="Hoang Dang Nguyen" userId="1de6b3a7-5191-4a0c-8968-b8f905305e1d" providerId="ADAL" clId="{2248EDC3-9F2F-4952-9C69-8D3FE7FAD30A}" dt="2025-03-31T08:35:54.457" v="17" actId="47"/>
        <pc:sldMkLst>
          <pc:docMk/>
          <pc:sldMk cId="0" sldId="261"/>
        </pc:sldMkLst>
      </pc:sldChg>
      <pc:sldChg chg="modSp mod ord">
        <pc:chgData name="Hoang Dang Nguyen" userId="1de6b3a7-5191-4a0c-8968-b8f905305e1d" providerId="ADAL" clId="{2248EDC3-9F2F-4952-9C69-8D3FE7FAD30A}" dt="2025-03-31T09:30:04.995" v="2734" actId="6549"/>
        <pc:sldMkLst>
          <pc:docMk/>
          <pc:sldMk cId="0" sldId="262"/>
        </pc:sldMkLst>
        <pc:spChg chg="mod">
          <ac:chgData name="Hoang Dang Nguyen" userId="1de6b3a7-5191-4a0c-8968-b8f905305e1d" providerId="ADAL" clId="{2248EDC3-9F2F-4952-9C69-8D3FE7FAD30A}" dt="2025-03-31T09:28:01.977" v="2709" actId="6549"/>
          <ac:spMkLst>
            <pc:docMk/>
            <pc:sldMk cId="0" sldId="262"/>
            <ac:spMk id="2" creationId="{00000000-0000-0000-0000-000000000000}"/>
          </ac:spMkLst>
        </pc:spChg>
        <pc:spChg chg="mod">
          <ac:chgData name="Hoang Dang Nguyen" userId="1de6b3a7-5191-4a0c-8968-b8f905305e1d" providerId="ADAL" clId="{2248EDC3-9F2F-4952-9C69-8D3FE7FAD30A}" dt="2025-03-31T09:30:04.995" v="2734" actId="6549"/>
          <ac:spMkLst>
            <pc:docMk/>
            <pc:sldMk cId="0" sldId="262"/>
            <ac:spMk id="3" creationId="{00000000-0000-0000-0000-000000000000}"/>
          </ac:spMkLst>
        </pc:spChg>
      </pc:sldChg>
      <pc:sldChg chg="modSp del mod">
        <pc:chgData name="Hoang Dang Nguyen" userId="1de6b3a7-5191-4a0c-8968-b8f905305e1d" providerId="ADAL" clId="{2248EDC3-9F2F-4952-9C69-8D3FE7FAD30A}" dt="2025-03-31T09:27:35.599" v="2705" actId="2696"/>
        <pc:sldMkLst>
          <pc:docMk/>
          <pc:sldMk cId="0" sldId="263"/>
        </pc:sldMkLst>
        <pc:spChg chg="mod">
          <ac:chgData name="Hoang Dang Nguyen" userId="1de6b3a7-5191-4a0c-8968-b8f905305e1d" providerId="ADAL" clId="{2248EDC3-9F2F-4952-9C69-8D3FE7FAD30A}" dt="2025-03-31T09:16:38.217" v="1812" actId="27636"/>
          <ac:spMkLst>
            <pc:docMk/>
            <pc:sldMk cId="0" sldId="263"/>
            <ac:spMk id="2" creationId="{00000000-0000-0000-0000-000000000000}"/>
          </ac:spMkLst>
        </pc:spChg>
        <pc:spChg chg="mod">
          <ac:chgData name="Hoang Dang Nguyen" userId="1de6b3a7-5191-4a0c-8968-b8f905305e1d" providerId="ADAL" clId="{2248EDC3-9F2F-4952-9C69-8D3FE7FAD30A}" dt="2025-03-31T09:26:22.673" v="2662" actId="15"/>
          <ac:spMkLst>
            <pc:docMk/>
            <pc:sldMk cId="0" sldId="263"/>
            <ac:spMk id="3" creationId="{00000000-0000-0000-0000-000000000000}"/>
          </ac:spMkLst>
        </pc:spChg>
      </pc:sldChg>
      <pc:sldChg chg="add">
        <pc:chgData name="Hoang Dang Nguyen" userId="1de6b3a7-5191-4a0c-8968-b8f905305e1d" providerId="ADAL" clId="{2248EDC3-9F2F-4952-9C69-8D3FE7FAD30A}" dt="2025-03-31T09:27:38.439" v="2706"/>
        <pc:sldMkLst>
          <pc:docMk/>
          <pc:sldMk cId="3342132086" sldId="263"/>
        </pc:sldMkLst>
      </pc:sldChg>
      <pc:sldChg chg="del">
        <pc:chgData name="Hoang Dang Nguyen" userId="1de6b3a7-5191-4a0c-8968-b8f905305e1d" providerId="ADAL" clId="{2248EDC3-9F2F-4952-9C69-8D3FE7FAD30A}" dt="2025-03-31T09:26:25.827" v="2663" actId="47"/>
        <pc:sldMkLst>
          <pc:docMk/>
          <pc:sldMk cId="0" sldId="264"/>
        </pc:sldMkLst>
      </pc:sldChg>
      <pc:sldChg chg="del">
        <pc:chgData name="Hoang Dang Nguyen" userId="1de6b3a7-5191-4a0c-8968-b8f905305e1d" providerId="ADAL" clId="{2248EDC3-9F2F-4952-9C69-8D3FE7FAD30A}" dt="2025-03-31T09:26:34.960" v="2664" actId="47"/>
        <pc:sldMkLst>
          <pc:docMk/>
          <pc:sldMk cId="0" sldId="265"/>
        </pc:sldMkLst>
      </pc:sldChg>
      <pc:sldChg chg="del">
        <pc:chgData name="Hoang Dang Nguyen" userId="1de6b3a7-5191-4a0c-8968-b8f905305e1d" providerId="ADAL" clId="{2248EDC3-9F2F-4952-9C69-8D3FE7FAD30A}" dt="2025-03-31T09:27:28.901" v="2703" actId="47"/>
        <pc:sldMkLst>
          <pc:docMk/>
          <pc:sldMk cId="0" sldId="266"/>
        </pc:sldMkLst>
      </pc:sldChg>
      <pc:sldChg chg="del">
        <pc:chgData name="Hoang Dang Nguyen" userId="1de6b3a7-5191-4a0c-8968-b8f905305e1d" providerId="ADAL" clId="{2248EDC3-9F2F-4952-9C69-8D3FE7FAD30A}" dt="2025-03-31T09:27:30.706" v="2704" actId="47"/>
        <pc:sldMkLst>
          <pc:docMk/>
          <pc:sldMk cId="0" sldId="267"/>
        </pc:sldMkLst>
      </pc:sldChg>
      <pc:sldChg chg="modSp mod">
        <pc:chgData name="Hoang Dang Nguyen" userId="1de6b3a7-5191-4a0c-8968-b8f905305e1d" providerId="ADAL" clId="{2248EDC3-9F2F-4952-9C69-8D3FE7FAD30A}" dt="2025-03-31T09:42:44.103" v="2813" actId="6549"/>
        <pc:sldMkLst>
          <pc:docMk/>
          <pc:sldMk cId="0" sldId="268"/>
        </pc:sldMkLst>
        <pc:spChg chg="mod">
          <ac:chgData name="Hoang Dang Nguyen" userId="1de6b3a7-5191-4a0c-8968-b8f905305e1d" providerId="ADAL" clId="{2248EDC3-9F2F-4952-9C69-8D3FE7FAD30A}" dt="2025-03-31T09:42:44.103" v="2813" actId="6549"/>
          <ac:spMkLst>
            <pc:docMk/>
            <pc:sldMk cId="0" sldId="268"/>
            <ac:spMk id="3" creationId="{00000000-0000-0000-0000-000000000000}"/>
          </ac:spMkLst>
        </pc:spChg>
      </pc:sldChg>
      <pc:sldChg chg="modSp mod">
        <pc:chgData name="Hoang Dang Nguyen" userId="1de6b3a7-5191-4a0c-8968-b8f905305e1d" providerId="ADAL" clId="{2248EDC3-9F2F-4952-9C69-8D3FE7FAD30A}" dt="2025-03-31T09:42:43.090" v="2812" actId="6549"/>
        <pc:sldMkLst>
          <pc:docMk/>
          <pc:sldMk cId="0" sldId="269"/>
        </pc:sldMkLst>
        <pc:spChg chg="mod">
          <ac:chgData name="Hoang Dang Nguyen" userId="1de6b3a7-5191-4a0c-8968-b8f905305e1d" providerId="ADAL" clId="{2248EDC3-9F2F-4952-9C69-8D3FE7FAD30A}" dt="2025-03-31T09:42:43.090" v="2812" actId="6549"/>
          <ac:spMkLst>
            <pc:docMk/>
            <pc:sldMk cId="0" sldId="269"/>
            <ac:spMk id="3" creationId="{00000000-0000-0000-0000-000000000000}"/>
          </ac:spMkLst>
        </pc:spChg>
      </pc:sldChg>
      <pc:sldChg chg="modSp mod">
        <pc:chgData name="Hoang Dang Nguyen" userId="1de6b3a7-5191-4a0c-8968-b8f905305e1d" providerId="ADAL" clId="{2248EDC3-9F2F-4952-9C69-8D3FE7FAD30A}" dt="2025-03-31T09:42:41.937" v="2811" actId="6549"/>
        <pc:sldMkLst>
          <pc:docMk/>
          <pc:sldMk cId="0" sldId="270"/>
        </pc:sldMkLst>
        <pc:spChg chg="mod">
          <ac:chgData name="Hoang Dang Nguyen" userId="1de6b3a7-5191-4a0c-8968-b8f905305e1d" providerId="ADAL" clId="{2248EDC3-9F2F-4952-9C69-8D3FE7FAD30A}" dt="2025-03-31T09:42:41.937" v="2811" actId="6549"/>
          <ac:spMkLst>
            <pc:docMk/>
            <pc:sldMk cId="0" sldId="270"/>
            <ac:spMk id="3" creationId="{00000000-0000-0000-0000-000000000000}"/>
          </ac:spMkLst>
        </pc:spChg>
      </pc:sldChg>
      <pc:sldChg chg="modSp mod">
        <pc:chgData name="Hoang Dang Nguyen" userId="1de6b3a7-5191-4a0c-8968-b8f905305e1d" providerId="ADAL" clId="{2248EDC3-9F2F-4952-9C69-8D3FE7FAD30A}" dt="2025-03-31T09:42:40.538" v="2810" actId="6549"/>
        <pc:sldMkLst>
          <pc:docMk/>
          <pc:sldMk cId="0" sldId="271"/>
        </pc:sldMkLst>
        <pc:spChg chg="mod">
          <ac:chgData name="Hoang Dang Nguyen" userId="1de6b3a7-5191-4a0c-8968-b8f905305e1d" providerId="ADAL" clId="{2248EDC3-9F2F-4952-9C69-8D3FE7FAD30A}" dt="2025-03-31T09:42:40.538" v="2810" actId="6549"/>
          <ac:spMkLst>
            <pc:docMk/>
            <pc:sldMk cId="0" sldId="271"/>
            <ac:spMk id="3" creationId="{00000000-0000-0000-0000-000000000000}"/>
          </ac:spMkLst>
        </pc:spChg>
      </pc:sldChg>
      <pc:sldChg chg="modSp add del mod">
        <pc:chgData name="Hoang Dang Nguyen" userId="1de6b3a7-5191-4a0c-8968-b8f905305e1d" providerId="ADAL" clId="{2248EDC3-9F2F-4952-9C69-8D3FE7FAD30A}" dt="2025-03-31T09:42:27.838" v="2807" actId="207"/>
        <pc:sldMkLst>
          <pc:docMk/>
          <pc:sldMk cId="0" sldId="272"/>
        </pc:sldMkLst>
        <pc:spChg chg="mod">
          <ac:chgData name="Hoang Dang Nguyen" userId="1de6b3a7-5191-4a0c-8968-b8f905305e1d" providerId="ADAL" clId="{2248EDC3-9F2F-4952-9C69-8D3FE7FAD30A}" dt="2025-03-31T09:42:27.838" v="2807" actId="207"/>
          <ac:spMkLst>
            <pc:docMk/>
            <pc:sldMk cId="0" sldId="272"/>
            <ac:spMk id="2" creationId="{00000000-0000-0000-0000-000000000000}"/>
          </ac:spMkLst>
        </pc:spChg>
        <pc:spChg chg="mod">
          <ac:chgData name="Hoang Dang Nguyen" userId="1de6b3a7-5191-4a0c-8968-b8f905305e1d" providerId="ADAL" clId="{2248EDC3-9F2F-4952-9C69-8D3FE7FAD30A}" dt="2025-03-31T09:42:20.189" v="2805" actId="6549"/>
          <ac:spMkLst>
            <pc:docMk/>
            <pc:sldMk cId="0" sldId="272"/>
            <ac:spMk id="3" creationId="{00000000-0000-0000-0000-000000000000}"/>
          </ac:spMkLst>
        </pc:spChg>
      </pc:sldChg>
      <pc:sldChg chg="del">
        <pc:chgData name="Hoang Dang Nguyen" userId="1de6b3a7-5191-4a0c-8968-b8f905305e1d" providerId="ADAL" clId="{2248EDC3-9F2F-4952-9C69-8D3FE7FAD30A}" dt="2025-03-31T09:42:21.547" v="2806" actId="47"/>
        <pc:sldMkLst>
          <pc:docMk/>
          <pc:sldMk cId="0" sldId="273"/>
        </pc:sldMkLst>
      </pc:sldChg>
      <pc:sldChg chg="modSp mod">
        <pc:chgData name="Hoang Dang Nguyen" userId="1de6b3a7-5191-4a0c-8968-b8f905305e1d" providerId="ADAL" clId="{2248EDC3-9F2F-4952-9C69-8D3FE7FAD30A}" dt="2025-03-31T09:42:38.889" v="2809" actId="6549"/>
        <pc:sldMkLst>
          <pc:docMk/>
          <pc:sldMk cId="0" sldId="274"/>
        </pc:sldMkLst>
        <pc:spChg chg="mod">
          <ac:chgData name="Hoang Dang Nguyen" userId="1de6b3a7-5191-4a0c-8968-b8f905305e1d" providerId="ADAL" clId="{2248EDC3-9F2F-4952-9C69-8D3FE7FAD30A}" dt="2025-03-31T09:42:38.889" v="2809" actId="6549"/>
          <ac:spMkLst>
            <pc:docMk/>
            <pc:sldMk cId="0" sldId="274"/>
            <ac:spMk id="3" creationId="{00000000-0000-0000-0000-000000000000}"/>
          </ac:spMkLst>
        </pc:spChg>
      </pc:sldChg>
      <pc:sldChg chg="modSp mod">
        <pc:chgData name="Hoang Dang Nguyen" userId="1de6b3a7-5191-4a0c-8968-b8f905305e1d" providerId="ADAL" clId="{2248EDC3-9F2F-4952-9C69-8D3FE7FAD30A}" dt="2025-03-31T09:42:31.650" v="2808" actId="6549"/>
        <pc:sldMkLst>
          <pc:docMk/>
          <pc:sldMk cId="0" sldId="275"/>
        </pc:sldMkLst>
        <pc:spChg chg="mod">
          <ac:chgData name="Hoang Dang Nguyen" userId="1de6b3a7-5191-4a0c-8968-b8f905305e1d" providerId="ADAL" clId="{2248EDC3-9F2F-4952-9C69-8D3FE7FAD30A}" dt="2025-03-31T09:42:31.650" v="2808" actId="6549"/>
          <ac:spMkLst>
            <pc:docMk/>
            <pc:sldMk cId="0" sldId="275"/>
            <ac:spMk id="3" creationId="{00000000-0000-0000-0000-000000000000}"/>
          </ac:spMkLst>
        </pc:spChg>
      </pc:sldChg>
      <pc:sldChg chg="del">
        <pc:chgData name="Hoang Dang Nguyen" userId="1de6b3a7-5191-4a0c-8968-b8f905305e1d" providerId="ADAL" clId="{2248EDC3-9F2F-4952-9C69-8D3FE7FAD30A}" dt="2025-03-31T08:37:52.608" v="21" actId="47"/>
        <pc:sldMkLst>
          <pc:docMk/>
          <pc:sldMk cId="0" sldId="276"/>
        </pc:sldMkLst>
      </pc:sldChg>
      <pc:sldChg chg="modSp mod">
        <pc:chgData name="Hoang Dang Nguyen" userId="1de6b3a7-5191-4a0c-8968-b8f905305e1d" providerId="ADAL" clId="{2248EDC3-9F2F-4952-9C69-8D3FE7FAD30A}" dt="2025-03-31T08:40:51.601" v="27" actId="27636"/>
        <pc:sldMkLst>
          <pc:docMk/>
          <pc:sldMk cId="0" sldId="277"/>
        </pc:sldMkLst>
        <pc:spChg chg="mod">
          <ac:chgData name="Hoang Dang Nguyen" userId="1de6b3a7-5191-4a0c-8968-b8f905305e1d" providerId="ADAL" clId="{2248EDC3-9F2F-4952-9C69-8D3FE7FAD30A}" dt="2025-03-31T08:40:51.601" v="27" actId="27636"/>
          <ac:spMkLst>
            <pc:docMk/>
            <pc:sldMk cId="0" sldId="277"/>
            <ac:spMk id="3" creationId="{00000000-0000-0000-0000-000000000000}"/>
          </ac:spMkLst>
        </pc:spChg>
      </pc:sldChg>
      <pc:sldChg chg="ord">
        <pc:chgData name="Hoang Dang Nguyen" userId="1de6b3a7-5191-4a0c-8968-b8f905305e1d" providerId="ADAL" clId="{2248EDC3-9F2F-4952-9C69-8D3FE7FAD30A}" dt="2025-03-31T08:35:06.953" v="16"/>
        <pc:sldMkLst>
          <pc:docMk/>
          <pc:sldMk cId="1033373066" sldId="279"/>
        </pc:sldMkLst>
      </pc:sldChg>
      <pc:sldChg chg="modSp new mod">
        <pc:chgData name="Hoang Dang Nguyen" userId="1de6b3a7-5191-4a0c-8968-b8f905305e1d" providerId="ADAL" clId="{2248EDC3-9F2F-4952-9C69-8D3FE7FAD30A}" dt="2025-03-31T08:43:04.424" v="78" actId="20577"/>
        <pc:sldMkLst>
          <pc:docMk/>
          <pc:sldMk cId="3689736139" sldId="280"/>
        </pc:sldMkLst>
        <pc:spChg chg="mod">
          <ac:chgData name="Hoang Dang Nguyen" userId="1de6b3a7-5191-4a0c-8968-b8f905305e1d" providerId="ADAL" clId="{2248EDC3-9F2F-4952-9C69-8D3FE7FAD30A}" dt="2025-03-31T08:42:51.930" v="36" actId="404"/>
          <ac:spMkLst>
            <pc:docMk/>
            <pc:sldMk cId="3689736139" sldId="280"/>
            <ac:spMk id="2" creationId="{2C541CD6-B4D6-DCB5-2FD3-FF8A08402D2D}"/>
          </ac:spMkLst>
        </pc:spChg>
        <pc:spChg chg="mod">
          <ac:chgData name="Hoang Dang Nguyen" userId="1de6b3a7-5191-4a0c-8968-b8f905305e1d" providerId="ADAL" clId="{2248EDC3-9F2F-4952-9C69-8D3FE7FAD30A}" dt="2025-03-31T08:43:04.424" v="78" actId="20577"/>
          <ac:spMkLst>
            <pc:docMk/>
            <pc:sldMk cId="3689736139" sldId="280"/>
            <ac:spMk id="3" creationId="{820455D6-D949-8811-2C47-7D568466E9CB}"/>
          </ac:spMkLst>
        </pc:spChg>
      </pc:sldChg>
      <pc:sldChg chg="addSp modSp add mod">
        <pc:chgData name="Hoang Dang Nguyen" userId="1de6b3a7-5191-4a0c-8968-b8f905305e1d" providerId="ADAL" clId="{2248EDC3-9F2F-4952-9C69-8D3FE7FAD30A}" dt="2025-03-31T08:44:25.571" v="166" actId="1076"/>
        <pc:sldMkLst>
          <pc:docMk/>
          <pc:sldMk cId="2833902999" sldId="281"/>
        </pc:sldMkLst>
        <pc:spChg chg="mod">
          <ac:chgData name="Hoang Dang Nguyen" userId="1de6b3a7-5191-4a0c-8968-b8f905305e1d" providerId="ADAL" clId="{2248EDC3-9F2F-4952-9C69-8D3FE7FAD30A}" dt="2025-03-31T08:44:23.959" v="165" actId="1076"/>
          <ac:spMkLst>
            <pc:docMk/>
            <pc:sldMk cId="2833902999" sldId="281"/>
            <ac:spMk id="3" creationId="{D0D44050-C818-ABDE-A689-8F3394526C45}"/>
          </ac:spMkLst>
        </pc:spChg>
        <pc:picChg chg="add mod">
          <ac:chgData name="Hoang Dang Nguyen" userId="1de6b3a7-5191-4a0c-8968-b8f905305e1d" providerId="ADAL" clId="{2248EDC3-9F2F-4952-9C69-8D3FE7FAD30A}" dt="2025-03-31T08:44:25.571" v="166" actId="1076"/>
          <ac:picMkLst>
            <pc:docMk/>
            <pc:sldMk cId="2833902999" sldId="281"/>
            <ac:picMk id="6" creationId="{87C6FFE0-A751-C1EC-D60C-CC9FDA4B868A}"/>
          </ac:picMkLst>
        </pc:picChg>
      </pc:sldChg>
      <pc:sldChg chg="modSp new mod">
        <pc:chgData name="Hoang Dang Nguyen" userId="1de6b3a7-5191-4a0c-8968-b8f905305e1d" providerId="ADAL" clId="{2248EDC3-9F2F-4952-9C69-8D3FE7FAD30A}" dt="2025-03-31T09:04:43.034" v="966" actId="21"/>
        <pc:sldMkLst>
          <pc:docMk/>
          <pc:sldMk cId="100842443" sldId="282"/>
        </pc:sldMkLst>
        <pc:spChg chg="mod">
          <ac:chgData name="Hoang Dang Nguyen" userId="1de6b3a7-5191-4a0c-8968-b8f905305e1d" providerId="ADAL" clId="{2248EDC3-9F2F-4952-9C69-8D3FE7FAD30A}" dt="2025-03-31T08:46:31.762" v="192" actId="20577"/>
          <ac:spMkLst>
            <pc:docMk/>
            <pc:sldMk cId="100842443" sldId="282"/>
            <ac:spMk id="2" creationId="{57A616C3-1E7D-AA6B-AF09-9C1A11A3141B}"/>
          </ac:spMkLst>
        </pc:spChg>
        <pc:spChg chg="mod">
          <ac:chgData name="Hoang Dang Nguyen" userId="1de6b3a7-5191-4a0c-8968-b8f905305e1d" providerId="ADAL" clId="{2248EDC3-9F2F-4952-9C69-8D3FE7FAD30A}" dt="2025-03-31T09:04:43.034" v="966" actId="21"/>
          <ac:spMkLst>
            <pc:docMk/>
            <pc:sldMk cId="100842443" sldId="282"/>
            <ac:spMk id="3" creationId="{1D67F43A-ADAC-7102-F48D-C6ED27BE13AF}"/>
          </ac:spMkLst>
        </pc:spChg>
      </pc:sldChg>
      <pc:sldChg chg="addSp delSp modSp add mod ord">
        <pc:chgData name="Hoang Dang Nguyen" userId="1de6b3a7-5191-4a0c-8968-b8f905305e1d" providerId="ADAL" clId="{2248EDC3-9F2F-4952-9C69-8D3FE7FAD30A}" dt="2025-03-31T09:06:35.491" v="977"/>
        <pc:sldMkLst>
          <pc:docMk/>
          <pc:sldMk cId="1915763172" sldId="283"/>
        </pc:sldMkLst>
        <pc:spChg chg="mod">
          <ac:chgData name="Hoang Dang Nguyen" userId="1de6b3a7-5191-4a0c-8968-b8f905305e1d" providerId="ADAL" clId="{2248EDC3-9F2F-4952-9C69-8D3FE7FAD30A}" dt="2025-03-31T08:56:56.904" v="806" actId="403"/>
          <ac:spMkLst>
            <pc:docMk/>
            <pc:sldMk cId="1915763172" sldId="283"/>
            <ac:spMk id="3" creationId="{95EC5DAC-BD8E-C309-60CD-75FB7D5D05B1}"/>
          </ac:spMkLst>
        </pc:spChg>
        <pc:spChg chg="add del">
          <ac:chgData name="Hoang Dang Nguyen" userId="1de6b3a7-5191-4a0c-8968-b8f905305e1d" providerId="ADAL" clId="{2248EDC3-9F2F-4952-9C69-8D3FE7FAD30A}" dt="2025-03-31T08:56:14.734" v="787" actId="22"/>
          <ac:spMkLst>
            <pc:docMk/>
            <pc:sldMk cId="1915763172" sldId="283"/>
            <ac:spMk id="6" creationId="{45FEAEC6-BCDF-E24F-C255-4228F11CD0EC}"/>
          </ac:spMkLst>
        </pc:spChg>
      </pc:sldChg>
      <pc:sldChg chg="modSp add mod ord">
        <pc:chgData name="Hoang Dang Nguyen" userId="1de6b3a7-5191-4a0c-8968-b8f905305e1d" providerId="ADAL" clId="{2248EDC3-9F2F-4952-9C69-8D3FE7FAD30A}" dt="2025-03-31T09:06:26.973" v="975"/>
        <pc:sldMkLst>
          <pc:docMk/>
          <pc:sldMk cId="225713866" sldId="284"/>
        </pc:sldMkLst>
        <pc:spChg chg="mod">
          <ac:chgData name="Hoang Dang Nguyen" userId="1de6b3a7-5191-4a0c-8968-b8f905305e1d" providerId="ADAL" clId="{2248EDC3-9F2F-4952-9C69-8D3FE7FAD30A}" dt="2025-03-31T09:05:07.030" v="971"/>
          <ac:spMkLst>
            <pc:docMk/>
            <pc:sldMk cId="225713866" sldId="284"/>
            <ac:spMk id="3" creationId="{7AC0520B-F855-EDB7-9E61-6E75145CF8E2}"/>
          </ac:spMkLst>
        </pc:spChg>
      </pc:sldChg>
      <pc:sldChg chg="addSp delSp modSp new mod">
        <pc:chgData name="Hoang Dang Nguyen" userId="1de6b3a7-5191-4a0c-8968-b8f905305e1d" providerId="ADAL" clId="{2248EDC3-9F2F-4952-9C69-8D3FE7FAD30A}" dt="2025-03-31T09:11:10.107" v="1257" actId="22"/>
        <pc:sldMkLst>
          <pc:docMk/>
          <pc:sldMk cId="1757483363" sldId="285"/>
        </pc:sldMkLst>
        <pc:spChg chg="mod">
          <ac:chgData name="Hoang Dang Nguyen" userId="1de6b3a7-5191-4a0c-8968-b8f905305e1d" providerId="ADAL" clId="{2248EDC3-9F2F-4952-9C69-8D3FE7FAD30A}" dt="2025-03-31T09:10:37.046" v="1227" actId="20577"/>
          <ac:spMkLst>
            <pc:docMk/>
            <pc:sldMk cId="1757483363" sldId="285"/>
            <ac:spMk id="2" creationId="{6808DDB9-4EF1-85F3-887A-97E643C5E071}"/>
          </ac:spMkLst>
        </pc:spChg>
        <pc:spChg chg="mod">
          <ac:chgData name="Hoang Dang Nguyen" userId="1de6b3a7-5191-4a0c-8968-b8f905305e1d" providerId="ADAL" clId="{2248EDC3-9F2F-4952-9C69-8D3FE7FAD30A}" dt="2025-03-31T09:11:04.644" v="1255" actId="20577"/>
          <ac:spMkLst>
            <pc:docMk/>
            <pc:sldMk cId="1757483363" sldId="285"/>
            <ac:spMk id="3" creationId="{87B0DB26-6231-9B8D-AB75-0A31BD78D488}"/>
          </ac:spMkLst>
        </pc:spChg>
        <pc:spChg chg="add del">
          <ac:chgData name="Hoang Dang Nguyen" userId="1de6b3a7-5191-4a0c-8968-b8f905305e1d" providerId="ADAL" clId="{2248EDC3-9F2F-4952-9C69-8D3FE7FAD30A}" dt="2025-03-31T09:11:10.107" v="1257" actId="22"/>
          <ac:spMkLst>
            <pc:docMk/>
            <pc:sldMk cId="1757483363" sldId="285"/>
            <ac:spMk id="6" creationId="{350AC2A3-4586-86F3-8C96-024656C0024E}"/>
          </ac:spMkLst>
        </pc:spChg>
      </pc:sldChg>
      <pc:sldChg chg="modSp add mod">
        <pc:chgData name="Hoang Dang Nguyen" userId="1de6b3a7-5191-4a0c-8968-b8f905305e1d" providerId="ADAL" clId="{2248EDC3-9F2F-4952-9C69-8D3FE7FAD30A}" dt="2025-03-31T09:11:37.343" v="1283" actId="6549"/>
        <pc:sldMkLst>
          <pc:docMk/>
          <pc:sldMk cId="3954160426" sldId="286"/>
        </pc:sldMkLst>
        <pc:spChg chg="mod">
          <ac:chgData name="Hoang Dang Nguyen" userId="1de6b3a7-5191-4a0c-8968-b8f905305e1d" providerId="ADAL" clId="{2248EDC3-9F2F-4952-9C69-8D3FE7FAD30A}" dt="2025-03-31T09:11:20.045" v="1278" actId="20577"/>
          <ac:spMkLst>
            <pc:docMk/>
            <pc:sldMk cId="3954160426" sldId="286"/>
            <ac:spMk id="2" creationId="{CC641BA8-B06B-11B6-7F6D-8B9484BF7B71}"/>
          </ac:spMkLst>
        </pc:spChg>
        <pc:spChg chg="mod">
          <ac:chgData name="Hoang Dang Nguyen" userId="1de6b3a7-5191-4a0c-8968-b8f905305e1d" providerId="ADAL" clId="{2248EDC3-9F2F-4952-9C69-8D3FE7FAD30A}" dt="2025-03-31T09:11:37.343" v="1283" actId="6549"/>
          <ac:spMkLst>
            <pc:docMk/>
            <pc:sldMk cId="3954160426" sldId="286"/>
            <ac:spMk id="3" creationId="{3BAB3705-4CC8-700A-9B95-F1A5B57C230B}"/>
          </ac:spMkLst>
        </pc:spChg>
      </pc:sldChg>
      <pc:sldChg chg="modSp add mod">
        <pc:chgData name="Hoang Dang Nguyen" userId="1de6b3a7-5191-4a0c-8968-b8f905305e1d" providerId="ADAL" clId="{2248EDC3-9F2F-4952-9C69-8D3FE7FAD30A}" dt="2025-03-31T09:12:26.393" v="1311" actId="6549"/>
        <pc:sldMkLst>
          <pc:docMk/>
          <pc:sldMk cId="3821092189" sldId="287"/>
        </pc:sldMkLst>
        <pc:spChg chg="mod">
          <ac:chgData name="Hoang Dang Nguyen" userId="1de6b3a7-5191-4a0c-8968-b8f905305e1d" providerId="ADAL" clId="{2248EDC3-9F2F-4952-9C69-8D3FE7FAD30A}" dt="2025-03-31T09:12:14.829" v="1303" actId="6549"/>
          <ac:spMkLst>
            <pc:docMk/>
            <pc:sldMk cId="3821092189" sldId="287"/>
            <ac:spMk id="2" creationId="{271481B7-5F8A-F030-FCEE-C6FAA1B1A2D3}"/>
          </ac:spMkLst>
        </pc:spChg>
        <pc:spChg chg="mod">
          <ac:chgData name="Hoang Dang Nguyen" userId="1de6b3a7-5191-4a0c-8968-b8f905305e1d" providerId="ADAL" clId="{2248EDC3-9F2F-4952-9C69-8D3FE7FAD30A}" dt="2025-03-31T09:12:26.393" v="1311" actId="6549"/>
          <ac:spMkLst>
            <pc:docMk/>
            <pc:sldMk cId="3821092189" sldId="287"/>
            <ac:spMk id="3" creationId="{168F5B49-0263-EA6C-D1AE-3F2D0268AF84}"/>
          </ac:spMkLst>
        </pc:spChg>
      </pc:sldChg>
      <pc:sldChg chg="modSp new mod modNotesTx">
        <pc:chgData name="Hoang Dang Nguyen" userId="1de6b3a7-5191-4a0c-8968-b8f905305e1d" providerId="ADAL" clId="{2248EDC3-9F2F-4952-9C69-8D3FE7FAD30A}" dt="2025-03-31T09:30:55.213" v="2779" actId="21"/>
        <pc:sldMkLst>
          <pc:docMk/>
          <pc:sldMk cId="3595831739" sldId="288"/>
        </pc:sldMkLst>
        <pc:spChg chg="mod">
          <ac:chgData name="Hoang Dang Nguyen" userId="1de6b3a7-5191-4a0c-8968-b8f905305e1d" providerId="ADAL" clId="{2248EDC3-9F2F-4952-9C69-8D3FE7FAD30A}" dt="2025-03-31T09:17:29.364" v="1823" actId="20577"/>
          <ac:spMkLst>
            <pc:docMk/>
            <pc:sldMk cId="3595831739" sldId="288"/>
            <ac:spMk id="2" creationId="{F7C0D454-164F-D893-9D27-7F2416698061}"/>
          </ac:spMkLst>
        </pc:spChg>
        <pc:spChg chg="mod">
          <ac:chgData name="Hoang Dang Nguyen" userId="1de6b3a7-5191-4a0c-8968-b8f905305e1d" providerId="ADAL" clId="{2248EDC3-9F2F-4952-9C69-8D3FE7FAD30A}" dt="2025-03-31T09:30:55.213" v="2779" actId="21"/>
          <ac:spMkLst>
            <pc:docMk/>
            <pc:sldMk cId="3595831739" sldId="288"/>
            <ac:spMk id="3" creationId="{7BCD21EF-9B6B-AB14-2092-7D2535403065}"/>
          </ac:spMkLst>
        </pc:spChg>
      </pc:sldChg>
      <pc:sldChg chg="modSp add mod">
        <pc:chgData name="Hoang Dang Nguyen" userId="1de6b3a7-5191-4a0c-8968-b8f905305e1d" providerId="ADAL" clId="{2248EDC3-9F2F-4952-9C69-8D3FE7FAD30A}" dt="2025-03-31T09:28:16.254" v="2714" actId="403"/>
        <pc:sldMkLst>
          <pc:docMk/>
          <pc:sldMk cId="141092423" sldId="289"/>
        </pc:sldMkLst>
        <pc:spChg chg="mod">
          <ac:chgData name="Hoang Dang Nguyen" userId="1de6b3a7-5191-4a0c-8968-b8f905305e1d" providerId="ADAL" clId="{2248EDC3-9F2F-4952-9C69-8D3FE7FAD30A}" dt="2025-03-31T09:23:01.458" v="2527" actId="20577"/>
          <ac:spMkLst>
            <pc:docMk/>
            <pc:sldMk cId="141092423" sldId="289"/>
            <ac:spMk id="2" creationId="{75498D2D-78E4-C695-F42D-587911760938}"/>
          </ac:spMkLst>
        </pc:spChg>
        <pc:spChg chg="mod">
          <ac:chgData name="Hoang Dang Nguyen" userId="1de6b3a7-5191-4a0c-8968-b8f905305e1d" providerId="ADAL" clId="{2248EDC3-9F2F-4952-9C69-8D3FE7FAD30A}" dt="2025-03-31T09:28:16.254" v="2714" actId="403"/>
          <ac:spMkLst>
            <pc:docMk/>
            <pc:sldMk cId="141092423" sldId="289"/>
            <ac:spMk id="3" creationId="{B4B67821-DE44-9A90-B690-3F3AA81C8621}"/>
          </ac:spMkLst>
        </pc:spChg>
      </pc:sldChg>
      <pc:sldChg chg="modSp add mod ord">
        <pc:chgData name="Hoang Dang Nguyen" userId="1de6b3a7-5191-4a0c-8968-b8f905305e1d" providerId="ADAL" clId="{2248EDC3-9F2F-4952-9C69-8D3FE7FAD30A}" dt="2025-03-31T09:31:11.308" v="2798" actId="20577"/>
        <pc:sldMkLst>
          <pc:docMk/>
          <pc:sldMk cId="4066222735" sldId="290"/>
        </pc:sldMkLst>
        <pc:spChg chg="mod">
          <ac:chgData name="Hoang Dang Nguyen" userId="1de6b3a7-5191-4a0c-8968-b8f905305e1d" providerId="ADAL" clId="{2248EDC3-9F2F-4952-9C69-8D3FE7FAD30A}" dt="2025-03-31T09:31:11.308" v="2798" actId="20577"/>
          <ac:spMkLst>
            <pc:docMk/>
            <pc:sldMk cId="4066222735" sldId="290"/>
            <ac:spMk id="3" creationId="{090837A2-6696-4211-B6F3-436C63C47DAA}"/>
          </ac:spMkLst>
        </pc:spChg>
      </pc:sldChg>
      <pc:sldChg chg="modSp add mod">
        <pc:chgData name="Hoang Dang Nguyen" userId="1de6b3a7-5191-4a0c-8968-b8f905305e1d" providerId="ADAL" clId="{2248EDC3-9F2F-4952-9C69-8D3FE7FAD30A}" dt="2025-03-31T09:31:53.889" v="2799" actId="403"/>
        <pc:sldMkLst>
          <pc:docMk/>
          <pc:sldMk cId="454114336" sldId="291"/>
        </pc:sldMkLst>
        <pc:spChg chg="mod">
          <ac:chgData name="Hoang Dang Nguyen" userId="1de6b3a7-5191-4a0c-8968-b8f905305e1d" providerId="ADAL" clId="{2248EDC3-9F2F-4952-9C69-8D3FE7FAD30A}" dt="2025-03-31T09:31:53.889" v="2799" actId="403"/>
          <ac:spMkLst>
            <pc:docMk/>
            <pc:sldMk cId="454114336" sldId="291"/>
            <ac:spMk id="3" creationId="{0E1354D4-77F1-6296-3641-5A2A3DD68790}"/>
          </ac:spMkLst>
        </pc:spChg>
      </pc:sldChg>
      <pc:sldChg chg="modSp add del mod">
        <pc:chgData name="Hoang Dang Nguyen" userId="1de6b3a7-5191-4a0c-8968-b8f905305e1d" providerId="ADAL" clId="{2248EDC3-9F2F-4952-9C69-8D3FE7FAD30A}" dt="2025-03-31T09:27:35.599" v="2705" actId="2696"/>
        <pc:sldMkLst>
          <pc:docMk/>
          <pc:sldMk cId="4142665674" sldId="291"/>
        </pc:sldMkLst>
        <pc:spChg chg="mod">
          <ac:chgData name="Hoang Dang Nguyen" userId="1de6b3a7-5191-4a0c-8968-b8f905305e1d" providerId="ADAL" clId="{2248EDC3-9F2F-4952-9C69-8D3FE7FAD30A}" dt="2025-03-31T09:27:27.347" v="2702" actId="6549"/>
          <ac:spMkLst>
            <pc:docMk/>
            <pc:sldMk cId="4142665674" sldId="291"/>
            <ac:spMk id="3" creationId="{0E1354D4-77F1-6296-3641-5A2A3DD68790}"/>
          </ac:spMkLst>
        </pc:spChg>
      </pc:sldChg>
      <pc:sldChg chg="modSp new mod">
        <pc:chgData name="Hoang Dang Nguyen" userId="1de6b3a7-5191-4a0c-8968-b8f905305e1d" providerId="ADAL" clId="{2248EDC3-9F2F-4952-9C69-8D3FE7FAD30A}" dt="2025-03-31T09:32:16.884" v="2803" actId="403"/>
        <pc:sldMkLst>
          <pc:docMk/>
          <pc:sldMk cId="2372440260" sldId="292"/>
        </pc:sldMkLst>
        <pc:spChg chg="mod">
          <ac:chgData name="Hoang Dang Nguyen" userId="1de6b3a7-5191-4a0c-8968-b8f905305e1d" providerId="ADAL" clId="{2248EDC3-9F2F-4952-9C69-8D3FE7FAD30A}" dt="2025-03-31T09:28:56.210" v="2730" actId="20577"/>
          <ac:spMkLst>
            <pc:docMk/>
            <pc:sldMk cId="2372440260" sldId="292"/>
            <ac:spMk id="2" creationId="{7CF3ADEE-B074-3E46-13E7-505636264753}"/>
          </ac:spMkLst>
        </pc:spChg>
        <pc:spChg chg="mod">
          <ac:chgData name="Hoang Dang Nguyen" userId="1de6b3a7-5191-4a0c-8968-b8f905305e1d" providerId="ADAL" clId="{2248EDC3-9F2F-4952-9C69-8D3FE7FAD30A}" dt="2025-03-31T09:32:16.884" v="2803" actId="403"/>
          <ac:spMkLst>
            <pc:docMk/>
            <pc:sldMk cId="2372440260" sldId="292"/>
            <ac:spMk id="3" creationId="{6CC257AB-DF7C-581A-D46E-B1E5006880B7}"/>
          </ac:spMkLst>
        </pc:spChg>
      </pc:sldChg>
    </pc:docChg>
  </pc:docChgLst>
  <pc:docChgLst>
    <pc:chgData name="Gladius David Kulothungan" userId="5e27f31e-8d93-482e-ac92-c74194db9cf9" providerId="ADAL" clId="{375FE478-5720-4385-85C7-B222E49510B9}"/>
    <pc:docChg chg="modSld">
      <pc:chgData name="Gladius David Kulothungan" userId="5e27f31e-8d93-482e-ac92-c74194db9cf9" providerId="ADAL" clId="{375FE478-5720-4385-85C7-B222E49510B9}" dt="2025-03-30T12:43:58.435" v="14" actId="20577"/>
      <pc:docMkLst>
        <pc:docMk/>
      </pc:docMkLst>
      <pc:sldChg chg="modSp mod">
        <pc:chgData name="Gladius David Kulothungan" userId="5e27f31e-8d93-482e-ac92-c74194db9cf9" providerId="ADAL" clId="{375FE478-5720-4385-85C7-B222E49510B9}" dt="2025-03-30T12:43:58.435" v="14" actId="20577"/>
        <pc:sldMkLst>
          <pc:docMk/>
          <pc:sldMk cId="0" sldId="277"/>
        </pc:sldMkLst>
        <pc:spChg chg="mod">
          <ac:chgData name="Gladius David Kulothungan" userId="5e27f31e-8d93-482e-ac92-c74194db9cf9" providerId="ADAL" clId="{375FE478-5720-4385-85C7-B222E49510B9}" dt="2025-03-30T12:43:58.435" v="14" actId="20577"/>
          <ac:spMkLst>
            <pc:docMk/>
            <pc:sldMk cId="0" sldId="27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Agile HR involves </a:t>
            </a:r>
            <a:r>
              <a:rPr lang="en-GB" b="0" i="0" dirty="0">
                <a:solidFill>
                  <a:srgbClr val="040C28"/>
                </a:solidFill>
                <a:effectLst/>
                <a:latin typeface="Google Sans"/>
              </a:rPr>
              <a:t>moving away from traditional, bureaucratic HR systems and processes and adopting a more flexible, customer-centric approach</a:t>
            </a:r>
            <a:r>
              <a:rPr lang="en-GB" b="0" i="0" dirty="0">
                <a:solidFill>
                  <a:srgbClr val="474747"/>
                </a:solidFill>
                <a:effectLst/>
                <a:latin typeface="Google Sans"/>
              </a:rPr>
              <a:t>. This means creating an HR function that is aligned with the company's business strategy and can adapt quickly to changes in the marketplace.</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8</a:t>
            </a:fld>
            <a:endParaRPr lang="en-GB"/>
          </a:p>
        </p:txBody>
      </p:sp>
    </p:spTree>
    <p:extLst>
      <p:ext uri="{BB962C8B-B14F-4D97-AF65-F5344CB8AC3E}">
        <p14:creationId xmlns:p14="http://schemas.microsoft.com/office/powerpoint/2010/main" val="3778583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Procedural justice refers to the fairness of the processes used to make decisions and implement policies within an organization. It emphasizes the importance of transparent, consistent, and unbiased procedures to ensure that all employees are treated </a:t>
            </a:r>
            <a:r>
              <a:rPr lang="en-GB" b="0" i="0" dirty="0" err="1">
                <a:solidFill>
                  <a:srgbClr val="242424"/>
                </a:solidFill>
                <a:effectLst/>
                <a:latin typeface="Segoe UI" panose="020B0502040204020203" pitchFamily="34" charset="0"/>
              </a:rPr>
              <a:t>equitabl</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13</a:t>
            </a:fld>
            <a:endParaRPr lang="en-GB"/>
          </a:p>
        </p:txBody>
      </p:sp>
    </p:spTree>
    <p:extLst>
      <p:ext uri="{BB962C8B-B14F-4D97-AF65-F5344CB8AC3E}">
        <p14:creationId xmlns:p14="http://schemas.microsoft.com/office/powerpoint/2010/main" val="2653731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B8E13-8252-0954-1A9C-8DC2C6B4C9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7914B-4C17-F94A-5838-4DD03AF31E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384496-5E7C-C8E2-61A9-1FAB0760D1DE}"/>
              </a:ext>
            </a:extLst>
          </p:cNvPr>
          <p:cNvSpPr>
            <a:spLocks noGrp="1"/>
          </p:cNvSpPr>
          <p:nvPr>
            <p:ph type="body" idx="1"/>
          </p:nvPr>
        </p:nvSpPr>
        <p:spPr/>
        <p:txBody>
          <a:bodyPr/>
          <a:lstStyle/>
          <a:p>
            <a:r>
              <a:rPr lang="en-GB" b="0" i="0" dirty="0">
                <a:solidFill>
                  <a:srgbClr val="242424"/>
                </a:solidFill>
                <a:effectLst/>
                <a:latin typeface="Segoe UI" panose="020B0502040204020203" pitchFamily="34" charset="0"/>
              </a:rPr>
              <a:t>Procedural justice refers to the fairness of the processes used to make decisions and implement policies within an organization. It emphasizes the importance of transparent, consistent, and unbiased procedures to ensure that all employees are treated </a:t>
            </a:r>
            <a:r>
              <a:rPr lang="en-GB" b="0" i="0" dirty="0" err="1">
                <a:solidFill>
                  <a:srgbClr val="242424"/>
                </a:solidFill>
                <a:effectLst/>
                <a:latin typeface="Segoe UI" panose="020B0502040204020203" pitchFamily="34" charset="0"/>
              </a:rPr>
              <a:t>equitabl</a:t>
            </a:r>
            <a:endParaRPr lang="en-GB" dirty="0"/>
          </a:p>
        </p:txBody>
      </p:sp>
      <p:sp>
        <p:nvSpPr>
          <p:cNvPr id="4" name="Slide Number Placeholder 3">
            <a:extLst>
              <a:ext uri="{FF2B5EF4-FFF2-40B4-BE49-F238E27FC236}">
                <a16:creationId xmlns:a16="http://schemas.microsoft.com/office/drawing/2014/main" id="{52ABBE4D-03B2-CD7C-5D90-C1C47E656283}"/>
              </a:ext>
            </a:extLst>
          </p:cNvPr>
          <p:cNvSpPr>
            <a:spLocks noGrp="1"/>
          </p:cNvSpPr>
          <p:nvPr>
            <p:ph type="sldNum" sz="quarter" idx="5"/>
          </p:nvPr>
        </p:nvSpPr>
        <p:spPr/>
        <p:txBody>
          <a:bodyPr/>
          <a:lstStyle/>
          <a:p>
            <a:fld id="{657F13BE-0D13-4DB1-B8FE-C23C5387B70B}" type="slidenum">
              <a:rPr lang="en-GB" smtClean="0"/>
              <a:t>14</a:t>
            </a:fld>
            <a:endParaRPr lang="en-GB"/>
          </a:p>
        </p:txBody>
      </p:sp>
    </p:spTree>
    <p:extLst>
      <p:ext uri="{BB962C8B-B14F-4D97-AF65-F5344CB8AC3E}">
        <p14:creationId xmlns:p14="http://schemas.microsoft.com/office/powerpoint/2010/main" val="66562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56244-EA36-E993-58C9-EAFC3EB50B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F6349-A7B7-9AA0-00BF-D3BF985869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5CF84-0C09-C6DB-06A4-A8AE6FE61BAE}"/>
              </a:ext>
            </a:extLst>
          </p:cNvPr>
          <p:cNvSpPr>
            <a:spLocks noGrp="1"/>
          </p:cNvSpPr>
          <p:nvPr>
            <p:ph type="body" idx="1"/>
          </p:nvPr>
        </p:nvSpPr>
        <p:spPr/>
        <p:txBody>
          <a:bodyPr/>
          <a:lstStyle/>
          <a:p>
            <a:r>
              <a:rPr lang="en-GB" b="0" i="0" dirty="0">
                <a:solidFill>
                  <a:srgbClr val="242424"/>
                </a:solidFill>
                <a:effectLst/>
                <a:latin typeface="Segoe UI" panose="020B0502040204020203" pitchFamily="34" charset="0"/>
              </a:rPr>
              <a:t>Procedural justice refers to the fairness of the processes used to make decisions and implement policies within an organization. It emphasizes the importance of transparent, consistent, and unbiased procedures to ensure that all employees are treated </a:t>
            </a:r>
            <a:r>
              <a:rPr lang="en-GB" b="0" i="0" dirty="0" err="1">
                <a:solidFill>
                  <a:srgbClr val="242424"/>
                </a:solidFill>
                <a:effectLst/>
                <a:latin typeface="Segoe UI" panose="020B0502040204020203" pitchFamily="34" charset="0"/>
              </a:rPr>
              <a:t>equitabl</a:t>
            </a:r>
            <a:endParaRPr lang="en-GB" dirty="0"/>
          </a:p>
        </p:txBody>
      </p:sp>
      <p:sp>
        <p:nvSpPr>
          <p:cNvPr id="4" name="Slide Number Placeholder 3">
            <a:extLst>
              <a:ext uri="{FF2B5EF4-FFF2-40B4-BE49-F238E27FC236}">
                <a16:creationId xmlns:a16="http://schemas.microsoft.com/office/drawing/2014/main" id="{EC5D9A84-400F-B3FE-BDC3-E28B7D976AC5}"/>
              </a:ext>
            </a:extLst>
          </p:cNvPr>
          <p:cNvSpPr>
            <a:spLocks noGrp="1"/>
          </p:cNvSpPr>
          <p:nvPr>
            <p:ph type="sldNum" sz="quarter" idx="5"/>
          </p:nvPr>
        </p:nvSpPr>
        <p:spPr/>
        <p:txBody>
          <a:bodyPr/>
          <a:lstStyle/>
          <a:p>
            <a:fld id="{657F13BE-0D13-4DB1-B8FE-C23C5387B70B}" type="slidenum">
              <a:rPr lang="en-GB" smtClean="0"/>
              <a:t>15</a:t>
            </a:fld>
            <a:endParaRPr lang="en-GB"/>
          </a:p>
        </p:txBody>
      </p:sp>
    </p:spTree>
    <p:extLst>
      <p:ext uri="{BB962C8B-B14F-4D97-AF65-F5344CB8AC3E}">
        <p14:creationId xmlns:p14="http://schemas.microsoft.com/office/powerpoint/2010/main" val="2684260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19</a:t>
            </a:fld>
            <a:endParaRPr lang="en-GB"/>
          </a:p>
        </p:txBody>
      </p:sp>
    </p:spTree>
    <p:extLst>
      <p:ext uri="{BB962C8B-B14F-4D97-AF65-F5344CB8AC3E}">
        <p14:creationId xmlns:p14="http://schemas.microsoft.com/office/powerpoint/2010/main" val="3641236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5B5E3-F017-8F14-2E9B-E7A31E99B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C08155-66C1-7934-4196-F94CE128B5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7CE909-DED1-A9B1-CB76-BF4EC31472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E546B4-F01A-3FD4-F455-6A47D88CCED9}"/>
              </a:ext>
            </a:extLst>
          </p:cNvPr>
          <p:cNvSpPr>
            <a:spLocks noGrp="1"/>
          </p:cNvSpPr>
          <p:nvPr>
            <p:ph type="sldNum" sz="quarter" idx="5"/>
          </p:nvPr>
        </p:nvSpPr>
        <p:spPr/>
        <p:txBody>
          <a:bodyPr/>
          <a:lstStyle/>
          <a:p>
            <a:fld id="{657F13BE-0D13-4DB1-B8FE-C23C5387B70B}" type="slidenum">
              <a:rPr lang="en-GB" smtClean="0"/>
              <a:t>20</a:t>
            </a:fld>
            <a:endParaRPr lang="en-GB"/>
          </a:p>
        </p:txBody>
      </p:sp>
    </p:spTree>
    <p:extLst>
      <p:ext uri="{BB962C8B-B14F-4D97-AF65-F5344CB8AC3E}">
        <p14:creationId xmlns:p14="http://schemas.microsoft.com/office/powerpoint/2010/main" val="2345785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LCMB7023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Session 2 of 2</a:t>
            </a:r>
          </a:p>
          <a:p>
            <a:pPr>
              <a:spcBef>
                <a:spcPct val="0"/>
              </a:spcBef>
              <a:buFontTx/>
              <a:buNone/>
            </a:pPr>
            <a:r>
              <a:rPr lang="en-GB" altLang="en-US" sz="2800" b="1" dirty="0">
                <a:solidFill>
                  <a:srgbClr val="FFFF00"/>
                </a:solidFill>
                <a:latin typeface="Arial" panose="020B0604020202020204" pitchFamily="34" charset="0"/>
              </a:rPr>
              <a:t>Performance Management</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CAPITAL</a:t>
            </a:r>
          </a:p>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MANAGEMENT</a:t>
            </a: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Learning Objectives</a:t>
            </a:r>
          </a:p>
        </p:txBody>
      </p:sp>
      <p:sp>
        <p:nvSpPr>
          <p:cNvPr id="3" name="Content Placeholder 2"/>
          <p:cNvSpPr>
            <a:spLocks noGrp="1"/>
          </p:cNvSpPr>
          <p:nvPr>
            <p:ph idx="1"/>
          </p:nvPr>
        </p:nvSpPr>
        <p:spPr/>
        <p:txBody>
          <a:bodyPr/>
          <a:lstStyle/>
          <a:p>
            <a:r>
              <a:rPr dirty="0"/>
              <a:t>Define performance management and its purpose</a:t>
            </a:r>
          </a:p>
          <a:p>
            <a:r>
              <a:rPr dirty="0"/>
              <a:t>Identify key challenges in performance systems</a:t>
            </a:r>
          </a:p>
          <a:p>
            <a:r>
              <a:rPr dirty="0" err="1"/>
              <a:t>Analyse</a:t>
            </a:r>
            <a:r>
              <a:rPr dirty="0"/>
              <a:t> best practices and policy design</a:t>
            </a:r>
          </a:p>
          <a:p>
            <a:r>
              <a:rPr dirty="0"/>
              <a:t>Evaluate real-world cases and propose interventions</a:t>
            </a:r>
          </a:p>
        </p:txBody>
      </p:sp>
      <p:sp>
        <p:nvSpPr>
          <p:cNvPr id="4" name="Slide Number Placeholder 3">
            <a:extLst>
              <a:ext uri="{FF2B5EF4-FFF2-40B4-BE49-F238E27FC236}">
                <a16:creationId xmlns:a16="http://schemas.microsoft.com/office/drawing/2014/main" id="{9613F6BA-627F-060D-8718-5B8E5A4F1CCE}"/>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Definition &amp; Importance</a:t>
            </a:r>
          </a:p>
        </p:txBody>
      </p:sp>
      <p:sp>
        <p:nvSpPr>
          <p:cNvPr id="3" name="Content Placeholder 2"/>
          <p:cNvSpPr>
            <a:spLocks noGrp="1"/>
          </p:cNvSpPr>
          <p:nvPr>
            <p:ph idx="1"/>
          </p:nvPr>
        </p:nvSpPr>
        <p:spPr/>
        <p:txBody>
          <a:bodyPr/>
          <a:lstStyle/>
          <a:p>
            <a:r>
              <a:rPr dirty="0"/>
              <a:t>Performance Management is an ongoing process of communication between supervisor and employee.</a:t>
            </a:r>
          </a:p>
          <a:p>
            <a:r>
              <a:rPr dirty="0"/>
              <a:t>Aligns individual performance with organizational goals.</a:t>
            </a:r>
          </a:p>
          <a:p>
            <a:r>
              <a:rPr dirty="0"/>
              <a:t>Enhances productivity and accountability.</a:t>
            </a:r>
          </a:p>
        </p:txBody>
      </p:sp>
      <p:sp>
        <p:nvSpPr>
          <p:cNvPr id="4" name="Slide Number Placeholder 3">
            <a:extLst>
              <a:ext uri="{FF2B5EF4-FFF2-40B4-BE49-F238E27FC236}">
                <a16:creationId xmlns:a16="http://schemas.microsoft.com/office/drawing/2014/main" id="{73C446E4-88C5-7620-0BBB-1AC7B1FB5ACF}"/>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Key Objectives of Performance Management</a:t>
            </a:r>
          </a:p>
        </p:txBody>
      </p:sp>
      <p:sp>
        <p:nvSpPr>
          <p:cNvPr id="3" name="Content Placeholder 2"/>
          <p:cNvSpPr>
            <a:spLocks noGrp="1"/>
          </p:cNvSpPr>
          <p:nvPr>
            <p:ph idx="1"/>
          </p:nvPr>
        </p:nvSpPr>
        <p:spPr/>
        <p:txBody>
          <a:bodyPr/>
          <a:lstStyle/>
          <a:p>
            <a:r>
              <a:rPr dirty="0"/>
              <a:t>Aligning employee goals with strategic goals.</a:t>
            </a:r>
          </a:p>
          <a:p>
            <a:r>
              <a:rPr dirty="0"/>
              <a:t>Providing feedback for improvement.</a:t>
            </a:r>
          </a:p>
          <a:p>
            <a:r>
              <a:rPr dirty="0"/>
              <a:t>Supporting career development.</a:t>
            </a:r>
          </a:p>
        </p:txBody>
      </p:sp>
      <p:sp>
        <p:nvSpPr>
          <p:cNvPr id="4" name="Slide Number Placeholder 3">
            <a:extLst>
              <a:ext uri="{FF2B5EF4-FFF2-40B4-BE49-F238E27FC236}">
                <a16:creationId xmlns:a16="http://schemas.microsoft.com/office/drawing/2014/main" id="{7EA59295-A79C-EB6B-A11E-AA96D4C9A35B}"/>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41CD6-B4D6-DCB5-2FD3-FF8A08402D2D}"/>
              </a:ext>
            </a:extLst>
          </p:cNvPr>
          <p:cNvSpPr>
            <a:spLocks noGrp="1"/>
          </p:cNvSpPr>
          <p:nvPr>
            <p:ph type="title"/>
          </p:nvPr>
        </p:nvSpPr>
        <p:spPr/>
        <p:txBody>
          <a:bodyPr/>
          <a:lstStyle/>
          <a:p>
            <a:r>
              <a:rPr lang="en-GB" dirty="0"/>
              <a:t>A performance management and development system</a:t>
            </a:r>
          </a:p>
        </p:txBody>
      </p:sp>
      <p:sp>
        <p:nvSpPr>
          <p:cNvPr id="3" name="Content Placeholder 2">
            <a:extLst>
              <a:ext uri="{FF2B5EF4-FFF2-40B4-BE49-F238E27FC236}">
                <a16:creationId xmlns:a16="http://schemas.microsoft.com/office/drawing/2014/main" id="{820455D6-D949-8811-2C47-7D568466E9CB}"/>
              </a:ext>
            </a:extLst>
          </p:cNvPr>
          <p:cNvSpPr>
            <a:spLocks noGrp="1"/>
          </p:cNvSpPr>
          <p:nvPr>
            <p:ph idx="1"/>
          </p:nvPr>
        </p:nvSpPr>
        <p:spPr/>
        <p:txBody>
          <a:bodyPr/>
          <a:lstStyle/>
          <a:p>
            <a:pPr marL="457200" indent="-457200">
              <a:buFont typeface="+mj-lt"/>
              <a:buAutoNum type="arabicPeriod"/>
            </a:pPr>
            <a:r>
              <a:rPr lang="en-GB" sz="2400" dirty="0"/>
              <a:t>Communicates the organisation’s vision and objectives to all staff.</a:t>
            </a:r>
          </a:p>
          <a:p>
            <a:pPr marL="457200" indent="-457200">
              <a:buFont typeface="+mj-lt"/>
              <a:buAutoNum type="arabicPeriod"/>
            </a:pPr>
            <a:r>
              <a:rPr lang="en-GB" sz="2400" dirty="0"/>
              <a:t>Sets departmental and individual performance targets linked to organisational objectives.</a:t>
            </a:r>
          </a:p>
          <a:p>
            <a:pPr marL="457200" indent="-457200">
              <a:buFont typeface="+mj-lt"/>
              <a:buAutoNum type="arabicPeriod"/>
            </a:pPr>
            <a:r>
              <a:rPr lang="en-GB" sz="2400" dirty="0"/>
              <a:t>Uses formal review procedures to communicate performance requirements.</a:t>
            </a:r>
          </a:p>
          <a:p>
            <a:pPr marL="457200" indent="-457200">
              <a:buFont typeface="+mj-lt"/>
              <a:buAutoNum type="arabicPeriod"/>
            </a:pPr>
            <a:r>
              <a:rPr lang="en-GB" sz="2400" dirty="0"/>
              <a:t>Conducts formal review of progress.</a:t>
            </a:r>
          </a:p>
          <a:p>
            <a:pPr marL="457200" indent="-457200">
              <a:buFont typeface="+mj-lt"/>
              <a:buAutoNum type="arabicPeriod"/>
            </a:pPr>
            <a:r>
              <a:rPr lang="en-GB" sz="2400" dirty="0"/>
              <a:t>Uses the review process to identify training, development and reward outcomes.</a:t>
            </a:r>
          </a:p>
          <a:p>
            <a:pPr marL="457200" indent="-457200">
              <a:buFont typeface="+mj-lt"/>
              <a:buAutoNum type="arabicPeriod"/>
            </a:pPr>
            <a:r>
              <a:rPr lang="en-GB" sz="2400" dirty="0"/>
              <a:t>Evaluates the whole process.</a:t>
            </a:r>
          </a:p>
          <a:p>
            <a:pPr marL="0" indent="0">
              <a:buNone/>
            </a:pPr>
            <a:r>
              <a:rPr lang="en-GB" sz="2400" dirty="0"/>
              <a:t>Source: Marchington et al. (2021, p.418)</a:t>
            </a:r>
          </a:p>
        </p:txBody>
      </p:sp>
      <p:sp>
        <p:nvSpPr>
          <p:cNvPr id="4" name="Slide Number Placeholder 3">
            <a:extLst>
              <a:ext uri="{FF2B5EF4-FFF2-40B4-BE49-F238E27FC236}">
                <a16:creationId xmlns:a16="http://schemas.microsoft.com/office/drawing/2014/main" id="{9DF7177B-1687-34F9-2C16-0242114C12EC}"/>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extLst>
      <p:ext uri="{BB962C8B-B14F-4D97-AF65-F5344CB8AC3E}">
        <p14:creationId xmlns:p14="http://schemas.microsoft.com/office/powerpoint/2010/main" val="368973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4FF84-AF15-716D-F9D3-D8918DAD02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EF9DD-2139-D26B-FBB7-E7D596DC3B4C}"/>
              </a:ext>
            </a:extLst>
          </p:cNvPr>
          <p:cNvSpPr>
            <a:spLocks noGrp="1"/>
          </p:cNvSpPr>
          <p:nvPr>
            <p:ph type="title"/>
          </p:nvPr>
        </p:nvSpPr>
        <p:spPr/>
        <p:txBody>
          <a:bodyPr/>
          <a:lstStyle/>
          <a:p>
            <a:r>
              <a:rPr lang="en-GB" dirty="0"/>
              <a:t>A performance management and development system</a:t>
            </a:r>
          </a:p>
        </p:txBody>
      </p:sp>
      <p:sp>
        <p:nvSpPr>
          <p:cNvPr id="3" name="Content Placeholder 2">
            <a:extLst>
              <a:ext uri="{FF2B5EF4-FFF2-40B4-BE49-F238E27FC236}">
                <a16:creationId xmlns:a16="http://schemas.microsoft.com/office/drawing/2014/main" id="{D0D44050-C818-ABDE-A689-8F3394526C45}"/>
              </a:ext>
            </a:extLst>
          </p:cNvPr>
          <p:cNvSpPr>
            <a:spLocks noGrp="1"/>
          </p:cNvSpPr>
          <p:nvPr>
            <p:ph idx="1"/>
          </p:nvPr>
        </p:nvSpPr>
        <p:spPr>
          <a:xfrm>
            <a:off x="1032387" y="2434939"/>
            <a:ext cx="4454012" cy="2331581"/>
          </a:xfrm>
        </p:spPr>
        <p:txBody>
          <a:bodyPr/>
          <a:lstStyle/>
          <a:p>
            <a:pPr marL="0" indent="0">
              <a:buNone/>
            </a:pPr>
            <a:r>
              <a:rPr lang="en-GB" sz="2400" dirty="0"/>
              <a:t>Principal elements of the performance management and development process</a:t>
            </a:r>
          </a:p>
          <a:p>
            <a:pPr marL="0" indent="0">
              <a:buNone/>
            </a:pPr>
            <a:r>
              <a:rPr lang="en-GB" sz="2400" dirty="0"/>
              <a:t>Source: Marchington et al. (2021, p.419)</a:t>
            </a:r>
          </a:p>
        </p:txBody>
      </p:sp>
      <p:sp>
        <p:nvSpPr>
          <p:cNvPr id="4" name="Slide Number Placeholder 3">
            <a:extLst>
              <a:ext uri="{FF2B5EF4-FFF2-40B4-BE49-F238E27FC236}">
                <a16:creationId xmlns:a16="http://schemas.microsoft.com/office/drawing/2014/main" id="{9E675733-6920-1B57-C828-DB18D72B34D2}"/>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pic>
        <p:nvPicPr>
          <p:cNvPr id="6" name="Picture 5">
            <a:extLst>
              <a:ext uri="{FF2B5EF4-FFF2-40B4-BE49-F238E27FC236}">
                <a16:creationId xmlns:a16="http://schemas.microsoft.com/office/drawing/2014/main" id="{87C6FFE0-A751-C1EC-D60C-CC9FDA4B868A}"/>
              </a:ext>
            </a:extLst>
          </p:cNvPr>
          <p:cNvPicPr>
            <a:picLocks noChangeAspect="1"/>
          </p:cNvPicPr>
          <p:nvPr/>
        </p:nvPicPr>
        <p:blipFill>
          <a:blip r:embed="rId2"/>
          <a:stretch>
            <a:fillRect/>
          </a:stretch>
        </p:blipFill>
        <p:spPr>
          <a:xfrm>
            <a:off x="5899698" y="1600200"/>
            <a:ext cx="4334480" cy="4001058"/>
          </a:xfrm>
          <a:prstGeom prst="rect">
            <a:avLst/>
          </a:prstGeom>
        </p:spPr>
      </p:pic>
    </p:spTree>
    <p:extLst>
      <p:ext uri="{BB962C8B-B14F-4D97-AF65-F5344CB8AC3E}">
        <p14:creationId xmlns:p14="http://schemas.microsoft.com/office/powerpoint/2010/main" val="283390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809F-CA25-2CF4-6CF1-038F7D0C9A1D}"/>
              </a:ext>
            </a:extLst>
          </p:cNvPr>
          <p:cNvSpPr>
            <a:spLocks noGrp="1"/>
          </p:cNvSpPr>
          <p:nvPr>
            <p:ph type="title"/>
          </p:nvPr>
        </p:nvSpPr>
        <p:spPr/>
        <p:txBody>
          <a:bodyPr/>
          <a:lstStyle/>
          <a:p>
            <a:r>
              <a:rPr lang="en-US" dirty="0"/>
              <a:t>Performance Management process</a:t>
            </a:r>
            <a:endParaRPr lang="en-GB" dirty="0"/>
          </a:p>
        </p:txBody>
      </p:sp>
      <p:sp>
        <p:nvSpPr>
          <p:cNvPr id="4" name="Slide Number Placeholder 3">
            <a:extLst>
              <a:ext uri="{FF2B5EF4-FFF2-40B4-BE49-F238E27FC236}">
                <a16:creationId xmlns:a16="http://schemas.microsoft.com/office/drawing/2014/main" id="{DF5D553F-1ACC-69AA-AFA4-5578294D1134}"/>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pic>
        <p:nvPicPr>
          <p:cNvPr id="6" name="Picture 5">
            <a:extLst>
              <a:ext uri="{FF2B5EF4-FFF2-40B4-BE49-F238E27FC236}">
                <a16:creationId xmlns:a16="http://schemas.microsoft.com/office/drawing/2014/main" id="{83D17DA2-D64A-DEED-EFC7-A55D6A444520}"/>
              </a:ext>
            </a:extLst>
          </p:cNvPr>
          <p:cNvPicPr>
            <a:picLocks noChangeAspect="1"/>
          </p:cNvPicPr>
          <p:nvPr/>
        </p:nvPicPr>
        <p:blipFill>
          <a:blip r:embed="rId2"/>
          <a:stretch>
            <a:fillRect/>
          </a:stretch>
        </p:blipFill>
        <p:spPr>
          <a:xfrm>
            <a:off x="609600" y="1270199"/>
            <a:ext cx="8141602" cy="4317602"/>
          </a:xfrm>
          <a:prstGeom prst="rect">
            <a:avLst/>
          </a:prstGeom>
        </p:spPr>
      </p:pic>
      <p:sp>
        <p:nvSpPr>
          <p:cNvPr id="7" name="TextBox 6">
            <a:extLst>
              <a:ext uri="{FF2B5EF4-FFF2-40B4-BE49-F238E27FC236}">
                <a16:creationId xmlns:a16="http://schemas.microsoft.com/office/drawing/2014/main" id="{51BCB6A1-257C-939D-0CBA-D4AB999D2694}"/>
              </a:ext>
            </a:extLst>
          </p:cNvPr>
          <p:cNvSpPr txBox="1"/>
          <p:nvPr/>
        </p:nvSpPr>
        <p:spPr>
          <a:xfrm>
            <a:off x="9318567" y="2286000"/>
            <a:ext cx="2263833" cy="646331"/>
          </a:xfrm>
          <a:prstGeom prst="rect">
            <a:avLst/>
          </a:prstGeom>
          <a:noFill/>
        </p:spPr>
        <p:txBody>
          <a:bodyPr wrap="square" rtlCol="0">
            <a:spAutoFit/>
          </a:bodyPr>
          <a:lstStyle/>
          <a:p>
            <a:r>
              <a:rPr lang="en-US" dirty="0"/>
              <a:t>Source: Van Hoek (2021)</a:t>
            </a:r>
            <a:endParaRPr lang="en-GB" dirty="0"/>
          </a:p>
        </p:txBody>
      </p:sp>
    </p:spTree>
    <p:extLst>
      <p:ext uri="{BB962C8B-B14F-4D97-AF65-F5344CB8AC3E}">
        <p14:creationId xmlns:p14="http://schemas.microsoft.com/office/powerpoint/2010/main" val="1033373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Traditional vs. Modern Approaches</a:t>
            </a:r>
          </a:p>
        </p:txBody>
      </p:sp>
      <p:sp>
        <p:nvSpPr>
          <p:cNvPr id="3" name="Content Placeholder 2"/>
          <p:cNvSpPr>
            <a:spLocks noGrp="1"/>
          </p:cNvSpPr>
          <p:nvPr>
            <p:ph idx="1"/>
          </p:nvPr>
        </p:nvSpPr>
        <p:spPr/>
        <p:txBody>
          <a:bodyPr/>
          <a:lstStyle/>
          <a:p>
            <a:r>
              <a:rPr dirty="0"/>
              <a:t>Traditional: Annual appraisals, ranking systems.</a:t>
            </a:r>
          </a:p>
          <a:p>
            <a:r>
              <a:rPr dirty="0"/>
              <a:t>Modern: </a:t>
            </a:r>
            <a:endParaRPr lang="en-GB" dirty="0"/>
          </a:p>
          <a:p>
            <a:pPr lvl="1"/>
            <a:r>
              <a:rPr dirty="0"/>
              <a:t>Continuous feedback</a:t>
            </a:r>
            <a:r>
              <a:rPr lang="en-GB" dirty="0"/>
              <a:t>: timely feedback</a:t>
            </a:r>
          </a:p>
          <a:p>
            <a:pPr lvl="1"/>
            <a:r>
              <a:rPr lang="en-GB" dirty="0"/>
              <a:t>A</a:t>
            </a:r>
            <a:r>
              <a:rPr dirty="0" err="1"/>
              <a:t>gile</a:t>
            </a:r>
            <a:r>
              <a:rPr dirty="0"/>
              <a:t> frameworks</a:t>
            </a:r>
            <a:r>
              <a:rPr lang="en-GB" dirty="0"/>
              <a:t>: strategy-aligned, change-ready </a:t>
            </a:r>
          </a:p>
          <a:p>
            <a:pPr lvl="1"/>
            <a:r>
              <a:rPr lang="en-GB" dirty="0"/>
              <a:t>E</a:t>
            </a:r>
            <a:r>
              <a:rPr dirty="0" err="1"/>
              <a:t>mployee</a:t>
            </a:r>
            <a:r>
              <a:rPr dirty="0"/>
              <a:t> development focus</a:t>
            </a:r>
            <a:r>
              <a:rPr lang="en-GB" dirty="0"/>
              <a:t>: develop employees professionally and personally</a:t>
            </a:r>
            <a:endParaRPr dirty="0"/>
          </a:p>
        </p:txBody>
      </p:sp>
      <p:sp>
        <p:nvSpPr>
          <p:cNvPr id="4" name="Slide Number Placeholder 3">
            <a:extLst>
              <a:ext uri="{FF2B5EF4-FFF2-40B4-BE49-F238E27FC236}">
                <a16:creationId xmlns:a16="http://schemas.microsoft.com/office/drawing/2014/main" id="{B8F13B84-B982-EB8B-3690-03FA18A58215}"/>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DDB9-4EF1-85F3-887A-97E643C5E071}"/>
              </a:ext>
            </a:extLst>
          </p:cNvPr>
          <p:cNvSpPr>
            <a:spLocks noGrp="1"/>
          </p:cNvSpPr>
          <p:nvPr>
            <p:ph type="title"/>
          </p:nvPr>
        </p:nvSpPr>
        <p:spPr/>
        <p:txBody>
          <a:bodyPr/>
          <a:lstStyle/>
          <a:p>
            <a:r>
              <a:rPr lang="en-GB" dirty="0"/>
              <a:t>Benefits of continuous feedback</a:t>
            </a:r>
          </a:p>
        </p:txBody>
      </p:sp>
      <p:sp>
        <p:nvSpPr>
          <p:cNvPr id="3" name="Content Placeholder 2">
            <a:extLst>
              <a:ext uri="{FF2B5EF4-FFF2-40B4-BE49-F238E27FC236}">
                <a16:creationId xmlns:a16="http://schemas.microsoft.com/office/drawing/2014/main" id="{87B0DB26-6231-9B8D-AB75-0A31BD78D488}"/>
              </a:ext>
            </a:extLst>
          </p:cNvPr>
          <p:cNvSpPr>
            <a:spLocks noGrp="1"/>
          </p:cNvSpPr>
          <p:nvPr>
            <p:ph idx="1"/>
          </p:nvPr>
        </p:nvSpPr>
        <p:spPr/>
        <p:txBody>
          <a:bodyPr/>
          <a:lstStyle/>
          <a:p>
            <a:pPr marL="457200" indent="-457200">
              <a:buFont typeface="+mj-lt"/>
              <a:buAutoNum type="arabicPeriod"/>
            </a:pPr>
            <a:r>
              <a:rPr lang="en-GB" sz="2000" dirty="0"/>
              <a:t>Faster skill improvement: Regular feedback helps employees address issues quickly and develop skills faster.</a:t>
            </a:r>
          </a:p>
          <a:p>
            <a:pPr marL="457200" indent="-457200">
              <a:buFont typeface="+mj-lt"/>
              <a:buAutoNum type="arabicPeriod"/>
            </a:pPr>
            <a:r>
              <a:rPr lang="en-GB" sz="2000" dirty="0"/>
              <a:t>Higher employee engagement: Consistent feedback helps employees feel valued and clear about their roles, boosting motivation, performance, satisfaction, and retention.</a:t>
            </a:r>
          </a:p>
          <a:p>
            <a:pPr marL="457200" indent="-457200">
              <a:buFont typeface="+mj-lt"/>
              <a:buAutoNum type="arabicPeriod"/>
            </a:pPr>
            <a:r>
              <a:rPr lang="en-GB" sz="2000" dirty="0"/>
              <a:t>Reduced performance anxiety: Frequent, clear feedback replaces the stress of annual reviews by giving employees regular updates on their progress and guidance when needed.</a:t>
            </a:r>
          </a:p>
          <a:p>
            <a:pPr marL="457200" indent="-457200">
              <a:buFont typeface="+mj-lt"/>
              <a:buAutoNum type="arabicPeriod"/>
            </a:pPr>
            <a:r>
              <a:rPr lang="en-GB" sz="2000" dirty="0"/>
              <a:t>Improved teamwork: Consistent feedback resolves misunderstandings quickly, keeping teams aligned and on the same page.</a:t>
            </a:r>
          </a:p>
          <a:p>
            <a:pPr marL="457200" indent="-457200">
              <a:buFont typeface="+mj-lt"/>
              <a:buAutoNum type="arabicPeriod"/>
            </a:pPr>
            <a:r>
              <a:rPr lang="en-GB" sz="2000" dirty="0"/>
              <a:t>Stronger focus on goals: Feedback shows employees how their work contributes to the company’s success, keeping them motivated and aligned with organizational objectives.</a:t>
            </a:r>
          </a:p>
        </p:txBody>
      </p:sp>
      <p:sp>
        <p:nvSpPr>
          <p:cNvPr id="4" name="Slide Number Placeholder 3">
            <a:extLst>
              <a:ext uri="{FF2B5EF4-FFF2-40B4-BE49-F238E27FC236}">
                <a16:creationId xmlns:a16="http://schemas.microsoft.com/office/drawing/2014/main" id="{4C66F7C1-7CCC-3288-CC94-E64DCAE7BA70}"/>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175748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C43B0-ECD5-3976-6477-33B1C0C1CE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1481B7-5F8A-F030-FCEE-C6FAA1B1A2D3}"/>
              </a:ext>
            </a:extLst>
          </p:cNvPr>
          <p:cNvSpPr>
            <a:spLocks noGrp="1"/>
          </p:cNvSpPr>
          <p:nvPr>
            <p:ph type="title"/>
          </p:nvPr>
        </p:nvSpPr>
        <p:spPr/>
        <p:txBody>
          <a:bodyPr/>
          <a:lstStyle/>
          <a:p>
            <a:r>
              <a:rPr lang="en-GB" dirty="0"/>
              <a:t>Benefits of agile framework</a:t>
            </a:r>
          </a:p>
        </p:txBody>
      </p:sp>
      <p:sp>
        <p:nvSpPr>
          <p:cNvPr id="3" name="Content Placeholder 2">
            <a:extLst>
              <a:ext uri="{FF2B5EF4-FFF2-40B4-BE49-F238E27FC236}">
                <a16:creationId xmlns:a16="http://schemas.microsoft.com/office/drawing/2014/main" id="{168F5B49-0263-EA6C-D1AE-3F2D0268AF84}"/>
              </a:ext>
            </a:extLst>
          </p:cNvPr>
          <p:cNvSpPr>
            <a:spLocks noGrp="1"/>
          </p:cNvSpPr>
          <p:nvPr>
            <p:ph idx="1"/>
          </p:nvPr>
        </p:nvSpPr>
        <p:spPr/>
        <p:txBody>
          <a:bodyPr/>
          <a:lstStyle/>
          <a:p>
            <a:pPr marL="457200" indent="-457200">
              <a:buFont typeface="+mj-lt"/>
              <a:buAutoNum type="arabicPeriod"/>
            </a:pPr>
            <a:r>
              <a:rPr lang="en-GB" sz="1800" dirty="0"/>
              <a:t>Enhanced Responsiveness: Agile HR enables organizations to respond swiftly to market changes and internal demands, ensuring that HR practices remain relevant and effective.</a:t>
            </a:r>
          </a:p>
          <a:p>
            <a:pPr marL="457200" indent="-457200">
              <a:buFont typeface="+mj-lt"/>
              <a:buAutoNum type="arabicPeriod"/>
            </a:pPr>
            <a:r>
              <a:rPr lang="en-GB" sz="1800" dirty="0"/>
              <a:t>Improved Collaboration: Agile frameworks promote better communication and teamwork across different parts of the organization, leading to more cohesive and productive teams.</a:t>
            </a:r>
          </a:p>
          <a:p>
            <a:pPr marL="457200" indent="-457200">
              <a:buFont typeface="+mj-lt"/>
              <a:buAutoNum type="arabicPeriod"/>
            </a:pPr>
            <a:r>
              <a:rPr lang="en-GB" sz="1800" dirty="0"/>
              <a:t>Employee-</a:t>
            </a:r>
            <a:r>
              <a:rPr lang="en-GB" sz="1800" dirty="0" err="1"/>
              <a:t>Centered</a:t>
            </a:r>
            <a:r>
              <a:rPr lang="en-GB" sz="1800" dirty="0"/>
              <a:t> Approach: By focusing on engagement, career development, and recognizing individual contributions, Agile HR boosts employee satisfaction and retention.</a:t>
            </a:r>
          </a:p>
          <a:p>
            <a:pPr marL="457200" indent="-457200">
              <a:buFont typeface="+mj-lt"/>
              <a:buAutoNum type="arabicPeriod"/>
            </a:pPr>
            <a:r>
              <a:rPr lang="en-GB" sz="1800" dirty="0"/>
              <a:t>Efficient Recruitment and Talent Management: Agile practices streamline recruitment processes and improve talent management, making it easier to attract and retain top talent.</a:t>
            </a:r>
          </a:p>
          <a:p>
            <a:pPr marL="457200" indent="-457200">
              <a:buFont typeface="+mj-lt"/>
              <a:buAutoNum type="arabicPeriod"/>
            </a:pPr>
            <a:r>
              <a:rPr lang="en-GB" sz="1800" dirty="0"/>
              <a:t>Continuous Improvement: Agile HR encourages regular feedback and iterative improvements, ensuring that HR processes are continuously optimized and aligned with organizational goals.</a:t>
            </a:r>
          </a:p>
          <a:p>
            <a:pPr marL="457200" indent="-457200">
              <a:buFont typeface="+mj-lt"/>
              <a:buAutoNum type="arabicPeriod"/>
            </a:pPr>
            <a:r>
              <a:rPr lang="en-GB" sz="1800" dirty="0"/>
              <a:t>Flexibility and Adaptability: Agile frameworks allow HR to be more flexible and adaptable, making it easier to implement changes and innovations quickly.</a:t>
            </a:r>
          </a:p>
        </p:txBody>
      </p:sp>
      <p:sp>
        <p:nvSpPr>
          <p:cNvPr id="4" name="Slide Number Placeholder 3">
            <a:extLst>
              <a:ext uri="{FF2B5EF4-FFF2-40B4-BE49-F238E27FC236}">
                <a16:creationId xmlns:a16="http://schemas.microsoft.com/office/drawing/2014/main" id="{0AF0F521-F335-1245-F4A8-D35764975E31}"/>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3821092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0FBD9-7871-87F0-A587-C6C017915A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41BA8-B06B-11B6-7F6D-8B9484BF7B71}"/>
              </a:ext>
            </a:extLst>
          </p:cNvPr>
          <p:cNvSpPr>
            <a:spLocks noGrp="1"/>
          </p:cNvSpPr>
          <p:nvPr>
            <p:ph type="title"/>
          </p:nvPr>
        </p:nvSpPr>
        <p:spPr/>
        <p:txBody>
          <a:bodyPr/>
          <a:lstStyle/>
          <a:p>
            <a:r>
              <a:rPr lang="en-GB" dirty="0"/>
              <a:t>Benefits of employee development</a:t>
            </a:r>
          </a:p>
        </p:txBody>
      </p:sp>
      <p:sp>
        <p:nvSpPr>
          <p:cNvPr id="3" name="Content Placeholder 2">
            <a:extLst>
              <a:ext uri="{FF2B5EF4-FFF2-40B4-BE49-F238E27FC236}">
                <a16:creationId xmlns:a16="http://schemas.microsoft.com/office/drawing/2014/main" id="{3BAB3705-4CC8-700A-9B95-F1A5B57C230B}"/>
              </a:ext>
            </a:extLst>
          </p:cNvPr>
          <p:cNvSpPr>
            <a:spLocks noGrp="1"/>
          </p:cNvSpPr>
          <p:nvPr>
            <p:ph idx="1"/>
          </p:nvPr>
        </p:nvSpPr>
        <p:spPr/>
        <p:txBody>
          <a:bodyPr/>
          <a:lstStyle/>
          <a:p>
            <a:pPr marL="457200" indent="-457200">
              <a:buFont typeface="+mj-lt"/>
              <a:buAutoNum type="arabicPeriod"/>
            </a:pPr>
            <a:r>
              <a:rPr lang="en-GB" sz="2000" dirty="0"/>
              <a:t>Increased Engagement: Employees who see opportunities for growth are more likely to be engaged and motivated.</a:t>
            </a:r>
          </a:p>
          <a:p>
            <a:pPr marL="457200" indent="-457200">
              <a:buFont typeface="+mj-lt"/>
              <a:buAutoNum type="arabicPeriod"/>
            </a:pPr>
            <a:r>
              <a:rPr lang="en-GB" sz="2000" dirty="0"/>
              <a:t>Higher Retention: Development opportunities can reduce turnover by making employees feel valued and invested in.</a:t>
            </a:r>
          </a:p>
          <a:p>
            <a:pPr marL="457200" indent="-457200">
              <a:buFont typeface="+mj-lt"/>
              <a:buAutoNum type="arabicPeriod"/>
            </a:pPr>
            <a:r>
              <a:rPr lang="en-GB" sz="2000" dirty="0"/>
              <a:t>Enhanced Performance: Continuous learning and skill development lead to better job performance and productivity.</a:t>
            </a:r>
          </a:p>
          <a:p>
            <a:pPr marL="457200" indent="-457200">
              <a:buFont typeface="+mj-lt"/>
              <a:buAutoNum type="arabicPeriod"/>
            </a:pPr>
            <a:r>
              <a:rPr lang="en-GB" sz="2000" dirty="0"/>
              <a:t>Alignment with Organizational Goals: Development plans can be aligned with the company's strategic objectives, ensuring that employee growth supports overall business success.</a:t>
            </a:r>
          </a:p>
        </p:txBody>
      </p:sp>
      <p:sp>
        <p:nvSpPr>
          <p:cNvPr id="4" name="Slide Number Placeholder 3">
            <a:extLst>
              <a:ext uri="{FF2B5EF4-FFF2-40B4-BE49-F238E27FC236}">
                <a16:creationId xmlns:a16="http://schemas.microsoft.com/office/drawing/2014/main" id="{194348FE-84D3-30E2-971B-D93FC4EEB8FE}"/>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395416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Key Challenges</a:t>
            </a:r>
          </a:p>
        </p:txBody>
      </p:sp>
      <p:sp>
        <p:nvSpPr>
          <p:cNvPr id="3" name="Content Placeholder 2"/>
          <p:cNvSpPr>
            <a:spLocks noGrp="1"/>
          </p:cNvSpPr>
          <p:nvPr>
            <p:ph idx="1"/>
          </p:nvPr>
        </p:nvSpPr>
        <p:spPr/>
        <p:txBody>
          <a:bodyPr/>
          <a:lstStyle/>
          <a:p>
            <a:r>
              <a:rPr dirty="0"/>
              <a:t>Unclear KPIs and expectations.</a:t>
            </a:r>
          </a:p>
          <a:p>
            <a:r>
              <a:rPr dirty="0"/>
              <a:t>Employee resistance to feedback.</a:t>
            </a:r>
          </a:p>
          <a:p>
            <a:r>
              <a:rPr dirty="0"/>
              <a:t>Inconsistent standards across teams.</a:t>
            </a:r>
          </a:p>
          <a:p>
            <a:r>
              <a:rPr dirty="0"/>
              <a:t>Legal and ethical risks.</a:t>
            </a:r>
          </a:p>
        </p:txBody>
      </p:sp>
      <p:sp>
        <p:nvSpPr>
          <p:cNvPr id="4" name="Slide Number Placeholder 3">
            <a:extLst>
              <a:ext uri="{FF2B5EF4-FFF2-40B4-BE49-F238E27FC236}">
                <a16:creationId xmlns:a16="http://schemas.microsoft.com/office/drawing/2014/main" id="{C7F34F1A-1D83-C516-0B0B-355A002CC85A}"/>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0D454-164F-D893-9D27-7F2416698061}"/>
              </a:ext>
            </a:extLst>
          </p:cNvPr>
          <p:cNvSpPr>
            <a:spLocks noGrp="1"/>
          </p:cNvSpPr>
          <p:nvPr>
            <p:ph type="title"/>
          </p:nvPr>
        </p:nvSpPr>
        <p:spPr/>
        <p:txBody>
          <a:bodyPr/>
          <a:lstStyle/>
          <a:p>
            <a:r>
              <a:rPr lang="en-GB" dirty="0"/>
              <a:t>PM in IHRM</a:t>
            </a:r>
          </a:p>
        </p:txBody>
      </p:sp>
      <p:sp>
        <p:nvSpPr>
          <p:cNvPr id="3" name="Content Placeholder 2">
            <a:extLst>
              <a:ext uri="{FF2B5EF4-FFF2-40B4-BE49-F238E27FC236}">
                <a16:creationId xmlns:a16="http://schemas.microsoft.com/office/drawing/2014/main" id="{7BCD21EF-9B6B-AB14-2092-7D2535403065}"/>
              </a:ext>
            </a:extLst>
          </p:cNvPr>
          <p:cNvSpPr>
            <a:spLocks noGrp="1"/>
          </p:cNvSpPr>
          <p:nvPr>
            <p:ph idx="1"/>
          </p:nvPr>
        </p:nvSpPr>
        <p:spPr/>
        <p:txBody>
          <a:bodyPr/>
          <a:lstStyle/>
          <a:p>
            <a:r>
              <a:rPr lang="en-GB" sz="2400" dirty="0"/>
              <a:t>For example: in a Japanese company, its UK managers are required to evaluate its American workers.</a:t>
            </a:r>
          </a:p>
          <a:p>
            <a:r>
              <a:rPr lang="en-GB" sz="2400" dirty="0"/>
              <a:t>PM is Western in origin which bases on the values of equity and procedural justice</a:t>
            </a:r>
          </a:p>
          <a:p>
            <a:r>
              <a:rPr lang="en-GB" sz="2400" dirty="0"/>
              <a:t>Cultural and contextual factors are critical, as employees see issues of equity, expectations and justice differently. There is often a lack of effective performance goals for the overseas operations.</a:t>
            </a:r>
          </a:p>
          <a:p>
            <a:r>
              <a:rPr lang="en-GB" sz="2400" dirty="0"/>
              <a:t>Communication obstacles are common.</a:t>
            </a:r>
          </a:p>
          <a:p>
            <a:r>
              <a:rPr lang="en-GB" sz="2400" dirty="0"/>
              <a:t>The availability of cross-cultural training is patchy</a:t>
            </a:r>
          </a:p>
        </p:txBody>
      </p:sp>
      <p:sp>
        <p:nvSpPr>
          <p:cNvPr id="4" name="Slide Number Placeholder 3">
            <a:extLst>
              <a:ext uri="{FF2B5EF4-FFF2-40B4-BE49-F238E27FC236}">
                <a16:creationId xmlns:a16="http://schemas.microsoft.com/office/drawing/2014/main" id="{12B8A611-0D2C-B7E7-5F32-C2DF43F41D21}"/>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3595831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EA6D2-EE76-89A8-D3FF-4F7ED98BF1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891A6F-AF25-7580-351E-7D274D6AC474}"/>
              </a:ext>
            </a:extLst>
          </p:cNvPr>
          <p:cNvSpPr>
            <a:spLocks noGrp="1"/>
          </p:cNvSpPr>
          <p:nvPr>
            <p:ph type="title"/>
          </p:nvPr>
        </p:nvSpPr>
        <p:spPr/>
        <p:txBody>
          <a:bodyPr/>
          <a:lstStyle/>
          <a:p>
            <a:r>
              <a:rPr lang="en-GB" dirty="0"/>
              <a:t>PM in IHRM - examples</a:t>
            </a:r>
          </a:p>
        </p:txBody>
      </p:sp>
      <p:sp>
        <p:nvSpPr>
          <p:cNvPr id="3" name="Content Placeholder 2">
            <a:extLst>
              <a:ext uri="{FF2B5EF4-FFF2-40B4-BE49-F238E27FC236}">
                <a16:creationId xmlns:a16="http://schemas.microsoft.com/office/drawing/2014/main" id="{090837A2-6696-4211-B6F3-436C63C47DAA}"/>
              </a:ext>
            </a:extLst>
          </p:cNvPr>
          <p:cNvSpPr>
            <a:spLocks noGrp="1"/>
          </p:cNvSpPr>
          <p:nvPr>
            <p:ph idx="1"/>
          </p:nvPr>
        </p:nvSpPr>
        <p:spPr/>
        <p:txBody>
          <a:bodyPr/>
          <a:lstStyle/>
          <a:p>
            <a:r>
              <a:rPr lang="en-GB" sz="2400" dirty="0"/>
              <a:t>Ethnocentrism</a:t>
            </a:r>
          </a:p>
          <a:p>
            <a:r>
              <a:rPr lang="en-GB" sz="2400" dirty="0"/>
              <a:t>A modesty bias common to Asia</a:t>
            </a:r>
          </a:p>
          <a:p>
            <a:r>
              <a:rPr lang="en-GB" sz="2400" dirty="0"/>
              <a:t>A bias towards family or community members – guanxi in China.</a:t>
            </a:r>
          </a:p>
          <a:p>
            <a:r>
              <a:rPr lang="en-GB" sz="2400" dirty="0"/>
              <a:t>Indian and Chinese managers tend to give employees they like higher ratings</a:t>
            </a:r>
          </a:p>
          <a:p>
            <a:r>
              <a:rPr lang="en-GB" sz="2400" dirty="0"/>
              <a:t>In those countries with high power distance, such as some Latin-American countries, Arab States, India and China, 360-degree feedback may not be particularly welcome</a:t>
            </a:r>
          </a:p>
          <a:p>
            <a:r>
              <a:rPr lang="en-GB" sz="2400" dirty="0"/>
              <a:t>In collectivist cultures – such as China, Brazil and Saudi Arabia – group-based feedback and goal-setting is more common, whereas in the Netherlands and the United States it is more individualised</a:t>
            </a:r>
          </a:p>
        </p:txBody>
      </p:sp>
      <p:sp>
        <p:nvSpPr>
          <p:cNvPr id="4" name="Slide Number Placeholder 3">
            <a:extLst>
              <a:ext uri="{FF2B5EF4-FFF2-40B4-BE49-F238E27FC236}">
                <a16:creationId xmlns:a16="http://schemas.microsoft.com/office/drawing/2014/main" id="{8A1B3B35-5D37-9B9B-8625-4D8A3A1A8A1F}"/>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4066222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37B5A-69E6-E441-BA64-1D48FFDF50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498D2D-78E4-C695-F42D-587911760938}"/>
              </a:ext>
            </a:extLst>
          </p:cNvPr>
          <p:cNvSpPr>
            <a:spLocks noGrp="1"/>
          </p:cNvSpPr>
          <p:nvPr>
            <p:ph type="title"/>
          </p:nvPr>
        </p:nvSpPr>
        <p:spPr/>
        <p:txBody>
          <a:bodyPr/>
          <a:lstStyle/>
          <a:p>
            <a:r>
              <a:rPr lang="en-GB" dirty="0"/>
              <a:t>PM in IHRM - examples</a:t>
            </a:r>
          </a:p>
        </p:txBody>
      </p:sp>
      <p:sp>
        <p:nvSpPr>
          <p:cNvPr id="3" name="Content Placeholder 2">
            <a:extLst>
              <a:ext uri="{FF2B5EF4-FFF2-40B4-BE49-F238E27FC236}">
                <a16:creationId xmlns:a16="http://schemas.microsoft.com/office/drawing/2014/main" id="{B4B67821-DE44-9A90-B690-3F3AA81C8621}"/>
              </a:ext>
            </a:extLst>
          </p:cNvPr>
          <p:cNvSpPr>
            <a:spLocks noGrp="1"/>
          </p:cNvSpPr>
          <p:nvPr>
            <p:ph idx="1"/>
          </p:nvPr>
        </p:nvSpPr>
        <p:spPr/>
        <p:txBody>
          <a:bodyPr/>
          <a:lstStyle/>
          <a:p>
            <a:pPr marL="0" indent="0">
              <a:buNone/>
            </a:pPr>
            <a:r>
              <a:rPr lang="en-GB" sz="2800" dirty="0"/>
              <a:t>In China or Asian countries: </a:t>
            </a:r>
          </a:p>
          <a:p>
            <a:r>
              <a:rPr lang="en-GB" sz="2400" dirty="0"/>
              <a:t>Frank discussions about performance are less likely to happen, where loss of face is important.</a:t>
            </a:r>
          </a:p>
          <a:p>
            <a:r>
              <a:rPr lang="en-GB" sz="2400" dirty="0"/>
              <a:t>Feedback is likely to be top-down, control-oriented, formal and infrequent, and used to determine reward.</a:t>
            </a:r>
          </a:p>
          <a:p>
            <a:r>
              <a:rPr lang="en-GB" sz="2400" dirty="0"/>
              <a:t>Less trust is generated in the process and this becomes a vicious cycle (Tarique et al, 2016)</a:t>
            </a:r>
          </a:p>
          <a:p>
            <a:r>
              <a:rPr lang="en-GB" sz="2400" dirty="0"/>
              <a:t>Peer evaluations may be unacceptable</a:t>
            </a:r>
          </a:p>
          <a:p>
            <a:r>
              <a:rPr lang="en-GB" sz="2400" dirty="0"/>
              <a:t>The more hierarchical the setting, the less likely that upward feedback is used (for example, India)</a:t>
            </a:r>
          </a:p>
        </p:txBody>
      </p:sp>
      <p:sp>
        <p:nvSpPr>
          <p:cNvPr id="4" name="Slide Number Placeholder 3">
            <a:extLst>
              <a:ext uri="{FF2B5EF4-FFF2-40B4-BE49-F238E27FC236}">
                <a16:creationId xmlns:a16="http://schemas.microsoft.com/office/drawing/2014/main" id="{F482B4D4-3D3A-88C3-C7E6-310C4FBFB8ED}"/>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41092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D3714-4894-EAC7-A9B7-662396701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088EF5-98D5-CA11-EF5E-89ED09967A86}"/>
              </a:ext>
            </a:extLst>
          </p:cNvPr>
          <p:cNvSpPr>
            <a:spLocks noGrp="1"/>
          </p:cNvSpPr>
          <p:nvPr>
            <p:ph type="title"/>
          </p:nvPr>
        </p:nvSpPr>
        <p:spPr/>
        <p:txBody>
          <a:bodyPr/>
          <a:lstStyle/>
          <a:p>
            <a:r>
              <a:rPr lang="en-GB" dirty="0"/>
              <a:t>Managing poor performance</a:t>
            </a:r>
          </a:p>
        </p:txBody>
      </p:sp>
      <p:sp>
        <p:nvSpPr>
          <p:cNvPr id="3" name="Content Placeholder 2">
            <a:extLst>
              <a:ext uri="{FF2B5EF4-FFF2-40B4-BE49-F238E27FC236}">
                <a16:creationId xmlns:a16="http://schemas.microsoft.com/office/drawing/2014/main" id="{7AC0520B-F855-EDB7-9E61-6E75145CF8E2}"/>
              </a:ext>
            </a:extLst>
          </p:cNvPr>
          <p:cNvSpPr>
            <a:spLocks noGrp="1"/>
          </p:cNvSpPr>
          <p:nvPr>
            <p:ph idx="1"/>
          </p:nvPr>
        </p:nvSpPr>
        <p:spPr/>
        <p:txBody>
          <a:bodyPr/>
          <a:lstStyle/>
          <a:p>
            <a:r>
              <a:rPr lang="en-GB" sz="2800" dirty="0"/>
              <a:t>The selection’s interview should clarify the work standard and probationary conditions.</a:t>
            </a:r>
          </a:p>
          <a:p>
            <a:r>
              <a:rPr lang="en-GB" sz="2800" dirty="0"/>
              <a:t>Identify problem early on</a:t>
            </a:r>
          </a:p>
          <a:p>
            <a:r>
              <a:rPr lang="en-GB" sz="2800" dirty="0"/>
              <a:t>Take an informal approach</a:t>
            </a:r>
          </a:p>
          <a:p>
            <a:r>
              <a:rPr lang="en-GB" sz="2800" dirty="0"/>
              <a:t>Investigate the causes of poor performance</a:t>
            </a:r>
          </a:p>
          <a:p>
            <a:endParaRPr lang="en-GB" sz="2800" dirty="0"/>
          </a:p>
          <a:p>
            <a:endParaRPr lang="en-GB" sz="2800" dirty="0"/>
          </a:p>
        </p:txBody>
      </p:sp>
      <p:sp>
        <p:nvSpPr>
          <p:cNvPr id="4" name="Slide Number Placeholder 3">
            <a:extLst>
              <a:ext uri="{FF2B5EF4-FFF2-40B4-BE49-F238E27FC236}">
                <a16:creationId xmlns:a16="http://schemas.microsoft.com/office/drawing/2014/main" id="{9E3D10AB-99AB-FB38-475D-38970516BA40}"/>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225713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D399F-D79E-1149-A3F8-51F4B6EF92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822284-A7BC-B9DB-9096-F32A2A588DE5}"/>
              </a:ext>
            </a:extLst>
          </p:cNvPr>
          <p:cNvSpPr>
            <a:spLocks noGrp="1"/>
          </p:cNvSpPr>
          <p:nvPr>
            <p:ph type="title"/>
          </p:nvPr>
        </p:nvSpPr>
        <p:spPr/>
        <p:txBody>
          <a:bodyPr/>
          <a:lstStyle/>
          <a:p>
            <a:r>
              <a:rPr lang="en-GB" dirty="0"/>
              <a:t>Managing poor performance</a:t>
            </a:r>
          </a:p>
        </p:txBody>
      </p:sp>
      <p:sp>
        <p:nvSpPr>
          <p:cNvPr id="3" name="Content Placeholder 2">
            <a:extLst>
              <a:ext uri="{FF2B5EF4-FFF2-40B4-BE49-F238E27FC236}">
                <a16:creationId xmlns:a16="http://schemas.microsoft.com/office/drawing/2014/main" id="{95EC5DAC-BD8E-C309-60CD-75FB7D5D05B1}"/>
              </a:ext>
            </a:extLst>
          </p:cNvPr>
          <p:cNvSpPr>
            <a:spLocks noGrp="1"/>
          </p:cNvSpPr>
          <p:nvPr>
            <p:ph idx="1"/>
          </p:nvPr>
        </p:nvSpPr>
        <p:spPr/>
        <p:txBody>
          <a:bodyPr/>
          <a:lstStyle/>
          <a:p>
            <a:pPr marL="0" indent="0">
              <a:buNone/>
            </a:pPr>
            <a:r>
              <a:rPr lang="en-GB" sz="2800" dirty="0"/>
              <a:t>The latest guidance on the </a:t>
            </a:r>
            <a:r>
              <a:rPr lang="en-GB" sz="2800" dirty="0" err="1"/>
              <a:t>Acas</a:t>
            </a:r>
            <a:r>
              <a:rPr lang="en-GB" sz="2800" dirty="0"/>
              <a:t> website recommends the following:</a:t>
            </a:r>
          </a:p>
          <a:p>
            <a:pPr marL="457200" indent="-457200">
              <a:buFont typeface="+mj-lt"/>
              <a:buAutoNum type="arabicPeriod"/>
            </a:pPr>
            <a:r>
              <a:rPr lang="en-GB" sz="2400" dirty="0"/>
              <a:t>Employees being set performance measurements.</a:t>
            </a:r>
          </a:p>
          <a:p>
            <a:pPr marL="457200" indent="-457200">
              <a:buFont typeface="+mj-lt"/>
              <a:buAutoNum type="arabicPeriod"/>
            </a:pPr>
            <a:r>
              <a:rPr lang="en-GB" sz="2400" dirty="0"/>
              <a:t>Meetings between a manager and each member of staff to discuss their performance.</a:t>
            </a:r>
          </a:p>
          <a:p>
            <a:pPr marL="457200" indent="-457200">
              <a:buFont typeface="+mj-lt"/>
              <a:buAutoNum type="arabicPeriod"/>
            </a:pPr>
            <a:r>
              <a:rPr lang="en-GB" sz="2400" dirty="0"/>
              <a:t>Assessing employees against their performance measures.</a:t>
            </a:r>
          </a:p>
          <a:p>
            <a:pPr marL="457200" indent="-457200">
              <a:buFont typeface="+mj-lt"/>
              <a:buAutoNum type="arabicPeriod"/>
            </a:pPr>
            <a:r>
              <a:rPr lang="en-GB" sz="2400" dirty="0"/>
              <a:t>A record of performance being kept.</a:t>
            </a:r>
          </a:p>
          <a:p>
            <a:pPr marL="457200" indent="-457200">
              <a:buFont typeface="+mj-lt"/>
              <a:buAutoNum type="arabicPeriod"/>
            </a:pPr>
            <a:endParaRPr lang="en-GB" sz="2400" dirty="0"/>
          </a:p>
          <a:p>
            <a:pPr marL="0" indent="0">
              <a:buNone/>
            </a:pPr>
            <a:r>
              <a:rPr lang="en-GB" sz="2800" dirty="0"/>
              <a:t>How this is done can vary widely, depending upon the particular needs of the organisation.</a:t>
            </a:r>
          </a:p>
        </p:txBody>
      </p:sp>
      <p:sp>
        <p:nvSpPr>
          <p:cNvPr id="4" name="Slide Number Placeholder 3">
            <a:extLst>
              <a:ext uri="{FF2B5EF4-FFF2-40B4-BE49-F238E27FC236}">
                <a16:creationId xmlns:a16="http://schemas.microsoft.com/office/drawing/2014/main" id="{B54E42D6-3E35-7A9A-1B7E-E3F4ABF39743}"/>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19157631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616C3-1E7D-AA6B-AF09-9C1A11A3141B}"/>
              </a:ext>
            </a:extLst>
          </p:cNvPr>
          <p:cNvSpPr>
            <a:spLocks noGrp="1"/>
          </p:cNvSpPr>
          <p:nvPr>
            <p:ph type="title"/>
          </p:nvPr>
        </p:nvSpPr>
        <p:spPr/>
        <p:txBody>
          <a:bodyPr/>
          <a:lstStyle/>
          <a:p>
            <a:r>
              <a:rPr lang="en-GB" dirty="0"/>
              <a:t>Managing poor performance</a:t>
            </a:r>
          </a:p>
        </p:txBody>
      </p:sp>
      <p:sp>
        <p:nvSpPr>
          <p:cNvPr id="3" name="Content Placeholder 2">
            <a:extLst>
              <a:ext uri="{FF2B5EF4-FFF2-40B4-BE49-F238E27FC236}">
                <a16:creationId xmlns:a16="http://schemas.microsoft.com/office/drawing/2014/main" id="{1D67F43A-ADAC-7102-F48D-C6ED27BE13AF}"/>
              </a:ext>
            </a:extLst>
          </p:cNvPr>
          <p:cNvSpPr>
            <a:spLocks noGrp="1"/>
          </p:cNvSpPr>
          <p:nvPr>
            <p:ph idx="1"/>
          </p:nvPr>
        </p:nvSpPr>
        <p:spPr/>
        <p:txBody>
          <a:bodyPr/>
          <a:lstStyle/>
          <a:p>
            <a:pPr marL="0" indent="0">
              <a:buNone/>
            </a:pPr>
            <a:r>
              <a:rPr lang="en-GB" dirty="0"/>
              <a:t>Cause of poor performance:</a:t>
            </a:r>
          </a:p>
          <a:p>
            <a:r>
              <a:rPr lang="en-GB" sz="2800" dirty="0"/>
              <a:t>Misconduct: individuals are not prepared to work as required.</a:t>
            </a:r>
          </a:p>
          <a:p>
            <a:r>
              <a:rPr lang="en-GB" sz="2800" dirty="0"/>
              <a:t>Capability: skill, aptitude, health or any other physical or mental quality.</a:t>
            </a:r>
          </a:p>
        </p:txBody>
      </p:sp>
      <p:sp>
        <p:nvSpPr>
          <p:cNvPr id="4" name="Slide Number Placeholder 3">
            <a:extLst>
              <a:ext uri="{FF2B5EF4-FFF2-40B4-BE49-F238E27FC236}">
                <a16:creationId xmlns:a16="http://schemas.microsoft.com/office/drawing/2014/main" id="{04A1E01A-23D6-32F9-FDCF-D9CBDAD10975}"/>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100842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Best Practices in Performance Management</a:t>
            </a:r>
          </a:p>
        </p:txBody>
      </p:sp>
      <p:sp>
        <p:nvSpPr>
          <p:cNvPr id="3" name="Content Placeholder 2"/>
          <p:cNvSpPr>
            <a:spLocks noGrp="1"/>
          </p:cNvSpPr>
          <p:nvPr>
            <p:ph idx="1"/>
          </p:nvPr>
        </p:nvSpPr>
        <p:spPr/>
        <p:txBody>
          <a:bodyPr/>
          <a:lstStyle/>
          <a:p>
            <a:r>
              <a:rPr lang="en-GB" sz="2400" dirty="0"/>
              <a:t>Effective and endemic communication channels</a:t>
            </a:r>
          </a:p>
          <a:p>
            <a:r>
              <a:rPr lang="en-GB" sz="2400" dirty="0"/>
              <a:t>SMART goal setting:</a:t>
            </a:r>
          </a:p>
          <a:p>
            <a:pPr lvl="1"/>
            <a:r>
              <a:rPr lang="en-GB" sz="2000" dirty="0"/>
              <a:t>Specific, Measurable, Achievable, Relevant, Time-bound goals.</a:t>
            </a:r>
          </a:p>
          <a:p>
            <a:pPr lvl="1"/>
            <a:r>
              <a:rPr lang="en-GB" sz="2000" dirty="0"/>
              <a:t>Encourages clarity and accountability.</a:t>
            </a:r>
            <a:endParaRPr lang="en-GB" sz="1600" dirty="0"/>
          </a:p>
          <a:p>
            <a:r>
              <a:rPr lang="en-GB" sz="2400" dirty="0"/>
              <a:t>PM is linked with learning and development (L&amp;D) and reward.</a:t>
            </a:r>
          </a:p>
          <a:p>
            <a:r>
              <a:rPr lang="en-GB" sz="2400" dirty="0"/>
              <a:t>Recognise that development is a reward in itself</a:t>
            </a:r>
          </a:p>
          <a:p>
            <a:r>
              <a:rPr lang="en-GB" sz="2400" dirty="0"/>
              <a:t>Good management behaviour support PM practices.</a:t>
            </a:r>
          </a:p>
          <a:p>
            <a:r>
              <a:rPr lang="en-GB" sz="2400" dirty="0"/>
              <a:t>Address front-line managers challenges: lack of time, work overload, lack of interest, conflicting priorities or because of political behaviour, dysfunctional managerial behaviour and personality syndromes.</a:t>
            </a:r>
            <a:endParaRPr sz="2400" dirty="0"/>
          </a:p>
        </p:txBody>
      </p:sp>
      <p:sp>
        <p:nvSpPr>
          <p:cNvPr id="4" name="Slide Number Placeholder 3">
            <a:extLst>
              <a:ext uri="{FF2B5EF4-FFF2-40B4-BE49-F238E27FC236}">
                <a16:creationId xmlns:a16="http://schemas.microsoft.com/office/drawing/2014/main" id="{AAB5659D-8ABE-6CE6-DDAF-F47680A76177}"/>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3342132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7767D-83AB-1D94-C4B1-EC3959D893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CF38E-3DF4-AC54-1C6E-06913A20BC30}"/>
              </a:ext>
            </a:extLst>
          </p:cNvPr>
          <p:cNvSpPr>
            <a:spLocks noGrp="1"/>
          </p:cNvSpPr>
          <p:nvPr>
            <p:ph type="title"/>
          </p:nvPr>
        </p:nvSpPr>
        <p:spPr/>
        <p:txBody>
          <a:bodyPr>
            <a:normAutofit/>
          </a:bodyPr>
          <a:lstStyle/>
          <a:p>
            <a:r>
              <a:rPr dirty="0"/>
              <a:t>Best Practices in Performance Management</a:t>
            </a:r>
          </a:p>
        </p:txBody>
      </p:sp>
      <p:sp>
        <p:nvSpPr>
          <p:cNvPr id="3" name="Content Placeholder 2">
            <a:extLst>
              <a:ext uri="{FF2B5EF4-FFF2-40B4-BE49-F238E27FC236}">
                <a16:creationId xmlns:a16="http://schemas.microsoft.com/office/drawing/2014/main" id="{0E1354D4-77F1-6296-3641-5A2A3DD68790}"/>
              </a:ext>
            </a:extLst>
          </p:cNvPr>
          <p:cNvSpPr>
            <a:spLocks noGrp="1"/>
          </p:cNvSpPr>
          <p:nvPr>
            <p:ph idx="1"/>
          </p:nvPr>
        </p:nvSpPr>
        <p:spPr/>
        <p:txBody>
          <a:bodyPr/>
          <a:lstStyle/>
          <a:p>
            <a:r>
              <a:rPr lang="en-GB" sz="2800" dirty="0"/>
              <a:t>HR roles:</a:t>
            </a:r>
          </a:p>
          <a:p>
            <a:pPr lvl="1"/>
            <a:r>
              <a:rPr lang="en-GB" sz="2400" dirty="0"/>
              <a:t>Designing fair and transparent systems.</a:t>
            </a:r>
          </a:p>
          <a:p>
            <a:pPr lvl="1"/>
            <a:r>
              <a:rPr lang="en-GB" sz="2400" dirty="0"/>
              <a:t>Training managers.</a:t>
            </a:r>
          </a:p>
          <a:p>
            <a:pPr lvl="1"/>
            <a:r>
              <a:rPr lang="en-GB" sz="2400" dirty="0"/>
              <a:t>Monitoring and auditing appraisal outcomes.</a:t>
            </a:r>
          </a:p>
          <a:p>
            <a:r>
              <a:rPr lang="en-GB" sz="2800" dirty="0"/>
              <a:t>Technology:</a:t>
            </a:r>
          </a:p>
          <a:p>
            <a:pPr lvl="1"/>
            <a:r>
              <a:rPr lang="en-GB" sz="2400" dirty="0"/>
              <a:t>HRIS systems for tracking and analytics.</a:t>
            </a:r>
          </a:p>
          <a:p>
            <a:pPr lvl="1"/>
            <a:r>
              <a:rPr lang="en-GB" sz="2400" dirty="0"/>
              <a:t>AI-driven tools for performance prediction.</a:t>
            </a:r>
          </a:p>
          <a:p>
            <a:pPr lvl="1"/>
            <a:r>
              <a:rPr lang="en-GB" sz="2400" dirty="0"/>
              <a:t>Ensures transparency and reduces bias.</a:t>
            </a:r>
            <a:endParaRPr sz="2400" dirty="0"/>
          </a:p>
        </p:txBody>
      </p:sp>
      <p:sp>
        <p:nvSpPr>
          <p:cNvPr id="4" name="Slide Number Placeholder 3">
            <a:extLst>
              <a:ext uri="{FF2B5EF4-FFF2-40B4-BE49-F238E27FC236}">
                <a16:creationId xmlns:a16="http://schemas.microsoft.com/office/drawing/2014/main" id="{59E39E4F-96AA-7B3B-7F31-1CA5A6FF11D4}"/>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454114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Case Study 1: The Biased Appraisal System</a:t>
            </a:r>
          </a:p>
        </p:txBody>
      </p:sp>
      <p:sp>
        <p:nvSpPr>
          <p:cNvPr id="3" name="Content Placeholder 2"/>
          <p:cNvSpPr>
            <a:spLocks noGrp="1"/>
          </p:cNvSpPr>
          <p:nvPr>
            <p:ph idx="1"/>
          </p:nvPr>
        </p:nvSpPr>
        <p:spPr/>
        <p:txBody>
          <a:bodyPr/>
          <a:lstStyle/>
          <a:p>
            <a:r>
              <a:rPr dirty="0"/>
              <a:t>Scenario: Mid-sized tech firm with </a:t>
            </a:r>
            <a:r>
              <a:rPr dirty="0" err="1"/>
              <a:t>favouritism</a:t>
            </a:r>
            <a:r>
              <a:rPr dirty="0"/>
              <a:t> in ratings.</a:t>
            </a:r>
          </a:p>
          <a:p>
            <a:r>
              <a:rPr dirty="0"/>
              <a:t>Managers rate based on personal preference.</a:t>
            </a:r>
          </a:p>
        </p:txBody>
      </p:sp>
      <p:sp>
        <p:nvSpPr>
          <p:cNvPr id="4" name="Slide Number Placeholder 3">
            <a:extLst>
              <a:ext uri="{FF2B5EF4-FFF2-40B4-BE49-F238E27FC236}">
                <a16:creationId xmlns:a16="http://schemas.microsoft.com/office/drawing/2014/main" id="{D5E39CCF-B258-01C5-610F-E2C32B7BB516}"/>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 Case Study 1</a:t>
            </a:r>
          </a:p>
        </p:txBody>
      </p:sp>
      <p:sp>
        <p:nvSpPr>
          <p:cNvPr id="3" name="Content Placeholder 2"/>
          <p:cNvSpPr>
            <a:spLocks noGrp="1"/>
          </p:cNvSpPr>
          <p:nvPr>
            <p:ph idx="1"/>
          </p:nvPr>
        </p:nvSpPr>
        <p:spPr/>
        <p:txBody>
          <a:bodyPr/>
          <a:lstStyle/>
          <a:p>
            <a:r>
              <a:rPr dirty="0"/>
              <a:t>Consequences of biased appraisals?</a:t>
            </a:r>
          </a:p>
          <a:p>
            <a:r>
              <a:rPr dirty="0"/>
              <a:t>How can HR intervene?</a:t>
            </a:r>
          </a:p>
          <a:p>
            <a:r>
              <a:rPr dirty="0"/>
              <a:t>What kind of training would help managers?</a:t>
            </a:r>
          </a:p>
        </p:txBody>
      </p:sp>
      <p:sp>
        <p:nvSpPr>
          <p:cNvPr id="4" name="Slide Number Placeholder 3">
            <a:extLst>
              <a:ext uri="{FF2B5EF4-FFF2-40B4-BE49-F238E27FC236}">
                <a16:creationId xmlns:a16="http://schemas.microsoft.com/office/drawing/2014/main" id="{DA644596-1CBC-2208-C6FC-11968CE1F3B0}"/>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Case Study 2: Shifting to Continuous Feedback</a:t>
            </a:r>
          </a:p>
        </p:txBody>
      </p:sp>
      <p:sp>
        <p:nvSpPr>
          <p:cNvPr id="3" name="Content Placeholder 2"/>
          <p:cNvSpPr>
            <a:spLocks noGrp="1"/>
          </p:cNvSpPr>
          <p:nvPr>
            <p:ph idx="1"/>
          </p:nvPr>
        </p:nvSpPr>
        <p:spPr/>
        <p:txBody>
          <a:bodyPr/>
          <a:lstStyle/>
          <a:p>
            <a:r>
              <a:rPr dirty="0"/>
              <a:t>Scenario: Manufacturing firm faces resistance moving from annual reviews.</a:t>
            </a:r>
          </a:p>
          <a:p>
            <a:r>
              <a:rPr dirty="0"/>
              <a:t>Pushback from senior leaders.</a:t>
            </a:r>
          </a:p>
        </p:txBody>
      </p:sp>
      <p:sp>
        <p:nvSpPr>
          <p:cNvPr id="4" name="Slide Number Placeholder 3">
            <a:extLst>
              <a:ext uri="{FF2B5EF4-FFF2-40B4-BE49-F238E27FC236}">
                <a16:creationId xmlns:a16="http://schemas.microsoft.com/office/drawing/2014/main" id="{4B674B9F-BE21-F137-291B-108004C9F144}"/>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 Case Study 2</a:t>
            </a:r>
          </a:p>
        </p:txBody>
      </p:sp>
      <p:sp>
        <p:nvSpPr>
          <p:cNvPr id="3" name="Content Placeholder 2"/>
          <p:cNvSpPr>
            <a:spLocks noGrp="1"/>
          </p:cNvSpPr>
          <p:nvPr>
            <p:ph idx="1"/>
          </p:nvPr>
        </p:nvSpPr>
        <p:spPr/>
        <p:txBody>
          <a:bodyPr/>
          <a:lstStyle/>
          <a:p>
            <a:r>
              <a:rPr dirty="0"/>
              <a:t>What are the benefits of continuous feedback?</a:t>
            </a:r>
          </a:p>
          <a:p>
            <a:r>
              <a:rPr dirty="0"/>
              <a:t>Strategies for gaining leadership buy-in.</a:t>
            </a:r>
          </a:p>
          <a:p>
            <a:r>
              <a:rPr dirty="0"/>
              <a:t>What tools can support the transition?</a:t>
            </a:r>
          </a:p>
        </p:txBody>
      </p:sp>
      <p:sp>
        <p:nvSpPr>
          <p:cNvPr id="4" name="Slide Number Placeholder 3">
            <a:extLst>
              <a:ext uri="{FF2B5EF4-FFF2-40B4-BE49-F238E27FC236}">
                <a16:creationId xmlns:a16="http://schemas.microsoft.com/office/drawing/2014/main" id="{A6358A76-009F-9E04-2CDC-535D7BBC9A14}"/>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normAutofit fontScale="90000"/>
          </a:bodyPr>
          <a:lstStyle/>
          <a:p>
            <a:r>
              <a:rPr dirty="0"/>
              <a:t>Class Activity: Role-Play Performance Review</a:t>
            </a:r>
          </a:p>
        </p:txBody>
      </p:sp>
      <p:sp>
        <p:nvSpPr>
          <p:cNvPr id="3" name="Content Placeholder 2"/>
          <p:cNvSpPr>
            <a:spLocks noGrp="1"/>
          </p:cNvSpPr>
          <p:nvPr>
            <p:ph idx="1"/>
          </p:nvPr>
        </p:nvSpPr>
        <p:spPr/>
        <p:txBody>
          <a:bodyPr/>
          <a:lstStyle/>
          <a:p>
            <a:r>
              <a:rPr lang="en-GB" dirty="0"/>
              <a:t>Pair up: one Manager, one Employee.</a:t>
            </a:r>
          </a:p>
          <a:p>
            <a:r>
              <a:rPr lang="en-GB" dirty="0"/>
              <a:t>Scenario: Underperformance due to personal issues.</a:t>
            </a:r>
          </a:p>
          <a:p>
            <a:r>
              <a:rPr lang="en-GB" dirty="0"/>
              <a:t>Manager must provide constructive yet supportive feedback.</a:t>
            </a:r>
          </a:p>
          <a:p>
            <a:endParaRPr dirty="0"/>
          </a:p>
        </p:txBody>
      </p:sp>
      <p:sp>
        <p:nvSpPr>
          <p:cNvPr id="4" name="Slide Number Placeholder 3">
            <a:extLst>
              <a:ext uri="{FF2B5EF4-FFF2-40B4-BE49-F238E27FC236}">
                <a16:creationId xmlns:a16="http://schemas.microsoft.com/office/drawing/2014/main" id="{DF8C18F3-D7D9-F0F8-8FBE-290F6E1DADF4}"/>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Debrief &amp; Takeaways</a:t>
            </a:r>
          </a:p>
        </p:txBody>
      </p:sp>
      <p:sp>
        <p:nvSpPr>
          <p:cNvPr id="3" name="Content Placeholder 2"/>
          <p:cNvSpPr>
            <a:spLocks noGrp="1"/>
          </p:cNvSpPr>
          <p:nvPr>
            <p:ph idx="1"/>
          </p:nvPr>
        </p:nvSpPr>
        <p:spPr/>
        <p:txBody>
          <a:bodyPr/>
          <a:lstStyle/>
          <a:p>
            <a:r>
              <a:rPr dirty="0"/>
              <a:t>Balance between performance expectations and empathy.</a:t>
            </a:r>
          </a:p>
          <a:p>
            <a:r>
              <a:rPr dirty="0"/>
              <a:t>Importance of communication style.</a:t>
            </a:r>
          </a:p>
          <a:p>
            <a:r>
              <a:rPr dirty="0"/>
              <a:t>Ensuring psychological safety in reviews.</a:t>
            </a:r>
          </a:p>
        </p:txBody>
      </p:sp>
      <p:sp>
        <p:nvSpPr>
          <p:cNvPr id="4" name="Slide Number Placeholder 3">
            <a:extLst>
              <a:ext uri="{FF2B5EF4-FFF2-40B4-BE49-F238E27FC236}">
                <a16:creationId xmlns:a16="http://schemas.microsoft.com/office/drawing/2014/main" id="{DBA5BE91-1275-0272-7DF2-67F3BF9E57F3}"/>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 &amp; Key Takeaways</a:t>
            </a:r>
          </a:p>
        </p:txBody>
      </p:sp>
      <p:sp>
        <p:nvSpPr>
          <p:cNvPr id="3" name="Content Placeholder 2"/>
          <p:cNvSpPr>
            <a:spLocks noGrp="1"/>
          </p:cNvSpPr>
          <p:nvPr>
            <p:ph idx="1"/>
          </p:nvPr>
        </p:nvSpPr>
        <p:spPr/>
        <p:txBody>
          <a:bodyPr/>
          <a:lstStyle/>
          <a:p>
            <a:r>
              <a:rPr dirty="0"/>
              <a:t>Performance Management should be fair, transparent, and continuous.</a:t>
            </a:r>
          </a:p>
          <a:p>
            <a:r>
              <a:rPr dirty="0"/>
              <a:t>Role of HR and line managers is critical.</a:t>
            </a:r>
          </a:p>
          <a:p>
            <a:r>
              <a:rPr dirty="0"/>
              <a:t>Technology can enhance but must be implemented ethically.</a:t>
            </a:r>
          </a:p>
        </p:txBody>
      </p:sp>
      <p:sp>
        <p:nvSpPr>
          <p:cNvPr id="4" name="Slide Number Placeholder 3">
            <a:extLst>
              <a:ext uri="{FF2B5EF4-FFF2-40B4-BE49-F238E27FC236}">
                <a16:creationId xmlns:a16="http://schemas.microsoft.com/office/drawing/2014/main" id="{C76E76D1-1AF7-5526-1A30-52FB9746192F}"/>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3ADEE-B074-3E46-13E7-50563626475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CC257AB-DF7C-581A-D46E-B1E5006880B7}"/>
              </a:ext>
            </a:extLst>
          </p:cNvPr>
          <p:cNvSpPr>
            <a:spLocks noGrp="1"/>
          </p:cNvSpPr>
          <p:nvPr>
            <p:ph idx="1"/>
          </p:nvPr>
        </p:nvSpPr>
        <p:spPr/>
        <p:txBody>
          <a:bodyPr/>
          <a:lstStyle/>
          <a:p>
            <a:r>
              <a:rPr lang="en-GB" sz="2800" dirty="0"/>
              <a:t>Performance Management </a:t>
            </a:r>
          </a:p>
          <a:p>
            <a:r>
              <a:rPr lang="en-GB" sz="2800" dirty="0"/>
              <a:t>Continuous feedback</a:t>
            </a:r>
          </a:p>
          <a:p>
            <a:r>
              <a:rPr lang="en-GB" sz="2800" dirty="0"/>
              <a:t>Agile frameworks</a:t>
            </a:r>
          </a:p>
          <a:p>
            <a:r>
              <a:rPr lang="en-GB" sz="2800" dirty="0"/>
              <a:t>Employee development focus</a:t>
            </a:r>
          </a:p>
          <a:p>
            <a:r>
              <a:rPr lang="en-GB" sz="2800" dirty="0"/>
              <a:t>Ethnocentrism</a:t>
            </a:r>
          </a:p>
          <a:p>
            <a:r>
              <a:rPr lang="en-GB" sz="2800" dirty="0"/>
              <a:t>Collectivist cultures</a:t>
            </a:r>
          </a:p>
          <a:p>
            <a:r>
              <a:rPr lang="en-GB" sz="2800" dirty="0"/>
              <a:t>Misconduct</a:t>
            </a:r>
          </a:p>
          <a:p>
            <a:r>
              <a:rPr lang="en-GB" sz="2800" dirty="0"/>
              <a:t>Capability</a:t>
            </a:r>
          </a:p>
        </p:txBody>
      </p:sp>
      <p:sp>
        <p:nvSpPr>
          <p:cNvPr id="4" name="Slide Number Placeholder 3">
            <a:extLst>
              <a:ext uri="{FF2B5EF4-FFF2-40B4-BE49-F238E27FC236}">
                <a16:creationId xmlns:a16="http://schemas.microsoft.com/office/drawing/2014/main" id="{8CB44159-53FC-A58D-D99C-0CA5BCB7BC94}"/>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23724402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a:t>
            </a:r>
          </a:p>
        </p:txBody>
      </p:sp>
      <p:sp>
        <p:nvSpPr>
          <p:cNvPr id="3" name="Content Placeholder 2"/>
          <p:cNvSpPr>
            <a:spLocks noGrp="1"/>
          </p:cNvSpPr>
          <p:nvPr>
            <p:ph idx="1"/>
          </p:nvPr>
        </p:nvSpPr>
        <p:spPr/>
        <p:txBody>
          <a:bodyPr>
            <a:normAutofit fontScale="92500"/>
          </a:bodyPr>
          <a:lstStyle/>
          <a:p>
            <a:r>
              <a:rPr sz="2400" dirty="0"/>
              <a:t>Armstrong, M. and Baron, A. (2005) Managing Performance. London: CIPD.</a:t>
            </a:r>
          </a:p>
          <a:p>
            <a:r>
              <a:rPr sz="2400" dirty="0" err="1"/>
              <a:t>Pulakos</a:t>
            </a:r>
            <a:r>
              <a:rPr sz="2400" dirty="0"/>
              <a:t>, E.D. (2009) Performance Management. Wiley-Blackwell.</a:t>
            </a:r>
          </a:p>
          <a:p>
            <a:r>
              <a:rPr sz="2400" dirty="0" err="1"/>
              <a:t>Aguinis</a:t>
            </a:r>
            <a:r>
              <a:rPr sz="2400" dirty="0"/>
              <a:t>, H. (2019) Performance Management. 4th </a:t>
            </a:r>
            <a:r>
              <a:rPr sz="2400" dirty="0" err="1"/>
              <a:t>edn</a:t>
            </a:r>
            <a:r>
              <a:rPr sz="2400" dirty="0"/>
              <a:t>. Chicago Business Press.</a:t>
            </a:r>
          </a:p>
          <a:p>
            <a:r>
              <a:rPr sz="2400" dirty="0"/>
              <a:t>DeNisi, A. &amp; Smith, C.E. (2014) Academy of Management Annals, 8(1), pp.127–179.</a:t>
            </a:r>
          </a:p>
          <a:p>
            <a:r>
              <a:rPr sz="2400" dirty="0"/>
              <a:t>Cappelli, P. &amp; Tavis, A. (2016) Harvard Business Review, 94(10), pp.58–67.</a:t>
            </a:r>
            <a:endParaRPr lang="en-US" sz="2400" dirty="0"/>
          </a:p>
          <a:p>
            <a:r>
              <a:rPr lang="en-US" sz="2400" dirty="0"/>
              <a:t>Van Hoek, L. (2021) Performance Management. In P. Nel, and A. Werner (Eds.), Human Resource Management (11th ed., pp. 207-246). Oxford University Press.</a:t>
            </a:r>
          </a:p>
          <a:p>
            <a:r>
              <a:rPr lang="en-GB" sz="2400" dirty="0"/>
              <a:t>Marchington, M., Wilkinson, A., Donnelly, R. and </a:t>
            </a:r>
            <a:r>
              <a:rPr lang="en-GB" sz="2400" dirty="0" err="1"/>
              <a:t>Kynighou</a:t>
            </a:r>
            <a:r>
              <a:rPr lang="en-GB" sz="2400" dirty="0"/>
              <a:t>, A. (2021) Human resource management at work : the definitive guide. 7th </a:t>
            </a:r>
            <a:r>
              <a:rPr lang="en-GB" sz="2400" dirty="0" err="1"/>
              <a:t>Edn</a:t>
            </a:r>
            <a:r>
              <a:rPr lang="en-GB" sz="2400" dirty="0"/>
              <a:t>. Kogan Page</a:t>
            </a:r>
            <a:endParaRPr sz="2400" dirty="0"/>
          </a:p>
        </p:txBody>
      </p:sp>
      <p:sp>
        <p:nvSpPr>
          <p:cNvPr id="4" name="Slide Number Placeholder 3">
            <a:extLst>
              <a:ext uri="{FF2B5EF4-FFF2-40B4-BE49-F238E27FC236}">
                <a16:creationId xmlns:a16="http://schemas.microsoft.com/office/drawing/2014/main" id="{E59DED5A-A44D-346D-CED8-495906EC16FF}"/>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1711</Words>
  <Application>Microsoft Office PowerPoint</Application>
  <PresentationFormat>Widescreen</PresentationFormat>
  <Paragraphs>198</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Google Sans</vt:lpstr>
      <vt:lpstr>Myriad Pro</vt:lpstr>
      <vt:lpstr>Aharoni</vt:lpstr>
      <vt:lpstr>Aptos</vt:lpstr>
      <vt:lpstr>Arial</vt:lpstr>
      <vt:lpstr>Segoe UI</vt:lpstr>
      <vt:lpstr>20140311PresentationUWTSDTemplate</vt:lpstr>
      <vt:lpstr>LCMB7023</vt:lpstr>
      <vt:lpstr>Learning Objectives</vt:lpstr>
      <vt:lpstr>Definition &amp; Importance</vt:lpstr>
      <vt:lpstr>Key Objectives of Performance Management</vt:lpstr>
      <vt:lpstr>A performance management and development system</vt:lpstr>
      <vt:lpstr>A performance management and development system</vt:lpstr>
      <vt:lpstr>Performance Management process</vt:lpstr>
      <vt:lpstr>Traditional vs. Modern Approaches</vt:lpstr>
      <vt:lpstr>Benefits of continuous feedback</vt:lpstr>
      <vt:lpstr>Benefits of agile framework</vt:lpstr>
      <vt:lpstr>Benefits of employee development</vt:lpstr>
      <vt:lpstr>Key Challenges</vt:lpstr>
      <vt:lpstr>PM in IHRM</vt:lpstr>
      <vt:lpstr>PM in IHRM - examples</vt:lpstr>
      <vt:lpstr>PM in IHRM - examples</vt:lpstr>
      <vt:lpstr>Managing poor performance</vt:lpstr>
      <vt:lpstr>Managing poor performance</vt:lpstr>
      <vt:lpstr>Managing poor performance</vt:lpstr>
      <vt:lpstr>Best Practices in Performance Management</vt:lpstr>
      <vt:lpstr>Best Practices in Performance Management</vt:lpstr>
      <vt:lpstr>Case Study 1: The Biased Appraisal System</vt:lpstr>
      <vt:lpstr>Discussion: Case Study 1</vt:lpstr>
      <vt:lpstr>Case Study 2: Shifting to Continuous Feedback</vt:lpstr>
      <vt:lpstr>Discussion: Case Study 2</vt:lpstr>
      <vt:lpstr>Class Activity: Role-Play Performance Review</vt:lpstr>
      <vt:lpstr>Debrief &amp; Takeaways</vt:lpstr>
      <vt:lpstr>Conclusion &amp; Key Takeaways</vt:lpstr>
      <vt:lpstr>Summary</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3</cp:revision>
  <dcterms:created xsi:type="dcterms:W3CDTF">2023-09-20T11:13:31Z</dcterms:created>
  <dcterms:modified xsi:type="dcterms:W3CDTF">2025-03-31T09:42:44Z</dcterms:modified>
</cp:coreProperties>
</file>