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23"/>
  </p:notesMasterIdLst>
  <p:handoutMasterIdLst>
    <p:handoutMasterId r:id="rId24"/>
  </p:handoutMasterIdLst>
  <p:sldIdLst>
    <p:sldId id="371" r:id="rId2"/>
    <p:sldId id="594" r:id="rId3"/>
    <p:sldId id="595" r:id="rId4"/>
    <p:sldId id="596" r:id="rId5"/>
    <p:sldId id="597" r:id="rId6"/>
    <p:sldId id="598" r:id="rId7"/>
    <p:sldId id="599" r:id="rId8"/>
    <p:sldId id="600" r:id="rId9"/>
    <p:sldId id="601" r:id="rId10"/>
    <p:sldId id="602" r:id="rId11"/>
    <p:sldId id="603" r:id="rId12"/>
    <p:sldId id="604" r:id="rId13"/>
    <p:sldId id="605" r:id="rId14"/>
    <p:sldId id="606" r:id="rId15"/>
    <p:sldId id="607" r:id="rId16"/>
    <p:sldId id="608" r:id="rId17"/>
    <p:sldId id="609" r:id="rId18"/>
    <p:sldId id="610" r:id="rId19"/>
    <p:sldId id="611" r:id="rId20"/>
    <p:sldId id="612" r:id="rId21"/>
    <p:sldId id="613" r:id="rId22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6" autoAdjust="0"/>
    <p:restoredTop sz="94181" autoAdjust="0"/>
  </p:normalViewPr>
  <p:slideViewPr>
    <p:cSldViewPr>
      <p:cViewPr varScale="1">
        <p:scale>
          <a:sx n="58" d="100"/>
          <a:sy n="58" d="100"/>
        </p:scale>
        <p:origin x="504" y="27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2025/9/23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2025/9/23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2025/9/23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2025/9/23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2025/9/23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2025/9/23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2025/9/23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2025/9/23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713D151-9717-9270-6C22-4F5CFE9E0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56DCE52C-A9DD-BCB8-D8F8-087B8AA0EE96}"/>
              </a:ext>
            </a:extLst>
          </p:cNvPr>
          <p:cNvSpPr txBox="1"/>
          <p:nvPr/>
        </p:nvSpPr>
        <p:spPr>
          <a:xfrm>
            <a:off x="5633541" y="1989634"/>
            <a:ext cx="923330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4800" b="1" dirty="0">
                <a:solidFill>
                  <a:schemeClr val="bg1"/>
                </a:solidFill>
              </a:rPr>
              <a:t>無量壽</a:t>
            </a:r>
            <a:r>
              <a:rPr lang="zh-TW" altLang="en-US" sz="48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390915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CC89963-E252-0606-F001-2A69487F62C8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第六講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77574323-67E7-1FDB-1ADF-3A5E02D14452}"/>
              </a:ext>
            </a:extLst>
          </p:cNvPr>
          <p:cNvSpPr txBox="1"/>
          <p:nvPr/>
        </p:nvSpPr>
        <p:spPr>
          <a:xfrm>
            <a:off x="10085462" y="261442"/>
            <a:ext cx="774571" cy="57606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為教菩薩。作阿闍黎。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8342CDF-3336-A8B8-A652-EAA3D329015B}"/>
              </a:ext>
            </a:extLst>
          </p:cNvPr>
          <p:cNvSpPr txBox="1"/>
          <p:nvPr/>
        </p:nvSpPr>
        <p:spPr>
          <a:xfrm>
            <a:off x="4936207" y="618138"/>
            <a:ext cx="4929555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「為教菩薩，作阿闍黎。」（見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唐譯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）。阿闍黎譯為教授，又譯軌範師，乃軌範正行，為僧師範者之尊稱。通指教授善法之師。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  <a:spcBef>
                <a:spcPts val="1800"/>
              </a:spcBef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今經承「升灌頂階」而言，乃專指真言阿闍黎，又稱金剛阿闍黎，乃紹承金剛薩埵祖位，作傳法灌頂者之稱號。</a:t>
            </a:r>
          </a:p>
        </p:txBody>
      </p:sp>
    </p:spTree>
    <p:extLst>
      <p:ext uri="{BB962C8B-B14F-4D97-AF65-F5344CB8AC3E}">
        <p14:creationId xmlns:p14="http://schemas.microsoft.com/office/powerpoint/2010/main" val="14536699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FBFEAEA-6F99-3D96-D5C3-C47CB5A596A1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第六講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2276A7CF-9E62-0493-DA88-A8C383E2DFF8}"/>
              </a:ext>
            </a:extLst>
          </p:cNvPr>
          <p:cNvSpPr txBox="1"/>
          <p:nvPr/>
        </p:nvSpPr>
        <p:spPr>
          <a:xfrm>
            <a:off x="9495557" y="470778"/>
            <a:ext cx="136447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常習相應無邊諸行。成熟菩薩無邊善根。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6BEA88AB-114E-C668-E698-62259B94EFB3}"/>
              </a:ext>
            </a:extLst>
          </p:cNvPr>
          <p:cNvSpPr txBox="1"/>
          <p:nvPr/>
        </p:nvSpPr>
        <p:spPr>
          <a:xfrm>
            <a:off x="4198925" y="654142"/>
            <a:ext cx="5262979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相應」者契合之義。如三密相應與境智相應等。密宗以三密相應之旨為主，為令眾生身口意三業頓契如來三密，故即身成佛。故密宗亦稱相應宗。此四句與前「升灌頂階」二句，深表密淨不二之旨，表會中諸大士，為宏密乘，乃教導諸菩薩，成為金剛阿闍黎，故本身恆常修習無量無邊相應之行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68EE0242-5F4E-5C2C-F8DA-8D3694288227}"/>
              </a:ext>
            </a:extLst>
          </p:cNvPr>
          <p:cNvSpPr txBox="1"/>
          <p:nvPr/>
        </p:nvSpPr>
        <p:spPr>
          <a:xfrm>
            <a:off x="1637288" y="621482"/>
            <a:ext cx="2441694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「成熟菩薩無邊善根」。「善根」者，身口意三業之善，固不可拔，謂之根。又善能生妙果，出生餘善，故謂之根。</a:t>
            </a:r>
          </a:p>
        </p:txBody>
      </p:sp>
    </p:spTree>
    <p:extLst>
      <p:ext uri="{BB962C8B-B14F-4D97-AF65-F5344CB8AC3E}">
        <p14:creationId xmlns:p14="http://schemas.microsoft.com/office/powerpoint/2010/main" val="36907273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C48D615C-8219-F6A5-8B62-F662C08CC186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第六講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61E80FAB-8A29-CA53-D942-67990212A600}"/>
              </a:ext>
            </a:extLst>
          </p:cNvPr>
          <p:cNvSpPr txBox="1"/>
          <p:nvPr/>
        </p:nvSpPr>
        <p:spPr>
          <a:xfrm>
            <a:off x="9947553" y="477466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無量諸佛咸共護念。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2BE5C483-119A-7572-A0D6-569734B2EC2E}"/>
              </a:ext>
            </a:extLst>
          </p:cNvPr>
          <p:cNvSpPr txBox="1"/>
          <p:nvPr/>
        </p:nvSpPr>
        <p:spPr>
          <a:xfrm>
            <a:off x="8391548" y="654142"/>
            <a:ext cx="1313180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「護念」者，保護憶念也。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淨影疏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曰：「護使離惡，念令增善。」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24684A1F-F421-6059-A465-DB9A391B9633}"/>
              </a:ext>
            </a:extLst>
          </p:cNvPr>
          <p:cNvSpPr txBox="1"/>
          <p:nvPr/>
        </p:nvSpPr>
        <p:spPr>
          <a:xfrm>
            <a:off x="6246151" y="654142"/>
            <a:ext cx="187743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故知此兩句綜讚會中諸大士，遵修普賢之德，使餘菩薩無邊善根皆得成熟，故無量諸佛悉皆護念。</a:t>
            </a:r>
          </a:p>
        </p:txBody>
      </p:sp>
    </p:spTree>
    <p:extLst>
      <p:ext uri="{BB962C8B-B14F-4D97-AF65-F5344CB8AC3E}">
        <p14:creationId xmlns:p14="http://schemas.microsoft.com/office/powerpoint/2010/main" val="27899866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969AF6F-78DB-0F2B-3921-719BE22201CC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第六講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9469E47F-0F66-0F7B-C7E1-5D6E7CCC36D9}"/>
              </a:ext>
            </a:extLst>
          </p:cNvPr>
          <p:cNvSpPr txBox="1"/>
          <p:nvPr/>
        </p:nvSpPr>
        <p:spPr>
          <a:xfrm>
            <a:off x="9353083" y="2614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諸佛剎中。皆能示現。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A48B08A-33BF-C86B-F2DA-33863B5143AB}"/>
              </a:ext>
            </a:extLst>
          </p:cNvPr>
          <p:cNvSpPr txBox="1"/>
          <p:nvPr/>
        </p:nvSpPr>
        <p:spPr>
          <a:xfrm>
            <a:off x="4492645" y="654142"/>
            <a:ext cx="469872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上一段文，續演轉法輪之第七相。本品名為德遵普賢，正表經中普賢位列上首之義。蓋本經為圓教，從果起因，故先普賢，而次文殊。普賢表行，文殊表智。無智則不能起行，故復當標顯文殊，如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無量壽經起信論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曰：「不度文殊智海，難入普賢行門。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5BAC832E-4848-3BF4-3B0F-8FB888ADDC88}"/>
              </a:ext>
            </a:extLst>
          </p:cNvPr>
          <p:cNvSpPr txBox="1"/>
          <p:nvPr/>
        </p:nvSpPr>
        <p:spPr>
          <a:xfrm>
            <a:off x="1414686" y="621482"/>
            <a:ext cx="300595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「諸佛剎中」，以下共八句，顯會中菩薩智德。文中「諸佛剎中，皆能示現」（見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唐譯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），表諸大士普門示現之德，不但於此國土示現八相，亦於十方世界普現八相。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776AB509-7E13-B70A-7C09-D20E17300CB3}"/>
              </a:ext>
            </a:extLst>
          </p:cNvPr>
          <p:cNvSpPr txBox="1"/>
          <p:nvPr/>
        </p:nvSpPr>
        <p:spPr>
          <a:xfrm>
            <a:off x="10271670" y="662573"/>
            <a:ext cx="748923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壬二、文殊智德</a:t>
            </a:r>
          </a:p>
        </p:txBody>
      </p:sp>
    </p:spTree>
    <p:extLst>
      <p:ext uri="{BB962C8B-B14F-4D97-AF65-F5344CB8AC3E}">
        <p14:creationId xmlns:p14="http://schemas.microsoft.com/office/powerpoint/2010/main" val="2569810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29FB55B-9C29-7B9D-963D-A2A6EC8B1EE6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第六講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3AEF2A51-B7C3-D06C-6457-23C165A02B8B}"/>
              </a:ext>
            </a:extLst>
          </p:cNvPr>
          <p:cNvSpPr txBox="1"/>
          <p:nvPr/>
        </p:nvSpPr>
        <p:spPr>
          <a:xfrm>
            <a:off x="9407574" y="336794"/>
            <a:ext cx="1364476" cy="58326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譬善幻師。現眾異相。於彼相中。實無可得。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546D7C0-B034-B43D-9E62-0CFC2C0953A4}"/>
              </a:ext>
            </a:extLst>
          </p:cNvPr>
          <p:cNvSpPr txBox="1"/>
          <p:nvPr/>
        </p:nvSpPr>
        <p:spPr>
          <a:xfrm>
            <a:off x="3945607" y="618138"/>
            <a:ext cx="5262979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「幻師」，譬喻也。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智度論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曰：「西方有幻術人，一切皆能化現，宮殿城郭廊宇，結巾為兔，豎帶為蛇，種種變現等。」故今借術者之幻化，以喻大士之普門示現。故曰：「譬善幻師，現眾異相。」下曰：「於彼相中，實無可得。」（見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唐譯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），因實知是幻，故於幻不迷。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4E7FA34F-8793-93CF-C33B-59969B43DE31}"/>
              </a:ext>
            </a:extLst>
          </p:cNvPr>
          <p:cNvSpPr txBox="1"/>
          <p:nvPr/>
        </p:nvSpPr>
        <p:spPr>
          <a:xfrm>
            <a:off x="865125" y="693490"/>
            <a:ext cx="300595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正如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圓覺經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曰：「知幻即離，離幻即覺。」故於幻相，無著無得。文中盛讚大士之權實二德。「皆能示現」是權德，「實無可得」是實德。</a:t>
            </a:r>
          </a:p>
        </p:txBody>
      </p:sp>
    </p:spTree>
    <p:extLst>
      <p:ext uri="{BB962C8B-B14F-4D97-AF65-F5344CB8AC3E}">
        <p14:creationId xmlns:p14="http://schemas.microsoft.com/office/powerpoint/2010/main" val="748930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A9F19DA-0BC0-5603-200F-AD55030CC631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第六講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DC81D9C-A6B8-E0B2-5279-A0A885A76CC5}"/>
              </a:ext>
            </a:extLst>
          </p:cNvPr>
          <p:cNvSpPr txBox="1"/>
          <p:nvPr/>
        </p:nvSpPr>
        <p:spPr>
          <a:xfrm>
            <a:off x="10050254" y="204421"/>
            <a:ext cx="774571" cy="58326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此諸菩薩。亦復如是。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7C08A99-8D09-2C82-CC35-C5266DC78C17}"/>
              </a:ext>
            </a:extLst>
          </p:cNvPr>
          <p:cNvSpPr txBox="1"/>
          <p:nvPr/>
        </p:nvSpPr>
        <p:spPr>
          <a:xfrm>
            <a:off x="8598450" y="477466"/>
            <a:ext cx="1313180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會中諸大士，皆圓具此權實二德，故云：「此諸菩薩，亦復如是。」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8E135DB5-DD7E-2EAB-354D-E0CD3F63906E}"/>
              </a:ext>
            </a:extLst>
          </p:cNvPr>
          <p:cNvSpPr txBox="1"/>
          <p:nvPr/>
        </p:nvSpPr>
        <p:spPr>
          <a:xfrm>
            <a:off x="7111713" y="189434"/>
            <a:ext cx="774571" cy="58326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通諸法性。達眾生相。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9ADCCE2C-6A08-ABC6-0C3F-D719BC19E5BA}"/>
              </a:ext>
            </a:extLst>
          </p:cNvPr>
          <p:cNvSpPr txBox="1"/>
          <p:nvPr/>
        </p:nvSpPr>
        <p:spPr>
          <a:xfrm>
            <a:off x="5061513" y="465532"/>
            <a:ext cx="187743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「法性」，又名實相、真如、法界、涅槃、實際等。「性」者，體也。一切法之自體，名為法性。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C6104D93-A3A9-D893-D057-B6A2BC82D1C7}"/>
              </a:ext>
            </a:extLst>
          </p:cNvPr>
          <p:cNvSpPr txBox="1"/>
          <p:nvPr/>
        </p:nvSpPr>
        <p:spPr>
          <a:xfrm>
            <a:off x="321593" y="477466"/>
            <a:ext cx="469872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會疏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曰：「菩薩有二種智，能為一切修行本。何者為二：一謂如理智，能照諸法本性，不一不異，不生不滅，是名通諸法性。二謂如量智，能照眾生殊相，迷悟凡聖各異，是名達眾生相。」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故「通諸法性」是根本智，「達眾生相」是差別智。</a:t>
            </a:r>
          </a:p>
        </p:txBody>
      </p:sp>
    </p:spTree>
    <p:extLst>
      <p:ext uri="{BB962C8B-B14F-4D97-AF65-F5344CB8AC3E}">
        <p14:creationId xmlns:p14="http://schemas.microsoft.com/office/powerpoint/2010/main" val="5068342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C66110AE-75E1-0644-9515-93C2901A8C26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第六講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D6CECC1B-A373-1774-1CEE-E83D1CAE9151}"/>
              </a:ext>
            </a:extLst>
          </p:cNvPr>
          <p:cNvSpPr txBox="1"/>
          <p:nvPr/>
        </p:nvSpPr>
        <p:spPr>
          <a:xfrm>
            <a:off x="10050254" y="204421"/>
            <a:ext cx="774571" cy="58326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供養諸佛。開導群生。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799B957-3D25-6557-8208-A9AAB1B7005F}"/>
              </a:ext>
            </a:extLst>
          </p:cNvPr>
          <p:cNvSpPr txBox="1"/>
          <p:nvPr/>
        </p:nvSpPr>
        <p:spPr>
          <a:xfrm>
            <a:off x="5652306" y="618138"/>
            <a:ext cx="4134465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「供養諸佛」。供養有二：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一財供養，供養香花飲食等財物。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二法供養，如說修行利益眾生。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又分三種：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㈠利供養，奉香華飲食等也；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㈡敬供養，讚歎恭敬也；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㈢行供養，受持修行妙法。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68B169A7-F457-403C-73D0-D9DC217688BF}"/>
              </a:ext>
            </a:extLst>
          </p:cNvPr>
          <p:cNvSpPr txBox="1"/>
          <p:nvPr/>
        </p:nvSpPr>
        <p:spPr>
          <a:xfrm>
            <a:off x="2926854" y="618138"/>
            <a:ext cx="2441694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「開導群生」。如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維摩經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曰：「雖知諸佛國及眾生空，而常修淨土，教化眾生。」是名「開導群生」。</a:t>
            </a:r>
          </a:p>
        </p:txBody>
      </p:sp>
    </p:spTree>
    <p:extLst>
      <p:ext uri="{BB962C8B-B14F-4D97-AF65-F5344CB8AC3E}">
        <p14:creationId xmlns:p14="http://schemas.microsoft.com/office/powerpoint/2010/main" val="33320672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2B62123-DE76-6198-D4FA-28C5EED5AEFC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第六講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8D3A9C13-1A76-54C1-044B-712F17B81522}"/>
              </a:ext>
            </a:extLst>
          </p:cNvPr>
          <p:cNvSpPr txBox="1"/>
          <p:nvPr/>
        </p:nvSpPr>
        <p:spPr>
          <a:xfrm>
            <a:off x="10050254" y="204421"/>
            <a:ext cx="774571" cy="58326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化現其身。猶如電光。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C68A919F-5442-03FC-1BEE-F0DF8E4C7051}"/>
              </a:ext>
            </a:extLst>
          </p:cNvPr>
          <p:cNvSpPr txBox="1"/>
          <p:nvPr/>
        </p:nvSpPr>
        <p:spPr>
          <a:xfrm>
            <a:off x="3959535" y="618138"/>
            <a:ext cx="582723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諸大士為度眾生，化作種種身形。行動之速，似閃電光。菩薩能於一念之頃，普至十方國土，上供下度。平等普照，亦無優劣親疏、物我彼此之分。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會疏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曰：「電光有四義：一速疾義，二破闇義，三不住義，四無分別義。菩薩一念一時，普至十方世界，上供養諸佛，下利益眾生，無有出入前後相，如電速疾。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9917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38FC55FE-EC54-9596-C914-579C7EEA44E0}"/>
              </a:ext>
            </a:extLst>
          </p:cNvPr>
          <p:cNvSpPr txBox="1"/>
          <p:nvPr/>
        </p:nvSpPr>
        <p:spPr>
          <a:xfrm>
            <a:off x="10217179" y="204421"/>
            <a:ext cx="774571" cy="58326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裂魔見網。解諸纏縛。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6C28E43A-E38D-1664-5B16-1820133EE520}"/>
              </a:ext>
            </a:extLst>
          </p:cNvPr>
          <p:cNvSpPr txBox="1"/>
          <p:nvPr/>
        </p:nvSpPr>
        <p:spPr>
          <a:xfrm>
            <a:off x="6413430" y="618138"/>
            <a:ext cx="3570208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「裂」者，破也。「魔」者，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智度論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曰：「奪慧命，壞道法功德善本，是故名為魔。」「見」者，指思慮、推求、決定等，包括正邪。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止觀五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曰：「一切凡夫，未階聖道，介爾起計，悉皆是見。」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4FD784CE-AD96-6F78-1F21-2F70E77BC457}"/>
              </a:ext>
            </a:extLst>
          </p:cNvPr>
          <p:cNvSpPr txBox="1"/>
          <p:nvPr/>
        </p:nvSpPr>
        <p:spPr>
          <a:xfrm>
            <a:off x="4998050" y="621482"/>
            <a:ext cx="1313180" cy="58326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「魔見網」者，邪見參差交絡，令人難於脫離，譬如羅網，故云邪見網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918200AA-58E6-3608-4944-3847AFF3A9FC}"/>
              </a:ext>
            </a:extLst>
          </p:cNvPr>
          <p:cNvSpPr txBox="1"/>
          <p:nvPr/>
        </p:nvSpPr>
        <p:spPr>
          <a:xfrm>
            <a:off x="3585070" y="654142"/>
            <a:ext cx="1313180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起心動念皆墮魔網，惟有淨念相繼，無念而念，方得出離也。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9CC21103-3E5E-4F4D-DE08-1AF24E912A2C}"/>
              </a:ext>
            </a:extLst>
          </p:cNvPr>
          <p:cNvSpPr txBox="1"/>
          <p:nvPr/>
        </p:nvSpPr>
        <p:spPr>
          <a:xfrm>
            <a:off x="478582" y="623158"/>
            <a:ext cx="300595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「纏」者，繞也。「縛」者，捆也，繫也。依憬興師意，「纏縛者即八纏三縛」。八纏者：㈠無慚。㈡無愧。㈢嫉。㈣慳。㈤惡作。㈥睡眠。㈦掉舉。㈧惛沈。三縛者，貪瞋癡。</a:t>
            </a:r>
          </a:p>
        </p:txBody>
      </p:sp>
      <p:sp>
        <p:nvSpPr>
          <p:cNvPr id="8" name="匾額 7" descr="佛學概要十四講表 習講">
            <a:extLst>
              <a:ext uri="{FF2B5EF4-FFF2-40B4-BE49-F238E27FC236}">
                <a16:creationId xmlns:a16="http://schemas.microsoft.com/office/drawing/2014/main" id="{1171A4B1-2FA6-6F1B-E610-065EA9DEE019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第六講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9636715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3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A78B2A5-66B6-6887-FE41-AFC97B762838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第六講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823F0DD8-8163-E337-55A8-916611D14EB3}"/>
              </a:ext>
            </a:extLst>
          </p:cNvPr>
          <p:cNvSpPr txBox="1"/>
          <p:nvPr/>
        </p:nvSpPr>
        <p:spPr>
          <a:xfrm>
            <a:off x="10050254" y="204421"/>
            <a:ext cx="774571" cy="58326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遠超聲聞辟支佛地。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C5C240A2-95B7-E70C-79FD-403A113D01DA}"/>
              </a:ext>
            </a:extLst>
          </p:cNvPr>
          <p:cNvSpPr txBox="1"/>
          <p:nvPr/>
        </p:nvSpPr>
        <p:spPr>
          <a:xfrm>
            <a:off x="7469936" y="618138"/>
            <a:ext cx="2441694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「聲聞」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sz="2800" dirty="0" err="1">
                <a:solidFill>
                  <a:schemeClr val="bg1">
                    <a:lumMod val="95000"/>
                  </a:schemeClr>
                </a:solidFill>
              </a:rPr>
              <a:t>Śrāvaka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者，佛小乘法中之弟子，聞佛之教，悟四諦法之理，斷見思二惑，出分段生死，而入於涅槃者。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2A2A5D0C-00C4-8A60-90CB-0DC37173656B}"/>
              </a:ext>
            </a:extLst>
          </p:cNvPr>
          <p:cNvSpPr txBox="1"/>
          <p:nvPr/>
        </p:nvSpPr>
        <p:spPr>
          <a:xfrm>
            <a:off x="2820819" y="618138"/>
            <a:ext cx="469872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「辟支佛」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sz="2800" dirty="0" err="1">
                <a:solidFill>
                  <a:schemeClr val="bg1">
                    <a:lumMod val="95000"/>
                  </a:schemeClr>
                </a:solidFill>
              </a:rPr>
              <a:t>Pratyeka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-buddha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者，辟支為梵語，此翻為因緣，佛者覺義。故舊譯辟支佛為緣覺，新譯為獨覺。據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大乘義章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云：緣覺有二解：一觀十二因緣，斷惑證真，從緣得覺，故名緣覺。二因見風動樹等等外界事相之緣，而得覺悟，曰緣覺。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72A76F74-287D-8388-DA4B-567F393D10BF}"/>
              </a:ext>
            </a:extLst>
          </p:cNvPr>
          <p:cNvSpPr txBox="1"/>
          <p:nvPr/>
        </p:nvSpPr>
        <p:spPr>
          <a:xfrm>
            <a:off x="478582" y="617242"/>
            <a:ext cx="2441694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此明諸大士善巧方便，雖隨機度生，示現二乘，而離聲聞、辟支佛之相，故云「遠超」。又文中「地」者，乃位也，界也。</a:t>
            </a:r>
          </a:p>
        </p:txBody>
      </p:sp>
    </p:spTree>
    <p:extLst>
      <p:ext uri="{BB962C8B-B14F-4D97-AF65-F5344CB8AC3E}">
        <p14:creationId xmlns:p14="http://schemas.microsoft.com/office/powerpoint/2010/main" val="25926302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1AC5DFBF-3F69-D8DB-968F-21E34EB03D2F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第六講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4AF2A544-6198-5687-4D10-5932CC74B8FF}"/>
              </a:ext>
            </a:extLst>
          </p:cNvPr>
          <p:cNvSpPr txBox="1"/>
          <p:nvPr/>
        </p:nvSpPr>
        <p:spPr>
          <a:xfrm>
            <a:off x="10145171" y="204421"/>
            <a:ext cx="774571" cy="58326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入空無相無願法門。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9B90700-7B96-19BF-D96B-518F8EAD22E6}"/>
              </a:ext>
            </a:extLst>
          </p:cNvPr>
          <p:cNvSpPr txBox="1"/>
          <p:nvPr/>
        </p:nvSpPr>
        <p:spPr>
          <a:xfrm>
            <a:off x="7613952" y="618138"/>
            <a:ext cx="2441694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淨影疏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曰：「眾生及法，悉無自性，故名為空。乃至因緣，相亦不有，說為無相。此離所取，遠離妄想能取之心，故曰無願。」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43D10043-8DA3-048A-B954-795B40B61658}"/>
              </a:ext>
            </a:extLst>
          </p:cNvPr>
          <p:cNvSpPr txBox="1"/>
          <p:nvPr/>
        </p:nvSpPr>
        <p:spPr>
          <a:xfrm>
            <a:off x="5165680" y="621482"/>
            <a:ext cx="2441694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譬如，城有三門，一人身不得一時從三門入，若入則從一門。諸法實相是涅槃城，城有三門：空、無相、無作。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24CB5E83-496B-308E-7D0A-E44034F4DFB9}"/>
              </a:ext>
            </a:extLst>
          </p:cNvPr>
          <p:cNvSpPr txBox="1"/>
          <p:nvPr/>
        </p:nvSpPr>
        <p:spPr>
          <a:xfrm>
            <a:off x="1024637" y="621482"/>
            <a:ext cx="4134465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若人從空門入，亦不見空相，便直入涅槃城。若得空相則不能入。若除空相，即可從無相門入。倘著於無相之相，即無相相，亦不能入。須除此無相相，便從無作（即無願）門直入此城。故曰：「入空、無相、無願法門。」</a:t>
            </a:r>
          </a:p>
        </p:txBody>
      </p:sp>
    </p:spTree>
    <p:extLst>
      <p:ext uri="{BB962C8B-B14F-4D97-AF65-F5344CB8AC3E}">
        <p14:creationId xmlns:p14="http://schemas.microsoft.com/office/powerpoint/2010/main" val="22924403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DFDBABBE-2EEB-0103-D925-1FD4CF267BAB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第六講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85461AD7-3146-A50F-8435-0F9233B17B18}"/>
              </a:ext>
            </a:extLst>
          </p:cNvPr>
          <p:cNvSpPr txBox="1"/>
          <p:nvPr/>
        </p:nvSpPr>
        <p:spPr>
          <a:xfrm>
            <a:off x="10050254" y="204421"/>
            <a:ext cx="774571" cy="58326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善立方便。顯示三乘。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EAE0DF89-EE73-3637-30FE-445A493F3170}"/>
              </a:ext>
            </a:extLst>
          </p:cNvPr>
          <p:cNvSpPr txBox="1"/>
          <p:nvPr/>
        </p:nvSpPr>
        <p:spPr>
          <a:xfrm>
            <a:off x="9037848" y="618138"/>
            <a:ext cx="748923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方者，方法。便者，便用。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D37C9362-7D63-4368-5FC8-FEF877A24F13}"/>
              </a:ext>
            </a:extLst>
          </p:cNvPr>
          <p:cNvSpPr txBox="1"/>
          <p:nvPr/>
        </p:nvSpPr>
        <p:spPr>
          <a:xfrm>
            <a:off x="7098089" y="621482"/>
            <a:ext cx="187743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大集經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曰：「能調眾生，悉令趣向阿耨多羅三藐三菩提，是名方便。」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9AE4B866-2A99-0284-6A26-B033BDE6FCD9}"/>
              </a:ext>
            </a:extLst>
          </p:cNvPr>
          <p:cNvSpPr txBox="1"/>
          <p:nvPr/>
        </p:nvSpPr>
        <p:spPr>
          <a:xfrm>
            <a:off x="2896845" y="621482"/>
            <a:ext cx="4134465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「三乘」者，乘者車也。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四教儀集註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曰：「乘以運載為義，運出三界，歸於涅槃。」又喻如運載工具，使人乘之各到其果地。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法華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以羊、鹿、牛之三車，喻小中大三乘。小者，聲聞乘。中者，緣覺乘。大者，菩薩乘。</a:t>
            </a:r>
          </a:p>
        </p:txBody>
      </p:sp>
    </p:spTree>
    <p:extLst>
      <p:ext uri="{BB962C8B-B14F-4D97-AF65-F5344CB8AC3E}">
        <p14:creationId xmlns:p14="http://schemas.microsoft.com/office/powerpoint/2010/main" val="1158017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2AE2CB44-B860-2ED4-D7B7-93975727CFAC}"/>
              </a:ext>
            </a:extLst>
          </p:cNvPr>
          <p:cNvSpPr txBox="1"/>
          <p:nvPr/>
        </p:nvSpPr>
        <p:spPr>
          <a:xfrm>
            <a:off x="11369307" y="204421"/>
            <a:ext cx="774571" cy="58326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於此中下。而現滅度。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43908A29-268C-63EE-C49A-E4757EC910B2}"/>
              </a:ext>
            </a:extLst>
          </p:cNvPr>
          <p:cNvSpPr txBox="1"/>
          <p:nvPr/>
        </p:nvSpPr>
        <p:spPr>
          <a:xfrm>
            <a:off x="6455246" y="618138"/>
            <a:ext cx="491673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 （「中下」據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魏譯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磧砂藏本與高麗藏本）此是八相成道中之第八般涅槃相。涅槃舊譯為「滅度」，新譯為「圓寂」。「滅度」者，滅生死之因果，渡生死之瀑流。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涅槃經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曰：「滅諸煩惱，名為涅槃。離諸有者，乃為涅槃。」又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賢首心經略疏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：「涅槃，此云圓寂。謂德無不備稱圓，障無不盡曰寂。」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742D9FD8-CECA-0335-266A-1C0F3AB25C3F}"/>
              </a:ext>
            </a:extLst>
          </p:cNvPr>
          <p:cNvSpPr txBox="1"/>
          <p:nvPr/>
        </p:nvSpPr>
        <p:spPr>
          <a:xfrm>
            <a:off x="33169" y="618138"/>
            <a:ext cx="6494085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法華壽量品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曰：「若佛久住於世，薄德之人，不種善根，貧窮下賤，貪著五欲，入於憶想妄見網中。若見如來常在不滅，便起憍恣而懷厭怠，不能生難遭之想、恭敬之心。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（中略）是故如來雖不實滅，而現滅度。」非滅現滅，故云「示現」。作此示現，為度中下之機故。若是上根，則見如來無所從來，亦無所去，本離生滅，何有涅槃。是故隋智者大師讀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法華藥王品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，親見靈山一會，儼然未散。</a:t>
            </a:r>
          </a:p>
        </p:txBody>
      </p:sp>
    </p:spTree>
    <p:extLst>
      <p:ext uri="{BB962C8B-B14F-4D97-AF65-F5344CB8AC3E}">
        <p14:creationId xmlns:p14="http://schemas.microsoft.com/office/powerpoint/2010/main" val="6237124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B7F434B3-33A1-5E12-4F30-F28F810AD79A}"/>
              </a:ext>
            </a:extLst>
          </p:cNvPr>
          <p:cNvSpPr txBox="1"/>
          <p:nvPr/>
        </p:nvSpPr>
        <p:spPr>
          <a:xfrm>
            <a:off x="7957249" y="477466"/>
            <a:ext cx="1954381" cy="58326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得無生無滅諸三摩地。及得一切陀羅尼門。隨時悟入華嚴三昧。具足總持百千三昧。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29D69F8C-6BED-0B55-D114-A225673345CC}"/>
              </a:ext>
            </a:extLst>
          </p:cNvPr>
          <p:cNvSpPr txBox="1"/>
          <p:nvPr/>
        </p:nvSpPr>
        <p:spPr>
          <a:xfrm>
            <a:off x="4738278" y="654142"/>
            <a:ext cx="300595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「三摩地」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sz="2800" dirty="0" err="1">
                <a:solidFill>
                  <a:schemeClr val="bg1">
                    <a:lumMod val="95000"/>
                  </a:schemeClr>
                </a:solidFill>
              </a:rPr>
              <a:t>Samādhi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，梵語。舊稱三昧、三摩提、三摩帝等，翻為定、正定、正受、調直定、正心行處、等持等。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智度論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曰：「善心一處住不動，是名三昧。」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4580B70E-6539-15DA-BC9C-4945C74E842A}"/>
              </a:ext>
            </a:extLst>
          </p:cNvPr>
          <p:cNvSpPr txBox="1"/>
          <p:nvPr/>
        </p:nvSpPr>
        <p:spPr>
          <a:xfrm>
            <a:off x="10098811" y="621482"/>
            <a:ext cx="748923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己三、德用無方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B76F6DA7-8212-5311-955E-28CB6F1AEA05}"/>
              </a:ext>
            </a:extLst>
          </p:cNvPr>
          <p:cNvSpPr txBox="1"/>
          <p:nvPr/>
        </p:nvSpPr>
        <p:spPr>
          <a:xfrm>
            <a:off x="1414686" y="654142"/>
            <a:ext cx="300595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今經於「而現滅度」下，繼言「得無生無滅諸三摩地」，表諸大士雖示涅槃之相，而實是不生不滅，平等常住之如如法身。是諸大士咸是德遵普賢，從果向因者也。</a:t>
            </a:r>
          </a:p>
        </p:txBody>
      </p:sp>
      <p:sp>
        <p:nvSpPr>
          <p:cNvPr id="8" name="匾額 7" descr="佛學概要十四講表 習講">
            <a:extLst>
              <a:ext uri="{FF2B5EF4-FFF2-40B4-BE49-F238E27FC236}">
                <a16:creationId xmlns:a16="http://schemas.microsoft.com/office/drawing/2014/main" id="{EAF57D85-6B3F-59C0-132B-ECE4DEBF57A7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第六講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6191862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348658DF-E805-0196-741B-CC5CC73DAFF2}"/>
              </a:ext>
            </a:extLst>
          </p:cNvPr>
          <p:cNvSpPr txBox="1"/>
          <p:nvPr/>
        </p:nvSpPr>
        <p:spPr>
          <a:xfrm>
            <a:off x="2225159" y="654142"/>
            <a:ext cx="300595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蓋三昧，定也。定力發慧所得，說為陀羅尼。如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智度論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曰：「是三昧修行，習久後能成陀羅尼。」「是諸三昧，共諸法實相智慧，能生陀羅尼。」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1973A56-2773-BE72-574D-3C0E327F608B}"/>
              </a:ext>
            </a:extLst>
          </p:cNvPr>
          <p:cNvSpPr txBox="1"/>
          <p:nvPr/>
        </p:nvSpPr>
        <p:spPr>
          <a:xfrm>
            <a:off x="5116120" y="618138"/>
            <a:ext cx="6955750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「陀羅尼」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sz="2800" dirty="0" err="1">
                <a:solidFill>
                  <a:schemeClr val="bg1">
                    <a:lumMod val="95000"/>
                  </a:schemeClr>
                </a:solidFill>
              </a:rPr>
              <a:t>dhāraṇī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，梵語，此翻為持、總持、能持、能遮。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智度論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陀羅尼者，秦言能持，或能遮。能持者，集種種善法，能持令不散不失；譬如完器盛水，水不漏散。能遮者，惡不善根心生，能遮不令生。若欲作惡罪，持令不作。是名陀羅尼。」又云：「菩薩得是一切三世無礙明等諸三昧，於一一三昧中，得無量阿僧祇陀羅尼，如是等和合，名為五百陀羅尼門，是為菩薩善法功德藏。」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91C015F2-0A68-EE7F-FFD8-8549D43B8130}"/>
              </a:ext>
            </a:extLst>
          </p:cNvPr>
          <p:cNvSpPr txBox="1"/>
          <p:nvPr/>
        </p:nvSpPr>
        <p:spPr>
          <a:xfrm>
            <a:off x="-109289" y="654142"/>
            <a:ext cx="2441694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智度論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曰：「陀羅尼世世常隨菩薩，諸三昧不爾，或時易身則失。」故知陀羅尼一得永得，勝於三昧也。</a:t>
            </a:r>
          </a:p>
        </p:txBody>
      </p:sp>
    </p:spTree>
    <p:extLst>
      <p:ext uri="{BB962C8B-B14F-4D97-AF65-F5344CB8AC3E}">
        <p14:creationId xmlns:p14="http://schemas.microsoft.com/office/powerpoint/2010/main" val="28114886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BECF9DE1-AB4D-D419-9D7D-3F39C51CC936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第六講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BFE947FF-8E67-BDA5-D35C-5AE88147D8C6}"/>
              </a:ext>
            </a:extLst>
          </p:cNvPr>
          <p:cNvSpPr txBox="1"/>
          <p:nvPr/>
        </p:nvSpPr>
        <p:spPr>
          <a:xfrm>
            <a:off x="5892338" y="618138"/>
            <a:ext cx="2441694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合贊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曰：「法界唯心，名佛華嚴。以因行華，嚴果德相，令顯著故。入此三昧，現見十方佛及佛土。」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80D330D-19D3-9C13-0C4D-D0DDB27E5B6D}"/>
              </a:ext>
            </a:extLst>
          </p:cNvPr>
          <p:cNvSpPr txBox="1"/>
          <p:nvPr/>
        </p:nvSpPr>
        <p:spPr>
          <a:xfrm>
            <a:off x="8478048" y="621482"/>
            <a:ext cx="2441694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「華嚴三昧」，乃佛華嚴三昧之異稱，以一真法界無盡緣起為理趣，達此理趣，躡解而起萬行，莊嚴佛果謂之華嚴，一心修之謂之三昧。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1B165C59-6F56-297F-AEAE-30D972F63656}"/>
              </a:ext>
            </a:extLst>
          </p:cNvPr>
          <p:cNvSpPr txBox="1"/>
          <p:nvPr/>
        </p:nvSpPr>
        <p:spPr>
          <a:xfrm>
            <a:off x="2742371" y="618138"/>
            <a:ext cx="300595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嘉祥疏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云：「此三昧皆飾法身」，蓋謂此三昧悉莊嚴法身，法身即本妙明心，即是自心。故知一切法，無不從此法界流出，復又會歸此法界也。</a:t>
            </a:r>
          </a:p>
        </p:txBody>
      </p:sp>
    </p:spTree>
    <p:extLst>
      <p:ext uri="{BB962C8B-B14F-4D97-AF65-F5344CB8AC3E}">
        <p14:creationId xmlns:p14="http://schemas.microsoft.com/office/powerpoint/2010/main" val="1446810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DA005B92-7247-E7EE-256A-07EEB963F531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第六講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7D13FA38-B948-A7FD-00B0-304C3ACBC206}"/>
              </a:ext>
            </a:extLst>
          </p:cNvPr>
          <p:cNvSpPr txBox="1"/>
          <p:nvPr/>
        </p:nvSpPr>
        <p:spPr>
          <a:xfrm>
            <a:off x="5092506" y="621482"/>
            <a:ext cx="582723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「總持」，即陀羅尼。「具足」者，所具滿足。蓋云一切陀羅尼門無所不具也。陀羅尼有四種：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㈠法陀羅尼，又名聞陀羅尼。於佛之教法，聞持而不忘也。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㈡義陀羅尼。於諸法之義，總持而不忘也。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㈢咒陀羅尼，於咒總持而不忘也。咒者，佛菩薩從禪定所發之秘密言句，有不測之神驗，名為咒陀羅尼。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5B59D8C1-6763-E143-CABD-3E7CDDBA49D3}"/>
              </a:ext>
            </a:extLst>
          </p:cNvPr>
          <p:cNvSpPr txBox="1"/>
          <p:nvPr/>
        </p:nvSpPr>
        <p:spPr>
          <a:xfrm>
            <a:off x="249768" y="590363"/>
            <a:ext cx="469872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「百千三昧」。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會疏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百千三昧者。眾生無量，心行不同，有利有鈍，於諸結使有厚有薄。是故菩薩行百千種三昧，斷其塵勞。譬如為諸貧人欲令大富，當備種種財物，一切備具，然後能濟諸貧者。又如欲治諸病，當備種種眾藥，然後能治（以上取意）。」</a:t>
            </a:r>
          </a:p>
        </p:txBody>
      </p:sp>
    </p:spTree>
    <p:extLst>
      <p:ext uri="{BB962C8B-B14F-4D97-AF65-F5344CB8AC3E}">
        <p14:creationId xmlns:p14="http://schemas.microsoft.com/office/powerpoint/2010/main" val="1406965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8B960388-A216-1119-692C-82F4FC44A624}"/>
              </a:ext>
            </a:extLst>
          </p:cNvPr>
          <p:cNvSpPr txBox="1"/>
          <p:nvPr/>
        </p:nvSpPr>
        <p:spPr>
          <a:xfrm>
            <a:off x="10109574" y="223454"/>
            <a:ext cx="774571" cy="58326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 住深禪定。悉睹無量諸佛。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A561C5B2-C2BB-122E-7549-F347BCD40352}"/>
              </a:ext>
            </a:extLst>
          </p:cNvPr>
          <p:cNvSpPr txBox="1"/>
          <p:nvPr/>
        </p:nvSpPr>
        <p:spPr>
          <a:xfrm>
            <a:off x="7659954" y="535680"/>
            <a:ext cx="228780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住深禪定者，安住於深妙之禪定。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會疏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曰：「深定者，所住三昧，微深幽玄，非二乘及初心菩薩所能為。」</a:t>
            </a:r>
          </a:p>
        </p:txBody>
      </p:sp>
      <p:sp>
        <p:nvSpPr>
          <p:cNvPr id="9" name="匾額 8" descr="佛學概要十四講表 習講">
            <a:extLst>
              <a:ext uri="{FF2B5EF4-FFF2-40B4-BE49-F238E27FC236}">
                <a16:creationId xmlns:a16="http://schemas.microsoft.com/office/drawing/2014/main" id="{EF95F61E-1DD5-4B06-F8E5-21E088962C9C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第六講</a:t>
            </a:r>
            <a:endParaRPr lang="en-US" altLang="zh-TW" dirty="0"/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BD1E721B-7DE8-0EEA-7BFD-7D141E850E2E}"/>
              </a:ext>
            </a:extLst>
          </p:cNvPr>
          <p:cNvSpPr txBox="1"/>
          <p:nvPr/>
        </p:nvSpPr>
        <p:spPr>
          <a:xfrm>
            <a:off x="114299" y="535680"/>
            <a:ext cx="7545655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淨影疏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住深定門，起行所依。無心往來，直以三昧法門力起，故須住定。下明起行，悉睹現在無量諸佛，攝行寬廣。」淨影師之意為：悉睹諸佛是行門，起此行門，依深禪定。不待起心動念，直從三昧法門之力起行，故須住於甚深禪定。若依本經則定中見佛，正是彌陀第四十五定中供佛大願。願文曰：「十方佛剎諸菩薩眾，聞我名已，皆悉逮得清淨、解脫、普等三昧。諸深總持。住三摩地。至於成佛。定中常供無量無邊一切諸佛，不失定意。」</a:t>
            </a:r>
          </a:p>
        </p:txBody>
      </p:sp>
    </p:spTree>
    <p:extLst>
      <p:ext uri="{BB962C8B-B14F-4D97-AF65-F5344CB8AC3E}">
        <p14:creationId xmlns:p14="http://schemas.microsoft.com/office/powerpoint/2010/main" val="35971113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35DA7542-BBFD-0AF7-30AA-33A5DBDB9632}"/>
              </a:ext>
            </a:extLst>
          </p:cNvPr>
          <p:cNvSpPr txBox="1"/>
          <p:nvPr/>
        </p:nvSpPr>
        <p:spPr>
          <a:xfrm>
            <a:off x="11225291" y="204421"/>
            <a:ext cx="774571" cy="58326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於一念頃。徧遊一切佛土。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3D105BDF-4DE6-7814-AE6F-64919173E56F}"/>
              </a:ext>
            </a:extLst>
          </p:cNvPr>
          <p:cNvSpPr txBox="1"/>
          <p:nvPr/>
        </p:nvSpPr>
        <p:spPr>
          <a:xfrm>
            <a:off x="2068591" y="618138"/>
            <a:ext cx="9123010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「一念」，指極短促之時刻，但其時限，諸說不一，如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仁王般若經上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以「九十剎那為一念，一念中一剎那經九百生滅。」又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往生論註上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以「百一生滅名一剎那，六十剎那名為一念。」兩者均以一念中具多剎那也。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1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但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智度論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以「一彈指頃有六十念」，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華嚴探玄記十八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謂「剎那此云念頃，一彈指頃有六十剎那」。兩者均謂一念即一剎那。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1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茲為簡單易記，故從後者，以一念頃即一剎那。至於剎那一念之間，即能遍遊諸佛國土者，此正彌陀之第十一願：「於一念頃，不能超過億那由他百千佛剎，周徧巡歷供養諸佛者，不取正覺。」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0B56631D-9B1A-E67E-B1FA-4DC71545ED55}"/>
              </a:ext>
            </a:extLst>
          </p:cNvPr>
          <p:cNvSpPr txBox="1"/>
          <p:nvPr/>
        </p:nvSpPr>
        <p:spPr>
          <a:xfrm>
            <a:off x="334566" y="621482"/>
            <a:ext cx="176202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甄解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曰：「一念之頃，周遍無量佛土者，所到一乘清淨無量壽世界故，結歸念佛三昧也。」</a:t>
            </a:r>
          </a:p>
        </p:txBody>
      </p:sp>
    </p:spTree>
    <p:extLst>
      <p:ext uri="{BB962C8B-B14F-4D97-AF65-F5344CB8AC3E}">
        <p14:creationId xmlns:p14="http://schemas.microsoft.com/office/powerpoint/2010/main" val="25415224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F3B5E8AC-FCEB-B832-6AC0-E3BC47853459}"/>
              </a:ext>
            </a:extLst>
          </p:cNvPr>
          <p:cNvSpPr txBox="1"/>
          <p:nvPr/>
        </p:nvSpPr>
        <p:spPr>
          <a:xfrm>
            <a:off x="10045481" y="333450"/>
            <a:ext cx="1954381" cy="58326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得佛辯才。住普賢行。善能分別眾生語言。開化顯示真實之際。超過世間諸所有法。</a:t>
            </a:r>
            <a:r>
              <a:rPr lang="zh-CN" altLang="en-US" sz="3000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3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680C8E29-FA0D-E0C7-1169-E30904D3B0FF}"/>
              </a:ext>
            </a:extLst>
          </p:cNvPr>
          <p:cNvSpPr txBox="1"/>
          <p:nvPr/>
        </p:nvSpPr>
        <p:spPr>
          <a:xfrm>
            <a:off x="8175448" y="614794"/>
            <a:ext cx="176202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「得佛辯才」。辯才者，善巧宣說法義之才能。又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嘉祥法華疏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曰：「速疾應機名辯，言含文采曰才。」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B23FA74A-4223-43F5-FBA6-7A9D17DC138C}"/>
              </a:ext>
            </a:extLst>
          </p:cNvPr>
          <p:cNvSpPr txBox="1"/>
          <p:nvPr/>
        </p:nvSpPr>
        <p:spPr>
          <a:xfrm>
            <a:off x="373707" y="621482"/>
            <a:ext cx="7699544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淨影疏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謂如來得四無礙智。如來由無礙之智，興無礙之四辯：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1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㈠義無礙辯。謂了知一切諸法義理，通達無滯故。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1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㈡法無礙辯。謂達一切諸法名字，分別無滯故。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1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㈢辭無礙辯。於諸法名字義理，隨順一切眾生殊方異語，為其演說，能令各各得解故。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1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㈣樂說無礙辯。謂隨順一切眾生根性所樂聞法而為說之，圓融無滯故。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1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上表諸大士契於聖智，得無礙之辯才，善應根機，廣宣妙辯，故曰：「得佛辯才」。</a:t>
            </a:r>
          </a:p>
        </p:txBody>
      </p:sp>
    </p:spTree>
    <p:extLst>
      <p:ext uri="{BB962C8B-B14F-4D97-AF65-F5344CB8AC3E}">
        <p14:creationId xmlns:p14="http://schemas.microsoft.com/office/powerpoint/2010/main" val="11528050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32460</TotalTime>
  <Words>3935</Words>
  <Application>Microsoft Office PowerPoint</Application>
  <PresentationFormat>自訂</PresentationFormat>
  <Paragraphs>150</Paragraphs>
  <Slides>21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21</vt:i4>
      </vt:variant>
    </vt:vector>
  </HeadingPairs>
  <TitlesOfParts>
    <vt:vector size="24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780</cp:revision>
  <dcterms:created xsi:type="dcterms:W3CDTF">2019-12-17T19:51:00Z</dcterms:created>
  <dcterms:modified xsi:type="dcterms:W3CDTF">2025-09-23T19:24:24Z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