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7"/>
  </p:notesMasterIdLst>
  <p:sldIdLst>
    <p:sldId id="257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EB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13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CF68BC-C0C1-4740-B1BC-01AF8EFFB980}" type="datetimeFigureOut">
              <a:rPr lang="en-US" smtClean="0"/>
              <a:t>3/11/2022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E82FD2-F864-2E4E-ACF0-2DBC196A70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7142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2AF3450-104B-47D0-B01B-DC08566F9D2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686175" y="0"/>
            <a:ext cx="8505825" cy="6858000"/>
          </a:xfrm>
          <a:custGeom>
            <a:avLst/>
            <a:gdLst>
              <a:gd name="connsiteX0" fmla="*/ 1701752 w 8505825"/>
              <a:gd name="connsiteY0" fmla="*/ 0 h 6858000"/>
              <a:gd name="connsiteX1" fmla="*/ 8505825 w 8505825"/>
              <a:gd name="connsiteY1" fmla="*/ 0 h 6858000"/>
              <a:gd name="connsiteX2" fmla="*/ 8505825 w 8505825"/>
              <a:gd name="connsiteY2" fmla="*/ 6858000 h 6858000"/>
              <a:gd name="connsiteX3" fmla="*/ 0 w 8505825"/>
              <a:gd name="connsiteY3" fmla="*/ 6858000 h 6858000"/>
              <a:gd name="connsiteX4" fmla="*/ 0 w 8505825"/>
              <a:gd name="connsiteY4" fmla="*/ 683739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05825" h="6858000">
                <a:moveTo>
                  <a:pt x="1701752" y="0"/>
                </a:moveTo>
                <a:lnTo>
                  <a:pt x="8505825" y="0"/>
                </a:lnTo>
                <a:lnTo>
                  <a:pt x="8505825" y="6858000"/>
                </a:lnTo>
                <a:lnTo>
                  <a:pt x="0" y="6858000"/>
                </a:lnTo>
                <a:lnTo>
                  <a:pt x="0" y="683739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3C4921B-870F-DA4B-99FE-526B47FAF5FF}"/>
              </a:ext>
            </a:extLst>
          </p:cNvPr>
          <p:cNvCxnSpPr/>
          <p:nvPr userDrawn="1"/>
        </p:nvCxnSpPr>
        <p:spPr>
          <a:xfrm flipH="1">
            <a:off x="3510116" y="0"/>
            <a:ext cx="1533832" cy="6091084"/>
          </a:xfrm>
          <a:prstGeom prst="line">
            <a:avLst/>
          </a:prstGeom>
          <a:ln w="952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11">
            <a:extLst>
              <a:ext uri="{FF2B5EF4-FFF2-40B4-BE49-F238E27FC236}">
                <a16:creationId xmlns:a16="http://schemas.microsoft.com/office/drawing/2014/main" id="{3C217E0E-2C1A-4D03-BC55-D7D6609B8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683" y="879635"/>
            <a:ext cx="7659486" cy="1198178"/>
          </a:xfrm>
          <a:custGeom>
            <a:avLst/>
            <a:gdLst>
              <a:gd name="connsiteX0" fmla="*/ 0 w 7659486"/>
              <a:gd name="connsiteY0" fmla="*/ 0 h 1198178"/>
              <a:gd name="connsiteX1" fmla="*/ 7659486 w 7659486"/>
              <a:gd name="connsiteY1" fmla="*/ 0 h 1198178"/>
              <a:gd name="connsiteX2" fmla="*/ 7355455 w 7659486"/>
              <a:gd name="connsiteY2" fmla="*/ 1198178 h 1198178"/>
              <a:gd name="connsiteX3" fmla="*/ 0 w 7659486"/>
              <a:gd name="connsiteY3" fmla="*/ 1198178 h 11981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59486" h="1198178">
                <a:moveTo>
                  <a:pt x="0" y="0"/>
                </a:moveTo>
                <a:lnTo>
                  <a:pt x="7659486" y="0"/>
                </a:lnTo>
                <a:lnTo>
                  <a:pt x="7355455" y="1198178"/>
                </a:lnTo>
                <a:lnTo>
                  <a:pt x="0" y="119817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320040">
            <a:noAutofit/>
          </a:bodyPr>
          <a:lstStyle>
            <a:lvl1pPr>
              <a:defRPr sz="40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6016" y="2551819"/>
            <a:ext cx="2952599" cy="1781642"/>
          </a:xfrm>
        </p:spPr>
        <p:txBody>
          <a:bodyPr>
            <a:normAutofit/>
          </a:bodyPr>
          <a:lstStyle>
            <a:lvl1pPr marL="0" indent="0" algn="l">
              <a:buNone/>
              <a:defRPr sz="2000" spc="140" baseline="0">
                <a:solidFill>
                  <a:schemeClr val="tx2"/>
                </a:solidFill>
                <a:latin typeface="Tw Cen MT" panose="020B0602020104020603" pitchFamily="34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AA6943C0-A7A3-4C4C-BEB2-9176DE86300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81047" y="0"/>
            <a:ext cx="8510952" cy="6858000"/>
          </a:xfrm>
          <a:custGeom>
            <a:avLst/>
            <a:gdLst>
              <a:gd name="connsiteX0" fmla="*/ 1706880 w 8510952"/>
              <a:gd name="connsiteY0" fmla="*/ 0 h 6858000"/>
              <a:gd name="connsiteX1" fmla="*/ 8510952 w 8510952"/>
              <a:gd name="connsiteY1" fmla="*/ 0 h 6858000"/>
              <a:gd name="connsiteX2" fmla="*/ 8510952 w 8510952"/>
              <a:gd name="connsiteY2" fmla="*/ 6858000 h 6858000"/>
              <a:gd name="connsiteX3" fmla="*/ 0 w 85109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10952" h="6858000">
                <a:moveTo>
                  <a:pt x="1706880" y="0"/>
                </a:moveTo>
                <a:lnTo>
                  <a:pt x="8510952" y="0"/>
                </a:lnTo>
                <a:lnTo>
                  <a:pt x="8510952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04F3C93-C085-8A47-9A2A-6AD3F3D69F4E}"/>
              </a:ext>
            </a:extLst>
          </p:cNvPr>
          <p:cNvCxnSpPr/>
          <p:nvPr userDrawn="1"/>
        </p:nvCxnSpPr>
        <p:spPr>
          <a:xfrm flipH="1">
            <a:off x="3510116" y="0"/>
            <a:ext cx="1533832" cy="6091084"/>
          </a:xfrm>
          <a:prstGeom prst="line">
            <a:avLst/>
          </a:prstGeom>
          <a:ln w="952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0">
            <a:extLst>
              <a:ext uri="{FF2B5EF4-FFF2-40B4-BE49-F238E27FC236}">
                <a16:creationId xmlns:a16="http://schemas.microsoft.com/office/drawing/2014/main" id="{941283B3-F5BE-4FDF-829D-D1BE17F71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3683" y="879635"/>
            <a:ext cx="6192892" cy="1198179"/>
          </a:xfrm>
          <a:custGeom>
            <a:avLst/>
            <a:gdLst>
              <a:gd name="connsiteX0" fmla="*/ 0 w 6192892"/>
              <a:gd name="connsiteY0" fmla="*/ 0 h 1198179"/>
              <a:gd name="connsiteX1" fmla="*/ 6192892 w 6192892"/>
              <a:gd name="connsiteY1" fmla="*/ 0 h 1198179"/>
              <a:gd name="connsiteX2" fmla="*/ 5947075 w 6192892"/>
              <a:gd name="connsiteY2" fmla="*/ 1198179 h 1198179"/>
              <a:gd name="connsiteX3" fmla="*/ 0 w 6192892"/>
              <a:gd name="connsiteY3" fmla="*/ 1198179 h 1198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92892" h="1198179">
                <a:moveTo>
                  <a:pt x="0" y="0"/>
                </a:moveTo>
                <a:lnTo>
                  <a:pt x="6192892" y="0"/>
                </a:lnTo>
                <a:lnTo>
                  <a:pt x="5947075" y="1198179"/>
                </a:lnTo>
                <a:lnTo>
                  <a:pt x="0" y="119817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320040" anchor="ctr">
            <a:noAutofit/>
          </a:bodyPr>
          <a:lstStyle>
            <a:lvl1pPr algn="l">
              <a:defRPr sz="4000" cap="all" spc="300" baseline="0">
                <a:solidFill>
                  <a:schemeClr val="bg1"/>
                </a:solidFill>
                <a:latin typeface="Bahnschrift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B641A16B-3688-D842-92F4-5D2C281153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6016" y="2551819"/>
            <a:ext cx="2952599" cy="353926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40" baseline="0">
                <a:solidFill>
                  <a:schemeClr val="tx2"/>
                </a:solidFill>
                <a:latin typeface="Tw Cen MT" panose="020B0602020104020603" pitchFamily="34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19933E8-EEFC-754B-93AE-557EFF8A79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730829" cy="365125"/>
          </a:xfrm>
        </p:spPr>
        <p:txBody>
          <a:bodyPr/>
          <a:lstStyle>
            <a:lvl1pPr>
              <a:defRPr sz="1000"/>
            </a:lvl1pPr>
          </a:lstStyle>
          <a:p>
            <a:fld id="{95937ADF-F9E1-BA4B-9DD9-49C1B8F55FAB}" type="datetime1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F21EDEC1-EB5D-6C48-A2AB-048088167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33BD7B8-5805-4D48-B17D-88E5EE7506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71342" y="6356350"/>
            <a:ext cx="1539658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D6AC9F3-6F32-409B-A3B1-EEF36BA0667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8534400" cy="6858000"/>
          </a:xfrm>
          <a:custGeom>
            <a:avLst/>
            <a:gdLst>
              <a:gd name="connsiteX0" fmla="*/ 0 w 8534400"/>
              <a:gd name="connsiteY0" fmla="*/ 0 h 6858000"/>
              <a:gd name="connsiteX1" fmla="*/ 6827520 w 8534400"/>
              <a:gd name="connsiteY1" fmla="*/ 0 h 6858000"/>
              <a:gd name="connsiteX2" fmla="*/ 7070048 w 8534400"/>
              <a:gd name="connsiteY2" fmla="*/ 974442 h 6858000"/>
              <a:gd name="connsiteX3" fmla="*/ 5680814 w 8534400"/>
              <a:gd name="connsiteY3" fmla="*/ 974442 h 6858000"/>
              <a:gd name="connsiteX4" fmla="*/ 5680814 w 8534400"/>
              <a:gd name="connsiteY4" fmla="*/ 5758652 h 6858000"/>
              <a:gd name="connsiteX5" fmla="*/ 8260785 w 8534400"/>
              <a:gd name="connsiteY5" fmla="*/ 5758652 h 6858000"/>
              <a:gd name="connsiteX6" fmla="*/ 8534400 w 8534400"/>
              <a:gd name="connsiteY6" fmla="*/ 6858000 h 6858000"/>
              <a:gd name="connsiteX7" fmla="*/ 0 w 85344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534400" h="6858000">
                <a:moveTo>
                  <a:pt x="0" y="0"/>
                </a:moveTo>
                <a:lnTo>
                  <a:pt x="6827520" y="0"/>
                </a:lnTo>
                <a:lnTo>
                  <a:pt x="7070048" y="974442"/>
                </a:lnTo>
                <a:lnTo>
                  <a:pt x="5680814" y="974442"/>
                </a:lnTo>
                <a:lnTo>
                  <a:pt x="5680814" y="5758652"/>
                </a:lnTo>
                <a:lnTo>
                  <a:pt x="8260785" y="5758652"/>
                </a:lnTo>
                <a:lnTo>
                  <a:pt x="853440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6FF020-BB93-4C6C-B3ED-8326D424097A}"/>
              </a:ext>
            </a:extLst>
          </p:cNvPr>
          <p:cNvSpPr/>
          <p:nvPr userDrawn="1"/>
        </p:nvSpPr>
        <p:spPr>
          <a:xfrm>
            <a:off x="5680814" y="974442"/>
            <a:ext cx="5228191" cy="478421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942173C-2B01-804E-85FB-4D68140D4E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1106424"/>
            <a:ext cx="4446062" cy="916644"/>
          </a:xfrm>
        </p:spPr>
        <p:txBody>
          <a:bodyPr anchor="b">
            <a:noAutofit/>
          </a:bodyPr>
          <a:lstStyle>
            <a:lvl1pPr algn="l">
              <a:defRPr sz="4000" cap="all" spc="300" baseline="0">
                <a:solidFill>
                  <a:schemeClr val="bg1"/>
                </a:solidFill>
                <a:latin typeface="Bahnschrift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B641A16B-3688-D842-92F4-5D2C281153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2075245"/>
            <a:ext cx="4446062" cy="3295405"/>
          </a:xfrm>
        </p:spPr>
        <p:txBody>
          <a:bodyPr>
            <a:normAutofit/>
          </a:bodyPr>
          <a:lstStyle>
            <a:lvl1pPr marL="0" indent="0" algn="l">
              <a:lnSpc>
                <a:spcPct val="125000"/>
              </a:lnSpc>
              <a:buNone/>
              <a:defRPr sz="1800" spc="14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04F3C93-C085-8A47-9A2A-6AD3F3D69F4E}"/>
              </a:ext>
            </a:extLst>
          </p:cNvPr>
          <p:cNvCxnSpPr>
            <a:cxnSpLocks/>
          </p:cNvCxnSpPr>
          <p:nvPr userDrawn="1"/>
        </p:nvCxnSpPr>
        <p:spPr>
          <a:xfrm>
            <a:off x="7108236" y="0"/>
            <a:ext cx="1533832" cy="6091084"/>
          </a:xfrm>
          <a:prstGeom prst="line">
            <a:avLst/>
          </a:prstGeom>
          <a:ln w="952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19933E8-EEFC-754B-93AE-557EFF8A79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730829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</a:defRPr>
            </a:lvl1pPr>
          </a:lstStyle>
          <a:p>
            <a:fld id="{10B419B9-5288-FE4A-9F37-54AAEB8CA389}" type="datetime1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F21EDEC1-EB5D-6C48-A2AB-048088167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33BD7B8-5805-4D48-B17D-88E5EE7506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71342" y="6356350"/>
            <a:ext cx="1539658" cy="365125"/>
          </a:xfrm>
        </p:spPr>
        <p:txBody>
          <a:bodyPr/>
          <a:lstStyle>
            <a:lvl1pPr>
              <a:defRPr sz="10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C00B690-D495-014F-8F60-C8152AD122A2}"/>
              </a:ext>
            </a:extLst>
          </p:cNvPr>
          <p:cNvSpPr/>
          <p:nvPr userDrawn="1"/>
        </p:nvSpPr>
        <p:spPr>
          <a:xfrm>
            <a:off x="11504428" y="382772"/>
            <a:ext cx="382772" cy="38277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D3DB60-9D00-2B4C-A1B6-A76F20998922}"/>
              </a:ext>
            </a:extLst>
          </p:cNvPr>
          <p:cNvSpPr/>
          <p:nvPr userDrawn="1"/>
        </p:nvSpPr>
        <p:spPr>
          <a:xfrm>
            <a:off x="11504428" y="974442"/>
            <a:ext cx="382772" cy="3827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B7F1F1-6439-8D45-8BCD-B68DB64CEDC1}"/>
              </a:ext>
            </a:extLst>
          </p:cNvPr>
          <p:cNvSpPr/>
          <p:nvPr userDrawn="1"/>
        </p:nvSpPr>
        <p:spPr>
          <a:xfrm>
            <a:off x="11504428" y="1566113"/>
            <a:ext cx="382772" cy="38277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B870777-57CE-7A40-BCBA-E189F67DF446}"/>
              </a:ext>
            </a:extLst>
          </p:cNvPr>
          <p:cNvSpPr/>
          <p:nvPr userDrawn="1"/>
        </p:nvSpPr>
        <p:spPr>
          <a:xfrm>
            <a:off x="11504428" y="2157783"/>
            <a:ext cx="382772" cy="38277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A332DFE-5DF9-9744-86D5-7CE052E088CE}"/>
              </a:ext>
            </a:extLst>
          </p:cNvPr>
          <p:cNvSpPr/>
          <p:nvPr userDrawn="1"/>
        </p:nvSpPr>
        <p:spPr>
          <a:xfrm>
            <a:off x="11504428" y="2755481"/>
            <a:ext cx="382772" cy="38277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6999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69568F-F17C-4C3C-9A6F-ED292B601115}"/>
              </a:ext>
            </a:extLst>
          </p:cNvPr>
          <p:cNvSpPr/>
          <p:nvPr userDrawn="1"/>
        </p:nvSpPr>
        <p:spPr>
          <a:xfrm>
            <a:off x="2043953" y="2205318"/>
            <a:ext cx="8104094" cy="23128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2459DEE-E152-47DA-8D52-C9681014BC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2043953 w 12192000"/>
              <a:gd name="connsiteY0" fmla="*/ 2205318 h 6858000"/>
              <a:gd name="connsiteX1" fmla="*/ 2043953 w 12192000"/>
              <a:gd name="connsiteY1" fmla="*/ 4518212 h 6858000"/>
              <a:gd name="connsiteX2" fmla="*/ 10148047 w 12192000"/>
              <a:gd name="connsiteY2" fmla="*/ 4518212 h 6858000"/>
              <a:gd name="connsiteX3" fmla="*/ 10148047 w 12192000"/>
              <a:gd name="connsiteY3" fmla="*/ 2205318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2043953" y="2205318"/>
                </a:moveTo>
                <a:lnTo>
                  <a:pt x="2043953" y="4518212"/>
                </a:lnTo>
                <a:lnTo>
                  <a:pt x="10148047" y="4518212"/>
                </a:lnTo>
                <a:lnTo>
                  <a:pt x="10148047" y="2205318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2050" y="2665037"/>
            <a:ext cx="7327900" cy="902916"/>
          </a:xfrm>
        </p:spPr>
        <p:txBody>
          <a:bodyPr anchor="ctr">
            <a:normAutofit/>
          </a:bodyPr>
          <a:lstStyle>
            <a:lvl1pPr algn="ctr">
              <a:defRPr sz="4000" spc="300">
                <a:solidFill>
                  <a:schemeClr val="bg1"/>
                </a:solidFill>
                <a:latin typeface="Bahnschrift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97462" y="3567953"/>
            <a:ext cx="4997076" cy="610066"/>
          </a:xfrm>
        </p:spPr>
        <p:txBody>
          <a:bodyPr>
            <a:normAutofit/>
          </a:bodyPr>
          <a:lstStyle>
            <a:lvl1pPr marL="0" indent="0" algn="ctr">
              <a:buNone/>
              <a:defRPr sz="2000" spc="30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6016" y="983785"/>
            <a:ext cx="8447439" cy="1074828"/>
          </a:xfrm>
        </p:spPr>
        <p:txBody>
          <a:bodyPr>
            <a:normAutofit/>
          </a:bodyPr>
          <a:lstStyle>
            <a:lvl1pPr>
              <a:defRPr sz="4000" spc="300">
                <a:solidFill>
                  <a:schemeClr val="tx2"/>
                </a:solidFill>
                <a:latin typeface="Bahnschrift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000"/>
            </a:lvl1pPr>
          </a:lstStyle>
          <a:p>
            <a:fld id="{A4486D74-B37B-F546-968B-4AC3E7616DD3}" type="datetime1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000"/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8582161-389A-C649-9A2B-A16F489BB170}"/>
              </a:ext>
            </a:extLst>
          </p:cNvPr>
          <p:cNvSpPr/>
          <p:nvPr userDrawn="1"/>
        </p:nvSpPr>
        <p:spPr>
          <a:xfrm>
            <a:off x="11504428" y="382772"/>
            <a:ext cx="382772" cy="38277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F7AA420-2BBF-AF48-8EF7-EF3CC47451FA}"/>
              </a:ext>
            </a:extLst>
          </p:cNvPr>
          <p:cNvSpPr/>
          <p:nvPr userDrawn="1"/>
        </p:nvSpPr>
        <p:spPr>
          <a:xfrm>
            <a:off x="11504428" y="974442"/>
            <a:ext cx="382772" cy="3827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0EDE653-D0BD-314F-B7B9-FD426A4C487F}"/>
              </a:ext>
            </a:extLst>
          </p:cNvPr>
          <p:cNvSpPr/>
          <p:nvPr userDrawn="1"/>
        </p:nvSpPr>
        <p:spPr>
          <a:xfrm>
            <a:off x="11504428" y="1566113"/>
            <a:ext cx="382772" cy="38277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C43E8D-A8CD-974D-B3E2-5B4500E55B0A}"/>
              </a:ext>
            </a:extLst>
          </p:cNvPr>
          <p:cNvSpPr/>
          <p:nvPr userDrawn="1"/>
        </p:nvSpPr>
        <p:spPr>
          <a:xfrm>
            <a:off x="11504428" y="2157783"/>
            <a:ext cx="382772" cy="38277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A540AC-3D9F-5A42-BE59-E7EC044230B4}"/>
              </a:ext>
            </a:extLst>
          </p:cNvPr>
          <p:cNvSpPr/>
          <p:nvPr userDrawn="1"/>
        </p:nvSpPr>
        <p:spPr>
          <a:xfrm>
            <a:off x="11504428" y="2755481"/>
            <a:ext cx="382772" cy="38277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AE70196-45DE-CB4D-A7AC-0610E7A187C3}"/>
              </a:ext>
            </a:extLst>
          </p:cNvPr>
          <p:cNvCxnSpPr/>
          <p:nvPr userDrawn="1"/>
        </p:nvCxnSpPr>
        <p:spPr>
          <a:xfrm flipH="1">
            <a:off x="9211669" y="0"/>
            <a:ext cx="1533832" cy="6091084"/>
          </a:xfrm>
          <a:prstGeom prst="line">
            <a:avLst/>
          </a:prstGeom>
          <a:ln w="952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000"/>
            </a:lvl1pPr>
          </a:lstStyle>
          <a:p>
            <a:fld id="{A4486D74-B37B-F546-968B-4AC3E7616DD3}" type="datetime1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000"/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AE70196-45DE-CB4D-A7AC-0610E7A187C3}"/>
              </a:ext>
            </a:extLst>
          </p:cNvPr>
          <p:cNvCxnSpPr/>
          <p:nvPr userDrawn="1"/>
        </p:nvCxnSpPr>
        <p:spPr>
          <a:xfrm flipH="1">
            <a:off x="9211669" y="0"/>
            <a:ext cx="1533832" cy="6091084"/>
          </a:xfrm>
          <a:prstGeom prst="line">
            <a:avLst/>
          </a:prstGeom>
          <a:ln w="952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B329649E-3847-4CC6-A84D-56DE76BD19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3683" y="879635"/>
            <a:ext cx="6192892" cy="1198179"/>
          </a:xfrm>
          <a:custGeom>
            <a:avLst/>
            <a:gdLst>
              <a:gd name="connsiteX0" fmla="*/ 0 w 6192892"/>
              <a:gd name="connsiteY0" fmla="*/ 0 h 1198179"/>
              <a:gd name="connsiteX1" fmla="*/ 6192892 w 6192892"/>
              <a:gd name="connsiteY1" fmla="*/ 0 h 1198179"/>
              <a:gd name="connsiteX2" fmla="*/ 5947075 w 6192892"/>
              <a:gd name="connsiteY2" fmla="*/ 1198179 h 1198179"/>
              <a:gd name="connsiteX3" fmla="*/ 0 w 6192892"/>
              <a:gd name="connsiteY3" fmla="*/ 1198179 h 1198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92892" h="1198179">
                <a:moveTo>
                  <a:pt x="0" y="0"/>
                </a:moveTo>
                <a:lnTo>
                  <a:pt x="6192892" y="0"/>
                </a:lnTo>
                <a:lnTo>
                  <a:pt x="5947075" y="1198179"/>
                </a:lnTo>
                <a:lnTo>
                  <a:pt x="0" y="119817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228600" anchor="ctr">
            <a:noAutofit/>
          </a:bodyPr>
          <a:lstStyle>
            <a:lvl1pPr algn="l">
              <a:defRPr sz="4000" cap="all" spc="300" baseline="0">
                <a:solidFill>
                  <a:schemeClr val="bg1"/>
                </a:solidFill>
                <a:latin typeface="Bahnschrift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E120DB-DDEC-4DDF-8FB4-5C52F8078B8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93738" y="2705425"/>
            <a:ext cx="10745787" cy="32731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5555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21764" y="2145265"/>
            <a:ext cx="8348472" cy="2363568"/>
          </a:xfrm>
          <a:noFill/>
        </p:spPr>
        <p:txBody>
          <a:bodyPr>
            <a:normAutofit/>
          </a:bodyPr>
          <a:lstStyle>
            <a:lvl1pPr algn="ctr">
              <a:defRPr sz="4000" spc="140" baseline="0">
                <a:solidFill>
                  <a:schemeClr val="tx2"/>
                </a:solidFill>
                <a:latin typeface="Tw Cen MT" panose="020B0602020104020603" pitchFamily="34" charset="77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000"/>
            </a:lvl1pPr>
          </a:lstStyle>
          <a:p>
            <a:fld id="{A4486D74-B37B-F546-968B-4AC3E7616DD3}" type="datetime1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000"/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0B51AFA9-C4C0-D44A-BE1A-30964CBCFE37}"/>
              </a:ext>
            </a:extLst>
          </p:cNvPr>
          <p:cNvSpPr txBox="1">
            <a:spLocks/>
          </p:cNvSpPr>
          <p:nvPr userDrawn="1"/>
        </p:nvSpPr>
        <p:spPr>
          <a:xfrm>
            <a:off x="970130" y="1879594"/>
            <a:ext cx="1141699" cy="122068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spc="300">
                <a:solidFill>
                  <a:schemeClr val="tx2"/>
                </a:solidFill>
                <a:latin typeface="Tw Cen MT" panose="020B0602020104020603" pitchFamily="34" charset="77"/>
                <a:ea typeface="+mj-ea"/>
                <a:cs typeface="+mj-cs"/>
              </a:defRPr>
            </a:lvl1pPr>
          </a:lstStyle>
          <a:p>
            <a:r>
              <a:rPr lang="en-US" sz="16600" dirty="0">
                <a:solidFill>
                  <a:schemeClr val="accent3">
                    <a:lumMod val="75000"/>
                  </a:schemeClr>
                </a:solidFill>
              </a:rPr>
              <a:t>“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E169998-8E4C-AC45-9496-F3E1D40DD604}"/>
              </a:ext>
            </a:extLst>
          </p:cNvPr>
          <p:cNvSpPr txBox="1">
            <a:spLocks/>
          </p:cNvSpPr>
          <p:nvPr userDrawn="1"/>
        </p:nvSpPr>
        <p:spPr>
          <a:xfrm>
            <a:off x="10408852" y="4443180"/>
            <a:ext cx="1141699" cy="122068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spc="300">
                <a:solidFill>
                  <a:schemeClr val="tx2"/>
                </a:solidFill>
                <a:latin typeface="Tw Cen MT" panose="020B0602020104020603" pitchFamily="34" charset="77"/>
                <a:ea typeface="+mj-ea"/>
                <a:cs typeface="+mj-cs"/>
              </a:defRPr>
            </a:lvl1pPr>
          </a:lstStyle>
          <a:p>
            <a:r>
              <a:rPr lang="en-US" sz="16600" dirty="0">
                <a:solidFill>
                  <a:schemeClr val="accent3">
                    <a:lumMod val="75000"/>
                  </a:schemeClr>
                </a:solidFill>
              </a:rPr>
              <a:t>”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3F62FE2-8018-8846-A38A-108C9B02DF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662738" y="4526051"/>
            <a:ext cx="3727450" cy="515938"/>
          </a:xfrm>
          <a:noFill/>
        </p:spPr>
        <p:txBody>
          <a:bodyPr>
            <a:noAutofit/>
          </a:bodyPr>
          <a:lstStyle>
            <a:lvl1pPr marL="0" indent="0" algn="r">
              <a:buNone/>
              <a:defRPr sz="2000" spc="140" baseline="0">
                <a:solidFill>
                  <a:schemeClr val="tx2"/>
                </a:solidFill>
                <a:latin typeface="Tw Cen MT" panose="020B0602020104020603" pitchFamily="34" charset="77"/>
              </a:defRPr>
            </a:lvl1pPr>
            <a:lvl2pPr marL="457200" indent="0" algn="r">
              <a:buNone/>
              <a:defRPr sz="1800">
                <a:solidFill>
                  <a:schemeClr val="tx2"/>
                </a:solidFill>
                <a:latin typeface="Tw Cen MT" panose="020B0602020104020603" pitchFamily="34" charset="77"/>
              </a:defRPr>
            </a:lvl2pPr>
            <a:lvl3pPr marL="914400" indent="0" algn="r">
              <a:buNone/>
              <a:defRPr sz="1600">
                <a:solidFill>
                  <a:schemeClr val="tx2"/>
                </a:solidFill>
                <a:latin typeface="Tw Cen MT" panose="020B0602020104020603" pitchFamily="34" charset="77"/>
              </a:defRPr>
            </a:lvl3pPr>
            <a:lvl4pPr marL="1371600" indent="0" algn="r">
              <a:buNone/>
              <a:defRPr sz="1400">
                <a:solidFill>
                  <a:schemeClr val="tx2"/>
                </a:solidFill>
                <a:latin typeface="Tw Cen MT" panose="020B0602020104020603" pitchFamily="34" charset="77"/>
              </a:defRPr>
            </a:lvl4pPr>
            <a:lvl5pPr marL="1828800" indent="0" algn="r">
              <a:buNone/>
              <a:defRPr sz="1400">
                <a:solidFill>
                  <a:schemeClr val="tx2"/>
                </a:solidFill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3318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1F428E6-A8A2-E844-9C02-078ED4D9934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000">
                <a:solidFill>
                  <a:schemeClr val="tx2"/>
                </a:solidFill>
              </a:defRPr>
            </a:lvl1pPr>
          </a:lstStyle>
          <a:p>
            <a:fld id="{A4486D74-B37B-F546-968B-4AC3E7616DD3}" type="datetime1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000">
                <a:solidFill>
                  <a:schemeClr val="tx2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7B76286-63A1-AF4F-B23C-363AA8A8471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038044" y="2405063"/>
            <a:ext cx="946150" cy="94456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64F5D22F-DDAB-8A40-B9D8-54ACF9C0E0E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200773" y="2498043"/>
            <a:ext cx="2917826" cy="404812"/>
          </a:xfrm>
        </p:spPr>
        <p:txBody>
          <a:bodyPr anchor="b">
            <a:noAutofit/>
          </a:bodyPr>
          <a:lstStyle>
            <a:lvl1pPr marL="0" indent="0">
              <a:buNone/>
              <a:defRPr sz="18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3970178A-7D91-5F40-B3BD-58988D1D235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200773" y="2922586"/>
            <a:ext cx="2917826" cy="404812"/>
          </a:xfrm>
        </p:spPr>
        <p:txBody>
          <a:bodyPr anchor="t">
            <a:noAutofit/>
          </a:bodyPr>
          <a:lstStyle>
            <a:lvl1pPr marL="0" indent="0">
              <a:buNone/>
              <a:defRPr sz="15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Picture Placeholder 16">
            <a:extLst>
              <a:ext uri="{FF2B5EF4-FFF2-40B4-BE49-F238E27FC236}">
                <a16:creationId xmlns:a16="http://schemas.microsoft.com/office/drawing/2014/main" id="{6D61AF1F-6298-744E-B9E2-999EED4A1EC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38044" y="4021592"/>
            <a:ext cx="946150" cy="94456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B409E4EC-6771-344F-AC49-F0493C4E505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200773" y="4114572"/>
            <a:ext cx="2917826" cy="404812"/>
          </a:xfrm>
        </p:spPr>
        <p:txBody>
          <a:bodyPr anchor="b">
            <a:noAutofit/>
          </a:bodyPr>
          <a:lstStyle>
            <a:lvl1pPr marL="0" indent="0">
              <a:buNone/>
              <a:defRPr sz="18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3" name="Text Placeholder 18">
            <a:extLst>
              <a:ext uri="{FF2B5EF4-FFF2-40B4-BE49-F238E27FC236}">
                <a16:creationId xmlns:a16="http://schemas.microsoft.com/office/drawing/2014/main" id="{22E21560-0E2C-7E48-882F-77B02B0CE34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200773" y="4539115"/>
            <a:ext cx="2917826" cy="404812"/>
          </a:xfrm>
        </p:spPr>
        <p:txBody>
          <a:bodyPr anchor="t">
            <a:noAutofit/>
          </a:bodyPr>
          <a:lstStyle>
            <a:lvl1pPr marL="0" indent="0">
              <a:buNone/>
              <a:defRPr sz="15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6">
            <a:extLst>
              <a:ext uri="{FF2B5EF4-FFF2-40B4-BE49-F238E27FC236}">
                <a16:creationId xmlns:a16="http://schemas.microsoft.com/office/drawing/2014/main" id="{E38C0995-936E-464D-86FA-9C8847D9C4DB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5710265" y="2405063"/>
            <a:ext cx="946150" cy="94456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Text Placeholder 18">
            <a:extLst>
              <a:ext uri="{FF2B5EF4-FFF2-40B4-BE49-F238E27FC236}">
                <a16:creationId xmlns:a16="http://schemas.microsoft.com/office/drawing/2014/main" id="{00F264F2-A8BF-BF4E-82E5-457A75FF385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872994" y="2498043"/>
            <a:ext cx="2917826" cy="404812"/>
          </a:xfrm>
        </p:spPr>
        <p:txBody>
          <a:bodyPr anchor="b">
            <a:noAutofit/>
          </a:bodyPr>
          <a:lstStyle>
            <a:lvl1pPr marL="0" indent="0">
              <a:buNone/>
              <a:defRPr sz="18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C969F956-9E58-0C47-8A73-BA937230426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872994" y="2922586"/>
            <a:ext cx="2917826" cy="404812"/>
          </a:xfrm>
        </p:spPr>
        <p:txBody>
          <a:bodyPr anchor="t">
            <a:noAutofit/>
          </a:bodyPr>
          <a:lstStyle>
            <a:lvl1pPr marL="0" indent="0">
              <a:buNone/>
              <a:defRPr sz="15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Picture Placeholder 16">
            <a:extLst>
              <a:ext uri="{FF2B5EF4-FFF2-40B4-BE49-F238E27FC236}">
                <a16:creationId xmlns:a16="http://schemas.microsoft.com/office/drawing/2014/main" id="{3A0B62B7-7680-5D4B-BC6D-4FFA4956151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5710265" y="4021592"/>
            <a:ext cx="946150" cy="94456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C664169-B5AF-FB46-AA38-C9DDC1EB8F7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2994" y="4114572"/>
            <a:ext cx="2917826" cy="404812"/>
          </a:xfrm>
        </p:spPr>
        <p:txBody>
          <a:bodyPr anchor="b">
            <a:noAutofit/>
          </a:bodyPr>
          <a:lstStyle>
            <a:lvl1pPr marL="0" indent="0">
              <a:buNone/>
              <a:defRPr sz="18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35" name="Text Placeholder 18">
            <a:extLst>
              <a:ext uri="{FF2B5EF4-FFF2-40B4-BE49-F238E27FC236}">
                <a16:creationId xmlns:a16="http://schemas.microsoft.com/office/drawing/2014/main" id="{EB349D7E-9425-EA4B-906F-145652D00795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6872994" y="4539115"/>
            <a:ext cx="2917826" cy="404812"/>
          </a:xfrm>
        </p:spPr>
        <p:txBody>
          <a:bodyPr anchor="t">
            <a:noAutofit/>
          </a:bodyPr>
          <a:lstStyle>
            <a:lvl1pPr marL="0" indent="0">
              <a:buNone/>
              <a:defRPr sz="15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E6971742-A7E0-0D4A-AE6E-496FB9EC1B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6017" y="978408"/>
            <a:ext cx="8357616" cy="1088136"/>
          </a:xfrm>
        </p:spPr>
        <p:txBody>
          <a:bodyPr anchor="ctr">
            <a:normAutofit/>
          </a:bodyPr>
          <a:lstStyle>
            <a:lvl1pPr algn="l">
              <a:defRPr sz="4000" cap="all" spc="300" baseline="0">
                <a:solidFill>
                  <a:schemeClr val="bg1"/>
                </a:solidFill>
                <a:latin typeface="Bahnschrift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1849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1F428E6-A8A2-E844-9C02-078ED4D9934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000">
                <a:solidFill>
                  <a:schemeClr val="tx2"/>
                </a:solidFill>
              </a:defRPr>
            </a:lvl1pPr>
          </a:lstStyle>
          <a:p>
            <a:fld id="{A4486D74-B37B-F546-968B-4AC3E7616DD3}" type="datetime1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000">
                <a:solidFill>
                  <a:schemeClr val="tx2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7B76286-63A1-AF4F-B23C-363AA8A8471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038044" y="2159159"/>
            <a:ext cx="923886" cy="922335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64F5D22F-DDAB-8A40-B9D8-54ACF9C0E0E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38044" y="3105654"/>
            <a:ext cx="2526566" cy="402336"/>
          </a:xfrm>
        </p:spPr>
        <p:txBody>
          <a:bodyPr lIns="0" anchor="b">
            <a:noAutofit/>
          </a:bodyPr>
          <a:lstStyle>
            <a:lvl1pPr marL="0" indent="0">
              <a:buNone/>
              <a:defRPr sz="16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3970178A-7D91-5F40-B3BD-58988D1D235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038044" y="3483864"/>
            <a:ext cx="2526566" cy="404812"/>
          </a:xfrm>
        </p:spPr>
        <p:txBody>
          <a:bodyPr lIns="0" anchor="t">
            <a:noAutofit/>
          </a:bodyPr>
          <a:lstStyle>
            <a:lvl1pPr marL="0" indent="0">
              <a:buNone/>
              <a:defRPr sz="12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Picture Placeholder 16">
            <a:extLst>
              <a:ext uri="{FF2B5EF4-FFF2-40B4-BE49-F238E27FC236}">
                <a16:creationId xmlns:a16="http://schemas.microsoft.com/office/drawing/2014/main" id="{6A88DE59-CC76-784E-91CC-86A873E12BB0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719251" y="2159159"/>
            <a:ext cx="923886" cy="922335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EC7436AA-C631-914A-893C-01BFCB51446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719251" y="3105654"/>
            <a:ext cx="2526566" cy="402336"/>
          </a:xfrm>
        </p:spPr>
        <p:txBody>
          <a:bodyPr lIns="0" anchor="b">
            <a:noAutofit/>
          </a:bodyPr>
          <a:lstStyle>
            <a:lvl1pPr marL="0" indent="0">
              <a:buNone/>
              <a:defRPr sz="16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7D3267A9-41C6-6D41-B94A-AF3A0B8D3CC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19251" y="3483864"/>
            <a:ext cx="2526566" cy="404812"/>
          </a:xfrm>
        </p:spPr>
        <p:txBody>
          <a:bodyPr lIns="0" anchor="t">
            <a:noAutofit/>
          </a:bodyPr>
          <a:lstStyle>
            <a:lvl1pPr marL="0" indent="0">
              <a:buNone/>
              <a:defRPr sz="12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Picture Placeholder 16">
            <a:extLst>
              <a:ext uri="{FF2B5EF4-FFF2-40B4-BE49-F238E27FC236}">
                <a16:creationId xmlns:a16="http://schemas.microsoft.com/office/drawing/2014/main" id="{0CA14719-28D1-1245-82ED-C30AEA3FF510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415955" y="2159159"/>
            <a:ext cx="923886" cy="922335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A0F20BEC-0D1F-424C-A708-3CD1B159CB9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15955" y="3105654"/>
            <a:ext cx="2526566" cy="402336"/>
          </a:xfrm>
        </p:spPr>
        <p:txBody>
          <a:bodyPr lIns="0" anchor="b">
            <a:noAutofit/>
          </a:bodyPr>
          <a:lstStyle>
            <a:lvl1pPr marL="0" indent="0">
              <a:buNone/>
              <a:defRPr sz="16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1AF30013-E0ED-7F43-83DA-D58BF2C564E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415955" y="3483864"/>
            <a:ext cx="2526566" cy="404812"/>
          </a:xfrm>
        </p:spPr>
        <p:txBody>
          <a:bodyPr lIns="0" anchor="t">
            <a:noAutofit/>
          </a:bodyPr>
          <a:lstStyle>
            <a:lvl1pPr marL="0" indent="0">
              <a:buNone/>
              <a:defRPr sz="12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Picture Placeholder 16">
            <a:extLst>
              <a:ext uri="{FF2B5EF4-FFF2-40B4-BE49-F238E27FC236}">
                <a16:creationId xmlns:a16="http://schemas.microsoft.com/office/drawing/2014/main" id="{6F279F35-215F-8247-9F1E-B98FCFCBDCD3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97162" y="2159159"/>
            <a:ext cx="923886" cy="922335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8">
            <a:extLst>
              <a:ext uri="{FF2B5EF4-FFF2-40B4-BE49-F238E27FC236}">
                <a16:creationId xmlns:a16="http://schemas.microsoft.com/office/drawing/2014/main" id="{A61B963F-0880-1E47-A659-7FC76D4D9D5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97162" y="3105654"/>
            <a:ext cx="2526566" cy="402336"/>
          </a:xfrm>
        </p:spPr>
        <p:txBody>
          <a:bodyPr lIns="0" anchor="b">
            <a:noAutofit/>
          </a:bodyPr>
          <a:lstStyle>
            <a:lvl1pPr marL="0" indent="0">
              <a:buNone/>
              <a:defRPr sz="16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8" name="Text Placeholder 18">
            <a:extLst>
              <a:ext uri="{FF2B5EF4-FFF2-40B4-BE49-F238E27FC236}">
                <a16:creationId xmlns:a16="http://schemas.microsoft.com/office/drawing/2014/main" id="{50E852F6-B5E8-8B43-801C-1C4F7B19A5CC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097162" y="3483864"/>
            <a:ext cx="2526566" cy="404812"/>
          </a:xfrm>
        </p:spPr>
        <p:txBody>
          <a:bodyPr lIns="0" anchor="t">
            <a:noAutofit/>
          </a:bodyPr>
          <a:lstStyle>
            <a:lvl1pPr marL="0" indent="0">
              <a:buNone/>
              <a:defRPr sz="12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16">
            <a:extLst>
              <a:ext uri="{FF2B5EF4-FFF2-40B4-BE49-F238E27FC236}">
                <a16:creationId xmlns:a16="http://schemas.microsoft.com/office/drawing/2014/main" id="{4FA256BD-105F-BE40-B47B-B9E1894250BC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038044" y="4198047"/>
            <a:ext cx="923886" cy="922335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Text Placeholder 18">
            <a:extLst>
              <a:ext uri="{FF2B5EF4-FFF2-40B4-BE49-F238E27FC236}">
                <a16:creationId xmlns:a16="http://schemas.microsoft.com/office/drawing/2014/main" id="{6A4AC0F6-874C-7C4C-9547-94508CE42D0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038044" y="5144542"/>
            <a:ext cx="2526566" cy="402336"/>
          </a:xfrm>
        </p:spPr>
        <p:txBody>
          <a:bodyPr lIns="0" anchor="b">
            <a:noAutofit/>
          </a:bodyPr>
          <a:lstStyle>
            <a:lvl1pPr marL="0" indent="0">
              <a:buNone/>
              <a:defRPr sz="16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1" name="Text Placeholder 18">
            <a:extLst>
              <a:ext uri="{FF2B5EF4-FFF2-40B4-BE49-F238E27FC236}">
                <a16:creationId xmlns:a16="http://schemas.microsoft.com/office/drawing/2014/main" id="{EA3CCA23-6E76-8F41-9FED-4DB323AEC855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038044" y="5522976"/>
            <a:ext cx="2526566" cy="404812"/>
          </a:xfrm>
        </p:spPr>
        <p:txBody>
          <a:bodyPr lIns="0" anchor="t">
            <a:noAutofit/>
          </a:bodyPr>
          <a:lstStyle>
            <a:lvl1pPr marL="0" indent="0">
              <a:buNone/>
              <a:defRPr sz="12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16">
            <a:extLst>
              <a:ext uri="{FF2B5EF4-FFF2-40B4-BE49-F238E27FC236}">
                <a16:creationId xmlns:a16="http://schemas.microsoft.com/office/drawing/2014/main" id="{C2654D0F-1EF0-C945-B023-1561C866903C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3719251" y="4198047"/>
            <a:ext cx="923886" cy="922335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3" name="Text Placeholder 18">
            <a:extLst>
              <a:ext uri="{FF2B5EF4-FFF2-40B4-BE49-F238E27FC236}">
                <a16:creationId xmlns:a16="http://schemas.microsoft.com/office/drawing/2014/main" id="{117D52FF-094D-6749-8A26-B894CEF6ACB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719251" y="5144542"/>
            <a:ext cx="2526566" cy="402336"/>
          </a:xfrm>
        </p:spPr>
        <p:txBody>
          <a:bodyPr lIns="0" anchor="b">
            <a:noAutofit/>
          </a:bodyPr>
          <a:lstStyle>
            <a:lvl1pPr marL="0" indent="0">
              <a:buNone/>
              <a:defRPr sz="16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44" name="Text Placeholder 18">
            <a:extLst>
              <a:ext uri="{FF2B5EF4-FFF2-40B4-BE49-F238E27FC236}">
                <a16:creationId xmlns:a16="http://schemas.microsoft.com/office/drawing/2014/main" id="{0052C3E7-B5A5-E44C-91BD-16DB655583B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719251" y="5522976"/>
            <a:ext cx="2526566" cy="404812"/>
          </a:xfrm>
        </p:spPr>
        <p:txBody>
          <a:bodyPr lIns="0" anchor="t">
            <a:noAutofit/>
          </a:bodyPr>
          <a:lstStyle>
            <a:lvl1pPr marL="0" indent="0">
              <a:buNone/>
              <a:defRPr sz="12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Picture Placeholder 16">
            <a:extLst>
              <a:ext uri="{FF2B5EF4-FFF2-40B4-BE49-F238E27FC236}">
                <a16:creationId xmlns:a16="http://schemas.microsoft.com/office/drawing/2014/main" id="{D4C618F6-4987-274F-8D08-0934922ACA5A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415955" y="4198047"/>
            <a:ext cx="923886" cy="922335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Text Placeholder 18">
            <a:extLst>
              <a:ext uri="{FF2B5EF4-FFF2-40B4-BE49-F238E27FC236}">
                <a16:creationId xmlns:a16="http://schemas.microsoft.com/office/drawing/2014/main" id="{04553546-0C16-4843-8655-70FFDC038AC2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415955" y="5144542"/>
            <a:ext cx="2526566" cy="402336"/>
          </a:xfrm>
        </p:spPr>
        <p:txBody>
          <a:bodyPr lIns="0" anchor="b">
            <a:noAutofit/>
          </a:bodyPr>
          <a:lstStyle>
            <a:lvl1pPr marL="0" indent="0">
              <a:buNone/>
              <a:defRPr sz="16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47" name="Text Placeholder 18">
            <a:extLst>
              <a:ext uri="{FF2B5EF4-FFF2-40B4-BE49-F238E27FC236}">
                <a16:creationId xmlns:a16="http://schemas.microsoft.com/office/drawing/2014/main" id="{0F174D17-C816-804A-BED4-E43623C46686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415955" y="5522976"/>
            <a:ext cx="2526566" cy="404812"/>
          </a:xfrm>
        </p:spPr>
        <p:txBody>
          <a:bodyPr lIns="0" anchor="t">
            <a:noAutofit/>
          </a:bodyPr>
          <a:lstStyle>
            <a:lvl1pPr marL="0" indent="0">
              <a:buNone/>
              <a:defRPr sz="12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Picture Placeholder 16">
            <a:extLst>
              <a:ext uri="{FF2B5EF4-FFF2-40B4-BE49-F238E27FC236}">
                <a16:creationId xmlns:a16="http://schemas.microsoft.com/office/drawing/2014/main" id="{3A5BCDFF-966C-EE4B-B676-0DC4FE521CDB}"/>
              </a:ext>
            </a:extLst>
          </p:cNvPr>
          <p:cNvSpPr>
            <a:spLocks noGrp="1"/>
          </p:cNvSpPr>
          <p:nvPr>
            <p:ph type="pic" sz="quarter" idx="35"/>
          </p:nvPr>
        </p:nvSpPr>
        <p:spPr>
          <a:xfrm>
            <a:off x="9097162" y="4198047"/>
            <a:ext cx="923886" cy="922335"/>
          </a:xfrm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9" name="Text Placeholder 18">
            <a:extLst>
              <a:ext uri="{FF2B5EF4-FFF2-40B4-BE49-F238E27FC236}">
                <a16:creationId xmlns:a16="http://schemas.microsoft.com/office/drawing/2014/main" id="{3E877DB1-D772-1B4C-8F31-F2C6ACE01CFC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097162" y="5144542"/>
            <a:ext cx="2526566" cy="402336"/>
          </a:xfrm>
        </p:spPr>
        <p:txBody>
          <a:bodyPr lIns="0" anchor="b">
            <a:noAutofit/>
          </a:bodyPr>
          <a:lstStyle>
            <a:lvl1pPr marL="0" indent="0">
              <a:buNone/>
              <a:defRPr sz="16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0" name="Text Placeholder 18">
            <a:extLst>
              <a:ext uri="{FF2B5EF4-FFF2-40B4-BE49-F238E27FC236}">
                <a16:creationId xmlns:a16="http://schemas.microsoft.com/office/drawing/2014/main" id="{BE7B6561-93FC-9B47-B1F2-95F66BC3A859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9097162" y="5522976"/>
            <a:ext cx="2526566" cy="404812"/>
          </a:xfrm>
        </p:spPr>
        <p:txBody>
          <a:bodyPr lIns="0" anchor="t">
            <a:noAutofit/>
          </a:bodyPr>
          <a:lstStyle>
            <a:lvl1pPr marL="0" indent="0">
              <a:buNone/>
              <a:defRPr sz="1200" spc="20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457200" indent="0">
              <a:buNone/>
              <a:defRPr>
                <a:latin typeface="Tw Cen MT" panose="020B0602020104020603" pitchFamily="34" charset="77"/>
              </a:defRPr>
            </a:lvl2pPr>
            <a:lvl3pPr marL="914400" indent="0">
              <a:buNone/>
              <a:defRPr>
                <a:latin typeface="Tw Cen MT" panose="020B0602020104020603" pitchFamily="34" charset="77"/>
              </a:defRPr>
            </a:lvl3pPr>
            <a:lvl4pPr marL="1371600" indent="0">
              <a:buNone/>
              <a:defRPr>
                <a:latin typeface="Tw Cen MT" panose="020B0602020104020603" pitchFamily="34" charset="77"/>
              </a:defRPr>
            </a:lvl4pPr>
            <a:lvl5pPr marL="1828800" indent="0">
              <a:buNone/>
              <a:defRPr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1" name="Title 1">
            <a:extLst>
              <a:ext uri="{FF2B5EF4-FFF2-40B4-BE49-F238E27FC236}">
                <a16:creationId xmlns:a16="http://schemas.microsoft.com/office/drawing/2014/main" id="{373FEBAB-37BE-6B43-AFCA-653DB9B959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6017" y="1033272"/>
            <a:ext cx="8357616" cy="969264"/>
          </a:xfrm>
        </p:spPr>
        <p:txBody>
          <a:bodyPr anchor="ctr">
            <a:noAutofit/>
          </a:bodyPr>
          <a:lstStyle>
            <a:lvl1pPr algn="l">
              <a:defRPr sz="4000" cap="all" spc="300" baseline="0">
                <a:solidFill>
                  <a:schemeClr val="bg1"/>
                </a:solidFill>
                <a:latin typeface="Bahnschrift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061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000"/>
            </a:lvl1pPr>
          </a:lstStyle>
          <a:p>
            <a:fld id="{A4486D74-B37B-F546-968B-4AC3E7616DD3}" type="datetime1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000"/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6B46AC40-4848-C146-B8DE-C805F662DC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6016" y="983785"/>
            <a:ext cx="8447439" cy="1074828"/>
          </a:xfrm>
        </p:spPr>
        <p:txBody>
          <a:bodyPr>
            <a:normAutofit/>
          </a:bodyPr>
          <a:lstStyle>
            <a:lvl1pPr>
              <a:defRPr sz="4000" spc="300">
                <a:solidFill>
                  <a:schemeClr val="tx2"/>
                </a:solidFill>
                <a:latin typeface="Bahnschrift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09666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F4C3CA-7962-4B8E-8004-FBD88F0EF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000"/>
            </a:lvl1pPr>
          </a:lstStyle>
          <a:p>
            <a:fld id="{B1597006-230C-EE41-ACD1-3FF8D7F2D9A3}" type="datetime1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7B5E76-E101-4994-92F5-1F540EB16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53114" y="6356350"/>
            <a:ext cx="2188029" cy="365125"/>
          </a:xfrm>
        </p:spPr>
        <p:txBody>
          <a:bodyPr/>
          <a:lstStyle>
            <a:lvl1pPr algn="r">
              <a:defRPr sz="1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000"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9FE6242-19BA-2847-9959-30D6F0E27035}"/>
              </a:ext>
            </a:extLst>
          </p:cNvPr>
          <p:cNvCxnSpPr/>
          <p:nvPr userDrawn="1"/>
        </p:nvCxnSpPr>
        <p:spPr>
          <a:xfrm flipH="1">
            <a:off x="6333066" y="0"/>
            <a:ext cx="1533832" cy="6091084"/>
          </a:xfrm>
          <a:prstGeom prst="line">
            <a:avLst/>
          </a:prstGeom>
          <a:ln w="952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11">
            <a:extLst>
              <a:ext uri="{FF2B5EF4-FFF2-40B4-BE49-F238E27FC236}">
                <a16:creationId xmlns:a16="http://schemas.microsoft.com/office/drawing/2014/main" id="{715A3155-E4BF-478C-8D90-C66F5EB274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3683" y="879636"/>
            <a:ext cx="6192892" cy="1198179"/>
          </a:xfrm>
          <a:custGeom>
            <a:avLst/>
            <a:gdLst>
              <a:gd name="connsiteX0" fmla="*/ 0 w 6192892"/>
              <a:gd name="connsiteY0" fmla="*/ 0 h 1198179"/>
              <a:gd name="connsiteX1" fmla="*/ 6192892 w 6192892"/>
              <a:gd name="connsiteY1" fmla="*/ 0 h 1198179"/>
              <a:gd name="connsiteX2" fmla="*/ 5947075 w 6192892"/>
              <a:gd name="connsiteY2" fmla="*/ 1198179 h 1198179"/>
              <a:gd name="connsiteX3" fmla="*/ 0 w 6192892"/>
              <a:gd name="connsiteY3" fmla="*/ 1198179 h 1198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92892" h="1198179">
                <a:moveTo>
                  <a:pt x="0" y="0"/>
                </a:moveTo>
                <a:lnTo>
                  <a:pt x="6192892" y="0"/>
                </a:lnTo>
                <a:lnTo>
                  <a:pt x="5947075" y="1198179"/>
                </a:lnTo>
                <a:lnTo>
                  <a:pt x="0" y="119817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228600" anchor="ctr">
            <a:noAutofit/>
          </a:bodyPr>
          <a:lstStyle>
            <a:lvl1pPr algn="l">
              <a:lnSpc>
                <a:spcPct val="100000"/>
              </a:lnSpc>
              <a:defRPr sz="4000" cap="all" spc="300" baseline="0">
                <a:solidFill>
                  <a:schemeClr val="bg1"/>
                </a:solidFill>
                <a:latin typeface="Bahnschrift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EDF23CDC-9A9D-5247-AD71-0A10D94BDC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6016" y="2551819"/>
            <a:ext cx="4413068" cy="3539265"/>
          </a:xfrm>
        </p:spPr>
        <p:txBody>
          <a:bodyPr>
            <a:normAutofit/>
          </a:bodyPr>
          <a:lstStyle>
            <a:lvl1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  <a:defRPr sz="2000" spc="140" baseline="0">
                <a:solidFill>
                  <a:schemeClr val="tx2"/>
                </a:solidFill>
                <a:latin typeface="Tw Cen MT" panose="020B0602020104020603" pitchFamily="34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0DA38E85-9448-450D-A4ED-FFA79C7100D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61342" y="0"/>
            <a:ext cx="5730658" cy="6858000"/>
          </a:xfrm>
          <a:custGeom>
            <a:avLst/>
            <a:gdLst>
              <a:gd name="connsiteX0" fmla="*/ 1688746 w 5730658"/>
              <a:gd name="connsiteY0" fmla="*/ 0 h 6858000"/>
              <a:gd name="connsiteX1" fmla="*/ 5730658 w 5730658"/>
              <a:gd name="connsiteY1" fmla="*/ 0 h 6858000"/>
              <a:gd name="connsiteX2" fmla="*/ 5730658 w 5730658"/>
              <a:gd name="connsiteY2" fmla="*/ 6858000 h 6858000"/>
              <a:gd name="connsiteX3" fmla="*/ 31751 w 5730658"/>
              <a:gd name="connsiteY3" fmla="*/ 6858000 h 6858000"/>
              <a:gd name="connsiteX4" fmla="*/ 31751 w 5730658"/>
              <a:gd name="connsiteY4" fmla="*/ 6857688 h 6858000"/>
              <a:gd name="connsiteX5" fmla="*/ 0 w 5730658"/>
              <a:gd name="connsiteY5" fmla="*/ 6857932 h 6858000"/>
              <a:gd name="connsiteX6" fmla="*/ 31751 w 5730658"/>
              <a:gd name="connsiteY6" fmla="*/ 6729501 h 6858000"/>
              <a:gd name="connsiteX7" fmla="*/ 31751 w 5730658"/>
              <a:gd name="connsiteY7" fmla="*/ 6681788 h 6858000"/>
              <a:gd name="connsiteX8" fmla="*/ 43547 w 5730658"/>
              <a:gd name="connsiteY8" fmla="*/ 6681788 h 6858000"/>
              <a:gd name="connsiteX9" fmla="*/ 1688746 w 5730658"/>
              <a:gd name="connsiteY9" fmla="*/ 2705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30658" h="6858000">
                <a:moveTo>
                  <a:pt x="1688746" y="0"/>
                </a:moveTo>
                <a:lnTo>
                  <a:pt x="5730658" y="0"/>
                </a:lnTo>
                <a:lnTo>
                  <a:pt x="5730658" y="6858000"/>
                </a:lnTo>
                <a:lnTo>
                  <a:pt x="31751" y="6858000"/>
                </a:lnTo>
                <a:lnTo>
                  <a:pt x="31751" y="6857688"/>
                </a:lnTo>
                <a:lnTo>
                  <a:pt x="0" y="6857932"/>
                </a:lnTo>
                <a:lnTo>
                  <a:pt x="31751" y="6729501"/>
                </a:lnTo>
                <a:lnTo>
                  <a:pt x="31751" y="6681788"/>
                </a:lnTo>
                <a:lnTo>
                  <a:pt x="43547" y="6681788"/>
                </a:lnTo>
                <a:lnTo>
                  <a:pt x="1688746" y="2705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0F72571D-58D5-4367-9E7E-94A5A5D795B8}"/>
              </a:ext>
            </a:extLst>
          </p:cNvPr>
          <p:cNvSpPr/>
          <p:nvPr userDrawn="1"/>
        </p:nvSpPr>
        <p:spPr>
          <a:xfrm>
            <a:off x="693682" y="2286000"/>
            <a:ext cx="11498318" cy="34163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ACD184E7-842E-4CDA-8022-CFE5CEA0DBE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0"/>
            <a:ext cx="8534400" cy="6858000"/>
          </a:xfrm>
          <a:custGeom>
            <a:avLst/>
            <a:gdLst>
              <a:gd name="connsiteX0" fmla="*/ 0 w 8534400"/>
              <a:gd name="connsiteY0" fmla="*/ 0 h 6858000"/>
              <a:gd name="connsiteX1" fmla="*/ 6827520 w 8534400"/>
              <a:gd name="connsiteY1" fmla="*/ 0 h 6858000"/>
              <a:gd name="connsiteX2" fmla="*/ 7396480 w 8534400"/>
              <a:gd name="connsiteY2" fmla="*/ 2286000 h 6858000"/>
              <a:gd name="connsiteX3" fmla="*/ 693682 w 8534400"/>
              <a:gd name="connsiteY3" fmla="*/ 2286000 h 6858000"/>
              <a:gd name="connsiteX4" fmla="*/ 693682 w 8534400"/>
              <a:gd name="connsiteY4" fmla="*/ 5702300 h 6858000"/>
              <a:gd name="connsiteX5" fmla="*/ 8246759 w 8534400"/>
              <a:gd name="connsiteY5" fmla="*/ 5702300 h 6858000"/>
              <a:gd name="connsiteX6" fmla="*/ 8534400 w 8534400"/>
              <a:gd name="connsiteY6" fmla="*/ 6858000 h 6858000"/>
              <a:gd name="connsiteX7" fmla="*/ 0 w 85344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534400" h="6858000">
                <a:moveTo>
                  <a:pt x="0" y="0"/>
                </a:moveTo>
                <a:lnTo>
                  <a:pt x="6827520" y="0"/>
                </a:lnTo>
                <a:lnTo>
                  <a:pt x="7396480" y="2286000"/>
                </a:lnTo>
                <a:lnTo>
                  <a:pt x="693682" y="2286000"/>
                </a:lnTo>
                <a:lnTo>
                  <a:pt x="693682" y="5702300"/>
                </a:lnTo>
                <a:lnTo>
                  <a:pt x="8246759" y="5702300"/>
                </a:lnTo>
                <a:lnTo>
                  <a:pt x="853440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F4C3CA-7962-4B8E-8004-FBD88F0EF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000">
                <a:solidFill>
                  <a:schemeClr val="bg1"/>
                </a:solidFill>
              </a:defRPr>
            </a:lvl1pPr>
          </a:lstStyle>
          <a:p>
            <a:fld id="{B1597006-230C-EE41-ACD1-3FF8D7F2D9A3}" type="datetime1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7B5E76-E101-4994-92F5-1F540EB16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000"/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C650A3-C37B-8949-AAFB-1CA610A432A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661069" y="2654299"/>
            <a:ext cx="3165475" cy="270510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2000" cap="all" spc="14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None/>
              <a:defRPr sz="1800" spc="140" baseline="0">
                <a:solidFill>
                  <a:schemeClr val="bg1"/>
                </a:solidFill>
                <a:latin typeface="Tw Cen MT" panose="020B0602020104020603" pitchFamily="34" charset="77"/>
              </a:defRPr>
            </a:lvl2pPr>
            <a:lvl3pPr marL="914400" indent="0">
              <a:lnSpc>
                <a:spcPct val="100000"/>
              </a:lnSpc>
              <a:spcBef>
                <a:spcPts val="1000"/>
              </a:spcBef>
              <a:buNone/>
              <a:defRPr sz="1800" spc="140" baseline="0">
                <a:solidFill>
                  <a:schemeClr val="bg1"/>
                </a:solidFill>
                <a:latin typeface="Tw Cen MT" panose="020B0602020104020603" pitchFamily="34" charset="77"/>
              </a:defRPr>
            </a:lvl3pPr>
            <a:lvl4pPr marL="1371600" indent="0">
              <a:lnSpc>
                <a:spcPct val="100000"/>
              </a:lnSpc>
              <a:spcBef>
                <a:spcPts val="1000"/>
              </a:spcBef>
              <a:buNone/>
              <a:defRPr sz="1800" spc="140" baseline="0">
                <a:solidFill>
                  <a:schemeClr val="bg1"/>
                </a:solidFill>
                <a:latin typeface="Tw Cen MT" panose="020B0602020104020603" pitchFamily="34" charset="77"/>
              </a:defRPr>
            </a:lvl4pPr>
            <a:lvl5pPr marL="1828800" indent="0">
              <a:lnSpc>
                <a:spcPct val="100000"/>
              </a:lnSpc>
              <a:spcBef>
                <a:spcPts val="1000"/>
              </a:spcBef>
              <a:buNone/>
              <a:defRPr sz="1800" spc="140" baseline="0">
                <a:solidFill>
                  <a:schemeClr val="bg1"/>
                </a:solidFill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6823CE96-7B45-0E4E-8DD2-AAE6F7DB97C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15132" y="2654299"/>
            <a:ext cx="3165475" cy="270510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2000" cap="all" spc="14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None/>
              <a:defRPr sz="1800" spc="140" baseline="0">
                <a:solidFill>
                  <a:schemeClr val="bg1"/>
                </a:solidFill>
                <a:latin typeface="Tw Cen MT" panose="020B0602020104020603" pitchFamily="34" charset="77"/>
              </a:defRPr>
            </a:lvl2pPr>
            <a:lvl3pPr marL="914400" indent="0">
              <a:lnSpc>
                <a:spcPct val="100000"/>
              </a:lnSpc>
              <a:spcBef>
                <a:spcPts val="1000"/>
              </a:spcBef>
              <a:buNone/>
              <a:defRPr sz="1800" spc="140" baseline="0">
                <a:solidFill>
                  <a:schemeClr val="bg1"/>
                </a:solidFill>
                <a:latin typeface="Tw Cen MT" panose="020B0602020104020603" pitchFamily="34" charset="77"/>
              </a:defRPr>
            </a:lvl3pPr>
            <a:lvl4pPr marL="1371600" indent="0">
              <a:lnSpc>
                <a:spcPct val="100000"/>
              </a:lnSpc>
              <a:spcBef>
                <a:spcPts val="1000"/>
              </a:spcBef>
              <a:buNone/>
              <a:defRPr sz="1800" spc="140" baseline="0">
                <a:solidFill>
                  <a:schemeClr val="bg1"/>
                </a:solidFill>
                <a:latin typeface="Tw Cen MT" panose="020B0602020104020603" pitchFamily="34" charset="77"/>
              </a:defRPr>
            </a:lvl4pPr>
            <a:lvl5pPr marL="1828800" indent="0">
              <a:lnSpc>
                <a:spcPct val="100000"/>
              </a:lnSpc>
              <a:spcBef>
                <a:spcPts val="1000"/>
              </a:spcBef>
              <a:buNone/>
              <a:defRPr sz="1800" spc="140" baseline="0">
                <a:solidFill>
                  <a:schemeClr val="bg1"/>
                </a:solidFill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7F451F20-9248-594B-8CD5-3442A64513D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219032" y="2654299"/>
            <a:ext cx="3165475" cy="270510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2000" cap="all" spc="140" baseline="0">
                <a:solidFill>
                  <a:schemeClr val="bg1"/>
                </a:solidFill>
                <a:latin typeface="Tw Cen MT" panose="020B0602020104020603" pitchFamily="34" charset="77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None/>
              <a:defRPr sz="1800" spc="140" baseline="0">
                <a:solidFill>
                  <a:schemeClr val="bg1"/>
                </a:solidFill>
                <a:latin typeface="Tw Cen MT" panose="020B0602020104020603" pitchFamily="34" charset="77"/>
              </a:defRPr>
            </a:lvl2pPr>
            <a:lvl3pPr marL="914400" indent="0">
              <a:lnSpc>
                <a:spcPct val="100000"/>
              </a:lnSpc>
              <a:spcBef>
                <a:spcPts val="1000"/>
              </a:spcBef>
              <a:buNone/>
              <a:defRPr sz="1800" spc="140" baseline="0">
                <a:solidFill>
                  <a:schemeClr val="bg1"/>
                </a:solidFill>
                <a:latin typeface="Tw Cen MT" panose="020B0602020104020603" pitchFamily="34" charset="77"/>
              </a:defRPr>
            </a:lvl3pPr>
            <a:lvl4pPr marL="1371600" indent="0">
              <a:lnSpc>
                <a:spcPct val="100000"/>
              </a:lnSpc>
              <a:spcBef>
                <a:spcPts val="1000"/>
              </a:spcBef>
              <a:buNone/>
              <a:defRPr sz="1800" spc="140" baseline="0">
                <a:solidFill>
                  <a:schemeClr val="bg1"/>
                </a:solidFill>
                <a:latin typeface="Tw Cen MT" panose="020B0602020104020603" pitchFamily="34" charset="77"/>
              </a:defRPr>
            </a:lvl4pPr>
            <a:lvl5pPr marL="1828800" indent="0">
              <a:lnSpc>
                <a:spcPct val="100000"/>
              </a:lnSpc>
              <a:spcBef>
                <a:spcPts val="1000"/>
              </a:spcBef>
              <a:buNone/>
              <a:defRPr sz="1800" spc="140" baseline="0">
                <a:solidFill>
                  <a:schemeClr val="bg1"/>
                </a:solidFill>
                <a:latin typeface="Tw Cen MT" panose="020B0602020104020603" pitchFamily="34" charset="77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2008AA3-BEDF-CE40-9D94-F5875454E799}"/>
              </a:ext>
            </a:extLst>
          </p:cNvPr>
          <p:cNvCxnSpPr>
            <a:cxnSpLocks/>
          </p:cNvCxnSpPr>
          <p:nvPr userDrawn="1"/>
        </p:nvCxnSpPr>
        <p:spPr>
          <a:xfrm>
            <a:off x="7108236" y="0"/>
            <a:ext cx="1533832" cy="6091084"/>
          </a:xfrm>
          <a:prstGeom prst="line">
            <a:avLst/>
          </a:prstGeom>
          <a:ln w="952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itle 19">
            <a:extLst>
              <a:ext uri="{FF2B5EF4-FFF2-40B4-BE49-F238E27FC236}">
                <a16:creationId xmlns:a16="http://schemas.microsoft.com/office/drawing/2014/main" id="{028065BE-52F2-4F89-82A3-E5DA80527B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3684" y="879636"/>
            <a:ext cx="6294727" cy="1206888"/>
          </a:xfrm>
          <a:custGeom>
            <a:avLst/>
            <a:gdLst>
              <a:gd name="connsiteX0" fmla="*/ 5986630 w 6294727"/>
              <a:gd name="connsiteY0" fmla="*/ 0 h 1206888"/>
              <a:gd name="connsiteX1" fmla="*/ 6294727 w 6294727"/>
              <a:gd name="connsiteY1" fmla="*/ 1206888 h 1206888"/>
              <a:gd name="connsiteX2" fmla="*/ 0 w 6294727"/>
              <a:gd name="connsiteY2" fmla="*/ 1206888 h 1206888"/>
              <a:gd name="connsiteX3" fmla="*/ 0 w 6294727"/>
              <a:gd name="connsiteY3" fmla="*/ 8709 h 12068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294727" h="1206888">
                <a:moveTo>
                  <a:pt x="5986630" y="0"/>
                </a:moveTo>
                <a:lnTo>
                  <a:pt x="6294727" y="1206888"/>
                </a:lnTo>
                <a:lnTo>
                  <a:pt x="0" y="1206888"/>
                </a:lnTo>
                <a:lnTo>
                  <a:pt x="0" y="870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ctr">
            <a:noAutofit/>
          </a:bodyPr>
          <a:lstStyle>
            <a:lvl1pPr algn="l">
              <a:defRPr sz="4000" cap="all" spc="300" baseline="0">
                <a:solidFill>
                  <a:schemeClr val="bg1"/>
                </a:solidFill>
                <a:latin typeface="Bahnschrift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027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308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>
                    <a:lumMod val="60000"/>
                    <a:lumOff val="40000"/>
                  </a:schemeClr>
                </a:solidFill>
                <a:latin typeface="Tw Cen MT" panose="020B0602020104020603" pitchFamily="34" charset="77"/>
              </a:defRPr>
            </a:lvl1pPr>
          </a:lstStyle>
          <a:p>
            <a:fld id="{8BA0ED1B-1813-CA43-9C57-D85969C5BB08}" type="datetime1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spc="50" baseline="0">
                <a:solidFill>
                  <a:schemeClr val="tx2">
                    <a:lumMod val="60000"/>
                    <a:lumOff val="40000"/>
                  </a:schemeClr>
                </a:solidFill>
                <a:latin typeface="Tw Cen MT" panose="020B0602020104020603" pitchFamily="34" charset="77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71342" y="6356350"/>
            <a:ext cx="153965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>
                    <a:lumMod val="60000"/>
                    <a:lumOff val="40000"/>
                  </a:schemeClr>
                </a:solidFill>
                <a:latin typeface="Tw Cen MT" panose="020B0602020104020603" pitchFamily="34" charset="77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9" r:id="rId3"/>
    <p:sldLayoutId id="2147483651" r:id="rId4"/>
    <p:sldLayoutId id="2147483654" r:id="rId5"/>
    <p:sldLayoutId id="2147483660" r:id="rId6"/>
    <p:sldLayoutId id="2147483661" r:id="rId7"/>
    <p:sldLayoutId id="2147483662" r:id="rId8"/>
    <p:sldLayoutId id="2147483663" r:id="rId9"/>
    <p:sldLayoutId id="2147483664" r:id="rId10"/>
    <p:sldLayoutId id="2147483652" r:id="rId11"/>
    <p:sldLayoutId id="2147483665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Placeholder 30" descr="Apartment building">
            <a:extLst>
              <a:ext uri="{FF2B5EF4-FFF2-40B4-BE49-F238E27FC236}">
                <a16:creationId xmlns:a16="http://schemas.microsoft.com/office/drawing/2014/main" id="{159EB775-0BAB-413A-A0AB-B56D3C0446D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140" r="140"/>
          <a:stretch/>
        </p:blipFill>
        <p:spPr>
          <a:xfrm>
            <a:off x="3681047" y="0"/>
            <a:ext cx="8510952" cy="6858000"/>
          </a:xfrm>
        </p:spPr>
      </p:pic>
      <p:sp>
        <p:nvSpPr>
          <p:cNvPr id="51" name="Title 50">
            <a:extLst>
              <a:ext uri="{FF2B5EF4-FFF2-40B4-BE49-F238E27FC236}">
                <a16:creationId xmlns:a16="http://schemas.microsoft.com/office/drawing/2014/main" id="{92016388-C216-491D-B032-A86FF344C8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3683" y="879635"/>
            <a:ext cx="6192892" cy="1198179"/>
          </a:xfrm>
        </p:spPr>
        <p:txBody>
          <a:bodyPr/>
          <a:lstStyle/>
          <a:p>
            <a:r>
              <a:rPr lang="en-US" sz="2000" dirty="0"/>
              <a:t>Assignment 3 – Price board 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9451CBB1-D6CD-A445-96C5-A99E48240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71342" y="6356350"/>
            <a:ext cx="1539658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8" name="Title 6">
            <a:extLst>
              <a:ext uri="{FF2B5EF4-FFF2-40B4-BE49-F238E27FC236}">
                <a16:creationId xmlns:a16="http://schemas.microsoft.com/office/drawing/2014/main" id="{76ED3EC9-C2F1-4BC0-A4BC-8983E1E51A3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37379" y="2560443"/>
            <a:ext cx="2952750" cy="3540125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97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 sz="1800" b="1" kern="1200">
                <a:solidFill>
                  <a:schemeClr val="accent1"/>
                </a:solidFill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s-AR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Foreign</a:t>
            </a:r>
            <a:r>
              <a:rPr kumimoji="0" lang="es-AR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 </a:t>
            </a:r>
            <a:r>
              <a:rPr kumimoji="0" lang="es-AR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languages</a:t>
            </a:r>
            <a:r>
              <a:rPr kumimoji="0" lang="es-AR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 &amp; Cultural </a:t>
            </a:r>
            <a:r>
              <a:rPr kumimoji="0" lang="es-AR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Awareness</a:t>
            </a:r>
            <a:br>
              <a:rPr kumimoji="0" lang="es-AR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r>
              <a:rPr kumimoji="0" lang="es-AR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Spanish</a:t>
            </a:r>
            <a:r>
              <a:rPr kumimoji="0" lang="es-AR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 – Español </a:t>
            </a:r>
            <a:br>
              <a:rPr kumimoji="0" lang="es-AR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r>
              <a:rPr kumimoji="0" lang="es-AR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Module: BMIH5003 </a:t>
            </a:r>
            <a:br>
              <a:rPr kumimoji="0" lang="es-AR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br>
              <a:rPr kumimoji="0" lang="es-AR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r>
              <a:rPr kumimoji="0" lang="es-AR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Gabriela Panaghioiu </a:t>
            </a:r>
            <a:br>
              <a:rPr kumimoji="0" lang="es-AR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r>
              <a:rPr kumimoji="0" lang="es-AR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Student</a:t>
            </a:r>
            <a:r>
              <a:rPr kumimoji="0" lang="es-AR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 email: 2016970@student.uwtsd.ac.uk</a:t>
            </a:r>
            <a:br>
              <a:rPr kumimoji="0" lang="es-AR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r>
              <a:rPr kumimoji="0" lang="es-AR" sz="14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Lecturer</a:t>
            </a:r>
            <a:r>
              <a:rPr kumimoji="0" lang="es-AR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: Rodrigo Aguilera</a:t>
            </a:r>
            <a:br>
              <a:rPr kumimoji="0" lang="es-AR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r>
              <a:rPr kumimoji="0" lang="es-AR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International Hotel Management</a:t>
            </a:r>
            <a:br>
              <a:rPr kumimoji="0" lang="es-AR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>
                  <a:lumMod val="75000"/>
                  <a:lumOff val="25000"/>
                </a:sysClr>
              </a:solidFill>
              <a:effectLst/>
              <a:uLnTx/>
              <a:uFillTx/>
              <a:latin typeface="Arial"/>
              <a:ea typeface="+mj-ea"/>
              <a:cs typeface="+mj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1092B95-6368-4885-A27F-3458B9525A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1281" y="6286500"/>
            <a:ext cx="274942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F75DE-8A44-4EC5-83C6-95BDDF10DF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4203" y="137460"/>
            <a:ext cx="6108278" cy="427689"/>
          </a:xfrm>
        </p:spPr>
        <p:txBody>
          <a:bodyPr/>
          <a:lstStyle/>
          <a:p>
            <a:r>
              <a:rPr lang="en-US" sz="1800" dirty="0">
                <a:latin typeface="Amasis MT Pro" panose="02040504050005020304" pitchFamily="18" charset="0"/>
              </a:rPr>
              <a:t>HOTEL BAHIA SERENA *****</a:t>
            </a:r>
          </a:p>
        </p:txBody>
      </p:sp>
      <p:graphicFrame>
        <p:nvGraphicFramePr>
          <p:cNvPr id="21" name="Table 4">
            <a:extLst>
              <a:ext uri="{FF2B5EF4-FFF2-40B4-BE49-F238E27FC236}">
                <a16:creationId xmlns:a16="http://schemas.microsoft.com/office/drawing/2014/main" id="{47D234C6-5775-45F6-AF2D-88B4142B3E45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798520310"/>
              </p:ext>
            </p:extLst>
          </p:nvPr>
        </p:nvGraphicFramePr>
        <p:xfrm>
          <a:off x="423206" y="747712"/>
          <a:ext cx="8178064" cy="579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24727">
                  <a:extLst>
                    <a:ext uri="{9D8B030D-6E8A-4147-A177-3AD203B41FA5}">
                      <a16:colId xmlns:a16="http://schemas.microsoft.com/office/drawing/2014/main" val="1689330750"/>
                    </a:ext>
                  </a:extLst>
                </a:gridCol>
                <a:gridCol w="2531760">
                  <a:extLst>
                    <a:ext uri="{9D8B030D-6E8A-4147-A177-3AD203B41FA5}">
                      <a16:colId xmlns:a16="http://schemas.microsoft.com/office/drawing/2014/main" val="2660631934"/>
                    </a:ext>
                  </a:extLst>
                </a:gridCol>
                <a:gridCol w="2321577">
                  <a:extLst>
                    <a:ext uri="{9D8B030D-6E8A-4147-A177-3AD203B41FA5}">
                      <a16:colId xmlns:a16="http://schemas.microsoft.com/office/drawing/2014/main" val="3909717689"/>
                    </a:ext>
                  </a:extLst>
                </a:gridCol>
              </a:tblGrid>
              <a:tr h="267928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err="1">
                          <a:latin typeface="Tw Cen MT" panose="020B0602020104020603" pitchFamily="34" charset="77"/>
                        </a:rPr>
                        <a:t>Habitación</a:t>
                      </a:r>
                      <a:endParaRPr lang="en-US" sz="1400" dirty="0">
                        <a:latin typeface="Tw Cen MT" panose="020B0602020104020603" pitchFamily="34" charset="77"/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spc="140" baseline="0" dirty="0" err="1">
                          <a:latin typeface="Tw Cen MT" panose="020B0602020104020603" pitchFamily="34" charset="77"/>
                        </a:rPr>
                        <a:t>Precio</a:t>
                      </a:r>
                      <a:r>
                        <a:rPr lang="en-US" sz="1400" b="0" spc="140" baseline="0" dirty="0">
                          <a:latin typeface="Tw Cen MT" panose="020B0602020104020603" pitchFamily="34" charset="77"/>
                        </a:rPr>
                        <a:t> (no </a:t>
                      </a:r>
                      <a:r>
                        <a:rPr lang="en-US" sz="1400" b="0" spc="140" baseline="0" dirty="0" err="1">
                          <a:latin typeface="Tw Cen MT" panose="020B0602020104020603" pitchFamily="34" charset="77"/>
                        </a:rPr>
                        <a:t>miembros</a:t>
                      </a:r>
                      <a:r>
                        <a:rPr lang="en-US" sz="1400" b="0" spc="140" baseline="0" dirty="0">
                          <a:latin typeface="Tw Cen MT" panose="020B0602020104020603" pitchFamily="34" charset="77"/>
                        </a:rPr>
                        <a:t>)</a:t>
                      </a: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spc="140" baseline="0" dirty="0" err="1">
                          <a:latin typeface="Tw Cen MT" panose="020B0602020104020603" pitchFamily="34" charset="77"/>
                        </a:rPr>
                        <a:t>Precio</a:t>
                      </a:r>
                      <a:r>
                        <a:rPr lang="en-US" sz="1400" b="0" spc="140" baseline="0" dirty="0">
                          <a:latin typeface="Tw Cen MT" panose="020B0602020104020603" pitchFamily="34" charset="77"/>
                        </a:rPr>
                        <a:t> (</a:t>
                      </a:r>
                      <a:r>
                        <a:rPr lang="en-US" sz="1400" b="0" spc="140" baseline="0" dirty="0" err="1">
                          <a:latin typeface="Tw Cen MT" panose="020B0602020104020603" pitchFamily="34" charset="77"/>
                        </a:rPr>
                        <a:t>miembros</a:t>
                      </a:r>
                      <a:r>
                        <a:rPr lang="en-US" sz="1400" b="0" spc="140" baseline="0" dirty="0">
                          <a:latin typeface="Tw Cen MT" panose="020B0602020104020603" pitchFamily="34" charset="77"/>
                        </a:rPr>
                        <a:t>)</a:t>
                      </a: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9928716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400" kern="12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Individual (1 </a:t>
                      </a:r>
                      <a:r>
                        <a:rPr lang="en-US" sz="1400" kern="1200" dirty="0" err="1">
                          <a:solidFill>
                            <a:schemeClr val="tx1"/>
                          </a:solidFill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cama</a:t>
                      </a:r>
                      <a:r>
                        <a:rPr lang="en-US" sz="1400" kern="12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)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€55.00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€50.00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0208656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400" kern="12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Individual (2 camas)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€52.00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€47.00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4243071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400" kern="12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Individual (triple)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€60.00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€55.00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808797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algn="l"/>
                      <a:r>
                        <a:rPr lang="en-US" sz="14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Doble simple</a:t>
                      </a:r>
                    </a:p>
                  </a:txBody>
                  <a:tcPr anchor="ctr">
                    <a:solidFill>
                      <a:srgbClr val="F9EB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€62.99</a:t>
                      </a:r>
                    </a:p>
                  </a:txBody>
                  <a:tcPr anchor="ctr">
                    <a:solidFill>
                      <a:srgbClr val="F9EB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€57.99</a:t>
                      </a:r>
                    </a:p>
                  </a:txBody>
                  <a:tcPr anchor="ctr">
                    <a:solidFill>
                      <a:srgbClr val="F9EB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950325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algn="l"/>
                      <a:r>
                        <a:rPr lang="en-US" sz="14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Doble </a:t>
                      </a:r>
                      <a:r>
                        <a:rPr lang="en-US" sz="1400" dirty="0" err="1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delux</a:t>
                      </a:r>
                      <a:endParaRPr lang="en-US" sz="1400" dirty="0">
                        <a:solidFill>
                          <a:schemeClr val="tx1"/>
                        </a:solidFill>
                        <a:latin typeface="Tw Cen MT" panose="020B0602020104020603" pitchFamily="34" charset="77"/>
                      </a:endParaRPr>
                    </a:p>
                  </a:txBody>
                  <a:tcPr anchor="ctr">
                    <a:solidFill>
                      <a:srgbClr val="F9EB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€74.99</a:t>
                      </a:r>
                    </a:p>
                  </a:txBody>
                  <a:tcPr anchor="ctr">
                    <a:solidFill>
                      <a:srgbClr val="F9EB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€69.00</a:t>
                      </a:r>
                    </a:p>
                  </a:txBody>
                  <a:tcPr anchor="ctr">
                    <a:solidFill>
                      <a:srgbClr val="F9EB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2956240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algn="l"/>
                      <a:r>
                        <a:rPr lang="en-US" sz="14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Doble Suite Junior</a:t>
                      </a:r>
                    </a:p>
                  </a:txBody>
                  <a:tcPr anchor="ctr">
                    <a:solidFill>
                      <a:srgbClr val="F9EB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€89.99</a:t>
                      </a:r>
                    </a:p>
                  </a:txBody>
                  <a:tcPr anchor="ctr">
                    <a:solidFill>
                      <a:srgbClr val="F9EB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€84.99</a:t>
                      </a:r>
                    </a:p>
                  </a:txBody>
                  <a:tcPr anchor="ctr">
                    <a:solidFill>
                      <a:srgbClr val="F9EB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3898026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algn="l"/>
                      <a:r>
                        <a:rPr lang="en-US" sz="14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Doble Suite </a:t>
                      </a:r>
                      <a:r>
                        <a:rPr lang="en-US" sz="1400" dirty="0" err="1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delux</a:t>
                      </a:r>
                      <a:endParaRPr lang="en-US" sz="1400" dirty="0">
                        <a:solidFill>
                          <a:schemeClr val="tx1"/>
                        </a:solidFill>
                        <a:latin typeface="Tw Cen MT" panose="020B0602020104020603" pitchFamily="34" charset="77"/>
                      </a:endParaRPr>
                    </a:p>
                  </a:txBody>
                  <a:tcPr anchor="ctr">
                    <a:solidFill>
                      <a:srgbClr val="F9EB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€99.99</a:t>
                      </a:r>
                    </a:p>
                  </a:txBody>
                  <a:tcPr anchor="ctr">
                    <a:solidFill>
                      <a:srgbClr val="F9EB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€94.99</a:t>
                      </a:r>
                    </a:p>
                  </a:txBody>
                  <a:tcPr anchor="ctr">
                    <a:solidFill>
                      <a:srgbClr val="F9EB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1258627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algn="l"/>
                      <a:r>
                        <a:rPr lang="es-AR" sz="14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Habitación para minusválidos</a:t>
                      </a:r>
                    </a:p>
                  </a:txBody>
                  <a:tcPr anchor="ctr">
                    <a:solidFill>
                      <a:srgbClr val="F9EB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€50.00</a:t>
                      </a:r>
                    </a:p>
                  </a:txBody>
                  <a:tcPr anchor="ctr">
                    <a:solidFill>
                      <a:srgbClr val="F9EB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€40.00</a:t>
                      </a:r>
                    </a:p>
                  </a:txBody>
                  <a:tcPr anchor="ctr">
                    <a:solidFill>
                      <a:srgbClr val="F9EB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6051124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algn="l"/>
                      <a:r>
                        <a:rPr lang="es-AR" sz="14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EXTRAS</a:t>
                      </a:r>
                      <a:endParaRPr lang="en-US" sz="1400" dirty="0">
                        <a:solidFill>
                          <a:schemeClr val="tx1"/>
                        </a:solidFill>
                        <a:latin typeface="Tw Cen MT" panose="020B0602020104020603" pitchFamily="34" charset="77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sz="1400" dirty="0">
                        <a:solidFill>
                          <a:schemeClr val="tx1"/>
                        </a:solidFill>
                        <a:latin typeface="Tw Cen MT" panose="020B0602020104020603" pitchFamily="34" charset="77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sz="1400" dirty="0">
                        <a:solidFill>
                          <a:schemeClr val="tx1"/>
                        </a:solidFill>
                        <a:latin typeface="Tw Cen MT" panose="020B0602020104020603" pitchFamily="34" charset="77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381793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algn="l"/>
                      <a:r>
                        <a:rPr lang="es-AR" sz="14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Parking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€10.00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AR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G</a:t>
                      </a:r>
                      <a:r>
                        <a:rPr kumimoji="0" lang="en-US" sz="1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ratis</a:t>
                      </a:r>
                      <a:endParaRPr kumimoji="0" lang="en-US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 panose="020B0602020104020603" pitchFamily="34" charset="77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3006906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algn="l"/>
                      <a:r>
                        <a:rPr lang="es-AR" sz="14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Wifi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AR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G</a:t>
                      </a:r>
                      <a:r>
                        <a:rPr kumimoji="0" lang="en-US" sz="1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ratis</a:t>
                      </a:r>
                      <a:endParaRPr kumimoji="0" lang="en-US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 panose="020B0602020104020603" pitchFamily="34" charset="77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Gratis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5867968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algn="l"/>
                      <a:r>
                        <a:rPr lang="es-AR" sz="14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Gimnasio</a:t>
                      </a:r>
                      <a:endParaRPr lang="en-US" sz="1400" dirty="0">
                        <a:solidFill>
                          <a:schemeClr val="tx1"/>
                        </a:solidFill>
                        <a:latin typeface="Tw Cen MT" panose="020B0602020104020603" pitchFamily="34" charset="77"/>
                      </a:endParaRP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€8.99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€5.99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0415487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algn="l"/>
                      <a:r>
                        <a:rPr lang="es-AR" sz="14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Piscina/Sauna</a:t>
                      </a:r>
                      <a:endParaRPr lang="en-US" sz="1400" dirty="0">
                        <a:solidFill>
                          <a:schemeClr val="tx1"/>
                        </a:solidFill>
                        <a:latin typeface="Tw Cen MT" panose="020B0602020104020603" pitchFamily="34" charset="77"/>
                      </a:endParaRP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€7.59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€5.00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9660261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algn="l"/>
                      <a:r>
                        <a:rPr lang="es-AR" sz="14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Desayuno</a:t>
                      </a:r>
                      <a:endParaRPr lang="en-US" sz="1400" dirty="0">
                        <a:solidFill>
                          <a:schemeClr val="tx1"/>
                        </a:solidFill>
                        <a:latin typeface="Tw Cen MT" panose="020B0602020104020603" pitchFamily="34" charset="77"/>
                      </a:endParaRP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€12.49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Gratis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5078442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algn="l"/>
                      <a:r>
                        <a:rPr lang="es-AR" sz="14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Servicio de lavandería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€10.00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€7.00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8142411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algn="l"/>
                      <a:r>
                        <a:rPr lang="es-AR" sz="14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Servicio de niñera bajo petición 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€15.00/hora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€15.00/hora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3255412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algn="l"/>
                      <a:r>
                        <a:rPr lang="es-AR" sz="14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Viaje en barco al atardecer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€120.00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€100.00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595213"/>
                  </a:ext>
                </a:extLst>
              </a:tr>
              <a:tr h="267928">
                <a:tc>
                  <a:txBody>
                    <a:bodyPr/>
                    <a:lstStyle/>
                    <a:p>
                      <a:pPr algn="l"/>
                      <a:r>
                        <a:rPr lang="es-AR" sz="1400" dirty="0" err="1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Translados</a:t>
                      </a:r>
                      <a:r>
                        <a:rPr lang="es-AR" sz="1400" dirty="0">
                          <a:solidFill>
                            <a:schemeClr val="tx1"/>
                          </a:solidFill>
                          <a:latin typeface="Tw Cen MT" panose="020B0602020104020603" pitchFamily="34" charset="77"/>
                        </a:rPr>
                        <a:t> al aeropuerto 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€54.99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w Cen MT" panose="020B0602020104020603" pitchFamily="34" charset="77"/>
                          <a:ea typeface="+mn-ea"/>
                          <a:cs typeface="+mn-cs"/>
                        </a:rPr>
                        <a:t>€50.99</a:t>
                      </a: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7989097"/>
                  </a:ext>
                </a:extLst>
              </a:tr>
            </a:tbl>
          </a:graphicData>
        </a:graphic>
      </p:graphicFrame>
      <p:pic>
        <p:nvPicPr>
          <p:cNvPr id="9" name="Picture 8" descr="Logo&#10;&#10;Description automatically generated with medium confidence">
            <a:extLst>
              <a:ext uri="{FF2B5EF4-FFF2-40B4-BE49-F238E27FC236}">
                <a16:creationId xmlns:a16="http://schemas.microsoft.com/office/drawing/2014/main" id="{28E020D5-DCBF-47F0-8EE2-9C8970CD0C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5134" y="4182705"/>
            <a:ext cx="1612081" cy="2518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9174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reative Red 1">
      <a:dk1>
        <a:srgbClr val="000000"/>
      </a:dk1>
      <a:lt1>
        <a:srgbClr val="FFFFFF"/>
      </a:lt1>
      <a:dk2>
        <a:srgbClr val="3A3A3A"/>
      </a:dk2>
      <a:lt2>
        <a:srgbClr val="E7E6E6"/>
      </a:lt2>
      <a:accent1>
        <a:srgbClr val="632423"/>
      </a:accent1>
      <a:accent2>
        <a:srgbClr val="B51200"/>
      </a:accent2>
      <a:accent3>
        <a:srgbClr val="FD1B17"/>
      </a:accent3>
      <a:accent4>
        <a:srgbClr val="F9EBE5"/>
      </a:accent4>
      <a:accent5>
        <a:srgbClr val="03C9C6"/>
      </a:accent5>
      <a:accent6>
        <a:srgbClr val="01B9D1"/>
      </a:accent6>
      <a:hlink>
        <a:srgbClr val="0563C1"/>
      </a:hlink>
      <a:folHlink>
        <a:srgbClr val="954F72"/>
      </a:folHlink>
    </a:clrScheme>
    <a:fontScheme name="Custom 76">
      <a:majorFont>
        <a:latin typeface="Bahnschrift"/>
        <a:ea typeface=""/>
        <a:cs typeface=""/>
      </a:majorFont>
      <a:minorFont>
        <a:latin typeface="Tw Cen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eative Red_Win32_AP_v3" id="{489718BF-5BA9-42DA-9832-0D6458117CDF}" vid="{B56DAA54-D084-4F49-84BA-6965B108C56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D1B13BD-E781-417A-B53F-0EDDA23B05B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94C50BF-B542-4C65-9576-F6A949345C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32BC193-1E5D-42CA-92FB-CB15BBE1F56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Creative red presentation</Template>
  <TotalTime>0</TotalTime>
  <Words>181</Words>
  <Application>Microsoft Office PowerPoint</Application>
  <PresentationFormat>Widescreen</PresentationFormat>
  <Paragraphs>59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Amasis MT Pro</vt:lpstr>
      <vt:lpstr>Arial</vt:lpstr>
      <vt:lpstr>Bahnschrift</vt:lpstr>
      <vt:lpstr>Calibri</vt:lpstr>
      <vt:lpstr>Tw Cen MT</vt:lpstr>
      <vt:lpstr>Office Theme</vt:lpstr>
      <vt:lpstr>Assignment 3 – Price board </vt:lpstr>
      <vt:lpstr>HOTEL BAHIA SERENA *****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3 – Price board </dc:title>
  <dc:creator>Gabriela Panaghioiu</dc:creator>
  <cp:lastModifiedBy>Gabriela Panaghioiu</cp:lastModifiedBy>
  <cp:revision>1</cp:revision>
  <dcterms:created xsi:type="dcterms:W3CDTF">2022-03-11T18:01:24Z</dcterms:created>
  <dcterms:modified xsi:type="dcterms:W3CDTF">2022-03-11T19:27:42Z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