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5" r:id="rId5"/>
    <p:sldId id="263" r:id="rId6"/>
    <p:sldId id="260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DF1DD3-CF30-5717-AE02-F6B1D256CC6E}" v="7" dt="2026-08-11T12:44:27.873"/>
    <p1510:client id="{6A0D1D7E-AC12-A839-4D89-470A2EC36D77}" v="403" dt="2026-08-11T09:50:25.617"/>
    <p1510:client id="{8E0B546F-386A-0EB2-5533-168F67EC59BA}" v="40" dt="2026-08-10T19:15:07.824"/>
    <p1510:client id="{C3080ADF-B6D0-3348-04DA-7664E78D6610}" v="20" dt="2026-08-11T12:57:36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yne Curtis Griffith (2524338)" userId="S::2524338@student.uwtsd.ac.uk::d46adbb9-a07b-4779-bde9-fbefeea5184d" providerId="AD" clId="Web-{58DF1DD3-CF30-5717-AE02-F6B1D256CC6E}"/>
    <pc:docChg chg="delSld modSld">
      <pc:chgData name="Wayne Curtis Griffith (2524338)" userId="S::2524338@student.uwtsd.ac.uk::d46adbb9-a07b-4779-bde9-fbefeea5184d" providerId="AD" clId="Web-{58DF1DD3-CF30-5717-AE02-F6B1D256CC6E}" dt="2026-08-11T12:44:27.873" v="6"/>
      <pc:docMkLst>
        <pc:docMk/>
      </pc:docMkLst>
      <pc:sldChg chg="modSp">
        <pc:chgData name="Wayne Curtis Griffith (2524338)" userId="S::2524338@student.uwtsd.ac.uk::d46adbb9-a07b-4779-bde9-fbefeea5184d" providerId="AD" clId="Web-{58DF1DD3-CF30-5717-AE02-F6B1D256CC6E}" dt="2026-08-11T12:42:32.290" v="3" actId="20577"/>
        <pc:sldMkLst>
          <pc:docMk/>
          <pc:sldMk cId="3772741231" sldId="257"/>
        </pc:sldMkLst>
        <pc:spChg chg="mod">
          <ac:chgData name="Wayne Curtis Griffith (2524338)" userId="S::2524338@student.uwtsd.ac.uk::d46adbb9-a07b-4779-bde9-fbefeea5184d" providerId="AD" clId="Web-{58DF1DD3-CF30-5717-AE02-F6B1D256CC6E}" dt="2026-08-11T12:42:32.290" v="3" actId="20577"/>
          <ac:spMkLst>
            <pc:docMk/>
            <pc:sldMk cId="3772741231" sldId="257"/>
            <ac:spMk id="3" creationId="{071D03CD-7242-3EB9-6C43-809139857009}"/>
          </ac:spMkLst>
        </pc:spChg>
      </pc:sldChg>
      <pc:sldChg chg="modSp">
        <pc:chgData name="Wayne Curtis Griffith (2524338)" userId="S::2524338@student.uwtsd.ac.uk::d46adbb9-a07b-4779-bde9-fbefeea5184d" providerId="AD" clId="Web-{58DF1DD3-CF30-5717-AE02-F6B1D256CC6E}" dt="2026-08-11T12:43:12.604" v="4" actId="20577"/>
        <pc:sldMkLst>
          <pc:docMk/>
          <pc:sldMk cId="2962117321" sldId="258"/>
        </pc:sldMkLst>
        <pc:spChg chg="mod">
          <ac:chgData name="Wayne Curtis Griffith (2524338)" userId="S::2524338@student.uwtsd.ac.uk::d46adbb9-a07b-4779-bde9-fbefeea5184d" providerId="AD" clId="Web-{58DF1DD3-CF30-5717-AE02-F6B1D256CC6E}" dt="2026-08-11T12:43:12.604" v="4" actId="20577"/>
          <ac:spMkLst>
            <pc:docMk/>
            <pc:sldMk cId="2962117321" sldId="258"/>
            <ac:spMk id="3" creationId="{C9472314-7F14-6FA9-891C-799657E55802}"/>
          </ac:spMkLst>
        </pc:spChg>
      </pc:sldChg>
      <pc:sldChg chg="del">
        <pc:chgData name="Wayne Curtis Griffith (2524338)" userId="S::2524338@student.uwtsd.ac.uk::d46adbb9-a07b-4779-bde9-fbefeea5184d" providerId="AD" clId="Web-{58DF1DD3-CF30-5717-AE02-F6B1D256CC6E}" dt="2026-08-11T12:44:17.435" v="5"/>
        <pc:sldMkLst>
          <pc:docMk/>
          <pc:sldMk cId="1720675231" sldId="266"/>
        </pc:sldMkLst>
      </pc:sldChg>
      <pc:sldChg chg="del">
        <pc:chgData name="Wayne Curtis Griffith (2524338)" userId="S::2524338@student.uwtsd.ac.uk::d46adbb9-a07b-4779-bde9-fbefeea5184d" providerId="AD" clId="Web-{58DF1DD3-CF30-5717-AE02-F6B1D256CC6E}" dt="2026-08-11T12:44:27.873" v="6"/>
        <pc:sldMkLst>
          <pc:docMk/>
          <pc:sldMk cId="2887776668" sldId="267"/>
        </pc:sldMkLst>
      </pc:sldChg>
    </pc:docChg>
  </pc:docChgLst>
  <pc:docChgLst>
    <pc:chgData name="Wayne Curtis Griffith (2524338)" userId="S::2524338@student.uwtsd.ac.uk::d46adbb9-a07b-4779-bde9-fbefeea5184d" providerId="AD" clId="Web-{F1DB621E-4EAD-3D48-0329-81ABCDA886CB}"/>
    <pc:docChg chg="modSld sldOrd">
      <pc:chgData name="Wayne Curtis Griffith (2524338)" userId="S::2524338@student.uwtsd.ac.uk::d46adbb9-a07b-4779-bde9-fbefeea5184d" providerId="AD" clId="Web-{F1DB621E-4EAD-3D48-0329-81ABCDA886CB}" dt="2026-08-07T16:06:49.706" v="192" actId="20577"/>
      <pc:docMkLst>
        <pc:docMk/>
      </pc:docMkLst>
      <pc:sldChg chg="ord">
        <pc:chgData name="Wayne Curtis Griffith (2524338)" userId="S::2524338@student.uwtsd.ac.uk::d46adbb9-a07b-4779-bde9-fbefeea5184d" providerId="AD" clId="Web-{F1DB621E-4EAD-3D48-0329-81ABCDA886CB}" dt="2026-08-07T15:33:54.839" v="19"/>
        <pc:sldMkLst>
          <pc:docMk/>
          <pc:sldMk cId="1426741612" sldId="259"/>
        </pc:sldMkLst>
      </pc:sldChg>
      <pc:sldChg chg="modSp">
        <pc:chgData name="Wayne Curtis Griffith (2524338)" userId="S::2524338@student.uwtsd.ac.uk::d46adbb9-a07b-4779-bde9-fbefeea5184d" providerId="AD" clId="Web-{F1DB621E-4EAD-3D48-0329-81ABCDA886CB}" dt="2026-08-07T15:47:41.637" v="49" actId="20577"/>
        <pc:sldMkLst>
          <pc:docMk/>
          <pc:sldMk cId="3579173285" sldId="260"/>
        </pc:sldMkLst>
        <pc:spChg chg="mod">
          <ac:chgData name="Wayne Curtis Griffith (2524338)" userId="S::2524338@student.uwtsd.ac.uk::d46adbb9-a07b-4779-bde9-fbefeea5184d" providerId="AD" clId="Web-{F1DB621E-4EAD-3D48-0329-81ABCDA886CB}" dt="2026-08-07T15:45:10.956" v="40" actId="20577"/>
          <ac:spMkLst>
            <pc:docMk/>
            <pc:sldMk cId="3579173285" sldId="260"/>
            <ac:spMk id="2" creationId="{1CA213C4-C906-11C6-1048-937434CAE9F6}"/>
          </ac:spMkLst>
        </pc:spChg>
        <pc:spChg chg="mod">
          <ac:chgData name="Wayne Curtis Griffith (2524338)" userId="S::2524338@student.uwtsd.ac.uk::d46adbb9-a07b-4779-bde9-fbefeea5184d" providerId="AD" clId="Web-{F1DB621E-4EAD-3D48-0329-81ABCDA886CB}" dt="2026-08-07T15:47:41.637" v="49" actId="20577"/>
          <ac:spMkLst>
            <pc:docMk/>
            <pc:sldMk cId="3579173285" sldId="260"/>
            <ac:spMk id="3" creationId="{CA81A11B-6D7A-8804-EA78-C86B41DE1F0B}"/>
          </ac:spMkLst>
        </pc:spChg>
      </pc:sldChg>
      <pc:sldChg chg="ord">
        <pc:chgData name="Wayne Curtis Griffith (2524338)" userId="S::2524338@student.uwtsd.ac.uk::d46adbb9-a07b-4779-bde9-fbefeea5184d" providerId="AD" clId="Web-{F1DB621E-4EAD-3D48-0329-81ABCDA886CB}" dt="2026-08-07T15:35:54.143" v="23"/>
        <pc:sldMkLst>
          <pc:docMk/>
          <pc:sldMk cId="2257127649" sldId="263"/>
        </pc:sldMkLst>
      </pc:sldChg>
      <pc:sldChg chg="modSp ord">
        <pc:chgData name="Wayne Curtis Griffith (2524338)" userId="S::2524338@student.uwtsd.ac.uk::d46adbb9-a07b-4779-bde9-fbefeea5184d" providerId="AD" clId="Web-{F1DB621E-4EAD-3D48-0329-81ABCDA886CB}" dt="2026-08-07T15:43:41.185" v="39" actId="20577"/>
        <pc:sldMkLst>
          <pc:docMk/>
          <pc:sldMk cId="1298345942" sldId="265"/>
        </pc:sldMkLst>
        <pc:spChg chg="mod">
          <ac:chgData name="Wayne Curtis Griffith (2524338)" userId="S::2524338@student.uwtsd.ac.uk::d46adbb9-a07b-4779-bde9-fbefeea5184d" providerId="AD" clId="Web-{F1DB621E-4EAD-3D48-0329-81ABCDA886CB}" dt="2026-08-07T15:43:41.185" v="39" actId="20577"/>
          <ac:spMkLst>
            <pc:docMk/>
            <pc:sldMk cId="1298345942" sldId="265"/>
            <ac:spMk id="2" creationId="{DF552A4D-27AB-36AE-1B44-44CEFFDB998A}"/>
          </ac:spMkLst>
        </pc:spChg>
        <pc:spChg chg="mod">
          <ac:chgData name="Wayne Curtis Griffith (2524338)" userId="S::2524338@student.uwtsd.ac.uk::d46adbb9-a07b-4779-bde9-fbefeea5184d" providerId="AD" clId="Web-{F1DB621E-4EAD-3D48-0329-81ABCDA886CB}" dt="2026-08-07T15:42:26.384" v="36" actId="14100"/>
          <ac:spMkLst>
            <pc:docMk/>
            <pc:sldMk cId="1298345942" sldId="265"/>
            <ac:spMk id="3" creationId="{FFFE2E29-6397-88C2-61C5-FE0953C8C443}"/>
          </ac:spMkLst>
        </pc:spChg>
      </pc:sldChg>
      <pc:sldChg chg="modSp ord">
        <pc:chgData name="Wayne Curtis Griffith (2524338)" userId="S::2524338@student.uwtsd.ac.uk::d46adbb9-a07b-4779-bde9-fbefeea5184d" providerId="AD" clId="Web-{F1DB621E-4EAD-3D48-0329-81ABCDA886CB}" dt="2026-08-07T16:06:49.706" v="192" actId="20577"/>
        <pc:sldMkLst>
          <pc:docMk/>
          <pc:sldMk cId="2887776668" sldId="267"/>
        </pc:sldMkLst>
        <pc:spChg chg="mod">
          <ac:chgData name="Wayne Curtis Griffith (2524338)" userId="S::2524338@student.uwtsd.ac.uk::d46adbb9-a07b-4779-bde9-fbefeea5184d" providerId="AD" clId="Web-{F1DB621E-4EAD-3D48-0329-81ABCDA886CB}" dt="2026-08-07T15:53:59.910" v="54" actId="20577"/>
          <ac:spMkLst>
            <pc:docMk/>
            <pc:sldMk cId="2887776668" sldId="267"/>
            <ac:spMk id="2" creationId="{853495BF-9AD4-863F-63A4-38417B58F0A3}"/>
          </ac:spMkLst>
        </pc:spChg>
        <pc:spChg chg="mod">
          <ac:chgData name="Wayne Curtis Griffith (2524338)" userId="S::2524338@student.uwtsd.ac.uk::d46adbb9-a07b-4779-bde9-fbefeea5184d" providerId="AD" clId="Web-{F1DB621E-4EAD-3D48-0329-81ABCDA886CB}" dt="2026-08-07T16:06:49.706" v="192" actId="20577"/>
          <ac:spMkLst>
            <pc:docMk/>
            <pc:sldMk cId="2887776668" sldId="267"/>
            <ac:spMk id="3" creationId="{846BE610-C35F-7C81-BE22-958626B8E385}"/>
          </ac:spMkLst>
        </pc:spChg>
      </pc:sldChg>
    </pc:docChg>
  </pc:docChgLst>
  <pc:docChgLst>
    <pc:chgData name="Wayne Curtis Griffith (2524338)" userId="S::2524338@student.uwtsd.ac.uk::d46adbb9-a07b-4779-bde9-fbefeea5184d" providerId="AD" clId="Web-{6A0D1D7E-AC12-A839-4D89-470A2EC36D77}"/>
    <pc:docChg chg="modSld sldOrd">
      <pc:chgData name="Wayne Curtis Griffith (2524338)" userId="S::2524338@student.uwtsd.ac.uk::d46adbb9-a07b-4779-bde9-fbefeea5184d" providerId="AD" clId="Web-{6A0D1D7E-AC12-A839-4D89-470A2EC36D77}" dt="2026-08-11T09:50:25.617" v="403" actId="20577"/>
      <pc:docMkLst>
        <pc:docMk/>
      </pc:docMkLst>
      <pc:sldChg chg="modSp">
        <pc:chgData name="Wayne Curtis Griffith (2524338)" userId="S::2524338@student.uwtsd.ac.uk::d46adbb9-a07b-4779-bde9-fbefeea5184d" providerId="AD" clId="Web-{6A0D1D7E-AC12-A839-4D89-470A2EC36D77}" dt="2026-08-11T07:47:46.692" v="93" actId="20577"/>
        <pc:sldMkLst>
          <pc:docMk/>
          <pc:sldMk cId="3772741231" sldId="257"/>
        </pc:sldMkLst>
        <pc:spChg chg="mod">
          <ac:chgData name="Wayne Curtis Griffith (2524338)" userId="S::2524338@student.uwtsd.ac.uk::d46adbb9-a07b-4779-bde9-fbefeea5184d" providerId="AD" clId="Web-{6A0D1D7E-AC12-A839-4D89-470A2EC36D77}" dt="2026-08-11T07:47:46.692" v="93" actId="20577"/>
          <ac:spMkLst>
            <pc:docMk/>
            <pc:sldMk cId="3772741231" sldId="257"/>
            <ac:spMk id="3" creationId="{071D03CD-7242-3EB9-6C43-809139857009}"/>
          </ac:spMkLst>
        </pc:spChg>
      </pc:sldChg>
      <pc:sldChg chg="modSp">
        <pc:chgData name="Wayne Curtis Griffith (2524338)" userId="S::2524338@student.uwtsd.ac.uk::d46adbb9-a07b-4779-bde9-fbefeea5184d" providerId="AD" clId="Web-{6A0D1D7E-AC12-A839-4D89-470A2EC36D77}" dt="2026-08-11T09:50:25.617" v="403" actId="20577"/>
        <pc:sldMkLst>
          <pc:docMk/>
          <pc:sldMk cId="2962117321" sldId="258"/>
        </pc:sldMkLst>
        <pc:spChg chg="mod">
          <ac:chgData name="Wayne Curtis Griffith (2524338)" userId="S::2524338@student.uwtsd.ac.uk::d46adbb9-a07b-4779-bde9-fbefeea5184d" providerId="AD" clId="Web-{6A0D1D7E-AC12-A839-4D89-470A2EC36D77}" dt="2026-08-11T09:50:25.617" v="403" actId="20577"/>
          <ac:spMkLst>
            <pc:docMk/>
            <pc:sldMk cId="2962117321" sldId="258"/>
            <ac:spMk id="3" creationId="{C9472314-7F14-6FA9-891C-799657E55802}"/>
          </ac:spMkLst>
        </pc:spChg>
      </pc:sldChg>
      <pc:sldChg chg="modSp">
        <pc:chgData name="Wayne Curtis Griffith (2524338)" userId="S::2524338@student.uwtsd.ac.uk::d46adbb9-a07b-4779-bde9-fbefeea5184d" providerId="AD" clId="Web-{6A0D1D7E-AC12-A839-4D89-470A2EC36D77}" dt="2026-08-11T09:39:29.299" v="395" actId="20577"/>
        <pc:sldMkLst>
          <pc:docMk/>
          <pc:sldMk cId="1426741612" sldId="259"/>
        </pc:sldMkLst>
        <pc:spChg chg="mod">
          <ac:chgData name="Wayne Curtis Griffith (2524338)" userId="S::2524338@student.uwtsd.ac.uk::d46adbb9-a07b-4779-bde9-fbefeea5184d" providerId="AD" clId="Web-{6A0D1D7E-AC12-A839-4D89-470A2EC36D77}" dt="2026-08-11T09:39:29.299" v="395" actId="20577"/>
          <ac:spMkLst>
            <pc:docMk/>
            <pc:sldMk cId="1426741612" sldId="259"/>
            <ac:spMk id="3" creationId="{785EE665-D2CE-1368-82C7-E56C664231D0}"/>
          </ac:spMkLst>
        </pc:spChg>
      </pc:sldChg>
      <pc:sldChg chg="modSp">
        <pc:chgData name="Wayne Curtis Griffith (2524338)" userId="S::2524338@student.uwtsd.ac.uk::d46adbb9-a07b-4779-bde9-fbefeea5184d" providerId="AD" clId="Web-{6A0D1D7E-AC12-A839-4D89-470A2EC36D77}" dt="2026-08-11T09:26:51.345" v="363" actId="20577"/>
        <pc:sldMkLst>
          <pc:docMk/>
          <pc:sldMk cId="2257127649" sldId="263"/>
        </pc:sldMkLst>
        <pc:spChg chg="mod">
          <ac:chgData name="Wayne Curtis Griffith (2524338)" userId="S::2524338@student.uwtsd.ac.uk::d46adbb9-a07b-4779-bde9-fbefeea5184d" providerId="AD" clId="Web-{6A0D1D7E-AC12-A839-4D89-470A2EC36D77}" dt="2026-08-11T09:26:51.345" v="363" actId="20577"/>
          <ac:spMkLst>
            <pc:docMk/>
            <pc:sldMk cId="2257127649" sldId="263"/>
            <ac:spMk id="3" creationId="{9FAB9BB6-5A37-76F8-4317-A33209140E6C}"/>
          </ac:spMkLst>
        </pc:spChg>
      </pc:sldChg>
      <pc:sldChg chg="modSp">
        <pc:chgData name="Wayne Curtis Griffith (2524338)" userId="S::2524338@student.uwtsd.ac.uk::d46adbb9-a07b-4779-bde9-fbefeea5184d" providerId="AD" clId="Web-{6A0D1D7E-AC12-A839-4D89-470A2EC36D77}" dt="2026-08-11T09:11:33.630" v="345" actId="20577"/>
        <pc:sldMkLst>
          <pc:docMk/>
          <pc:sldMk cId="1298345942" sldId="265"/>
        </pc:sldMkLst>
        <pc:spChg chg="mod">
          <ac:chgData name="Wayne Curtis Griffith (2524338)" userId="S::2524338@student.uwtsd.ac.uk::d46adbb9-a07b-4779-bde9-fbefeea5184d" providerId="AD" clId="Web-{6A0D1D7E-AC12-A839-4D89-470A2EC36D77}" dt="2026-08-11T09:11:33.630" v="345" actId="20577"/>
          <ac:spMkLst>
            <pc:docMk/>
            <pc:sldMk cId="1298345942" sldId="265"/>
            <ac:spMk id="4" creationId="{CA81A11B-6D7A-8804-EA78-C86B41DE1F0B}"/>
          </ac:spMkLst>
        </pc:spChg>
      </pc:sldChg>
      <pc:sldChg chg="ord">
        <pc:chgData name="Wayne Curtis Griffith (2524338)" userId="S::2524338@student.uwtsd.ac.uk::d46adbb9-a07b-4779-bde9-fbefeea5184d" providerId="AD" clId="Web-{6A0D1D7E-AC12-A839-4D89-470A2EC36D77}" dt="2026-08-11T07:48:56.944" v="97"/>
        <pc:sldMkLst>
          <pc:docMk/>
          <pc:sldMk cId="1720675231" sldId="266"/>
        </pc:sldMkLst>
      </pc:sldChg>
      <pc:sldChg chg="modSp">
        <pc:chgData name="Wayne Curtis Griffith (2524338)" userId="S::2524338@student.uwtsd.ac.uk::d46adbb9-a07b-4779-bde9-fbefeea5184d" providerId="AD" clId="Web-{6A0D1D7E-AC12-A839-4D89-470A2EC36D77}" dt="2026-08-11T09:31:30.523" v="368" actId="20577"/>
        <pc:sldMkLst>
          <pc:docMk/>
          <pc:sldMk cId="2887776668" sldId="267"/>
        </pc:sldMkLst>
        <pc:spChg chg="mod">
          <ac:chgData name="Wayne Curtis Griffith (2524338)" userId="S::2524338@student.uwtsd.ac.uk::d46adbb9-a07b-4779-bde9-fbefeea5184d" providerId="AD" clId="Web-{6A0D1D7E-AC12-A839-4D89-470A2EC36D77}" dt="2026-08-11T09:31:30.523" v="368" actId="20577"/>
          <ac:spMkLst>
            <pc:docMk/>
            <pc:sldMk cId="2887776668" sldId="267"/>
            <ac:spMk id="3" creationId="{846BE610-C35F-7C81-BE22-958626B8E385}"/>
          </ac:spMkLst>
        </pc:spChg>
      </pc:sldChg>
    </pc:docChg>
  </pc:docChgLst>
  <pc:docChgLst>
    <pc:chgData name="Wayne Curtis Griffith (2524338)" userId="S::2524338@student.uwtsd.ac.uk::d46adbb9-a07b-4779-bde9-fbefeea5184d" providerId="AD" clId="Web-{C3080ADF-B6D0-3348-04DA-7664E78D6610}"/>
    <pc:docChg chg="modSld">
      <pc:chgData name="Wayne Curtis Griffith (2524338)" userId="S::2524338@student.uwtsd.ac.uk::d46adbb9-a07b-4779-bde9-fbefeea5184d" providerId="AD" clId="Web-{C3080ADF-B6D0-3348-04DA-7664E78D6610}" dt="2026-08-11T12:57:36.441" v="19" actId="14100"/>
      <pc:docMkLst>
        <pc:docMk/>
      </pc:docMkLst>
      <pc:sldChg chg="addSp delSp modSp">
        <pc:chgData name="Wayne Curtis Griffith (2524338)" userId="S::2524338@student.uwtsd.ac.uk::d46adbb9-a07b-4779-bde9-fbefeea5184d" providerId="AD" clId="Web-{C3080ADF-B6D0-3348-04DA-7664E78D6610}" dt="2026-08-11T12:56:43.204" v="18" actId="14100"/>
        <pc:sldMkLst>
          <pc:docMk/>
          <pc:sldMk cId="1426741612" sldId="259"/>
        </pc:sldMkLst>
        <pc:spChg chg="del">
          <ac:chgData name="Wayne Curtis Griffith (2524338)" userId="S::2524338@student.uwtsd.ac.uk::d46adbb9-a07b-4779-bde9-fbefeea5184d" providerId="AD" clId="Web-{C3080ADF-B6D0-3348-04DA-7664E78D6610}" dt="2026-08-11T12:53:51.151" v="0"/>
          <ac:spMkLst>
            <pc:docMk/>
            <pc:sldMk cId="1426741612" sldId="259"/>
            <ac:spMk id="3" creationId="{785EE665-D2CE-1368-82C7-E56C664231D0}"/>
          </ac:spMkLst>
        </pc:spChg>
        <pc:spChg chg="add del mod">
          <ac:chgData name="Wayne Curtis Griffith (2524338)" userId="S::2524338@student.uwtsd.ac.uk::d46adbb9-a07b-4779-bde9-fbefeea5184d" providerId="AD" clId="Web-{C3080ADF-B6D0-3348-04DA-7664E78D6610}" dt="2026-08-11T12:53:59.886" v="1"/>
          <ac:spMkLst>
            <pc:docMk/>
            <pc:sldMk cId="1426741612" sldId="259"/>
            <ac:spMk id="5" creationId="{0547662B-C9FC-EA7D-72F7-6D85147E71F0}"/>
          </ac:spMkLst>
        </pc:spChg>
        <pc:picChg chg="add mod ord">
          <ac:chgData name="Wayne Curtis Griffith (2524338)" userId="S::2524338@student.uwtsd.ac.uk::d46adbb9-a07b-4779-bde9-fbefeea5184d" providerId="AD" clId="Web-{C3080ADF-B6D0-3348-04DA-7664E78D6610}" dt="2026-08-11T12:56:43.204" v="18" actId="14100"/>
          <ac:picMkLst>
            <pc:docMk/>
            <pc:sldMk cId="1426741612" sldId="259"/>
            <ac:picMk id="6" creationId="{756834B1-8AE3-D326-18E4-E99C460A4FEF}"/>
          </ac:picMkLst>
        </pc:picChg>
      </pc:sldChg>
      <pc:sldChg chg="modSp">
        <pc:chgData name="Wayne Curtis Griffith (2524338)" userId="S::2524338@student.uwtsd.ac.uk::d46adbb9-a07b-4779-bde9-fbefeea5184d" providerId="AD" clId="Web-{C3080ADF-B6D0-3348-04DA-7664E78D6610}" dt="2026-08-11T12:57:36.441" v="19" actId="14100"/>
        <pc:sldMkLst>
          <pc:docMk/>
          <pc:sldMk cId="1298345942" sldId="265"/>
        </pc:sldMkLst>
        <pc:spChg chg="mod">
          <ac:chgData name="Wayne Curtis Griffith (2524338)" userId="S::2524338@student.uwtsd.ac.uk::d46adbb9-a07b-4779-bde9-fbefeea5184d" providerId="AD" clId="Web-{C3080ADF-B6D0-3348-04DA-7664E78D6610}" dt="2026-08-11T12:57:36.441" v="19" actId="14100"/>
          <ac:spMkLst>
            <pc:docMk/>
            <pc:sldMk cId="1298345942" sldId="265"/>
            <ac:spMk id="4" creationId="{CA81A11B-6D7A-8804-EA78-C86B41DE1F0B}"/>
          </ac:spMkLst>
        </pc:spChg>
      </pc:sldChg>
    </pc:docChg>
  </pc:docChgLst>
  <pc:docChgLst>
    <pc:chgData name="Wayne Curtis Griffith (2524338)" userId="S::2524338@student.uwtsd.ac.uk::d46adbb9-a07b-4779-bde9-fbefeea5184d" providerId="AD" clId="Web-{8E0B546F-386A-0EB2-5533-168F67EC59BA}"/>
    <pc:docChg chg="modSld">
      <pc:chgData name="Wayne Curtis Griffith (2524338)" userId="S::2524338@student.uwtsd.ac.uk::d46adbb9-a07b-4779-bde9-fbefeea5184d" providerId="AD" clId="Web-{8E0B546F-386A-0EB2-5533-168F67EC59BA}" dt="2026-08-10T19:15:07.824" v="42" actId="14100"/>
      <pc:docMkLst>
        <pc:docMk/>
      </pc:docMkLst>
      <pc:sldChg chg="addSp modSp">
        <pc:chgData name="Wayne Curtis Griffith (2524338)" userId="S::2524338@student.uwtsd.ac.uk::d46adbb9-a07b-4779-bde9-fbefeea5184d" providerId="AD" clId="Web-{8E0B546F-386A-0EB2-5533-168F67EC59BA}" dt="2026-08-10T19:15:07.824" v="42" actId="14100"/>
        <pc:sldMkLst>
          <pc:docMk/>
          <pc:sldMk cId="1298345942" sldId="265"/>
        </pc:sldMkLst>
        <pc:spChg chg="mod">
          <ac:chgData name="Wayne Curtis Griffith (2524338)" userId="S::2524338@student.uwtsd.ac.uk::d46adbb9-a07b-4779-bde9-fbefeea5184d" providerId="AD" clId="Web-{8E0B546F-386A-0EB2-5533-168F67EC59BA}" dt="2026-08-10T19:14:57.152" v="41" actId="14100"/>
          <ac:spMkLst>
            <pc:docMk/>
            <pc:sldMk cId="1298345942" sldId="265"/>
            <ac:spMk id="2" creationId="{DF552A4D-27AB-36AE-1B44-44CEFFDB998A}"/>
          </ac:spMkLst>
        </pc:spChg>
        <pc:spChg chg="mod">
          <ac:chgData name="Wayne Curtis Griffith (2524338)" userId="S::2524338@student.uwtsd.ac.uk::d46adbb9-a07b-4779-bde9-fbefeea5184d" providerId="AD" clId="Web-{8E0B546F-386A-0EB2-5533-168F67EC59BA}" dt="2026-08-10T19:10:40.689" v="17" actId="20577"/>
          <ac:spMkLst>
            <pc:docMk/>
            <pc:sldMk cId="1298345942" sldId="265"/>
            <ac:spMk id="3" creationId="{FFFE2E29-6397-88C2-61C5-FE0953C8C443}"/>
          </ac:spMkLst>
        </pc:spChg>
        <pc:spChg chg="add mod">
          <ac:chgData name="Wayne Curtis Griffith (2524338)" userId="S::2524338@student.uwtsd.ac.uk::d46adbb9-a07b-4779-bde9-fbefeea5184d" providerId="AD" clId="Web-{8E0B546F-386A-0EB2-5533-168F67EC59BA}" dt="2026-08-10T19:15:07.824" v="42" actId="14100"/>
          <ac:spMkLst>
            <pc:docMk/>
            <pc:sldMk cId="1298345942" sldId="265"/>
            <ac:spMk id="4" creationId="{CA81A11B-6D7A-8804-EA78-C86B41DE1F0B}"/>
          </ac:spMkLst>
        </pc:spChg>
      </pc:sldChg>
    </pc:docChg>
  </pc:docChgLst>
  <pc:docChgLst>
    <pc:chgData name="Wayne Curtis Griffith (2524338)" userId="S::2524338@student.uwtsd.ac.uk::d46adbb9-a07b-4779-bde9-fbefeea5184d" providerId="AD" clId="Web-{7F0883A6-B06D-5FB3-9F42-D6D5144784DB}"/>
    <pc:docChg chg="addSld modSld">
      <pc:chgData name="Wayne Curtis Griffith (2524338)" userId="S::2524338@student.uwtsd.ac.uk::d46adbb9-a07b-4779-bde9-fbefeea5184d" providerId="AD" clId="Web-{7F0883A6-B06D-5FB3-9F42-D6D5144784DB}" dt="2026-08-06T23:20:50.432" v="743" actId="20577"/>
      <pc:docMkLst>
        <pc:docMk/>
      </pc:docMkLst>
      <pc:sldChg chg="modSp">
        <pc:chgData name="Wayne Curtis Griffith (2524338)" userId="S::2524338@student.uwtsd.ac.uk::d46adbb9-a07b-4779-bde9-fbefeea5184d" providerId="AD" clId="Web-{7F0883A6-B06D-5FB3-9F42-D6D5144784DB}" dt="2026-08-06T18:04:58.485" v="39" actId="20577"/>
        <pc:sldMkLst>
          <pc:docMk/>
          <pc:sldMk cId="3772741231" sldId="257"/>
        </pc:sldMkLst>
        <pc:spChg chg="mod">
          <ac:chgData name="Wayne Curtis Griffith (2524338)" userId="S::2524338@student.uwtsd.ac.uk::d46adbb9-a07b-4779-bde9-fbefeea5184d" providerId="AD" clId="Web-{7F0883A6-B06D-5FB3-9F42-D6D5144784DB}" dt="2026-08-06T18:04:58.485" v="39" actId="20577"/>
          <ac:spMkLst>
            <pc:docMk/>
            <pc:sldMk cId="3772741231" sldId="257"/>
            <ac:spMk id="3" creationId="{071D03CD-7242-3EB9-6C43-809139857009}"/>
          </ac:spMkLst>
        </pc:spChg>
      </pc:sldChg>
      <pc:sldChg chg="modSp">
        <pc:chgData name="Wayne Curtis Griffith (2524338)" userId="S::2524338@student.uwtsd.ac.uk::d46adbb9-a07b-4779-bde9-fbefeea5184d" providerId="AD" clId="Web-{7F0883A6-B06D-5FB3-9F42-D6D5144784DB}" dt="2026-08-06T23:18:49.897" v="739" actId="20577"/>
        <pc:sldMkLst>
          <pc:docMk/>
          <pc:sldMk cId="2962117321" sldId="258"/>
        </pc:sldMkLst>
        <pc:spChg chg="mod">
          <ac:chgData name="Wayne Curtis Griffith (2524338)" userId="S::2524338@student.uwtsd.ac.uk::d46adbb9-a07b-4779-bde9-fbefeea5184d" providerId="AD" clId="Web-{7F0883A6-B06D-5FB3-9F42-D6D5144784DB}" dt="2026-08-06T23:18:49.897" v="739" actId="20577"/>
          <ac:spMkLst>
            <pc:docMk/>
            <pc:sldMk cId="2962117321" sldId="258"/>
            <ac:spMk id="3" creationId="{C9472314-7F14-6FA9-891C-799657E55802}"/>
          </ac:spMkLst>
        </pc:spChg>
      </pc:sldChg>
      <pc:sldChg chg="modSp">
        <pc:chgData name="Wayne Curtis Griffith (2524338)" userId="S::2524338@student.uwtsd.ac.uk::d46adbb9-a07b-4779-bde9-fbefeea5184d" providerId="AD" clId="Web-{7F0883A6-B06D-5FB3-9F42-D6D5144784DB}" dt="2026-08-06T18:49:35.438" v="134" actId="20577"/>
        <pc:sldMkLst>
          <pc:docMk/>
          <pc:sldMk cId="3579173285" sldId="260"/>
        </pc:sldMkLst>
        <pc:spChg chg="mod">
          <ac:chgData name="Wayne Curtis Griffith (2524338)" userId="S::2524338@student.uwtsd.ac.uk::d46adbb9-a07b-4779-bde9-fbefeea5184d" providerId="AD" clId="Web-{7F0883A6-B06D-5FB3-9F42-D6D5144784DB}" dt="2026-08-06T18:49:35.438" v="134" actId="20577"/>
          <ac:spMkLst>
            <pc:docMk/>
            <pc:sldMk cId="3579173285" sldId="260"/>
            <ac:spMk id="3" creationId="{CA81A11B-6D7A-8804-EA78-C86B41DE1F0B}"/>
          </ac:spMkLst>
        </pc:spChg>
      </pc:sldChg>
      <pc:sldChg chg="modSp">
        <pc:chgData name="Wayne Curtis Griffith (2524338)" userId="S::2524338@student.uwtsd.ac.uk::d46adbb9-a07b-4779-bde9-fbefeea5184d" providerId="AD" clId="Web-{7F0883A6-B06D-5FB3-9F42-D6D5144784DB}" dt="2026-08-06T18:30:30.134" v="44" actId="20577"/>
        <pc:sldMkLst>
          <pc:docMk/>
          <pc:sldMk cId="4222689145" sldId="261"/>
        </pc:sldMkLst>
        <pc:spChg chg="mod">
          <ac:chgData name="Wayne Curtis Griffith (2524338)" userId="S::2524338@student.uwtsd.ac.uk::d46adbb9-a07b-4779-bde9-fbefeea5184d" providerId="AD" clId="Web-{7F0883A6-B06D-5FB3-9F42-D6D5144784DB}" dt="2026-08-06T18:30:30.134" v="44" actId="20577"/>
          <ac:spMkLst>
            <pc:docMk/>
            <pc:sldMk cId="4222689145" sldId="261"/>
            <ac:spMk id="3" creationId="{DC26AFDF-A24E-F384-9DB0-BF740FEBD115}"/>
          </ac:spMkLst>
        </pc:spChg>
      </pc:sldChg>
      <pc:sldChg chg="modSp">
        <pc:chgData name="Wayne Curtis Griffith (2524338)" userId="S::2524338@student.uwtsd.ac.uk::d46adbb9-a07b-4779-bde9-fbefeea5184d" providerId="AD" clId="Web-{7F0883A6-B06D-5FB3-9F42-D6D5144784DB}" dt="2026-08-06T23:05:17.010" v="567" actId="20577"/>
        <pc:sldMkLst>
          <pc:docMk/>
          <pc:sldMk cId="2257127649" sldId="263"/>
        </pc:sldMkLst>
        <pc:spChg chg="mod">
          <ac:chgData name="Wayne Curtis Griffith (2524338)" userId="S::2524338@student.uwtsd.ac.uk::d46adbb9-a07b-4779-bde9-fbefeea5184d" providerId="AD" clId="Web-{7F0883A6-B06D-5FB3-9F42-D6D5144784DB}" dt="2026-08-06T22:58:04.169" v="518" actId="14100"/>
          <ac:spMkLst>
            <pc:docMk/>
            <pc:sldMk cId="2257127649" sldId="263"/>
            <ac:spMk id="2" creationId="{E5AABC7E-7127-1FEB-CAC2-A8D57A368CAE}"/>
          </ac:spMkLst>
        </pc:spChg>
        <pc:spChg chg="mod">
          <ac:chgData name="Wayne Curtis Griffith (2524338)" userId="S::2524338@student.uwtsd.ac.uk::d46adbb9-a07b-4779-bde9-fbefeea5184d" providerId="AD" clId="Web-{7F0883A6-B06D-5FB3-9F42-D6D5144784DB}" dt="2026-08-06T23:05:17.010" v="567" actId="20577"/>
          <ac:spMkLst>
            <pc:docMk/>
            <pc:sldMk cId="2257127649" sldId="263"/>
            <ac:spMk id="3" creationId="{9FAB9BB6-5A37-76F8-4317-A33209140E6C}"/>
          </ac:spMkLst>
        </pc:spChg>
      </pc:sldChg>
      <pc:sldChg chg="addSp delSp modSp">
        <pc:chgData name="Wayne Curtis Griffith (2524338)" userId="S::2524338@student.uwtsd.ac.uk::d46adbb9-a07b-4779-bde9-fbefeea5184d" providerId="AD" clId="Web-{7F0883A6-B06D-5FB3-9F42-D6D5144784DB}" dt="2026-08-06T18:31:23.323" v="46" actId="20577"/>
        <pc:sldMkLst>
          <pc:docMk/>
          <pc:sldMk cId="3427848908" sldId="264"/>
        </pc:sldMkLst>
        <pc:spChg chg="mod">
          <ac:chgData name="Wayne Curtis Griffith (2524338)" userId="S::2524338@student.uwtsd.ac.uk::d46adbb9-a07b-4779-bde9-fbefeea5184d" providerId="AD" clId="Web-{7F0883A6-B06D-5FB3-9F42-D6D5144784DB}" dt="2026-08-06T18:31:23.323" v="46" actId="20577"/>
          <ac:spMkLst>
            <pc:docMk/>
            <pc:sldMk cId="3427848908" sldId="264"/>
            <ac:spMk id="3" creationId="{C01BDFE9-DFA5-654D-AFFA-365D4CAE0443}"/>
          </ac:spMkLst>
        </pc:spChg>
      </pc:sldChg>
      <pc:sldChg chg="modSp new">
        <pc:chgData name="Wayne Curtis Griffith (2524338)" userId="S::2524338@student.uwtsd.ac.uk::d46adbb9-a07b-4779-bde9-fbefeea5184d" providerId="AD" clId="Web-{7F0883A6-B06D-5FB3-9F42-D6D5144784DB}" dt="2026-08-06T23:20:50.432" v="743" actId="20577"/>
        <pc:sldMkLst>
          <pc:docMk/>
          <pc:sldMk cId="1298345942" sldId="265"/>
        </pc:sldMkLst>
        <pc:spChg chg="mod">
          <ac:chgData name="Wayne Curtis Griffith (2524338)" userId="S::2524338@student.uwtsd.ac.uk::d46adbb9-a07b-4779-bde9-fbefeea5184d" providerId="AD" clId="Web-{7F0883A6-B06D-5FB3-9F42-D6D5144784DB}" dt="2026-08-06T18:45:23.887" v="94" actId="20577"/>
          <ac:spMkLst>
            <pc:docMk/>
            <pc:sldMk cId="1298345942" sldId="265"/>
            <ac:spMk id="2" creationId="{DF552A4D-27AB-36AE-1B44-44CEFFDB998A}"/>
          </ac:spMkLst>
        </pc:spChg>
        <pc:spChg chg="mod">
          <ac:chgData name="Wayne Curtis Griffith (2524338)" userId="S::2524338@student.uwtsd.ac.uk::d46adbb9-a07b-4779-bde9-fbefeea5184d" providerId="AD" clId="Web-{7F0883A6-B06D-5FB3-9F42-D6D5144784DB}" dt="2026-08-06T23:20:50.432" v="743" actId="20577"/>
          <ac:spMkLst>
            <pc:docMk/>
            <pc:sldMk cId="1298345942" sldId="265"/>
            <ac:spMk id="3" creationId="{FFFE2E29-6397-88C2-61C5-FE0953C8C443}"/>
          </ac:spMkLst>
        </pc:spChg>
      </pc:sldChg>
      <pc:sldChg chg="modSp new">
        <pc:chgData name="Wayne Curtis Griffith (2524338)" userId="S::2524338@student.uwtsd.ac.uk::d46adbb9-a07b-4779-bde9-fbefeea5184d" providerId="AD" clId="Web-{7F0883A6-B06D-5FB3-9F42-D6D5144784DB}" dt="2026-08-06T18:46:17.794" v="98" actId="20577"/>
        <pc:sldMkLst>
          <pc:docMk/>
          <pc:sldMk cId="1720675231" sldId="266"/>
        </pc:sldMkLst>
        <pc:spChg chg="mod">
          <ac:chgData name="Wayne Curtis Griffith (2524338)" userId="S::2524338@student.uwtsd.ac.uk::d46adbb9-a07b-4779-bde9-fbefeea5184d" providerId="AD" clId="Web-{7F0883A6-B06D-5FB3-9F42-D6D5144784DB}" dt="2026-08-06T18:46:17.794" v="98" actId="20577"/>
          <ac:spMkLst>
            <pc:docMk/>
            <pc:sldMk cId="1720675231" sldId="266"/>
            <ac:spMk id="2" creationId="{08404959-4E58-F427-50F9-958098DA797D}"/>
          </ac:spMkLst>
        </pc:spChg>
      </pc:sldChg>
      <pc:sldChg chg="modSp new">
        <pc:chgData name="Wayne Curtis Griffith (2524338)" userId="S::2524338@student.uwtsd.ac.uk::d46adbb9-a07b-4779-bde9-fbefeea5184d" providerId="AD" clId="Web-{7F0883A6-B06D-5FB3-9F42-D6D5144784DB}" dt="2026-08-06T23:18:22.662" v="738" actId="20577"/>
        <pc:sldMkLst>
          <pc:docMk/>
          <pc:sldMk cId="2887776668" sldId="267"/>
        </pc:sldMkLst>
        <pc:spChg chg="mod">
          <ac:chgData name="Wayne Curtis Griffith (2524338)" userId="S::2524338@student.uwtsd.ac.uk::d46adbb9-a07b-4779-bde9-fbefeea5184d" providerId="AD" clId="Web-{7F0883A6-B06D-5FB3-9F42-D6D5144784DB}" dt="2026-08-06T18:47:30.248" v="104" actId="20577"/>
          <ac:spMkLst>
            <pc:docMk/>
            <pc:sldMk cId="2887776668" sldId="267"/>
            <ac:spMk id="2" creationId="{853495BF-9AD4-863F-63A4-38417B58F0A3}"/>
          </ac:spMkLst>
        </pc:spChg>
        <pc:spChg chg="mod">
          <ac:chgData name="Wayne Curtis Griffith (2524338)" userId="S::2524338@student.uwtsd.ac.uk::d46adbb9-a07b-4779-bde9-fbefeea5184d" providerId="AD" clId="Web-{7F0883A6-B06D-5FB3-9F42-D6D5144784DB}" dt="2026-08-06T23:18:22.662" v="738" actId="20577"/>
          <ac:spMkLst>
            <pc:docMk/>
            <pc:sldMk cId="2887776668" sldId="267"/>
            <ac:spMk id="3" creationId="{846BE610-C35F-7C81-BE22-958626B8E385}"/>
          </ac:spMkLst>
        </pc:spChg>
      </pc:sldChg>
    </pc:docChg>
  </pc:docChgLst>
  <pc:docChgLst>
    <pc:chgData name="Wayne Curtis Griffith (2524338)" userId="d46adbb9-a07b-4779-bde9-fbefeea5184d" providerId="ADAL" clId="{785B28D2-966D-439E-B6C9-BED56E776C09}"/>
    <pc:docChg chg="modSld">
      <pc:chgData name="Wayne Curtis Griffith (2524338)" userId="d46adbb9-a07b-4779-bde9-fbefeea5184d" providerId="ADAL" clId="{785B28D2-966D-439E-B6C9-BED56E776C09}" dt="2026-07-28T12:52:49.852" v="6" actId="20577"/>
      <pc:docMkLst>
        <pc:docMk/>
      </pc:docMkLst>
      <pc:sldChg chg="modSp mod">
        <pc:chgData name="Wayne Curtis Griffith (2524338)" userId="d46adbb9-a07b-4779-bde9-fbefeea5184d" providerId="ADAL" clId="{785B28D2-966D-439E-B6C9-BED56E776C09}" dt="2026-07-28T12:52:49.852" v="6" actId="20577"/>
        <pc:sldMkLst>
          <pc:docMk/>
          <pc:sldMk cId="3772741231" sldId="257"/>
        </pc:sldMkLst>
        <pc:spChg chg="mod">
          <ac:chgData name="Wayne Curtis Griffith (2524338)" userId="d46adbb9-a07b-4779-bde9-fbefeea5184d" providerId="ADAL" clId="{785B28D2-966D-439E-B6C9-BED56E776C09}" dt="2026-07-28T12:52:49.852" v="6" actId="20577"/>
          <ac:spMkLst>
            <pc:docMk/>
            <pc:sldMk cId="3772741231" sldId="257"/>
            <ac:spMk id="3" creationId="{071D03CD-7242-3EB9-6C43-80913985700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/>
              <a:t>ASSIGNMENT 2: Group Presentation</a:t>
            </a:r>
          </a:p>
          <a:p>
            <a:endParaRPr lang="en-GB"/>
          </a:p>
          <a:p>
            <a:r>
              <a:rPr lang="en-GB"/>
              <a:t>Student  Wayne Curtis Griffith     ID No.</a:t>
            </a:r>
            <a:r>
              <a:rPr lang="en-US"/>
              <a:t>2524338</a:t>
            </a:r>
            <a:endParaRPr lang="en-GB"/>
          </a:p>
          <a:p>
            <a:r>
              <a:rPr lang="en-GB"/>
              <a:t>Student  Mario Radkov Ihtyaruv  ID No.2525512</a:t>
            </a:r>
          </a:p>
          <a:p>
            <a:pPr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 Mikhail  Prince                  ID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No.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2523168</a:t>
            </a:r>
            <a:endParaRPr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</a:endParaRPr>
          </a:p>
          <a:p>
            <a:pPr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 Alina  Azazenko                ID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No.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 2533143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                    </a:t>
            </a:r>
            <a:endParaRPr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</a:endParaRPr>
          </a:p>
          <a:p>
            <a:pPr>
              <a:defRPr/>
            </a:pPr>
            <a:r>
              <a:rPr lang="en-GB">
                <a:solidFill>
                  <a:prstClr val="black"/>
                </a:solidFill>
                <a:latin typeface="Aptos" panose="02110004020202020204"/>
              </a:rPr>
              <a:t> 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 Abdulla Sodiq</a:t>
            </a:r>
            <a:endParaRPr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1: Introduction                   </a:t>
            </a:r>
          </a:p>
          <a:p>
            <a:pPr marL="0" indent="0">
              <a:buNone/>
            </a:pPr>
            <a:r>
              <a:rPr lang="en-GB"/>
              <a:t>2. Barrier and Solution  1 - Mikhail</a:t>
            </a:r>
          </a:p>
          <a:p>
            <a:pPr marL="0" indent="0">
              <a:buNone/>
            </a:pPr>
            <a:r>
              <a:rPr lang="en-GB">
                <a:solidFill>
                  <a:prstClr val="black"/>
                </a:solidFill>
                <a:latin typeface="Aptos" panose="02110004020202020204"/>
              </a:rPr>
              <a:t>3.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Barrier and Solution  2 - 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Wayne                                                           </a:t>
            </a:r>
            <a:endParaRPr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4. Barrier and Solution  3 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- Mario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5. Barrier and Solution  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4 -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lang="en-GB">
                <a:solidFill>
                  <a:prstClr val="black"/>
                </a:solidFill>
                <a:latin typeface="Aptos" panose="02110004020202020204"/>
              </a:rPr>
              <a:t>Alina</a:t>
            </a:r>
            <a:endParaRPr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</a:endParaRPr>
          </a:p>
          <a:p>
            <a:pPr marL="0" indent="0">
              <a:buNone/>
            </a:pPr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1.Introduction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56834B1-8AE3-D326-18E4-E99C460A4F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2665" y="2046496"/>
            <a:ext cx="10475627" cy="4450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52A4D-27AB-36AE-1B44-44CEFFDB9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945" y="1216462"/>
            <a:ext cx="10515600" cy="511013"/>
          </a:xfrm>
        </p:spPr>
        <p:txBody>
          <a:bodyPr>
            <a:normAutofit fontScale="90000"/>
          </a:bodyPr>
          <a:lstStyle/>
          <a:p>
            <a:r>
              <a:rPr lang="en-GB"/>
              <a:t>2. BARRIER 1</a:t>
            </a:r>
            <a:endParaRPr lang="en-US"/>
          </a:p>
          <a:p>
            <a:pPr marL="228600" indent="-228600">
              <a:spcBef>
                <a:spcPts val="1000"/>
              </a:spcBef>
            </a:pPr>
            <a:r>
              <a:rPr lang="en-GB" sz="3100">
                <a:latin typeface="Aptos"/>
              </a:rPr>
              <a:t>LANGUAGE BARRIER</a:t>
            </a:r>
            <a:endParaRPr lang="en-US" sz="3100">
              <a:latin typeface="Aptos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E2E29-6397-88C2-61C5-FE0953C8C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8729"/>
            <a:ext cx="10515600" cy="50082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/>
        </p:nvSpPr>
        <p:spPr>
          <a:xfrm>
            <a:off x="829340" y="1739917"/>
            <a:ext cx="10515600" cy="532878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/>
              <a:t>Gary is in a working environment with roughly 40 people ranging from ages 16-60 years old, with most of them whom speak their own languages and struggle to speak English fluently. </a:t>
            </a:r>
          </a:p>
          <a:p>
            <a:pPr marL="0" indent="0">
              <a:buNone/>
            </a:pPr>
            <a:r>
              <a:rPr lang="en-GB" sz="2000" b="1" u="sng"/>
              <a:t>Common difficulties</a:t>
            </a:r>
          </a:p>
          <a:p>
            <a:r>
              <a:rPr lang="en-GB" sz="2000"/>
              <a:t>Limited vocabulary</a:t>
            </a:r>
          </a:p>
          <a:p>
            <a:r>
              <a:rPr lang="en-GB" sz="2000"/>
              <a:t>Reading and understanding instructions</a:t>
            </a:r>
          </a:p>
          <a:p>
            <a:pPr marL="0" indent="0">
              <a:buNone/>
            </a:pPr>
            <a:r>
              <a:rPr lang="en-GB" sz="2000" b="1" u="sng"/>
              <a:t>Impact on workers</a:t>
            </a:r>
          </a:p>
          <a:p>
            <a:r>
              <a:rPr lang="en-GB" sz="2000"/>
              <a:t>Miscommunication with colleagues</a:t>
            </a:r>
          </a:p>
          <a:p>
            <a:r>
              <a:rPr lang="en-GB" sz="2000"/>
              <a:t>Increased risk of mistakes</a:t>
            </a:r>
          </a:p>
          <a:p>
            <a:r>
              <a:rPr lang="en-GB" sz="2000"/>
              <a:t>Slower completion of task</a:t>
            </a:r>
          </a:p>
          <a:p>
            <a:pPr marL="0" indent="0">
              <a:buNone/>
            </a:pPr>
            <a:r>
              <a:rPr lang="en-GB" sz="2000" b="1" u="sng"/>
              <a:t>Causes of the challenges</a:t>
            </a:r>
          </a:p>
          <a:p>
            <a:r>
              <a:rPr lang="en-GB" sz="2000"/>
              <a:t>Limited access to English education </a:t>
            </a:r>
          </a:p>
          <a:p>
            <a:r>
              <a:rPr lang="en-GB" sz="2000"/>
              <a:t>Lack of practise outside of work</a:t>
            </a:r>
          </a:p>
          <a:p>
            <a:pPr marL="0" indent="0">
              <a:buNone/>
            </a:pPr>
            <a:r>
              <a:rPr lang="en-GB" sz="2000" b="1" u="sng"/>
              <a:t>Possible solutions </a:t>
            </a:r>
          </a:p>
          <a:p>
            <a:r>
              <a:rPr lang="en-GB" sz="2000"/>
              <a:t>Workplace English training </a:t>
            </a:r>
          </a:p>
          <a:p>
            <a:r>
              <a:rPr lang="en-GB" sz="2000"/>
              <a:t>Simple and clear communication from employers </a:t>
            </a:r>
          </a:p>
          <a:p>
            <a:r>
              <a:rPr lang="en-GB" sz="2000"/>
              <a:t>Supportive work environment where questions are encouraged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98345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53"/>
            <a:ext cx="10515600" cy="1010253"/>
          </a:xfrm>
        </p:spPr>
        <p:txBody>
          <a:bodyPr/>
          <a:lstStyle/>
          <a:p>
            <a:r>
              <a:rPr lang="en-GB">
                <a:solidFill>
                  <a:prstClr val="black"/>
                </a:solidFill>
                <a:latin typeface="Aptos Display" panose="02110004020202020204"/>
              </a:rPr>
              <a:t>3</a:t>
            </a: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BARRIER 2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7860"/>
            <a:ext cx="10515600" cy="51291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CULTRUAL BARRIER</a:t>
            </a:r>
          </a:p>
          <a:p>
            <a:r>
              <a:rPr lang="en-GB" sz="2000"/>
              <a:t>The workforce is made up of 40 people, ranging between 16-60.</a:t>
            </a:r>
          </a:p>
          <a:p>
            <a:endParaRPr lang="en-GB" sz="2000"/>
          </a:p>
          <a:p>
            <a:r>
              <a:rPr lang="en-GB" sz="2000"/>
              <a:t>They consist of immigrants from 5 distinct cultural  backgrounds.</a:t>
            </a:r>
          </a:p>
          <a:p>
            <a:endParaRPr lang="en-GB" sz="2000"/>
          </a:p>
          <a:p>
            <a:r>
              <a:rPr lang="en-GB" sz="2000"/>
              <a:t>Religious and other cultural  practices concerning food and food handling is a concern</a:t>
            </a:r>
          </a:p>
          <a:p>
            <a:endParaRPr lang="en-GB" sz="2000"/>
          </a:p>
          <a:p>
            <a:r>
              <a:rPr lang="en-GB" sz="2000"/>
              <a:t>Gestures, symbols, and expressions may have different meanings in other cultures. And may affect communication.</a:t>
            </a:r>
          </a:p>
          <a:p>
            <a:endParaRPr lang="en-GB" sz="2000"/>
          </a:p>
          <a:p>
            <a:r>
              <a:rPr lang="en-GB" sz="2000"/>
              <a:t>"Cultural differences may result in the message being interpreted differently"</a:t>
            </a:r>
          </a:p>
          <a:p>
            <a:endParaRPr lang="en-GB" sz="2000"/>
          </a:p>
          <a:p>
            <a:r>
              <a:rPr lang="en-GB" sz="2000"/>
              <a:t>Adopt new training methods, Cross-Cultural training, Leadership training for Gary, 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5963"/>
          </a:xfrm>
        </p:spPr>
        <p:txBody>
          <a:bodyPr/>
          <a:lstStyle/>
          <a:p>
            <a:r>
              <a:rPr lang="en-GB"/>
              <a:t>4. BARRIER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2605"/>
            <a:ext cx="10515600" cy="542339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latin typeface="Aptos Display"/>
            </a:endParaRPr>
          </a:p>
          <a:p>
            <a:r>
              <a:rPr lang="en-GB">
                <a:latin typeface="Aptos Display"/>
              </a:rPr>
              <a:t>Physical &amp; Environmental Barrier</a:t>
            </a:r>
          </a:p>
          <a:p>
            <a:endParaRPr lang="en-GB">
              <a:latin typeface="Aptos Display"/>
            </a:endParaRPr>
          </a:p>
          <a:p>
            <a:r>
              <a:rPr lang="en-GB" sz="2400"/>
              <a:t>Environmental Disruption:</a:t>
            </a:r>
            <a:r>
              <a:rPr lang="en-GB"/>
              <a:t> </a:t>
            </a:r>
            <a:r>
              <a:rPr lang="en-GB" sz="2000" i="1"/>
              <a:t>Communication breaks down when a harsh physical environment blocks the five senses, stopping the receiver from getting the sender's message. (BERLO MODEL).</a:t>
            </a:r>
            <a:endParaRPr lang="en-GB"/>
          </a:p>
          <a:p>
            <a:endParaRPr lang="en-GB" sz="2000"/>
          </a:p>
          <a:p>
            <a:r>
              <a:rPr lang="en-GB"/>
              <a:t>Source (Gary): </a:t>
            </a:r>
            <a:r>
              <a:rPr lang="en-GB" sz="2000"/>
              <a:t>Bad physical states, like severe tiredness, ruin a person's communication skills and how they wrap their ideas into words.</a:t>
            </a:r>
            <a:endParaRPr lang="en-GB"/>
          </a:p>
          <a:p>
            <a:endParaRPr lang="en-GB" sz="2000"/>
          </a:p>
          <a:p>
            <a:r>
              <a:rPr lang="en-GB">
                <a:ea typeface="+mn-lt"/>
                <a:cs typeface="+mn-lt"/>
              </a:rPr>
              <a:t>•</a:t>
            </a:r>
            <a:r>
              <a:rPr lang="en-GB"/>
              <a:t>Channel (Hearing): </a:t>
            </a:r>
            <a:r>
              <a:rPr lang="en-GB" sz="2000"/>
              <a:t>Loud background settings physically overload and block the channels of sight and hearing.</a:t>
            </a:r>
            <a:endParaRPr lang="en-GB"/>
          </a:p>
          <a:p>
            <a:endParaRPr lang="en-GB" sz="2000"/>
          </a:p>
          <a:p>
            <a:r>
              <a:rPr lang="en-GB">
                <a:ea typeface="+mn-lt"/>
                <a:cs typeface="+mn-lt"/>
              </a:rPr>
              <a:t>•</a:t>
            </a:r>
            <a:r>
              <a:rPr lang="en-GB"/>
              <a:t>Receiver (Workers): </a:t>
            </a:r>
            <a:r>
              <a:rPr lang="en-GB" sz="2000"/>
              <a:t>Bad physical conditions stop the receiver's senses from picking up the words, making it impossible to understand the message.</a:t>
            </a:r>
            <a:endParaRPr lang="en-GB"/>
          </a:p>
          <a:p>
            <a:pPr marL="0" indent="0">
              <a:buNone/>
            </a:pPr>
            <a:br>
              <a:rPr lang="en-US"/>
            </a:br>
            <a:endParaRPr lang="en-US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2400"/>
              <a:t>Analysis of the 3 Key Communication Barriers we have chosen to do as a team: </a:t>
            </a:r>
            <a:endParaRPr lang="en-US" sz="2400"/>
          </a:p>
          <a:p>
            <a:r>
              <a:rPr lang="en-GB"/>
              <a:t>Language Barrier: </a:t>
            </a:r>
            <a:r>
              <a:rPr lang="en-GB" sz="2000"/>
              <a:t>Most immigrant workers speak their native languages with minimal English, making oral instructions and written text walls ineffective.</a:t>
            </a:r>
            <a:endParaRPr lang="en-US" sz="2000"/>
          </a:p>
          <a:p>
            <a:pPr lvl="1"/>
            <a:r>
              <a:rPr lang="en-GB" sz="2000"/>
              <a:t>Gary’s verbal orders are misunderstood, causing critical errors like leaving raw chicken out overnight.</a:t>
            </a:r>
            <a:endParaRPr lang="en-US" sz="2000"/>
          </a:p>
          <a:p>
            <a:pPr lvl="1"/>
            <a:r>
              <a:rPr lang="en-GB" sz="2000"/>
              <a:t>English signs on walls fail because of the staff poor English level and communication knowledge to read and follow them.</a:t>
            </a:r>
            <a:endParaRPr lang="en-US" sz="2000"/>
          </a:p>
          <a:p>
            <a:r>
              <a:rPr lang="en-GB"/>
              <a:t>Cultural Barrier: </a:t>
            </a:r>
            <a:r>
              <a:rPr lang="en-GB" sz="2000"/>
              <a:t>The workforce is split into five cultural groups lacking a shared organizational safety culture.</a:t>
            </a:r>
            <a:endParaRPr lang="en-US" sz="2000"/>
          </a:p>
          <a:p>
            <a:pPr lvl="1"/>
            <a:r>
              <a:rPr lang="en-GB" sz="2000"/>
              <a:t>Gary fails as a role model by displaying poor personal hygiene (grease, dirty uniform) on the floor.</a:t>
            </a:r>
            <a:endParaRPr lang="en-US" sz="2000"/>
          </a:p>
          <a:p>
            <a:pPr lvl="1"/>
            <a:r>
              <a:rPr lang="en-GB" sz="2000"/>
              <a:t>Hostile shouting and calling the team "Idiots" blocks feedback and stops workers from asking questions.</a:t>
            </a:r>
            <a:endParaRPr lang="en-US" sz="2000"/>
          </a:p>
          <a:p>
            <a:r>
              <a:rPr lang="en-GB"/>
              <a:t>Physical &amp; Environmental Barrier: </a:t>
            </a:r>
            <a:r>
              <a:rPr lang="en-GB" sz="2000"/>
              <a:t>Loud machine noise and manager exhaustion disrupt workplace communication.</a:t>
            </a:r>
            <a:endParaRPr lang="en-US" sz="2000"/>
          </a:p>
          <a:p>
            <a:pPr lvl="1"/>
            <a:r>
              <a:rPr lang="en-GB" sz="2000"/>
              <a:t>Heavy background noise from old machinery drowns out spoken safety commands during shifts.</a:t>
            </a:r>
            <a:endParaRPr lang="en-US" sz="2000"/>
          </a:p>
          <a:p>
            <a:pPr lvl="1"/>
            <a:r>
              <a:rPr lang="en-GB" sz="2000"/>
              <a:t>Gary's extreme loss of sleep and rest (4 hours) lowers his patience, leading to his angry reactions.</a:t>
            </a:r>
            <a:endParaRPr lang="en-US" sz="2000"/>
          </a:p>
          <a:p>
            <a:endParaRPr lang="en-GB" sz="1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200"/>
              <a:t>References (Harvard Style)</a:t>
            </a:r>
            <a:endParaRPr lang="en-US" sz="3200"/>
          </a:p>
          <a:p>
            <a:r>
              <a:rPr lang="en-GB" sz="2200"/>
              <a:t>Language Barrier:</a:t>
            </a:r>
            <a:endParaRPr lang="en-US" sz="2200"/>
          </a:p>
          <a:p>
            <a:pPr lvl="1"/>
            <a:r>
              <a:rPr lang="en-GB" sz="2200"/>
              <a:t>Trajkovski, S. and Loosemore, M. (2006) 'Safety implications of low-English proficiency among migrant workers', </a:t>
            </a:r>
            <a:r>
              <a:rPr lang="en-GB" sz="2200" i="1"/>
              <a:t>International Journal of Project Management</a:t>
            </a:r>
            <a:r>
              <a:rPr lang="en-GB" sz="2200"/>
              <a:t>, 24(5), pp. 435-442. </a:t>
            </a:r>
            <a:endParaRPr lang="en-US" sz="2200"/>
          </a:p>
          <a:p>
            <a:pPr lvl="1"/>
            <a:r>
              <a:rPr lang="en-GB" sz="2200"/>
              <a:t>Available at: sciencedirect.com.</a:t>
            </a:r>
            <a:endParaRPr lang="en-US" sz="2200"/>
          </a:p>
          <a:p>
            <a:r>
              <a:rPr lang="en-GB" sz="2200"/>
              <a:t>Cultural Barrier:</a:t>
            </a:r>
            <a:endParaRPr lang="en-US" sz="2200"/>
          </a:p>
          <a:p>
            <a:pPr lvl="1"/>
            <a:r>
              <a:rPr lang="en-GB" sz="2200"/>
              <a:t>Griffith, C.J., Livesey, K.M. and Clayton, D.A. (2010) 'The assessment of food safety culture', </a:t>
            </a:r>
            <a:r>
              <a:rPr lang="en-GB" sz="2200" i="1"/>
              <a:t>British Food Journal</a:t>
            </a:r>
            <a:r>
              <a:rPr lang="en-GB" sz="2200"/>
              <a:t>, 112(4), pp. 439-456. </a:t>
            </a:r>
            <a:endParaRPr lang="en-US" sz="2200"/>
          </a:p>
          <a:p>
            <a:pPr lvl="1"/>
            <a:r>
              <a:rPr lang="en-GB" sz="2200"/>
              <a:t>Available at: emerald.com</a:t>
            </a:r>
            <a:endParaRPr lang="en-US" sz="2200"/>
          </a:p>
          <a:p>
            <a:r>
              <a:rPr lang="en-GB" sz="2200"/>
              <a:t>Physical &amp; Environmental Barrier:</a:t>
            </a:r>
            <a:endParaRPr lang="en-US" sz="2200"/>
          </a:p>
          <a:p>
            <a:pPr lvl="1"/>
            <a:r>
              <a:rPr lang="en-GB" sz="2200"/>
              <a:t>Senders, J.W. and Moray, N.P. (2020) </a:t>
            </a:r>
            <a:r>
              <a:rPr lang="en-GB" sz="2200" i="1"/>
              <a:t>Human Error: Cause, Prediction, and Reduction in Industrial Environments</a:t>
            </a:r>
            <a:r>
              <a:rPr lang="en-GB" sz="2200"/>
              <a:t>. London: Routledge.</a:t>
            </a:r>
            <a:endParaRPr lang="en-US" sz="2200"/>
          </a:p>
          <a:p>
            <a:pPr lvl="1"/>
            <a:r>
              <a:rPr lang="en-GB" sz="2200"/>
              <a:t>Available at: routledge.com.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LCLM4003 Effective Teamwork and Communication  </vt:lpstr>
      <vt:lpstr>Overview</vt:lpstr>
      <vt:lpstr>1.Introduction</vt:lpstr>
      <vt:lpstr>2. BARRIER 1 LANGUAGE BARRIER </vt:lpstr>
      <vt:lpstr>3. BARRIER 2</vt:lpstr>
      <vt:lpstr>4. BARRIER 3</vt:lpstr>
      <vt:lpstr>6. CONCLUSION</vt:lpstr>
      <vt:lpstr>7.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  </dc:title>
  <dc:creator>Lloyd Beharry</dc:creator>
  <cp:revision>1</cp:revision>
  <dcterms:created xsi:type="dcterms:W3CDTF">2025-03-30T08:53:31Z</dcterms:created>
  <dcterms:modified xsi:type="dcterms:W3CDTF">2026-08-11T12:58:07Z</dcterms:modified>
</cp:coreProperties>
</file>