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53"/>
  </p:notesMasterIdLst>
  <p:sldIdLst>
    <p:sldId id="719" r:id="rId24"/>
    <p:sldId id="726" r:id="rId25"/>
    <p:sldId id="605" r:id="rId26"/>
    <p:sldId id="606" r:id="rId27"/>
    <p:sldId id="607" r:id="rId28"/>
    <p:sldId id="608" r:id="rId29"/>
    <p:sldId id="301" r:id="rId30"/>
    <p:sldId id="609" r:id="rId31"/>
    <p:sldId id="610" r:id="rId32"/>
    <p:sldId id="727" r:id="rId33"/>
    <p:sldId id="611" r:id="rId34"/>
    <p:sldId id="612" r:id="rId35"/>
    <p:sldId id="614" r:id="rId36"/>
    <p:sldId id="615" r:id="rId37"/>
    <p:sldId id="617" r:id="rId38"/>
    <p:sldId id="721" r:id="rId39"/>
    <p:sldId id="729" r:id="rId40"/>
    <p:sldId id="730" r:id="rId41"/>
    <p:sldId id="645" r:id="rId42"/>
    <p:sldId id="722" r:id="rId43"/>
    <p:sldId id="646" r:id="rId44"/>
    <p:sldId id="649" r:id="rId45"/>
    <p:sldId id="656" r:id="rId46"/>
    <p:sldId id="731" r:id="rId47"/>
    <p:sldId id="733" r:id="rId48"/>
    <p:sldId id="671" r:id="rId49"/>
    <p:sldId id="670" r:id="rId50"/>
    <p:sldId id="734" r:id="rId51"/>
    <p:sldId id="732" r:id="rId5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D321CA5-6558-4F70-ABFA-1D9DD863DFAB}" v="321" dt="2023-02-11T21:04:35.60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94" d="100"/>
          <a:sy n="94" d="100"/>
        </p:scale>
        <p:origin x="75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slide" Target="slides/slide24.xml"/><Relationship Id="rId50" Type="http://schemas.openxmlformats.org/officeDocument/2006/relationships/slide" Target="slides/slide27.xml"/><Relationship Id="rId55" Type="http://schemas.openxmlformats.org/officeDocument/2006/relationships/viewProps" Target="viewProp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53" Type="http://schemas.openxmlformats.org/officeDocument/2006/relationships/notesMaster" Target="notesMasters/notesMaster1.xml"/><Relationship Id="rId58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9" Type="http://schemas.openxmlformats.org/officeDocument/2006/relationships/slideMaster" Target="slideMasters/slideMaster16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slide" Target="slides/slide25.xml"/><Relationship Id="rId56" Type="http://schemas.openxmlformats.org/officeDocument/2006/relationships/theme" Target="theme/theme1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8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slide" Target="slides/slide23.xml"/><Relationship Id="rId59" Type="http://schemas.microsoft.com/office/2015/10/relationships/revisionInfo" Target="revisionInfo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54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slide" Target="slides/slide26.xml"/><Relationship Id="rId57" Type="http://schemas.openxmlformats.org/officeDocument/2006/relationships/tableStyles" Target="tableStyles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52" Type="http://schemas.openxmlformats.org/officeDocument/2006/relationships/slide" Target="slides/slide29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3C7FCC0E-5CB1-463A-B0B0-4FCA61BAB6B0}"/>
    <pc:docChg chg="undo custSel addSld modSld sldOrd">
      <pc:chgData name="Jenifer Prince Devaraj" userId="c3fb109c-09d1-42a6-93f4-69472d709861" providerId="ADAL" clId="{3C7FCC0E-5CB1-463A-B0B0-4FCA61BAB6B0}" dt="2023-02-07T15:07:18.734" v="18" actId="255"/>
      <pc:docMkLst>
        <pc:docMk/>
      </pc:docMkLst>
      <pc:sldChg chg="addSp delSp modSp add mod ord">
        <pc:chgData name="Jenifer Prince Devaraj" userId="c3fb109c-09d1-42a6-93f4-69472d709861" providerId="ADAL" clId="{3C7FCC0E-5CB1-463A-B0B0-4FCA61BAB6B0}" dt="2023-02-07T15:07:18.734" v="18" actId="255"/>
        <pc:sldMkLst>
          <pc:docMk/>
          <pc:sldMk cId="1886451216" sldId="726"/>
        </pc:sldMkLst>
        <pc:spChg chg="mod">
          <ac:chgData name="Jenifer Prince Devaraj" userId="c3fb109c-09d1-42a6-93f4-69472d709861" providerId="ADAL" clId="{3C7FCC0E-5CB1-463A-B0B0-4FCA61BAB6B0}" dt="2023-02-07T15:07:10.107" v="16" actId="1076"/>
          <ac:spMkLst>
            <pc:docMk/>
            <pc:sldMk cId="1886451216" sldId="726"/>
            <ac:spMk id="3" creationId="{00000000-0000-0000-0000-000000000000}"/>
          </ac:spMkLst>
        </pc:spChg>
        <pc:spChg chg="add del">
          <ac:chgData name="Jenifer Prince Devaraj" userId="c3fb109c-09d1-42a6-93f4-69472d709861" providerId="ADAL" clId="{3C7FCC0E-5CB1-463A-B0B0-4FCA61BAB6B0}" dt="2023-02-07T15:06:54.944" v="12" actId="22"/>
          <ac:spMkLst>
            <pc:docMk/>
            <pc:sldMk cId="1886451216" sldId="726"/>
            <ac:spMk id="5" creationId="{75F30695-5DAD-2C4D-A4A8-711361AAC88F}"/>
          </ac:spMkLst>
        </pc:spChg>
        <pc:spChg chg="add mod">
          <ac:chgData name="Jenifer Prince Devaraj" userId="c3fb109c-09d1-42a6-93f4-69472d709861" providerId="ADAL" clId="{3C7FCC0E-5CB1-463A-B0B0-4FCA61BAB6B0}" dt="2023-02-07T15:07:18.734" v="18" actId="255"/>
          <ac:spMkLst>
            <pc:docMk/>
            <pc:sldMk cId="1886451216" sldId="726"/>
            <ac:spMk id="7" creationId="{6E81CB44-C43A-9A87-6B82-0AFA3F8C255C}"/>
          </ac:spMkLst>
        </pc:spChg>
      </pc:sldChg>
    </pc:docChg>
  </pc:docChgLst>
  <pc:docChgLst>
    <pc:chgData name="Jenifer Prince Devaraj" userId="S::j.prince-devaraj@uwtsd.ac.uk::c3fb109c-09d1-42a6-93f4-69472d709861" providerId="AD" clId="Web-{CFF916C2-F6CA-2C46-D6F3-9954F9CDA63C}"/>
    <pc:docChg chg="modSld">
      <pc:chgData name="Jenifer Prince Devaraj" userId="S::j.prince-devaraj@uwtsd.ac.uk::c3fb109c-09d1-42a6-93f4-69472d709861" providerId="AD" clId="Web-{CFF916C2-F6CA-2C46-D6F3-9954F9CDA63C}" dt="2023-02-07T15:01:05.889" v="0" actId="20577"/>
      <pc:docMkLst>
        <pc:docMk/>
      </pc:docMkLst>
      <pc:sldChg chg="modSp">
        <pc:chgData name="Jenifer Prince Devaraj" userId="S::j.prince-devaraj@uwtsd.ac.uk::c3fb109c-09d1-42a6-93f4-69472d709861" providerId="AD" clId="Web-{CFF916C2-F6CA-2C46-D6F3-9954F9CDA63C}" dt="2023-02-07T15:01:05.889" v="0" actId="20577"/>
        <pc:sldMkLst>
          <pc:docMk/>
          <pc:sldMk cId="3657130640" sldId="301"/>
        </pc:sldMkLst>
        <pc:spChg chg="mod">
          <ac:chgData name="Jenifer Prince Devaraj" userId="S::j.prince-devaraj@uwtsd.ac.uk::c3fb109c-09d1-42a6-93f4-69472d709861" providerId="AD" clId="Web-{CFF916C2-F6CA-2C46-D6F3-9954F9CDA63C}" dt="2023-02-07T15:01:05.889" v="0" actId="20577"/>
          <ac:spMkLst>
            <pc:docMk/>
            <pc:sldMk cId="3657130640" sldId="301"/>
            <ac:spMk id="3" creationId="{00000000-0000-0000-0000-000000000000}"/>
          </ac:spMkLst>
        </pc:spChg>
      </pc:sldChg>
    </pc:docChg>
  </pc:docChgLst>
  <pc:docChgLst>
    <pc:chgData name="Jenifer Prince Devaraj" userId="c3fb109c-09d1-42a6-93f4-69472d709861" providerId="ADAL" clId="{3089542D-9CC9-4959-A447-970CE30B07F0}"/>
    <pc:docChg chg="delSld">
      <pc:chgData name="Jenifer Prince Devaraj" userId="c3fb109c-09d1-42a6-93f4-69472d709861" providerId="ADAL" clId="{3089542D-9CC9-4959-A447-970CE30B07F0}" dt="2023-01-24T12:31:00.830" v="0" actId="47"/>
      <pc:docMkLst>
        <pc:docMk/>
      </pc:docMkLst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3302105363" sldId="740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372681046" sldId="741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761792853" sldId="742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089461326" sldId="743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441551679" sldId="744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3454230146" sldId="745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3727958440" sldId="746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032048009" sldId="747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795064058" sldId="748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220470893" sldId="749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3139900895" sldId="750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330625726" sldId="751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3367584272" sldId="752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133113551" sldId="753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575966649" sldId="754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1415515024" sldId="755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59037797" sldId="757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083065045" sldId="758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1197424074" sldId="759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41118734" sldId="760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657867802" sldId="761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885588207" sldId="763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3850353285" sldId="764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687946415" sldId="765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417952699" sldId="766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1355745705" sldId="767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1764896206" sldId="768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1462739817" sldId="769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3851449194" sldId="770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3463886626" sldId="771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1776620492" sldId="772"/>
        </pc:sldMkLst>
      </pc:sldChg>
    </pc:docChg>
  </pc:docChgLst>
  <pc:docChgLst>
    <pc:chgData name="Jenifer Prince Devaraj" userId="c3fb109c-09d1-42a6-93f4-69472d709861" providerId="ADAL" clId="{3D321CA5-6558-4F70-ABFA-1D9DD863DFAB}"/>
    <pc:docChg chg="undo custSel addSld delSld modSld sldOrd">
      <pc:chgData name="Jenifer Prince Devaraj" userId="c3fb109c-09d1-42a6-93f4-69472d709861" providerId="ADAL" clId="{3D321CA5-6558-4F70-ABFA-1D9DD863DFAB}" dt="2023-02-11T21:03:47.325" v="2191" actId="1076"/>
      <pc:docMkLst>
        <pc:docMk/>
      </pc:docMkLst>
      <pc:sldChg chg="add del setBg">
        <pc:chgData name="Jenifer Prince Devaraj" userId="c3fb109c-09d1-42a6-93f4-69472d709861" providerId="ADAL" clId="{3D321CA5-6558-4F70-ABFA-1D9DD863DFAB}" dt="2023-02-04T23:57:13.339" v="49" actId="47"/>
        <pc:sldMkLst>
          <pc:docMk/>
          <pc:sldMk cId="0" sldId="256"/>
        </pc:sldMkLst>
      </pc:sldChg>
      <pc:sldChg chg="addSp delSp modSp add mod ord">
        <pc:chgData name="Jenifer Prince Devaraj" userId="c3fb109c-09d1-42a6-93f4-69472d709861" providerId="ADAL" clId="{3D321CA5-6558-4F70-ABFA-1D9DD863DFAB}" dt="2023-02-08T22:54:07.544" v="2114" actId="20577"/>
        <pc:sldMkLst>
          <pc:docMk/>
          <pc:sldMk cId="3657130640" sldId="301"/>
        </pc:sldMkLst>
        <pc:spChg chg="del mod">
          <ac:chgData name="Jenifer Prince Devaraj" userId="c3fb109c-09d1-42a6-93f4-69472d709861" providerId="ADAL" clId="{3D321CA5-6558-4F70-ABFA-1D9DD863DFAB}" dt="2023-02-04T23:57:17.544" v="51" actId="478"/>
          <ac:spMkLst>
            <pc:docMk/>
            <pc:sldMk cId="3657130640" sldId="301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3D321CA5-6558-4F70-ABFA-1D9DD863DFAB}" dt="2023-02-08T22:54:07.544" v="2114" actId="20577"/>
          <ac:spMkLst>
            <pc:docMk/>
            <pc:sldMk cId="3657130640" sldId="301"/>
            <ac:spMk id="3" creationId="{00000000-0000-0000-0000-000000000000}"/>
          </ac:spMkLst>
        </pc:spChg>
        <pc:spChg chg="add del mod">
          <ac:chgData name="Jenifer Prince Devaraj" userId="c3fb109c-09d1-42a6-93f4-69472d709861" providerId="ADAL" clId="{3D321CA5-6558-4F70-ABFA-1D9DD863DFAB}" dt="2023-02-04T23:57:19.572" v="52" actId="478"/>
          <ac:spMkLst>
            <pc:docMk/>
            <pc:sldMk cId="3657130640" sldId="301"/>
            <ac:spMk id="7" creationId="{2EC2AAE5-BD7E-8705-2228-5315563902C2}"/>
          </ac:spMkLst>
        </pc:spChg>
        <pc:spChg chg="add mod">
          <ac:chgData name="Jenifer Prince Devaraj" userId="c3fb109c-09d1-42a6-93f4-69472d709861" providerId="ADAL" clId="{3D321CA5-6558-4F70-ABFA-1D9DD863DFAB}" dt="2023-02-04T23:59:33.532" v="89" actId="1076"/>
          <ac:spMkLst>
            <pc:docMk/>
            <pc:sldMk cId="3657130640" sldId="301"/>
            <ac:spMk id="8" creationId="{8A46A343-CD73-F103-0F65-ECE3683B8DD4}"/>
          </ac:spMkLst>
        </pc:spChg>
      </pc:sldChg>
      <pc:sldChg chg="add del">
        <pc:chgData name="Jenifer Prince Devaraj" userId="c3fb109c-09d1-42a6-93f4-69472d709861" providerId="ADAL" clId="{3D321CA5-6558-4F70-ABFA-1D9DD863DFAB}" dt="2023-02-04T23:57:27.021" v="53" actId="47"/>
        <pc:sldMkLst>
          <pc:docMk/>
          <pc:sldMk cId="3192266062" sldId="302"/>
        </pc:sldMkLst>
      </pc:sldChg>
      <pc:sldChg chg="addSp modSp add del">
        <pc:chgData name="Jenifer Prince Devaraj" userId="c3fb109c-09d1-42a6-93f4-69472d709861" providerId="ADAL" clId="{3D321CA5-6558-4F70-ABFA-1D9DD863DFAB}" dt="2023-02-05T18:11:31.909" v="862" actId="47"/>
        <pc:sldMkLst>
          <pc:docMk/>
          <pc:sldMk cId="2908344435" sldId="432"/>
        </pc:sldMkLst>
        <pc:spChg chg="add mod">
          <ac:chgData name="Jenifer Prince Devaraj" userId="c3fb109c-09d1-42a6-93f4-69472d709861" providerId="ADAL" clId="{3D321CA5-6558-4F70-ABFA-1D9DD863DFAB}" dt="2023-02-05T00:01:37.607" v="140"/>
          <ac:spMkLst>
            <pc:docMk/>
            <pc:sldMk cId="2908344435" sldId="432"/>
            <ac:spMk id="6" creationId="{099EF174-C9E1-24BC-C51E-43F38F37395D}"/>
          </ac:spMkLst>
        </pc:spChg>
      </pc:sldChg>
      <pc:sldChg chg="addSp modSp add mod">
        <pc:chgData name="Jenifer Prince Devaraj" userId="c3fb109c-09d1-42a6-93f4-69472d709861" providerId="ADAL" clId="{3D321CA5-6558-4F70-ABFA-1D9DD863DFAB}" dt="2023-02-05T00:03:11.990" v="153" actId="14100"/>
        <pc:sldMkLst>
          <pc:docMk/>
          <pc:sldMk cId="1573765161" sldId="605"/>
        </pc:sldMkLst>
        <pc:spChg chg="mod">
          <ac:chgData name="Jenifer Prince Devaraj" userId="c3fb109c-09d1-42a6-93f4-69472d709861" providerId="ADAL" clId="{3D321CA5-6558-4F70-ABFA-1D9DD863DFAB}" dt="2023-02-05T00:02:48.627" v="147" actId="113"/>
          <ac:spMkLst>
            <pc:docMk/>
            <pc:sldMk cId="1573765161" sldId="605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4T23:59:36.809" v="90"/>
          <ac:spMkLst>
            <pc:docMk/>
            <pc:sldMk cId="1573765161" sldId="605"/>
            <ac:spMk id="3" creationId="{7B2D1623-084B-5A28-1713-5E0D92B107B4}"/>
          </ac:spMkLst>
        </pc:spChg>
        <pc:spChg chg="mod">
          <ac:chgData name="Jenifer Prince Devaraj" userId="c3fb109c-09d1-42a6-93f4-69472d709861" providerId="ADAL" clId="{3D321CA5-6558-4F70-ABFA-1D9DD863DFAB}" dt="2023-02-05T00:03:11.990" v="153" actId="14100"/>
          <ac:spMkLst>
            <pc:docMk/>
            <pc:sldMk cId="1573765161" sldId="605"/>
            <ac:spMk id="24" creationId="{00000000-0000-0000-0000-000000000000}"/>
          </ac:spMkLst>
        </pc:spChg>
      </pc:sldChg>
      <pc:sldChg chg="addSp modSp add mod">
        <pc:chgData name="Jenifer Prince Devaraj" userId="c3fb109c-09d1-42a6-93f4-69472d709861" providerId="ADAL" clId="{3D321CA5-6558-4F70-ABFA-1D9DD863DFAB}" dt="2023-02-09T08:51:14.879" v="2129" actId="113"/>
        <pc:sldMkLst>
          <pc:docMk/>
          <pc:sldMk cId="3493906120" sldId="606"/>
        </pc:sldMkLst>
        <pc:spChg chg="mod">
          <ac:chgData name="Jenifer Prince Devaraj" userId="c3fb109c-09d1-42a6-93f4-69472d709861" providerId="ADAL" clId="{3D321CA5-6558-4F70-ABFA-1D9DD863DFAB}" dt="2023-02-05T17:26:36.560" v="330" actId="20577"/>
          <ac:spMkLst>
            <pc:docMk/>
            <pc:sldMk cId="3493906120" sldId="606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4T23:59:38.947" v="91"/>
          <ac:spMkLst>
            <pc:docMk/>
            <pc:sldMk cId="3493906120" sldId="606"/>
            <ac:spMk id="3" creationId="{05E345BE-9453-DEA4-E9AB-8EB2A022C921}"/>
          </ac:spMkLst>
        </pc:spChg>
        <pc:spChg chg="mod">
          <ac:chgData name="Jenifer Prince Devaraj" userId="c3fb109c-09d1-42a6-93f4-69472d709861" providerId="ADAL" clId="{3D321CA5-6558-4F70-ABFA-1D9DD863DFAB}" dt="2023-02-09T08:51:14.879" v="2129" actId="113"/>
          <ac:spMkLst>
            <pc:docMk/>
            <pc:sldMk cId="3493906120" sldId="606"/>
            <ac:spMk id="24" creationId="{00000000-0000-0000-0000-000000000000}"/>
          </ac:spMkLst>
        </pc:spChg>
      </pc:sldChg>
      <pc:sldChg chg="addSp modSp add mod">
        <pc:chgData name="Jenifer Prince Devaraj" userId="c3fb109c-09d1-42a6-93f4-69472d709861" providerId="ADAL" clId="{3D321CA5-6558-4F70-ABFA-1D9DD863DFAB}" dt="2023-02-09T09:01:53.173" v="2139" actId="113"/>
        <pc:sldMkLst>
          <pc:docMk/>
          <pc:sldMk cId="1585720519" sldId="607"/>
        </pc:sldMkLst>
        <pc:spChg chg="mod">
          <ac:chgData name="Jenifer Prince Devaraj" userId="c3fb109c-09d1-42a6-93f4-69472d709861" providerId="ADAL" clId="{3D321CA5-6558-4F70-ABFA-1D9DD863DFAB}" dt="2023-02-08T19:40:28.535" v="1031" actId="1076"/>
          <ac:spMkLst>
            <pc:docMk/>
            <pc:sldMk cId="1585720519" sldId="607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4T23:59:40.658" v="92"/>
          <ac:spMkLst>
            <pc:docMk/>
            <pc:sldMk cId="1585720519" sldId="607"/>
            <ac:spMk id="3" creationId="{9B740E3E-9B8F-E1FF-286A-D75E6F9E06D7}"/>
          </ac:spMkLst>
        </pc:spChg>
        <pc:spChg chg="mod">
          <ac:chgData name="Jenifer Prince Devaraj" userId="c3fb109c-09d1-42a6-93f4-69472d709861" providerId="ADAL" clId="{3D321CA5-6558-4F70-ABFA-1D9DD863DFAB}" dt="2023-02-09T09:01:53.173" v="2139" actId="113"/>
          <ac:spMkLst>
            <pc:docMk/>
            <pc:sldMk cId="1585720519" sldId="607"/>
            <ac:spMk id="24" creationId="{00000000-0000-0000-0000-000000000000}"/>
          </ac:spMkLst>
        </pc:spChg>
      </pc:sldChg>
      <pc:sldChg chg="addSp delSp modSp add mod">
        <pc:chgData name="Jenifer Prince Devaraj" userId="c3fb109c-09d1-42a6-93f4-69472d709861" providerId="ADAL" clId="{3D321CA5-6558-4F70-ABFA-1D9DD863DFAB}" dt="2023-02-08T19:45:25.477" v="1036" actId="1076"/>
        <pc:sldMkLst>
          <pc:docMk/>
          <pc:sldMk cId="2193472422" sldId="608"/>
        </pc:sldMkLst>
        <pc:spChg chg="mod">
          <ac:chgData name="Jenifer Prince Devaraj" userId="c3fb109c-09d1-42a6-93f4-69472d709861" providerId="ADAL" clId="{3D321CA5-6558-4F70-ABFA-1D9DD863DFAB}" dt="2023-02-05T17:27:00.696" v="336" actId="113"/>
          <ac:spMkLst>
            <pc:docMk/>
            <pc:sldMk cId="2193472422" sldId="608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4T23:59:42.626" v="93"/>
          <ac:spMkLst>
            <pc:docMk/>
            <pc:sldMk cId="2193472422" sldId="608"/>
            <ac:spMk id="3" creationId="{9130806C-6CBD-EF6A-C444-CE4D81B17367}"/>
          </ac:spMkLst>
        </pc:spChg>
        <pc:picChg chg="add mod">
          <ac:chgData name="Jenifer Prince Devaraj" userId="c3fb109c-09d1-42a6-93f4-69472d709861" providerId="ADAL" clId="{3D321CA5-6558-4F70-ABFA-1D9DD863DFAB}" dt="2023-02-08T19:45:25.477" v="1036" actId="1076"/>
          <ac:picMkLst>
            <pc:docMk/>
            <pc:sldMk cId="2193472422" sldId="608"/>
            <ac:picMk id="6" creationId="{B19BA333-6567-141C-A5D7-5B4D6B4FEAF6}"/>
          </ac:picMkLst>
        </pc:picChg>
        <pc:picChg chg="del mod">
          <ac:chgData name="Jenifer Prince Devaraj" userId="c3fb109c-09d1-42a6-93f4-69472d709861" providerId="ADAL" clId="{3D321CA5-6558-4F70-ABFA-1D9DD863DFAB}" dt="2023-02-08T19:41:07.293" v="1034" actId="21"/>
          <ac:picMkLst>
            <pc:docMk/>
            <pc:sldMk cId="2193472422" sldId="608"/>
            <ac:picMk id="3074" creationId="{00000000-0000-0000-0000-000000000000}"/>
          </ac:picMkLst>
        </pc:picChg>
      </pc:sldChg>
      <pc:sldChg chg="addSp delSp modSp add mod">
        <pc:chgData name="Jenifer Prince Devaraj" userId="c3fb109c-09d1-42a6-93f4-69472d709861" providerId="ADAL" clId="{3D321CA5-6558-4F70-ABFA-1D9DD863DFAB}" dt="2023-02-08T19:45:52.342" v="1038" actId="1076"/>
        <pc:sldMkLst>
          <pc:docMk/>
          <pc:sldMk cId="2929937773" sldId="609"/>
        </pc:sldMkLst>
        <pc:spChg chg="del">
          <ac:chgData name="Jenifer Prince Devaraj" userId="c3fb109c-09d1-42a6-93f4-69472d709861" providerId="ADAL" clId="{3D321CA5-6558-4F70-ABFA-1D9DD863DFAB}" dt="2023-02-05T17:27:52.230" v="344" actId="478"/>
          <ac:spMkLst>
            <pc:docMk/>
            <pc:sldMk cId="2929937773" sldId="609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4T23:59:44.450" v="94"/>
          <ac:spMkLst>
            <pc:docMk/>
            <pc:sldMk cId="2929937773" sldId="609"/>
            <ac:spMk id="3" creationId="{F66626A8-137B-69CA-54DA-A9E848337ECF}"/>
          </ac:spMkLst>
        </pc:spChg>
        <pc:spChg chg="add del mod">
          <ac:chgData name="Jenifer Prince Devaraj" userId="c3fb109c-09d1-42a6-93f4-69472d709861" providerId="ADAL" clId="{3D321CA5-6558-4F70-ABFA-1D9DD863DFAB}" dt="2023-02-05T17:27:54.808" v="346" actId="478"/>
          <ac:spMkLst>
            <pc:docMk/>
            <pc:sldMk cId="2929937773" sldId="609"/>
            <ac:spMk id="7" creationId="{159D0D98-0BB5-446A-B03A-7E430E7B9974}"/>
          </ac:spMkLst>
        </pc:spChg>
        <pc:spChg chg="add mod">
          <ac:chgData name="Jenifer Prince Devaraj" userId="c3fb109c-09d1-42a6-93f4-69472d709861" providerId="ADAL" clId="{3D321CA5-6558-4F70-ABFA-1D9DD863DFAB}" dt="2023-02-05T17:28:20.699" v="353" actId="1076"/>
          <ac:spMkLst>
            <pc:docMk/>
            <pc:sldMk cId="2929937773" sldId="609"/>
            <ac:spMk id="9" creationId="{5B9B25AB-02C0-8CE9-C6E4-6E87DBBA75F4}"/>
          </ac:spMkLst>
        </pc:spChg>
        <pc:spChg chg="mod">
          <ac:chgData name="Jenifer Prince Devaraj" userId="c3fb109c-09d1-42a6-93f4-69472d709861" providerId="ADAL" clId="{3D321CA5-6558-4F70-ABFA-1D9DD863DFAB}" dt="2023-02-08T19:45:52.342" v="1038" actId="1076"/>
          <ac:spMkLst>
            <pc:docMk/>
            <pc:sldMk cId="2929937773" sldId="609"/>
            <ac:spMk id="24" creationId="{00000000-0000-0000-0000-000000000000}"/>
          </ac:spMkLst>
        </pc:spChg>
      </pc:sldChg>
      <pc:sldChg chg="addSp delSp modSp add mod">
        <pc:chgData name="Jenifer Prince Devaraj" userId="c3fb109c-09d1-42a6-93f4-69472d709861" providerId="ADAL" clId="{3D321CA5-6558-4F70-ABFA-1D9DD863DFAB}" dt="2023-02-08T19:46:39.189" v="1046" actId="1076"/>
        <pc:sldMkLst>
          <pc:docMk/>
          <pc:sldMk cId="2512194908" sldId="610"/>
        </pc:sldMkLst>
        <pc:spChg chg="del">
          <ac:chgData name="Jenifer Prince Devaraj" userId="c3fb109c-09d1-42a6-93f4-69472d709861" providerId="ADAL" clId="{3D321CA5-6558-4F70-ABFA-1D9DD863DFAB}" dt="2023-02-05T17:28:34.035" v="356" actId="478"/>
          <ac:spMkLst>
            <pc:docMk/>
            <pc:sldMk cId="2512194908" sldId="610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4T23:59:48.237" v="96" actId="1036"/>
          <ac:spMkLst>
            <pc:docMk/>
            <pc:sldMk cId="2512194908" sldId="610"/>
            <ac:spMk id="3" creationId="{69EE10B1-0A3A-DDCE-A526-86C1814903A9}"/>
          </ac:spMkLst>
        </pc:spChg>
        <pc:spChg chg="add del mod">
          <ac:chgData name="Jenifer Prince Devaraj" userId="c3fb109c-09d1-42a6-93f4-69472d709861" providerId="ADAL" clId="{3D321CA5-6558-4F70-ABFA-1D9DD863DFAB}" dt="2023-02-05T17:28:35.827" v="357" actId="478"/>
          <ac:spMkLst>
            <pc:docMk/>
            <pc:sldMk cId="2512194908" sldId="610"/>
            <ac:spMk id="7" creationId="{7EC224E4-50D1-8D33-7A48-A42B5DB9FA22}"/>
          </ac:spMkLst>
        </pc:spChg>
        <pc:spChg chg="add mod">
          <ac:chgData name="Jenifer Prince Devaraj" userId="c3fb109c-09d1-42a6-93f4-69472d709861" providerId="ADAL" clId="{3D321CA5-6558-4F70-ABFA-1D9DD863DFAB}" dt="2023-02-08T19:46:39.189" v="1046" actId="1076"/>
          <ac:spMkLst>
            <pc:docMk/>
            <pc:sldMk cId="2512194908" sldId="610"/>
            <ac:spMk id="9" creationId="{FF8214AD-8908-DB82-CD91-BD97B833F7CD}"/>
          </ac:spMkLst>
        </pc:spChg>
        <pc:spChg chg="mod">
          <ac:chgData name="Jenifer Prince Devaraj" userId="c3fb109c-09d1-42a6-93f4-69472d709861" providerId="ADAL" clId="{3D321CA5-6558-4F70-ABFA-1D9DD863DFAB}" dt="2023-02-08T19:46:35.338" v="1045" actId="1076"/>
          <ac:spMkLst>
            <pc:docMk/>
            <pc:sldMk cId="2512194908" sldId="610"/>
            <ac:spMk id="24" creationId="{00000000-0000-0000-0000-000000000000}"/>
          </ac:spMkLst>
        </pc:spChg>
      </pc:sldChg>
      <pc:sldChg chg="addSp delSp modSp add mod">
        <pc:chgData name="Jenifer Prince Devaraj" userId="c3fb109c-09d1-42a6-93f4-69472d709861" providerId="ADAL" clId="{3D321CA5-6558-4F70-ABFA-1D9DD863DFAB}" dt="2023-02-08T20:03:02.773" v="1060" actId="1076"/>
        <pc:sldMkLst>
          <pc:docMk/>
          <pc:sldMk cId="2024183099" sldId="611"/>
        </pc:sldMkLst>
        <pc:spChg chg="mod">
          <ac:chgData name="Jenifer Prince Devaraj" userId="c3fb109c-09d1-42a6-93f4-69472d709861" providerId="ADAL" clId="{3D321CA5-6558-4F70-ABFA-1D9DD863DFAB}" dt="2023-02-05T17:30:21.728" v="382" actId="113"/>
          <ac:spMkLst>
            <pc:docMk/>
            <pc:sldMk cId="2024183099" sldId="611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4T23:59:55.898" v="97"/>
          <ac:spMkLst>
            <pc:docMk/>
            <pc:sldMk cId="2024183099" sldId="611"/>
            <ac:spMk id="3" creationId="{92B3F818-9D3E-A66D-900A-0A108A6FFE3A}"/>
          </ac:spMkLst>
        </pc:spChg>
        <pc:picChg chg="add del mod">
          <ac:chgData name="Jenifer Prince Devaraj" userId="c3fb109c-09d1-42a6-93f4-69472d709861" providerId="ADAL" clId="{3D321CA5-6558-4F70-ABFA-1D9DD863DFAB}" dt="2023-02-08T20:02:08.960" v="1055" actId="478"/>
          <ac:picMkLst>
            <pc:docMk/>
            <pc:sldMk cId="2024183099" sldId="611"/>
            <ac:picMk id="6" creationId="{43D96E6A-82EB-E0EE-A074-53211F29CD6D}"/>
          </ac:picMkLst>
        </pc:picChg>
        <pc:picChg chg="del mod">
          <ac:chgData name="Jenifer Prince Devaraj" userId="c3fb109c-09d1-42a6-93f4-69472d709861" providerId="ADAL" clId="{3D321CA5-6558-4F70-ABFA-1D9DD863DFAB}" dt="2023-02-08T20:02:01.237" v="1052" actId="478"/>
          <ac:picMkLst>
            <pc:docMk/>
            <pc:sldMk cId="2024183099" sldId="611"/>
            <ac:picMk id="8" creationId="{00000000-0000-0000-0000-000000000000}"/>
          </ac:picMkLst>
        </pc:picChg>
        <pc:picChg chg="add mod">
          <ac:chgData name="Jenifer Prince Devaraj" userId="c3fb109c-09d1-42a6-93f4-69472d709861" providerId="ADAL" clId="{3D321CA5-6558-4F70-ABFA-1D9DD863DFAB}" dt="2023-02-08T20:02:06.775" v="1054" actId="1076"/>
          <ac:picMkLst>
            <pc:docMk/>
            <pc:sldMk cId="2024183099" sldId="611"/>
            <ac:picMk id="9" creationId="{18D306D8-F41C-8E0B-57DA-C24FE7339952}"/>
          </ac:picMkLst>
        </pc:picChg>
        <pc:picChg chg="add mod">
          <ac:chgData name="Jenifer Prince Devaraj" userId="c3fb109c-09d1-42a6-93f4-69472d709861" providerId="ADAL" clId="{3D321CA5-6558-4F70-ABFA-1D9DD863DFAB}" dt="2023-02-08T20:03:02.773" v="1060" actId="1076"/>
          <ac:picMkLst>
            <pc:docMk/>
            <pc:sldMk cId="2024183099" sldId="611"/>
            <ac:picMk id="11" creationId="{039F23B4-9482-0F36-A80B-5F1405A3EB51}"/>
          </ac:picMkLst>
        </pc:picChg>
      </pc:sldChg>
      <pc:sldChg chg="addSp modSp add mod">
        <pc:chgData name="Jenifer Prince Devaraj" userId="c3fb109c-09d1-42a6-93f4-69472d709861" providerId="ADAL" clId="{3D321CA5-6558-4F70-ABFA-1D9DD863DFAB}" dt="2023-02-08T20:05:52.884" v="1212" actId="12"/>
        <pc:sldMkLst>
          <pc:docMk/>
          <pc:sldMk cId="3756928384" sldId="612"/>
        </pc:sldMkLst>
        <pc:spChg chg="mod">
          <ac:chgData name="Jenifer Prince Devaraj" userId="c3fb109c-09d1-42a6-93f4-69472d709861" providerId="ADAL" clId="{3D321CA5-6558-4F70-ABFA-1D9DD863DFAB}" dt="2023-02-05T17:31:00.625" v="393" actId="113"/>
          <ac:spMkLst>
            <pc:docMk/>
            <pc:sldMk cId="3756928384" sldId="612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4T23:59:57.370" v="98"/>
          <ac:spMkLst>
            <pc:docMk/>
            <pc:sldMk cId="3756928384" sldId="612"/>
            <ac:spMk id="3" creationId="{F7AEEE35-85CF-C461-EB0A-F08CB715898E}"/>
          </ac:spMkLst>
        </pc:spChg>
        <pc:spChg chg="mod">
          <ac:chgData name="Jenifer Prince Devaraj" userId="c3fb109c-09d1-42a6-93f4-69472d709861" providerId="ADAL" clId="{3D321CA5-6558-4F70-ABFA-1D9DD863DFAB}" dt="2023-02-08T20:05:52.884" v="1212" actId="12"/>
          <ac:spMkLst>
            <pc:docMk/>
            <pc:sldMk cId="3756928384" sldId="612"/>
            <ac:spMk id="24" creationId="{00000000-0000-0000-0000-000000000000}"/>
          </ac:spMkLst>
        </pc:spChg>
      </pc:sldChg>
      <pc:sldChg chg="addSp delSp modSp add del mod">
        <pc:chgData name="Jenifer Prince Devaraj" userId="c3fb109c-09d1-42a6-93f4-69472d709861" providerId="ADAL" clId="{3D321CA5-6558-4F70-ABFA-1D9DD863DFAB}" dt="2023-02-08T20:05:38.375" v="1211" actId="47"/>
        <pc:sldMkLst>
          <pc:docMk/>
          <pc:sldMk cId="1070806079" sldId="613"/>
        </pc:sldMkLst>
        <pc:spChg chg="add mod">
          <ac:chgData name="Jenifer Prince Devaraj" userId="c3fb109c-09d1-42a6-93f4-69472d709861" providerId="ADAL" clId="{3D321CA5-6558-4F70-ABFA-1D9DD863DFAB}" dt="2023-02-04T23:59:58.909" v="99"/>
          <ac:spMkLst>
            <pc:docMk/>
            <pc:sldMk cId="1070806079" sldId="613"/>
            <ac:spMk id="3" creationId="{E615E473-223E-B7FA-F937-9AC583A3D86A}"/>
          </ac:spMkLst>
        </pc:spChg>
        <pc:picChg chg="del mod">
          <ac:chgData name="Jenifer Prince Devaraj" userId="c3fb109c-09d1-42a6-93f4-69472d709861" providerId="ADAL" clId="{3D321CA5-6558-4F70-ABFA-1D9DD863DFAB}" dt="2023-02-05T18:17:37.750" v="936" actId="478"/>
          <ac:picMkLst>
            <pc:docMk/>
            <pc:sldMk cId="1070806079" sldId="613"/>
            <ac:picMk id="6" creationId="{00000000-0000-0000-0000-000000000000}"/>
          </ac:picMkLst>
        </pc:picChg>
        <pc:picChg chg="add mod">
          <ac:chgData name="Jenifer Prince Devaraj" userId="c3fb109c-09d1-42a6-93f4-69472d709861" providerId="ADAL" clId="{3D321CA5-6558-4F70-ABFA-1D9DD863DFAB}" dt="2023-02-05T18:17:44.544" v="940" actId="1076"/>
          <ac:picMkLst>
            <pc:docMk/>
            <pc:sldMk cId="1070806079" sldId="613"/>
            <ac:picMk id="8" creationId="{8B5DBB9D-9EE7-871E-1061-A2124E6219CF}"/>
          </ac:picMkLst>
        </pc:picChg>
      </pc:sldChg>
      <pc:sldChg chg="addSp delSp modSp add mod">
        <pc:chgData name="Jenifer Prince Devaraj" userId="c3fb109c-09d1-42a6-93f4-69472d709861" providerId="ADAL" clId="{3D321CA5-6558-4F70-ABFA-1D9DD863DFAB}" dt="2023-02-08T20:12:35.385" v="1283" actId="1076"/>
        <pc:sldMkLst>
          <pc:docMk/>
          <pc:sldMk cId="1350533888" sldId="614"/>
        </pc:sldMkLst>
        <pc:spChg chg="mod">
          <ac:chgData name="Jenifer Prince Devaraj" userId="c3fb109c-09d1-42a6-93f4-69472d709861" providerId="ADAL" clId="{3D321CA5-6558-4F70-ABFA-1D9DD863DFAB}" dt="2023-02-05T17:32:16.344" v="407" actId="113"/>
          <ac:spMkLst>
            <pc:docMk/>
            <pc:sldMk cId="1350533888" sldId="614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00.353" v="100"/>
          <ac:spMkLst>
            <pc:docMk/>
            <pc:sldMk cId="1350533888" sldId="614"/>
            <ac:spMk id="3" creationId="{68D99964-5A33-B257-4200-2F364733F7D7}"/>
          </ac:spMkLst>
        </pc:spChg>
        <pc:spChg chg="mod">
          <ac:chgData name="Jenifer Prince Devaraj" userId="c3fb109c-09d1-42a6-93f4-69472d709861" providerId="ADAL" clId="{3D321CA5-6558-4F70-ABFA-1D9DD863DFAB}" dt="2023-02-08T20:07:02.497" v="1245" actId="113"/>
          <ac:spMkLst>
            <pc:docMk/>
            <pc:sldMk cId="1350533888" sldId="614"/>
            <ac:spMk id="24" creationId="{00000000-0000-0000-0000-000000000000}"/>
          </ac:spMkLst>
        </pc:spChg>
        <pc:picChg chg="add del mod">
          <ac:chgData name="Jenifer Prince Devaraj" userId="c3fb109c-09d1-42a6-93f4-69472d709861" providerId="ADAL" clId="{3D321CA5-6558-4F70-ABFA-1D9DD863DFAB}" dt="2023-02-08T20:12:09.746" v="1273" actId="478"/>
          <ac:picMkLst>
            <pc:docMk/>
            <pc:sldMk cId="1350533888" sldId="614"/>
            <ac:picMk id="6" creationId="{651C5827-84AC-4879-6B27-5036A8800278}"/>
          </ac:picMkLst>
        </pc:picChg>
        <pc:picChg chg="add del mod">
          <ac:chgData name="Jenifer Prince Devaraj" userId="c3fb109c-09d1-42a6-93f4-69472d709861" providerId="ADAL" clId="{3D321CA5-6558-4F70-ABFA-1D9DD863DFAB}" dt="2023-02-08T20:12:29.517" v="1280" actId="478"/>
          <ac:picMkLst>
            <pc:docMk/>
            <pc:sldMk cId="1350533888" sldId="614"/>
            <ac:picMk id="12" creationId="{F20A9C38-3B36-2CA5-92FB-F5D3A81EF846}"/>
          </ac:picMkLst>
        </pc:picChg>
        <pc:picChg chg="add mod">
          <ac:chgData name="Jenifer Prince Devaraj" userId="c3fb109c-09d1-42a6-93f4-69472d709861" providerId="ADAL" clId="{3D321CA5-6558-4F70-ABFA-1D9DD863DFAB}" dt="2023-02-08T20:12:35.385" v="1283" actId="1076"/>
          <ac:picMkLst>
            <pc:docMk/>
            <pc:sldMk cId="1350533888" sldId="614"/>
            <ac:picMk id="14" creationId="{632BB05F-E480-22F2-57A7-42B8A772A179}"/>
          </ac:picMkLst>
        </pc:picChg>
        <pc:cxnChg chg="add del mod">
          <ac:chgData name="Jenifer Prince Devaraj" userId="c3fb109c-09d1-42a6-93f4-69472d709861" providerId="ADAL" clId="{3D321CA5-6558-4F70-ABFA-1D9DD863DFAB}" dt="2023-02-08T20:12:14.088" v="1276" actId="478"/>
          <ac:cxnSpMkLst>
            <pc:docMk/>
            <pc:sldMk cId="1350533888" sldId="614"/>
            <ac:cxnSpMk id="8" creationId="{3FC33822-82EF-6D63-8612-7718AE842CB8}"/>
          </ac:cxnSpMkLst>
        </pc:cxnChg>
        <pc:cxnChg chg="add del mod">
          <ac:chgData name="Jenifer Prince Devaraj" userId="c3fb109c-09d1-42a6-93f4-69472d709861" providerId="ADAL" clId="{3D321CA5-6558-4F70-ABFA-1D9DD863DFAB}" dt="2023-02-08T20:12:12.082" v="1274" actId="478"/>
          <ac:cxnSpMkLst>
            <pc:docMk/>
            <pc:sldMk cId="1350533888" sldId="614"/>
            <ac:cxnSpMk id="10" creationId="{642D3578-F62E-F5F2-4C1A-21D09FA1593D}"/>
          </ac:cxnSpMkLst>
        </pc:cxnChg>
      </pc:sldChg>
      <pc:sldChg chg="addSp delSp modSp add mod">
        <pc:chgData name="Jenifer Prince Devaraj" userId="c3fb109c-09d1-42a6-93f4-69472d709861" providerId="ADAL" clId="{3D321CA5-6558-4F70-ABFA-1D9DD863DFAB}" dt="2023-02-08T20:24:22.252" v="1323" actId="1076"/>
        <pc:sldMkLst>
          <pc:docMk/>
          <pc:sldMk cId="598047360" sldId="615"/>
        </pc:sldMkLst>
        <pc:spChg chg="mod">
          <ac:chgData name="Jenifer Prince Devaraj" userId="c3fb109c-09d1-42a6-93f4-69472d709861" providerId="ADAL" clId="{3D321CA5-6558-4F70-ABFA-1D9DD863DFAB}" dt="2023-02-05T17:33:34.866" v="422" actId="1076"/>
          <ac:spMkLst>
            <pc:docMk/>
            <pc:sldMk cId="598047360" sldId="615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01.842" v="101"/>
          <ac:spMkLst>
            <pc:docMk/>
            <pc:sldMk cId="598047360" sldId="615"/>
            <ac:spMk id="6" creationId="{97CB7578-A5B7-BA7D-05C2-8300618ADC4F}"/>
          </ac:spMkLst>
        </pc:spChg>
        <pc:picChg chg="del mod">
          <ac:chgData name="Jenifer Prince Devaraj" userId="c3fb109c-09d1-42a6-93f4-69472d709861" providerId="ADAL" clId="{3D321CA5-6558-4F70-ABFA-1D9DD863DFAB}" dt="2023-02-08T20:24:16.397" v="1320" actId="478"/>
          <ac:picMkLst>
            <pc:docMk/>
            <pc:sldMk cId="598047360" sldId="615"/>
            <ac:picMk id="3" creationId="{00000000-0000-0000-0000-000000000000}"/>
          </ac:picMkLst>
        </pc:picChg>
        <pc:picChg chg="add mod">
          <ac:chgData name="Jenifer Prince Devaraj" userId="c3fb109c-09d1-42a6-93f4-69472d709861" providerId="ADAL" clId="{3D321CA5-6558-4F70-ABFA-1D9DD863DFAB}" dt="2023-02-08T20:24:22.252" v="1323" actId="1076"/>
          <ac:picMkLst>
            <pc:docMk/>
            <pc:sldMk cId="598047360" sldId="615"/>
            <ac:picMk id="7" creationId="{D592B03E-687B-DE0E-9EAB-33012EFD272B}"/>
          </ac:picMkLst>
        </pc:picChg>
      </pc:sldChg>
      <pc:sldChg chg="addSp delSp modSp add del mod">
        <pc:chgData name="Jenifer Prince Devaraj" userId="c3fb109c-09d1-42a6-93f4-69472d709861" providerId="ADAL" clId="{3D321CA5-6558-4F70-ABFA-1D9DD863DFAB}" dt="2023-02-08T20:32:47.889" v="1402" actId="47"/>
        <pc:sldMkLst>
          <pc:docMk/>
          <pc:sldMk cId="1083276596" sldId="616"/>
        </pc:sldMkLst>
        <pc:spChg chg="mod">
          <ac:chgData name="Jenifer Prince Devaraj" userId="c3fb109c-09d1-42a6-93f4-69472d709861" providerId="ADAL" clId="{3D321CA5-6558-4F70-ABFA-1D9DD863DFAB}" dt="2023-02-05T17:37:52.061" v="460" actId="113"/>
          <ac:spMkLst>
            <pc:docMk/>
            <pc:sldMk cId="1083276596" sldId="616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05.350" v="103"/>
          <ac:spMkLst>
            <pc:docMk/>
            <pc:sldMk cId="1083276596" sldId="616"/>
            <ac:spMk id="3" creationId="{74618AFE-FAF2-A5E9-6845-14643D7A2704}"/>
          </ac:spMkLst>
        </pc:spChg>
        <pc:spChg chg="add del mod">
          <ac:chgData name="Jenifer Prince Devaraj" userId="c3fb109c-09d1-42a6-93f4-69472d709861" providerId="ADAL" clId="{3D321CA5-6558-4F70-ABFA-1D9DD863DFAB}" dt="2023-02-05T17:36:59.641" v="450" actId="478"/>
          <ac:spMkLst>
            <pc:docMk/>
            <pc:sldMk cId="1083276596" sldId="616"/>
            <ac:spMk id="7" creationId="{CA5D436D-9105-BD01-3ABB-B420AEC30B62}"/>
          </ac:spMkLst>
        </pc:spChg>
        <pc:spChg chg="add del mod">
          <ac:chgData name="Jenifer Prince Devaraj" userId="c3fb109c-09d1-42a6-93f4-69472d709861" providerId="ADAL" clId="{3D321CA5-6558-4F70-ABFA-1D9DD863DFAB}" dt="2023-02-08T20:30:23.823" v="1364" actId="21"/>
          <ac:spMkLst>
            <pc:docMk/>
            <pc:sldMk cId="1083276596" sldId="616"/>
            <ac:spMk id="24" creationId="{00000000-0000-0000-0000-000000000000}"/>
          </ac:spMkLst>
        </pc:spChg>
      </pc:sldChg>
      <pc:sldChg chg="addSp modSp add mod">
        <pc:chgData name="Jenifer Prince Devaraj" userId="c3fb109c-09d1-42a6-93f4-69472d709861" providerId="ADAL" clId="{3D321CA5-6558-4F70-ABFA-1D9DD863DFAB}" dt="2023-02-08T20:15:44.825" v="1319" actId="20577"/>
        <pc:sldMkLst>
          <pc:docMk/>
          <pc:sldMk cId="1677394394" sldId="617"/>
        </pc:sldMkLst>
        <pc:spChg chg="mod">
          <ac:chgData name="Jenifer Prince Devaraj" userId="c3fb109c-09d1-42a6-93f4-69472d709861" providerId="ADAL" clId="{3D321CA5-6558-4F70-ABFA-1D9DD863DFAB}" dt="2023-02-05T17:35:26.514" v="434" actId="113"/>
          <ac:spMkLst>
            <pc:docMk/>
            <pc:sldMk cId="1677394394" sldId="617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03.399" v="102"/>
          <ac:spMkLst>
            <pc:docMk/>
            <pc:sldMk cId="1677394394" sldId="617"/>
            <ac:spMk id="3" creationId="{8148C6A3-1E6D-10C6-B0ED-768D03F485C1}"/>
          </ac:spMkLst>
        </pc:spChg>
        <pc:spChg chg="mod">
          <ac:chgData name="Jenifer Prince Devaraj" userId="c3fb109c-09d1-42a6-93f4-69472d709861" providerId="ADAL" clId="{3D321CA5-6558-4F70-ABFA-1D9DD863DFAB}" dt="2023-02-08T20:15:44.825" v="1319" actId="20577"/>
          <ac:spMkLst>
            <pc:docMk/>
            <pc:sldMk cId="1677394394" sldId="617"/>
            <ac:spMk id="24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3D321CA5-6558-4F70-ABFA-1D9DD863DFAB}" dt="2023-02-08T23:00:23.745" v="2117" actId="47"/>
        <pc:sldMkLst>
          <pc:docMk/>
          <pc:sldMk cId="1599058306" sldId="618"/>
        </pc:sldMkLst>
        <pc:spChg chg="mod">
          <ac:chgData name="Jenifer Prince Devaraj" userId="c3fb109c-09d1-42a6-93f4-69472d709861" providerId="ADAL" clId="{3D321CA5-6558-4F70-ABFA-1D9DD863DFAB}" dt="2023-02-05T17:38:22.583" v="467" actId="113"/>
          <ac:spMkLst>
            <pc:docMk/>
            <pc:sldMk cId="1599058306" sldId="618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07.760" v="104"/>
          <ac:spMkLst>
            <pc:docMk/>
            <pc:sldMk cId="1599058306" sldId="618"/>
            <ac:spMk id="3" creationId="{7186EF34-924B-C63B-2D8A-0090955FC4B2}"/>
          </ac:spMkLst>
        </pc:spChg>
        <pc:spChg chg="mod">
          <ac:chgData name="Jenifer Prince Devaraj" userId="c3fb109c-09d1-42a6-93f4-69472d709861" providerId="ADAL" clId="{3D321CA5-6558-4F70-ABFA-1D9DD863DFAB}" dt="2023-02-05T18:23:11.412" v="951" actId="14100"/>
          <ac:spMkLst>
            <pc:docMk/>
            <pc:sldMk cId="1599058306" sldId="618"/>
            <ac:spMk id="24" creationId="{00000000-0000-0000-0000-000000000000}"/>
          </ac:spMkLst>
        </pc:spChg>
      </pc:sldChg>
      <pc:sldChg chg="addSp delSp modSp add del mod">
        <pc:chgData name="Jenifer Prince Devaraj" userId="c3fb109c-09d1-42a6-93f4-69472d709861" providerId="ADAL" clId="{3D321CA5-6558-4F70-ABFA-1D9DD863DFAB}" dt="2023-02-08T22:15:12.899" v="1790" actId="47"/>
        <pc:sldMkLst>
          <pc:docMk/>
          <pc:sldMk cId="538544294" sldId="619"/>
        </pc:sldMkLst>
        <pc:spChg chg="mod">
          <ac:chgData name="Jenifer Prince Devaraj" userId="c3fb109c-09d1-42a6-93f4-69472d709861" providerId="ADAL" clId="{3D321CA5-6558-4F70-ABFA-1D9DD863DFAB}" dt="2023-02-05T17:39:47.765" v="482" actId="1076"/>
          <ac:spMkLst>
            <pc:docMk/>
            <pc:sldMk cId="538544294" sldId="619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16.961" v="106"/>
          <ac:spMkLst>
            <pc:docMk/>
            <pc:sldMk cId="538544294" sldId="619"/>
            <ac:spMk id="3" creationId="{D231D9D8-D9E2-5527-176A-C45CD763E979}"/>
          </ac:spMkLst>
        </pc:spChg>
        <pc:picChg chg="add del mod">
          <ac:chgData name="Jenifer Prince Devaraj" userId="c3fb109c-09d1-42a6-93f4-69472d709861" providerId="ADAL" clId="{3D321CA5-6558-4F70-ABFA-1D9DD863DFAB}" dt="2023-02-08T22:05:46.579" v="1773" actId="478"/>
          <ac:picMkLst>
            <pc:docMk/>
            <pc:sldMk cId="538544294" sldId="619"/>
            <ac:picMk id="6" creationId="{130843C1-DF51-4DD4-C30D-DB756024714F}"/>
          </ac:picMkLst>
        </pc:picChg>
        <pc:picChg chg="del mod">
          <ac:chgData name="Jenifer Prince Devaraj" userId="c3fb109c-09d1-42a6-93f4-69472d709861" providerId="ADAL" clId="{3D321CA5-6558-4F70-ABFA-1D9DD863DFAB}" dt="2023-02-08T22:11:40.465" v="1784" actId="478"/>
          <ac:picMkLst>
            <pc:docMk/>
            <pc:sldMk cId="538544294" sldId="619"/>
            <ac:picMk id="7" creationId="{00000000-0000-0000-0000-000000000000}"/>
          </ac:picMkLst>
        </pc:picChg>
        <pc:picChg chg="add del mod">
          <ac:chgData name="Jenifer Prince Devaraj" userId="c3fb109c-09d1-42a6-93f4-69472d709861" providerId="ADAL" clId="{3D321CA5-6558-4F70-ABFA-1D9DD863DFAB}" dt="2023-02-08T22:11:28.857" v="1783" actId="478"/>
          <ac:picMkLst>
            <pc:docMk/>
            <pc:sldMk cId="538544294" sldId="619"/>
            <ac:picMk id="9" creationId="{9BA47E6A-3CB2-A6FC-0B96-AC9FC573231C}"/>
          </ac:picMkLst>
        </pc:picChg>
        <pc:picChg chg="add mod">
          <ac:chgData name="Jenifer Prince Devaraj" userId="c3fb109c-09d1-42a6-93f4-69472d709861" providerId="ADAL" clId="{3D321CA5-6558-4F70-ABFA-1D9DD863DFAB}" dt="2023-02-08T22:11:54.878" v="1789" actId="1076"/>
          <ac:picMkLst>
            <pc:docMk/>
            <pc:sldMk cId="538544294" sldId="619"/>
            <ac:picMk id="11" creationId="{1B2191AA-06F6-BF3C-24EB-385E9C4332CD}"/>
          </ac:picMkLst>
        </pc:picChg>
      </pc:sldChg>
      <pc:sldChg chg="addSp modSp add del mod">
        <pc:chgData name="Jenifer Prince Devaraj" userId="c3fb109c-09d1-42a6-93f4-69472d709861" providerId="ADAL" clId="{3D321CA5-6558-4F70-ABFA-1D9DD863DFAB}" dt="2023-02-08T22:22:15.100" v="1834" actId="47"/>
        <pc:sldMkLst>
          <pc:docMk/>
          <pc:sldMk cId="1724266832" sldId="620"/>
        </pc:sldMkLst>
        <pc:spChg chg="mod">
          <ac:chgData name="Jenifer Prince Devaraj" userId="c3fb109c-09d1-42a6-93f4-69472d709861" providerId="ADAL" clId="{3D321CA5-6558-4F70-ABFA-1D9DD863DFAB}" dt="2023-02-05T17:42:54.368" v="523" actId="113"/>
          <ac:spMkLst>
            <pc:docMk/>
            <pc:sldMk cId="1724266832" sldId="620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20.022" v="108"/>
          <ac:spMkLst>
            <pc:docMk/>
            <pc:sldMk cId="1724266832" sldId="620"/>
            <ac:spMk id="6" creationId="{FECBA867-C47D-63D1-CA85-11655DAF4123}"/>
          </ac:spMkLst>
        </pc:spChg>
        <pc:picChg chg="mod">
          <ac:chgData name="Jenifer Prince Devaraj" userId="c3fb109c-09d1-42a6-93f4-69472d709861" providerId="ADAL" clId="{3D321CA5-6558-4F70-ABFA-1D9DD863DFAB}" dt="2023-02-05T17:43:06.432" v="529" actId="14100"/>
          <ac:picMkLst>
            <pc:docMk/>
            <pc:sldMk cId="1724266832" sldId="620"/>
            <ac:picMk id="3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3D321CA5-6558-4F70-ABFA-1D9DD863DFAB}" dt="2023-02-08T22:22:19.810" v="1835" actId="47"/>
        <pc:sldMkLst>
          <pc:docMk/>
          <pc:sldMk cId="911613631" sldId="621"/>
        </pc:sldMkLst>
        <pc:spChg chg="mod">
          <ac:chgData name="Jenifer Prince Devaraj" userId="c3fb109c-09d1-42a6-93f4-69472d709861" providerId="ADAL" clId="{3D321CA5-6558-4F70-ABFA-1D9DD863DFAB}" dt="2023-02-05T17:43:37.028" v="535" actId="1076"/>
          <ac:spMkLst>
            <pc:docMk/>
            <pc:sldMk cId="911613631" sldId="621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21.435" v="109"/>
          <ac:spMkLst>
            <pc:docMk/>
            <pc:sldMk cId="911613631" sldId="621"/>
            <ac:spMk id="3" creationId="{BD5766BE-446B-12BF-28C0-12DE464A7A78}"/>
          </ac:spMkLst>
        </pc:spChg>
        <pc:spChg chg="mod">
          <ac:chgData name="Jenifer Prince Devaraj" userId="c3fb109c-09d1-42a6-93f4-69472d709861" providerId="ADAL" clId="{3D321CA5-6558-4F70-ABFA-1D9DD863DFAB}" dt="2023-02-05T17:44:29.959" v="547" actId="1076"/>
          <ac:spMkLst>
            <pc:docMk/>
            <pc:sldMk cId="911613631" sldId="621"/>
            <ac:spMk id="24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3D321CA5-6558-4F70-ABFA-1D9DD863DFAB}" dt="2023-02-08T22:22:23.179" v="1839" actId="47"/>
        <pc:sldMkLst>
          <pc:docMk/>
          <pc:sldMk cId="3063975792" sldId="622"/>
        </pc:sldMkLst>
        <pc:spChg chg="mod">
          <ac:chgData name="Jenifer Prince Devaraj" userId="c3fb109c-09d1-42a6-93f4-69472d709861" providerId="ADAL" clId="{3D321CA5-6558-4F70-ABFA-1D9DD863DFAB}" dt="2023-02-05T17:47:20.981" v="578" actId="113"/>
          <ac:spMkLst>
            <pc:docMk/>
            <pc:sldMk cId="3063975792" sldId="622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32.448" v="112"/>
          <ac:spMkLst>
            <pc:docMk/>
            <pc:sldMk cId="3063975792" sldId="622"/>
            <ac:spMk id="3" creationId="{CFB58B05-E2A3-CD1B-2317-1B02A69610B6}"/>
          </ac:spMkLst>
        </pc:spChg>
        <pc:picChg chg="mod">
          <ac:chgData name="Jenifer Prince Devaraj" userId="c3fb109c-09d1-42a6-93f4-69472d709861" providerId="ADAL" clId="{3D321CA5-6558-4F70-ABFA-1D9DD863DFAB}" dt="2023-02-05T17:47:23.668" v="579" actId="1076"/>
          <ac:picMkLst>
            <pc:docMk/>
            <pc:sldMk cId="3063975792" sldId="622"/>
            <ac:picMk id="7" creationId="{00000000-0000-0000-0000-000000000000}"/>
          </ac:picMkLst>
        </pc:picChg>
        <pc:picChg chg="mod">
          <ac:chgData name="Jenifer Prince Devaraj" userId="c3fb109c-09d1-42a6-93f4-69472d709861" providerId="ADAL" clId="{3D321CA5-6558-4F70-ABFA-1D9DD863DFAB}" dt="2023-02-05T17:47:25.805" v="580" actId="1076"/>
          <ac:picMkLst>
            <pc:docMk/>
            <pc:sldMk cId="3063975792" sldId="622"/>
            <ac:picMk id="8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3D321CA5-6558-4F70-ABFA-1D9DD863DFAB}" dt="2023-02-08T22:24:00.684" v="1865" actId="47"/>
        <pc:sldMkLst>
          <pc:docMk/>
          <pc:sldMk cId="1760458277" sldId="623"/>
        </pc:sldMkLst>
        <pc:spChg chg="mod">
          <ac:chgData name="Jenifer Prince Devaraj" userId="c3fb109c-09d1-42a6-93f4-69472d709861" providerId="ADAL" clId="{3D321CA5-6558-4F70-ABFA-1D9DD863DFAB}" dt="2023-02-05T17:48:25.998" v="590" actId="113"/>
          <ac:spMkLst>
            <pc:docMk/>
            <pc:sldMk cId="1760458277" sldId="623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35.740" v="114"/>
          <ac:spMkLst>
            <pc:docMk/>
            <pc:sldMk cId="1760458277" sldId="623"/>
            <ac:spMk id="3" creationId="{C5AB6893-7E9B-987C-5C09-DCCDAFF9469D}"/>
          </ac:spMkLst>
        </pc:spChg>
        <pc:picChg chg="mod">
          <ac:chgData name="Jenifer Prince Devaraj" userId="c3fb109c-09d1-42a6-93f4-69472d709861" providerId="ADAL" clId="{3D321CA5-6558-4F70-ABFA-1D9DD863DFAB}" dt="2023-02-05T17:48:32.637" v="592" actId="14100"/>
          <ac:picMkLst>
            <pc:docMk/>
            <pc:sldMk cId="1760458277" sldId="623"/>
            <ac:picMk id="6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3D321CA5-6558-4F70-ABFA-1D9DD863DFAB}" dt="2023-02-08T22:51:43.119" v="2080" actId="47"/>
        <pc:sldMkLst>
          <pc:docMk/>
          <pc:sldMk cId="2587810252" sldId="642"/>
        </pc:sldMkLst>
        <pc:spChg chg="mod">
          <ac:chgData name="Jenifer Prince Devaraj" userId="c3fb109c-09d1-42a6-93f4-69472d709861" providerId="ADAL" clId="{3D321CA5-6558-4F70-ABFA-1D9DD863DFAB}" dt="2023-02-05T17:53:15.585" v="634" actId="113"/>
          <ac:spMkLst>
            <pc:docMk/>
            <pc:sldMk cId="2587810252" sldId="642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40.248" v="117"/>
          <ac:spMkLst>
            <pc:docMk/>
            <pc:sldMk cId="2587810252" sldId="642"/>
            <ac:spMk id="3" creationId="{4E92DBD0-F18A-FE8F-07EB-5D63A7B0491E}"/>
          </ac:spMkLst>
        </pc:spChg>
        <pc:picChg chg="mod">
          <ac:chgData name="Jenifer Prince Devaraj" userId="c3fb109c-09d1-42a6-93f4-69472d709861" providerId="ADAL" clId="{3D321CA5-6558-4F70-ABFA-1D9DD863DFAB}" dt="2023-02-05T17:53:05.837" v="631" actId="1076"/>
          <ac:picMkLst>
            <pc:docMk/>
            <pc:sldMk cId="2587810252" sldId="642"/>
            <ac:picMk id="7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3D321CA5-6558-4F70-ABFA-1D9DD863DFAB}" dt="2023-02-08T22:51:45.925" v="2084" actId="47"/>
        <pc:sldMkLst>
          <pc:docMk/>
          <pc:sldMk cId="1640011517" sldId="643"/>
        </pc:sldMkLst>
        <pc:spChg chg="mod">
          <ac:chgData name="Jenifer Prince Devaraj" userId="c3fb109c-09d1-42a6-93f4-69472d709861" providerId="ADAL" clId="{3D321CA5-6558-4F70-ABFA-1D9DD863DFAB}" dt="2023-02-05T18:06:35.493" v="799" actId="113"/>
          <ac:spMkLst>
            <pc:docMk/>
            <pc:sldMk cId="1640011517" sldId="643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1:19.752" v="132"/>
          <ac:spMkLst>
            <pc:docMk/>
            <pc:sldMk cId="1640011517" sldId="643"/>
            <ac:spMk id="3" creationId="{F678A8AE-DD2A-B37E-E920-BAE0825F88F7}"/>
          </ac:spMkLst>
        </pc:spChg>
        <pc:picChg chg="mod">
          <ac:chgData name="Jenifer Prince Devaraj" userId="c3fb109c-09d1-42a6-93f4-69472d709861" providerId="ADAL" clId="{3D321CA5-6558-4F70-ABFA-1D9DD863DFAB}" dt="2023-02-05T18:06:38.001" v="800" actId="1076"/>
          <ac:picMkLst>
            <pc:docMk/>
            <pc:sldMk cId="1640011517" sldId="643"/>
            <ac:picMk id="7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3D321CA5-6558-4F70-ABFA-1D9DD863DFAB}" dt="2023-02-08T22:51:44.806" v="2082" actId="47"/>
        <pc:sldMkLst>
          <pc:docMk/>
          <pc:sldMk cId="2586540334" sldId="644"/>
        </pc:sldMkLst>
        <pc:spChg chg="mod">
          <ac:chgData name="Jenifer Prince Devaraj" userId="c3fb109c-09d1-42a6-93f4-69472d709861" providerId="ADAL" clId="{3D321CA5-6558-4F70-ABFA-1D9DD863DFAB}" dt="2023-02-05T18:03:59.995" v="765" actId="113"/>
          <ac:spMkLst>
            <pc:docMk/>
            <pc:sldMk cId="2586540334" sldId="644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1:08.877" v="128"/>
          <ac:spMkLst>
            <pc:docMk/>
            <pc:sldMk cId="2586540334" sldId="644"/>
            <ac:spMk id="3" creationId="{65138BF3-4B34-9158-6B48-1A448EF0EFF5}"/>
          </ac:spMkLst>
        </pc:spChg>
        <pc:picChg chg="mod">
          <ac:chgData name="Jenifer Prince Devaraj" userId="c3fb109c-09d1-42a6-93f4-69472d709861" providerId="ADAL" clId="{3D321CA5-6558-4F70-ABFA-1D9DD863DFAB}" dt="2023-02-05T18:04:06.827" v="768" actId="1076"/>
          <ac:picMkLst>
            <pc:docMk/>
            <pc:sldMk cId="2586540334" sldId="644"/>
            <ac:picMk id="6" creationId="{00000000-0000-0000-0000-000000000000}"/>
          </ac:picMkLst>
        </pc:picChg>
      </pc:sldChg>
      <pc:sldChg chg="addSp delSp modSp add mod">
        <pc:chgData name="Jenifer Prince Devaraj" userId="c3fb109c-09d1-42a6-93f4-69472d709861" providerId="ADAL" clId="{3D321CA5-6558-4F70-ABFA-1D9DD863DFAB}" dt="2023-02-11T21:03:47.325" v="2191" actId="1076"/>
        <pc:sldMkLst>
          <pc:docMk/>
          <pc:sldMk cId="3307982019" sldId="645"/>
        </pc:sldMkLst>
        <pc:spChg chg="mod">
          <ac:chgData name="Jenifer Prince Devaraj" userId="c3fb109c-09d1-42a6-93f4-69472d709861" providerId="ADAL" clId="{3D321CA5-6558-4F70-ABFA-1D9DD863DFAB}" dt="2023-02-05T17:39:15.570" v="476" actId="113"/>
          <ac:spMkLst>
            <pc:docMk/>
            <pc:sldMk cId="3307982019" sldId="645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15.549" v="105"/>
          <ac:spMkLst>
            <pc:docMk/>
            <pc:sldMk cId="3307982019" sldId="645"/>
            <ac:spMk id="3" creationId="{0787B744-5896-C068-9BE2-8544F04F397E}"/>
          </ac:spMkLst>
        </pc:spChg>
        <pc:picChg chg="del mod">
          <ac:chgData name="Jenifer Prince Devaraj" userId="c3fb109c-09d1-42a6-93f4-69472d709861" providerId="ADAL" clId="{3D321CA5-6558-4F70-ABFA-1D9DD863DFAB}" dt="2023-02-08T22:00:15.844" v="1764" actId="478"/>
          <ac:picMkLst>
            <pc:docMk/>
            <pc:sldMk cId="3307982019" sldId="645"/>
            <ac:picMk id="6" creationId="{00000000-0000-0000-0000-000000000000}"/>
          </ac:picMkLst>
        </pc:picChg>
        <pc:picChg chg="add mod">
          <ac:chgData name="Jenifer Prince Devaraj" userId="c3fb109c-09d1-42a6-93f4-69472d709861" providerId="ADAL" clId="{3D321CA5-6558-4F70-ABFA-1D9DD863DFAB}" dt="2023-02-11T21:03:47.325" v="2191" actId="1076"/>
          <ac:picMkLst>
            <pc:docMk/>
            <pc:sldMk cId="3307982019" sldId="645"/>
            <ac:picMk id="6" creationId="{714BF83D-87DD-DC42-3D4D-23EED4E1F212}"/>
          </ac:picMkLst>
        </pc:picChg>
        <pc:picChg chg="add del mod">
          <ac:chgData name="Jenifer Prince Devaraj" userId="c3fb109c-09d1-42a6-93f4-69472d709861" providerId="ADAL" clId="{3D321CA5-6558-4F70-ABFA-1D9DD863DFAB}" dt="2023-02-11T21:03:42.751" v="2189" actId="478"/>
          <ac:picMkLst>
            <pc:docMk/>
            <pc:sldMk cId="3307982019" sldId="645"/>
            <ac:picMk id="7" creationId="{92FF82C9-E0C1-743F-106D-8C38801D33ED}"/>
          </ac:picMkLst>
        </pc:picChg>
      </pc:sldChg>
      <pc:sldChg chg="addSp modSp add mod ord">
        <pc:chgData name="Jenifer Prince Devaraj" userId="c3fb109c-09d1-42a6-93f4-69472d709861" providerId="ADAL" clId="{3D321CA5-6558-4F70-ABFA-1D9DD863DFAB}" dt="2023-02-09T08:56:15.979" v="2138" actId="20577"/>
        <pc:sldMkLst>
          <pc:docMk/>
          <pc:sldMk cId="1448100749" sldId="646"/>
        </pc:sldMkLst>
        <pc:spChg chg="mod">
          <ac:chgData name="Jenifer Prince Devaraj" userId="c3fb109c-09d1-42a6-93f4-69472d709861" providerId="ADAL" clId="{3D321CA5-6558-4F70-ABFA-1D9DD863DFAB}" dt="2023-02-05T17:40:21.330" v="493" actId="113"/>
          <ac:spMkLst>
            <pc:docMk/>
            <pc:sldMk cId="1448100749" sldId="646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18.522" v="107"/>
          <ac:spMkLst>
            <pc:docMk/>
            <pc:sldMk cId="1448100749" sldId="646"/>
            <ac:spMk id="3" creationId="{70AFED28-6321-ED58-08C5-4381F0851E81}"/>
          </ac:spMkLst>
        </pc:spChg>
        <pc:spChg chg="mod">
          <ac:chgData name="Jenifer Prince Devaraj" userId="c3fb109c-09d1-42a6-93f4-69472d709861" providerId="ADAL" clId="{3D321CA5-6558-4F70-ABFA-1D9DD863DFAB}" dt="2023-02-09T08:56:15.979" v="2138" actId="20577"/>
          <ac:spMkLst>
            <pc:docMk/>
            <pc:sldMk cId="1448100749" sldId="646"/>
            <ac:spMk id="24" creationId="{00000000-0000-0000-0000-000000000000}"/>
          </ac:spMkLst>
        </pc:spChg>
        <pc:picChg chg="add mod">
          <ac:chgData name="Jenifer Prince Devaraj" userId="c3fb109c-09d1-42a6-93f4-69472d709861" providerId="ADAL" clId="{3D321CA5-6558-4F70-ABFA-1D9DD863DFAB}" dt="2023-02-08T22:17:30.365" v="1809" actId="1076"/>
          <ac:picMkLst>
            <pc:docMk/>
            <pc:sldMk cId="1448100749" sldId="646"/>
            <ac:picMk id="5" creationId="{919916CA-DA3C-048A-83BC-1176B5059478}"/>
          </ac:picMkLst>
        </pc:picChg>
      </pc:sldChg>
      <pc:sldChg chg="addSp modSp add del mod">
        <pc:chgData name="Jenifer Prince Devaraj" userId="c3fb109c-09d1-42a6-93f4-69472d709861" providerId="ADAL" clId="{3D321CA5-6558-4F70-ABFA-1D9DD863DFAB}" dt="2023-02-08T22:22:22.557" v="1838" actId="47"/>
        <pc:sldMkLst>
          <pc:docMk/>
          <pc:sldMk cId="49603542" sldId="647"/>
        </pc:sldMkLst>
        <pc:spChg chg="mod">
          <ac:chgData name="Jenifer Prince Devaraj" userId="c3fb109c-09d1-42a6-93f4-69472d709861" providerId="ADAL" clId="{3D321CA5-6558-4F70-ABFA-1D9DD863DFAB}" dt="2023-02-05T17:46:48.938" v="569" actId="1076"/>
          <ac:spMkLst>
            <pc:docMk/>
            <pc:sldMk cId="49603542" sldId="647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24.179" v="111"/>
          <ac:spMkLst>
            <pc:docMk/>
            <pc:sldMk cId="49603542" sldId="647"/>
            <ac:spMk id="3" creationId="{D86ED8A0-2B00-4EFF-5571-0B06691AD85D}"/>
          </ac:spMkLst>
        </pc:spChg>
        <pc:picChg chg="mod">
          <ac:chgData name="Jenifer Prince Devaraj" userId="c3fb109c-09d1-42a6-93f4-69472d709861" providerId="ADAL" clId="{3D321CA5-6558-4F70-ABFA-1D9DD863DFAB}" dt="2023-02-05T17:46:53.685" v="571" actId="1076"/>
          <ac:picMkLst>
            <pc:docMk/>
            <pc:sldMk cId="49603542" sldId="647"/>
            <ac:picMk id="6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3D321CA5-6558-4F70-ABFA-1D9DD863DFAB}" dt="2023-02-08T22:22:21.877" v="1837" actId="47"/>
        <pc:sldMkLst>
          <pc:docMk/>
          <pc:sldMk cId="3767329042" sldId="648"/>
        </pc:sldMkLst>
        <pc:spChg chg="mod">
          <ac:chgData name="Jenifer Prince Devaraj" userId="c3fb109c-09d1-42a6-93f4-69472d709861" providerId="ADAL" clId="{3D321CA5-6558-4F70-ABFA-1D9DD863DFAB}" dt="2023-02-05T17:46:22.305" v="563" actId="1076"/>
          <ac:spMkLst>
            <pc:docMk/>
            <pc:sldMk cId="3767329042" sldId="648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22.776" v="110"/>
          <ac:spMkLst>
            <pc:docMk/>
            <pc:sldMk cId="3767329042" sldId="648"/>
            <ac:spMk id="6" creationId="{4876ACA9-EF93-3CBB-6C20-490922D34170}"/>
          </ac:spMkLst>
        </pc:spChg>
        <pc:picChg chg="mod">
          <ac:chgData name="Jenifer Prince Devaraj" userId="c3fb109c-09d1-42a6-93f4-69472d709861" providerId="ADAL" clId="{3D321CA5-6558-4F70-ABFA-1D9DD863DFAB}" dt="2023-02-05T17:46:25.358" v="564" actId="14100"/>
          <ac:picMkLst>
            <pc:docMk/>
            <pc:sldMk cId="3767329042" sldId="648"/>
            <ac:picMk id="3" creationId="{00000000-0000-0000-0000-000000000000}"/>
          </ac:picMkLst>
        </pc:picChg>
      </pc:sldChg>
      <pc:sldChg chg="addSp modSp add mod">
        <pc:chgData name="Jenifer Prince Devaraj" userId="c3fb109c-09d1-42a6-93f4-69472d709861" providerId="ADAL" clId="{3D321CA5-6558-4F70-ABFA-1D9DD863DFAB}" dt="2023-02-05T17:51:49.543" v="617" actId="13900"/>
        <pc:sldMkLst>
          <pc:docMk/>
          <pc:sldMk cId="668787218" sldId="649"/>
        </pc:sldMkLst>
        <pc:spChg chg="mod">
          <ac:chgData name="Jenifer Prince Devaraj" userId="c3fb109c-09d1-42a6-93f4-69472d709861" providerId="ADAL" clId="{3D321CA5-6558-4F70-ABFA-1D9DD863DFAB}" dt="2023-02-05T17:50:44.741" v="602" actId="113"/>
          <ac:spMkLst>
            <pc:docMk/>
            <pc:sldMk cId="668787218" sldId="649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37.170" v="115"/>
          <ac:spMkLst>
            <pc:docMk/>
            <pc:sldMk cId="668787218" sldId="649"/>
            <ac:spMk id="3" creationId="{2DB83932-82AC-CC2C-F42C-49A6F3B67714}"/>
          </ac:spMkLst>
        </pc:spChg>
        <pc:spChg chg="mod">
          <ac:chgData name="Jenifer Prince Devaraj" userId="c3fb109c-09d1-42a6-93f4-69472d709861" providerId="ADAL" clId="{3D321CA5-6558-4F70-ABFA-1D9DD863DFAB}" dt="2023-02-05T17:51:49.543" v="617" actId="13900"/>
          <ac:spMkLst>
            <pc:docMk/>
            <pc:sldMk cId="668787218" sldId="649"/>
            <ac:spMk id="24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3D321CA5-6558-4F70-ABFA-1D9DD863DFAB}" dt="2023-02-08T22:51:44.175" v="2081" actId="47"/>
        <pc:sldMkLst>
          <pc:docMk/>
          <pc:sldMk cId="3015113859" sldId="650"/>
        </pc:sldMkLst>
        <pc:spChg chg="mod">
          <ac:chgData name="Jenifer Prince Devaraj" userId="c3fb109c-09d1-42a6-93f4-69472d709861" providerId="ADAL" clId="{3D321CA5-6558-4F70-ABFA-1D9DD863DFAB}" dt="2023-02-05T17:53:51.677" v="644" actId="113"/>
          <ac:spMkLst>
            <pc:docMk/>
            <pc:sldMk cId="3015113859" sldId="650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41.688" v="118"/>
          <ac:spMkLst>
            <pc:docMk/>
            <pc:sldMk cId="3015113859" sldId="650"/>
            <ac:spMk id="3" creationId="{507E1BC5-5B89-FF1F-23F6-8CF65C36D78E}"/>
          </ac:spMkLst>
        </pc:spChg>
        <pc:spChg chg="mod">
          <ac:chgData name="Jenifer Prince Devaraj" userId="c3fb109c-09d1-42a6-93f4-69472d709861" providerId="ADAL" clId="{3D321CA5-6558-4F70-ABFA-1D9DD863DFAB}" dt="2023-02-05T17:54:30.056" v="653" actId="20577"/>
          <ac:spMkLst>
            <pc:docMk/>
            <pc:sldMk cId="3015113859" sldId="650"/>
            <ac:spMk id="24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3D321CA5-6558-4F70-ABFA-1D9DD863DFAB}" dt="2023-02-08T22:51:46.481" v="2085" actId="47"/>
        <pc:sldMkLst>
          <pc:docMk/>
          <pc:sldMk cId="598236167" sldId="651"/>
        </pc:sldMkLst>
        <pc:spChg chg="mod">
          <ac:chgData name="Jenifer Prince Devaraj" userId="c3fb109c-09d1-42a6-93f4-69472d709861" providerId="ADAL" clId="{3D321CA5-6558-4F70-ABFA-1D9DD863DFAB}" dt="2023-02-05T18:06:59.163" v="805" actId="113"/>
          <ac:spMkLst>
            <pc:docMk/>
            <pc:sldMk cId="598236167" sldId="651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1:21.204" v="133"/>
          <ac:spMkLst>
            <pc:docMk/>
            <pc:sldMk cId="598236167" sldId="651"/>
            <ac:spMk id="3" creationId="{B4C9CC3C-25B3-C1C1-9C07-AC8143DF01A3}"/>
          </ac:spMkLst>
        </pc:spChg>
        <pc:spChg chg="mod">
          <ac:chgData name="Jenifer Prince Devaraj" userId="c3fb109c-09d1-42a6-93f4-69472d709861" providerId="ADAL" clId="{3D321CA5-6558-4F70-ABFA-1D9DD863DFAB}" dt="2023-02-08T22:28:33.090" v="1905" actId="255"/>
          <ac:spMkLst>
            <pc:docMk/>
            <pc:sldMk cId="598236167" sldId="651"/>
            <ac:spMk id="24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3D321CA5-6558-4F70-ABFA-1D9DD863DFAB}" dt="2023-02-08T22:51:45.346" v="2083" actId="47"/>
        <pc:sldMkLst>
          <pc:docMk/>
          <pc:sldMk cId="3129241086" sldId="652"/>
        </pc:sldMkLst>
        <pc:spChg chg="mod">
          <ac:chgData name="Jenifer Prince Devaraj" userId="c3fb109c-09d1-42a6-93f4-69472d709861" providerId="ADAL" clId="{3D321CA5-6558-4F70-ABFA-1D9DD863DFAB}" dt="2023-02-05T18:04:40.837" v="778" actId="113"/>
          <ac:spMkLst>
            <pc:docMk/>
            <pc:sldMk cId="3129241086" sldId="652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3D321CA5-6558-4F70-ABFA-1D9DD863DFAB}" dt="2023-02-05T18:04:27.931" v="774" actId="2710"/>
          <ac:spMkLst>
            <pc:docMk/>
            <pc:sldMk cId="3129241086" sldId="652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1:10.324" v="129"/>
          <ac:spMkLst>
            <pc:docMk/>
            <pc:sldMk cId="3129241086" sldId="652"/>
            <ac:spMk id="6" creationId="{2F77488F-968D-879B-601F-458CEB6F4989}"/>
          </ac:spMkLst>
        </pc:spChg>
      </pc:sldChg>
      <pc:sldChg chg="addSp modSp add del mod">
        <pc:chgData name="Jenifer Prince Devaraj" userId="c3fb109c-09d1-42a6-93f4-69472d709861" providerId="ADAL" clId="{3D321CA5-6558-4F70-ABFA-1D9DD863DFAB}" dt="2023-02-05T18:12:23.536" v="881" actId="47"/>
        <pc:sldMkLst>
          <pc:docMk/>
          <pc:sldMk cId="2559687668" sldId="653"/>
        </pc:sldMkLst>
        <pc:spChg chg="mod">
          <ac:chgData name="Jenifer Prince Devaraj" userId="c3fb109c-09d1-42a6-93f4-69472d709861" providerId="ADAL" clId="{3D321CA5-6558-4F70-ABFA-1D9DD863DFAB}" dt="2023-02-05T18:10:48.381" v="850" actId="113"/>
          <ac:spMkLst>
            <pc:docMk/>
            <pc:sldMk cId="2559687668" sldId="653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1:34.007" v="138"/>
          <ac:spMkLst>
            <pc:docMk/>
            <pc:sldMk cId="2559687668" sldId="653"/>
            <ac:spMk id="3" creationId="{38E7BAEA-C917-DBE3-2820-67623C83CE76}"/>
          </ac:spMkLst>
        </pc:spChg>
        <pc:spChg chg="mod">
          <ac:chgData name="Jenifer Prince Devaraj" userId="c3fb109c-09d1-42a6-93f4-69472d709861" providerId="ADAL" clId="{3D321CA5-6558-4F70-ABFA-1D9DD863DFAB}" dt="2023-02-05T18:11:06.451" v="856" actId="1076"/>
          <ac:spMkLst>
            <pc:docMk/>
            <pc:sldMk cId="2559687668" sldId="653"/>
            <ac:spMk id="8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3D321CA5-6558-4F70-ABFA-1D9DD863DFAB}" dt="2023-02-05T18:12:25.755" v="882" actId="47"/>
        <pc:sldMkLst>
          <pc:docMk/>
          <pc:sldMk cId="2851149455" sldId="654"/>
        </pc:sldMkLst>
        <pc:spChg chg="mod">
          <ac:chgData name="Jenifer Prince Devaraj" userId="c3fb109c-09d1-42a6-93f4-69472d709861" providerId="ADAL" clId="{3D321CA5-6558-4F70-ABFA-1D9DD863DFAB}" dt="2023-02-05T18:11:25.127" v="861" actId="113"/>
          <ac:spMkLst>
            <pc:docMk/>
            <pc:sldMk cId="2851149455" sldId="654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1:35.413" v="139"/>
          <ac:spMkLst>
            <pc:docMk/>
            <pc:sldMk cId="2851149455" sldId="654"/>
            <ac:spMk id="3" creationId="{51CF830B-B69D-71AA-315C-B9CD96E28BB1}"/>
          </ac:spMkLst>
        </pc:spChg>
        <pc:picChg chg="mod">
          <ac:chgData name="Jenifer Prince Devaraj" userId="c3fb109c-09d1-42a6-93f4-69472d709861" providerId="ADAL" clId="{3D321CA5-6558-4F70-ABFA-1D9DD863DFAB}" dt="2023-02-05T18:11:13.505" v="857" actId="1076"/>
          <ac:picMkLst>
            <pc:docMk/>
            <pc:sldMk cId="2851149455" sldId="654"/>
            <ac:picMk id="2054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3D321CA5-6558-4F70-ABFA-1D9DD863DFAB}" dt="2023-02-08T22:22:30.226" v="1840" actId="47"/>
        <pc:sldMkLst>
          <pc:docMk/>
          <pc:sldMk cId="2344719012" sldId="655"/>
        </pc:sldMkLst>
        <pc:spChg chg="mod">
          <ac:chgData name="Jenifer Prince Devaraj" userId="c3fb109c-09d1-42a6-93f4-69472d709861" providerId="ADAL" clId="{3D321CA5-6558-4F70-ABFA-1D9DD863DFAB}" dt="2023-02-05T17:47:55.754" v="585" actId="1076"/>
          <ac:spMkLst>
            <pc:docMk/>
            <pc:sldMk cId="2344719012" sldId="655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34.275" v="113"/>
          <ac:spMkLst>
            <pc:docMk/>
            <pc:sldMk cId="2344719012" sldId="655"/>
            <ac:spMk id="3" creationId="{BC568731-BC46-B61E-C2BB-D28850B1D054}"/>
          </ac:spMkLst>
        </pc:spChg>
        <pc:graphicFrameChg chg="mod modGraphic">
          <ac:chgData name="Jenifer Prince Devaraj" userId="c3fb109c-09d1-42a6-93f4-69472d709861" providerId="ADAL" clId="{3D321CA5-6558-4F70-ABFA-1D9DD863DFAB}" dt="2023-02-05T18:22:50.952" v="949" actId="1076"/>
          <ac:graphicFrameMkLst>
            <pc:docMk/>
            <pc:sldMk cId="2344719012" sldId="655"/>
            <ac:graphicFrameMk id="6" creationId="{00000000-0000-0000-0000-000000000000}"/>
          </ac:graphicFrameMkLst>
        </pc:graphicFrameChg>
      </pc:sldChg>
      <pc:sldChg chg="addSp modSp add mod">
        <pc:chgData name="Jenifer Prince Devaraj" userId="c3fb109c-09d1-42a6-93f4-69472d709861" providerId="ADAL" clId="{3D321CA5-6558-4F70-ABFA-1D9DD863DFAB}" dt="2023-02-05T17:52:50.650" v="630" actId="113"/>
        <pc:sldMkLst>
          <pc:docMk/>
          <pc:sldMk cId="1641864729" sldId="656"/>
        </pc:sldMkLst>
        <pc:spChg chg="mod">
          <ac:chgData name="Jenifer Prince Devaraj" userId="c3fb109c-09d1-42a6-93f4-69472d709861" providerId="ADAL" clId="{3D321CA5-6558-4F70-ABFA-1D9DD863DFAB}" dt="2023-02-05T17:52:28.886" v="625" actId="113"/>
          <ac:spMkLst>
            <pc:docMk/>
            <pc:sldMk cId="1641864729" sldId="656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38.694" v="116"/>
          <ac:spMkLst>
            <pc:docMk/>
            <pc:sldMk cId="1641864729" sldId="656"/>
            <ac:spMk id="3" creationId="{B343A517-E9BC-7A10-CC1B-558481413726}"/>
          </ac:spMkLst>
        </pc:spChg>
        <pc:spChg chg="mod">
          <ac:chgData name="Jenifer Prince Devaraj" userId="c3fb109c-09d1-42a6-93f4-69472d709861" providerId="ADAL" clId="{3D321CA5-6558-4F70-ABFA-1D9DD863DFAB}" dt="2023-02-05T17:52:50.650" v="630" actId="113"/>
          <ac:spMkLst>
            <pc:docMk/>
            <pc:sldMk cId="1641864729" sldId="656"/>
            <ac:spMk id="24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3D321CA5-6558-4F70-ABFA-1D9DD863DFAB}" dt="2023-02-08T22:26:56.778" v="1883" actId="47"/>
        <pc:sldMkLst>
          <pc:docMk/>
          <pc:sldMk cId="2142854948" sldId="657"/>
        </pc:sldMkLst>
        <pc:spChg chg="mod">
          <ac:chgData name="Jenifer Prince Devaraj" userId="c3fb109c-09d1-42a6-93f4-69472d709861" providerId="ADAL" clId="{3D321CA5-6558-4F70-ABFA-1D9DD863DFAB}" dt="2023-02-05T17:54:49.177" v="657" actId="113"/>
          <ac:spMkLst>
            <pc:docMk/>
            <pc:sldMk cId="2142854948" sldId="657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50.947" v="119"/>
          <ac:spMkLst>
            <pc:docMk/>
            <pc:sldMk cId="2142854948" sldId="657"/>
            <ac:spMk id="3" creationId="{99F0F318-9889-D07E-AEC7-C9AF3629156F}"/>
          </ac:spMkLst>
        </pc:spChg>
        <pc:spChg chg="mod">
          <ac:chgData name="Jenifer Prince Devaraj" userId="c3fb109c-09d1-42a6-93f4-69472d709861" providerId="ADAL" clId="{3D321CA5-6558-4F70-ABFA-1D9DD863DFAB}" dt="2023-02-05T17:55:15.437" v="665" actId="1076"/>
          <ac:spMkLst>
            <pc:docMk/>
            <pc:sldMk cId="2142854948" sldId="657"/>
            <ac:spMk id="24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3D321CA5-6558-4F70-ABFA-1D9DD863DFAB}" dt="2023-02-08T22:26:57.263" v="1884" actId="47"/>
        <pc:sldMkLst>
          <pc:docMk/>
          <pc:sldMk cId="2212105472" sldId="658"/>
        </pc:sldMkLst>
        <pc:spChg chg="mod">
          <ac:chgData name="Jenifer Prince Devaraj" userId="c3fb109c-09d1-42a6-93f4-69472d709861" providerId="ADAL" clId="{3D321CA5-6558-4F70-ABFA-1D9DD863DFAB}" dt="2023-02-05T17:56:50.149" v="682" actId="1076"/>
          <ac:spMkLst>
            <pc:docMk/>
            <pc:sldMk cId="2212105472" sldId="658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52.433" v="120"/>
          <ac:spMkLst>
            <pc:docMk/>
            <pc:sldMk cId="2212105472" sldId="658"/>
            <ac:spMk id="6" creationId="{51297E26-CCFD-511E-AAF2-4E7279306788}"/>
          </ac:spMkLst>
        </pc:spChg>
        <pc:spChg chg="mod">
          <ac:chgData name="Jenifer Prince Devaraj" userId="c3fb109c-09d1-42a6-93f4-69472d709861" providerId="ADAL" clId="{3D321CA5-6558-4F70-ABFA-1D9DD863DFAB}" dt="2023-02-05T17:56:42.124" v="681" actId="255"/>
          <ac:spMkLst>
            <pc:docMk/>
            <pc:sldMk cId="2212105472" sldId="658"/>
            <ac:spMk id="7" creationId="{00000000-0000-0000-0000-000000000000}"/>
          </ac:spMkLst>
        </pc:spChg>
        <pc:spChg chg="mod">
          <ac:chgData name="Jenifer Prince Devaraj" userId="c3fb109c-09d1-42a6-93f4-69472d709861" providerId="ADAL" clId="{3D321CA5-6558-4F70-ABFA-1D9DD863DFAB}" dt="2023-02-05T17:56:27.599" v="679" actId="2711"/>
          <ac:spMkLst>
            <pc:docMk/>
            <pc:sldMk cId="2212105472" sldId="658"/>
            <ac:spMk id="24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3D321CA5-6558-4F70-ABFA-1D9DD863DFAB}" dt="2023-02-08T22:26:57.623" v="1885" actId="47"/>
        <pc:sldMkLst>
          <pc:docMk/>
          <pc:sldMk cId="96430950" sldId="659"/>
        </pc:sldMkLst>
        <pc:spChg chg="mod">
          <ac:chgData name="Jenifer Prince Devaraj" userId="c3fb109c-09d1-42a6-93f4-69472d709861" providerId="ADAL" clId="{3D321CA5-6558-4F70-ABFA-1D9DD863DFAB}" dt="2023-02-05T17:57:20.603" v="687" actId="1076"/>
          <ac:spMkLst>
            <pc:docMk/>
            <pc:sldMk cId="96430950" sldId="659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53.896" v="121"/>
          <ac:spMkLst>
            <pc:docMk/>
            <pc:sldMk cId="96430950" sldId="659"/>
            <ac:spMk id="6" creationId="{7C89370E-197D-8ECE-CF69-D386857CC3B2}"/>
          </ac:spMkLst>
        </pc:spChg>
        <pc:spChg chg="mod">
          <ac:chgData name="Jenifer Prince Devaraj" userId="c3fb109c-09d1-42a6-93f4-69472d709861" providerId="ADAL" clId="{3D321CA5-6558-4F70-ABFA-1D9DD863DFAB}" dt="2023-02-05T17:57:32.455" v="690" actId="255"/>
          <ac:spMkLst>
            <pc:docMk/>
            <pc:sldMk cId="96430950" sldId="659"/>
            <ac:spMk id="24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3D321CA5-6558-4F70-ABFA-1D9DD863DFAB}" dt="2023-02-08T22:27:00.602" v="1888" actId="47"/>
        <pc:sldMkLst>
          <pc:docMk/>
          <pc:sldMk cId="4098743976" sldId="660"/>
        </pc:sldMkLst>
        <pc:spChg chg="mod">
          <ac:chgData name="Jenifer Prince Devaraj" userId="c3fb109c-09d1-42a6-93f4-69472d709861" providerId="ADAL" clId="{3D321CA5-6558-4F70-ABFA-1D9DD863DFAB}" dt="2023-02-05T17:59:54.680" v="716" actId="1076"/>
          <ac:spMkLst>
            <pc:docMk/>
            <pc:sldMk cId="4098743976" sldId="660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58.489" v="124"/>
          <ac:spMkLst>
            <pc:docMk/>
            <pc:sldMk cId="4098743976" sldId="660"/>
            <ac:spMk id="6" creationId="{DD8B47F4-6069-FABF-39BE-43BECF4789E0}"/>
          </ac:spMkLst>
        </pc:spChg>
        <pc:spChg chg="mod">
          <ac:chgData name="Jenifer Prince Devaraj" userId="c3fb109c-09d1-42a6-93f4-69472d709861" providerId="ADAL" clId="{3D321CA5-6558-4F70-ABFA-1D9DD863DFAB}" dt="2023-02-05T18:00:36.193" v="723" actId="14100"/>
          <ac:spMkLst>
            <pc:docMk/>
            <pc:sldMk cId="4098743976" sldId="660"/>
            <ac:spMk id="24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3D321CA5-6558-4F70-ABFA-1D9DD863DFAB}" dt="2023-02-08T22:26:58.805" v="1887" actId="47"/>
        <pc:sldMkLst>
          <pc:docMk/>
          <pc:sldMk cId="2997192327" sldId="661"/>
        </pc:sldMkLst>
        <pc:spChg chg="mod">
          <ac:chgData name="Jenifer Prince Devaraj" userId="c3fb109c-09d1-42a6-93f4-69472d709861" providerId="ADAL" clId="{3D321CA5-6558-4F70-ABFA-1D9DD863DFAB}" dt="2023-02-05T17:59:25.828" v="711" actId="113"/>
          <ac:spMkLst>
            <pc:docMk/>
            <pc:sldMk cId="2997192327" sldId="661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56.912" v="123"/>
          <ac:spMkLst>
            <pc:docMk/>
            <pc:sldMk cId="2997192327" sldId="661"/>
            <ac:spMk id="3" creationId="{8FA0FE08-F24C-79EB-7A61-EA3BC7D8863E}"/>
          </ac:spMkLst>
        </pc:spChg>
        <pc:spChg chg="mod">
          <ac:chgData name="Jenifer Prince Devaraj" userId="c3fb109c-09d1-42a6-93f4-69472d709861" providerId="ADAL" clId="{3D321CA5-6558-4F70-ABFA-1D9DD863DFAB}" dt="2023-02-05T17:59:00.641" v="707" actId="255"/>
          <ac:spMkLst>
            <pc:docMk/>
            <pc:sldMk cId="2997192327" sldId="661"/>
            <ac:spMk id="6" creationId="{00000000-0000-0000-0000-000000000000}"/>
          </ac:spMkLst>
        </pc:spChg>
        <pc:picChg chg="mod">
          <ac:chgData name="Jenifer Prince Devaraj" userId="c3fb109c-09d1-42a6-93f4-69472d709861" providerId="ADAL" clId="{3D321CA5-6558-4F70-ABFA-1D9DD863DFAB}" dt="2023-02-05T17:58:44.950" v="703" actId="1076"/>
          <ac:picMkLst>
            <pc:docMk/>
            <pc:sldMk cId="2997192327" sldId="661"/>
            <ac:picMk id="8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3D321CA5-6558-4F70-ABFA-1D9DD863DFAB}" dt="2023-02-08T22:27:01.123" v="1889" actId="47"/>
        <pc:sldMkLst>
          <pc:docMk/>
          <pc:sldMk cId="1894566899" sldId="662"/>
        </pc:sldMkLst>
        <pc:spChg chg="mod">
          <ac:chgData name="Jenifer Prince Devaraj" userId="c3fb109c-09d1-42a6-93f4-69472d709861" providerId="ADAL" clId="{3D321CA5-6558-4F70-ABFA-1D9DD863DFAB}" dt="2023-02-05T18:01:33.292" v="731" actId="113"/>
          <ac:spMkLst>
            <pc:docMk/>
            <pc:sldMk cId="1894566899" sldId="662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1:00.044" v="125"/>
          <ac:spMkLst>
            <pc:docMk/>
            <pc:sldMk cId="1894566899" sldId="662"/>
            <ac:spMk id="3" creationId="{CB8B7789-0B90-D577-95DF-5E099F2E9321}"/>
          </ac:spMkLst>
        </pc:spChg>
        <pc:spChg chg="mod">
          <ac:chgData name="Jenifer Prince Devaraj" userId="c3fb109c-09d1-42a6-93f4-69472d709861" providerId="ADAL" clId="{3D321CA5-6558-4F70-ABFA-1D9DD863DFAB}" dt="2023-02-05T18:01:19.764" v="728" actId="1076"/>
          <ac:spMkLst>
            <pc:docMk/>
            <pc:sldMk cId="1894566899" sldId="662"/>
            <ac:spMk id="6" creationId="{00000000-0000-0000-0000-000000000000}"/>
          </ac:spMkLst>
        </pc:spChg>
        <pc:picChg chg="mod">
          <ac:chgData name="Jenifer Prince Devaraj" userId="c3fb109c-09d1-42a6-93f4-69472d709861" providerId="ADAL" clId="{3D321CA5-6558-4F70-ABFA-1D9DD863DFAB}" dt="2023-02-05T18:01:40.184" v="734" actId="14100"/>
          <ac:picMkLst>
            <pc:docMk/>
            <pc:sldMk cId="1894566899" sldId="662"/>
            <ac:picMk id="2050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3D321CA5-6558-4F70-ABFA-1D9DD863DFAB}" dt="2023-02-08T22:27:03.418" v="1891" actId="47"/>
        <pc:sldMkLst>
          <pc:docMk/>
          <pc:sldMk cId="2257002079" sldId="663"/>
        </pc:sldMkLst>
        <pc:spChg chg="mod">
          <ac:chgData name="Jenifer Prince Devaraj" userId="c3fb109c-09d1-42a6-93f4-69472d709861" providerId="ADAL" clId="{3D321CA5-6558-4F70-ABFA-1D9DD863DFAB}" dt="2023-02-05T18:02:50.674" v="749" actId="113"/>
          <ac:spMkLst>
            <pc:docMk/>
            <pc:sldMk cId="2257002079" sldId="663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1:07.344" v="127"/>
          <ac:spMkLst>
            <pc:docMk/>
            <pc:sldMk cId="2257002079" sldId="663"/>
            <ac:spMk id="3" creationId="{A1C3B6C4-58EC-05C9-C319-15C529F18683}"/>
          </ac:spMkLst>
        </pc:spChg>
        <pc:spChg chg="mod">
          <ac:chgData name="Jenifer Prince Devaraj" userId="c3fb109c-09d1-42a6-93f4-69472d709861" providerId="ADAL" clId="{3D321CA5-6558-4F70-ABFA-1D9DD863DFAB}" dt="2023-02-05T18:03:17.319" v="755" actId="2711"/>
          <ac:spMkLst>
            <pc:docMk/>
            <pc:sldMk cId="2257002079" sldId="663"/>
            <ac:spMk id="6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3D321CA5-6558-4F70-ABFA-1D9DD863DFAB}" dt="2023-02-08T22:27:01.893" v="1890" actId="47"/>
        <pc:sldMkLst>
          <pc:docMk/>
          <pc:sldMk cId="2625396335" sldId="664"/>
        </pc:sldMkLst>
        <pc:spChg chg="mod">
          <ac:chgData name="Jenifer Prince Devaraj" userId="c3fb109c-09d1-42a6-93f4-69472d709861" providerId="ADAL" clId="{3D321CA5-6558-4F70-ABFA-1D9DD863DFAB}" dt="2023-02-05T18:02:08.994" v="739" actId="113"/>
          <ac:spMkLst>
            <pc:docMk/>
            <pc:sldMk cId="2625396335" sldId="664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1:01.515" v="126"/>
          <ac:spMkLst>
            <pc:docMk/>
            <pc:sldMk cId="2625396335" sldId="664"/>
            <ac:spMk id="3" creationId="{F03C1194-784A-1CD9-5A52-F9031D4FF12A}"/>
          </ac:spMkLst>
        </pc:spChg>
        <pc:spChg chg="mod">
          <ac:chgData name="Jenifer Prince Devaraj" userId="c3fb109c-09d1-42a6-93f4-69472d709861" providerId="ADAL" clId="{3D321CA5-6558-4F70-ABFA-1D9DD863DFAB}" dt="2023-02-05T18:02:23.809" v="743" actId="1076"/>
          <ac:spMkLst>
            <pc:docMk/>
            <pc:sldMk cId="2625396335" sldId="664"/>
            <ac:spMk id="6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3D321CA5-6558-4F70-ABFA-1D9DD863DFAB}" dt="2023-02-08T22:26:58.396" v="1886" actId="47"/>
        <pc:sldMkLst>
          <pc:docMk/>
          <pc:sldMk cId="1935934067" sldId="665"/>
        </pc:sldMkLst>
        <pc:spChg chg="mod">
          <ac:chgData name="Jenifer Prince Devaraj" userId="c3fb109c-09d1-42a6-93f4-69472d709861" providerId="ADAL" clId="{3D321CA5-6558-4F70-ABFA-1D9DD863DFAB}" dt="2023-02-05T17:58:03.958" v="695" actId="113"/>
          <ac:spMkLst>
            <pc:docMk/>
            <pc:sldMk cId="1935934067" sldId="665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55.438" v="122"/>
          <ac:spMkLst>
            <pc:docMk/>
            <pc:sldMk cId="1935934067" sldId="665"/>
            <ac:spMk id="6" creationId="{A4FC6834-B644-05EA-EC80-45171E3B45EF}"/>
          </ac:spMkLst>
        </pc:spChg>
        <pc:spChg chg="mod">
          <ac:chgData name="Jenifer Prince Devaraj" userId="c3fb109c-09d1-42a6-93f4-69472d709861" providerId="ADAL" clId="{3D321CA5-6558-4F70-ABFA-1D9DD863DFAB}" dt="2023-02-05T17:58:29.687" v="702" actId="2710"/>
          <ac:spMkLst>
            <pc:docMk/>
            <pc:sldMk cId="1935934067" sldId="665"/>
            <ac:spMk id="24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3D321CA5-6558-4F70-ABFA-1D9DD863DFAB}" dt="2023-02-08T22:27:13.134" v="1894" actId="47"/>
        <pc:sldMkLst>
          <pc:docMk/>
          <pc:sldMk cId="2971471409" sldId="666"/>
        </pc:sldMkLst>
        <pc:spChg chg="mod">
          <ac:chgData name="Jenifer Prince Devaraj" userId="c3fb109c-09d1-42a6-93f4-69472d709861" providerId="ADAL" clId="{3D321CA5-6558-4F70-ABFA-1D9DD863DFAB}" dt="2023-02-05T18:06:12.523" v="793" actId="113"/>
          <ac:spMkLst>
            <pc:docMk/>
            <pc:sldMk cId="2971471409" sldId="666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3D321CA5-6558-4F70-ABFA-1D9DD863DFAB}" dt="2023-02-05T18:05:42.200" v="788" actId="255"/>
          <ac:spMkLst>
            <pc:docMk/>
            <pc:sldMk cId="2971471409" sldId="666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1:13.356" v="131"/>
          <ac:spMkLst>
            <pc:docMk/>
            <pc:sldMk cId="2971471409" sldId="666"/>
            <ac:spMk id="6" creationId="{8AC7D65B-8D87-9F92-13CD-501FFFF54558}"/>
          </ac:spMkLst>
        </pc:spChg>
        <pc:picChg chg="mod">
          <ac:chgData name="Jenifer Prince Devaraj" userId="c3fb109c-09d1-42a6-93f4-69472d709861" providerId="ADAL" clId="{3D321CA5-6558-4F70-ABFA-1D9DD863DFAB}" dt="2023-02-05T18:06:16.200" v="794" actId="1076"/>
          <ac:picMkLst>
            <pc:docMk/>
            <pc:sldMk cId="2971471409" sldId="666"/>
            <ac:picMk id="3074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3D321CA5-6558-4F70-ABFA-1D9DD863DFAB}" dt="2023-02-08T22:27:12.669" v="1893" actId="47"/>
        <pc:sldMkLst>
          <pc:docMk/>
          <pc:sldMk cId="3955181918" sldId="667"/>
        </pc:sldMkLst>
        <pc:spChg chg="mod">
          <ac:chgData name="Jenifer Prince Devaraj" userId="c3fb109c-09d1-42a6-93f4-69472d709861" providerId="ADAL" clId="{3D321CA5-6558-4F70-ABFA-1D9DD863DFAB}" dt="2023-02-05T18:05:22.063" v="784" actId="113"/>
          <ac:spMkLst>
            <pc:docMk/>
            <pc:sldMk cId="3955181918" sldId="667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3D321CA5-6558-4F70-ABFA-1D9DD863DFAB}" dt="2023-02-05T18:04:51.015" v="780" actId="1076"/>
          <ac:spMkLst>
            <pc:docMk/>
            <pc:sldMk cId="3955181918" sldId="667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1:11.860" v="130"/>
          <ac:spMkLst>
            <pc:docMk/>
            <pc:sldMk cId="3955181918" sldId="667"/>
            <ac:spMk id="6" creationId="{F0E15A9E-2FBA-3E9A-572C-3F84FC0A19C7}"/>
          </ac:spMkLst>
        </pc:spChg>
        <pc:picChg chg="mod">
          <ac:chgData name="Jenifer Prince Devaraj" userId="c3fb109c-09d1-42a6-93f4-69472d709861" providerId="ADAL" clId="{3D321CA5-6558-4F70-ABFA-1D9DD863DFAB}" dt="2023-02-05T18:05:25.357" v="785" actId="1076"/>
          <ac:picMkLst>
            <pc:docMk/>
            <pc:sldMk cId="3955181918" sldId="667"/>
            <ac:picMk id="6146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3D321CA5-6558-4F70-ABFA-1D9DD863DFAB}" dt="2023-02-08T22:27:20.587" v="1895" actId="47"/>
        <pc:sldMkLst>
          <pc:docMk/>
          <pc:sldMk cId="1841080869" sldId="668"/>
        </pc:sldMkLst>
        <pc:spChg chg="mod">
          <ac:chgData name="Jenifer Prince Devaraj" userId="c3fb109c-09d1-42a6-93f4-69472d709861" providerId="ADAL" clId="{3D321CA5-6558-4F70-ABFA-1D9DD863DFAB}" dt="2023-02-04T23:57:05.318" v="45" actId="27636"/>
          <ac:spMkLst>
            <pc:docMk/>
            <pc:sldMk cId="1841080869" sldId="668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1:23.124" v="134"/>
          <ac:spMkLst>
            <pc:docMk/>
            <pc:sldMk cId="1841080869" sldId="668"/>
            <ac:spMk id="3" creationId="{413E0933-35E0-27B8-FF25-25EA75C5784F}"/>
          </ac:spMkLst>
        </pc:spChg>
        <pc:spChg chg="mod">
          <ac:chgData name="Jenifer Prince Devaraj" userId="c3fb109c-09d1-42a6-93f4-69472d709861" providerId="ADAL" clId="{3D321CA5-6558-4F70-ABFA-1D9DD863DFAB}" dt="2023-02-05T18:07:47.617" v="816" actId="255"/>
          <ac:spMkLst>
            <pc:docMk/>
            <pc:sldMk cId="1841080869" sldId="668"/>
            <ac:spMk id="24" creationId="{00000000-0000-0000-0000-000000000000}"/>
          </ac:spMkLst>
        </pc:spChg>
        <pc:picChg chg="mod">
          <ac:chgData name="Jenifer Prince Devaraj" userId="c3fb109c-09d1-42a6-93f4-69472d709861" providerId="ADAL" clId="{3D321CA5-6558-4F70-ABFA-1D9DD863DFAB}" dt="2023-02-05T18:07:27.900" v="813" actId="1076"/>
          <ac:picMkLst>
            <pc:docMk/>
            <pc:sldMk cId="1841080869" sldId="668"/>
            <ac:picMk id="7172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3D321CA5-6558-4F70-ABFA-1D9DD863DFAB}" dt="2023-02-08T22:27:21.384" v="1896" actId="47"/>
        <pc:sldMkLst>
          <pc:docMk/>
          <pc:sldMk cId="426795679" sldId="669"/>
        </pc:sldMkLst>
        <pc:spChg chg="mod">
          <ac:chgData name="Jenifer Prince Devaraj" userId="c3fb109c-09d1-42a6-93f4-69472d709861" providerId="ADAL" clId="{3D321CA5-6558-4F70-ABFA-1D9DD863DFAB}" dt="2023-02-05T18:08:19.309" v="819" actId="113"/>
          <ac:spMkLst>
            <pc:docMk/>
            <pc:sldMk cId="426795679" sldId="669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1:24.877" v="135"/>
          <ac:spMkLst>
            <pc:docMk/>
            <pc:sldMk cId="426795679" sldId="669"/>
            <ac:spMk id="6" creationId="{4E8A783D-D0CC-567A-48B0-6D86AFA0AC8E}"/>
          </ac:spMkLst>
        </pc:spChg>
        <pc:spChg chg="mod">
          <ac:chgData name="Jenifer Prince Devaraj" userId="c3fb109c-09d1-42a6-93f4-69472d709861" providerId="ADAL" clId="{3D321CA5-6558-4F70-ABFA-1D9DD863DFAB}" dt="2023-02-05T18:08:35.668" v="822" actId="255"/>
          <ac:spMkLst>
            <pc:docMk/>
            <pc:sldMk cId="426795679" sldId="669"/>
            <ac:spMk id="24" creationId="{00000000-0000-0000-0000-000000000000}"/>
          </ac:spMkLst>
        </pc:spChg>
        <pc:picChg chg="mod">
          <ac:chgData name="Jenifer Prince Devaraj" userId="c3fb109c-09d1-42a6-93f4-69472d709861" providerId="ADAL" clId="{3D321CA5-6558-4F70-ABFA-1D9DD863DFAB}" dt="2023-02-05T18:08:41.445" v="825" actId="1076"/>
          <ac:picMkLst>
            <pc:docMk/>
            <pc:sldMk cId="426795679" sldId="669"/>
            <ac:picMk id="3" creationId="{00000000-0000-0000-0000-000000000000}"/>
          </ac:picMkLst>
        </pc:picChg>
      </pc:sldChg>
      <pc:sldChg chg="addSp modSp add mod">
        <pc:chgData name="Jenifer Prince Devaraj" userId="c3fb109c-09d1-42a6-93f4-69472d709861" providerId="ADAL" clId="{3D321CA5-6558-4F70-ABFA-1D9DD863DFAB}" dt="2023-02-05T18:37:09.255" v="983" actId="1076"/>
        <pc:sldMkLst>
          <pc:docMk/>
          <pc:sldMk cId="3759313193" sldId="670"/>
        </pc:sldMkLst>
        <pc:spChg chg="mod">
          <ac:chgData name="Jenifer Prince Devaraj" userId="c3fb109c-09d1-42a6-93f4-69472d709861" providerId="ADAL" clId="{3D321CA5-6558-4F70-ABFA-1D9DD863DFAB}" dt="2023-02-05T18:10:15.807" v="842" actId="1076"/>
          <ac:spMkLst>
            <pc:docMk/>
            <pc:sldMk cId="3759313193" sldId="670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1:28.103" v="137"/>
          <ac:spMkLst>
            <pc:docMk/>
            <pc:sldMk cId="3759313193" sldId="670"/>
            <ac:spMk id="3" creationId="{EE31CCFD-799B-C450-A06C-A501B7C41947}"/>
          </ac:spMkLst>
        </pc:spChg>
        <pc:spChg chg="mod">
          <ac:chgData name="Jenifer Prince Devaraj" userId="c3fb109c-09d1-42a6-93f4-69472d709861" providerId="ADAL" clId="{3D321CA5-6558-4F70-ABFA-1D9DD863DFAB}" dt="2023-02-05T18:37:09.255" v="983" actId="1076"/>
          <ac:spMkLst>
            <pc:docMk/>
            <pc:sldMk cId="3759313193" sldId="670"/>
            <ac:spMk id="24" creationId="{00000000-0000-0000-0000-000000000000}"/>
          </ac:spMkLst>
        </pc:spChg>
      </pc:sldChg>
      <pc:sldChg chg="addSp delSp modSp add mod">
        <pc:chgData name="Jenifer Prince Devaraj" userId="c3fb109c-09d1-42a6-93f4-69472d709861" providerId="ADAL" clId="{3D321CA5-6558-4F70-ABFA-1D9DD863DFAB}" dt="2023-02-10T07:19:38.900" v="2188" actId="1076"/>
        <pc:sldMkLst>
          <pc:docMk/>
          <pc:sldMk cId="3105393504" sldId="671"/>
        </pc:sldMkLst>
        <pc:spChg chg="mod">
          <ac:chgData name="Jenifer Prince Devaraj" userId="c3fb109c-09d1-42a6-93f4-69472d709861" providerId="ADAL" clId="{3D321CA5-6558-4F70-ABFA-1D9DD863DFAB}" dt="2023-02-05T18:09:22.243" v="830" actId="1076"/>
          <ac:spMkLst>
            <pc:docMk/>
            <pc:sldMk cId="3105393504" sldId="671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1:26.498" v="136"/>
          <ac:spMkLst>
            <pc:docMk/>
            <pc:sldMk cId="3105393504" sldId="671"/>
            <ac:spMk id="3" creationId="{B85783C8-09C1-7468-F5E0-90C3558F2E46}"/>
          </ac:spMkLst>
        </pc:spChg>
        <pc:spChg chg="mod">
          <ac:chgData name="Jenifer Prince Devaraj" userId="c3fb109c-09d1-42a6-93f4-69472d709861" providerId="ADAL" clId="{3D321CA5-6558-4F70-ABFA-1D9DD863DFAB}" dt="2023-02-08T22:28:51.087" v="1910" actId="255"/>
          <ac:spMkLst>
            <pc:docMk/>
            <pc:sldMk cId="3105393504" sldId="671"/>
            <ac:spMk id="24" creationId="{00000000-0000-0000-0000-000000000000}"/>
          </ac:spMkLst>
        </pc:spChg>
        <pc:picChg chg="add del mod">
          <ac:chgData name="Jenifer Prince Devaraj" userId="c3fb109c-09d1-42a6-93f4-69472d709861" providerId="ADAL" clId="{3D321CA5-6558-4F70-ABFA-1D9DD863DFAB}" dt="2023-02-10T02:08:26.415" v="2183" actId="478"/>
          <ac:picMkLst>
            <pc:docMk/>
            <pc:sldMk cId="3105393504" sldId="671"/>
            <ac:picMk id="6" creationId="{BE5CE8C7-3FAF-642F-67B2-3F42590F7E72}"/>
          </ac:picMkLst>
        </pc:picChg>
        <pc:picChg chg="add mod">
          <ac:chgData name="Jenifer Prince Devaraj" userId="c3fb109c-09d1-42a6-93f4-69472d709861" providerId="ADAL" clId="{3D321CA5-6558-4F70-ABFA-1D9DD863DFAB}" dt="2023-02-10T07:19:38.900" v="2188" actId="1076"/>
          <ac:picMkLst>
            <pc:docMk/>
            <pc:sldMk cId="3105393504" sldId="671"/>
            <ac:picMk id="8" creationId="{803475B4-02F7-2313-D348-73DA0ECB1D1D}"/>
          </ac:picMkLst>
        </pc:picChg>
      </pc:sldChg>
      <pc:sldChg chg="addSp delSp modSp mod">
        <pc:chgData name="Jenifer Prince Devaraj" userId="c3fb109c-09d1-42a6-93f4-69472d709861" providerId="ADAL" clId="{3D321CA5-6558-4F70-ABFA-1D9DD863DFAB}" dt="2023-02-08T22:52:57.511" v="2108" actId="20577"/>
        <pc:sldMkLst>
          <pc:docMk/>
          <pc:sldMk cId="3119007398" sldId="719"/>
        </pc:sldMkLst>
        <pc:spChg chg="del">
          <ac:chgData name="Jenifer Prince Devaraj" userId="c3fb109c-09d1-42a6-93f4-69472d709861" providerId="ADAL" clId="{3D321CA5-6558-4F70-ABFA-1D9DD863DFAB}" dt="2023-02-03T16:49:35.396" v="2" actId="478"/>
          <ac:spMkLst>
            <pc:docMk/>
            <pc:sldMk cId="3119007398" sldId="719"/>
            <ac:spMk id="3" creationId="{AA205271-8453-0C56-CE04-6289558BCEE4}"/>
          </ac:spMkLst>
        </pc:spChg>
        <pc:spChg chg="add del mod">
          <ac:chgData name="Jenifer Prince Devaraj" userId="c3fb109c-09d1-42a6-93f4-69472d709861" providerId="ADAL" clId="{3D321CA5-6558-4F70-ABFA-1D9DD863DFAB}" dt="2023-02-03T16:49:32.485" v="1"/>
          <ac:spMkLst>
            <pc:docMk/>
            <pc:sldMk cId="3119007398" sldId="719"/>
            <ac:spMk id="4" creationId="{184A619B-44E2-4FC2-57A0-0423BB49FF76}"/>
          </ac:spMkLst>
        </pc:spChg>
        <pc:spChg chg="add mod">
          <ac:chgData name="Jenifer Prince Devaraj" userId="c3fb109c-09d1-42a6-93f4-69472d709861" providerId="ADAL" clId="{3D321CA5-6558-4F70-ABFA-1D9DD863DFAB}" dt="2023-02-08T22:52:57.511" v="2108" actId="20577"/>
          <ac:spMkLst>
            <pc:docMk/>
            <pc:sldMk cId="3119007398" sldId="719"/>
            <ac:spMk id="5" creationId="{BD78D876-541D-6E52-A364-F2210992F446}"/>
          </ac:spMkLst>
        </pc:spChg>
      </pc:sldChg>
      <pc:sldChg chg="modSp add del mod">
        <pc:chgData name="Jenifer Prince Devaraj" userId="c3fb109c-09d1-42a6-93f4-69472d709861" providerId="ADAL" clId="{3D321CA5-6558-4F70-ABFA-1D9DD863DFAB}" dt="2023-02-08T20:05:33.412" v="1210" actId="47"/>
        <pc:sldMkLst>
          <pc:docMk/>
          <pc:sldMk cId="3431032321" sldId="720"/>
        </pc:sldMkLst>
        <pc:spChg chg="mod">
          <ac:chgData name="Jenifer Prince Devaraj" userId="c3fb109c-09d1-42a6-93f4-69472d709861" providerId="ADAL" clId="{3D321CA5-6558-4F70-ABFA-1D9DD863DFAB}" dt="2023-02-08T20:04:18.054" v="1189" actId="21"/>
          <ac:spMkLst>
            <pc:docMk/>
            <pc:sldMk cId="3431032321" sldId="720"/>
            <ac:spMk id="24" creationId="{00000000-0000-0000-0000-000000000000}"/>
          </ac:spMkLst>
        </pc:spChg>
      </pc:sldChg>
      <pc:sldChg chg="addSp modSp add mod">
        <pc:chgData name="Jenifer Prince Devaraj" userId="c3fb109c-09d1-42a6-93f4-69472d709861" providerId="ADAL" clId="{3D321CA5-6558-4F70-ABFA-1D9DD863DFAB}" dt="2023-02-08T20:32:42.734" v="1401" actId="20577"/>
        <pc:sldMkLst>
          <pc:docMk/>
          <pc:sldMk cId="4144087648" sldId="721"/>
        </pc:sldMkLst>
        <pc:spChg chg="mod">
          <ac:chgData name="Jenifer Prince Devaraj" userId="c3fb109c-09d1-42a6-93f4-69472d709861" providerId="ADAL" clId="{3D321CA5-6558-4F70-ABFA-1D9DD863DFAB}" dt="2023-02-08T20:32:42.734" v="1401" actId="20577"/>
          <ac:spMkLst>
            <pc:docMk/>
            <pc:sldMk cId="4144087648" sldId="721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3D321CA5-6558-4F70-ABFA-1D9DD863DFAB}" dt="2023-02-08T20:31:55.038" v="1384" actId="1076"/>
          <ac:spMkLst>
            <pc:docMk/>
            <pc:sldMk cId="4144087648" sldId="721"/>
            <ac:spMk id="3" creationId="{8148C6A3-1E6D-10C6-B0ED-768D03F485C1}"/>
          </ac:spMkLst>
        </pc:spChg>
        <pc:spChg chg="mod">
          <ac:chgData name="Jenifer Prince Devaraj" userId="c3fb109c-09d1-42a6-93f4-69472d709861" providerId="ADAL" clId="{3D321CA5-6558-4F70-ABFA-1D9DD863DFAB}" dt="2023-02-08T20:31:43.438" v="1381" actId="1076"/>
          <ac:spMkLst>
            <pc:docMk/>
            <pc:sldMk cId="4144087648" sldId="721"/>
            <ac:spMk id="24" creationId="{00000000-0000-0000-0000-000000000000}"/>
          </ac:spMkLst>
        </pc:spChg>
        <pc:picChg chg="add mod">
          <ac:chgData name="Jenifer Prince Devaraj" userId="c3fb109c-09d1-42a6-93f4-69472d709861" providerId="ADAL" clId="{3D321CA5-6558-4F70-ABFA-1D9DD863DFAB}" dt="2023-02-08T20:32:24.692" v="1393" actId="1076"/>
          <ac:picMkLst>
            <pc:docMk/>
            <pc:sldMk cId="4144087648" sldId="721"/>
            <ac:picMk id="6" creationId="{C7CFDDA7-789B-0ADE-A68F-F97E7AA6FB8E}"/>
          </ac:picMkLst>
        </pc:picChg>
      </pc:sldChg>
      <pc:sldChg chg="addSp modSp add mod">
        <pc:chgData name="Jenifer Prince Devaraj" userId="c3fb109c-09d1-42a6-93f4-69472d709861" providerId="ADAL" clId="{3D321CA5-6558-4F70-ABFA-1D9DD863DFAB}" dt="2023-02-08T22:20:21.040" v="1833" actId="20577"/>
        <pc:sldMkLst>
          <pc:docMk/>
          <pc:sldMk cId="2120602379" sldId="722"/>
        </pc:sldMkLst>
        <pc:spChg chg="mod">
          <ac:chgData name="Jenifer Prince Devaraj" userId="c3fb109c-09d1-42a6-93f4-69472d709861" providerId="ADAL" clId="{3D321CA5-6558-4F70-ABFA-1D9DD863DFAB}" dt="2023-02-08T22:20:21.040" v="1833" actId="20577"/>
          <ac:spMkLst>
            <pc:docMk/>
            <pc:sldMk cId="2120602379" sldId="722"/>
            <ac:spMk id="24" creationId="{00000000-0000-0000-0000-000000000000}"/>
          </ac:spMkLst>
        </pc:spChg>
        <pc:picChg chg="add mod">
          <ac:chgData name="Jenifer Prince Devaraj" userId="c3fb109c-09d1-42a6-93f4-69472d709861" providerId="ADAL" clId="{3D321CA5-6558-4F70-ABFA-1D9DD863DFAB}" dt="2023-02-08T22:16:42.240" v="1800" actId="1076"/>
          <ac:picMkLst>
            <pc:docMk/>
            <pc:sldMk cId="2120602379" sldId="722"/>
            <ac:picMk id="5" creationId="{B6B2A943-F57E-6900-52B2-55AEAE84A4D5}"/>
          </ac:picMkLst>
        </pc:picChg>
      </pc:sldChg>
      <pc:sldChg chg="modSp add del mod">
        <pc:chgData name="Jenifer Prince Devaraj" userId="c3fb109c-09d1-42a6-93f4-69472d709861" providerId="ADAL" clId="{3D321CA5-6558-4F70-ABFA-1D9DD863DFAB}" dt="2023-02-08T22:22:20.612" v="1836" actId="47"/>
        <pc:sldMkLst>
          <pc:docMk/>
          <pc:sldMk cId="774824408" sldId="723"/>
        </pc:sldMkLst>
        <pc:spChg chg="mod">
          <ac:chgData name="Jenifer Prince Devaraj" userId="c3fb109c-09d1-42a6-93f4-69472d709861" providerId="ADAL" clId="{3D321CA5-6558-4F70-ABFA-1D9DD863DFAB}" dt="2023-02-05T17:46:02.158" v="558" actId="20577"/>
          <ac:spMkLst>
            <pc:docMk/>
            <pc:sldMk cId="774824408" sldId="723"/>
            <ac:spMk id="24" creationId="{00000000-0000-0000-0000-000000000000}"/>
          </ac:spMkLst>
        </pc:spChg>
      </pc:sldChg>
      <pc:sldChg chg="modSp add del mod">
        <pc:chgData name="Jenifer Prince Devaraj" userId="c3fb109c-09d1-42a6-93f4-69472d709861" providerId="ADAL" clId="{3D321CA5-6558-4F70-ABFA-1D9DD863DFAB}" dt="2023-02-08T22:25:51.039" v="1882" actId="47"/>
        <pc:sldMkLst>
          <pc:docMk/>
          <pc:sldMk cId="916416869" sldId="724"/>
        </pc:sldMkLst>
        <pc:spChg chg="mod">
          <ac:chgData name="Jenifer Prince Devaraj" userId="c3fb109c-09d1-42a6-93f4-69472d709861" providerId="ADAL" clId="{3D321CA5-6558-4F70-ABFA-1D9DD863DFAB}" dt="2023-02-05T17:52:07.201" v="620" actId="1076"/>
          <ac:spMkLst>
            <pc:docMk/>
            <pc:sldMk cId="916416869" sldId="724"/>
            <ac:spMk id="24" creationId="{00000000-0000-0000-0000-000000000000}"/>
          </ac:spMkLst>
        </pc:spChg>
      </pc:sldChg>
      <pc:sldChg chg="modSp add del mod">
        <pc:chgData name="Jenifer Prince Devaraj" userId="c3fb109c-09d1-42a6-93f4-69472d709861" providerId="ADAL" clId="{3D321CA5-6558-4F70-ABFA-1D9DD863DFAB}" dt="2023-02-08T22:27:04.219" v="1892" actId="47"/>
        <pc:sldMkLst>
          <pc:docMk/>
          <pc:sldMk cId="3830671612" sldId="725"/>
        </pc:sldMkLst>
        <pc:spChg chg="mod">
          <ac:chgData name="Jenifer Prince Devaraj" userId="c3fb109c-09d1-42a6-93f4-69472d709861" providerId="ADAL" clId="{3D321CA5-6558-4F70-ABFA-1D9DD863DFAB}" dt="2023-02-05T18:03:39.400" v="760" actId="2710"/>
          <ac:spMkLst>
            <pc:docMk/>
            <pc:sldMk cId="3830671612" sldId="725"/>
            <ac:spMk id="6" creationId="{00000000-0000-0000-0000-000000000000}"/>
          </ac:spMkLst>
        </pc:spChg>
      </pc:sldChg>
      <pc:sldChg chg="modSp mod">
        <pc:chgData name="Jenifer Prince Devaraj" userId="c3fb109c-09d1-42a6-93f4-69472d709861" providerId="ADAL" clId="{3D321CA5-6558-4F70-ABFA-1D9DD863DFAB}" dt="2023-02-09T08:50:39.126" v="2128" actId="113"/>
        <pc:sldMkLst>
          <pc:docMk/>
          <pc:sldMk cId="1886451216" sldId="726"/>
        </pc:sldMkLst>
        <pc:spChg chg="mod">
          <ac:chgData name="Jenifer Prince Devaraj" userId="c3fb109c-09d1-42a6-93f4-69472d709861" providerId="ADAL" clId="{3D321CA5-6558-4F70-ABFA-1D9DD863DFAB}" dt="2023-02-09T08:50:39.126" v="2128" actId="113"/>
          <ac:spMkLst>
            <pc:docMk/>
            <pc:sldMk cId="1886451216" sldId="726"/>
            <ac:spMk id="7" creationId="{6E81CB44-C43A-9A87-6B82-0AFA3F8C255C}"/>
          </ac:spMkLst>
        </pc:spChg>
      </pc:sldChg>
      <pc:sldChg chg="delSp modSp add mod">
        <pc:chgData name="Jenifer Prince Devaraj" userId="c3fb109c-09d1-42a6-93f4-69472d709861" providerId="ADAL" clId="{3D321CA5-6558-4F70-ABFA-1D9DD863DFAB}" dt="2023-02-08T22:54:50.771" v="2115" actId="1076"/>
        <pc:sldMkLst>
          <pc:docMk/>
          <pc:sldMk cId="2147189103" sldId="727"/>
        </pc:sldMkLst>
        <pc:spChg chg="del">
          <ac:chgData name="Jenifer Prince Devaraj" userId="c3fb109c-09d1-42a6-93f4-69472d709861" providerId="ADAL" clId="{3D321CA5-6558-4F70-ABFA-1D9DD863DFAB}" dt="2023-02-08T19:46:48.423" v="1047" actId="478"/>
          <ac:spMkLst>
            <pc:docMk/>
            <pc:sldMk cId="2147189103" sldId="727"/>
            <ac:spMk id="9" creationId="{FF8214AD-8908-DB82-CD91-BD97B833F7CD}"/>
          </ac:spMkLst>
        </pc:spChg>
        <pc:spChg chg="mod">
          <ac:chgData name="Jenifer Prince Devaraj" userId="c3fb109c-09d1-42a6-93f4-69472d709861" providerId="ADAL" clId="{3D321CA5-6558-4F70-ABFA-1D9DD863DFAB}" dt="2023-02-08T22:54:50.771" v="2115" actId="1076"/>
          <ac:spMkLst>
            <pc:docMk/>
            <pc:sldMk cId="2147189103" sldId="727"/>
            <ac:spMk id="24" creationId="{00000000-0000-0000-0000-000000000000}"/>
          </ac:spMkLst>
        </pc:spChg>
      </pc:sldChg>
      <pc:sldChg chg="new del">
        <pc:chgData name="Jenifer Prince Devaraj" userId="c3fb109c-09d1-42a6-93f4-69472d709861" providerId="ADAL" clId="{3D321CA5-6558-4F70-ABFA-1D9DD863DFAB}" dt="2023-02-08T19:46:15.976" v="1040" actId="680"/>
        <pc:sldMkLst>
          <pc:docMk/>
          <pc:sldMk cId="2401779237" sldId="727"/>
        </pc:sldMkLst>
      </pc:sldChg>
      <pc:sldChg chg="add del">
        <pc:chgData name="Jenifer Prince Devaraj" userId="c3fb109c-09d1-42a6-93f4-69472d709861" providerId="ADAL" clId="{3D321CA5-6558-4F70-ABFA-1D9DD863DFAB}" dt="2023-02-08T22:55:04.428" v="2116" actId="47"/>
        <pc:sldMkLst>
          <pc:docMk/>
          <pc:sldMk cId="2933858219" sldId="728"/>
        </pc:sldMkLst>
      </pc:sldChg>
      <pc:sldChg chg="modSp add mod">
        <pc:chgData name="Jenifer Prince Devaraj" userId="c3fb109c-09d1-42a6-93f4-69472d709861" providerId="ADAL" clId="{3D321CA5-6558-4F70-ABFA-1D9DD863DFAB}" dt="2023-02-08T22:23:14.318" v="1864" actId="20577"/>
        <pc:sldMkLst>
          <pc:docMk/>
          <pc:sldMk cId="1083627039" sldId="729"/>
        </pc:sldMkLst>
        <pc:spChg chg="mod">
          <ac:chgData name="Jenifer Prince Devaraj" userId="c3fb109c-09d1-42a6-93f4-69472d709861" providerId="ADAL" clId="{3D321CA5-6558-4F70-ABFA-1D9DD863DFAB}" dt="2023-02-08T22:23:14.318" v="1864" actId="20577"/>
          <ac:spMkLst>
            <pc:docMk/>
            <pc:sldMk cId="1083627039" sldId="729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3D321CA5-6558-4F70-ABFA-1D9DD863DFAB}" dt="2023-02-08T21:52:57.836" v="1687" actId="255"/>
          <ac:spMkLst>
            <pc:docMk/>
            <pc:sldMk cId="1083627039" sldId="729"/>
            <ac:spMk id="24" creationId="{00000000-0000-0000-0000-000000000000}"/>
          </ac:spMkLst>
        </pc:spChg>
      </pc:sldChg>
      <pc:sldChg chg="modSp add mod">
        <pc:chgData name="Jenifer Prince Devaraj" userId="c3fb109c-09d1-42a6-93f4-69472d709861" providerId="ADAL" clId="{3D321CA5-6558-4F70-ABFA-1D9DD863DFAB}" dt="2023-02-08T21:54:23.769" v="1752" actId="12"/>
        <pc:sldMkLst>
          <pc:docMk/>
          <pc:sldMk cId="4218587974" sldId="730"/>
        </pc:sldMkLst>
        <pc:spChg chg="mod">
          <ac:chgData name="Jenifer Prince Devaraj" userId="c3fb109c-09d1-42a6-93f4-69472d709861" providerId="ADAL" clId="{3D321CA5-6558-4F70-ABFA-1D9DD863DFAB}" dt="2023-02-08T21:54:23.769" v="1752" actId="12"/>
          <ac:spMkLst>
            <pc:docMk/>
            <pc:sldMk cId="4218587974" sldId="730"/>
            <ac:spMk id="24" creationId="{00000000-0000-0000-0000-000000000000}"/>
          </ac:spMkLst>
        </pc:spChg>
      </pc:sldChg>
      <pc:sldChg chg="addSp delSp modSp add mod">
        <pc:chgData name="Jenifer Prince Devaraj" userId="c3fb109c-09d1-42a6-93f4-69472d709861" providerId="ADAL" clId="{3D321CA5-6558-4F70-ABFA-1D9DD863DFAB}" dt="2023-02-08T22:50:56.553" v="2079" actId="20577"/>
        <pc:sldMkLst>
          <pc:docMk/>
          <pc:sldMk cId="490763222" sldId="731"/>
        </pc:sldMkLst>
        <pc:spChg chg="del mod">
          <ac:chgData name="Jenifer Prince Devaraj" userId="c3fb109c-09d1-42a6-93f4-69472d709861" providerId="ADAL" clId="{3D321CA5-6558-4F70-ABFA-1D9DD863DFAB}" dt="2023-02-08T22:32:58.759" v="1915" actId="478"/>
          <ac:spMkLst>
            <pc:docMk/>
            <pc:sldMk cId="490763222" sldId="731"/>
            <ac:spMk id="2" creationId="{00000000-0000-0000-0000-000000000000}"/>
          </ac:spMkLst>
        </pc:spChg>
        <pc:spChg chg="del mod">
          <ac:chgData name="Jenifer Prince Devaraj" userId="c3fb109c-09d1-42a6-93f4-69472d709861" providerId="ADAL" clId="{3D321CA5-6558-4F70-ABFA-1D9DD863DFAB}" dt="2023-02-08T22:41:27.977" v="2005" actId="478"/>
          <ac:spMkLst>
            <pc:docMk/>
            <pc:sldMk cId="490763222" sldId="731"/>
            <ac:spMk id="4" creationId="{0E08EE7A-58AE-FA63-7646-B801A82634B7}"/>
          </ac:spMkLst>
        </pc:spChg>
        <pc:spChg chg="add del mod">
          <ac:chgData name="Jenifer Prince Devaraj" userId="c3fb109c-09d1-42a6-93f4-69472d709861" providerId="ADAL" clId="{3D321CA5-6558-4F70-ABFA-1D9DD863DFAB}" dt="2023-02-08T22:32:53.117" v="1913" actId="478"/>
          <ac:spMkLst>
            <pc:docMk/>
            <pc:sldMk cId="490763222" sldId="731"/>
            <ac:spMk id="6" creationId="{FF89776C-6021-7818-F9A4-BB8B624753B2}"/>
          </ac:spMkLst>
        </pc:spChg>
        <pc:spChg chg="add del mod">
          <ac:chgData name="Jenifer Prince Devaraj" userId="c3fb109c-09d1-42a6-93f4-69472d709861" providerId="ADAL" clId="{3D321CA5-6558-4F70-ABFA-1D9DD863DFAB}" dt="2023-02-08T22:33:01.266" v="1916" actId="478"/>
          <ac:spMkLst>
            <pc:docMk/>
            <pc:sldMk cId="490763222" sldId="731"/>
            <ac:spMk id="8" creationId="{7D6CA860-B3B8-300F-BFAD-4F2794B6901E}"/>
          </ac:spMkLst>
        </pc:spChg>
        <pc:spChg chg="add mod">
          <ac:chgData name="Jenifer Prince Devaraj" userId="c3fb109c-09d1-42a6-93f4-69472d709861" providerId="ADAL" clId="{3D321CA5-6558-4F70-ABFA-1D9DD863DFAB}" dt="2023-02-08T22:41:16.413" v="2001" actId="1076"/>
          <ac:spMkLst>
            <pc:docMk/>
            <pc:sldMk cId="490763222" sldId="731"/>
            <ac:spMk id="15" creationId="{9B40B478-FE52-1577-4098-99699C7DB3B6}"/>
          </ac:spMkLst>
        </pc:spChg>
        <pc:spChg chg="add mod">
          <ac:chgData name="Jenifer Prince Devaraj" userId="c3fb109c-09d1-42a6-93f4-69472d709861" providerId="ADAL" clId="{3D321CA5-6558-4F70-ABFA-1D9DD863DFAB}" dt="2023-02-08T22:42:37.792" v="2022" actId="1076"/>
          <ac:spMkLst>
            <pc:docMk/>
            <pc:sldMk cId="490763222" sldId="731"/>
            <ac:spMk id="16" creationId="{662804B3-A084-E616-47E0-1CF0F2B9375C}"/>
          </ac:spMkLst>
        </pc:spChg>
        <pc:spChg chg="add mod">
          <ac:chgData name="Jenifer Prince Devaraj" userId="c3fb109c-09d1-42a6-93f4-69472d709861" providerId="ADAL" clId="{3D321CA5-6558-4F70-ABFA-1D9DD863DFAB}" dt="2023-02-08T22:42:49.030" v="2026" actId="1076"/>
          <ac:spMkLst>
            <pc:docMk/>
            <pc:sldMk cId="490763222" sldId="731"/>
            <ac:spMk id="17" creationId="{D0C8AC14-00E1-AB49-5BE5-72BF42163DFA}"/>
          </ac:spMkLst>
        </pc:spChg>
        <pc:spChg chg="add mod">
          <ac:chgData name="Jenifer Prince Devaraj" userId="c3fb109c-09d1-42a6-93f4-69472d709861" providerId="ADAL" clId="{3D321CA5-6558-4F70-ABFA-1D9DD863DFAB}" dt="2023-02-08T22:42:29.451" v="2018" actId="1076"/>
          <ac:spMkLst>
            <pc:docMk/>
            <pc:sldMk cId="490763222" sldId="731"/>
            <ac:spMk id="19" creationId="{439CEB6D-3695-2BC5-D992-5C841D710212}"/>
          </ac:spMkLst>
        </pc:spChg>
        <pc:spChg chg="add mod">
          <ac:chgData name="Jenifer Prince Devaraj" userId="c3fb109c-09d1-42a6-93f4-69472d709861" providerId="ADAL" clId="{3D321CA5-6558-4F70-ABFA-1D9DD863DFAB}" dt="2023-02-08T22:46:36.427" v="2041" actId="2710"/>
          <ac:spMkLst>
            <pc:docMk/>
            <pc:sldMk cId="490763222" sldId="731"/>
            <ac:spMk id="20" creationId="{D4689F2A-A22E-D394-5CD1-62BBC76A6E9F}"/>
          </ac:spMkLst>
        </pc:spChg>
        <pc:spChg chg="add mod">
          <ac:chgData name="Jenifer Prince Devaraj" userId="c3fb109c-09d1-42a6-93f4-69472d709861" providerId="ADAL" clId="{3D321CA5-6558-4F70-ABFA-1D9DD863DFAB}" dt="2023-02-08T22:50:56.553" v="2079" actId="20577"/>
          <ac:spMkLst>
            <pc:docMk/>
            <pc:sldMk cId="490763222" sldId="731"/>
            <ac:spMk id="22" creationId="{A3025167-BAFF-D8FD-FFE0-AC64D644D3B2}"/>
          </ac:spMkLst>
        </pc:spChg>
        <pc:spChg chg="del">
          <ac:chgData name="Jenifer Prince Devaraj" userId="c3fb109c-09d1-42a6-93f4-69472d709861" providerId="ADAL" clId="{3D321CA5-6558-4F70-ABFA-1D9DD863DFAB}" dt="2023-02-08T22:32:50.718" v="1912" actId="478"/>
          <ac:spMkLst>
            <pc:docMk/>
            <pc:sldMk cId="490763222" sldId="731"/>
            <ac:spMk id="24" creationId="{00000000-0000-0000-0000-000000000000}"/>
          </ac:spMkLst>
        </pc:spChg>
        <pc:picChg chg="add mod">
          <ac:chgData name="Jenifer Prince Devaraj" userId="c3fb109c-09d1-42a6-93f4-69472d709861" providerId="ADAL" clId="{3D321CA5-6558-4F70-ABFA-1D9DD863DFAB}" dt="2023-02-08T22:42:26.112" v="2017" actId="14100"/>
          <ac:picMkLst>
            <pc:docMk/>
            <pc:sldMk cId="490763222" sldId="731"/>
            <ac:picMk id="10" creationId="{6FA233F8-0522-F099-5E0A-969F1B8546B0}"/>
          </ac:picMkLst>
        </pc:picChg>
        <pc:picChg chg="add mod">
          <ac:chgData name="Jenifer Prince Devaraj" userId="c3fb109c-09d1-42a6-93f4-69472d709861" providerId="ADAL" clId="{3D321CA5-6558-4F70-ABFA-1D9DD863DFAB}" dt="2023-02-08T22:42:39.652" v="2023" actId="1076"/>
          <ac:picMkLst>
            <pc:docMk/>
            <pc:sldMk cId="490763222" sldId="731"/>
            <ac:picMk id="12" creationId="{53EDBFE1-8876-5FA3-A3C5-1162CD38D534}"/>
          </ac:picMkLst>
        </pc:picChg>
        <pc:picChg chg="add mod">
          <ac:chgData name="Jenifer Prince Devaraj" userId="c3fb109c-09d1-42a6-93f4-69472d709861" providerId="ADAL" clId="{3D321CA5-6558-4F70-ABFA-1D9DD863DFAB}" dt="2023-02-08T22:42:44.826" v="2025" actId="1076"/>
          <ac:picMkLst>
            <pc:docMk/>
            <pc:sldMk cId="490763222" sldId="731"/>
            <ac:picMk id="14" creationId="{0121B54A-4B8C-F9BA-F3AD-285E0DF7E66D}"/>
          </ac:picMkLst>
        </pc:picChg>
      </pc:sldChg>
      <pc:sldChg chg="addSp modSp add del mod">
        <pc:chgData name="Jenifer Prince Devaraj" userId="c3fb109c-09d1-42a6-93f4-69472d709861" providerId="ADAL" clId="{3D321CA5-6558-4F70-ABFA-1D9DD863DFAB}" dt="2023-02-08T22:18:32.096" v="1822" actId="47"/>
        <pc:sldMkLst>
          <pc:docMk/>
          <pc:sldMk cId="777631617" sldId="731"/>
        </pc:sldMkLst>
        <pc:spChg chg="mod">
          <ac:chgData name="Jenifer Prince Devaraj" userId="c3fb109c-09d1-42a6-93f4-69472d709861" providerId="ADAL" clId="{3D321CA5-6558-4F70-ABFA-1D9DD863DFAB}" dt="2023-02-08T21:56:28.198" v="1763" actId="20577"/>
          <ac:spMkLst>
            <pc:docMk/>
            <pc:sldMk cId="777631617" sldId="731"/>
            <ac:spMk id="24" creationId="{00000000-0000-0000-0000-000000000000}"/>
          </ac:spMkLst>
        </pc:spChg>
        <pc:picChg chg="add mod">
          <ac:chgData name="Jenifer Prince Devaraj" userId="c3fb109c-09d1-42a6-93f4-69472d709861" providerId="ADAL" clId="{3D321CA5-6558-4F70-ABFA-1D9DD863DFAB}" dt="2023-02-08T22:00:36.303" v="1770" actId="1076"/>
          <ac:picMkLst>
            <pc:docMk/>
            <pc:sldMk cId="777631617" sldId="731"/>
            <ac:picMk id="5" creationId="{6D6A80A5-680A-07A9-69BE-9F92B9108498}"/>
          </ac:picMkLst>
        </pc:picChg>
      </pc:sldChg>
      <pc:sldChg chg="addSp delSp modSp add mod ord">
        <pc:chgData name="Jenifer Prince Devaraj" userId="c3fb109c-09d1-42a6-93f4-69472d709861" providerId="ADAL" clId="{3D321CA5-6558-4F70-ABFA-1D9DD863DFAB}" dt="2023-02-08T22:52:49.346" v="2101"/>
        <pc:sldMkLst>
          <pc:docMk/>
          <pc:sldMk cId="2537371817" sldId="732"/>
        </pc:sldMkLst>
        <pc:spChg chg="del">
          <ac:chgData name="Jenifer Prince Devaraj" userId="c3fb109c-09d1-42a6-93f4-69472d709861" providerId="ADAL" clId="{3D321CA5-6558-4F70-ABFA-1D9DD863DFAB}" dt="2023-02-08T22:52:31.008" v="2096" actId="478"/>
          <ac:spMkLst>
            <pc:docMk/>
            <pc:sldMk cId="2537371817" sldId="732"/>
            <ac:spMk id="2" creationId="{5AF40EAB-6954-8B5E-C784-2A455332F66A}"/>
          </ac:spMkLst>
        </pc:spChg>
        <pc:spChg chg="add del mod">
          <ac:chgData name="Jenifer Prince Devaraj" userId="c3fb109c-09d1-42a6-93f4-69472d709861" providerId="ADAL" clId="{3D321CA5-6558-4F70-ABFA-1D9DD863DFAB}" dt="2023-02-08T22:52:35.968" v="2098" actId="478"/>
          <ac:spMkLst>
            <pc:docMk/>
            <pc:sldMk cId="2537371817" sldId="732"/>
            <ac:spMk id="4" creationId="{DA79310C-D038-101B-2058-B67B865282A9}"/>
          </ac:spMkLst>
        </pc:spChg>
        <pc:spChg chg="mod">
          <ac:chgData name="Jenifer Prince Devaraj" userId="c3fb109c-09d1-42a6-93f4-69472d709861" providerId="ADAL" clId="{3D321CA5-6558-4F70-ABFA-1D9DD863DFAB}" dt="2023-02-08T22:52:42.275" v="2099" actId="1076"/>
          <ac:spMkLst>
            <pc:docMk/>
            <pc:sldMk cId="2537371817" sldId="732"/>
            <ac:spMk id="5" creationId="{BD78D876-541D-6E52-A364-F2210992F446}"/>
          </ac:spMkLst>
        </pc:spChg>
      </pc:sldChg>
      <pc:sldChg chg="addSp delSp modSp add mod ord">
        <pc:chgData name="Jenifer Prince Devaraj" userId="c3fb109c-09d1-42a6-93f4-69472d709861" providerId="ADAL" clId="{3D321CA5-6558-4F70-ABFA-1D9DD863DFAB}" dt="2023-02-08T23:15:57.472" v="2127"/>
        <pc:sldMkLst>
          <pc:docMk/>
          <pc:sldMk cId="3306831209" sldId="733"/>
        </pc:sldMkLst>
        <pc:spChg chg="del">
          <ac:chgData name="Jenifer Prince Devaraj" userId="c3fb109c-09d1-42a6-93f4-69472d709861" providerId="ADAL" clId="{3D321CA5-6558-4F70-ABFA-1D9DD863DFAB}" dt="2023-02-08T23:14:59.736" v="2121" actId="478"/>
          <ac:spMkLst>
            <pc:docMk/>
            <pc:sldMk cId="3306831209" sldId="733"/>
            <ac:spMk id="2" creationId="{00000000-0000-0000-0000-000000000000}"/>
          </ac:spMkLst>
        </pc:spChg>
        <pc:spChg chg="add del mod">
          <ac:chgData name="Jenifer Prince Devaraj" userId="c3fb109c-09d1-42a6-93f4-69472d709861" providerId="ADAL" clId="{3D321CA5-6558-4F70-ABFA-1D9DD863DFAB}" dt="2023-02-08T23:14:56.973" v="2120" actId="478"/>
          <ac:spMkLst>
            <pc:docMk/>
            <pc:sldMk cId="3306831209" sldId="733"/>
            <ac:spMk id="6" creationId="{86C7344A-9C4C-85D0-3663-CD62BF693C56}"/>
          </ac:spMkLst>
        </pc:spChg>
        <pc:spChg chg="add del mod">
          <ac:chgData name="Jenifer Prince Devaraj" userId="c3fb109c-09d1-42a6-93f4-69472d709861" providerId="ADAL" clId="{3D321CA5-6558-4F70-ABFA-1D9DD863DFAB}" dt="2023-02-08T23:15:02.124" v="2122" actId="478"/>
          <ac:spMkLst>
            <pc:docMk/>
            <pc:sldMk cId="3306831209" sldId="733"/>
            <ac:spMk id="8" creationId="{6869DEAF-9B77-46AC-F42E-649A5421EB9D}"/>
          </ac:spMkLst>
        </pc:spChg>
        <pc:spChg chg="del">
          <ac:chgData name="Jenifer Prince Devaraj" userId="c3fb109c-09d1-42a6-93f4-69472d709861" providerId="ADAL" clId="{3D321CA5-6558-4F70-ABFA-1D9DD863DFAB}" dt="2023-02-08T23:14:54.061" v="2119" actId="478"/>
          <ac:spMkLst>
            <pc:docMk/>
            <pc:sldMk cId="3306831209" sldId="733"/>
            <ac:spMk id="24" creationId="{00000000-0000-0000-0000-000000000000}"/>
          </ac:spMkLst>
        </pc:spChg>
        <pc:picChg chg="add mod">
          <ac:chgData name="Jenifer Prince Devaraj" userId="c3fb109c-09d1-42a6-93f4-69472d709861" providerId="ADAL" clId="{3D321CA5-6558-4F70-ABFA-1D9DD863DFAB}" dt="2023-02-08T23:15:41.471" v="2125" actId="1076"/>
          <ac:picMkLst>
            <pc:docMk/>
            <pc:sldMk cId="3306831209" sldId="733"/>
            <ac:picMk id="10" creationId="{A505A2A4-E572-18DB-E9DF-0330EA6EF9E1}"/>
          </ac:picMkLst>
        </pc:picChg>
      </pc:sldChg>
      <pc:sldChg chg="addSp modSp add mod">
        <pc:chgData name="Jenifer Prince Devaraj" userId="c3fb109c-09d1-42a6-93f4-69472d709861" providerId="ADAL" clId="{3D321CA5-6558-4F70-ABFA-1D9DD863DFAB}" dt="2023-02-09T09:08:31.935" v="2178" actId="1076"/>
        <pc:sldMkLst>
          <pc:docMk/>
          <pc:sldMk cId="3683681129" sldId="734"/>
        </pc:sldMkLst>
        <pc:spChg chg="mod">
          <ac:chgData name="Jenifer Prince Devaraj" userId="c3fb109c-09d1-42a6-93f4-69472d709861" providerId="ADAL" clId="{3D321CA5-6558-4F70-ABFA-1D9DD863DFAB}" dt="2023-02-09T09:08:25.307" v="2175" actId="20577"/>
          <ac:spMkLst>
            <pc:docMk/>
            <pc:sldMk cId="3683681129" sldId="734"/>
            <ac:spMk id="24" creationId="{00000000-0000-0000-0000-000000000000}"/>
          </ac:spMkLst>
        </pc:spChg>
        <pc:picChg chg="add mod">
          <ac:chgData name="Jenifer Prince Devaraj" userId="c3fb109c-09d1-42a6-93f4-69472d709861" providerId="ADAL" clId="{3D321CA5-6558-4F70-ABFA-1D9DD863DFAB}" dt="2023-02-09T09:08:31.935" v="2178" actId="1076"/>
          <ac:picMkLst>
            <pc:docMk/>
            <pc:sldMk cId="3683681129" sldId="734"/>
            <ac:picMk id="6" creationId="{60330214-FCF8-1B2C-271A-2DE6E44A86A6}"/>
          </ac:picMkLst>
        </pc:picChg>
      </pc:sldChg>
      <pc:sldChg chg="del">
        <pc:chgData name="Jenifer Prince Devaraj" userId="c3fb109c-09d1-42a6-93f4-69472d709861" providerId="ADAL" clId="{3D321CA5-6558-4F70-ABFA-1D9DD863DFAB}" dt="2023-02-04T23:57:08.549" v="48" actId="47"/>
        <pc:sldMkLst>
          <pc:docMk/>
          <pc:sldMk cId="602369199" sldId="756"/>
        </pc:sldMkLst>
      </pc:sldChg>
      <pc:sldMasterChg chg="addSldLayout delSldLayout">
        <pc:chgData name="Jenifer Prince Devaraj" userId="c3fb109c-09d1-42a6-93f4-69472d709861" providerId="ADAL" clId="{3D321CA5-6558-4F70-ABFA-1D9DD863DFAB}" dt="2023-02-08T22:26:57.263" v="1884" actId="47"/>
        <pc:sldMasterMkLst>
          <pc:docMk/>
          <pc:sldMasterMk cId="3508390215" sldId="2147483661"/>
        </pc:sldMasterMkLst>
        <pc:sldLayoutChg chg="del">
          <pc:chgData name="Jenifer Prince Devaraj" userId="c3fb109c-09d1-42a6-93f4-69472d709861" providerId="ADAL" clId="{3D321CA5-6558-4F70-ABFA-1D9DD863DFAB}" dt="2023-02-04T23:57:13.339" v="49" actId="47"/>
          <pc:sldLayoutMkLst>
            <pc:docMk/>
            <pc:sldMasterMk cId="3508390215" sldId="2147483661"/>
            <pc:sldLayoutMk cId="3500688628" sldId="2147483791"/>
          </pc:sldLayoutMkLst>
        </pc:sldLayoutChg>
        <pc:sldLayoutChg chg="add del">
          <pc:chgData name="Jenifer Prince Devaraj" userId="c3fb109c-09d1-42a6-93f4-69472d709861" providerId="ADAL" clId="{3D321CA5-6558-4F70-ABFA-1D9DD863DFAB}" dt="2023-02-08T22:26:57.263" v="1884" actId="47"/>
          <pc:sldLayoutMkLst>
            <pc:docMk/>
            <pc:sldMasterMk cId="3508390215" sldId="2147483661"/>
            <pc:sldLayoutMk cId="665972566" sldId="2147483792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11/02/2023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26683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93193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EC1_L3_Active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EC1_L3_Active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EC1_L3_Active Components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EC1_L3_Active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EC1_L3_Active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EC1_L3_Active Components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EC1_L3_Active Components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EC1_L3_Active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EC1_L3_Active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EC1_L3_Active Components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EC1_L3_Active Components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EC1_L3_Active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EC1_L3_Active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EC1_L3_Active Components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EC1_L3_Active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EC1_L3_Active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EC1_L3_Active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EC1_L3_Active Components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EC1_L3_Active Components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EC1_L3_Active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EC1_L3_Active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EC1_L3_Active Components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EC1_L3_Active Components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EC1_L3_Active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EC1_L3_Active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EC1_L3_Active Components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EC1_L3_Active Components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EC1_L3_Active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EC1_L3_Active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EC1_L3_Active Components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EC1_L3_Active Components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EC1_L3_Active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EC1_L3_Active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EC1_L3_Active Components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EC1_L3_Active Components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EC1_L3_Active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EC1_L3_Active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EC1_L3_Active Components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3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3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3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35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41.pn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35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35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35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8858" y="5508765"/>
            <a:ext cx="5315818" cy="3088946"/>
          </a:xfrm>
        </p:spPr>
        <p:txBody>
          <a:bodyPr/>
          <a:lstStyle/>
          <a:p>
            <a:r>
              <a:rPr lang="en-GB" sz="2000" b="1">
                <a:latin typeface="Arial" panose="020B0604020202020204" pitchFamily="34" charset="0"/>
              </a:rPr>
              <a:t>Prepared By,</a:t>
            </a:r>
          </a:p>
          <a:p>
            <a:r>
              <a:rPr lang="en-GB" sz="2000" b="1">
                <a:latin typeface="Arial" panose="020B0604020202020204" pitchFamily="34" charset="0"/>
              </a:rPr>
              <a:t>                    - Jenifer Prince Devaraj M.E., M.Ed. </a:t>
            </a:r>
          </a:p>
        </p:txBody>
      </p:sp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685674" y="175972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Module Name: Electronics I</a:t>
            </a:r>
          </a:p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Module Code:  ACDB5002</a:t>
            </a:r>
          </a:p>
          <a:p>
            <a:endParaRPr lang="en-GB" sz="2400" b="1" dirty="0">
              <a:latin typeface="Arial" panose="020B0604020202020204" pitchFamily="34" charset="0"/>
            </a:endParaRPr>
          </a:p>
          <a:p>
            <a:endParaRPr lang="en-GB" sz="2400" b="1" dirty="0">
              <a:latin typeface="Arial" panose="020B0604020202020204" pitchFamily="34" charset="0"/>
            </a:endParaRPr>
          </a:p>
          <a:p>
            <a:endParaRPr lang="en-GB" sz="2400" b="1" dirty="0">
              <a:latin typeface="Arial" panose="020B0604020202020204" pitchFamily="34" charset="0"/>
            </a:endParaRPr>
          </a:p>
          <a:p>
            <a:r>
              <a:rPr lang="en-GB" sz="2400" b="1" dirty="0">
                <a:latin typeface="Arial"/>
                <a:cs typeface="Arial"/>
              </a:rPr>
              <a:t>Lecture – 3 </a:t>
            </a:r>
            <a:endParaRPr lang="en-GB" sz="2400" b="1" dirty="0">
              <a:latin typeface="Arial" panose="020B0604020202020204" pitchFamily="34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7820" y="1585017"/>
            <a:ext cx="8723221" cy="58477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IN" sz="2600" b="1">
                <a:latin typeface="Cambria" panose="02040503050406030204" pitchFamily="18" charset="0"/>
                <a:ea typeface="Cambria" panose="02040503050406030204" pitchFamily="18" charset="0"/>
              </a:rPr>
              <a:t>Active Components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A46A343-CD73-F103-0F65-ECE3683B8DD4}"/>
              </a:ext>
            </a:extLst>
          </p:cNvPr>
          <p:cNvSpPr txBox="1"/>
          <p:nvPr/>
        </p:nvSpPr>
        <p:spPr>
          <a:xfrm>
            <a:off x="3622813" y="250482"/>
            <a:ext cx="4343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Active Components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A9F8AE71-F813-28B1-4003-AE1D5F19E8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EC1_L3_Active Components</a:t>
            </a:r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E81CB44-C43A-9A87-6B82-0AFA3F8C255C}"/>
              </a:ext>
            </a:extLst>
          </p:cNvPr>
          <p:cNvSpPr txBox="1"/>
          <p:nvPr/>
        </p:nvSpPr>
        <p:spPr>
          <a:xfrm>
            <a:off x="729842" y="2587490"/>
            <a:ext cx="11040679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These components are parts of a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circuit that rely on an external power source to control or modify electrical signals.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Active components such as transistors and silicon-controlled rectifiers (SCRs) use electricity to control electricity.​</a:t>
            </a:r>
          </a:p>
          <a:p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864512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8478" y="928939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>
                <a:latin typeface="Cambria" panose="02040503050406030204" pitchFamily="18" charset="0"/>
                <a:ea typeface="Cambria" panose="02040503050406030204" pitchFamily="18" charset="0"/>
              </a:rPr>
              <a:t>Transistors -Introduction</a:t>
            </a:r>
          </a:p>
        </p:txBody>
      </p:sp>
      <p:sp>
        <p:nvSpPr>
          <p:cNvPr id="24" name="Content Placeholder 23"/>
          <p:cNvSpPr>
            <a:spLocks noGrp="1"/>
          </p:cNvSpPr>
          <p:nvPr>
            <p:ph idx="1"/>
          </p:nvPr>
        </p:nvSpPr>
        <p:spPr>
          <a:xfrm>
            <a:off x="243507" y="1935818"/>
            <a:ext cx="11723205" cy="4525963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IN" sz="2600" dirty="0">
                <a:latin typeface="Cambria" panose="02040503050406030204" pitchFamily="18" charset="0"/>
                <a:ea typeface="Cambria" panose="02040503050406030204" pitchFamily="18" charset="0"/>
              </a:rPr>
              <a:t>The transistor was invented by </a:t>
            </a:r>
            <a:r>
              <a:rPr lang="en-IN" sz="2600" b="1" dirty="0">
                <a:latin typeface="Cambria" panose="02040503050406030204" pitchFamily="18" charset="0"/>
                <a:ea typeface="Cambria" panose="02040503050406030204" pitchFamily="18" charset="0"/>
              </a:rPr>
              <a:t>three scientists at the Bell Laboratories in 1947</a:t>
            </a:r>
            <a:r>
              <a:rPr lang="en-IN" sz="2600" dirty="0">
                <a:latin typeface="Cambria" panose="02040503050406030204" pitchFamily="18" charset="0"/>
                <a:ea typeface="Cambria" panose="02040503050406030204" pitchFamily="18" charset="0"/>
              </a:rPr>
              <a:t>.</a:t>
            </a:r>
          </a:p>
          <a:p>
            <a:pPr algn="just">
              <a:lnSpc>
                <a:spcPct val="150000"/>
              </a:lnSpc>
            </a:pPr>
            <a:r>
              <a:rPr lang="en-IN" sz="2600" dirty="0">
                <a:latin typeface="Cambria" panose="02040503050406030204" pitchFamily="18" charset="0"/>
                <a:ea typeface="Cambria" panose="02040503050406030204" pitchFamily="18" charset="0"/>
              </a:rPr>
              <a:t>It rapidly replaced the </a:t>
            </a:r>
            <a:r>
              <a:rPr lang="en-IN" sz="2600" b="1" dirty="0">
                <a:latin typeface="Cambria" panose="02040503050406030204" pitchFamily="18" charset="0"/>
                <a:ea typeface="Cambria" panose="02040503050406030204" pitchFamily="18" charset="0"/>
              </a:rPr>
              <a:t>vacuum tube</a:t>
            </a:r>
            <a:r>
              <a:rPr lang="en-IN" sz="2600" dirty="0">
                <a:latin typeface="Cambria" panose="02040503050406030204" pitchFamily="18" charset="0"/>
                <a:ea typeface="Cambria" panose="02040503050406030204" pitchFamily="18" charset="0"/>
              </a:rPr>
              <a:t> as an electronic signal regulator. </a:t>
            </a:r>
          </a:p>
          <a:p>
            <a:pPr algn="just">
              <a:lnSpc>
                <a:spcPct val="150000"/>
              </a:lnSpc>
            </a:pPr>
            <a:r>
              <a:rPr lang="en-IN" sz="2600" dirty="0">
                <a:latin typeface="Cambria" panose="02040503050406030204" pitchFamily="18" charset="0"/>
                <a:ea typeface="Cambria" panose="02040503050406030204" pitchFamily="18" charset="0"/>
              </a:rPr>
              <a:t>A transistor regulates </a:t>
            </a:r>
            <a:r>
              <a:rPr lang="en-IN" sz="2600" b="1" dirty="0">
                <a:latin typeface="Cambria" panose="02040503050406030204" pitchFamily="18" charset="0"/>
                <a:ea typeface="Cambria" panose="02040503050406030204" pitchFamily="18" charset="0"/>
              </a:rPr>
              <a:t>current </a:t>
            </a:r>
            <a:r>
              <a:rPr lang="en-IN" sz="2600" b="1" i="1" dirty="0">
                <a:latin typeface="Cambria" panose="02040503050406030204" pitchFamily="18" charset="0"/>
                <a:ea typeface="Cambria" panose="02040503050406030204" pitchFamily="18" charset="0"/>
              </a:rPr>
              <a:t>or</a:t>
            </a:r>
            <a:r>
              <a:rPr lang="en-IN" sz="2600" b="1" dirty="0">
                <a:latin typeface="Cambria" panose="02040503050406030204" pitchFamily="18" charset="0"/>
                <a:ea typeface="Cambria" panose="02040503050406030204" pitchFamily="18" charset="0"/>
              </a:rPr>
              <a:t> voltage flow </a:t>
            </a:r>
            <a:r>
              <a:rPr lang="en-IN" sz="2600" dirty="0">
                <a:latin typeface="Cambria" panose="02040503050406030204" pitchFamily="18" charset="0"/>
                <a:ea typeface="Cambria" panose="02040503050406030204" pitchFamily="18" charset="0"/>
              </a:rPr>
              <a:t>and acts as a </a:t>
            </a:r>
            <a:r>
              <a:rPr lang="en-IN" sz="2600" b="1" dirty="0">
                <a:latin typeface="Cambria" panose="02040503050406030204" pitchFamily="18" charset="0"/>
                <a:ea typeface="Cambria" panose="02040503050406030204" pitchFamily="18" charset="0"/>
              </a:rPr>
              <a:t>switch or gate </a:t>
            </a:r>
            <a:r>
              <a:rPr lang="en-IN" sz="2600" dirty="0">
                <a:latin typeface="Cambria" panose="02040503050406030204" pitchFamily="18" charset="0"/>
                <a:ea typeface="Cambria" panose="02040503050406030204" pitchFamily="18" charset="0"/>
              </a:rPr>
              <a:t>for electronic signals.</a:t>
            </a:r>
          </a:p>
          <a:p>
            <a:pPr marL="0" indent="0" algn="just">
              <a:lnSpc>
                <a:spcPct val="150000"/>
              </a:lnSpc>
              <a:buNone/>
            </a:pPr>
            <a:endParaRPr lang="en-IN" sz="2600" dirty="0">
              <a:solidFill>
                <a:schemeClr val="tx1">
                  <a:lumMod val="95000"/>
                  <a:lumOff val="5000"/>
                </a:schemeClr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B2D1623-084B-5A28-1713-5E0D92B107B4}"/>
              </a:ext>
            </a:extLst>
          </p:cNvPr>
          <p:cNvSpPr txBox="1"/>
          <p:nvPr/>
        </p:nvSpPr>
        <p:spPr>
          <a:xfrm>
            <a:off x="3622813" y="250482"/>
            <a:ext cx="4343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Active Components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368686B-CA83-28CC-46C0-2A5C8A09C1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EC1_L3_Active Components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37651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48" y="835257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latin typeface="Cambria" panose="02040503050406030204" pitchFamily="18" charset="0"/>
                <a:ea typeface="Cambria" panose="02040503050406030204" pitchFamily="18" charset="0"/>
              </a:rPr>
              <a:t>Transistors</a:t>
            </a:r>
          </a:p>
        </p:txBody>
      </p:sp>
      <p:sp>
        <p:nvSpPr>
          <p:cNvPr id="24" name="Content Placeholder 23"/>
          <p:cNvSpPr>
            <a:spLocks noGrp="1"/>
          </p:cNvSpPr>
          <p:nvPr>
            <p:ph idx="1"/>
          </p:nvPr>
        </p:nvSpPr>
        <p:spPr>
          <a:xfrm>
            <a:off x="139395" y="1813891"/>
            <a:ext cx="12052605" cy="4525963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IN" sz="2600" dirty="0">
                <a:latin typeface="Cambria" panose="02040503050406030204" pitchFamily="18" charset="0"/>
                <a:ea typeface="Cambria" panose="02040503050406030204" pitchFamily="18" charset="0"/>
              </a:rPr>
              <a:t>A </a:t>
            </a:r>
            <a:r>
              <a:rPr lang="en-IN" sz="2600" b="1" dirty="0">
                <a:latin typeface="Cambria" panose="02040503050406030204" pitchFamily="18" charset="0"/>
                <a:ea typeface="Cambria" panose="02040503050406030204" pitchFamily="18" charset="0"/>
              </a:rPr>
              <a:t>transistor</a:t>
            </a:r>
            <a:r>
              <a:rPr lang="en-IN" sz="2600" dirty="0">
                <a:latin typeface="Cambria" panose="02040503050406030204" pitchFamily="18" charset="0"/>
                <a:ea typeface="Cambria" panose="02040503050406030204" pitchFamily="18" charset="0"/>
              </a:rPr>
              <a:t> is a semiconductor device used to </a:t>
            </a:r>
            <a:r>
              <a:rPr lang="en-IN" sz="2600" b="1" dirty="0">
                <a:latin typeface="Cambria" panose="02040503050406030204" pitchFamily="18" charset="0"/>
                <a:ea typeface="Cambria" panose="02040503050406030204" pitchFamily="18" charset="0"/>
              </a:rPr>
              <a:t>amplify or switch </a:t>
            </a:r>
            <a:r>
              <a:rPr lang="en-IN" sz="2600" dirty="0">
                <a:latin typeface="Cambria" panose="02040503050406030204" pitchFamily="18" charset="0"/>
                <a:ea typeface="Cambria" panose="02040503050406030204" pitchFamily="18" charset="0"/>
              </a:rPr>
              <a:t>electronic signals.</a:t>
            </a:r>
          </a:p>
          <a:p>
            <a:pPr algn="just">
              <a:lnSpc>
                <a:spcPct val="150000"/>
              </a:lnSpc>
            </a:pPr>
            <a:r>
              <a:rPr lang="en-IN" sz="2600" dirty="0">
                <a:latin typeface="Cambria" panose="02040503050406030204" pitchFamily="18" charset="0"/>
                <a:ea typeface="Cambria" panose="02040503050406030204" pitchFamily="18" charset="0"/>
              </a:rPr>
              <a:t>A voltage or current applied to </a:t>
            </a:r>
            <a:r>
              <a:rPr lang="en-IN" sz="2600" b="1" dirty="0">
                <a:latin typeface="Cambria" panose="02040503050406030204" pitchFamily="18" charset="0"/>
                <a:ea typeface="Cambria" panose="02040503050406030204" pitchFamily="18" charset="0"/>
              </a:rPr>
              <a:t>one pair </a:t>
            </a:r>
            <a:r>
              <a:rPr lang="en-IN" sz="2600" dirty="0">
                <a:latin typeface="Cambria" panose="02040503050406030204" pitchFamily="18" charset="0"/>
                <a:ea typeface="Cambria" panose="02040503050406030204" pitchFamily="18" charset="0"/>
              </a:rPr>
              <a:t>of the transistor's terminals </a:t>
            </a:r>
            <a:r>
              <a:rPr lang="en-IN" sz="2600" b="1" dirty="0">
                <a:latin typeface="Cambria" panose="02040503050406030204" pitchFamily="18" charset="0"/>
                <a:ea typeface="Cambria" panose="02040503050406030204" pitchFamily="18" charset="0"/>
              </a:rPr>
              <a:t>controls</a:t>
            </a:r>
            <a:r>
              <a:rPr lang="en-IN" sz="2600" dirty="0">
                <a:latin typeface="Cambria" panose="02040503050406030204" pitchFamily="18" charset="0"/>
                <a:ea typeface="Cambria" panose="02040503050406030204" pitchFamily="18" charset="0"/>
              </a:rPr>
              <a:t> the </a:t>
            </a:r>
            <a:r>
              <a:rPr lang="en-IN" sz="2600" b="1" dirty="0">
                <a:latin typeface="Cambria" panose="02040503050406030204" pitchFamily="18" charset="0"/>
                <a:ea typeface="Cambria" panose="02040503050406030204" pitchFamily="18" charset="0"/>
              </a:rPr>
              <a:t>current through another pair of terminals.</a:t>
            </a:r>
            <a:endParaRPr lang="en-IN" sz="2600" b="1" dirty="0">
              <a:solidFill>
                <a:schemeClr val="tx1">
                  <a:lumMod val="95000"/>
                  <a:lumOff val="5000"/>
                </a:schemeClr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0" indent="0" algn="just">
              <a:lnSpc>
                <a:spcPct val="150000"/>
              </a:lnSpc>
              <a:buNone/>
            </a:pPr>
            <a:endParaRPr lang="en-IN" sz="2600" b="1" dirty="0">
              <a:solidFill>
                <a:schemeClr val="tx1">
                  <a:lumMod val="95000"/>
                  <a:lumOff val="5000"/>
                </a:schemeClr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0" indent="0" algn="just">
              <a:lnSpc>
                <a:spcPct val="150000"/>
              </a:lnSpc>
              <a:buNone/>
            </a:pPr>
            <a:endParaRPr lang="en-IN" sz="2600" dirty="0">
              <a:solidFill>
                <a:schemeClr val="tx1">
                  <a:lumMod val="95000"/>
                  <a:lumOff val="5000"/>
                </a:schemeClr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5E345BE-9453-DEA4-E9AB-8EB2A022C921}"/>
              </a:ext>
            </a:extLst>
          </p:cNvPr>
          <p:cNvSpPr txBox="1"/>
          <p:nvPr/>
        </p:nvSpPr>
        <p:spPr>
          <a:xfrm>
            <a:off x="3622813" y="250482"/>
            <a:ext cx="4343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Active Components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ADC2641-C134-F339-5C7D-067F62AA0A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EC1_L3_Active Components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39061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59184" y="937272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latin typeface="Cambria" panose="02040503050406030204" pitchFamily="18" charset="0"/>
                <a:ea typeface="Cambria" panose="02040503050406030204" pitchFamily="18" charset="0"/>
              </a:rPr>
              <a:t>Transistors</a:t>
            </a:r>
          </a:p>
        </p:txBody>
      </p:sp>
      <p:sp>
        <p:nvSpPr>
          <p:cNvPr id="24" name="Content Placeholder 23"/>
          <p:cNvSpPr>
            <a:spLocks noGrp="1"/>
          </p:cNvSpPr>
          <p:nvPr>
            <p:ph idx="1"/>
          </p:nvPr>
        </p:nvSpPr>
        <p:spPr>
          <a:xfrm>
            <a:off x="82174" y="2011918"/>
            <a:ext cx="11896465" cy="4525963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IN" sz="2600" b="1" dirty="0">
                <a:solidFill>
                  <a:schemeClr val="tx1">
                    <a:lumMod val="95000"/>
                    <a:lumOff val="5000"/>
                  </a:schemeClr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Amplification</a:t>
            </a:r>
            <a:r>
              <a:rPr lang="en-IN" sz="2600" dirty="0">
                <a:solidFill>
                  <a:schemeClr val="tx1">
                    <a:lumMod val="95000"/>
                    <a:lumOff val="5000"/>
                  </a:schemeClr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: It is achieved by passing </a:t>
            </a:r>
            <a:r>
              <a:rPr lang="en-IN" sz="2600" b="1" dirty="0">
                <a:solidFill>
                  <a:schemeClr val="tx1">
                    <a:lumMod val="95000"/>
                    <a:lumOff val="5000"/>
                  </a:schemeClr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input current </a:t>
            </a:r>
            <a:r>
              <a:rPr lang="en-IN" sz="2600" dirty="0">
                <a:solidFill>
                  <a:schemeClr val="tx1">
                    <a:lumMod val="95000"/>
                    <a:lumOff val="5000"/>
                  </a:schemeClr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signal from a region of </a:t>
            </a:r>
            <a:r>
              <a:rPr lang="en-IN" sz="2600" b="1" dirty="0">
                <a:solidFill>
                  <a:schemeClr val="tx1">
                    <a:lumMod val="95000"/>
                    <a:lumOff val="5000"/>
                  </a:schemeClr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low resistance to high resistance.</a:t>
            </a:r>
            <a:r>
              <a:rPr lang="en-IN" sz="2600" dirty="0">
                <a:solidFill>
                  <a:schemeClr val="tx1">
                    <a:lumMod val="95000"/>
                    <a:lumOff val="5000"/>
                  </a:schemeClr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</a:p>
          <a:p>
            <a:pPr algn="just">
              <a:lnSpc>
                <a:spcPct val="150000"/>
              </a:lnSpc>
            </a:pPr>
            <a:r>
              <a:rPr lang="en-IN" sz="2600" dirty="0">
                <a:solidFill>
                  <a:schemeClr val="tx1">
                    <a:lumMod val="95000"/>
                    <a:lumOff val="5000"/>
                  </a:schemeClr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This concept of transfer of resistance has given the name </a:t>
            </a:r>
            <a:r>
              <a:rPr lang="en-IN" sz="2600" b="1" dirty="0">
                <a:solidFill>
                  <a:schemeClr val="tx1">
                    <a:lumMod val="95000"/>
                    <a:lumOff val="5000"/>
                  </a:schemeClr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(</a:t>
            </a:r>
            <a:r>
              <a:rPr lang="en-IN" sz="2600" b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TRANS</a:t>
            </a:r>
            <a:r>
              <a:rPr lang="en-IN" sz="26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fer-res</a:t>
            </a:r>
            <a:r>
              <a:rPr lang="en-IN" sz="2600" b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ISTOR</a:t>
            </a:r>
            <a:r>
              <a:rPr lang="en-IN" sz="2600" b="1" dirty="0">
                <a:solidFill>
                  <a:schemeClr val="tx1">
                    <a:lumMod val="95000"/>
                    <a:lumOff val="5000"/>
                  </a:schemeClr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)</a:t>
            </a:r>
          </a:p>
          <a:p>
            <a:pPr marL="0" indent="0" algn="just">
              <a:lnSpc>
                <a:spcPct val="150000"/>
              </a:lnSpc>
              <a:buNone/>
            </a:pPr>
            <a:endParaRPr lang="en-IN" sz="2600" b="1" dirty="0">
              <a:solidFill>
                <a:schemeClr val="tx1">
                  <a:lumMod val="95000"/>
                  <a:lumOff val="5000"/>
                </a:schemeClr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B740E3E-9B8F-E1FF-286A-D75E6F9E06D7}"/>
              </a:ext>
            </a:extLst>
          </p:cNvPr>
          <p:cNvSpPr txBox="1"/>
          <p:nvPr/>
        </p:nvSpPr>
        <p:spPr>
          <a:xfrm>
            <a:off x="3622813" y="250482"/>
            <a:ext cx="4343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Active Components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5C492A5-8A9D-9DA9-E730-D1616829E6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EC1_L3_Active Components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57205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15" y="97366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>
                <a:latin typeface="Cambria" panose="02040503050406030204" pitchFamily="18" charset="0"/>
                <a:ea typeface="Cambria" panose="02040503050406030204" pitchFamily="18" charset="0"/>
              </a:rPr>
              <a:t>Transistors -Types</a:t>
            </a:r>
          </a:p>
        </p:txBody>
      </p:sp>
      <p:sp>
        <p:nvSpPr>
          <p:cNvPr id="24" name="Content Placeholder 23"/>
          <p:cNvSpPr>
            <a:spLocks noGrp="1"/>
          </p:cNvSpPr>
          <p:nvPr>
            <p:ph idx="1"/>
          </p:nvPr>
        </p:nvSpPr>
        <p:spPr>
          <a:xfrm>
            <a:off x="1397321" y="1600201"/>
            <a:ext cx="9397359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IN" b="1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en-IN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130806C-6CBD-EF6A-C444-CE4D81B17367}"/>
              </a:ext>
            </a:extLst>
          </p:cNvPr>
          <p:cNvSpPr txBox="1"/>
          <p:nvPr/>
        </p:nvSpPr>
        <p:spPr>
          <a:xfrm>
            <a:off x="3622813" y="250482"/>
            <a:ext cx="4343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Active Components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04B0C36-72CE-8B15-BB90-24173A883A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EC1_L3_Active Components</a:t>
            </a:r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19BA333-6567-141C-A5D7-5B4D6B4FEA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08567" y="2064810"/>
            <a:ext cx="6219825" cy="3819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34724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3438" y="1475960"/>
            <a:ext cx="8723221" cy="500731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just">
              <a:buNone/>
            </a:pPr>
            <a:r>
              <a:rPr lang="en-IN" sz="2600" dirty="0">
                <a:latin typeface="Cambria" panose="02040503050406030204" pitchFamily="18" charset="0"/>
                <a:ea typeface="Cambria" panose="02040503050406030204" pitchFamily="18" charset="0"/>
              </a:rPr>
              <a:t>Bi-polar Junction Transistor (BJT)</a:t>
            </a:r>
          </a:p>
          <a:p>
            <a:pPr marL="0" indent="0" algn="just">
              <a:buNone/>
            </a:pPr>
            <a:endParaRPr lang="en-IN" sz="26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1254125" lvl="1" algn="just"/>
            <a:r>
              <a:rPr lang="en-IN" sz="2600" dirty="0">
                <a:latin typeface="Cambria" panose="02040503050406030204" pitchFamily="18" charset="0"/>
                <a:ea typeface="Cambria" panose="02040503050406030204" pitchFamily="18" charset="0"/>
              </a:rPr>
              <a:t>Unbiased</a:t>
            </a:r>
          </a:p>
          <a:p>
            <a:pPr marL="1254125" lvl="1" algn="just"/>
            <a:r>
              <a:rPr lang="en-IN" sz="2600" dirty="0">
                <a:latin typeface="Cambria" panose="02040503050406030204" pitchFamily="18" charset="0"/>
                <a:ea typeface="Cambria" panose="02040503050406030204" pitchFamily="18" charset="0"/>
              </a:rPr>
              <a:t>Biased</a:t>
            </a:r>
          </a:p>
          <a:p>
            <a:pPr marL="1254125" lvl="1" algn="just"/>
            <a:r>
              <a:rPr lang="en-IN" sz="2600" dirty="0">
                <a:latin typeface="Cambria" panose="02040503050406030204" pitchFamily="18" charset="0"/>
                <a:ea typeface="Cambria" panose="02040503050406030204" pitchFamily="18" charset="0"/>
              </a:rPr>
              <a:t>Common Base (CB)</a:t>
            </a:r>
          </a:p>
          <a:p>
            <a:pPr marL="1254125" lvl="1" algn="just"/>
            <a:r>
              <a:rPr lang="en-IN" sz="2600" dirty="0">
                <a:latin typeface="Cambria" panose="02040503050406030204" pitchFamily="18" charset="0"/>
                <a:ea typeface="Cambria" panose="02040503050406030204" pitchFamily="18" charset="0"/>
              </a:rPr>
              <a:t>Common Collector (CC)</a:t>
            </a:r>
          </a:p>
          <a:p>
            <a:pPr marL="1254125" lvl="1" algn="just"/>
            <a:r>
              <a:rPr lang="en-IN" sz="2600" dirty="0">
                <a:latin typeface="Cambria" panose="02040503050406030204" pitchFamily="18" charset="0"/>
                <a:ea typeface="Cambria" panose="02040503050406030204" pitchFamily="18" charset="0"/>
              </a:rPr>
              <a:t>Common Emitter (CE)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A46A343-CD73-F103-0F65-ECE3683B8DD4}"/>
              </a:ext>
            </a:extLst>
          </p:cNvPr>
          <p:cNvSpPr txBox="1"/>
          <p:nvPr/>
        </p:nvSpPr>
        <p:spPr>
          <a:xfrm>
            <a:off x="3622813" y="250482"/>
            <a:ext cx="4343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Active Components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A9F8AE71-F813-28B1-4003-AE1D5F19E8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EC1_L3_Active Components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Content Placeholder 23"/>
          <p:cNvSpPr>
            <a:spLocks noGrp="1"/>
          </p:cNvSpPr>
          <p:nvPr>
            <p:ph idx="1"/>
          </p:nvPr>
        </p:nvSpPr>
        <p:spPr>
          <a:xfrm>
            <a:off x="-81280" y="2118380"/>
            <a:ext cx="12204590" cy="4525963"/>
          </a:xfrm>
        </p:spPr>
        <p:txBody>
          <a:bodyPr>
            <a:normAutofit/>
          </a:bodyPr>
          <a:lstStyle/>
          <a:p>
            <a:pPr lvl="1" algn="just">
              <a:lnSpc>
                <a:spcPct val="150000"/>
              </a:lnSpc>
            </a:pPr>
            <a:r>
              <a:rPr lang="en-IN" sz="2600" b="1" dirty="0">
                <a:solidFill>
                  <a:schemeClr val="tx1">
                    <a:lumMod val="95000"/>
                    <a:lumOff val="5000"/>
                  </a:schemeClr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Current conduction is due to both type of charge carriers </a:t>
            </a:r>
            <a:r>
              <a:rPr lang="en-IN" sz="2600" dirty="0">
                <a:solidFill>
                  <a:schemeClr val="tx1">
                    <a:lumMod val="95000"/>
                    <a:lumOff val="5000"/>
                  </a:schemeClr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(minority and majority carriers)</a:t>
            </a:r>
          </a:p>
          <a:p>
            <a:pPr lvl="1" algn="just">
              <a:lnSpc>
                <a:spcPct val="150000"/>
              </a:lnSpc>
            </a:pPr>
            <a:r>
              <a:rPr lang="en-IN" sz="2600" dirty="0">
                <a:solidFill>
                  <a:schemeClr val="tx1">
                    <a:lumMod val="95000"/>
                    <a:lumOff val="5000"/>
                  </a:schemeClr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Output current is controlled by input current. So it is called as </a:t>
            </a:r>
            <a:r>
              <a:rPr lang="en-IN" sz="2600" b="1" dirty="0">
                <a:solidFill>
                  <a:schemeClr val="tx1">
                    <a:lumMod val="95000"/>
                    <a:lumOff val="5000"/>
                  </a:schemeClr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Current controlled device.</a:t>
            </a:r>
          </a:p>
          <a:p>
            <a:pPr lvl="1"/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en-IN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66626A8-137B-69CA-54DA-A9E848337ECF}"/>
              </a:ext>
            </a:extLst>
          </p:cNvPr>
          <p:cNvSpPr txBox="1"/>
          <p:nvPr/>
        </p:nvSpPr>
        <p:spPr>
          <a:xfrm>
            <a:off x="3622813" y="250482"/>
            <a:ext cx="4343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Active Components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B9B25AB-02C0-8CE9-C6E4-6E87DBBA75F4}"/>
              </a:ext>
            </a:extLst>
          </p:cNvPr>
          <p:cNvSpPr txBox="1"/>
          <p:nvPr/>
        </p:nvSpPr>
        <p:spPr>
          <a:xfrm>
            <a:off x="249352" y="1456478"/>
            <a:ext cx="7080389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IN" sz="3200" b="1">
                <a:solidFill>
                  <a:schemeClr val="tx1">
                    <a:lumMod val="95000"/>
                    <a:lumOff val="5000"/>
                  </a:schemeClr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Bipolar junction transistor (BJT)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BEDD48CD-6CB7-B44C-BF87-CE5F44938C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EC1_L3_Active Components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99377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Content Placeholder 23"/>
          <p:cNvSpPr>
            <a:spLocks noGrp="1"/>
          </p:cNvSpPr>
          <p:nvPr>
            <p:ph idx="1"/>
          </p:nvPr>
        </p:nvSpPr>
        <p:spPr>
          <a:xfrm>
            <a:off x="1970487" y="2640465"/>
            <a:ext cx="11569147" cy="4525963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IN" sz="2600" b="1" dirty="0">
                <a:solidFill>
                  <a:schemeClr val="tx1">
                    <a:lumMod val="95000"/>
                    <a:lumOff val="5000"/>
                  </a:schemeClr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N-P-N type</a:t>
            </a:r>
          </a:p>
          <a:p>
            <a:pPr>
              <a:lnSpc>
                <a:spcPct val="150000"/>
              </a:lnSpc>
            </a:pPr>
            <a:r>
              <a:rPr lang="en-IN" sz="2600" b="1" dirty="0">
                <a:solidFill>
                  <a:schemeClr val="tx1">
                    <a:lumMod val="95000"/>
                    <a:lumOff val="5000"/>
                  </a:schemeClr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P-N-P type</a:t>
            </a:r>
          </a:p>
          <a:p>
            <a:pPr marL="0" indent="0">
              <a:buNone/>
            </a:pPr>
            <a:endParaRPr lang="en-IN" sz="2600" b="1" dirty="0">
              <a:solidFill>
                <a:schemeClr val="tx1">
                  <a:lumMod val="95000"/>
                  <a:lumOff val="5000"/>
                </a:schemeClr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lvl="1"/>
            <a:endParaRPr lang="en-IN" sz="2600" b="1" dirty="0">
              <a:solidFill>
                <a:schemeClr val="tx1">
                  <a:lumMod val="95000"/>
                  <a:lumOff val="5000"/>
                </a:schemeClr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IN" sz="2600" b="1" dirty="0">
              <a:solidFill>
                <a:schemeClr val="tx1">
                  <a:lumMod val="95000"/>
                  <a:lumOff val="5000"/>
                </a:schemeClr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0" indent="0">
              <a:buNone/>
            </a:pPr>
            <a:endParaRPr lang="en-IN" sz="2600" dirty="0">
              <a:solidFill>
                <a:schemeClr val="tx1">
                  <a:lumMod val="95000"/>
                  <a:lumOff val="5000"/>
                </a:schemeClr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9EE10B1-0A3A-DDCE-A526-86C1814903A9}"/>
              </a:ext>
            </a:extLst>
          </p:cNvPr>
          <p:cNvSpPr txBox="1"/>
          <p:nvPr/>
        </p:nvSpPr>
        <p:spPr>
          <a:xfrm>
            <a:off x="3622813" y="255452"/>
            <a:ext cx="4343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Active Components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F8214AD-8908-DB82-CD91-BD97B833F7CD}"/>
              </a:ext>
            </a:extLst>
          </p:cNvPr>
          <p:cNvSpPr txBox="1"/>
          <p:nvPr/>
        </p:nvSpPr>
        <p:spPr>
          <a:xfrm>
            <a:off x="470701" y="1716168"/>
            <a:ext cx="616474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IN" sz="3200" b="1" dirty="0">
                <a:solidFill>
                  <a:schemeClr val="tx1">
                    <a:lumMod val="95000"/>
                    <a:lumOff val="5000"/>
                  </a:schemeClr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Types of BJT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4A856A28-B1E3-2D7F-36BC-FA81481297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EC1_L3_Active Components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21949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Content Placeholder 23"/>
          <p:cNvSpPr>
            <a:spLocks noGrp="1"/>
          </p:cNvSpPr>
          <p:nvPr>
            <p:ph idx="1"/>
          </p:nvPr>
        </p:nvSpPr>
        <p:spPr>
          <a:xfrm>
            <a:off x="497287" y="1578745"/>
            <a:ext cx="11569147" cy="4525963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IN" sz="2600" b="1" dirty="0">
                <a:solidFill>
                  <a:schemeClr val="tx1">
                    <a:lumMod val="95000"/>
                    <a:lumOff val="5000"/>
                  </a:schemeClr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N-P-N type</a:t>
            </a:r>
          </a:p>
          <a:p>
            <a:pPr lvl="1">
              <a:lnSpc>
                <a:spcPct val="150000"/>
              </a:lnSpc>
            </a:pPr>
            <a:r>
              <a:rPr lang="en-IN" sz="2600" dirty="0">
                <a:solidFill>
                  <a:schemeClr val="tx1">
                    <a:lumMod val="95000"/>
                    <a:lumOff val="5000"/>
                  </a:schemeClr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When a transistor is formed by sandwiching a single P-region between two N- region  in called as NPN transistor.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IN" sz="2600" b="1" dirty="0">
                <a:solidFill>
                  <a:schemeClr val="tx1">
                    <a:lumMod val="95000"/>
                    <a:lumOff val="5000"/>
                  </a:schemeClr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P-N-P type</a:t>
            </a:r>
          </a:p>
          <a:p>
            <a:pPr lvl="1">
              <a:lnSpc>
                <a:spcPct val="150000"/>
              </a:lnSpc>
            </a:pPr>
            <a:r>
              <a:rPr lang="en-IN" sz="2600" dirty="0">
                <a:solidFill>
                  <a:schemeClr val="tx1">
                    <a:lumMod val="95000"/>
                    <a:lumOff val="5000"/>
                  </a:schemeClr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When a transistor is formed by sandwiching a single N-region between two P- region  in called as PNP transistor.</a:t>
            </a:r>
          </a:p>
          <a:p>
            <a:pPr lvl="1"/>
            <a:endParaRPr lang="en-IN" sz="2600" b="1" dirty="0">
              <a:solidFill>
                <a:schemeClr val="tx1">
                  <a:lumMod val="95000"/>
                  <a:lumOff val="5000"/>
                </a:schemeClr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0" indent="0">
              <a:buNone/>
            </a:pPr>
            <a:endParaRPr lang="en-IN" sz="2600" b="1" dirty="0">
              <a:solidFill>
                <a:schemeClr val="tx1">
                  <a:lumMod val="95000"/>
                  <a:lumOff val="5000"/>
                </a:schemeClr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lvl="1"/>
            <a:endParaRPr lang="en-IN" sz="2600" b="1" dirty="0">
              <a:solidFill>
                <a:schemeClr val="tx1">
                  <a:lumMod val="95000"/>
                  <a:lumOff val="5000"/>
                </a:schemeClr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IN" sz="2600" b="1" dirty="0">
              <a:solidFill>
                <a:schemeClr val="tx1">
                  <a:lumMod val="95000"/>
                  <a:lumOff val="5000"/>
                </a:schemeClr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0" indent="0">
              <a:buNone/>
            </a:pPr>
            <a:endParaRPr lang="en-IN" sz="2600" dirty="0">
              <a:solidFill>
                <a:schemeClr val="tx1">
                  <a:lumMod val="95000"/>
                  <a:lumOff val="5000"/>
                </a:schemeClr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9EE10B1-0A3A-DDCE-A526-86C1814903A9}"/>
              </a:ext>
            </a:extLst>
          </p:cNvPr>
          <p:cNvSpPr txBox="1"/>
          <p:nvPr/>
        </p:nvSpPr>
        <p:spPr>
          <a:xfrm>
            <a:off x="3622813" y="255452"/>
            <a:ext cx="4343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Active Components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4A856A28-B1E3-2D7F-36BC-FA81481297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EC1_L3_Active Components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718910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7236" y="90632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>
                <a:latin typeface="Cambria" panose="02040503050406030204" pitchFamily="18" charset="0"/>
                <a:ea typeface="Cambria" panose="02040503050406030204" pitchFamily="18" charset="0"/>
              </a:rPr>
              <a:t>Transistors -Structure</a:t>
            </a:r>
          </a:p>
        </p:txBody>
      </p:sp>
      <p:sp>
        <p:nvSpPr>
          <p:cNvPr id="24" name="Content Placeholder 23"/>
          <p:cNvSpPr>
            <a:spLocks noGrp="1"/>
          </p:cNvSpPr>
          <p:nvPr>
            <p:ph idx="1"/>
          </p:nvPr>
        </p:nvSpPr>
        <p:spPr>
          <a:xfrm>
            <a:off x="1547436" y="1600201"/>
            <a:ext cx="9397359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IN" b="1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lvl="1"/>
            <a:endParaRPr lang="en-IN" b="1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en-IN" b="1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en-IN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2B3F818-9D3E-A66D-900A-0A108A6FFE3A}"/>
              </a:ext>
            </a:extLst>
          </p:cNvPr>
          <p:cNvSpPr txBox="1"/>
          <p:nvPr/>
        </p:nvSpPr>
        <p:spPr>
          <a:xfrm>
            <a:off x="3622813" y="250482"/>
            <a:ext cx="4343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Active Components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53A0D79-36F5-C007-3ACE-3EEBEBC2DD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EC1_L3_Active Components</a:t>
            </a:r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8D306D8-F41C-8E0B-57DA-C24FE73399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41195" y="2257288"/>
            <a:ext cx="4591050" cy="368617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39F23B4-9482-0F36-A80B-5F1405A3EB5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67408" y="2257288"/>
            <a:ext cx="2422592" cy="34949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41830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97366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latin typeface="Cambria" panose="02040503050406030204" pitchFamily="18" charset="0"/>
                <a:ea typeface="Cambria" panose="02040503050406030204" pitchFamily="18" charset="0"/>
              </a:rPr>
              <a:t>Transistors -Structure</a:t>
            </a:r>
          </a:p>
        </p:txBody>
      </p:sp>
      <p:sp>
        <p:nvSpPr>
          <p:cNvPr id="24" name="Content Placeholder 23"/>
          <p:cNvSpPr>
            <a:spLocks noGrp="1"/>
          </p:cNvSpPr>
          <p:nvPr>
            <p:ph idx="1"/>
          </p:nvPr>
        </p:nvSpPr>
        <p:spPr>
          <a:xfrm>
            <a:off x="309881" y="2299228"/>
            <a:ext cx="12067760" cy="3836872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IN" sz="2600" b="1" dirty="0">
                <a:solidFill>
                  <a:schemeClr val="tx1">
                    <a:lumMod val="95000"/>
                    <a:lumOff val="5000"/>
                  </a:schemeClr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Base - </a:t>
            </a:r>
            <a:r>
              <a:rPr lang="en-IN" sz="2600" dirty="0">
                <a:solidFill>
                  <a:schemeClr val="tx1">
                    <a:lumMod val="95000"/>
                    <a:lumOff val="5000"/>
                  </a:schemeClr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very </a:t>
            </a:r>
            <a:r>
              <a:rPr lang="en-IN" sz="2600" b="1" dirty="0">
                <a:solidFill>
                  <a:schemeClr val="tx1">
                    <a:lumMod val="95000"/>
                    <a:lumOff val="5000"/>
                  </a:schemeClr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thin and lightly doped.</a:t>
            </a:r>
          </a:p>
          <a:p>
            <a:pPr>
              <a:lnSpc>
                <a:spcPct val="150000"/>
              </a:lnSpc>
            </a:pPr>
            <a:r>
              <a:rPr lang="en-IN" sz="2600" b="1" dirty="0">
                <a:solidFill>
                  <a:schemeClr val="tx1">
                    <a:lumMod val="95000"/>
                    <a:lumOff val="5000"/>
                  </a:schemeClr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Emitter -  heavily doped and slightly greater </a:t>
            </a:r>
            <a:r>
              <a:rPr lang="en-IN" sz="2600" dirty="0">
                <a:solidFill>
                  <a:schemeClr val="tx1">
                    <a:lumMod val="95000"/>
                    <a:lumOff val="5000"/>
                  </a:schemeClr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than that of </a:t>
            </a:r>
            <a:r>
              <a:rPr lang="en-IN" sz="2600" b="1" dirty="0">
                <a:solidFill>
                  <a:schemeClr val="tx1">
                    <a:lumMod val="95000"/>
                    <a:lumOff val="5000"/>
                  </a:schemeClr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collector.</a:t>
            </a:r>
          </a:p>
          <a:p>
            <a:pPr>
              <a:lnSpc>
                <a:spcPct val="150000"/>
              </a:lnSpc>
            </a:pPr>
            <a:r>
              <a:rPr lang="en-IN" sz="2600" b="1" dirty="0">
                <a:solidFill>
                  <a:schemeClr val="tx1">
                    <a:lumMod val="95000"/>
                    <a:lumOff val="5000"/>
                  </a:schemeClr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Collector - </a:t>
            </a:r>
            <a:r>
              <a:rPr lang="en-IN" sz="2600" dirty="0">
                <a:solidFill>
                  <a:schemeClr val="tx1">
                    <a:lumMod val="95000"/>
                    <a:lumOff val="5000"/>
                  </a:schemeClr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Doping is </a:t>
            </a:r>
            <a:r>
              <a:rPr lang="en-IN" sz="2600" b="1" dirty="0">
                <a:solidFill>
                  <a:schemeClr val="tx1">
                    <a:lumMod val="95000"/>
                    <a:lumOff val="5000"/>
                  </a:schemeClr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slightly lesser </a:t>
            </a:r>
            <a:r>
              <a:rPr lang="en-IN" sz="2600" dirty="0">
                <a:solidFill>
                  <a:schemeClr val="tx1">
                    <a:lumMod val="95000"/>
                    <a:lumOff val="5000"/>
                  </a:schemeClr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than that of </a:t>
            </a:r>
            <a:r>
              <a:rPr lang="en-IN" sz="2600" b="1" dirty="0">
                <a:solidFill>
                  <a:schemeClr val="tx1">
                    <a:lumMod val="95000"/>
                    <a:lumOff val="5000"/>
                  </a:schemeClr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emitter.</a:t>
            </a:r>
          </a:p>
          <a:p>
            <a:pPr lvl="1">
              <a:lnSpc>
                <a:spcPct val="150000"/>
              </a:lnSpc>
            </a:pPr>
            <a:endParaRPr lang="en-IN" sz="2600" b="1" dirty="0">
              <a:solidFill>
                <a:schemeClr val="tx1">
                  <a:lumMod val="95000"/>
                  <a:lumOff val="5000"/>
                </a:schemeClr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>
              <a:lnSpc>
                <a:spcPct val="150000"/>
              </a:lnSpc>
            </a:pPr>
            <a:endParaRPr lang="en-IN" sz="2600" b="1" dirty="0">
              <a:solidFill>
                <a:schemeClr val="tx1">
                  <a:lumMod val="95000"/>
                  <a:lumOff val="5000"/>
                </a:schemeClr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0" indent="0">
              <a:lnSpc>
                <a:spcPct val="150000"/>
              </a:lnSpc>
              <a:buNone/>
            </a:pPr>
            <a:endParaRPr lang="en-IN" sz="2600" dirty="0">
              <a:solidFill>
                <a:schemeClr val="tx1">
                  <a:lumMod val="95000"/>
                  <a:lumOff val="5000"/>
                </a:schemeClr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7AEEE35-85CF-C461-EB0A-F08CB715898E}"/>
              </a:ext>
            </a:extLst>
          </p:cNvPr>
          <p:cNvSpPr txBox="1"/>
          <p:nvPr/>
        </p:nvSpPr>
        <p:spPr>
          <a:xfrm>
            <a:off x="3622813" y="250482"/>
            <a:ext cx="4343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Active Components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75ED328-3203-78C3-FDD5-FC4DDEEC1E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EC1_L3_Active Components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692838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2144" y="835257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>
                <a:latin typeface="Cambria" panose="02040503050406030204" pitchFamily="18" charset="0"/>
                <a:ea typeface="Cambria" panose="02040503050406030204" pitchFamily="18" charset="0"/>
              </a:rPr>
              <a:t>Transistors -Junction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Content Placeholder 23"/>
              <p:cNvSpPr>
                <a:spLocks noGrp="1"/>
              </p:cNvSpPr>
              <p:nvPr>
                <p:ph idx="1"/>
              </p:nvPr>
            </p:nvSpPr>
            <p:spPr>
              <a:xfrm>
                <a:off x="222144" y="2118380"/>
                <a:ext cx="11890268" cy="4525963"/>
              </a:xfrm>
            </p:spPr>
            <p:txBody>
              <a:bodyPr>
                <a:normAutofit/>
              </a:bodyPr>
              <a:lstStyle/>
              <a:p>
                <a:pPr marL="0" indent="0" algn="just">
                  <a:lnSpc>
                    <a:spcPct val="150000"/>
                  </a:lnSpc>
                  <a:buNone/>
                </a:pPr>
                <a:r>
                  <a:rPr lang="en-IN" sz="2600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The transistor has two PN junction.</a:t>
                </a:r>
              </a:p>
              <a:p>
                <a:pPr algn="just">
                  <a:lnSpc>
                    <a:spcPct val="150000"/>
                  </a:lnSpc>
                </a:pPr>
                <a:r>
                  <a:rPr lang="en-IN" sz="2600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Emitter Base Junction </a:t>
                </a:r>
                <a:r>
                  <a:rPr lang="en-IN" sz="2600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sz="2600" b="1" i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sz="2600" b="1" i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𝑱</m:t>
                        </m:r>
                      </m:e>
                      <m:sub>
                        <m:r>
                          <a:rPr lang="en-IN" sz="2600" b="1" i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𝑬</m:t>
                        </m:r>
                      </m:sub>
                    </m:sSub>
                  </m:oMath>
                </a14:m>
                <a:r>
                  <a:rPr lang="en-IN" sz="2600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)</a:t>
                </a:r>
              </a:p>
              <a:p>
                <a:pPr algn="just">
                  <a:lnSpc>
                    <a:spcPct val="150000"/>
                  </a:lnSpc>
                </a:pPr>
                <a:r>
                  <a:rPr lang="en-IN" sz="2600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Collector base junction </a:t>
                </a:r>
                <a:r>
                  <a:rPr lang="en-IN" sz="2600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sz="2600" b="1" i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sz="2600" b="1" i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𝑱</m:t>
                        </m:r>
                      </m:e>
                      <m:sub>
                        <m:r>
                          <a:rPr lang="en-IN" sz="2600" b="1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𝑪</m:t>
                        </m:r>
                      </m:sub>
                    </m:sSub>
                  </m:oMath>
                </a14:m>
                <a:r>
                  <a:rPr lang="en-IN" sz="2600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)</a:t>
                </a:r>
              </a:p>
              <a:p>
                <a:pPr>
                  <a:lnSpc>
                    <a:spcPct val="150000"/>
                  </a:lnSpc>
                </a:pPr>
                <a:endParaRPr lang="en-IN" b="1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Cambria" panose="02040503050406030204" pitchFamily="18" charset="0"/>
                  <a:ea typeface="Cambria" panose="02040503050406030204" pitchFamily="18" charset="0"/>
                </a:endParaRPr>
              </a:p>
              <a:p>
                <a:pPr>
                  <a:lnSpc>
                    <a:spcPct val="150000"/>
                  </a:lnSpc>
                </a:pPr>
                <a:endParaRPr lang="en-IN" b="1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Cambria" panose="02040503050406030204" pitchFamily="18" charset="0"/>
                  <a:ea typeface="Cambria" panose="02040503050406030204" pitchFamily="18" charset="0"/>
                </a:endParaRPr>
              </a:p>
              <a:p>
                <a:pPr lvl="1">
                  <a:lnSpc>
                    <a:spcPct val="150000"/>
                  </a:lnSpc>
                </a:pPr>
                <a:endParaRPr lang="en-IN" b="1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Cambria" panose="02040503050406030204" pitchFamily="18" charset="0"/>
                  <a:ea typeface="Cambria" panose="02040503050406030204" pitchFamily="18" charset="0"/>
                </a:endParaRPr>
              </a:p>
              <a:p>
                <a:pPr>
                  <a:lnSpc>
                    <a:spcPct val="150000"/>
                  </a:lnSpc>
                </a:pPr>
                <a:endParaRPr lang="en-IN" b="1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Cambria" panose="02040503050406030204" pitchFamily="18" charset="0"/>
                  <a:ea typeface="Cambria" panose="02040503050406030204" pitchFamily="18" charset="0"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IN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Cambria" panose="02040503050406030204" pitchFamily="18" charset="0"/>
                  <a:ea typeface="Cambria" panose="02040503050406030204" pitchFamily="18" charset="0"/>
                </a:endParaRPr>
              </a:p>
            </p:txBody>
          </p:sp>
        </mc:Choice>
        <mc:Fallback xmlns="">
          <p:sp>
            <p:nvSpPr>
              <p:cNvPr id="24" name="Content Placeholder 2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222144" y="2118380"/>
                <a:ext cx="11890268" cy="4525963"/>
              </a:xfrm>
              <a:blipFill>
                <a:blip r:embed="rId2"/>
                <a:stretch>
                  <a:fillRect l="-92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Box 2">
            <a:extLst>
              <a:ext uri="{FF2B5EF4-FFF2-40B4-BE49-F238E27FC236}">
                <a16:creationId xmlns:a16="http://schemas.microsoft.com/office/drawing/2014/main" id="{68D99964-5A33-B257-4200-2F364733F7D7}"/>
              </a:ext>
            </a:extLst>
          </p:cNvPr>
          <p:cNvSpPr txBox="1"/>
          <p:nvPr/>
        </p:nvSpPr>
        <p:spPr>
          <a:xfrm>
            <a:off x="3622813" y="250482"/>
            <a:ext cx="4343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Active Components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F9CCD4B-D6FF-E8EE-FF23-1A09AE1E29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EC1_L3_Active Components</a:t>
            </a:r>
            <a:endParaRPr lang="en-GB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632BB05F-E480-22F2-57A7-42B8A772A17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45211" y="2251075"/>
            <a:ext cx="3914166" cy="19500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053388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813" y="807342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>
                <a:latin typeface="Cambria" panose="02040503050406030204" pitchFamily="18" charset="0"/>
                <a:ea typeface="Cambria" panose="02040503050406030204" pitchFamily="18" charset="0"/>
              </a:rPr>
              <a:t>Transistors operation – Unbiased transistor</a:t>
            </a:r>
          </a:p>
        </p:txBody>
      </p:sp>
      <p:sp>
        <p:nvSpPr>
          <p:cNvPr id="24" name="Content Placeholder 23"/>
          <p:cNvSpPr>
            <a:spLocks noGrp="1"/>
          </p:cNvSpPr>
          <p:nvPr>
            <p:ph idx="1"/>
          </p:nvPr>
        </p:nvSpPr>
        <p:spPr>
          <a:xfrm>
            <a:off x="1547436" y="1600201"/>
            <a:ext cx="9397359" cy="4757490"/>
          </a:xfrm>
        </p:spPr>
        <p:txBody>
          <a:bodyPr>
            <a:normAutofit/>
          </a:bodyPr>
          <a:lstStyle/>
          <a:p>
            <a:endParaRPr lang="en-IN" b="1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lvl="1"/>
            <a:endParaRPr lang="en-IN" b="1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en-IN" b="1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en-IN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7CB7578-A5B7-BA7D-05C2-8300618ADC4F}"/>
              </a:ext>
            </a:extLst>
          </p:cNvPr>
          <p:cNvSpPr txBox="1"/>
          <p:nvPr/>
        </p:nvSpPr>
        <p:spPr>
          <a:xfrm>
            <a:off x="3622813" y="250482"/>
            <a:ext cx="4343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Active Components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FF69ED8-C92E-F86F-64D7-EE30A61985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EC1_L3_Active Components</a:t>
            </a:r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592B03E-687B-DE0E-9EAB-33012EFD27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13560" y="2034140"/>
            <a:ext cx="7000240" cy="32818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804736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570" y="87924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>
                <a:latin typeface="Cambria" panose="02040503050406030204" pitchFamily="18" charset="0"/>
                <a:ea typeface="Cambria" panose="02040503050406030204" pitchFamily="18" charset="0"/>
              </a:rPr>
              <a:t>Transistors operation – Unbiased transistor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Content Placeholder 23"/>
              <p:cNvSpPr>
                <a:spLocks noGrp="1"/>
              </p:cNvSpPr>
              <p:nvPr>
                <p:ph idx="1"/>
              </p:nvPr>
            </p:nvSpPr>
            <p:spPr>
              <a:xfrm>
                <a:off x="348201" y="2204806"/>
                <a:ext cx="11594969" cy="4757490"/>
              </a:xfrm>
            </p:spPr>
            <p:txBody>
              <a:bodyPr>
                <a:normAutofit/>
              </a:bodyPr>
              <a:lstStyle/>
              <a:p>
                <a:pPr algn="just">
                  <a:lnSpc>
                    <a:spcPct val="150000"/>
                  </a:lnSpc>
                </a:pPr>
                <a:r>
                  <a:rPr lang="en-IN" sz="2400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Unbiased -No current will be </a:t>
                </a:r>
                <a:r>
                  <a:rPr lang="en-IN" sz="2400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flowing from any</a:t>
                </a:r>
                <a:r>
                  <a:rPr lang="en-IN" sz="2400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 of the transistor leads.</a:t>
                </a:r>
              </a:p>
              <a:p>
                <a:pPr algn="just">
                  <a:lnSpc>
                    <a:spcPct val="150000"/>
                  </a:lnSpc>
                </a:pPr>
                <a:r>
                  <a:rPr lang="en-IN" sz="2400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Transistor is like </a:t>
                </a:r>
                <a:r>
                  <a:rPr lang="en-IN" sz="2400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two PN junction </a:t>
                </a:r>
                <a:r>
                  <a:rPr lang="en-IN" sz="2400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connected back to back, there are </a:t>
                </a:r>
                <a:r>
                  <a:rPr lang="en-IN" sz="2400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depletion regions </a:t>
                </a:r>
                <a:r>
                  <a:rPr lang="en-IN" sz="2400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at both the junctions </a:t>
                </a:r>
                <a:r>
                  <a:rPr lang="en-IN" sz="2400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sz="2400" b="1" i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sz="2400" b="1" i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𝑱</m:t>
                        </m:r>
                      </m:e>
                      <m:sub>
                        <m:r>
                          <a:rPr lang="en-IN" sz="2400" b="1" i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𝑬</m:t>
                        </m:r>
                      </m:sub>
                    </m:sSub>
                  </m:oMath>
                </a14:m>
                <a:r>
                  <a:rPr lang="en-IN" sz="2400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 and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sz="2400" b="1" i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sz="2400" b="1" i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𝑱</m:t>
                        </m:r>
                      </m:e>
                      <m:sub>
                        <m:r>
                          <a:rPr lang="en-GB" sz="2400" b="1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𝑪</m:t>
                        </m:r>
                      </m:sub>
                    </m:sSub>
                  </m:oMath>
                </a14:m>
                <a:r>
                  <a:rPr lang="en-IN" sz="2400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)</a:t>
                </a:r>
                <a:endParaRPr lang="en-IN" sz="2400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Cambria" panose="02040503050406030204" pitchFamily="18" charset="0"/>
                  <a:ea typeface="Cambria" panose="02040503050406030204" pitchFamily="18" charset="0"/>
                </a:endParaRPr>
              </a:p>
              <a:p>
                <a:pPr algn="just">
                  <a:lnSpc>
                    <a:spcPct val="150000"/>
                  </a:lnSpc>
                </a:pPr>
                <a:r>
                  <a:rPr lang="en-IN" sz="2400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During diffusion process, </a:t>
                </a:r>
                <a:r>
                  <a:rPr lang="en-IN" sz="2400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depletion region penetrates more deeply into the lightly doped side</a:t>
                </a:r>
                <a:endParaRPr lang="en-IN" sz="2400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Cambria" panose="02040503050406030204" pitchFamily="18" charset="0"/>
                  <a:ea typeface="Cambria" panose="02040503050406030204" pitchFamily="18" charset="0"/>
                </a:endParaRPr>
              </a:p>
              <a:p>
                <a:endParaRPr lang="en-IN" b="1" dirty="0"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  <a:p>
                <a:endParaRPr lang="en-IN" b="1" dirty="0"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  <a:p>
                <a:pPr lvl="1"/>
                <a:endParaRPr lang="en-IN" b="1" dirty="0"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  <a:p>
                <a:endParaRPr lang="en-IN" b="1" dirty="0"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  <a:p>
                <a:pPr marL="0" indent="0">
                  <a:buNone/>
                </a:pPr>
                <a:endParaRPr lang="en-IN" dirty="0"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4" name="Content Placeholder 2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48201" y="2204806"/>
                <a:ext cx="11594969" cy="4757490"/>
              </a:xfrm>
              <a:blipFill>
                <a:blip r:embed="rId2"/>
                <a:stretch>
                  <a:fillRect l="-683" r="-84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Box 2">
            <a:extLst>
              <a:ext uri="{FF2B5EF4-FFF2-40B4-BE49-F238E27FC236}">
                <a16:creationId xmlns:a16="http://schemas.microsoft.com/office/drawing/2014/main" id="{8148C6A3-1E6D-10C6-B0ED-768D03F485C1}"/>
              </a:ext>
            </a:extLst>
          </p:cNvPr>
          <p:cNvSpPr txBox="1"/>
          <p:nvPr/>
        </p:nvSpPr>
        <p:spPr>
          <a:xfrm>
            <a:off x="3622813" y="250482"/>
            <a:ext cx="4343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Active Components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196A247-8F42-5579-BF65-C357410BC4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EC1_L3_Active Components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739439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36740" y="1563163"/>
            <a:ext cx="5255260" cy="1325563"/>
          </a:xfrm>
        </p:spPr>
        <p:txBody>
          <a:bodyPr>
            <a:normAutofit fontScale="90000"/>
          </a:bodyPr>
          <a:lstStyle/>
          <a:p>
            <a:r>
              <a:rPr lang="en-IN" sz="3000" b="1" dirty="0">
                <a:latin typeface="Cambria" panose="02040503050406030204" pitchFamily="18" charset="0"/>
                <a:ea typeface="Cambria" panose="02040503050406030204" pitchFamily="18" charset="0"/>
              </a:rPr>
              <a:t>Unbiased - </a:t>
            </a:r>
            <a:r>
              <a:rPr lang="en-IN" sz="3000" b="1" dirty="0">
                <a:solidFill>
                  <a:schemeClr val="tx1">
                    <a:lumMod val="95000"/>
                    <a:lumOff val="5000"/>
                  </a:schemeClr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Barrier in Transistor</a:t>
            </a:r>
            <a:br>
              <a:rPr lang="en-IN" sz="3200" b="1" dirty="0">
                <a:solidFill>
                  <a:schemeClr val="tx1">
                    <a:lumMod val="95000"/>
                    <a:lumOff val="5000"/>
                  </a:schemeClr>
                </a:solidFill>
                <a:latin typeface="Cambria" panose="02040503050406030204" pitchFamily="18" charset="0"/>
                <a:ea typeface="Cambria" panose="02040503050406030204" pitchFamily="18" charset="0"/>
              </a:rPr>
            </a:br>
            <a:endParaRPr lang="en-IN" sz="3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Content Placeholder 23"/>
              <p:cNvSpPr>
                <a:spLocks noGrp="1"/>
              </p:cNvSpPr>
              <p:nvPr>
                <p:ph idx="1"/>
              </p:nvPr>
            </p:nvSpPr>
            <p:spPr>
              <a:xfrm>
                <a:off x="233680" y="1563163"/>
                <a:ext cx="6456680" cy="4757490"/>
              </a:xfrm>
            </p:spPr>
            <p:txBody>
              <a:bodyPr>
                <a:normAutofit fontScale="92500" lnSpcReduction="20000"/>
              </a:bodyPr>
              <a:lstStyle/>
              <a:p>
                <a:pPr algn="just">
                  <a:lnSpc>
                    <a:spcPct val="150000"/>
                  </a:lnSpc>
                </a:pPr>
                <a:r>
                  <a:rPr lang="en-IN" sz="2400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Depletion region at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sz="2400" b="1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sz="2400" b="1" i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𝑱</m:t>
                        </m:r>
                      </m:e>
                      <m:sub>
                        <m:r>
                          <a:rPr lang="en-IN" sz="2400" b="1" i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𝑬</m:t>
                        </m:r>
                      </m:sub>
                    </m:sSub>
                  </m:oMath>
                </a14:m>
                <a:r>
                  <a:rPr lang="en-IN" sz="2400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 </a:t>
                </a:r>
                <a:r>
                  <a:rPr lang="en-IN" sz="2400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penetrates </a:t>
                </a:r>
                <a:r>
                  <a:rPr lang="en-IN" sz="2400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less in the heavily doped emitter </a:t>
                </a:r>
                <a:r>
                  <a:rPr lang="en-IN" sz="2400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and extends </a:t>
                </a:r>
                <a:r>
                  <a:rPr lang="en-IN" sz="2400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more in the base region</a:t>
                </a:r>
                <a:r>
                  <a:rPr lang="en-IN" sz="2400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.</a:t>
                </a:r>
              </a:p>
              <a:p>
                <a:pPr algn="just">
                  <a:lnSpc>
                    <a:spcPct val="150000"/>
                  </a:lnSpc>
                </a:pPr>
                <a:r>
                  <a:rPr lang="en-IN" sz="2400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Depletion region at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sz="2400" b="1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sz="2400" b="1" i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𝑱</m:t>
                        </m:r>
                      </m:e>
                      <m:sub>
                        <m:r>
                          <a:rPr lang="en-GB" sz="2400" b="1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𝑪</m:t>
                        </m:r>
                      </m:sub>
                    </m:sSub>
                    <m:r>
                      <a:rPr lang="en-GB" sz="2400" b="1" i="1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IN" sz="2400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penetrates </a:t>
                </a:r>
                <a:r>
                  <a:rPr lang="en-IN" sz="2400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less in the heavily doped collector </a:t>
                </a:r>
                <a:r>
                  <a:rPr lang="en-IN" sz="2400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and </a:t>
                </a:r>
                <a:r>
                  <a:rPr lang="en-IN" sz="2400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extends more in the base region</a:t>
                </a:r>
                <a:r>
                  <a:rPr lang="en-IN" sz="2400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.</a:t>
                </a:r>
              </a:p>
              <a:p>
                <a:pPr algn="just">
                  <a:lnSpc>
                    <a:spcPct val="150000"/>
                  </a:lnSpc>
                </a:pPr>
                <a:r>
                  <a:rPr lang="en-IN" sz="2400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As </a:t>
                </a:r>
                <a:r>
                  <a:rPr lang="en-IN" sz="2400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collector is slightly less doped </a:t>
                </a:r>
                <a:r>
                  <a:rPr lang="en-IN" sz="2400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than the </a:t>
                </a:r>
                <a:r>
                  <a:rPr lang="en-IN" sz="2400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emitter</a:t>
                </a:r>
                <a:r>
                  <a:rPr lang="en-IN" sz="2400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, the </a:t>
                </a:r>
                <a:r>
                  <a:rPr lang="en-IN" sz="2400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depletion layer width at the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sz="2400" b="1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sz="2400" b="1" i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𝑱</m:t>
                        </m:r>
                      </m:e>
                      <m:sub>
                        <m:r>
                          <a:rPr lang="en-GB" sz="2400" b="1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𝑪</m:t>
                        </m:r>
                      </m:sub>
                    </m:sSub>
                    <m:r>
                      <a:rPr lang="en-GB" sz="2400" b="1" i="1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IN" sz="2400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is </a:t>
                </a:r>
                <a:r>
                  <a:rPr lang="en-IN" sz="2400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slightly more than the depletion layer </a:t>
                </a:r>
                <a:r>
                  <a:rPr lang="en-IN" sz="2400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width at the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sz="2400" b="1" i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sz="2400" b="1" i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𝑱</m:t>
                        </m:r>
                      </m:e>
                      <m:sub>
                        <m:r>
                          <a:rPr lang="en-IN" sz="2400" b="1" i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𝑬</m:t>
                        </m:r>
                      </m:sub>
                    </m:sSub>
                  </m:oMath>
                </a14:m>
                <a:endParaRPr lang="en-IN" sz="2400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Cambria" panose="02040503050406030204" pitchFamily="18" charset="0"/>
                  <a:ea typeface="Cambria" panose="02040503050406030204" pitchFamily="18" charset="0"/>
                </a:endParaRPr>
              </a:p>
              <a:p>
                <a:pPr algn="just">
                  <a:lnSpc>
                    <a:spcPct val="150000"/>
                  </a:lnSpc>
                </a:pPr>
                <a:endParaRPr lang="en-IN" sz="2400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Cambria" panose="02040503050406030204" pitchFamily="18" charset="0"/>
                  <a:ea typeface="Cambria" panose="02040503050406030204" pitchFamily="18" charset="0"/>
                </a:endParaRPr>
              </a:p>
              <a:p>
                <a:endParaRPr lang="en-IN" b="1" dirty="0"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  <a:p>
                <a:endParaRPr lang="en-IN" b="1" dirty="0"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  <a:p>
                <a:pPr lvl="1"/>
                <a:endParaRPr lang="en-IN" b="1" dirty="0"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  <a:p>
                <a:endParaRPr lang="en-IN" b="1" dirty="0"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  <a:p>
                <a:pPr marL="0" indent="0">
                  <a:buNone/>
                </a:pPr>
                <a:endParaRPr lang="en-IN" dirty="0"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4" name="Content Placeholder 2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233680" y="1563163"/>
                <a:ext cx="6456680" cy="4757490"/>
              </a:xfrm>
              <a:blipFill>
                <a:blip r:embed="rId2"/>
                <a:stretch>
                  <a:fillRect l="-1038" r="-1132" b="-51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Box 2">
            <a:extLst>
              <a:ext uri="{FF2B5EF4-FFF2-40B4-BE49-F238E27FC236}">
                <a16:creationId xmlns:a16="http://schemas.microsoft.com/office/drawing/2014/main" id="{8148C6A3-1E6D-10C6-B0ED-768D03F485C1}"/>
              </a:ext>
            </a:extLst>
          </p:cNvPr>
          <p:cNvSpPr txBox="1"/>
          <p:nvPr/>
        </p:nvSpPr>
        <p:spPr>
          <a:xfrm>
            <a:off x="3622813" y="250482"/>
            <a:ext cx="4343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Active Components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F2247BB-C805-8DDB-4737-02267794F3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EC1_L3_Active Components</a:t>
            </a:r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7CFDDA7-789B-0ADE-A68F-F97E7AA6FB8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12829" y="3372442"/>
            <a:ext cx="5543048" cy="19882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408764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791" y="983604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latin typeface="Cambria" panose="02040503050406030204" pitchFamily="18" charset="0"/>
                <a:ea typeface="Cambria" panose="02040503050406030204" pitchFamily="18" charset="0"/>
              </a:rPr>
              <a:t>Transistors  – Biasing</a:t>
            </a:r>
          </a:p>
        </p:txBody>
      </p:sp>
      <p:sp>
        <p:nvSpPr>
          <p:cNvPr id="24" name="Content Placeholder 23"/>
          <p:cNvSpPr>
            <a:spLocks noGrp="1"/>
          </p:cNvSpPr>
          <p:nvPr>
            <p:ph idx="1"/>
          </p:nvPr>
        </p:nvSpPr>
        <p:spPr>
          <a:xfrm>
            <a:off x="139148" y="2112066"/>
            <a:ext cx="11295932" cy="3917032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IN" sz="2600" dirty="0">
                <a:solidFill>
                  <a:schemeClr val="tx1">
                    <a:lumMod val="95000"/>
                    <a:lumOff val="5000"/>
                  </a:schemeClr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Active Region - Amplification</a:t>
            </a:r>
          </a:p>
          <a:p>
            <a:pPr algn="just">
              <a:lnSpc>
                <a:spcPct val="150000"/>
              </a:lnSpc>
            </a:pPr>
            <a:r>
              <a:rPr lang="en-IN" sz="2600" dirty="0">
                <a:solidFill>
                  <a:schemeClr val="tx1">
                    <a:lumMod val="95000"/>
                    <a:lumOff val="5000"/>
                  </a:schemeClr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Cut – off Region - Switching</a:t>
            </a:r>
          </a:p>
          <a:p>
            <a:pPr algn="just">
              <a:lnSpc>
                <a:spcPct val="150000"/>
              </a:lnSpc>
            </a:pPr>
            <a:r>
              <a:rPr lang="en-IN" sz="2600" dirty="0">
                <a:solidFill>
                  <a:schemeClr val="tx1">
                    <a:lumMod val="95000"/>
                    <a:lumOff val="5000"/>
                  </a:schemeClr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Saturation Region -Switching</a:t>
            </a:r>
          </a:p>
          <a:p>
            <a:pPr algn="just">
              <a:lnSpc>
                <a:spcPct val="150000"/>
              </a:lnSpc>
            </a:pPr>
            <a:endParaRPr lang="en-IN" sz="2600" b="1" dirty="0">
              <a:solidFill>
                <a:schemeClr val="tx1">
                  <a:lumMod val="95000"/>
                  <a:lumOff val="5000"/>
                </a:schemeClr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0" indent="0" algn="just">
              <a:lnSpc>
                <a:spcPct val="150000"/>
              </a:lnSpc>
              <a:buNone/>
            </a:pPr>
            <a:endParaRPr lang="en-IN" sz="2600" dirty="0">
              <a:solidFill>
                <a:schemeClr val="tx1">
                  <a:lumMod val="95000"/>
                  <a:lumOff val="5000"/>
                </a:schemeClr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186EF34-924B-C63B-2D8A-0090955FC4B2}"/>
              </a:ext>
            </a:extLst>
          </p:cNvPr>
          <p:cNvSpPr txBox="1"/>
          <p:nvPr/>
        </p:nvSpPr>
        <p:spPr>
          <a:xfrm>
            <a:off x="3622813" y="250482"/>
            <a:ext cx="4343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Active Components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E9A1258-843B-EF2B-BA25-D60D98A66F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EC1_L3_Active Components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362703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791" y="983604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latin typeface="Cambria" panose="02040503050406030204" pitchFamily="18" charset="0"/>
                <a:ea typeface="Cambria" panose="02040503050406030204" pitchFamily="18" charset="0"/>
              </a:rPr>
              <a:t>Transistors operation – Biased(NPN)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Content Placeholder 23"/>
              <p:cNvSpPr>
                <a:spLocks noGrp="1"/>
              </p:cNvSpPr>
              <p:nvPr>
                <p:ph idx="1"/>
              </p:nvPr>
            </p:nvSpPr>
            <p:spPr>
              <a:xfrm>
                <a:off x="139148" y="2112066"/>
                <a:ext cx="11295932" cy="3917032"/>
              </a:xfrm>
            </p:spPr>
            <p:txBody>
              <a:bodyPr>
                <a:normAutofit fontScale="92500"/>
              </a:bodyPr>
              <a:lstStyle/>
              <a:p>
                <a:pPr algn="just">
                  <a:lnSpc>
                    <a:spcPct val="150000"/>
                  </a:lnSpc>
                </a:pPr>
                <a:r>
                  <a:rPr lang="en-IN" sz="2400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Active Region </a:t>
                </a:r>
              </a:p>
              <a:p>
                <a:pPr marL="0" indent="0" algn="just">
                  <a:lnSpc>
                    <a:spcPct val="150000"/>
                  </a:lnSpc>
                  <a:buNone/>
                </a:pPr>
                <a:r>
                  <a:rPr lang="en-IN" sz="2400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       -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sz="2400" b="1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sz="2400" b="1" i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𝑱</m:t>
                        </m:r>
                      </m:e>
                      <m:sub>
                        <m:r>
                          <a:rPr lang="en-IN" sz="2400" b="1" i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𝑬</m:t>
                        </m:r>
                      </m:sub>
                    </m:sSub>
                  </m:oMath>
                </a14:m>
                <a:r>
                  <a:rPr lang="en-IN" sz="2400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 is Forward Biased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sz="2400" b="1" i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1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GB" sz="2400" b="1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𝑩</m:t>
                        </m:r>
                      </m:sub>
                    </m:sSub>
                  </m:oMath>
                </a14:m>
                <a:r>
                  <a:rPr lang="en-IN" sz="2400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 &gt;</a:t>
                </a:r>
                <a:r>
                  <a:rPr lang="en-IN" sz="2400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sz="2400" b="1" i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1" i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GB" sz="2400" b="1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𝑬</m:t>
                        </m:r>
                      </m:sub>
                    </m:sSub>
                  </m:oMath>
                </a14:m>
                <a:r>
                  <a:rPr lang="en-IN" sz="2400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 )and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sz="2400" b="1" i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sz="2400" b="1" i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𝑱</m:t>
                        </m:r>
                      </m:e>
                      <m:sub>
                        <m:r>
                          <a:rPr lang="en-GB" sz="2400" b="1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𝑪</m:t>
                        </m:r>
                      </m:sub>
                    </m:sSub>
                  </m:oMath>
                </a14:m>
                <a:r>
                  <a:rPr lang="en-IN" sz="2400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 is Reverse Biased(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sz="2400" b="1" i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1" i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GB" sz="2400" b="1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𝑪</m:t>
                        </m:r>
                      </m:sub>
                    </m:sSub>
                  </m:oMath>
                </a14:m>
                <a:r>
                  <a:rPr lang="en-IN" sz="2400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 &gt;</a:t>
                </a:r>
                <a:r>
                  <a:rPr lang="en-IN" sz="2400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sz="2400" b="1" i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1" i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GB" sz="2400" b="1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𝑩</m:t>
                        </m:r>
                      </m:sub>
                    </m:sSub>
                  </m:oMath>
                </a14:m>
                <a:r>
                  <a:rPr lang="en-IN" sz="2400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 ) or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sz="2400" b="1" i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1" i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GB" sz="2400" b="1" i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𝑪</m:t>
                        </m:r>
                      </m:sub>
                    </m:sSub>
                  </m:oMath>
                </a14:m>
                <a:r>
                  <a:rPr lang="en-IN" sz="2400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 &gt;</a:t>
                </a:r>
                <a:r>
                  <a:rPr lang="en-IN" sz="2400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sz="2400" b="1" i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1" i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GB" sz="2400" b="1" i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𝑩</m:t>
                        </m:r>
                      </m:sub>
                    </m:sSub>
                  </m:oMath>
                </a14:m>
                <a:r>
                  <a:rPr lang="en-IN" sz="2400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 &gt;</a:t>
                </a:r>
                <a:r>
                  <a:rPr lang="en-IN" sz="2400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sz="2400" b="1" i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1" i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GB" sz="2400" b="1" i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𝑬</m:t>
                        </m:r>
                      </m:sub>
                    </m:sSub>
                  </m:oMath>
                </a14:m>
                <a:r>
                  <a:rPr lang="en-IN" sz="2400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 )</a:t>
                </a:r>
              </a:p>
              <a:p>
                <a:pPr algn="just">
                  <a:lnSpc>
                    <a:spcPct val="150000"/>
                  </a:lnSpc>
                </a:pPr>
                <a:r>
                  <a:rPr lang="en-IN" sz="2400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Cut – off Region </a:t>
                </a:r>
              </a:p>
              <a:p>
                <a:pPr marL="0" indent="0" algn="just">
                  <a:lnSpc>
                    <a:spcPct val="150000"/>
                  </a:lnSpc>
                  <a:buNone/>
                </a:pPr>
                <a:r>
                  <a:rPr lang="en-IN" sz="2400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        -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sz="2400" b="1" i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sz="2400" b="1" i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𝑱</m:t>
                        </m:r>
                      </m:e>
                      <m:sub>
                        <m:r>
                          <a:rPr lang="en-IN" sz="2400" b="1" i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𝑬</m:t>
                        </m:r>
                      </m:sub>
                    </m:sSub>
                  </m:oMath>
                </a14:m>
                <a:r>
                  <a:rPr lang="en-IN" sz="2400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 and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sz="2400" b="1" i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sz="2400" b="1" i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𝑱</m:t>
                        </m:r>
                      </m:e>
                      <m:sub>
                        <m:r>
                          <a:rPr lang="en-GB" sz="2400" b="1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𝑪</m:t>
                        </m:r>
                      </m:sub>
                    </m:sSub>
                  </m:oMath>
                </a14:m>
                <a:r>
                  <a:rPr lang="en-IN" sz="2400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 is Reverse Biased</a:t>
                </a:r>
                <a:r>
                  <a:rPr lang="en-GB" sz="2400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;</a:t>
                </a:r>
                <a:r>
                  <a:rPr lang="en-IN" sz="2400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sz="2400" b="1" i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1" i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GB" sz="2400" b="1" i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𝑪</m:t>
                        </m:r>
                      </m:sub>
                    </m:sSub>
                  </m:oMath>
                </a14:m>
                <a:r>
                  <a:rPr lang="en-IN" sz="2400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 &gt;</a:t>
                </a:r>
                <a:r>
                  <a:rPr lang="en-IN" sz="2400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sz="2400" b="1" i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1" i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GB" sz="2400" b="1" i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𝑩</m:t>
                        </m:r>
                      </m:sub>
                    </m:sSub>
                  </m:oMath>
                </a14:m>
                <a:r>
                  <a:rPr lang="en-IN" sz="2400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 ) and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sz="2400" b="1" i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1" i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GB" sz="2400" b="1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𝑬</m:t>
                        </m:r>
                      </m:sub>
                    </m:sSub>
                  </m:oMath>
                </a14:m>
                <a:r>
                  <a:rPr lang="en-IN" sz="2400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 &gt;</a:t>
                </a:r>
                <a:r>
                  <a:rPr lang="en-IN" sz="2400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sz="2400" b="1" i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1" i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GB" sz="2400" b="1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𝑩</m:t>
                        </m:r>
                      </m:sub>
                    </m:sSub>
                  </m:oMath>
                </a14:m>
                <a:r>
                  <a:rPr lang="en-IN" sz="2400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 )</a:t>
                </a:r>
              </a:p>
              <a:p>
                <a:pPr algn="just">
                  <a:lnSpc>
                    <a:spcPct val="150000"/>
                  </a:lnSpc>
                </a:pPr>
                <a:r>
                  <a:rPr lang="en-IN" sz="2400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Saturation Region </a:t>
                </a:r>
              </a:p>
              <a:p>
                <a:pPr marL="0" indent="0" algn="just">
                  <a:lnSpc>
                    <a:spcPct val="150000"/>
                  </a:lnSpc>
                  <a:buNone/>
                </a:pPr>
                <a:r>
                  <a:rPr lang="en-IN" sz="2400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        -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sz="2400" b="1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sz="2400" b="1" i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𝑱</m:t>
                        </m:r>
                      </m:e>
                      <m:sub>
                        <m:r>
                          <a:rPr lang="en-IN" sz="2400" b="1" i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𝑬</m:t>
                        </m:r>
                      </m:sub>
                    </m:sSub>
                  </m:oMath>
                </a14:m>
                <a:r>
                  <a:rPr lang="en-IN" sz="2400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 and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sz="2400" b="1" i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sz="2400" b="1" i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𝑱</m:t>
                        </m:r>
                      </m:e>
                      <m:sub>
                        <m:r>
                          <a:rPr lang="en-GB" sz="2400" b="1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𝑪</m:t>
                        </m:r>
                      </m:sub>
                    </m:sSub>
                  </m:oMath>
                </a14:m>
                <a:r>
                  <a:rPr lang="en-IN" sz="2400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 is Forward  Biased</a:t>
                </a:r>
                <a:r>
                  <a:rPr lang="en-GB" sz="2400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;</a:t>
                </a:r>
                <a:r>
                  <a:rPr lang="en-IN" sz="2400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sz="2400" b="1" i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1" i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GB" sz="2400" b="1" i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𝑩</m:t>
                        </m:r>
                      </m:sub>
                    </m:sSub>
                  </m:oMath>
                </a14:m>
                <a:r>
                  <a:rPr lang="en-IN" sz="2400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 &gt;</a:t>
                </a:r>
                <a:r>
                  <a:rPr lang="en-IN" sz="2400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sz="2400" b="1" i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1" i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GB" sz="2400" b="1" i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𝑬</m:t>
                        </m:r>
                      </m:sub>
                    </m:sSub>
                  </m:oMath>
                </a14:m>
                <a:r>
                  <a:rPr lang="en-IN" sz="2400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 ) and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sz="2400" b="1" i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1" i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GB" sz="2400" b="1" i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𝑩</m:t>
                        </m:r>
                      </m:sub>
                    </m:sSub>
                  </m:oMath>
                </a14:m>
                <a:r>
                  <a:rPr lang="en-IN" sz="2400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 &gt;</a:t>
                </a:r>
                <a:r>
                  <a:rPr lang="en-IN" sz="2400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sz="2400" b="1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1" i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GB" sz="2400" b="1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𝒄</m:t>
                        </m:r>
                      </m:sub>
                    </m:sSub>
                  </m:oMath>
                </a14:m>
                <a:r>
                  <a:rPr lang="en-IN" sz="2400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 )</a:t>
                </a:r>
              </a:p>
              <a:p>
                <a:pPr lvl="1" algn="just">
                  <a:lnSpc>
                    <a:spcPct val="150000"/>
                  </a:lnSpc>
                </a:pPr>
                <a:endParaRPr lang="en-IN" sz="2600" b="1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Cambria" panose="02040503050406030204" pitchFamily="18" charset="0"/>
                  <a:ea typeface="Cambria" panose="02040503050406030204" pitchFamily="18" charset="0"/>
                </a:endParaRPr>
              </a:p>
              <a:p>
                <a:pPr algn="just">
                  <a:lnSpc>
                    <a:spcPct val="150000"/>
                  </a:lnSpc>
                </a:pPr>
                <a:endParaRPr lang="en-IN" sz="2600" b="1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Cambria" panose="02040503050406030204" pitchFamily="18" charset="0"/>
                  <a:ea typeface="Cambria" panose="02040503050406030204" pitchFamily="18" charset="0"/>
                </a:endParaRPr>
              </a:p>
              <a:p>
                <a:pPr marL="0" indent="0" algn="just">
                  <a:lnSpc>
                    <a:spcPct val="150000"/>
                  </a:lnSpc>
                  <a:buNone/>
                </a:pPr>
                <a:endParaRPr lang="en-IN" sz="2600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Cambria" panose="02040503050406030204" pitchFamily="18" charset="0"/>
                  <a:ea typeface="Cambria" panose="02040503050406030204" pitchFamily="18" charset="0"/>
                </a:endParaRPr>
              </a:p>
            </p:txBody>
          </p:sp>
        </mc:Choice>
        <mc:Fallback xmlns="">
          <p:sp>
            <p:nvSpPr>
              <p:cNvPr id="24" name="Content Placeholder 2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39148" y="2112066"/>
                <a:ext cx="11295932" cy="3917032"/>
              </a:xfrm>
              <a:blipFill>
                <a:blip r:embed="rId2"/>
                <a:stretch>
                  <a:fillRect l="-64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Box 2">
            <a:extLst>
              <a:ext uri="{FF2B5EF4-FFF2-40B4-BE49-F238E27FC236}">
                <a16:creationId xmlns:a16="http://schemas.microsoft.com/office/drawing/2014/main" id="{7186EF34-924B-C63B-2D8A-0090955FC4B2}"/>
              </a:ext>
            </a:extLst>
          </p:cNvPr>
          <p:cNvSpPr txBox="1"/>
          <p:nvPr/>
        </p:nvSpPr>
        <p:spPr>
          <a:xfrm>
            <a:off x="3622813" y="250482"/>
            <a:ext cx="4343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Active Components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E9A1258-843B-EF2B-BA25-D60D98A66F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EC1_L3_Active Components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858797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IN" sz="3200" b="1">
                <a:latin typeface="Cambria" panose="02040503050406030204" pitchFamily="18" charset="0"/>
                <a:ea typeface="Cambria" panose="02040503050406030204" pitchFamily="18" charset="0"/>
              </a:rPr>
              <a:t>Transistors operation – Biased (NPN)</a:t>
            </a:r>
          </a:p>
        </p:txBody>
      </p:sp>
      <p:sp>
        <p:nvSpPr>
          <p:cNvPr id="24" name="Content Placeholder 23"/>
          <p:cNvSpPr>
            <a:spLocks noGrp="1"/>
          </p:cNvSpPr>
          <p:nvPr>
            <p:ph idx="1"/>
          </p:nvPr>
        </p:nvSpPr>
        <p:spPr>
          <a:xfrm>
            <a:off x="1547436" y="1600201"/>
            <a:ext cx="9397359" cy="4757490"/>
          </a:xfrm>
        </p:spPr>
        <p:txBody>
          <a:bodyPr>
            <a:normAutofit/>
          </a:bodyPr>
          <a:lstStyle/>
          <a:p>
            <a:endParaRPr lang="en-IN" b="1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lvl="1"/>
            <a:endParaRPr lang="en-IN" b="1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en-IN" b="1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en-IN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787B744-5896-C068-9BE2-8544F04F397E}"/>
              </a:ext>
            </a:extLst>
          </p:cNvPr>
          <p:cNvSpPr txBox="1"/>
          <p:nvPr/>
        </p:nvSpPr>
        <p:spPr>
          <a:xfrm>
            <a:off x="3622813" y="250482"/>
            <a:ext cx="4343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Active Components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ABACE8C-B4BC-16C6-3702-A433199453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EC1_L3_Active Components</a:t>
            </a:r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14BF83D-87DD-DC42-3D4D-23EED4E1F2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14587" y="3104515"/>
            <a:ext cx="5076825" cy="2609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798201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966" y="76991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>
                <a:latin typeface="Cambria" panose="02040503050406030204" pitchFamily="18" charset="0"/>
                <a:ea typeface="Cambria" panose="02040503050406030204" pitchFamily="18" charset="0"/>
              </a:rPr>
              <a:t>Transistors operation – Biased (NPN)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Content Placeholder 23"/>
              <p:cNvSpPr>
                <a:spLocks noGrp="1"/>
              </p:cNvSpPr>
              <p:nvPr>
                <p:ph idx="1"/>
              </p:nvPr>
            </p:nvSpPr>
            <p:spPr>
              <a:xfrm>
                <a:off x="87966" y="1849049"/>
                <a:ext cx="11777869" cy="4239038"/>
              </a:xfrm>
            </p:spPr>
            <p:txBody>
              <a:bodyPr>
                <a:normAutofit fontScale="92500" lnSpcReduction="10000"/>
              </a:bodyPr>
              <a:lstStyle/>
              <a:p>
                <a:pPr marL="0" indent="0" algn="just">
                  <a:lnSpc>
                    <a:spcPct val="150000"/>
                  </a:lnSpc>
                  <a:buNone/>
                </a:pPr>
                <a:r>
                  <a:rPr lang="en-IN" sz="2600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Operation of NPN transistor.</a:t>
                </a:r>
              </a:p>
              <a:p>
                <a:pPr algn="just">
                  <a:lnSpc>
                    <a:spcPct val="150000"/>
                  </a:lnSpc>
                </a:pPr>
                <a:r>
                  <a:rPr lang="en-IN" sz="2600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The EB junction is forward biased which </a:t>
                </a:r>
                <a:r>
                  <a:rPr lang="en-IN" sz="2600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leads to the decrease in the depletion region</a:t>
                </a:r>
                <a:r>
                  <a:rPr lang="en-IN" sz="2600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 at the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sz="2800" b="1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sz="2800" b="1" i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𝑱</m:t>
                        </m:r>
                      </m:e>
                      <m:sub>
                        <m:r>
                          <a:rPr lang="en-IN" sz="2800" b="1" i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𝑬</m:t>
                        </m:r>
                      </m:sub>
                    </m:sSub>
                  </m:oMath>
                </a14:m>
                <a:r>
                  <a:rPr lang="en-IN" sz="2800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 </a:t>
                </a:r>
                <a:r>
                  <a:rPr lang="en-IN" sz="2600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.</a:t>
                </a:r>
              </a:p>
              <a:p>
                <a:pPr algn="just">
                  <a:lnSpc>
                    <a:spcPct val="150000"/>
                  </a:lnSpc>
                </a:pPr>
                <a:r>
                  <a:rPr lang="en-IN" sz="2600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The </a:t>
                </a:r>
                <a:r>
                  <a:rPr lang="en-IN" sz="2600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BC junction</a:t>
                </a:r>
                <a:r>
                  <a:rPr lang="en-IN" sz="2600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 is </a:t>
                </a:r>
                <a:r>
                  <a:rPr lang="en-IN" sz="2600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reverse biased</a:t>
                </a:r>
                <a:r>
                  <a:rPr lang="en-IN" sz="2600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, increasing the </a:t>
                </a:r>
                <a:r>
                  <a:rPr lang="en-IN" sz="2600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width of the depletion region</a:t>
                </a:r>
                <a:r>
                  <a:rPr lang="en-IN" sz="2600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 at the </a:t>
                </a:r>
                <a:r>
                  <a:rPr lang="en-IN" sz="2600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collector to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sz="2800" b="1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sz="2800" b="1" i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𝑱</m:t>
                        </m:r>
                      </m:e>
                      <m:sub>
                        <m:r>
                          <a:rPr lang="en-GB" sz="2800" b="1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𝑪</m:t>
                        </m:r>
                      </m:sub>
                    </m:sSub>
                  </m:oMath>
                </a14:m>
                <a:r>
                  <a:rPr lang="en-IN" sz="2800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 </a:t>
                </a:r>
                <a:r>
                  <a:rPr lang="en-IN" sz="2600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.</a:t>
                </a:r>
              </a:p>
              <a:p>
                <a:pPr algn="just">
                  <a:lnSpc>
                    <a:spcPct val="150000"/>
                  </a:lnSpc>
                </a:pPr>
                <a:r>
                  <a:rPr lang="en-IN" sz="2600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The forward biased EB junction causes the </a:t>
                </a:r>
                <a:r>
                  <a:rPr lang="en-IN" sz="2600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electrons in the n-type emitter to flow towards the base. </a:t>
                </a:r>
                <a:r>
                  <a:rPr lang="en-IN" sz="2600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This constitute the </a:t>
                </a:r>
                <a:r>
                  <a:rPr lang="en-IN" sz="2600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emitter current (</a:t>
                </a:r>
                <a:r>
                  <a:rPr lang="en-IN" sz="2600" b="1" dirty="0">
                    <a:latin typeface="Cambria" panose="02040503050406030204" pitchFamily="18" charset="0"/>
                    <a:ea typeface="Cambria" panose="02040503050406030204" pitchFamily="18" charset="0"/>
                  </a:rPr>
                  <a:t>I</a:t>
                </a:r>
                <a:r>
                  <a:rPr lang="en-IN" sz="2600" b="1" baseline="-25000" dirty="0">
                    <a:latin typeface="Cambria" panose="02040503050406030204" pitchFamily="18" charset="0"/>
                    <a:ea typeface="Cambria" panose="02040503050406030204" pitchFamily="18" charset="0"/>
                  </a:rPr>
                  <a:t>E</a:t>
                </a:r>
                <a:r>
                  <a:rPr lang="en-IN" sz="2600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).</a:t>
                </a:r>
              </a:p>
            </p:txBody>
          </p:sp>
        </mc:Choice>
        <mc:Fallback xmlns="">
          <p:sp>
            <p:nvSpPr>
              <p:cNvPr id="24" name="Content Placeholder 2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7966" y="1849049"/>
                <a:ext cx="11777869" cy="4239038"/>
              </a:xfrm>
              <a:blipFill>
                <a:blip r:embed="rId2"/>
                <a:stretch>
                  <a:fillRect l="-776" r="-82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Box 2">
            <a:extLst>
              <a:ext uri="{FF2B5EF4-FFF2-40B4-BE49-F238E27FC236}">
                <a16:creationId xmlns:a16="http://schemas.microsoft.com/office/drawing/2014/main" id="{70AFED28-6321-ED58-08C5-4381F0851E81}"/>
              </a:ext>
            </a:extLst>
          </p:cNvPr>
          <p:cNvSpPr txBox="1"/>
          <p:nvPr/>
        </p:nvSpPr>
        <p:spPr>
          <a:xfrm>
            <a:off x="3622813" y="250482"/>
            <a:ext cx="4343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Active Components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9322BD5-4773-F5BE-BAC4-E797497BDB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EC1_L3_Active Components</a:t>
            </a:r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6B2A943-F57E-6900-52B2-55AEAE84A4D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50481" y="937130"/>
            <a:ext cx="3210560" cy="16777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060237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966" y="76991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>
                <a:latin typeface="Cambria" panose="02040503050406030204" pitchFamily="18" charset="0"/>
                <a:ea typeface="Cambria" panose="02040503050406030204" pitchFamily="18" charset="0"/>
              </a:rPr>
              <a:t>Transistors operation – Biased (NPN)</a:t>
            </a:r>
          </a:p>
        </p:txBody>
      </p:sp>
      <p:sp>
        <p:nvSpPr>
          <p:cNvPr id="24" name="Content Placeholder 23"/>
          <p:cNvSpPr>
            <a:spLocks noGrp="1"/>
          </p:cNvSpPr>
          <p:nvPr>
            <p:ph idx="1"/>
          </p:nvPr>
        </p:nvSpPr>
        <p:spPr>
          <a:xfrm>
            <a:off x="132029" y="2550625"/>
            <a:ext cx="11777869" cy="4874773"/>
          </a:xfrm>
        </p:spPr>
        <p:txBody>
          <a:bodyPr>
            <a:normAutofit/>
          </a:bodyPr>
          <a:lstStyle/>
          <a:p>
            <a:pPr algn="just">
              <a:lnSpc>
                <a:spcPct val="160000"/>
              </a:lnSpc>
            </a:pPr>
            <a:r>
              <a:rPr lang="en-IN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Due to light doping, very few of the </a:t>
            </a:r>
            <a:r>
              <a:rPr lang="en-IN" sz="2400" b="1" dirty="0">
                <a:solidFill>
                  <a:schemeClr val="tx1">
                    <a:lumMod val="95000"/>
                    <a:lumOff val="5000"/>
                  </a:schemeClr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electrons injected into the base from the emitter constituting the</a:t>
            </a:r>
            <a:r>
              <a:rPr lang="en-IN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IN" sz="2400" b="1" dirty="0">
                <a:solidFill>
                  <a:schemeClr val="tx1">
                    <a:lumMod val="95000"/>
                    <a:lumOff val="5000"/>
                  </a:schemeClr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base current (</a:t>
            </a:r>
            <a:r>
              <a:rPr lang="en-IN" sz="2400" b="1" dirty="0">
                <a:latin typeface="Cambria" panose="02040503050406030204" pitchFamily="18" charset="0"/>
                <a:ea typeface="Cambria" panose="02040503050406030204" pitchFamily="18" charset="0"/>
              </a:rPr>
              <a:t>I</a:t>
            </a:r>
            <a:r>
              <a:rPr lang="en-IN" sz="2400" b="1" baseline="-25000" dirty="0">
                <a:latin typeface="Cambria" panose="02040503050406030204" pitchFamily="18" charset="0"/>
                <a:ea typeface="Cambria" panose="02040503050406030204" pitchFamily="18" charset="0"/>
              </a:rPr>
              <a:t>B</a:t>
            </a:r>
            <a:r>
              <a:rPr lang="en-IN" sz="2400" b="1" dirty="0">
                <a:solidFill>
                  <a:schemeClr val="tx1">
                    <a:lumMod val="95000"/>
                    <a:lumOff val="5000"/>
                  </a:schemeClr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).</a:t>
            </a:r>
          </a:p>
          <a:p>
            <a:pPr algn="just">
              <a:lnSpc>
                <a:spcPct val="160000"/>
              </a:lnSpc>
            </a:pPr>
            <a:r>
              <a:rPr lang="en-IN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The remaining large number </a:t>
            </a:r>
            <a:r>
              <a:rPr lang="en-IN" sz="2400" b="1" dirty="0">
                <a:solidFill>
                  <a:schemeClr val="tx1">
                    <a:lumMod val="95000"/>
                    <a:lumOff val="5000"/>
                  </a:schemeClr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of electrons cross the base region and move through the collector region</a:t>
            </a:r>
            <a:r>
              <a:rPr lang="en-IN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constituting the</a:t>
            </a:r>
            <a:r>
              <a:rPr lang="en-IN" sz="2400" b="1" dirty="0">
                <a:solidFill>
                  <a:schemeClr val="tx1">
                    <a:lumMod val="95000"/>
                    <a:lumOff val="5000"/>
                  </a:schemeClr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collector current (</a:t>
            </a:r>
            <a:r>
              <a:rPr lang="en-IN" sz="2400" b="1" dirty="0">
                <a:latin typeface="Cambria" panose="02040503050406030204" pitchFamily="18" charset="0"/>
                <a:ea typeface="Cambria" panose="02040503050406030204" pitchFamily="18" charset="0"/>
              </a:rPr>
              <a:t>I</a:t>
            </a:r>
            <a:r>
              <a:rPr lang="en-IN" sz="2400" b="1" baseline="-25000" dirty="0">
                <a:latin typeface="Cambria" panose="02040503050406030204" pitchFamily="18" charset="0"/>
                <a:ea typeface="Cambria" panose="02040503050406030204" pitchFamily="18" charset="0"/>
              </a:rPr>
              <a:t>C</a:t>
            </a:r>
            <a:r>
              <a:rPr lang="en-IN" sz="2400" b="1" dirty="0">
                <a:solidFill>
                  <a:schemeClr val="tx1">
                    <a:lumMod val="95000"/>
                    <a:lumOff val="5000"/>
                  </a:schemeClr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).</a:t>
            </a:r>
          </a:p>
          <a:p>
            <a:pPr algn="just">
              <a:lnSpc>
                <a:spcPct val="160000"/>
              </a:lnSpc>
            </a:pPr>
            <a:r>
              <a:rPr lang="en-IN" sz="2400" b="1" dirty="0">
                <a:solidFill>
                  <a:schemeClr val="tx1">
                    <a:lumMod val="95000"/>
                    <a:lumOff val="5000"/>
                  </a:schemeClr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The electron flow constitute the dominant current in the NPN transistor. </a:t>
            </a:r>
            <a:r>
              <a:rPr lang="en-IN" sz="2400" b="1" dirty="0">
                <a:latin typeface="Cambria" panose="02040503050406030204" pitchFamily="18" charset="0"/>
                <a:ea typeface="Cambria" panose="02040503050406030204" pitchFamily="18" charset="0"/>
              </a:rPr>
              <a:t>I</a:t>
            </a:r>
            <a:r>
              <a:rPr lang="en-IN" sz="2400" b="1" baseline="-25000" dirty="0">
                <a:latin typeface="Cambria" panose="02040503050406030204" pitchFamily="18" charset="0"/>
                <a:ea typeface="Cambria" panose="02040503050406030204" pitchFamily="18" charset="0"/>
              </a:rPr>
              <a:t>E</a:t>
            </a:r>
            <a:r>
              <a:rPr lang="en-IN" sz="2400" b="1" dirty="0">
                <a:solidFill>
                  <a:schemeClr val="tx1">
                    <a:lumMod val="95000"/>
                    <a:lumOff val="5000"/>
                  </a:schemeClr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= </a:t>
            </a:r>
            <a:r>
              <a:rPr lang="en-IN" sz="2400" b="1" dirty="0">
                <a:latin typeface="Cambria" panose="02040503050406030204" pitchFamily="18" charset="0"/>
                <a:ea typeface="Cambria" panose="02040503050406030204" pitchFamily="18" charset="0"/>
              </a:rPr>
              <a:t>I</a:t>
            </a:r>
            <a:r>
              <a:rPr lang="en-IN" sz="2400" b="1" baseline="-25000" dirty="0">
                <a:latin typeface="Cambria" panose="02040503050406030204" pitchFamily="18" charset="0"/>
                <a:ea typeface="Cambria" panose="02040503050406030204" pitchFamily="18" charset="0"/>
              </a:rPr>
              <a:t>C </a:t>
            </a:r>
            <a:r>
              <a:rPr lang="en-IN" sz="2400" b="1" dirty="0">
                <a:solidFill>
                  <a:schemeClr val="tx1">
                    <a:lumMod val="95000"/>
                    <a:lumOff val="5000"/>
                  </a:schemeClr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+ </a:t>
            </a:r>
            <a:r>
              <a:rPr lang="en-IN" sz="2400" b="1" dirty="0">
                <a:latin typeface="Cambria" panose="02040503050406030204" pitchFamily="18" charset="0"/>
                <a:ea typeface="Cambria" panose="02040503050406030204" pitchFamily="18" charset="0"/>
              </a:rPr>
              <a:t>I</a:t>
            </a:r>
            <a:r>
              <a:rPr lang="en-IN" sz="2400" b="1" baseline="-25000" dirty="0">
                <a:latin typeface="Cambria" panose="02040503050406030204" pitchFamily="18" charset="0"/>
                <a:ea typeface="Cambria" panose="02040503050406030204" pitchFamily="18" charset="0"/>
              </a:rPr>
              <a:t>B</a:t>
            </a:r>
            <a:endParaRPr lang="en-IN" sz="2400" b="1" dirty="0">
              <a:solidFill>
                <a:schemeClr val="tx1">
                  <a:lumMod val="95000"/>
                  <a:lumOff val="5000"/>
                </a:schemeClr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0AFED28-6321-ED58-08C5-4381F0851E81}"/>
              </a:ext>
            </a:extLst>
          </p:cNvPr>
          <p:cNvSpPr txBox="1"/>
          <p:nvPr/>
        </p:nvSpPr>
        <p:spPr>
          <a:xfrm>
            <a:off x="3622813" y="250482"/>
            <a:ext cx="4343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Active Components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1432139-3B77-6C68-479D-099BC82C62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EC1_L3_Active Components</a:t>
            </a:r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19916CA-DA3C-048A-83BC-1176B505947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19574" y="1027722"/>
            <a:ext cx="3210560" cy="16777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10074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209" y="835257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>
                <a:latin typeface="Cambria" panose="02040503050406030204" pitchFamily="18" charset="0"/>
                <a:ea typeface="Cambria" panose="02040503050406030204" pitchFamily="18" charset="0"/>
              </a:rPr>
              <a:t>Transistor current</a:t>
            </a:r>
          </a:p>
        </p:txBody>
      </p:sp>
      <p:sp>
        <p:nvSpPr>
          <p:cNvPr id="24" name="Content Placeholder 23"/>
          <p:cNvSpPr>
            <a:spLocks noGrp="1"/>
          </p:cNvSpPr>
          <p:nvPr>
            <p:ph idx="1"/>
          </p:nvPr>
        </p:nvSpPr>
        <p:spPr>
          <a:xfrm>
            <a:off x="574983" y="2228071"/>
            <a:ext cx="13320091" cy="4938220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IN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The current flowing through the emitter is called emitter current (</a:t>
            </a:r>
            <a:r>
              <a:rPr lang="en-IN" sz="2400" dirty="0">
                <a:latin typeface="Cambria" panose="02040503050406030204" pitchFamily="18" charset="0"/>
                <a:ea typeface="Cambria" panose="02040503050406030204" pitchFamily="18" charset="0"/>
              </a:rPr>
              <a:t>I</a:t>
            </a:r>
            <a:r>
              <a:rPr lang="en-IN" sz="2400" baseline="-25000" dirty="0">
                <a:latin typeface="Cambria" panose="02040503050406030204" pitchFamily="18" charset="0"/>
                <a:ea typeface="Cambria" panose="02040503050406030204" pitchFamily="18" charset="0"/>
              </a:rPr>
              <a:t>E</a:t>
            </a:r>
            <a:r>
              <a:rPr lang="en-IN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).</a:t>
            </a:r>
          </a:p>
          <a:p>
            <a:pPr algn="just">
              <a:lnSpc>
                <a:spcPct val="150000"/>
              </a:lnSpc>
            </a:pPr>
            <a:r>
              <a:rPr lang="en-IN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The current flowing through the base is called base current (</a:t>
            </a:r>
            <a:r>
              <a:rPr lang="en-IN" sz="2400" dirty="0">
                <a:latin typeface="Cambria" panose="02040503050406030204" pitchFamily="18" charset="0"/>
                <a:ea typeface="Cambria" panose="02040503050406030204" pitchFamily="18" charset="0"/>
              </a:rPr>
              <a:t>I</a:t>
            </a:r>
            <a:r>
              <a:rPr lang="en-IN" sz="2400" baseline="-25000" dirty="0">
                <a:latin typeface="Cambria" panose="02040503050406030204" pitchFamily="18" charset="0"/>
                <a:ea typeface="Cambria" panose="02040503050406030204" pitchFamily="18" charset="0"/>
              </a:rPr>
              <a:t>B</a:t>
            </a:r>
            <a:r>
              <a:rPr lang="en-IN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).</a:t>
            </a:r>
          </a:p>
          <a:p>
            <a:pPr algn="just">
              <a:lnSpc>
                <a:spcPct val="150000"/>
              </a:lnSpc>
            </a:pPr>
            <a:r>
              <a:rPr lang="en-IN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The current flowing through the collector is called collector current (</a:t>
            </a:r>
            <a:r>
              <a:rPr lang="en-IN" sz="2400" dirty="0">
                <a:latin typeface="Cambria" panose="02040503050406030204" pitchFamily="18" charset="0"/>
                <a:ea typeface="Cambria" panose="02040503050406030204" pitchFamily="18" charset="0"/>
              </a:rPr>
              <a:t>I</a:t>
            </a:r>
            <a:r>
              <a:rPr lang="en-IN" sz="2400" baseline="-25000" dirty="0">
                <a:latin typeface="Cambria" panose="02040503050406030204" pitchFamily="18" charset="0"/>
                <a:ea typeface="Cambria" panose="02040503050406030204" pitchFamily="18" charset="0"/>
              </a:rPr>
              <a:t>C</a:t>
            </a:r>
            <a:r>
              <a:rPr lang="en-IN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).</a:t>
            </a:r>
          </a:p>
          <a:p>
            <a:pPr algn="just">
              <a:lnSpc>
                <a:spcPct val="150000"/>
              </a:lnSpc>
            </a:pPr>
            <a:r>
              <a:rPr lang="en-IN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 a NPN transistor, all the current flows through the emitter to the output.</a:t>
            </a:r>
          </a:p>
          <a:p>
            <a:pPr marL="0" indent="0">
              <a:lnSpc>
                <a:spcPct val="150000"/>
              </a:lnSpc>
              <a:buNone/>
            </a:pPr>
            <a:endParaRPr lang="en-IN" sz="2400" dirty="0">
              <a:solidFill>
                <a:schemeClr val="tx1">
                  <a:lumMod val="95000"/>
                  <a:lumOff val="5000"/>
                </a:schemeClr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DB83932-82AC-CC2C-F42C-49A6F3B67714}"/>
              </a:ext>
            </a:extLst>
          </p:cNvPr>
          <p:cNvSpPr txBox="1"/>
          <p:nvPr/>
        </p:nvSpPr>
        <p:spPr>
          <a:xfrm>
            <a:off x="3622813" y="250482"/>
            <a:ext cx="4343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Active Components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B5A637B-808D-00C5-8398-6A70ADDF51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EC1_L3_Active Components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878721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6992" y="948818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>
                <a:latin typeface="Cambria" panose="02040503050406030204" pitchFamily="18" charset="0"/>
                <a:ea typeface="Cambria" panose="02040503050406030204" pitchFamily="18" charset="0"/>
              </a:rPr>
              <a:t>Transistor Configuration</a:t>
            </a:r>
          </a:p>
        </p:txBody>
      </p:sp>
      <p:sp>
        <p:nvSpPr>
          <p:cNvPr id="24" name="Content Placeholder 23"/>
          <p:cNvSpPr>
            <a:spLocks noGrp="1"/>
          </p:cNvSpPr>
          <p:nvPr>
            <p:ph idx="1"/>
          </p:nvPr>
        </p:nvSpPr>
        <p:spPr>
          <a:xfrm>
            <a:off x="168511" y="2034386"/>
            <a:ext cx="11854977" cy="4938220"/>
          </a:xfrm>
        </p:spPr>
        <p:txBody>
          <a:bodyPr>
            <a:normAutofit/>
          </a:bodyPr>
          <a:lstStyle/>
          <a:p>
            <a:pPr marL="472838" lvl="1" indent="0">
              <a:buNone/>
            </a:pPr>
            <a:r>
              <a:rPr lang="en-IN">
                <a:solidFill>
                  <a:schemeClr val="tx1">
                    <a:lumMod val="95000"/>
                    <a:lumOff val="5000"/>
                  </a:schemeClr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Transistor can be connected in the circuit in the following three configuration</a:t>
            </a:r>
          </a:p>
          <a:p>
            <a:pPr marL="472838" lvl="1" indent="0">
              <a:buNone/>
            </a:pPr>
            <a:endParaRPr lang="en-IN">
              <a:solidFill>
                <a:schemeClr val="tx1">
                  <a:lumMod val="95000"/>
                  <a:lumOff val="5000"/>
                </a:schemeClr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lvl="1"/>
            <a:r>
              <a:rPr lang="en-IN">
                <a:solidFill>
                  <a:schemeClr val="tx1">
                    <a:lumMod val="95000"/>
                    <a:lumOff val="5000"/>
                  </a:schemeClr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Common Base configuration (CB)</a:t>
            </a:r>
          </a:p>
          <a:p>
            <a:pPr lvl="1"/>
            <a:r>
              <a:rPr lang="en-IN">
                <a:solidFill>
                  <a:schemeClr val="tx1">
                    <a:lumMod val="95000"/>
                    <a:lumOff val="5000"/>
                  </a:schemeClr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Common Emitter configuration (CE)</a:t>
            </a:r>
          </a:p>
          <a:p>
            <a:pPr lvl="1"/>
            <a:r>
              <a:rPr lang="en-IN">
                <a:solidFill>
                  <a:schemeClr val="tx1">
                    <a:lumMod val="95000"/>
                    <a:lumOff val="5000"/>
                  </a:schemeClr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Common collector configuration (CC)</a:t>
            </a:r>
          </a:p>
          <a:p>
            <a:endParaRPr lang="en-IN" b="1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en-IN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343A517-E9BC-7A10-CC1B-558481413726}"/>
              </a:ext>
            </a:extLst>
          </p:cNvPr>
          <p:cNvSpPr txBox="1"/>
          <p:nvPr/>
        </p:nvSpPr>
        <p:spPr>
          <a:xfrm>
            <a:off x="3622813" y="250482"/>
            <a:ext cx="4343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Active Components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E08EE7A-58AE-FA63-7646-B801A82634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EC1_L3_Active Components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186472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343A517-E9BC-7A10-CC1B-558481413726}"/>
              </a:ext>
            </a:extLst>
          </p:cNvPr>
          <p:cNvSpPr txBox="1"/>
          <p:nvPr/>
        </p:nvSpPr>
        <p:spPr>
          <a:xfrm>
            <a:off x="3622813" y="250482"/>
            <a:ext cx="4343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Active Components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6FA233F8-0522-F099-5E0A-969F1B8546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1866" y="1562111"/>
            <a:ext cx="2169254" cy="178466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53EDBFE1-8876-5FA3-A3C5-1162CD38D53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3346" y="1411960"/>
            <a:ext cx="2614492" cy="1841038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0121B54A-4B8C-F9BA-F3AD-285E0DF7E66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83624" y="1381955"/>
            <a:ext cx="2269333" cy="1784665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9B40B478-FE52-1577-4098-99699C7DB3B6}"/>
              </a:ext>
            </a:extLst>
          </p:cNvPr>
          <p:cNvSpPr txBox="1"/>
          <p:nvPr/>
        </p:nvSpPr>
        <p:spPr>
          <a:xfrm>
            <a:off x="890024" y="1181900"/>
            <a:ext cx="19675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CE Configuration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62804B3-A084-E616-47E0-1CF0F2B9375C}"/>
              </a:ext>
            </a:extLst>
          </p:cNvPr>
          <p:cNvSpPr txBox="1"/>
          <p:nvPr/>
        </p:nvSpPr>
        <p:spPr>
          <a:xfrm>
            <a:off x="4912345" y="1139466"/>
            <a:ext cx="19675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CB Configuration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0C8AC14-00E1-AB49-5BE5-72BF42163DFA}"/>
              </a:ext>
            </a:extLst>
          </p:cNvPr>
          <p:cNvSpPr txBox="1"/>
          <p:nvPr/>
        </p:nvSpPr>
        <p:spPr>
          <a:xfrm>
            <a:off x="9481581" y="1116196"/>
            <a:ext cx="19675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CC Configuration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439CEB6D-3695-2BC5-D992-5C841D710212}"/>
              </a:ext>
            </a:extLst>
          </p:cNvPr>
          <p:cNvSpPr txBox="1"/>
          <p:nvPr/>
        </p:nvSpPr>
        <p:spPr>
          <a:xfrm>
            <a:off x="-58513" y="3194751"/>
            <a:ext cx="4221480" cy="37399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193675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IN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The input side is forward biased (V</a:t>
            </a:r>
            <a:r>
              <a:rPr lang="en-IN" sz="1600" baseline="-25000" dirty="0">
                <a:latin typeface="Cambria" panose="02040503050406030204" pitchFamily="18" charset="0"/>
                <a:ea typeface="Cambria" panose="02040503050406030204" pitchFamily="18" charset="0"/>
              </a:rPr>
              <a:t>BB</a:t>
            </a:r>
            <a:r>
              <a:rPr lang="en-IN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) and the output side is reverse biased (V</a:t>
            </a:r>
            <a:r>
              <a:rPr lang="en-IN" sz="1600" baseline="-25000" dirty="0">
                <a:latin typeface="Cambria" panose="02040503050406030204" pitchFamily="18" charset="0"/>
                <a:ea typeface="Cambria" panose="02040503050406030204" pitchFamily="18" charset="0"/>
              </a:rPr>
              <a:t>CC</a:t>
            </a:r>
            <a:r>
              <a:rPr lang="en-IN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). </a:t>
            </a:r>
          </a:p>
          <a:p>
            <a:pPr marL="285750" indent="-193675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The input signal to the common emitter goes positive when the output goes negative</a:t>
            </a:r>
          </a:p>
          <a:p>
            <a:pPr marL="285750" indent="-193675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1600" dirty="0">
                <a:solidFill>
                  <a:srgbClr val="000000"/>
                </a:solidFill>
                <a:latin typeface="Arial" panose="020B0604020202020204" pitchFamily="34" charset="0"/>
              </a:rPr>
              <a:t>T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he two signals are 180 degrees out of phase. </a:t>
            </a:r>
          </a:p>
          <a:p>
            <a:pPr marL="285750" indent="-193675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The common-emitter circuit is the only configuration that provides a phase reversal.</a:t>
            </a:r>
            <a:endParaRPr lang="en-IN" sz="1600" dirty="0">
              <a:solidFill>
                <a:schemeClr val="tx1">
                  <a:lumMod val="95000"/>
                  <a:lumOff val="5000"/>
                </a:schemeClr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D4689F2A-A22E-D394-5CD1-62BBC76A6E9F}"/>
              </a:ext>
            </a:extLst>
          </p:cNvPr>
          <p:cNvSpPr txBox="1"/>
          <p:nvPr/>
        </p:nvSpPr>
        <p:spPr>
          <a:xfrm>
            <a:off x="4409440" y="3194751"/>
            <a:ext cx="3881120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IN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The input side is forward biased (V</a:t>
            </a:r>
            <a:r>
              <a:rPr lang="en-IN" sz="1600" baseline="-25000" dirty="0">
                <a:latin typeface="Cambria" panose="02040503050406030204" pitchFamily="18" charset="0"/>
                <a:ea typeface="Cambria" panose="02040503050406030204" pitchFamily="18" charset="0"/>
              </a:rPr>
              <a:t>EE</a:t>
            </a:r>
            <a:r>
              <a:rPr lang="en-IN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) and the output side is reverse biased (V</a:t>
            </a:r>
            <a:r>
              <a:rPr lang="en-IN" sz="1600" baseline="-25000" dirty="0">
                <a:latin typeface="Cambria" panose="02040503050406030204" pitchFamily="18" charset="0"/>
                <a:ea typeface="Cambria" panose="02040503050406030204" pitchFamily="18" charset="0"/>
              </a:rPr>
              <a:t>CC</a:t>
            </a:r>
            <a:r>
              <a:rPr lang="en-IN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).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The input and output signals in the common-base circuit are in phase.</a:t>
            </a:r>
            <a:endParaRPr lang="en-IN" sz="1600" dirty="0">
              <a:solidFill>
                <a:schemeClr val="tx1">
                  <a:lumMod val="95000"/>
                  <a:lumOff val="5000"/>
                </a:schemeClr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A3025167-BAFF-D8FD-FFE0-AC64D644D3B2}"/>
              </a:ext>
            </a:extLst>
          </p:cNvPr>
          <p:cNvSpPr txBox="1"/>
          <p:nvPr/>
        </p:nvSpPr>
        <p:spPr>
          <a:xfrm>
            <a:off x="8598449" y="3166620"/>
            <a:ext cx="3642360" cy="26320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IN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The input side is forward biased (V</a:t>
            </a:r>
            <a:r>
              <a:rPr lang="en-IN" sz="1600" baseline="-25000" dirty="0">
                <a:latin typeface="Cambria" panose="02040503050406030204" pitchFamily="18" charset="0"/>
                <a:ea typeface="Cambria" panose="02040503050406030204" pitchFamily="18" charset="0"/>
              </a:rPr>
              <a:t>BB</a:t>
            </a:r>
            <a:r>
              <a:rPr lang="en-IN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) and the output side is reverse biased (V</a:t>
            </a:r>
            <a:r>
              <a:rPr lang="en-IN" sz="1600" baseline="-25000" dirty="0">
                <a:latin typeface="Cambria" panose="02040503050406030204" pitchFamily="18" charset="0"/>
                <a:ea typeface="Cambria" panose="02040503050406030204" pitchFamily="18" charset="0"/>
              </a:rPr>
              <a:t>CC</a:t>
            </a:r>
            <a:r>
              <a:rPr lang="en-IN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).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The input and output signals in the common-collector circuit are in phase.</a:t>
            </a:r>
            <a:endParaRPr lang="en-IN" sz="1600" dirty="0">
              <a:solidFill>
                <a:schemeClr val="tx1">
                  <a:lumMod val="95000"/>
                  <a:lumOff val="5000"/>
                </a:schemeClr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IN" sz="1600" dirty="0">
              <a:solidFill>
                <a:schemeClr val="tx1">
                  <a:lumMod val="95000"/>
                  <a:lumOff val="5000"/>
                </a:schemeClr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DCF27C38-E201-0136-7713-BAE2E13C17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EC1_L3_Active Components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076322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85783C8-09C1-7468-F5E0-90C3558F2E46}"/>
              </a:ext>
            </a:extLst>
          </p:cNvPr>
          <p:cNvSpPr txBox="1"/>
          <p:nvPr/>
        </p:nvSpPr>
        <p:spPr>
          <a:xfrm>
            <a:off x="3622813" y="250482"/>
            <a:ext cx="4343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Active Components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8B15BA-6AF7-7BEA-D02A-43BDCA6939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EC1_L3_Active Components</a:t>
            </a:r>
            <a:endParaRPr lang="en-GB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A505A2A4-E572-18DB-E9DF-0330EA6EF9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0555" y="1651342"/>
            <a:ext cx="11070009" cy="38911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683120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1109" y="1157539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>
                <a:latin typeface="Cambria" panose="02040503050406030204" pitchFamily="18" charset="0"/>
                <a:ea typeface="Cambria" panose="02040503050406030204" pitchFamily="18" charset="0"/>
              </a:rPr>
              <a:t>Transistor</a:t>
            </a:r>
          </a:p>
        </p:txBody>
      </p:sp>
      <p:sp>
        <p:nvSpPr>
          <p:cNvPr id="24" name="Content Placeholder 23"/>
          <p:cNvSpPr>
            <a:spLocks noGrp="1"/>
          </p:cNvSpPr>
          <p:nvPr>
            <p:ph idx="1"/>
          </p:nvPr>
        </p:nvSpPr>
        <p:spPr>
          <a:xfrm>
            <a:off x="478980" y="2211458"/>
            <a:ext cx="9397359" cy="475749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2400" b="1" dirty="0">
                <a:solidFill>
                  <a:schemeClr val="tx1">
                    <a:lumMod val="95000"/>
                    <a:lumOff val="5000"/>
                  </a:schemeClr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Advantages:</a:t>
            </a:r>
          </a:p>
          <a:p>
            <a:r>
              <a:rPr lang="en-IN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Low Operating voltage</a:t>
            </a:r>
          </a:p>
          <a:p>
            <a:r>
              <a:rPr lang="en-IN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Higher Efficiency</a:t>
            </a:r>
          </a:p>
          <a:p>
            <a:r>
              <a:rPr lang="en-IN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Small size </a:t>
            </a:r>
          </a:p>
          <a:p>
            <a:pPr marL="0" indent="0">
              <a:buNone/>
            </a:pPr>
            <a:endParaRPr lang="en-IN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85783C8-09C1-7468-F5E0-90C3558F2E46}"/>
              </a:ext>
            </a:extLst>
          </p:cNvPr>
          <p:cNvSpPr txBox="1"/>
          <p:nvPr/>
        </p:nvSpPr>
        <p:spPr>
          <a:xfrm>
            <a:off x="3622813" y="250482"/>
            <a:ext cx="4343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Active Components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8B15BA-6AF7-7BEA-D02A-43BDCA6939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EC1_L3_Active Components</a:t>
            </a:r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03475B4-02F7-2313-D348-73DA0ECB1D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91339" y="1704878"/>
            <a:ext cx="8009552" cy="42299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539350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36" y="1048208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>
                <a:latin typeface="Cambria" panose="02040503050406030204" pitchFamily="18" charset="0"/>
                <a:ea typeface="Cambria" panose="02040503050406030204" pitchFamily="18" charset="0"/>
              </a:rPr>
              <a:t>Transistor</a:t>
            </a:r>
          </a:p>
        </p:txBody>
      </p:sp>
      <p:sp>
        <p:nvSpPr>
          <p:cNvPr id="24" name="Content Placeholder 23"/>
          <p:cNvSpPr>
            <a:spLocks noGrp="1"/>
          </p:cNvSpPr>
          <p:nvPr>
            <p:ph idx="1"/>
          </p:nvPr>
        </p:nvSpPr>
        <p:spPr>
          <a:xfrm>
            <a:off x="258418" y="2039031"/>
            <a:ext cx="12003157" cy="4757490"/>
          </a:xfrm>
        </p:spPr>
        <p:txBody>
          <a:bodyPr>
            <a:norm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IN" sz="2400" b="1">
                <a:solidFill>
                  <a:schemeClr val="tx1">
                    <a:lumMod val="95000"/>
                    <a:lumOff val="5000"/>
                  </a:schemeClr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Application:</a:t>
            </a:r>
          </a:p>
          <a:p>
            <a:pPr algn="just">
              <a:lnSpc>
                <a:spcPct val="150000"/>
              </a:lnSpc>
            </a:pPr>
            <a:r>
              <a:rPr lang="en-IN" sz="2400" b="1">
                <a:latin typeface="Cambria" panose="02040503050406030204" pitchFamily="18" charset="0"/>
                <a:ea typeface="Cambria" panose="02040503050406030204" pitchFamily="18" charset="0"/>
              </a:rPr>
              <a:t>A transistor as an amplifier </a:t>
            </a:r>
            <a:r>
              <a:rPr lang="en-IN" sz="2400">
                <a:latin typeface="Cambria" panose="02040503050406030204" pitchFamily="18" charset="0"/>
                <a:ea typeface="Cambria" panose="02040503050406030204" pitchFamily="18" charset="0"/>
              </a:rPr>
              <a:t>can be used to amplify current. (This is because a small change in base current causes a large change in collector current. Example is a microphone.)</a:t>
            </a:r>
          </a:p>
          <a:p>
            <a:pPr algn="just">
              <a:lnSpc>
                <a:spcPct val="150000"/>
              </a:lnSpc>
            </a:pPr>
            <a:r>
              <a:rPr lang="en-IN" sz="2400" b="1">
                <a:solidFill>
                  <a:schemeClr val="tx1">
                    <a:lumMod val="95000"/>
                    <a:lumOff val="5000"/>
                  </a:schemeClr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Transistor as switch </a:t>
            </a:r>
            <a:r>
              <a:rPr lang="en-IN" sz="2400">
                <a:solidFill>
                  <a:schemeClr val="tx1">
                    <a:lumMod val="95000"/>
                    <a:lumOff val="5000"/>
                  </a:schemeClr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(</a:t>
            </a:r>
            <a:r>
              <a:rPr lang="en-IN" sz="2400">
                <a:latin typeface="Cambria" panose="02040503050406030204" pitchFamily="18" charset="0"/>
                <a:ea typeface="Cambria" panose="02040503050406030204" pitchFamily="18" charset="0"/>
              </a:rPr>
              <a:t>In a transistor, no current can flow in the collector circuit unless a current flows in the base circuit. This property allows a transistor to be used as switch.</a:t>
            </a:r>
            <a:r>
              <a:rPr lang="en-IN" sz="2400">
                <a:solidFill>
                  <a:schemeClr val="tx1">
                    <a:lumMod val="95000"/>
                    <a:lumOff val="5000"/>
                  </a:schemeClr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E31CCFD-799B-C450-A06C-A501B7C41947}"/>
              </a:ext>
            </a:extLst>
          </p:cNvPr>
          <p:cNvSpPr txBox="1"/>
          <p:nvPr/>
        </p:nvSpPr>
        <p:spPr>
          <a:xfrm>
            <a:off x="3622813" y="250482"/>
            <a:ext cx="4343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Active Components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7A1D246-7756-A06F-A110-AECBD33E3F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EC1_L3_Active Components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931319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36" y="1048208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>
                <a:latin typeface="Cambria" panose="02040503050406030204" pitchFamily="18" charset="0"/>
                <a:ea typeface="Cambria" panose="02040503050406030204" pitchFamily="18" charset="0"/>
              </a:rPr>
              <a:t>Transistor</a:t>
            </a:r>
          </a:p>
        </p:txBody>
      </p:sp>
      <p:sp>
        <p:nvSpPr>
          <p:cNvPr id="24" name="Content Placeholder 23"/>
          <p:cNvSpPr>
            <a:spLocks noGrp="1"/>
          </p:cNvSpPr>
          <p:nvPr>
            <p:ph idx="1"/>
          </p:nvPr>
        </p:nvSpPr>
        <p:spPr>
          <a:xfrm>
            <a:off x="258418" y="2039031"/>
            <a:ext cx="12003157" cy="4757490"/>
          </a:xfrm>
        </p:spPr>
        <p:txBody>
          <a:bodyPr>
            <a:norm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IN" sz="2400" b="1" dirty="0">
                <a:solidFill>
                  <a:schemeClr val="tx1">
                    <a:lumMod val="95000"/>
                    <a:lumOff val="5000"/>
                  </a:schemeClr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Design a Switch using Transistor</a:t>
            </a:r>
          </a:p>
          <a:p>
            <a:pPr marL="0" indent="0" algn="just">
              <a:lnSpc>
                <a:spcPct val="150000"/>
              </a:lnSpc>
              <a:buNone/>
            </a:pPr>
            <a:endParaRPr lang="en-IN" sz="2400" dirty="0">
              <a:solidFill>
                <a:schemeClr val="tx1">
                  <a:lumMod val="95000"/>
                  <a:lumOff val="5000"/>
                </a:schemeClr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E31CCFD-799B-C450-A06C-A501B7C41947}"/>
              </a:ext>
            </a:extLst>
          </p:cNvPr>
          <p:cNvSpPr txBox="1"/>
          <p:nvPr/>
        </p:nvSpPr>
        <p:spPr>
          <a:xfrm>
            <a:off x="3622813" y="250482"/>
            <a:ext cx="4343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Active Components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7A1D246-7756-A06F-A110-AECBD33E3F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EC1_L3_Active Components</a:t>
            </a:r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0330214-FCF8-1B2C-271A-2DE6E44A86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74360" y="2103120"/>
            <a:ext cx="4226333" cy="3575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368112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5034154" y="35783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Thank You</a:t>
            </a:r>
            <a:endParaRPr lang="en-GB" sz="2400" b="1" dirty="0">
              <a:latin typeface="Arial" panose="020B0604020202020204" pitchFamily="34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1277</Words>
  <Application>Microsoft Office PowerPoint</Application>
  <PresentationFormat>Widescreen</PresentationFormat>
  <Paragraphs>192</Paragraphs>
  <Slides>29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29</vt:i4>
      </vt:variant>
    </vt:vector>
  </HeadingPairs>
  <TitlesOfParts>
    <vt:vector size="54" baseType="lpstr">
      <vt:lpstr>Arial</vt:lpstr>
      <vt:lpstr>Calibri</vt:lpstr>
      <vt:lpstr>Calibri Light</vt:lpstr>
      <vt:lpstr>Cambria</vt:lpstr>
      <vt:lpstr>Cambria Math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PowerPoint Presentation</vt:lpstr>
      <vt:lpstr>Transistors -Introduction</vt:lpstr>
      <vt:lpstr>Transistors</vt:lpstr>
      <vt:lpstr>Transistors</vt:lpstr>
      <vt:lpstr>Transistors -Types</vt:lpstr>
      <vt:lpstr>PowerPoint Presentation</vt:lpstr>
      <vt:lpstr>PowerPoint Presentation</vt:lpstr>
      <vt:lpstr>PowerPoint Presentation</vt:lpstr>
      <vt:lpstr>PowerPoint Presentation</vt:lpstr>
      <vt:lpstr>Transistors -Structure</vt:lpstr>
      <vt:lpstr>Transistors -Structure</vt:lpstr>
      <vt:lpstr>Transistors -Junction</vt:lpstr>
      <vt:lpstr>Transistors operation – Unbiased transistor</vt:lpstr>
      <vt:lpstr>Transistors operation – Unbiased transistor</vt:lpstr>
      <vt:lpstr>Unbiased - Barrier in Transistor </vt:lpstr>
      <vt:lpstr>Transistors  – Biasing</vt:lpstr>
      <vt:lpstr>Transistors operation – Biased(NPN)</vt:lpstr>
      <vt:lpstr>Transistors operation – Biased (NPN)</vt:lpstr>
      <vt:lpstr>Transistors operation – Biased (NPN)</vt:lpstr>
      <vt:lpstr>Transistors operation – Biased (NPN)</vt:lpstr>
      <vt:lpstr>Transistor current</vt:lpstr>
      <vt:lpstr>Transistor Configuration</vt:lpstr>
      <vt:lpstr>PowerPoint Presentation</vt:lpstr>
      <vt:lpstr>PowerPoint Presentation</vt:lpstr>
      <vt:lpstr>Transistor</vt:lpstr>
      <vt:lpstr>Transistor</vt:lpstr>
      <vt:lpstr>Transistor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1</cp:revision>
  <dcterms:created xsi:type="dcterms:W3CDTF">2021-03-09T15:35:42Z</dcterms:created>
  <dcterms:modified xsi:type="dcterms:W3CDTF">2023-02-11T21:04:38Z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